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1"/>
  </p:notesMasterIdLst>
  <p:sldIdLst>
    <p:sldId id="323" r:id="rId6"/>
    <p:sldId id="324" r:id="rId7"/>
    <p:sldId id="325" r:id="rId8"/>
    <p:sldId id="257" r:id="rId9"/>
    <p:sldId id="357" r:id="rId10"/>
    <p:sldId id="346" r:id="rId11"/>
    <p:sldId id="347" r:id="rId12"/>
    <p:sldId id="349" r:id="rId13"/>
    <p:sldId id="351" r:id="rId14"/>
    <p:sldId id="352" r:id="rId15"/>
    <p:sldId id="353" r:id="rId16"/>
    <p:sldId id="354" r:id="rId17"/>
    <p:sldId id="355" r:id="rId18"/>
    <p:sldId id="356" r:id="rId19"/>
    <p:sldId id="326"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7ABA34-9888-43E6-AF51-1C5AE7C21411}" v="11" dt="2026-06-06T19:11:37.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401" autoAdjust="0"/>
  </p:normalViewPr>
  <p:slideViewPr>
    <p:cSldViewPr snapToGrid="0">
      <p:cViewPr varScale="1">
        <p:scale>
          <a:sx n="111" d="100"/>
          <a:sy n="111" d="100"/>
        </p:scale>
        <p:origin x="1440"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6-06T19:11:37.795" v="46"/>
      <pc:docMkLst>
        <pc:docMk/>
      </pc:docMkLst>
      <pc:sldChg chg="addSp delSp modSp mod">
        <pc:chgData name="Wojciech Kustra" userId="afebd3d0-216b-4c4f-8992-1bf1fda6d5e8" providerId="ADAL" clId="{1D307E72-7901-4E61-A01B-3C4232ABCF63}" dt="2026-06-06T19:11:21.583" v="34"/>
        <pc:sldMkLst>
          <pc:docMk/>
          <pc:sldMk cId="1950644353" sldId="257"/>
        </pc:sldMkLst>
        <pc:spChg chg="add mod">
          <ac:chgData name="Wojciech Kustra" userId="afebd3d0-216b-4c4f-8992-1bf1fda6d5e8" providerId="ADAL" clId="{1D307E72-7901-4E61-A01B-3C4232ABCF63}" dt="2026-06-06T19:11:21.583" v="34"/>
          <ac:spMkLst>
            <pc:docMk/>
            <pc:sldMk cId="1950644353" sldId="257"/>
            <ac:spMk id="5" creationId="{8A487D6A-B880-0187-F18E-74A40F2FCB1C}"/>
          </ac:spMkLst>
        </pc:spChg>
        <pc:picChg chg="del">
          <ac:chgData name="Wojciech Kustra" userId="afebd3d0-216b-4c4f-8992-1bf1fda6d5e8" providerId="ADAL" clId="{1D307E72-7901-4E61-A01B-3C4232ABCF63}" dt="2026-06-06T19:10:12.965" v="16" actId="478"/>
          <ac:picMkLst>
            <pc:docMk/>
            <pc:sldMk cId="1950644353" sldId="257"/>
            <ac:picMk id="7" creationId="{F2928459-63CD-FAAF-0B84-AB14064CA475}"/>
          </ac:picMkLst>
        </pc:picChg>
      </pc:sldChg>
      <pc:sldChg chg="modSp mod">
        <pc:chgData name="Wojciech Kustra" userId="afebd3d0-216b-4c4f-8992-1bf1fda6d5e8" providerId="ADAL" clId="{1D307E72-7901-4E61-A01B-3C4232ABCF63}" dt="2026-06-06T19:11:21.687" v="36" actId="27636"/>
        <pc:sldMkLst>
          <pc:docMk/>
          <pc:sldMk cId="2579656660" sldId="323"/>
        </pc:sldMkLst>
        <pc:spChg chg="mod">
          <ac:chgData name="Wojciech Kustra" userId="afebd3d0-216b-4c4f-8992-1bf1fda6d5e8" providerId="ADAL" clId="{1D307E72-7901-4E61-A01B-3C4232ABCF63}" dt="2026-06-06T19:11:21.687" v="36" actId="27636"/>
          <ac:spMkLst>
            <pc:docMk/>
            <pc:sldMk cId="2579656660" sldId="323"/>
            <ac:spMk id="2" creationId="{72111A30-B86A-18DC-CFD2-586F00D22619}"/>
          </ac:spMkLst>
        </pc:spChg>
      </pc:sldChg>
      <pc:sldChg chg="addSp delSp modSp mod">
        <pc:chgData name="Wojciech Kustra" userId="afebd3d0-216b-4c4f-8992-1bf1fda6d5e8" providerId="ADAL" clId="{1D307E72-7901-4E61-A01B-3C4232ABCF63}" dt="2026-06-06T19:11:26.058" v="38"/>
        <pc:sldMkLst>
          <pc:docMk/>
          <pc:sldMk cId="1270553032" sldId="346"/>
        </pc:sldMkLst>
        <pc:spChg chg="add mod">
          <ac:chgData name="Wojciech Kustra" userId="afebd3d0-216b-4c4f-8992-1bf1fda6d5e8" providerId="ADAL" clId="{1D307E72-7901-4E61-A01B-3C4232ABCF63}" dt="2026-06-06T19:11:26.058" v="38"/>
          <ac:spMkLst>
            <pc:docMk/>
            <pc:sldMk cId="1270553032" sldId="346"/>
            <ac:spMk id="4" creationId="{30263ABB-1A0C-8229-2C39-7EAA309823FB}"/>
          </ac:spMkLst>
        </pc:spChg>
        <pc:spChg chg="mod">
          <ac:chgData name="Wojciech Kustra" userId="afebd3d0-216b-4c4f-8992-1bf1fda6d5e8" providerId="ADAL" clId="{1D307E72-7901-4E61-A01B-3C4232ABCF63}" dt="2026-06-06T19:10:18.065" v="18" actId="255"/>
          <ac:spMkLst>
            <pc:docMk/>
            <pc:sldMk cId="1270553032" sldId="346"/>
            <ac:spMk id="5" creationId="{00000000-0000-0000-0000-000000000000}"/>
          </ac:spMkLst>
        </pc:spChg>
        <pc:picChg chg="del">
          <ac:chgData name="Wojciech Kustra" userId="afebd3d0-216b-4c4f-8992-1bf1fda6d5e8" providerId="ADAL" clId="{1D307E72-7901-4E61-A01B-3C4232ABCF63}" dt="2026-06-06T19:10:14.721" v="17" actId="478"/>
          <ac:picMkLst>
            <pc:docMk/>
            <pc:sldMk cId="1270553032" sldId="346"/>
            <ac:picMk id="6" creationId="{C3D54FC1-CAB8-6AB4-CC6B-42F01B0113D4}"/>
          </ac:picMkLst>
        </pc:picChg>
      </pc:sldChg>
      <pc:sldChg chg="addSp delSp modSp mod">
        <pc:chgData name="Wojciech Kustra" userId="afebd3d0-216b-4c4f-8992-1bf1fda6d5e8" providerId="ADAL" clId="{1D307E72-7901-4E61-A01B-3C4232ABCF63}" dt="2026-06-06T19:11:27.914" v="39"/>
        <pc:sldMkLst>
          <pc:docMk/>
          <pc:sldMk cId="2087945496" sldId="347"/>
        </pc:sldMkLst>
        <pc:spChg chg="add mod">
          <ac:chgData name="Wojciech Kustra" userId="afebd3d0-216b-4c4f-8992-1bf1fda6d5e8" providerId="ADAL" clId="{1D307E72-7901-4E61-A01B-3C4232ABCF63}" dt="2026-06-06T19:11:27.914" v="39"/>
          <ac:spMkLst>
            <pc:docMk/>
            <pc:sldMk cId="2087945496" sldId="347"/>
            <ac:spMk id="4" creationId="{AB518D18-CF31-2491-5303-88B82B936FA7}"/>
          </ac:spMkLst>
        </pc:spChg>
        <pc:spChg chg="mod">
          <ac:chgData name="Wojciech Kustra" userId="afebd3d0-216b-4c4f-8992-1bf1fda6d5e8" providerId="ADAL" clId="{1D307E72-7901-4E61-A01B-3C4232ABCF63}" dt="2026-06-06T19:11:08.660" v="33" actId="255"/>
          <ac:spMkLst>
            <pc:docMk/>
            <pc:sldMk cId="2087945496" sldId="347"/>
            <ac:spMk id="5" creationId="{00000000-0000-0000-0000-000000000000}"/>
          </ac:spMkLst>
        </pc:spChg>
        <pc:picChg chg="del">
          <ac:chgData name="Wojciech Kustra" userId="afebd3d0-216b-4c4f-8992-1bf1fda6d5e8" providerId="ADAL" clId="{1D307E72-7901-4E61-A01B-3C4232ABCF63}" dt="2026-06-06T19:10:32.867" v="21" actId="478"/>
          <ac:picMkLst>
            <pc:docMk/>
            <pc:sldMk cId="2087945496" sldId="347"/>
            <ac:picMk id="6" creationId="{E74AA3DD-5A73-08F2-4200-F087E57037CD}"/>
          </ac:picMkLst>
        </pc:picChg>
      </pc:sldChg>
      <pc:sldChg chg="addSp delSp modSp mod">
        <pc:chgData name="Wojciech Kustra" userId="afebd3d0-216b-4c4f-8992-1bf1fda6d5e8" providerId="ADAL" clId="{1D307E72-7901-4E61-A01B-3C4232ABCF63}" dt="2026-06-06T19:11:29.036" v="40"/>
        <pc:sldMkLst>
          <pc:docMk/>
          <pc:sldMk cId="31229920" sldId="349"/>
        </pc:sldMkLst>
        <pc:spChg chg="add mod">
          <ac:chgData name="Wojciech Kustra" userId="afebd3d0-216b-4c4f-8992-1bf1fda6d5e8" providerId="ADAL" clId="{1D307E72-7901-4E61-A01B-3C4232ABCF63}" dt="2026-06-06T19:11:29.036" v="40"/>
          <ac:spMkLst>
            <pc:docMk/>
            <pc:sldMk cId="31229920" sldId="349"/>
            <ac:spMk id="2" creationId="{620625AB-57A6-C6BA-7EF8-EDA249B76362}"/>
          </ac:spMkLst>
        </pc:spChg>
        <pc:spChg chg="mod">
          <ac:chgData name="Wojciech Kustra" userId="afebd3d0-216b-4c4f-8992-1bf1fda6d5e8" providerId="ADAL" clId="{1D307E72-7901-4E61-A01B-3C4232ABCF63}" dt="2026-06-06T19:10:23.258" v="19" actId="255"/>
          <ac:spMkLst>
            <pc:docMk/>
            <pc:sldMk cId="31229920" sldId="349"/>
            <ac:spMk id="6" creationId="{00000000-0000-0000-0000-000000000000}"/>
          </ac:spMkLst>
        </pc:spChg>
        <pc:picChg chg="del">
          <ac:chgData name="Wojciech Kustra" userId="afebd3d0-216b-4c4f-8992-1bf1fda6d5e8" providerId="ADAL" clId="{1D307E72-7901-4E61-A01B-3C4232ABCF63}" dt="2026-06-06T19:10:34.825" v="22" actId="478"/>
          <ac:picMkLst>
            <pc:docMk/>
            <pc:sldMk cId="31229920" sldId="349"/>
            <ac:picMk id="4" creationId="{5CF47895-A76D-61C0-4C3F-59EC1344CABD}"/>
          </ac:picMkLst>
        </pc:picChg>
      </pc:sldChg>
      <pc:sldChg chg="addSp delSp modSp mod">
        <pc:chgData name="Wojciech Kustra" userId="afebd3d0-216b-4c4f-8992-1bf1fda6d5e8" providerId="ADAL" clId="{1D307E72-7901-4E61-A01B-3C4232ABCF63}" dt="2026-06-06T19:11:30.326" v="41"/>
        <pc:sldMkLst>
          <pc:docMk/>
          <pc:sldMk cId="715808075" sldId="351"/>
        </pc:sldMkLst>
        <pc:spChg chg="add mod">
          <ac:chgData name="Wojciech Kustra" userId="afebd3d0-216b-4c4f-8992-1bf1fda6d5e8" providerId="ADAL" clId="{1D307E72-7901-4E61-A01B-3C4232ABCF63}" dt="2026-06-06T19:11:30.326" v="41"/>
          <ac:spMkLst>
            <pc:docMk/>
            <pc:sldMk cId="715808075" sldId="351"/>
            <ac:spMk id="2" creationId="{4F64A088-B3F7-FA11-72E5-41F7495A9E42}"/>
          </ac:spMkLst>
        </pc:spChg>
        <pc:spChg chg="mod">
          <ac:chgData name="Wojciech Kustra" userId="afebd3d0-216b-4c4f-8992-1bf1fda6d5e8" providerId="ADAL" clId="{1D307E72-7901-4E61-A01B-3C4232ABCF63}" dt="2026-06-06T19:11:21.672" v="35" actId="27636"/>
          <ac:spMkLst>
            <pc:docMk/>
            <pc:sldMk cId="715808075" sldId="351"/>
            <ac:spMk id="3" creationId="{00000000-0000-0000-0000-000000000000}"/>
          </ac:spMkLst>
        </pc:spChg>
        <pc:spChg chg="mod">
          <ac:chgData name="Wojciech Kustra" userId="afebd3d0-216b-4c4f-8992-1bf1fda6d5e8" providerId="ADAL" clId="{1D307E72-7901-4E61-A01B-3C4232ABCF63}" dt="2026-06-06T19:11:04.361" v="32" actId="255"/>
          <ac:spMkLst>
            <pc:docMk/>
            <pc:sldMk cId="715808075" sldId="351"/>
            <ac:spMk id="6" creationId="{00000000-0000-0000-0000-000000000000}"/>
          </ac:spMkLst>
        </pc:spChg>
        <pc:picChg chg="del">
          <ac:chgData name="Wojciech Kustra" userId="afebd3d0-216b-4c4f-8992-1bf1fda6d5e8" providerId="ADAL" clId="{1D307E72-7901-4E61-A01B-3C4232ABCF63}" dt="2026-06-06T19:10:30.763" v="20" actId="478"/>
          <ac:picMkLst>
            <pc:docMk/>
            <pc:sldMk cId="715808075" sldId="351"/>
            <ac:picMk id="5" creationId="{3E3992C4-9FF0-2377-5760-10674652D15C}"/>
          </ac:picMkLst>
        </pc:picChg>
      </pc:sldChg>
      <pc:sldChg chg="addSp delSp modSp mod">
        <pc:chgData name="Wojciech Kustra" userId="afebd3d0-216b-4c4f-8992-1bf1fda6d5e8" providerId="ADAL" clId="{1D307E72-7901-4E61-A01B-3C4232ABCF63}" dt="2026-06-06T19:11:32.268" v="42"/>
        <pc:sldMkLst>
          <pc:docMk/>
          <pc:sldMk cId="1228322975" sldId="352"/>
        </pc:sldMkLst>
        <pc:spChg chg="add mod">
          <ac:chgData name="Wojciech Kustra" userId="afebd3d0-216b-4c4f-8992-1bf1fda6d5e8" providerId="ADAL" clId="{1D307E72-7901-4E61-A01B-3C4232ABCF63}" dt="2026-06-06T19:11:32.268" v="42"/>
          <ac:spMkLst>
            <pc:docMk/>
            <pc:sldMk cId="1228322975" sldId="352"/>
            <ac:spMk id="2" creationId="{2592FD7D-1A42-2CDD-6BE4-70F7E9C2C65E}"/>
          </ac:spMkLst>
        </pc:spChg>
        <pc:spChg chg="mod">
          <ac:chgData name="Wojciech Kustra" userId="afebd3d0-216b-4c4f-8992-1bf1fda6d5e8" providerId="ADAL" clId="{1D307E72-7901-4E61-A01B-3C4232ABCF63}" dt="2026-06-06T19:11:00.698" v="31" actId="255"/>
          <ac:spMkLst>
            <pc:docMk/>
            <pc:sldMk cId="1228322975" sldId="352"/>
            <ac:spMk id="6" creationId="{00000000-0000-0000-0000-000000000000}"/>
          </ac:spMkLst>
        </pc:spChg>
        <pc:picChg chg="del">
          <ac:chgData name="Wojciech Kustra" userId="afebd3d0-216b-4c4f-8992-1bf1fda6d5e8" providerId="ADAL" clId="{1D307E72-7901-4E61-A01B-3C4232ABCF63}" dt="2026-06-06T19:10:37.699" v="23" actId="478"/>
          <ac:picMkLst>
            <pc:docMk/>
            <pc:sldMk cId="1228322975" sldId="352"/>
            <ac:picMk id="5" creationId="{50AC9411-B53B-B270-DE4B-63F441D919E4}"/>
          </ac:picMkLst>
        </pc:picChg>
      </pc:sldChg>
      <pc:sldChg chg="addSp delSp modSp mod">
        <pc:chgData name="Wojciech Kustra" userId="afebd3d0-216b-4c4f-8992-1bf1fda6d5e8" providerId="ADAL" clId="{1D307E72-7901-4E61-A01B-3C4232ABCF63}" dt="2026-06-06T19:11:33.773" v="43"/>
        <pc:sldMkLst>
          <pc:docMk/>
          <pc:sldMk cId="3599947303" sldId="353"/>
        </pc:sldMkLst>
        <pc:spChg chg="add mod">
          <ac:chgData name="Wojciech Kustra" userId="afebd3d0-216b-4c4f-8992-1bf1fda6d5e8" providerId="ADAL" clId="{1D307E72-7901-4E61-A01B-3C4232ABCF63}" dt="2026-06-06T19:11:33.773" v="43"/>
          <ac:spMkLst>
            <pc:docMk/>
            <pc:sldMk cId="3599947303" sldId="353"/>
            <ac:spMk id="2" creationId="{88BFE312-34A7-1C6A-3106-964FC2C8FFAC}"/>
          </ac:spMkLst>
        </pc:spChg>
        <pc:spChg chg="mod">
          <ac:chgData name="Wojciech Kustra" userId="afebd3d0-216b-4c4f-8992-1bf1fda6d5e8" providerId="ADAL" clId="{1D307E72-7901-4E61-A01B-3C4232ABCF63}" dt="2026-06-06T19:10:58.083" v="30" actId="255"/>
          <ac:spMkLst>
            <pc:docMk/>
            <pc:sldMk cId="3599947303" sldId="353"/>
            <ac:spMk id="6" creationId="{00000000-0000-0000-0000-000000000000}"/>
          </ac:spMkLst>
        </pc:spChg>
        <pc:picChg chg="del">
          <ac:chgData name="Wojciech Kustra" userId="afebd3d0-216b-4c4f-8992-1bf1fda6d5e8" providerId="ADAL" clId="{1D307E72-7901-4E61-A01B-3C4232ABCF63}" dt="2026-06-06T19:10:39.557" v="24" actId="478"/>
          <ac:picMkLst>
            <pc:docMk/>
            <pc:sldMk cId="3599947303" sldId="353"/>
            <ac:picMk id="5" creationId="{7D12AC02-BCC9-1553-C5AF-354443AEC105}"/>
          </ac:picMkLst>
        </pc:picChg>
      </pc:sldChg>
      <pc:sldChg chg="addSp delSp modSp mod">
        <pc:chgData name="Wojciech Kustra" userId="afebd3d0-216b-4c4f-8992-1bf1fda6d5e8" providerId="ADAL" clId="{1D307E72-7901-4E61-A01B-3C4232ABCF63}" dt="2026-06-06T19:11:35.260" v="44"/>
        <pc:sldMkLst>
          <pc:docMk/>
          <pc:sldMk cId="1114689866" sldId="354"/>
        </pc:sldMkLst>
        <pc:spChg chg="add mod">
          <ac:chgData name="Wojciech Kustra" userId="afebd3d0-216b-4c4f-8992-1bf1fda6d5e8" providerId="ADAL" clId="{1D307E72-7901-4E61-A01B-3C4232ABCF63}" dt="2026-06-06T19:11:35.260" v="44"/>
          <ac:spMkLst>
            <pc:docMk/>
            <pc:sldMk cId="1114689866" sldId="354"/>
            <ac:spMk id="2" creationId="{E6A3E9AA-957B-7193-6BAD-7EC72FE23796}"/>
          </ac:spMkLst>
        </pc:spChg>
        <pc:spChg chg="mod">
          <ac:chgData name="Wojciech Kustra" userId="afebd3d0-216b-4c4f-8992-1bf1fda6d5e8" providerId="ADAL" clId="{1D307E72-7901-4E61-A01B-3C4232ABCF63}" dt="2026-06-06T19:10:48.965" v="28" actId="255"/>
          <ac:spMkLst>
            <pc:docMk/>
            <pc:sldMk cId="1114689866" sldId="354"/>
            <ac:spMk id="6" creationId="{00000000-0000-0000-0000-000000000000}"/>
          </ac:spMkLst>
        </pc:spChg>
        <pc:picChg chg="del">
          <ac:chgData name="Wojciech Kustra" userId="afebd3d0-216b-4c4f-8992-1bf1fda6d5e8" providerId="ADAL" clId="{1D307E72-7901-4E61-A01B-3C4232ABCF63}" dt="2026-06-06T19:10:41.079" v="25" actId="478"/>
          <ac:picMkLst>
            <pc:docMk/>
            <pc:sldMk cId="1114689866" sldId="354"/>
            <ac:picMk id="5" creationId="{99BE22BC-7145-E1B7-DD54-A3A053EC2F0C}"/>
          </ac:picMkLst>
        </pc:picChg>
      </pc:sldChg>
      <pc:sldChg chg="addSp delSp modSp mod">
        <pc:chgData name="Wojciech Kustra" userId="afebd3d0-216b-4c4f-8992-1bf1fda6d5e8" providerId="ADAL" clId="{1D307E72-7901-4E61-A01B-3C4232ABCF63}" dt="2026-06-06T19:11:36.499" v="45"/>
        <pc:sldMkLst>
          <pc:docMk/>
          <pc:sldMk cId="3356125008" sldId="355"/>
        </pc:sldMkLst>
        <pc:spChg chg="add mod">
          <ac:chgData name="Wojciech Kustra" userId="afebd3d0-216b-4c4f-8992-1bf1fda6d5e8" providerId="ADAL" clId="{1D307E72-7901-4E61-A01B-3C4232ABCF63}" dt="2026-06-06T19:11:36.499" v="45"/>
          <ac:spMkLst>
            <pc:docMk/>
            <pc:sldMk cId="3356125008" sldId="355"/>
            <ac:spMk id="2" creationId="{ED3A2507-BF3D-52E1-FBBE-E94E75BD2794}"/>
          </ac:spMkLst>
        </pc:spChg>
        <pc:picChg chg="del">
          <ac:chgData name="Wojciech Kustra" userId="afebd3d0-216b-4c4f-8992-1bf1fda6d5e8" providerId="ADAL" clId="{1D307E72-7901-4E61-A01B-3C4232ABCF63}" dt="2026-06-06T19:10:42.481" v="26" actId="478"/>
          <ac:picMkLst>
            <pc:docMk/>
            <pc:sldMk cId="3356125008" sldId="355"/>
            <ac:picMk id="5" creationId="{D1B549B8-AE76-5CE8-80B1-B10786FD993C}"/>
          </ac:picMkLst>
        </pc:picChg>
      </pc:sldChg>
      <pc:sldChg chg="addSp delSp modSp mod">
        <pc:chgData name="Wojciech Kustra" userId="afebd3d0-216b-4c4f-8992-1bf1fda6d5e8" providerId="ADAL" clId="{1D307E72-7901-4E61-A01B-3C4232ABCF63}" dt="2026-06-06T19:11:37.795" v="46"/>
        <pc:sldMkLst>
          <pc:docMk/>
          <pc:sldMk cId="561554336" sldId="356"/>
        </pc:sldMkLst>
        <pc:spChg chg="add mod">
          <ac:chgData name="Wojciech Kustra" userId="afebd3d0-216b-4c4f-8992-1bf1fda6d5e8" providerId="ADAL" clId="{1D307E72-7901-4E61-A01B-3C4232ABCF63}" dt="2026-06-06T19:11:37.795" v="46"/>
          <ac:spMkLst>
            <pc:docMk/>
            <pc:sldMk cId="561554336" sldId="356"/>
            <ac:spMk id="2" creationId="{26F6221B-1644-4FD0-AF96-48DDF46621D1}"/>
          </ac:spMkLst>
        </pc:spChg>
        <pc:spChg chg="mod">
          <ac:chgData name="Wojciech Kustra" userId="afebd3d0-216b-4c4f-8992-1bf1fda6d5e8" providerId="ADAL" clId="{1D307E72-7901-4E61-A01B-3C4232ABCF63}" dt="2026-06-06T19:10:53.888" v="29" actId="255"/>
          <ac:spMkLst>
            <pc:docMk/>
            <pc:sldMk cId="561554336" sldId="356"/>
            <ac:spMk id="6" creationId="{00000000-0000-0000-0000-000000000000}"/>
          </ac:spMkLst>
        </pc:spChg>
        <pc:picChg chg="del">
          <ac:chgData name="Wojciech Kustra" userId="afebd3d0-216b-4c4f-8992-1bf1fda6d5e8" providerId="ADAL" clId="{1D307E72-7901-4E61-A01B-3C4232ABCF63}" dt="2026-06-06T19:10:43.602" v="27" actId="478"/>
          <ac:picMkLst>
            <pc:docMk/>
            <pc:sldMk cId="561554336" sldId="356"/>
            <ac:picMk id="5" creationId="{EF927283-6034-24E6-F0A2-9DDEAAE77D31}"/>
          </ac:picMkLst>
        </pc:picChg>
      </pc:sldChg>
      <pc:sldChg chg="addSp modSp">
        <pc:chgData name="Wojciech Kustra" userId="afebd3d0-216b-4c4f-8992-1bf1fda6d5e8" providerId="ADAL" clId="{1D307E72-7901-4E61-A01B-3C4232ABCF63}" dt="2026-06-06T19:11:22.980" v="37"/>
        <pc:sldMkLst>
          <pc:docMk/>
          <pc:sldMk cId="2254535473" sldId="357"/>
        </pc:sldMkLst>
        <pc:spChg chg="add mod">
          <ac:chgData name="Wojciech Kustra" userId="afebd3d0-216b-4c4f-8992-1bf1fda6d5e8" providerId="ADAL" clId="{1D307E72-7901-4E61-A01B-3C4232ABCF63}" dt="2026-06-06T19:11:22.980" v="37"/>
          <ac:spMkLst>
            <pc:docMk/>
            <pc:sldMk cId="2254535473" sldId="357"/>
            <ac:spMk id="5" creationId="{5B527406-1A43-72D3-7EE3-E5F61732C682}"/>
          </ac:spMkLst>
        </pc:spChg>
      </pc:sldChg>
    </pc:docChg>
  </pc:docChgLst>
  <pc:docChgLst>
    <pc:chgData name="juswinkl@pg.edu.pl" userId="S::juswinkl_pg.edu.pl#ext#@fril.onmicrosoft.com::455ad5cd-e5a2-49e7-93b8-6e6dfab2f2a5" providerId="AD" clId="Web-{F772F22E-DD12-1153-C924-2E2083F61D38}"/>
    <pc:docChg chg="addSld modSld">
      <pc:chgData name="juswinkl@pg.edu.pl" userId="S::juswinkl_pg.edu.pl#ext#@fril.onmicrosoft.com::455ad5cd-e5a2-49e7-93b8-6e6dfab2f2a5" providerId="AD" clId="Web-{F772F22E-DD12-1153-C924-2E2083F61D38}" dt="2026-05-08T09:15:34.068" v="58" actId="14100"/>
      <pc:docMkLst>
        <pc:docMk/>
      </pc:docMkLst>
      <pc:sldChg chg="addSp modSp">
        <pc:chgData name="juswinkl@pg.edu.pl" userId="S::juswinkl_pg.edu.pl#ext#@fril.onmicrosoft.com::455ad5cd-e5a2-49e7-93b8-6e6dfab2f2a5" providerId="AD" clId="Web-{F772F22E-DD12-1153-C924-2E2083F61D38}" dt="2026-05-08T09:12:15.956" v="4" actId="1076"/>
        <pc:sldMkLst>
          <pc:docMk/>
          <pc:sldMk cId="1950644353" sldId="257"/>
        </pc:sldMkLst>
      </pc:sldChg>
      <pc:sldChg chg="addSp modSp">
        <pc:chgData name="juswinkl@pg.edu.pl" userId="S::juswinkl_pg.edu.pl#ext#@fril.onmicrosoft.com::455ad5cd-e5a2-49e7-93b8-6e6dfab2f2a5" providerId="AD" clId="Web-{F772F22E-DD12-1153-C924-2E2083F61D38}" dt="2026-05-08T09:12:08.815" v="2" actId="1076"/>
        <pc:sldMkLst>
          <pc:docMk/>
          <pc:sldMk cId="2579656660" sldId="323"/>
        </pc:sldMkLst>
        <pc:picChg chg="add mod">
          <ac:chgData name="juswinkl@pg.edu.pl" userId="S::juswinkl_pg.edu.pl#ext#@fril.onmicrosoft.com::455ad5cd-e5a2-49e7-93b8-6e6dfab2f2a5" providerId="AD" clId="Web-{F772F22E-DD12-1153-C924-2E2083F61D38}" dt="2026-05-08T09:12:08.815" v="2" actId="1076"/>
          <ac:picMkLst>
            <pc:docMk/>
            <pc:sldMk cId="2579656660" sldId="323"/>
            <ac:picMk id="4" creationId="{E8828418-DCBB-14CA-870E-56CEB1BF4B66}"/>
          </ac:picMkLst>
        </pc:picChg>
      </pc:sldChg>
      <pc:sldChg chg="addSp modSp">
        <pc:chgData name="juswinkl@pg.edu.pl" userId="S::juswinkl_pg.edu.pl#ext#@fril.onmicrosoft.com::455ad5cd-e5a2-49e7-93b8-6e6dfab2f2a5" providerId="AD" clId="Web-{F772F22E-DD12-1153-C924-2E2083F61D38}" dt="2026-05-08T09:15:34.068" v="58" actId="14100"/>
        <pc:sldMkLst>
          <pc:docMk/>
          <pc:sldMk cId="1270553032" sldId="346"/>
        </pc:sldMkLst>
        <pc:spChg chg="mod">
          <ac:chgData name="juswinkl@pg.edu.pl" userId="S::juswinkl_pg.edu.pl#ext#@fril.onmicrosoft.com::455ad5cd-e5a2-49e7-93b8-6e6dfab2f2a5" providerId="AD" clId="Web-{F772F22E-DD12-1153-C924-2E2083F61D38}" dt="2026-05-08T09:12:22.722" v="6" actId="1076"/>
          <ac:spMkLst>
            <pc:docMk/>
            <pc:sldMk cId="1270553032" sldId="346"/>
            <ac:spMk id="5" creationId="{00000000-0000-0000-0000-000000000000}"/>
          </ac:spMkLst>
        </pc:spChg>
        <pc:picChg chg="add mod">
          <ac:chgData name="juswinkl@pg.edu.pl" userId="S::juswinkl_pg.edu.pl#ext#@fril.onmicrosoft.com::455ad5cd-e5a2-49e7-93b8-6e6dfab2f2a5" providerId="AD" clId="Web-{F772F22E-DD12-1153-C924-2E2083F61D38}" dt="2026-05-08T09:15:34.068" v="58" actId="14100"/>
          <ac:picMkLst>
            <pc:docMk/>
            <pc:sldMk cId="1270553032" sldId="346"/>
            <ac:picMk id="8" creationId="{61F9496E-133C-7AEB-2837-C2A190426572}"/>
          </ac:picMkLst>
        </pc:picChg>
      </pc:sldChg>
      <pc:sldChg chg="addSp modSp">
        <pc:chgData name="juswinkl@pg.edu.pl" userId="S::juswinkl_pg.edu.pl#ext#@fril.onmicrosoft.com::455ad5cd-e5a2-49e7-93b8-6e6dfab2f2a5" providerId="AD" clId="Web-{F772F22E-DD12-1153-C924-2E2083F61D38}" dt="2026-05-08T09:14:33.427" v="40"/>
        <pc:sldMkLst>
          <pc:docMk/>
          <pc:sldMk cId="2087945496" sldId="347"/>
        </pc:sldMkLst>
        <pc:spChg chg="mod">
          <ac:chgData name="juswinkl@pg.edu.pl" userId="S::juswinkl_pg.edu.pl#ext#@fril.onmicrosoft.com::455ad5cd-e5a2-49e7-93b8-6e6dfab2f2a5" providerId="AD" clId="Web-{F772F22E-DD12-1153-C924-2E2083F61D38}" dt="2026-05-08T09:12:28.784" v="8" actId="1076"/>
          <ac:spMkLst>
            <pc:docMk/>
            <pc:sldMk cId="2087945496" sldId="347"/>
            <ac:spMk id="5" creationId="{00000000-0000-0000-0000-000000000000}"/>
          </ac:spMkLst>
        </pc:spChg>
        <pc:picChg chg="add mod">
          <ac:chgData name="juswinkl@pg.edu.pl" userId="S::juswinkl_pg.edu.pl#ext#@fril.onmicrosoft.com::455ad5cd-e5a2-49e7-93b8-6e6dfab2f2a5" providerId="AD" clId="Web-{F772F22E-DD12-1153-C924-2E2083F61D38}" dt="2026-05-08T09:12:34.238" v="10" actId="1076"/>
          <ac:picMkLst>
            <pc:docMk/>
            <pc:sldMk cId="2087945496" sldId="347"/>
            <ac:picMk id="6" creationId="{E74AA3DD-5A73-08F2-4200-F087E57037CD}"/>
          </ac:picMkLst>
        </pc:picChg>
        <pc:picChg chg="add">
          <ac:chgData name="juswinkl@pg.edu.pl" userId="S::juswinkl_pg.edu.pl#ext#@fril.onmicrosoft.com::455ad5cd-e5a2-49e7-93b8-6e6dfab2f2a5" providerId="AD" clId="Web-{F772F22E-DD12-1153-C924-2E2083F61D38}" dt="2026-05-08T09:14:33.427" v="40"/>
          <ac:picMkLst>
            <pc:docMk/>
            <pc:sldMk cId="2087945496" sldId="347"/>
            <ac:picMk id="8" creationId="{48FC6960-259A-C268-B53C-7A950E1C786C}"/>
          </ac:picMkLst>
        </pc:picChg>
      </pc:sldChg>
      <pc:sldChg chg="addSp modSp">
        <pc:chgData name="juswinkl@pg.edu.pl" userId="S::juswinkl_pg.edu.pl#ext#@fril.onmicrosoft.com::455ad5cd-e5a2-49e7-93b8-6e6dfab2f2a5" providerId="AD" clId="Web-{F772F22E-DD12-1153-C924-2E2083F61D38}" dt="2026-05-08T09:15:30.209" v="57" actId="14100"/>
        <pc:sldMkLst>
          <pc:docMk/>
          <pc:sldMk cId="31229920" sldId="349"/>
        </pc:sldMkLst>
        <pc:spChg chg="mod">
          <ac:chgData name="juswinkl@pg.edu.pl" userId="S::juswinkl_pg.edu.pl#ext#@fril.onmicrosoft.com::455ad5cd-e5a2-49e7-93b8-6e6dfab2f2a5" providerId="AD" clId="Web-{F772F22E-DD12-1153-C924-2E2083F61D38}" dt="2026-05-08T09:12:38.128" v="11" actId="1076"/>
          <ac:spMkLst>
            <pc:docMk/>
            <pc:sldMk cId="31229920" sldId="349"/>
            <ac:spMk id="6" creationId="{00000000-0000-0000-0000-000000000000}"/>
          </ac:spMkLst>
        </pc:spChg>
        <pc:picChg chg="add mod">
          <ac:chgData name="juswinkl@pg.edu.pl" userId="S::juswinkl_pg.edu.pl#ext#@fril.onmicrosoft.com::455ad5cd-e5a2-49e7-93b8-6e6dfab2f2a5" providerId="AD" clId="Web-{F772F22E-DD12-1153-C924-2E2083F61D38}" dt="2026-05-08T09:12:43.300" v="13" actId="1076"/>
          <ac:picMkLst>
            <pc:docMk/>
            <pc:sldMk cId="31229920" sldId="349"/>
            <ac:picMk id="4" creationId="{5CF47895-A76D-61C0-4C3F-59EC1344CABD}"/>
          </ac:picMkLst>
        </pc:picChg>
        <pc:picChg chg="add mod">
          <ac:chgData name="juswinkl@pg.edu.pl" userId="S::juswinkl_pg.edu.pl#ext#@fril.onmicrosoft.com::455ad5cd-e5a2-49e7-93b8-6e6dfab2f2a5" providerId="AD" clId="Web-{F772F22E-DD12-1153-C924-2E2083F61D38}" dt="2026-05-08T09:15:30.209" v="57" actId="14100"/>
          <ac:picMkLst>
            <pc:docMk/>
            <pc:sldMk cId="31229920" sldId="349"/>
            <ac:picMk id="8" creationId="{582553E8-F53E-EE7C-D7E2-8D91906043DE}"/>
          </ac:picMkLst>
        </pc:picChg>
      </pc:sldChg>
      <pc:sldChg chg="addSp modSp">
        <pc:chgData name="juswinkl@pg.edu.pl" userId="S::juswinkl_pg.edu.pl#ext#@fril.onmicrosoft.com::455ad5cd-e5a2-49e7-93b8-6e6dfab2f2a5" providerId="AD" clId="Web-{F772F22E-DD12-1153-C924-2E2083F61D38}" dt="2026-05-08T09:15:25.599" v="56" actId="14100"/>
        <pc:sldMkLst>
          <pc:docMk/>
          <pc:sldMk cId="715808075" sldId="351"/>
        </pc:sldMkLst>
        <pc:spChg chg="mod">
          <ac:chgData name="juswinkl@pg.edu.pl" userId="S::juswinkl_pg.edu.pl#ext#@fril.onmicrosoft.com::455ad5cd-e5a2-49e7-93b8-6e6dfab2f2a5" providerId="AD" clId="Web-{F772F22E-DD12-1153-C924-2E2083F61D38}" dt="2026-05-08T09:12:46.675" v="14" actId="1076"/>
          <ac:spMkLst>
            <pc:docMk/>
            <pc:sldMk cId="715808075" sldId="351"/>
            <ac:spMk id="6" creationId="{00000000-0000-0000-0000-000000000000}"/>
          </ac:spMkLst>
        </pc:spChg>
        <pc:picChg chg="add mod">
          <ac:chgData name="juswinkl@pg.edu.pl" userId="S::juswinkl_pg.edu.pl#ext#@fril.onmicrosoft.com::455ad5cd-e5a2-49e7-93b8-6e6dfab2f2a5" providerId="AD" clId="Web-{F772F22E-DD12-1153-C924-2E2083F61D38}" dt="2026-05-08T09:12:52.769" v="16" actId="1076"/>
          <ac:picMkLst>
            <pc:docMk/>
            <pc:sldMk cId="715808075" sldId="351"/>
            <ac:picMk id="5" creationId="{3E3992C4-9FF0-2377-5760-10674652D15C}"/>
          </ac:picMkLst>
        </pc:picChg>
        <pc:picChg chg="add mod">
          <ac:chgData name="juswinkl@pg.edu.pl" userId="S::juswinkl_pg.edu.pl#ext#@fril.onmicrosoft.com::455ad5cd-e5a2-49e7-93b8-6e6dfab2f2a5" providerId="AD" clId="Web-{F772F22E-DD12-1153-C924-2E2083F61D38}" dt="2026-05-08T09:15:25.599" v="56" actId="14100"/>
          <ac:picMkLst>
            <pc:docMk/>
            <pc:sldMk cId="715808075" sldId="351"/>
            <ac:picMk id="8" creationId="{3AA79B16-B003-D344-C2E9-31AB186AA65F}"/>
          </ac:picMkLst>
        </pc:picChg>
      </pc:sldChg>
      <pc:sldChg chg="addSp modSp">
        <pc:chgData name="juswinkl@pg.edu.pl" userId="S::juswinkl_pg.edu.pl#ext#@fril.onmicrosoft.com::455ad5cd-e5a2-49e7-93b8-6e6dfab2f2a5" providerId="AD" clId="Web-{F772F22E-DD12-1153-C924-2E2083F61D38}" dt="2026-05-08T09:15:22.771" v="55" actId="14100"/>
        <pc:sldMkLst>
          <pc:docMk/>
          <pc:sldMk cId="1228322975" sldId="352"/>
        </pc:sldMkLst>
        <pc:spChg chg="mod">
          <ac:chgData name="juswinkl@pg.edu.pl" userId="S::juswinkl_pg.edu.pl#ext#@fril.onmicrosoft.com::455ad5cd-e5a2-49e7-93b8-6e6dfab2f2a5" providerId="AD" clId="Web-{F772F22E-DD12-1153-C924-2E2083F61D38}" dt="2026-05-08T09:12:56.207" v="17" actId="1076"/>
          <ac:spMkLst>
            <pc:docMk/>
            <pc:sldMk cId="1228322975" sldId="352"/>
            <ac:spMk id="6" creationId="{00000000-0000-0000-0000-000000000000}"/>
          </ac:spMkLst>
        </pc:spChg>
        <pc:picChg chg="add mod">
          <ac:chgData name="juswinkl@pg.edu.pl" userId="S::juswinkl_pg.edu.pl#ext#@fril.onmicrosoft.com::455ad5cd-e5a2-49e7-93b8-6e6dfab2f2a5" providerId="AD" clId="Web-{F772F22E-DD12-1153-C924-2E2083F61D38}" dt="2026-05-08T09:13:01.363" v="19" actId="1076"/>
          <ac:picMkLst>
            <pc:docMk/>
            <pc:sldMk cId="1228322975" sldId="352"/>
            <ac:picMk id="5" creationId="{50AC9411-B53B-B270-DE4B-63F441D919E4}"/>
          </ac:picMkLst>
        </pc:picChg>
        <pc:picChg chg="add mod">
          <ac:chgData name="juswinkl@pg.edu.pl" userId="S::juswinkl_pg.edu.pl#ext#@fril.onmicrosoft.com::455ad5cd-e5a2-49e7-93b8-6e6dfab2f2a5" providerId="AD" clId="Web-{F772F22E-DD12-1153-C924-2E2083F61D38}" dt="2026-05-08T09:15:22.771" v="55" actId="14100"/>
          <ac:picMkLst>
            <pc:docMk/>
            <pc:sldMk cId="1228322975" sldId="352"/>
            <ac:picMk id="8" creationId="{97105D7A-4C7A-656E-CE11-B7CF1DCF37FF}"/>
          </ac:picMkLst>
        </pc:picChg>
      </pc:sldChg>
      <pc:sldChg chg="addSp modSp">
        <pc:chgData name="juswinkl@pg.edu.pl" userId="S::juswinkl_pg.edu.pl#ext#@fril.onmicrosoft.com::455ad5cd-e5a2-49e7-93b8-6e6dfab2f2a5" providerId="AD" clId="Web-{F772F22E-DD12-1153-C924-2E2083F61D38}" dt="2026-05-08T09:15:19.334" v="54" actId="14100"/>
        <pc:sldMkLst>
          <pc:docMk/>
          <pc:sldMk cId="3599947303" sldId="353"/>
        </pc:sldMkLst>
        <pc:spChg chg="mod">
          <ac:chgData name="juswinkl@pg.edu.pl" userId="S::juswinkl_pg.edu.pl#ext#@fril.onmicrosoft.com::455ad5cd-e5a2-49e7-93b8-6e6dfab2f2a5" providerId="AD" clId="Web-{F772F22E-DD12-1153-C924-2E2083F61D38}" dt="2026-05-08T09:13:05.535" v="20" actId="1076"/>
          <ac:spMkLst>
            <pc:docMk/>
            <pc:sldMk cId="3599947303" sldId="353"/>
            <ac:spMk id="6" creationId="{00000000-0000-0000-0000-000000000000}"/>
          </ac:spMkLst>
        </pc:spChg>
        <pc:picChg chg="add mod">
          <ac:chgData name="juswinkl@pg.edu.pl" userId="S::juswinkl_pg.edu.pl#ext#@fril.onmicrosoft.com::455ad5cd-e5a2-49e7-93b8-6e6dfab2f2a5" providerId="AD" clId="Web-{F772F22E-DD12-1153-C924-2E2083F61D38}" dt="2026-05-08T09:13:11.332" v="22" actId="1076"/>
          <ac:picMkLst>
            <pc:docMk/>
            <pc:sldMk cId="3599947303" sldId="353"/>
            <ac:picMk id="5" creationId="{7D12AC02-BCC9-1553-C5AF-354443AEC105}"/>
          </ac:picMkLst>
        </pc:picChg>
        <pc:picChg chg="add mod">
          <ac:chgData name="juswinkl@pg.edu.pl" userId="S::juswinkl_pg.edu.pl#ext#@fril.onmicrosoft.com::455ad5cd-e5a2-49e7-93b8-6e6dfab2f2a5" providerId="AD" clId="Web-{F772F22E-DD12-1153-C924-2E2083F61D38}" dt="2026-05-08T09:15:19.334" v="54" actId="14100"/>
          <ac:picMkLst>
            <pc:docMk/>
            <pc:sldMk cId="3599947303" sldId="353"/>
            <ac:picMk id="8" creationId="{4C273091-9AC2-D5DE-CE6F-9EAD2C4462FA}"/>
          </ac:picMkLst>
        </pc:picChg>
      </pc:sldChg>
      <pc:sldChg chg="addSp modSp">
        <pc:chgData name="juswinkl@pg.edu.pl" userId="S::juswinkl_pg.edu.pl#ext#@fril.onmicrosoft.com::455ad5cd-e5a2-49e7-93b8-6e6dfab2f2a5" providerId="AD" clId="Web-{F772F22E-DD12-1153-C924-2E2083F61D38}" dt="2026-05-08T09:15:14.974" v="53" actId="14100"/>
        <pc:sldMkLst>
          <pc:docMk/>
          <pc:sldMk cId="1114689866" sldId="354"/>
        </pc:sldMkLst>
        <pc:picChg chg="add mod">
          <ac:chgData name="juswinkl@pg.edu.pl" userId="S::juswinkl_pg.edu.pl#ext#@fril.onmicrosoft.com::455ad5cd-e5a2-49e7-93b8-6e6dfab2f2a5" providerId="AD" clId="Web-{F772F22E-DD12-1153-C924-2E2083F61D38}" dt="2026-05-08T09:13:16.473" v="24" actId="1076"/>
          <ac:picMkLst>
            <pc:docMk/>
            <pc:sldMk cId="1114689866" sldId="354"/>
            <ac:picMk id="5" creationId="{99BE22BC-7145-E1B7-DD54-A3A053EC2F0C}"/>
          </ac:picMkLst>
        </pc:picChg>
        <pc:picChg chg="add mod">
          <ac:chgData name="juswinkl@pg.edu.pl" userId="S::juswinkl_pg.edu.pl#ext#@fril.onmicrosoft.com::455ad5cd-e5a2-49e7-93b8-6e6dfab2f2a5" providerId="AD" clId="Web-{F772F22E-DD12-1153-C924-2E2083F61D38}" dt="2026-05-08T09:15:14.974" v="53" actId="14100"/>
          <ac:picMkLst>
            <pc:docMk/>
            <pc:sldMk cId="1114689866" sldId="354"/>
            <ac:picMk id="8" creationId="{D1E66256-3ACF-85AD-BAA9-62F632C0C2BA}"/>
          </ac:picMkLst>
        </pc:picChg>
      </pc:sldChg>
      <pc:sldChg chg="addSp modSp">
        <pc:chgData name="juswinkl@pg.edu.pl" userId="S::juswinkl_pg.edu.pl#ext#@fril.onmicrosoft.com::455ad5cd-e5a2-49e7-93b8-6e6dfab2f2a5" providerId="AD" clId="Web-{F772F22E-DD12-1153-C924-2E2083F61D38}" dt="2026-05-08T09:15:08.255" v="50" actId="14100"/>
        <pc:sldMkLst>
          <pc:docMk/>
          <pc:sldMk cId="3356125008" sldId="355"/>
        </pc:sldMkLst>
        <pc:spChg chg="mod">
          <ac:chgData name="juswinkl@pg.edu.pl" userId="S::juswinkl_pg.edu.pl#ext#@fril.onmicrosoft.com::455ad5cd-e5a2-49e7-93b8-6e6dfab2f2a5" providerId="AD" clId="Web-{F772F22E-DD12-1153-C924-2E2083F61D38}" dt="2026-05-08T09:13:19.770" v="25" actId="1076"/>
          <ac:spMkLst>
            <pc:docMk/>
            <pc:sldMk cId="3356125008" sldId="355"/>
            <ac:spMk id="6" creationId="{00000000-0000-0000-0000-000000000000}"/>
          </ac:spMkLst>
        </pc:spChg>
        <pc:picChg chg="add mod">
          <ac:chgData name="juswinkl@pg.edu.pl" userId="S::juswinkl_pg.edu.pl#ext#@fril.onmicrosoft.com::455ad5cd-e5a2-49e7-93b8-6e6dfab2f2a5" providerId="AD" clId="Web-{F772F22E-DD12-1153-C924-2E2083F61D38}" dt="2026-05-08T09:13:25.238" v="27" actId="1076"/>
          <ac:picMkLst>
            <pc:docMk/>
            <pc:sldMk cId="3356125008" sldId="355"/>
            <ac:picMk id="5" creationId="{D1B549B8-AE76-5CE8-80B1-B10786FD993C}"/>
          </ac:picMkLst>
        </pc:picChg>
        <pc:picChg chg="add mod">
          <ac:chgData name="juswinkl@pg.edu.pl" userId="S::juswinkl_pg.edu.pl#ext#@fril.onmicrosoft.com::455ad5cd-e5a2-49e7-93b8-6e6dfab2f2a5" providerId="AD" clId="Web-{F772F22E-DD12-1153-C924-2E2083F61D38}" dt="2026-05-08T09:15:08.255" v="50" actId="14100"/>
          <ac:picMkLst>
            <pc:docMk/>
            <pc:sldMk cId="3356125008" sldId="355"/>
            <ac:picMk id="8" creationId="{E2EE02FD-23F0-3965-3167-523B95018DBA}"/>
          </ac:picMkLst>
        </pc:picChg>
      </pc:sldChg>
      <pc:sldChg chg="addSp modSp">
        <pc:chgData name="juswinkl@pg.edu.pl" userId="S::juswinkl_pg.edu.pl#ext#@fril.onmicrosoft.com::455ad5cd-e5a2-49e7-93b8-6e6dfab2f2a5" providerId="AD" clId="Web-{F772F22E-DD12-1153-C924-2E2083F61D38}" dt="2026-05-08T09:15:03.958" v="48" actId="14100"/>
        <pc:sldMkLst>
          <pc:docMk/>
          <pc:sldMk cId="561554336" sldId="356"/>
        </pc:sldMkLst>
        <pc:picChg chg="add mod">
          <ac:chgData name="juswinkl@pg.edu.pl" userId="S::juswinkl_pg.edu.pl#ext#@fril.onmicrosoft.com::455ad5cd-e5a2-49e7-93b8-6e6dfab2f2a5" providerId="AD" clId="Web-{F772F22E-DD12-1153-C924-2E2083F61D38}" dt="2026-05-08T09:13:30.395" v="29" actId="1076"/>
          <ac:picMkLst>
            <pc:docMk/>
            <pc:sldMk cId="561554336" sldId="356"/>
            <ac:picMk id="5" creationId="{EF927283-6034-24E6-F0A2-9DDEAAE77D31}"/>
          </ac:picMkLst>
        </pc:picChg>
        <pc:picChg chg="add mod">
          <ac:chgData name="juswinkl@pg.edu.pl" userId="S::juswinkl_pg.edu.pl#ext#@fril.onmicrosoft.com::455ad5cd-e5a2-49e7-93b8-6e6dfab2f2a5" providerId="AD" clId="Web-{F772F22E-DD12-1153-C924-2E2083F61D38}" dt="2026-05-08T09:15:03.958" v="48" actId="14100"/>
          <ac:picMkLst>
            <pc:docMk/>
            <pc:sldMk cId="561554336" sldId="356"/>
            <ac:picMk id="8" creationId="{450AB480-029B-EEEF-689B-7E7B72B9F420}"/>
          </ac:picMkLst>
        </pc:picChg>
      </pc:sldChg>
      <pc:sldChg chg="addSp modSp new">
        <pc:chgData name="juswinkl@pg.edu.pl" userId="S::juswinkl_pg.edu.pl#ext#@fril.onmicrosoft.com::455ad5cd-e5a2-49e7-93b8-6e6dfab2f2a5" providerId="AD" clId="Web-{F772F22E-DD12-1153-C924-2E2083F61D38}" dt="2026-05-08T09:14:24.911" v="38" actId="1076"/>
        <pc:sldMkLst>
          <pc:docMk/>
          <pc:sldMk cId="2254535473" sldId="357"/>
        </pc:sldMkLst>
        <pc:spChg chg="mod">
          <ac:chgData name="juswinkl@pg.edu.pl" userId="S::juswinkl_pg.edu.pl#ext#@fril.onmicrosoft.com::455ad5cd-e5a2-49e7-93b8-6e6dfab2f2a5" providerId="AD" clId="Web-{F772F22E-DD12-1153-C924-2E2083F61D38}" dt="2026-05-08T09:14:02.536" v="33" actId="20577"/>
          <ac:spMkLst>
            <pc:docMk/>
            <pc:sldMk cId="2254535473" sldId="357"/>
            <ac:spMk id="2" creationId="{F2AC80C5-4533-BFA5-FE86-C4120C3E0F88}"/>
          </ac:spMkLst>
        </pc:spChg>
        <pc:picChg chg="add mod">
          <ac:chgData name="juswinkl@pg.edu.pl" userId="S::juswinkl_pg.edu.pl#ext#@fril.onmicrosoft.com::455ad5cd-e5a2-49e7-93b8-6e6dfab2f2a5" providerId="AD" clId="Web-{F772F22E-DD12-1153-C924-2E2083F61D38}" dt="2026-05-08T09:14:24.911" v="38" actId="1076"/>
          <ac:picMkLst>
            <pc:docMk/>
            <pc:sldMk cId="2254535473" sldId="357"/>
            <ac:picMk id="4" creationId="{5AED2832-01BC-5B50-8153-C603D9765E4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2849832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121631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599561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1710848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1537655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3060295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3549259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279422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lang="en-US" sz="1400" kern="0" dirty="0">
                <a:solidFill>
                  <a:srgbClr val="00518E"/>
                </a:solidFill>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fontScale="90000"/>
          </a:bodyPr>
          <a:lstStyle/>
          <a:p>
            <a:r>
              <a:rPr lang="pl-PL" sz="3960" dirty="0">
                <a:solidFill>
                  <a:schemeClr val="tx1"/>
                </a:solidFill>
                <a:latin typeface="Calibri" panose="020F0502020204030204" pitchFamily="34" charset="0"/>
                <a:cs typeface="Calibri" panose="020F0502020204030204" pitchFamily="34" charset="0"/>
              </a:rPr>
              <a:t>Optimisation logistique et collaboration — partie 3</a:t>
            </a:r>
            <a:br>
              <a:rPr lang="pl-PL" sz="440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E8828418-DCBB-14CA-870E-56CEB1BF4B66}"/>
              </a:ext>
            </a:extLst>
          </p:cNvPr>
          <p:cNvPicPr>
            <a:picLocks noChangeAspect="1"/>
          </p:cNvPicPr>
          <p:nvPr/>
        </p:nvPicPr>
        <p:blipFill>
          <a:blip r:embed="rId3"/>
          <a:stretch>
            <a:fillRect/>
          </a:stretch>
        </p:blipFill>
        <p:spPr>
          <a:xfrm>
            <a:off x="770060" y="4485909"/>
            <a:ext cx="4333143" cy="805229"/>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1096" y="522202"/>
            <a:ext cx="8083827" cy="5804452"/>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Step 4 : Assess Collaboration</a:t>
            </a:r>
          </a:p>
          <a:p>
            <a:pPr marL="0" indent="0">
              <a:buNone/>
            </a:pPr>
            <a:r>
              <a:rPr lang="en-US" sz="2520" dirty="0">
                <a:latin typeface="Calibri" panose="020F0502020204030204" pitchFamily="34" charset="0"/>
                <a:cs typeface="Calibri" panose="020F0502020204030204" pitchFamily="34" charset="0"/>
              </a:rPr>
              <a:t>Examine le level de collaboration pour chaque entreprise :</a:t>
            </a:r>
          </a:p>
          <a:p>
            <a:r>
              <a:rPr lang="en-US" sz="2520" dirty="0">
                <a:latin typeface="Calibri" panose="020F0502020204030204" pitchFamily="34" charset="0"/>
                <a:cs typeface="Calibri" panose="020F0502020204030204" pitchFamily="34" charset="0"/>
              </a:rPr>
              <a:t>avec fournisseurs : sont expéditions synchronized ?</a:t>
            </a:r>
          </a:p>
          <a:p>
            <a:r>
              <a:rPr lang="en-US" sz="2520" dirty="0">
                <a:latin typeface="Calibri" panose="020F0502020204030204" pitchFamily="34" charset="0"/>
                <a:cs typeface="Calibri" panose="020F0502020204030204" pitchFamily="34" charset="0"/>
              </a:rPr>
              <a:t>avec partenaires logistiques : third-party logistique providers (3PL), transport entreprises.</a:t>
            </a:r>
          </a:p>
          <a:p>
            <a:r>
              <a:rPr lang="en-US" sz="2520" dirty="0">
                <a:latin typeface="Calibri" panose="020F0502020204030204" pitchFamily="34" charset="0"/>
                <a:cs typeface="Calibri" panose="020F0502020204030204" pitchFamily="34" charset="0"/>
              </a:rPr>
              <a:t>avec other entreprises : partagé livraison platforms, centres de consolidation.</a:t>
            </a:r>
          </a:p>
          <a:p>
            <a:r>
              <a:rPr lang="en-US" sz="2520" dirty="0">
                <a:latin typeface="Calibri" panose="020F0502020204030204" pitchFamily="34" charset="0"/>
                <a:cs typeface="Calibri" panose="020F0502020204030204" pitchFamily="34" charset="0"/>
              </a:rPr>
              <a:t>Utiliser real exemples où possible (e.g., motorcycle livraison réseaux dans Nairobi, partagé e-trike systèmes dans Accra).</a:t>
            </a:r>
          </a:p>
          <a:p>
            <a:pPr marL="0" indent="0">
              <a:buNone/>
            </a:pPr>
            <a:r>
              <a:rPr lang="en-US" sz="2800" b="1" dirty="0">
                <a:latin typeface="Calibri" panose="020F0502020204030204" pitchFamily="34" charset="0"/>
                <a:cs typeface="Calibri" panose="020F0502020204030204" pitchFamily="34" charset="0"/>
              </a:rPr>
              <a:t>Tip : Highlight both formel et informel collaboration.</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0" y="5795284"/>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97105D7A-4C7A-656E-CE11-B7CF1DCF37FF}"/>
              </a:ext>
            </a:extLst>
          </p:cNvPr>
          <p:cNvPicPr>
            <a:picLocks noChangeAspect="1"/>
          </p:cNvPicPr>
          <p:nvPr/>
        </p:nvPicPr>
        <p:blipFill>
          <a:blip r:embed="rId3"/>
          <a:stretch>
            <a:fillRect/>
          </a:stretch>
        </p:blipFill>
        <p:spPr>
          <a:xfrm>
            <a:off x="-1099" y="161192"/>
            <a:ext cx="3460506" cy="580293"/>
          </a:xfrm>
          <a:prstGeom prst="rect">
            <a:avLst/>
          </a:prstGeom>
        </p:spPr>
      </p:pic>
      <p:sp>
        <p:nvSpPr>
          <p:cNvPr id="2" name="BP copied footer text">
            <a:extLst>
              <a:ext uri="{FF2B5EF4-FFF2-40B4-BE49-F238E27FC236}">
                <a16:creationId xmlns:a16="http://schemas.microsoft.com/office/drawing/2014/main" id="{2592FD7D-1A42-2CDD-6BE4-70F7E9C2C65E}"/>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228322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3493" y="811099"/>
            <a:ext cx="7779393" cy="5589701"/>
          </a:xfrm>
        </p:spPr>
        <p:txBody>
          <a:bodyPr/>
          <a:lstStyle/>
          <a:p>
            <a:pPr marL="0" indent="0">
              <a:buNone/>
            </a:pPr>
            <a:r>
              <a:rPr lang="en-US" sz="2800" b="1" u="sng" dirty="0">
                <a:latin typeface="Calibri" panose="020F0502020204030204" pitchFamily="34" charset="0"/>
                <a:cs typeface="Calibri" panose="020F0502020204030204" pitchFamily="34" charset="0"/>
              </a:rPr>
              <a:t>Step 5 : Évaluer Impact sur coûts et Efficiency</a:t>
            </a:r>
          </a:p>
          <a:p>
            <a:pPr marL="0" indent="0">
              <a:buNone/>
            </a:pPr>
            <a:r>
              <a:rPr lang="en-US" sz="2520" dirty="0">
                <a:latin typeface="Calibri" panose="020F0502020204030204" pitchFamily="34" charset="0"/>
                <a:cs typeface="Calibri" panose="020F0502020204030204" pitchFamily="34" charset="0"/>
              </a:rPr>
              <a:t>Pour chaque entreprise, assess :</a:t>
            </a:r>
          </a:p>
          <a:p>
            <a:r>
              <a:rPr lang="en-US" sz="2520" b="1" dirty="0">
                <a:latin typeface="Calibri" panose="020F0502020204030204" pitchFamily="34" charset="0"/>
                <a:cs typeface="Calibri" panose="020F0502020204030204" pitchFamily="34" charset="0"/>
              </a:rPr>
              <a:t>coût reduction : carburant, labor, entrepôt, et fleet coûts.</a:t>
            </a:r>
          </a:p>
          <a:p>
            <a:r>
              <a:rPr lang="en-US" sz="2800" b="1" dirty="0">
                <a:latin typeface="Calibri" panose="020F0502020204030204" pitchFamily="34" charset="0"/>
                <a:cs typeface="Calibri" panose="020F0502020204030204" pitchFamily="34" charset="0"/>
              </a:rPr>
              <a:t>Operational efficiency : livraison speed, fiabilité, rotation des stocks.</a:t>
            </a:r>
          </a:p>
          <a:p>
            <a:r>
              <a:rPr lang="en-US" sz="2800" b="1" dirty="0">
                <a:latin typeface="Calibri" panose="020F0502020204030204" pitchFamily="34" charset="0"/>
                <a:cs typeface="Calibri" panose="020F0502020204030204" pitchFamily="34" charset="0"/>
              </a:rPr>
              <a:t>Défis : traffic, infrastructure, coordination, ICT limites.</a:t>
            </a:r>
          </a:p>
          <a:p>
            <a:pPr marL="0" indent="0">
              <a:buNone/>
            </a:pPr>
            <a:r>
              <a:rPr lang="en-US" sz="2520" dirty="0">
                <a:latin typeface="Calibri" panose="020F0502020204030204" pitchFamily="34" charset="0"/>
                <a:cs typeface="Calibri" panose="020F0502020204030204" pitchFamily="34" charset="0"/>
              </a:rPr>
              <a:t>Fournir quantitative données if disponible (e.g., percentage reduction dans délai de livraison ou coût).</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0" y="5713457"/>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4C273091-9AC2-D5DE-CE6F-9EAD2C4462FA}"/>
              </a:ext>
            </a:extLst>
          </p:cNvPr>
          <p:cNvPicPr>
            <a:picLocks noChangeAspect="1"/>
          </p:cNvPicPr>
          <p:nvPr/>
        </p:nvPicPr>
        <p:blipFill>
          <a:blip r:embed="rId3"/>
          <a:stretch>
            <a:fillRect/>
          </a:stretch>
        </p:blipFill>
        <p:spPr>
          <a:xfrm>
            <a:off x="-1099" y="161192"/>
            <a:ext cx="3460506" cy="627185"/>
          </a:xfrm>
          <a:prstGeom prst="rect">
            <a:avLst/>
          </a:prstGeom>
        </p:spPr>
      </p:pic>
      <p:sp>
        <p:nvSpPr>
          <p:cNvPr id="2" name="BP copied footer text">
            <a:extLst>
              <a:ext uri="{FF2B5EF4-FFF2-40B4-BE49-F238E27FC236}">
                <a16:creationId xmlns:a16="http://schemas.microsoft.com/office/drawing/2014/main" id="{88BFE312-34A7-1C6A-3106-964FC2C8FFAC}"/>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599947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03007" y="559308"/>
            <a:ext cx="7739636" cy="5417422"/>
          </a:xfrm>
        </p:spPr>
        <p:txBody>
          <a:bodyPr/>
          <a:lstStyle/>
          <a:p>
            <a:pPr marL="0" indent="0">
              <a:buNone/>
            </a:pPr>
            <a:r>
              <a:rPr lang="en-US" sz="2800" b="1" u="sng" dirty="0">
                <a:latin typeface="Calibri" panose="020F0502020204030204" pitchFamily="34" charset="0"/>
                <a:cs typeface="Calibri" panose="020F0502020204030204" pitchFamily="34" charset="0"/>
              </a:rPr>
              <a:t>Step 6 : Analyser durabilité Aspects</a:t>
            </a:r>
            <a:endParaRPr lang="pl-PL" sz="2800" b="1" u="sng"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Consider le environmental et social impact de chaque distribution stratégie :</a:t>
            </a:r>
          </a:p>
          <a:p>
            <a:r>
              <a:rPr lang="en-US" sz="2520" b="1" dirty="0">
                <a:latin typeface="Calibri" panose="020F0502020204030204" pitchFamily="34" charset="0"/>
                <a:cs typeface="Calibri" panose="020F0502020204030204" pitchFamily="34" charset="0"/>
              </a:rPr>
              <a:t>Émissions reduction : utiliser de electric véhicules, meilleur fleet utilization.</a:t>
            </a:r>
          </a:p>
          <a:p>
            <a:r>
              <a:rPr lang="en-US" sz="2520" b="1" dirty="0">
                <a:latin typeface="Calibri" panose="020F0502020204030204" pitchFamily="34" charset="0"/>
                <a:cs typeface="Calibri" panose="020F0502020204030204" pitchFamily="34" charset="0"/>
              </a:rPr>
              <a:t>Véhicule usage : optimizing itinéraires, reducing vide tournées.</a:t>
            </a:r>
          </a:p>
          <a:p>
            <a:r>
              <a:rPr lang="en-US" sz="2520" b="1" dirty="0">
                <a:latin typeface="Calibri" panose="020F0502020204030204" pitchFamily="34" charset="0"/>
                <a:cs typeface="Calibri" panose="020F0502020204030204" pitchFamily="34" charset="0"/>
              </a:rPr>
              <a:t>Urban impact : congestion, livraison du dernier kilomètre à informel quartiers, accessibility.</a:t>
            </a:r>
          </a:p>
          <a:p>
            <a:r>
              <a:rPr lang="en-US" sz="2800" b="1" dirty="0">
                <a:latin typeface="Calibri" panose="020F0502020204030204" pitchFamily="34" charset="0"/>
                <a:cs typeface="Calibri" panose="020F0502020204030204" pitchFamily="34" charset="0"/>
              </a:rPr>
              <a:t>Social avantages : inclusion de informel sector workers, local emploi.</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725020"/>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D1E66256-3ACF-85AD-BAA9-62F632C0C2BA}"/>
              </a:ext>
            </a:extLst>
          </p:cNvPr>
          <p:cNvPicPr>
            <a:picLocks noChangeAspect="1"/>
          </p:cNvPicPr>
          <p:nvPr/>
        </p:nvPicPr>
        <p:blipFill>
          <a:blip r:embed="rId3"/>
          <a:stretch>
            <a:fillRect/>
          </a:stretch>
        </p:blipFill>
        <p:spPr>
          <a:xfrm>
            <a:off x="-1099" y="149469"/>
            <a:ext cx="3460506" cy="580293"/>
          </a:xfrm>
          <a:prstGeom prst="rect">
            <a:avLst/>
          </a:prstGeom>
        </p:spPr>
      </p:pic>
      <p:sp>
        <p:nvSpPr>
          <p:cNvPr id="2" name="BP copied footer text">
            <a:extLst>
              <a:ext uri="{FF2B5EF4-FFF2-40B4-BE49-F238E27FC236}">
                <a16:creationId xmlns:a16="http://schemas.microsoft.com/office/drawing/2014/main" id="{E6A3E9AA-957B-7193-6BAD-7EC72FE23796}"/>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114689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56015" y="768626"/>
            <a:ext cx="7660123" cy="5600435"/>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Step 7 : Comparative Synthèse</a:t>
            </a:r>
          </a:p>
          <a:p>
            <a:r>
              <a:rPr lang="en-US" sz="2800" dirty="0">
                <a:latin typeface="Calibri" panose="020F0502020204030204" pitchFamily="34" charset="0"/>
                <a:cs typeface="Calibri" panose="020F0502020204030204" pitchFamily="34" charset="0"/>
              </a:rPr>
              <a:t>Prepare un table ou schéma comparing both entreprises dans :</a:t>
            </a:r>
          </a:p>
          <a:p>
            <a:pPr lvl="1"/>
            <a:r>
              <a:rPr lang="en-US" sz="2800" dirty="0">
                <a:latin typeface="Calibri" panose="020F0502020204030204" pitchFamily="34" charset="0"/>
                <a:cs typeface="Calibri" panose="020F0502020204030204" pitchFamily="34" charset="0"/>
              </a:rPr>
              <a:t>Distribution model</a:t>
            </a:r>
          </a:p>
          <a:p>
            <a:pPr lvl="1"/>
            <a:r>
              <a:rPr lang="en-US" sz="2520" dirty="0">
                <a:latin typeface="Calibri" panose="020F0502020204030204" pitchFamily="34" charset="0"/>
                <a:cs typeface="Calibri" panose="020F0502020204030204" pitchFamily="34" charset="0"/>
              </a:rPr>
              <a:t>Optimisation outils</a:t>
            </a:r>
          </a:p>
          <a:p>
            <a:pPr lvl="1"/>
            <a:r>
              <a:rPr lang="en-US" sz="2800" dirty="0">
                <a:latin typeface="Calibri" panose="020F0502020204030204" pitchFamily="34" charset="0"/>
                <a:cs typeface="Calibri" panose="020F0502020204030204" pitchFamily="34" charset="0"/>
              </a:rPr>
              <a:t>Collaboration level</a:t>
            </a:r>
          </a:p>
          <a:p>
            <a:pPr lvl="1"/>
            <a:r>
              <a:rPr lang="en-US" sz="2800" dirty="0">
                <a:latin typeface="Calibri" panose="020F0502020204030204" pitchFamily="34" charset="0"/>
                <a:cs typeface="Calibri" panose="020F0502020204030204" pitchFamily="34" charset="0"/>
              </a:rPr>
              <a:t>coûts et efficiency</a:t>
            </a:r>
          </a:p>
          <a:p>
            <a:pPr lvl="1"/>
            <a:r>
              <a:rPr lang="en-US" sz="2800" dirty="0">
                <a:latin typeface="Calibri" panose="020F0502020204030204" pitchFamily="34" charset="0"/>
                <a:cs typeface="Calibri" panose="020F0502020204030204" pitchFamily="34" charset="0"/>
              </a:rPr>
              <a:t>durabilité impact</a:t>
            </a:r>
          </a:p>
          <a:p>
            <a:r>
              <a:rPr lang="en-US" sz="2800" dirty="0">
                <a:latin typeface="Calibri" panose="020F0502020204030204" pitchFamily="34" charset="0"/>
                <a:cs typeface="Calibri" panose="020F0502020204030204" pitchFamily="34" charset="0"/>
              </a:rPr>
              <a:t>Highlight strengths et faiblesses de chaque approach.</a:t>
            </a:r>
          </a:p>
          <a:p>
            <a:r>
              <a:rPr lang="en-US" sz="2520" dirty="0">
                <a:latin typeface="Calibri" panose="020F0502020204030204" pitchFamily="34" charset="0"/>
                <a:cs typeface="Calibri" panose="020F0502020204030204" pitchFamily="34" charset="0"/>
              </a:rPr>
              <a:t>Optionally proposer recommendations pour amélioration.</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716887"/>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520" b="1" dirty="0">
                <a:solidFill>
                  <a:schemeClr val="bg1"/>
                </a:solidFill>
                <a:latin typeface="Calibri" panose="020F0502020204030204" pitchFamily="34" charset="0"/>
                <a:cs typeface="Calibri" panose="020F0502020204030204" pitchFamily="34" charset="0"/>
              </a:rPr>
              <a:t>Consignes pour les étudiants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E2EE02FD-23F0-3965-3167-523B95018DBA}"/>
              </a:ext>
            </a:extLst>
          </p:cNvPr>
          <p:cNvPicPr>
            <a:picLocks noChangeAspect="1"/>
          </p:cNvPicPr>
          <p:nvPr/>
        </p:nvPicPr>
        <p:blipFill>
          <a:blip r:embed="rId3"/>
          <a:stretch>
            <a:fillRect/>
          </a:stretch>
        </p:blipFill>
        <p:spPr>
          <a:xfrm>
            <a:off x="-1099" y="161192"/>
            <a:ext cx="3448782" cy="615462"/>
          </a:xfrm>
          <a:prstGeom prst="rect">
            <a:avLst/>
          </a:prstGeom>
        </p:spPr>
      </p:pic>
      <p:sp>
        <p:nvSpPr>
          <p:cNvPr id="2" name="BP copied footer text">
            <a:extLst>
              <a:ext uri="{FF2B5EF4-FFF2-40B4-BE49-F238E27FC236}">
                <a16:creationId xmlns:a16="http://schemas.microsoft.com/office/drawing/2014/main" id="{ED3A2507-BF3D-52E1-FBBE-E94E75BD2794}"/>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356125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800" b="1" u="sng" dirty="0">
                <a:latin typeface="Calibri" panose="020F0502020204030204" pitchFamily="34" charset="0"/>
                <a:cs typeface="Calibri" panose="020F0502020204030204" pitchFamily="34" charset="0"/>
              </a:rPr>
              <a:t>Step 8 : Deliverables</a:t>
            </a:r>
          </a:p>
          <a:p>
            <a:r>
              <a:rPr lang="en-US" sz="2800" b="1" dirty="0">
                <a:latin typeface="Calibri" panose="020F0502020204030204" pitchFamily="34" charset="0"/>
                <a:cs typeface="Calibri" panose="020F0502020204030204" pitchFamily="34" charset="0"/>
              </a:rPr>
              <a:t>Écrit report : 3–5 pages, notamment schémas/tables.</a:t>
            </a:r>
          </a:p>
          <a:p>
            <a:r>
              <a:rPr lang="en-US" sz="2800" b="1" dirty="0">
                <a:latin typeface="Calibri" panose="020F0502020204030204" pitchFamily="34" charset="0"/>
                <a:cs typeface="Calibri" panose="020F0502020204030204" pitchFamily="34" charset="0"/>
              </a:rPr>
              <a:t>Presentation (optional) : 5–10 slides summarizing key findings.</a:t>
            </a:r>
          </a:p>
          <a:p>
            <a:r>
              <a:rPr lang="en-US" sz="2800" b="1" dirty="0">
                <a:latin typeface="Calibri" panose="020F0502020204030204" pitchFamily="34" charset="0"/>
                <a:cs typeface="Calibri" panose="020F0502020204030204" pitchFamily="34" charset="0"/>
              </a:rPr>
              <a:t>Visual comparison : schéma montrant distribution flux et collaboration pour both entreprises.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855999"/>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450AB480-029B-EEEF-689B-7E7B72B9F420}"/>
              </a:ext>
            </a:extLst>
          </p:cNvPr>
          <p:cNvPicPr>
            <a:picLocks noChangeAspect="1"/>
          </p:cNvPicPr>
          <p:nvPr/>
        </p:nvPicPr>
        <p:blipFill>
          <a:blip r:embed="rId3"/>
          <a:stretch>
            <a:fillRect/>
          </a:stretch>
        </p:blipFill>
        <p:spPr>
          <a:xfrm>
            <a:off x="-1099" y="161192"/>
            <a:ext cx="3460506" cy="580293"/>
          </a:xfrm>
          <a:prstGeom prst="rect">
            <a:avLst/>
          </a:prstGeom>
        </p:spPr>
      </p:pic>
      <p:sp>
        <p:nvSpPr>
          <p:cNvPr id="2" name="BP copied footer text">
            <a:extLst>
              <a:ext uri="{FF2B5EF4-FFF2-40B4-BE49-F238E27FC236}">
                <a16:creationId xmlns:a16="http://schemas.microsoft.com/office/drawing/2014/main" id="{26F6221B-1644-4FD0-AF96-48DDF46621D1}"/>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561554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Optimisation logistique et collaboration</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5</a:t>
            </a:r>
          </a:p>
          <a:p>
            <a:pPr defTabSz="457200"/>
            <a:r>
              <a:rPr lang="pl-PL" sz="3240" b="1" dirty="0">
                <a:solidFill>
                  <a:srgbClr val="FFFFFF"/>
                </a:solidFill>
                <a:latin typeface="Calibri" panose="020F0502020204030204" pitchFamily="34" charset="0"/>
                <a:cs typeface="Calibri" panose="020F0502020204030204" pitchFamily="34" charset="0"/>
              </a:rPr>
              <a:t>Partie 3</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8A487D6A-B880-0187-F18E-74A40F2FCB1C}"/>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C80C5-4533-BFA5-FE86-C4120C3E0F88}"/>
              </a:ext>
            </a:extLst>
          </p:cNvPr>
          <p:cNvSpPr>
            <a:spLocks noGrp="1"/>
          </p:cNvSpPr>
          <p:nvPr>
            <p:ph type="ctrTitle"/>
          </p:nvPr>
        </p:nvSpPr>
        <p:spPr/>
        <p:txBody>
          <a:bodyPr>
            <a:normAutofit/>
          </a:bodyPr>
          <a:lstStyle/>
          <a:p>
            <a:pPr algn="r"/>
            <a:r>
              <a:rPr lang="en-US" sz="3600" dirty="0">
                <a:latin typeface="Calibri"/>
                <a:ea typeface="Calibri"/>
                <a:cs typeface="Calibri"/>
              </a:rPr>
              <a:t>Exercice de discussion : optimisation des processus de distribution</a:t>
            </a:r>
            <a:endParaRPr lang="en-US" sz="4000" dirty="0"/>
          </a:p>
        </p:txBody>
      </p:sp>
      <p:sp>
        <p:nvSpPr>
          <p:cNvPr id="3" name="Subtitle 2">
            <a:extLst>
              <a:ext uri="{FF2B5EF4-FFF2-40B4-BE49-F238E27FC236}">
                <a16:creationId xmlns:a16="http://schemas.microsoft.com/office/drawing/2014/main" id="{9B1B89D4-EE7F-1995-4522-5425759F123C}"/>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5AED2832-01BC-5B50-8153-C603D9765E48}"/>
              </a:ext>
            </a:extLst>
          </p:cNvPr>
          <p:cNvPicPr>
            <a:picLocks noChangeAspect="1"/>
          </p:cNvPicPr>
          <p:nvPr/>
        </p:nvPicPr>
        <p:blipFill>
          <a:blip r:embed="rId3"/>
          <a:stretch>
            <a:fillRect/>
          </a:stretch>
        </p:blipFill>
        <p:spPr>
          <a:xfrm>
            <a:off x="-1099" y="161192"/>
            <a:ext cx="3671521" cy="580293"/>
          </a:xfrm>
          <a:prstGeom prst="rect">
            <a:avLst/>
          </a:prstGeom>
        </p:spPr>
      </p:pic>
      <p:sp>
        <p:nvSpPr>
          <p:cNvPr id="5" name="BP copied footer text">
            <a:extLst>
              <a:ext uri="{FF2B5EF4-FFF2-40B4-BE49-F238E27FC236}">
                <a16:creationId xmlns:a16="http://schemas.microsoft.com/office/drawing/2014/main" id="{5B527406-1A43-72D3-7EE3-E5F61732C682}"/>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254535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Exercice de discussion : optimisation des processus de distribution</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36746" y="644089"/>
            <a:ext cx="7699880" cy="5560678"/>
          </a:xfrm>
        </p:spPr>
        <p:txBody>
          <a:bodyPr/>
          <a:lstStyle/>
          <a:p>
            <a:pPr marL="0" indent="0">
              <a:buNone/>
            </a:pPr>
            <a:r>
              <a:rPr lang="en-US" sz="2800" b="1" dirty="0">
                <a:latin typeface="Calibri" panose="020F0502020204030204" pitchFamily="34" charset="0"/>
                <a:cs typeface="Calibri" panose="020F0502020204030204" pitchFamily="34" charset="0"/>
              </a:rPr>
              <a:t>objectif :</a:t>
            </a:r>
          </a:p>
          <a:p>
            <a:r>
              <a:rPr lang="en-US" sz="2800" dirty="0">
                <a:latin typeface="Calibri" panose="020F0502020204030204" pitchFamily="34" charset="0"/>
                <a:cs typeface="Calibri" panose="020F0502020204030204" pitchFamily="34" charset="0"/>
              </a:rPr>
              <a:t>à critically analyser et comparer distribution stratégies utilisé par différents entreprises, focusing sur processus optimisation, collaboration, et durabilité.</a:t>
            </a:r>
          </a:p>
          <a:p>
            <a:endParaRPr lang="pl-PL" dirty="0"/>
          </a:p>
        </p:txBody>
      </p:sp>
      <p:sp>
        <p:nvSpPr>
          <p:cNvPr id="5" name="pole tekstowe 20"/>
          <p:cNvSpPr txBox="1"/>
          <p:nvPr/>
        </p:nvSpPr>
        <p:spPr>
          <a:xfrm>
            <a:off x="-1967" y="5720419"/>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61F9496E-133C-7AEB-2837-C2A190426572}"/>
              </a:ext>
            </a:extLst>
          </p:cNvPr>
          <p:cNvPicPr>
            <a:picLocks noChangeAspect="1"/>
          </p:cNvPicPr>
          <p:nvPr/>
        </p:nvPicPr>
        <p:blipFill>
          <a:blip r:embed="rId3"/>
          <a:stretch>
            <a:fillRect/>
          </a:stretch>
        </p:blipFill>
        <p:spPr>
          <a:xfrm>
            <a:off x="-1099" y="161192"/>
            <a:ext cx="3460506" cy="521678"/>
          </a:xfrm>
          <a:prstGeom prst="rect">
            <a:avLst/>
          </a:prstGeom>
        </p:spPr>
      </p:pic>
      <p:sp>
        <p:nvSpPr>
          <p:cNvPr id="4" name="BP copied footer text">
            <a:extLst>
              <a:ext uri="{FF2B5EF4-FFF2-40B4-BE49-F238E27FC236}">
                <a16:creationId xmlns:a16="http://schemas.microsoft.com/office/drawing/2014/main" id="{30263ABB-1A0C-8229-2C39-7EAA309823FB}"/>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27055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0872" y="638159"/>
            <a:ext cx="7978177" cy="5572538"/>
          </a:xfrm>
        </p:spPr>
        <p:txBody>
          <a:bodyPr>
            <a:normAutofit/>
          </a:bodyPr>
          <a:lstStyle/>
          <a:p>
            <a:pPr marL="0" indent="0">
              <a:buNone/>
            </a:pPr>
            <a:r>
              <a:rPr lang="pl-PL" sz="2520" b="1" u="sng" dirty="0">
                <a:latin typeface="Calibri" panose="020F0502020204030204" pitchFamily="34" charset="0"/>
                <a:cs typeface="Calibri" panose="020F0502020204030204" pitchFamily="34" charset="0"/>
              </a:rPr>
              <a:t>Step 1 : Entreprise Selection</a:t>
            </a:r>
            <a:endParaRPr lang="pl-PL" sz="2800" b="1" u="sng" dirty="0">
              <a:latin typeface="Calibri" panose="020F0502020204030204" pitchFamily="34" charset="0"/>
              <a:cs typeface="Calibri" panose="020F0502020204030204" pitchFamily="34" charset="0"/>
            </a:endParaRPr>
          </a:p>
          <a:p>
            <a:r>
              <a:rPr lang="pl-PL" sz="2520" dirty="0" err="1">
                <a:latin typeface="Calibri" panose="020F0502020204030204" pitchFamily="34" charset="0"/>
                <a:cs typeface="Calibri" panose="020F0502020204030204" pitchFamily="34" charset="0"/>
              </a:rPr>
              <a:t>Choose two entreprises operating dans :</a:t>
            </a:r>
          </a:p>
          <a:p>
            <a:pPr lvl="1"/>
            <a:r>
              <a:rPr lang="pl-PL" sz="2800" dirty="0" err="1">
                <a:latin typeface="Calibri" panose="020F0502020204030204" pitchFamily="34" charset="0"/>
                <a:cs typeface="Calibri" panose="020F0502020204030204" pitchFamily="34" charset="0"/>
              </a:rPr>
              <a:t>logistique (e.g., DHL, Siginon Group Kenya),</a:t>
            </a:r>
          </a:p>
          <a:p>
            <a:pPr lvl="1"/>
            <a:r>
              <a:rPr lang="pl-PL" sz="2800" dirty="0" err="1">
                <a:latin typeface="Calibri" panose="020F0502020204030204" pitchFamily="34" charset="0"/>
                <a:cs typeface="Calibri" panose="020F0502020204030204" pitchFamily="34" charset="0"/>
              </a:rPr>
              <a:t>détail (e.g., Shoprite South Afrique, Carrefour Morocco),</a:t>
            </a:r>
          </a:p>
          <a:p>
            <a:pPr lvl="1"/>
            <a:r>
              <a:rPr lang="pl-PL" sz="2800" dirty="0">
                <a:latin typeface="Calibri" panose="020F0502020204030204" pitchFamily="34" charset="0"/>
                <a:cs typeface="Calibri" panose="020F0502020204030204" pitchFamily="34" charset="0"/>
              </a:rPr>
              <a:t>e-commerce (e.g., Jumia Nigeria, Kilimall Kenya),</a:t>
            </a:r>
          </a:p>
          <a:p>
            <a:pPr lvl="1"/>
            <a:r>
              <a:rPr lang="pl-PL" sz="2800" dirty="0" err="1">
                <a:latin typeface="Calibri" panose="020F0502020204030204" pitchFamily="34" charset="0"/>
                <a:cs typeface="Calibri" panose="020F0502020204030204" pitchFamily="34" charset="0"/>
              </a:rPr>
              <a:t>ou other distribution sectors.</a:t>
            </a:r>
          </a:p>
          <a:p>
            <a:r>
              <a:rPr lang="pl-PL" sz="2520" dirty="0" err="1">
                <a:latin typeface="Calibri" panose="020F0502020204030204" pitchFamily="34" charset="0"/>
                <a:cs typeface="Calibri" panose="020F0502020204030204" pitchFamily="34" charset="0"/>
              </a:rPr>
              <a:t>Preferably sélectionner entreprises operating dans Afrique ou other marchés émergents.</a:t>
            </a:r>
          </a:p>
          <a:p>
            <a:r>
              <a:rPr lang="pl-PL" sz="2800" dirty="0" err="1">
                <a:latin typeface="Calibri" panose="020F0502020204030204" pitchFamily="34" charset="0"/>
                <a:cs typeface="Calibri" panose="020F0502020204030204" pitchFamily="34" charset="0"/>
              </a:rPr>
              <a:t>Assurer que enough public information ou cas studies sont disponible sur their distribution processus.</a:t>
            </a:r>
          </a:p>
          <a:p>
            <a:pPr marL="0" indent="0">
              <a:buNone/>
            </a:pPr>
            <a:endParaRPr lang="en-US" sz="2800" dirty="0">
              <a:latin typeface="Calibri" panose="020F0502020204030204" pitchFamily="34" charset="0"/>
              <a:cs typeface="Calibri" panose="020F0502020204030204" pitchFamily="34" charset="0"/>
            </a:endParaRPr>
          </a:p>
        </p:txBody>
      </p:sp>
      <p:sp>
        <p:nvSpPr>
          <p:cNvPr id="5" name="pole tekstowe 20"/>
          <p:cNvSpPr txBox="1"/>
          <p:nvPr/>
        </p:nvSpPr>
        <p:spPr>
          <a:xfrm>
            <a:off x="0" y="5689851"/>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48FC6960-259A-C268-B53C-7A950E1C786C}"/>
              </a:ext>
            </a:extLst>
          </p:cNvPr>
          <p:cNvPicPr>
            <a:picLocks noChangeAspect="1"/>
          </p:cNvPicPr>
          <p:nvPr/>
        </p:nvPicPr>
        <p:blipFill>
          <a:blip r:embed="rId3"/>
          <a:stretch>
            <a:fillRect/>
          </a:stretch>
        </p:blipFill>
        <p:spPr>
          <a:xfrm>
            <a:off x="-1099" y="161192"/>
            <a:ext cx="3671521" cy="580293"/>
          </a:xfrm>
          <a:prstGeom prst="rect">
            <a:avLst/>
          </a:prstGeom>
        </p:spPr>
      </p:pic>
      <p:sp>
        <p:nvSpPr>
          <p:cNvPr id="4" name="BP copied footer text">
            <a:extLst>
              <a:ext uri="{FF2B5EF4-FFF2-40B4-BE49-F238E27FC236}">
                <a16:creationId xmlns:a16="http://schemas.microsoft.com/office/drawing/2014/main" id="{AB518D18-CF31-2491-5303-88B82B936FA7}"/>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087945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304799"/>
            <a:ext cx="7779394" cy="6294783"/>
          </a:xfrm>
        </p:spPr>
        <p:txBody>
          <a:bodyPr/>
          <a:lstStyle/>
          <a:p>
            <a:pPr marL="0" indent="0">
              <a:buNone/>
            </a:pPr>
            <a:r>
              <a:rPr lang="en-US" sz="2520" b="1" u="sng" dirty="0">
                <a:latin typeface="Calibri" panose="020F0502020204030204" pitchFamily="34" charset="0"/>
                <a:cs typeface="Calibri" panose="020F0502020204030204" pitchFamily="34" charset="0"/>
              </a:rPr>
              <a:t>Step 2 : identifier le modèle de distribution</a:t>
            </a:r>
          </a:p>
          <a:p>
            <a:pPr marL="0" indent="0">
              <a:buNone/>
            </a:pPr>
            <a:r>
              <a:rPr lang="en-US" sz="2520" dirty="0">
                <a:latin typeface="Calibri" panose="020F0502020204030204" pitchFamily="34" charset="0"/>
                <a:cs typeface="Calibri" panose="020F0502020204030204" pitchFamily="34" charset="0"/>
              </a:rPr>
              <a:t>Pour chaque entreprise, décrire :</a:t>
            </a:r>
          </a:p>
          <a:p>
            <a:r>
              <a:rPr lang="en-US" sz="2520" b="1" dirty="0">
                <a:latin typeface="Calibri" panose="020F0502020204030204" pitchFamily="34" charset="0"/>
                <a:cs typeface="Calibri" panose="020F0502020204030204" pitchFamily="34" charset="0"/>
              </a:rPr>
              <a:t>type de modèle de distribution :</a:t>
            </a:r>
          </a:p>
          <a:p>
            <a:pPr lvl="1"/>
            <a:r>
              <a:rPr lang="en-US" sz="2520" dirty="0">
                <a:latin typeface="Calibri" panose="020F0502020204030204" pitchFamily="34" charset="0"/>
                <a:cs typeface="Calibri" panose="020F0502020204030204" pitchFamily="34" charset="0"/>
              </a:rPr>
              <a:t>livraison directe au magasin, livraison directe au client, hub-et-spoke, Cross-docking, fusion en transit, distribution partagée/collaboratif, etc.</a:t>
            </a:r>
          </a:p>
          <a:p>
            <a:r>
              <a:rPr lang="en-US" sz="2520" b="1" dirty="0">
                <a:latin typeface="Calibri" panose="020F0502020204030204" pitchFamily="34" charset="0"/>
                <a:cs typeface="Calibri" panose="020F0502020204030204" pitchFamily="34" charset="0"/>
              </a:rPr>
              <a:t>structure de leur chaîne d’approvisionnement :</a:t>
            </a:r>
          </a:p>
          <a:p>
            <a:pPr lvl="1"/>
            <a:r>
              <a:rPr lang="en-US" sz="2352" dirty="0">
                <a:latin typeface="Calibri" panose="020F0502020204030204" pitchFamily="34" charset="0"/>
                <a:cs typeface="Calibri" panose="020F0502020204030204" pitchFamily="34" charset="0"/>
              </a:rPr>
              <a:t>nombre d’entrepôts ou de hubs, méthodes de livraison du dernier kilomètre, taille de la flotte, et partenaires logistiques.</a:t>
            </a:r>
          </a:p>
          <a:p>
            <a:pPr marL="0" indent="0">
              <a:buNone/>
            </a:pPr>
            <a:r>
              <a:rPr lang="en-US" sz="2520" b="1" dirty="0">
                <a:latin typeface="Calibri" panose="020F0502020204030204" pitchFamily="34" charset="0"/>
                <a:cs typeface="Calibri" panose="020F0502020204030204" pitchFamily="34" charset="0"/>
              </a:rPr>
              <a:t>Tip : utilisez des schémas ou des organigrammes simples pour illustrer le flux de distribution.</a:t>
            </a:r>
          </a:p>
          <a:p>
            <a:endParaRPr lang="pl-PL" dirty="0"/>
          </a:p>
        </p:txBody>
      </p:sp>
      <p:sp>
        <p:nvSpPr>
          <p:cNvPr id="5"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715148"/>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582553E8-F53E-EE7C-D7E2-8D91906043DE}"/>
              </a:ext>
            </a:extLst>
          </p:cNvPr>
          <p:cNvPicPr>
            <a:picLocks noChangeAspect="1"/>
          </p:cNvPicPr>
          <p:nvPr/>
        </p:nvPicPr>
        <p:blipFill>
          <a:blip r:embed="rId3"/>
          <a:stretch>
            <a:fillRect/>
          </a:stretch>
        </p:blipFill>
        <p:spPr>
          <a:xfrm>
            <a:off x="-1099" y="161192"/>
            <a:ext cx="3460506" cy="580293"/>
          </a:xfrm>
          <a:prstGeom prst="rect">
            <a:avLst/>
          </a:prstGeom>
        </p:spPr>
      </p:pic>
      <p:sp>
        <p:nvSpPr>
          <p:cNvPr id="2" name="BP copied footer text">
            <a:extLst>
              <a:ext uri="{FF2B5EF4-FFF2-40B4-BE49-F238E27FC236}">
                <a16:creationId xmlns:a16="http://schemas.microsoft.com/office/drawing/2014/main" id="{620625AB-57A6-C6BA-7EF8-EDA249B76362}"/>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1229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9" y="453291"/>
            <a:ext cx="8031185" cy="6027022"/>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Step 3 : Analyser Optimisation Outils</a:t>
            </a:r>
          </a:p>
          <a:p>
            <a:pPr marL="0" indent="0">
              <a:buNone/>
            </a:pPr>
            <a:r>
              <a:rPr lang="en-US" sz="2800" dirty="0">
                <a:latin typeface="Calibri" panose="020F0502020204030204" pitchFamily="34" charset="0"/>
                <a:cs typeface="Calibri" panose="020F0502020204030204" pitchFamily="34" charset="0"/>
              </a:rPr>
              <a:t>Identifier et évaluer qui outils ou méthodes pour efficiency sont applied, pour exemple :</a:t>
            </a:r>
          </a:p>
          <a:p>
            <a:r>
              <a:rPr lang="en-US" sz="2520" b="1" dirty="0">
                <a:latin typeface="Calibri" panose="020F0502020204030204" pitchFamily="34" charset="0"/>
                <a:cs typeface="Calibri" panose="020F0502020204030204" pitchFamily="34" charset="0"/>
              </a:rPr>
              <a:t>Cross-docking : minimisant stockage moment à centres de distribution.</a:t>
            </a:r>
          </a:p>
          <a:p>
            <a:r>
              <a:rPr lang="en-US" sz="2520" b="1" dirty="0">
                <a:latin typeface="Calibri" panose="020F0502020204030204" pitchFamily="34" charset="0"/>
                <a:cs typeface="Calibri" panose="020F0502020204030204" pitchFamily="34" charset="0"/>
              </a:rPr>
              <a:t>Fusion en transit : consolidating biens de multiples fournisseurs en itinéraire.</a:t>
            </a:r>
          </a:p>
          <a:p>
            <a:r>
              <a:rPr lang="en-US" sz="2520" b="1" dirty="0">
                <a:latin typeface="Calibri" panose="020F0502020204030204" pitchFamily="34" charset="0"/>
                <a:cs typeface="Calibri" panose="020F0502020204030204" pitchFamily="34" charset="0"/>
              </a:rPr>
              <a:t>Distribution collaborative (partagée) : sharing véhicules, entrepôts, ou itinéraires avec other entreprises.</a:t>
            </a:r>
          </a:p>
          <a:p>
            <a:r>
              <a:rPr lang="en-US" sz="2520" b="1" dirty="0">
                <a:latin typeface="Calibri" panose="020F0502020204030204" pitchFamily="34" charset="0"/>
                <a:cs typeface="Calibri" panose="020F0502020204030204" pitchFamily="34" charset="0"/>
              </a:rPr>
              <a:t>ICT Systèmes : optimisation des itinéraires logiciel, WMS, suivi GPS, numérique platforms.</a:t>
            </a:r>
          </a:p>
          <a:p>
            <a:pPr marL="0" indent="0">
              <a:buNone/>
            </a:pPr>
            <a:r>
              <a:rPr lang="en-US" sz="2800" b="1" dirty="0">
                <a:latin typeface="Calibri" panose="020F0502020204030204" pitchFamily="34" charset="0"/>
                <a:cs typeface="Calibri" panose="020F0502020204030204" pitchFamily="34" charset="0"/>
              </a:rPr>
              <a:t>Inclure : comment ces outils impact efficiency, speed, et coût savings.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Description de la tâche</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0" y="5722631"/>
            <a:ext cx="3458817" cy="338554"/>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600"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3AA79B16-B003-D344-C2E9-31AB186AA65F}"/>
              </a:ext>
            </a:extLst>
          </p:cNvPr>
          <p:cNvPicPr>
            <a:picLocks noChangeAspect="1"/>
          </p:cNvPicPr>
          <p:nvPr/>
        </p:nvPicPr>
        <p:blipFill>
          <a:blip r:embed="rId3"/>
          <a:stretch>
            <a:fillRect/>
          </a:stretch>
        </p:blipFill>
        <p:spPr>
          <a:xfrm>
            <a:off x="-1099" y="161192"/>
            <a:ext cx="3460506" cy="580293"/>
          </a:xfrm>
          <a:prstGeom prst="rect">
            <a:avLst/>
          </a:prstGeom>
        </p:spPr>
      </p:pic>
      <p:sp>
        <p:nvSpPr>
          <p:cNvPr id="2" name="BP copied footer text">
            <a:extLst>
              <a:ext uri="{FF2B5EF4-FFF2-40B4-BE49-F238E27FC236}">
                <a16:creationId xmlns:a16="http://schemas.microsoft.com/office/drawing/2014/main" id="{4F64A088-B3F7-FA11-72E5-41F7495A9E42}"/>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dirty="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715808075"/>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70218D-BF6C-47AE-8B38-66B506B2EDA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CD316DA8-B7C5-4008-B3DC-C94565FA70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057C1A-DEA0-41B9-91F4-BD7F0A1ADC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4127</TotalTime>
  <Words>776</Words>
  <Application>Microsoft Office PowerPoint</Application>
  <PresentationFormat>Widescreen</PresentationFormat>
  <Paragraphs>105</Paragraphs>
  <Slides>15</Slides>
  <Notes>15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Optimisation logistique et collaboration — partie 3 </vt:lpstr>
      <vt:lpstr>Road Transportation Systems Engineering Development in the Sub-Saharan Africa – Modern EU Master Programme &amp; Capacity Building</vt:lpstr>
      <vt:lpstr>PowerPoint Presentation</vt:lpstr>
      <vt:lpstr>Optimisation logistique et collaboration </vt:lpstr>
      <vt:lpstr>Exercice de discussion : optimisation des processus de distribution</vt:lpstr>
      <vt:lpstr>Exercice de discussion : optimisation des processus de distribution</vt:lpstr>
      <vt:lpstr>Description de la tâche</vt:lpstr>
      <vt:lpstr>Description de la tâche</vt:lpstr>
      <vt:lpstr>Description de la tâche</vt:lpstr>
      <vt:lpstr>Description de la tâche</vt:lpstr>
      <vt:lpstr>Description de la tâche</vt:lpstr>
      <vt:lpstr>Description de la tâche</vt:lpstr>
      <vt:lpstr>Description de la tâche</vt:lpstr>
      <vt:lpstr>Description de la tâche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138</cp:revision>
  <dcterms:created xsi:type="dcterms:W3CDTF">2026-01-09T15:05:47Z</dcterms:created>
  <dcterms:modified xsi:type="dcterms:W3CDTF">2026-06-06T19:11:41Z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