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54"/>
  </p:notesMasterIdLst>
  <p:handoutMasterIdLst>
    <p:handoutMasterId r:id="rId55"/>
  </p:handoutMasterIdLst>
  <p:sldIdLst>
    <p:sldId id="306" r:id="rId5"/>
    <p:sldId id="313" r:id="rId6"/>
    <p:sldId id="307" r:id="rId7"/>
    <p:sldId id="479" r:id="rId8"/>
    <p:sldId id="480" r:id="rId9"/>
    <p:sldId id="482" r:id="rId10"/>
    <p:sldId id="484" r:id="rId11"/>
    <p:sldId id="483" r:id="rId12"/>
    <p:sldId id="485" r:id="rId13"/>
    <p:sldId id="486" r:id="rId14"/>
    <p:sldId id="487" r:id="rId15"/>
    <p:sldId id="488" r:id="rId16"/>
    <p:sldId id="490" r:id="rId17"/>
    <p:sldId id="489" r:id="rId18"/>
    <p:sldId id="515" r:id="rId19"/>
    <p:sldId id="516" r:id="rId20"/>
    <p:sldId id="524" r:id="rId21"/>
    <p:sldId id="519" r:id="rId22"/>
    <p:sldId id="520" r:id="rId23"/>
    <p:sldId id="522" r:id="rId24"/>
    <p:sldId id="331" r:id="rId25"/>
    <p:sldId id="504" r:id="rId26"/>
    <p:sldId id="505" r:id="rId27"/>
    <p:sldId id="512" r:id="rId28"/>
    <p:sldId id="514" r:id="rId29"/>
    <p:sldId id="517" r:id="rId30"/>
    <p:sldId id="521" r:id="rId31"/>
    <p:sldId id="523" r:id="rId32"/>
    <p:sldId id="525" r:id="rId33"/>
    <p:sldId id="526" r:id="rId34"/>
    <p:sldId id="337" r:id="rId35"/>
    <p:sldId id="338" r:id="rId36"/>
    <p:sldId id="469" r:id="rId37"/>
    <p:sldId id="470" r:id="rId38"/>
    <p:sldId id="342" r:id="rId39"/>
    <p:sldId id="471" r:id="rId40"/>
    <p:sldId id="472" r:id="rId41"/>
    <p:sldId id="345" r:id="rId42"/>
    <p:sldId id="473" r:id="rId43"/>
    <p:sldId id="499" r:id="rId44"/>
    <p:sldId id="491" r:id="rId45"/>
    <p:sldId id="493" r:id="rId46"/>
    <p:sldId id="492" r:id="rId47"/>
    <p:sldId id="476" r:id="rId48"/>
    <p:sldId id="477" r:id="rId49"/>
    <p:sldId id="495" r:id="rId50"/>
    <p:sldId id="496" r:id="rId51"/>
    <p:sldId id="498" r:id="rId52"/>
    <p:sldId id="309" r:id="rId53"/>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F78722"/>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A33358-4871-43E6-BA04-A9FF78743E8E}" v="41" dt="2026-06-01T11:02:28.90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08" y="51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sldOrd modMainMaster">
      <pc:chgData name="Wojciech Kustra" userId="afebd3d0-216b-4c4f-8992-1bf1fda6d5e8" providerId="ADAL" clId="{1D307E72-7901-4E61-A01B-3C4232ABCF63}" dt="2026-05-31T17:29:19.599" v="802" actId="255"/>
      <pc:docMkLst>
        <pc:docMk/>
      </pc:docMkLst>
      <pc:sldChg chg="addSp delSp modSp del mod">
        <pc:chgData name="Wojciech Kustra" userId="afebd3d0-216b-4c4f-8992-1bf1fda6d5e8" providerId="ADAL" clId="{1D307E72-7901-4E61-A01B-3C4232ABCF63}" dt="2026-05-31T17:00:33.353" v="52" actId="47"/>
        <pc:sldMkLst>
          <pc:docMk/>
          <pc:sldMk cId="88052319" sldId="308"/>
        </pc:sldMkLst>
        <pc:spChg chg="mod">
          <ac:chgData name="Wojciech Kustra" userId="afebd3d0-216b-4c4f-8992-1bf1fda6d5e8" providerId="ADAL" clId="{1D307E72-7901-4E61-A01B-3C4232ABCF63}" dt="2026-05-31T16:59:11.215" v="19" actId="21"/>
          <ac:spMkLst>
            <pc:docMk/>
            <pc:sldMk cId="88052319" sldId="308"/>
            <ac:spMk id="2" creationId="{D73518C4-CFB6-80CF-93BE-415270C88274}"/>
          </ac:spMkLst>
        </pc:spChg>
        <pc:spChg chg="mod">
          <ac:chgData name="Wojciech Kustra" userId="afebd3d0-216b-4c4f-8992-1bf1fda6d5e8" providerId="ADAL" clId="{1D307E72-7901-4E61-A01B-3C4232ABCF63}" dt="2026-05-31T16:59:57.285" v="34" actId="27636"/>
          <ac:spMkLst>
            <pc:docMk/>
            <pc:sldMk cId="88052319" sldId="308"/>
            <ac:spMk id="3" creationId="{5FA94C39-ED3C-6FE6-3666-9B9D5F8A6EA2}"/>
          </ac:spMkLst>
        </pc:spChg>
        <pc:spChg chg="mod">
          <ac:chgData name="Wojciech Kustra" userId="afebd3d0-216b-4c4f-8992-1bf1fda6d5e8" providerId="ADAL" clId="{1D307E72-7901-4E61-A01B-3C4232ABCF63}" dt="2026-05-31T16:59:28.253" v="26" actId="21"/>
          <ac:spMkLst>
            <pc:docMk/>
            <pc:sldMk cId="88052319" sldId="308"/>
            <ac:spMk id="8" creationId="{D73518C4-CFB6-80CF-93BE-415270C88274}"/>
          </ac:spMkLst>
        </pc:spChg>
        <pc:picChg chg="add del">
          <ac:chgData name="Wojciech Kustra" userId="afebd3d0-216b-4c4f-8992-1bf1fda6d5e8" providerId="ADAL" clId="{1D307E72-7901-4E61-A01B-3C4232ABCF63}" dt="2026-05-31T16:59:27.689" v="25" actId="21"/>
          <ac:picMkLst>
            <pc:docMk/>
            <pc:sldMk cId="88052319" sldId="308"/>
            <ac:picMk id="5" creationId="{00000000-0000-0000-0000-000000000000}"/>
          </ac:picMkLst>
        </pc:picChg>
      </pc:sldChg>
      <pc:sldChg chg="addSp delSp modSp del mod">
        <pc:chgData name="Wojciech Kustra" userId="afebd3d0-216b-4c4f-8992-1bf1fda6d5e8" providerId="ADAL" clId="{1D307E72-7901-4E61-A01B-3C4232ABCF63}" dt="2026-05-31T17:11:00.922" v="143" actId="47"/>
        <pc:sldMkLst>
          <pc:docMk/>
          <pc:sldMk cId="2854244750" sldId="311"/>
        </pc:sldMkLst>
        <pc:spChg chg="add mod">
          <ac:chgData name="Wojciech Kustra" userId="afebd3d0-216b-4c4f-8992-1bf1fda6d5e8" providerId="ADAL" clId="{1D307E72-7901-4E61-A01B-3C4232ABCF63}" dt="2026-05-31T17:09:43.728" v="108" actId="571"/>
          <ac:spMkLst>
            <pc:docMk/>
            <pc:sldMk cId="2854244750" sldId="311"/>
            <ac:spMk id="3" creationId="{CFE621B2-4157-7C23-F085-DCD0F7235C8D}"/>
          </ac:spMkLst>
        </pc:spChg>
        <pc:spChg chg="mod">
          <ac:chgData name="Wojciech Kustra" userId="afebd3d0-216b-4c4f-8992-1bf1fda6d5e8" providerId="ADAL" clId="{1D307E72-7901-4E61-A01B-3C4232ABCF63}" dt="2026-05-31T17:09:46.034" v="109" actId="21"/>
          <ac:spMkLst>
            <pc:docMk/>
            <pc:sldMk cId="2854244750" sldId="311"/>
            <ac:spMk id="4" creationId="{76FCA525-9505-CD3F-DA19-6BF40C6D2EB3}"/>
          </ac:spMkLst>
        </pc:spChg>
        <pc:picChg chg="del">
          <ac:chgData name="Wojciech Kustra" userId="afebd3d0-216b-4c4f-8992-1bf1fda6d5e8" providerId="ADAL" clId="{1D307E72-7901-4E61-A01B-3C4232ABCF63}" dt="2026-05-31T17:10:32.916" v="134" actId="21"/>
          <ac:picMkLst>
            <pc:docMk/>
            <pc:sldMk cId="2854244750" sldId="311"/>
            <ac:picMk id="8" creationId="{00000000-0000-0000-0000-000000000000}"/>
          </ac:picMkLst>
        </pc:picChg>
        <pc:picChg chg="del">
          <ac:chgData name="Wojciech Kustra" userId="afebd3d0-216b-4c4f-8992-1bf1fda6d5e8" providerId="ADAL" clId="{1D307E72-7901-4E61-A01B-3C4232ABCF63}" dt="2026-05-31T17:10:32.916" v="134" actId="21"/>
          <ac:picMkLst>
            <pc:docMk/>
            <pc:sldMk cId="2854244750" sldId="311"/>
            <ac:picMk id="9" creationId="{00000000-0000-0000-0000-000000000000}"/>
          </ac:picMkLst>
        </pc:picChg>
      </pc:sldChg>
      <pc:sldChg chg="delSp modSp del mod">
        <pc:chgData name="Wojciech Kustra" userId="afebd3d0-216b-4c4f-8992-1bf1fda6d5e8" providerId="ADAL" clId="{1D307E72-7901-4E61-A01B-3C4232ABCF63}" dt="2026-05-31T17:09:17.436" v="100" actId="47"/>
        <pc:sldMkLst>
          <pc:docMk/>
          <pc:sldMk cId="4021084705" sldId="312"/>
        </pc:sldMkLst>
        <pc:spChg chg="mod">
          <ac:chgData name="Wojciech Kustra" userId="afebd3d0-216b-4c4f-8992-1bf1fda6d5e8" providerId="ADAL" clId="{1D307E72-7901-4E61-A01B-3C4232ABCF63}" dt="2026-05-31T17:05:26.784" v="55" actId="21"/>
          <ac:spMkLst>
            <pc:docMk/>
            <pc:sldMk cId="4021084705" sldId="312"/>
            <ac:spMk id="5" creationId="{D73518C4-CFB6-80CF-93BE-415270C88274}"/>
          </ac:spMkLst>
        </pc:spChg>
        <pc:spChg chg="mod">
          <ac:chgData name="Wojciech Kustra" userId="afebd3d0-216b-4c4f-8992-1bf1fda6d5e8" providerId="ADAL" clId="{1D307E72-7901-4E61-A01B-3C4232ABCF63}" dt="2026-05-31T17:08:52.986" v="93" actId="21"/>
          <ac:spMkLst>
            <pc:docMk/>
            <pc:sldMk cId="4021084705" sldId="312"/>
            <ac:spMk id="6" creationId="{D73518C4-CFB6-80CF-93BE-415270C88274}"/>
          </ac:spMkLst>
        </pc:spChg>
        <pc:spChg chg="mod">
          <ac:chgData name="Wojciech Kustra" userId="afebd3d0-216b-4c4f-8992-1bf1fda6d5e8" providerId="ADAL" clId="{1D307E72-7901-4E61-A01B-3C4232ABCF63}" dt="2026-05-31T17:05:55.884" v="61" actId="21"/>
          <ac:spMkLst>
            <pc:docMk/>
            <pc:sldMk cId="4021084705" sldId="312"/>
            <ac:spMk id="13" creationId="{76FCA525-9505-CD3F-DA19-6BF40C6D2EB3}"/>
          </ac:spMkLst>
        </pc:spChg>
        <pc:picChg chg="del mod">
          <ac:chgData name="Wojciech Kustra" userId="afebd3d0-216b-4c4f-8992-1bf1fda6d5e8" providerId="ADAL" clId="{1D307E72-7901-4E61-A01B-3C4232ABCF63}" dt="2026-05-31T17:06:02.418" v="65" actId="21"/>
          <ac:picMkLst>
            <pc:docMk/>
            <pc:sldMk cId="4021084705" sldId="312"/>
            <ac:picMk id="11" creationId="{00000000-0000-0000-0000-000000000000}"/>
          </ac:picMkLst>
        </pc:picChg>
      </pc:sldChg>
      <pc:sldChg chg="delSp modSp del mod">
        <pc:chgData name="Wojciech Kustra" userId="afebd3d0-216b-4c4f-8992-1bf1fda6d5e8" providerId="ADAL" clId="{1D307E72-7901-4E61-A01B-3C4232ABCF63}" dt="2026-05-31T17:14:22.636" v="245" actId="47"/>
        <pc:sldMkLst>
          <pc:docMk/>
          <pc:sldMk cId="2062025509" sldId="323"/>
        </pc:sldMkLst>
        <pc:spChg chg="mod">
          <ac:chgData name="Wojciech Kustra" userId="afebd3d0-216b-4c4f-8992-1bf1fda6d5e8" providerId="ADAL" clId="{1D307E72-7901-4E61-A01B-3C4232ABCF63}" dt="2026-05-31T17:11:16.964" v="147" actId="21"/>
          <ac:spMkLst>
            <pc:docMk/>
            <pc:sldMk cId="2062025509" sldId="323"/>
            <ac:spMk id="4" creationId="{76FCA525-9505-CD3F-DA19-6BF40C6D2EB3}"/>
          </ac:spMkLst>
        </pc:spChg>
        <pc:spChg chg="del mod">
          <ac:chgData name="Wojciech Kustra" userId="afebd3d0-216b-4c4f-8992-1bf1fda6d5e8" providerId="ADAL" clId="{1D307E72-7901-4E61-A01B-3C4232ABCF63}" dt="2026-05-31T17:12:12.427" v="182"/>
          <ac:spMkLst>
            <pc:docMk/>
            <pc:sldMk cId="2062025509" sldId="323"/>
            <ac:spMk id="7" creationId="{00000000-0000-0000-0000-000000000000}"/>
          </ac:spMkLst>
        </pc:spChg>
      </pc:sldChg>
      <pc:sldChg chg="delSp modSp del mod">
        <pc:chgData name="Wojciech Kustra" userId="afebd3d0-216b-4c4f-8992-1bf1fda6d5e8" providerId="ADAL" clId="{1D307E72-7901-4E61-A01B-3C4232ABCF63}" dt="2026-05-31T17:14:26.497" v="246" actId="47"/>
        <pc:sldMkLst>
          <pc:docMk/>
          <pc:sldMk cId="2295854977" sldId="324"/>
        </pc:sldMkLst>
        <pc:spChg chg="mod">
          <ac:chgData name="Wojciech Kustra" userId="afebd3d0-216b-4c4f-8992-1bf1fda6d5e8" providerId="ADAL" clId="{1D307E72-7901-4E61-A01B-3C4232ABCF63}" dt="2026-05-31T17:13:11.948" v="205" actId="21"/>
          <ac:spMkLst>
            <pc:docMk/>
            <pc:sldMk cId="2295854977" sldId="324"/>
            <ac:spMk id="5" creationId="{76FCA525-9505-CD3F-DA19-6BF40C6D2EB3}"/>
          </ac:spMkLst>
        </pc:spChg>
        <pc:picChg chg="del">
          <ac:chgData name="Wojciech Kustra" userId="afebd3d0-216b-4c4f-8992-1bf1fda6d5e8" providerId="ADAL" clId="{1D307E72-7901-4E61-A01B-3C4232ABCF63}" dt="2026-05-31T17:13:52.824" v="238" actId="21"/>
          <ac:picMkLst>
            <pc:docMk/>
            <pc:sldMk cId="2295854977" sldId="324"/>
            <ac:picMk id="4" creationId="{00000000-0000-0000-0000-000000000000}"/>
          </ac:picMkLst>
        </pc:picChg>
      </pc:sldChg>
      <pc:sldChg chg="addSp modSp del mod modClrScheme chgLayout">
        <pc:chgData name="Wojciech Kustra" userId="afebd3d0-216b-4c4f-8992-1bf1fda6d5e8" providerId="ADAL" clId="{1D307E72-7901-4E61-A01B-3C4232ABCF63}" dt="2026-05-31T17:17:23.639" v="268"/>
        <pc:sldMkLst>
          <pc:docMk/>
          <pc:sldMk cId="2653537021" sldId="325"/>
        </pc:sldMkLst>
        <pc:spChg chg="add mod ord">
          <ac:chgData name="Wojciech Kustra" userId="afebd3d0-216b-4c4f-8992-1bf1fda6d5e8" providerId="ADAL" clId="{1D307E72-7901-4E61-A01B-3C4232ABCF63}" dt="2026-05-31T17:16:39.976" v="256"/>
          <ac:spMkLst>
            <pc:docMk/>
            <pc:sldMk cId="2653537021" sldId="325"/>
            <ac:spMk id="2" creationId="{F6E53E2D-6087-4B51-4F74-4F62C5419CA5}"/>
          </ac:spMkLst>
        </pc:spChg>
        <pc:spChg chg="mod ord">
          <ac:chgData name="Wojciech Kustra" userId="afebd3d0-216b-4c4f-8992-1bf1fda6d5e8" providerId="ADAL" clId="{1D307E72-7901-4E61-A01B-3C4232ABCF63}" dt="2026-05-31T17:16:39.976" v="256"/>
          <ac:spMkLst>
            <pc:docMk/>
            <pc:sldMk cId="2653537021" sldId="325"/>
            <ac:spMk id="4" creationId="{76FCA525-9505-CD3F-DA19-6BF40C6D2EB3}"/>
          </ac:spMkLst>
        </pc:spChg>
      </pc:sldChg>
      <pc:sldChg chg="addSp modSp del mod modClrScheme chgLayout">
        <pc:chgData name="Wojciech Kustra" userId="afebd3d0-216b-4c4f-8992-1bf1fda6d5e8" providerId="ADAL" clId="{1D307E72-7901-4E61-A01B-3C4232ABCF63}" dt="2026-05-31T17:18:20.161" v="287"/>
        <pc:sldMkLst>
          <pc:docMk/>
          <pc:sldMk cId="848827869" sldId="326"/>
        </pc:sldMkLst>
        <pc:spChg chg="add mod ord">
          <ac:chgData name="Wojciech Kustra" userId="afebd3d0-216b-4c4f-8992-1bf1fda6d5e8" providerId="ADAL" clId="{1D307E72-7901-4E61-A01B-3C4232ABCF63}" dt="2026-05-31T17:17:36.251" v="273"/>
          <ac:spMkLst>
            <pc:docMk/>
            <pc:sldMk cId="848827869" sldId="326"/>
            <ac:spMk id="2" creationId="{927330CB-C76C-75BF-305A-589DD77523BB}"/>
          </ac:spMkLst>
        </pc:spChg>
        <pc:spChg chg="add mod ord">
          <ac:chgData name="Wojciech Kustra" userId="afebd3d0-216b-4c4f-8992-1bf1fda6d5e8" providerId="ADAL" clId="{1D307E72-7901-4E61-A01B-3C4232ABCF63}" dt="2026-05-31T17:17:36.251" v="273"/>
          <ac:spMkLst>
            <pc:docMk/>
            <pc:sldMk cId="848827869" sldId="326"/>
            <ac:spMk id="3" creationId="{FFD9AB13-A670-6642-EE1B-2ED3C9F218AD}"/>
          </ac:spMkLst>
        </pc:spChg>
      </pc:sldChg>
      <pc:sldChg chg="addSp modSp del mod modClrScheme chgLayout">
        <pc:chgData name="Wojciech Kustra" userId="afebd3d0-216b-4c4f-8992-1bf1fda6d5e8" providerId="ADAL" clId="{1D307E72-7901-4E61-A01B-3C4232ABCF63}" dt="2026-05-31T17:19:15.626" v="308"/>
        <pc:sldMkLst>
          <pc:docMk/>
          <pc:sldMk cId="3513320767" sldId="327"/>
        </pc:sldMkLst>
        <pc:spChg chg="add mod ord">
          <ac:chgData name="Wojciech Kustra" userId="afebd3d0-216b-4c4f-8992-1bf1fda6d5e8" providerId="ADAL" clId="{1D307E72-7901-4E61-A01B-3C4232ABCF63}" dt="2026-05-31T17:18:34.595" v="294"/>
          <ac:spMkLst>
            <pc:docMk/>
            <pc:sldMk cId="3513320767" sldId="327"/>
            <ac:spMk id="2" creationId="{EDEA2A79-BAC1-2D0D-2817-D7363463D4D6}"/>
          </ac:spMkLst>
        </pc:spChg>
        <pc:spChg chg="add mod ord">
          <ac:chgData name="Wojciech Kustra" userId="afebd3d0-216b-4c4f-8992-1bf1fda6d5e8" providerId="ADAL" clId="{1D307E72-7901-4E61-A01B-3C4232ABCF63}" dt="2026-05-31T17:18:34.595" v="294"/>
          <ac:spMkLst>
            <pc:docMk/>
            <pc:sldMk cId="3513320767" sldId="327"/>
            <ac:spMk id="3" creationId="{3E092915-CB53-D2F5-0A04-7E7EDECF1BB7}"/>
          </ac:spMkLst>
        </pc:spChg>
      </pc:sldChg>
      <pc:sldChg chg="addSp modSp del mod modClrScheme chgLayout">
        <pc:chgData name="Wojciech Kustra" userId="afebd3d0-216b-4c4f-8992-1bf1fda6d5e8" providerId="ADAL" clId="{1D307E72-7901-4E61-A01B-3C4232ABCF63}" dt="2026-05-31T17:20:09.422" v="333"/>
        <pc:sldMkLst>
          <pc:docMk/>
          <pc:sldMk cId="2845459950" sldId="328"/>
        </pc:sldMkLst>
        <pc:spChg chg="add mod ord">
          <ac:chgData name="Wojciech Kustra" userId="afebd3d0-216b-4c4f-8992-1bf1fda6d5e8" providerId="ADAL" clId="{1D307E72-7901-4E61-A01B-3C4232ABCF63}" dt="2026-05-31T17:19:29.567" v="314"/>
          <ac:spMkLst>
            <pc:docMk/>
            <pc:sldMk cId="2845459950" sldId="328"/>
            <ac:spMk id="2" creationId="{B61EC207-C51C-92FF-6A64-E18A0D2D6313}"/>
          </ac:spMkLst>
        </pc:spChg>
        <pc:spChg chg="add mod ord">
          <ac:chgData name="Wojciech Kustra" userId="afebd3d0-216b-4c4f-8992-1bf1fda6d5e8" providerId="ADAL" clId="{1D307E72-7901-4E61-A01B-3C4232ABCF63}" dt="2026-05-31T17:19:29.567" v="314"/>
          <ac:spMkLst>
            <pc:docMk/>
            <pc:sldMk cId="2845459950" sldId="328"/>
            <ac:spMk id="3" creationId="{4A3E22FA-1E5E-79EB-D361-3F406253A0F3}"/>
          </ac:spMkLst>
        </pc:spChg>
      </pc:sldChg>
      <pc:sldChg chg="addSp modSp del mod modClrScheme chgLayout">
        <pc:chgData name="Wojciech Kustra" userId="afebd3d0-216b-4c4f-8992-1bf1fda6d5e8" providerId="ADAL" clId="{1D307E72-7901-4E61-A01B-3C4232ABCF63}" dt="2026-05-31T17:20:56.584" v="615"/>
        <pc:sldMkLst>
          <pc:docMk/>
          <pc:sldMk cId="1106338559" sldId="329"/>
        </pc:sldMkLst>
        <pc:spChg chg="add mod ord">
          <ac:chgData name="Wojciech Kustra" userId="afebd3d0-216b-4c4f-8992-1bf1fda6d5e8" providerId="ADAL" clId="{1D307E72-7901-4E61-A01B-3C4232ABCF63}" dt="2026-05-31T17:20:28.532" v="608"/>
          <ac:spMkLst>
            <pc:docMk/>
            <pc:sldMk cId="1106338559" sldId="329"/>
            <ac:spMk id="2" creationId="{7E226A9E-28BD-7996-AC0A-1BC0C8949439}"/>
          </ac:spMkLst>
        </pc:spChg>
        <pc:spChg chg="add mod ord">
          <ac:chgData name="Wojciech Kustra" userId="afebd3d0-216b-4c4f-8992-1bf1fda6d5e8" providerId="ADAL" clId="{1D307E72-7901-4E61-A01B-3C4232ABCF63}" dt="2026-05-31T17:20:28.532" v="608"/>
          <ac:spMkLst>
            <pc:docMk/>
            <pc:sldMk cId="1106338559" sldId="329"/>
            <ac:spMk id="3" creationId="{DBEBC963-1163-A350-8F64-A2BF885BFB65}"/>
          </ac:spMkLst>
        </pc:spChg>
      </pc:sldChg>
      <pc:sldChg chg="addSp modSp del mod modClrScheme chgLayout">
        <pc:chgData name="Wojciech Kustra" userId="afebd3d0-216b-4c4f-8992-1bf1fda6d5e8" providerId="ADAL" clId="{1D307E72-7901-4E61-A01B-3C4232ABCF63}" dt="2026-05-31T17:21:45.435" v="623"/>
        <pc:sldMkLst>
          <pc:docMk/>
          <pc:sldMk cId="4029546614" sldId="330"/>
        </pc:sldMkLst>
        <pc:spChg chg="add mod ord">
          <ac:chgData name="Wojciech Kustra" userId="afebd3d0-216b-4c4f-8992-1bf1fda6d5e8" providerId="ADAL" clId="{1D307E72-7901-4E61-A01B-3C4232ABCF63}" dt="2026-05-31T17:21:11.942" v="617"/>
          <ac:spMkLst>
            <pc:docMk/>
            <pc:sldMk cId="4029546614" sldId="330"/>
            <ac:spMk id="2" creationId="{16B27B97-B791-C4B1-EFC9-A622182D6503}"/>
          </ac:spMkLst>
        </pc:spChg>
        <pc:spChg chg="add mod ord">
          <ac:chgData name="Wojciech Kustra" userId="afebd3d0-216b-4c4f-8992-1bf1fda6d5e8" providerId="ADAL" clId="{1D307E72-7901-4E61-A01B-3C4232ABCF63}" dt="2026-05-31T17:21:11.942" v="617"/>
          <ac:spMkLst>
            <pc:docMk/>
            <pc:sldMk cId="4029546614" sldId="330"/>
            <ac:spMk id="3" creationId="{1150F945-63A5-489C-C812-65ED93AB44C1}"/>
          </ac:spMkLst>
        </pc:spChg>
      </pc:sldChg>
      <pc:sldChg chg="addSp delSp modSp mod modClrScheme chgLayout">
        <pc:chgData name="Wojciech Kustra" userId="afebd3d0-216b-4c4f-8992-1bf1fda6d5e8" providerId="ADAL" clId="{1D307E72-7901-4E61-A01B-3C4232ABCF63}" dt="2026-05-31T17:21:22.314" v="618" actId="700"/>
        <pc:sldMkLst>
          <pc:docMk/>
          <pc:sldMk cId="960258633" sldId="331"/>
        </pc:sldMkLst>
        <pc:spChg chg="add del mod ord">
          <ac:chgData name="Wojciech Kustra" userId="afebd3d0-216b-4c4f-8992-1bf1fda6d5e8" providerId="ADAL" clId="{1D307E72-7901-4E61-A01B-3C4232ABCF63}" dt="2026-05-31T17:15:46.204" v="248" actId="700"/>
          <ac:spMkLst>
            <pc:docMk/>
            <pc:sldMk cId="960258633" sldId="331"/>
            <ac:spMk id="2" creationId="{27EBA56D-B008-7F8F-B7C9-AA76C2CA170E}"/>
          </ac:spMkLst>
        </pc:spChg>
        <pc:spChg chg="add del mod ord">
          <ac:chgData name="Wojciech Kustra" userId="afebd3d0-216b-4c4f-8992-1bf1fda6d5e8" providerId="ADAL" clId="{1D307E72-7901-4E61-A01B-3C4232ABCF63}" dt="2026-05-31T17:15:46.204" v="248" actId="700"/>
          <ac:spMkLst>
            <pc:docMk/>
            <pc:sldMk cId="960258633" sldId="331"/>
            <ac:spMk id="3" creationId="{C4369590-7C3F-8B5C-1C14-33C03ED85A19}"/>
          </ac:spMkLst>
        </pc:spChg>
        <pc:spChg chg="add mod ord">
          <ac:chgData name="Wojciech Kustra" userId="afebd3d0-216b-4c4f-8992-1bf1fda6d5e8" providerId="ADAL" clId="{1D307E72-7901-4E61-A01B-3C4232ABCF63}" dt="2026-05-31T17:21:22.314" v="618" actId="700"/>
          <ac:spMkLst>
            <pc:docMk/>
            <pc:sldMk cId="960258633" sldId="331"/>
            <ac:spMk id="5" creationId="{ADB312F6-2C65-B58E-6EA2-E7206B2CF1AD}"/>
          </ac:spMkLst>
        </pc:spChg>
        <pc:spChg chg="add mod ord">
          <ac:chgData name="Wojciech Kustra" userId="afebd3d0-216b-4c4f-8992-1bf1fda6d5e8" providerId="ADAL" clId="{1D307E72-7901-4E61-A01B-3C4232ABCF63}" dt="2026-05-31T17:21:22.314" v="618" actId="700"/>
          <ac:spMkLst>
            <pc:docMk/>
            <pc:sldMk cId="960258633" sldId="331"/>
            <ac:spMk id="6" creationId="{66D73D18-1EF0-2CF6-A97F-DABBED0FAA09}"/>
          </ac:spMkLst>
        </pc:spChg>
      </pc:sldChg>
      <pc:sldChg chg="addSp delSp modSp del mod modClrScheme chgLayout">
        <pc:chgData name="Wojciech Kustra" userId="afebd3d0-216b-4c4f-8992-1bf1fda6d5e8" providerId="ADAL" clId="{1D307E72-7901-4E61-A01B-3C4232ABCF63}" dt="2026-05-31T17:22:51.540" v="644" actId="47"/>
        <pc:sldMkLst>
          <pc:docMk/>
          <pc:sldMk cId="1447993031" sldId="332"/>
        </pc:sldMkLst>
        <pc:spChg chg="add mod ord">
          <ac:chgData name="Wojciech Kustra" userId="afebd3d0-216b-4c4f-8992-1bf1fda6d5e8" providerId="ADAL" clId="{1D307E72-7901-4E61-A01B-3C4232ABCF63}" dt="2026-05-31T17:21:22.314" v="618" actId="700"/>
          <ac:spMkLst>
            <pc:docMk/>
            <pc:sldMk cId="1447993031" sldId="332"/>
            <ac:spMk id="2" creationId="{F342398B-2F5C-C4E2-54BE-DBF439584C83}"/>
          </ac:spMkLst>
        </pc:spChg>
        <pc:spChg chg="mod ord">
          <ac:chgData name="Wojciech Kustra" userId="afebd3d0-216b-4c4f-8992-1bf1fda6d5e8" providerId="ADAL" clId="{1D307E72-7901-4E61-A01B-3C4232ABCF63}" dt="2026-05-31T17:22:38.724" v="639" actId="21"/>
          <ac:spMkLst>
            <pc:docMk/>
            <pc:sldMk cId="1447993031" sldId="332"/>
            <ac:spMk id="4" creationId="{76FCA525-9505-CD3F-DA19-6BF40C6D2EB3}"/>
          </ac:spMkLst>
        </pc:spChg>
        <pc:picChg chg="del">
          <ac:chgData name="Wojciech Kustra" userId="afebd3d0-216b-4c4f-8992-1bf1fda6d5e8" providerId="ADAL" clId="{1D307E72-7901-4E61-A01B-3C4232ABCF63}" dt="2026-05-31T17:22:48.342" v="642" actId="21"/>
          <ac:picMkLst>
            <pc:docMk/>
            <pc:sldMk cId="1447993031" sldId="332"/>
            <ac:picMk id="5" creationId="{00000000-0000-0000-0000-000000000000}"/>
          </ac:picMkLst>
        </pc:picChg>
      </pc:sldChg>
      <pc:sldChg chg="modSp del mod">
        <pc:chgData name="Wojciech Kustra" userId="afebd3d0-216b-4c4f-8992-1bf1fda6d5e8" providerId="ADAL" clId="{1D307E72-7901-4E61-A01B-3C4232ABCF63}" dt="2026-05-31T17:25:11.627" v="707" actId="47"/>
        <pc:sldMkLst>
          <pc:docMk/>
          <pc:sldMk cId="1245939008" sldId="333"/>
        </pc:sldMkLst>
        <pc:spChg chg="mod">
          <ac:chgData name="Wojciech Kustra" userId="afebd3d0-216b-4c4f-8992-1bf1fda6d5e8" providerId="ADAL" clId="{1D307E72-7901-4E61-A01B-3C4232ABCF63}" dt="2026-05-31T17:23:30.885" v="647" actId="21"/>
          <ac:spMkLst>
            <pc:docMk/>
            <pc:sldMk cId="1245939008" sldId="333"/>
            <ac:spMk id="4" creationId="{76FCA525-9505-CD3F-DA19-6BF40C6D2EB3}"/>
          </ac:spMkLst>
        </pc:spChg>
        <pc:spChg chg="mod">
          <ac:chgData name="Wojciech Kustra" userId="afebd3d0-216b-4c4f-8992-1bf1fda6d5e8" providerId="ADAL" clId="{1D307E72-7901-4E61-A01B-3C4232ABCF63}" dt="2026-05-31T17:24:22.446" v="672" actId="21"/>
          <ac:spMkLst>
            <pc:docMk/>
            <pc:sldMk cId="1245939008" sldId="333"/>
            <ac:spMk id="6" creationId="{76FCA525-9505-CD3F-DA19-6BF40C6D2EB3}"/>
          </ac:spMkLst>
        </pc:spChg>
        <pc:spChg chg="mod">
          <ac:chgData name="Wojciech Kustra" userId="afebd3d0-216b-4c4f-8992-1bf1fda6d5e8" providerId="ADAL" clId="{1D307E72-7901-4E61-A01B-3C4232ABCF63}" dt="2026-05-31T17:24:58.942" v="700" actId="21"/>
          <ac:spMkLst>
            <pc:docMk/>
            <pc:sldMk cId="1245939008" sldId="333"/>
            <ac:spMk id="7" creationId="{76FCA525-9505-CD3F-DA19-6BF40C6D2EB3}"/>
          </ac:spMkLst>
        </pc:spChg>
      </pc:sldChg>
      <pc:sldChg chg="del">
        <pc:chgData name="Wojciech Kustra" userId="afebd3d0-216b-4c4f-8992-1bf1fda6d5e8" providerId="ADAL" clId="{1D307E72-7901-4E61-A01B-3C4232ABCF63}" dt="2026-05-31T17:25:52.971" v="725" actId="47"/>
        <pc:sldMkLst>
          <pc:docMk/>
          <pc:sldMk cId="3759605133" sldId="334"/>
        </pc:sldMkLst>
      </pc:sldChg>
      <pc:sldChg chg="modSp del mod">
        <pc:chgData name="Wojciech Kustra" userId="afebd3d0-216b-4c4f-8992-1bf1fda6d5e8" providerId="ADAL" clId="{1D307E72-7901-4E61-A01B-3C4232ABCF63}" dt="2026-05-31T17:27:25.808" v="773" actId="47"/>
        <pc:sldMkLst>
          <pc:docMk/>
          <pc:sldMk cId="3457117024" sldId="335"/>
        </pc:sldMkLst>
        <pc:spChg chg="mod">
          <ac:chgData name="Wojciech Kustra" userId="afebd3d0-216b-4c4f-8992-1bf1fda6d5e8" providerId="ADAL" clId="{1D307E72-7901-4E61-A01B-3C4232ABCF63}" dt="2026-05-31T17:26:33.548" v="739" actId="21"/>
          <ac:spMkLst>
            <pc:docMk/>
            <pc:sldMk cId="3457117024" sldId="335"/>
            <ac:spMk id="5" creationId="{76FCA525-9505-CD3F-DA19-6BF40C6D2EB3}"/>
          </ac:spMkLst>
        </pc:spChg>
        <pc:spChg chg="mod">
          <ac:chgData name="Wojciech Kustra" userId="afebd3d0-216b-4c4f-8992-1bf1fda6d5e8" providerId="ADAL" clId="{1D307E72-7901-4E61-A01B-3C4232ABCF63}" dt="2026-05-31T17:27:11.432" v="764" actId="21"/>
          <ac:spMkLst>
            <pc:docMk/>
            <pc:sldMk cId="3457117024" sldId="335"/>
            <ac:spMk id="6" creationId="{76FCA525-9505-CD3F-DA19-6BF40C6D2EB3}"/>
          </ac:spMkLst>
        </pc:spChg>
      </pc:sldChg>
      <pc:sldChg chg="delSp modSp del mod">
        <pc:chgData name="Wojciech Kustra" userId="afebd3d0-216b-4c4f-8992-1bf1fda6d5e8" providerId="ADAL" clId="{1D307E72-7901-4E61-A01B-3C4232ABCF63}" dt="2026-05-31T17:28:31.823" v="795" actId="47"/>
        <pc:sldMkLst>
          <pc:docMk/>
          <pc:sldMk cId="2707937648" sldId="336"/>
        </pc:sldMkLst>
        <pc:spChg chg="mod">
          <ac:chgData name="Wojciech Kustra" userId="afebd3d0-216b-4c4f-8992-1bf1fda6d5e8" providerId="ADAL" clId="{1D307E72-7901-4E61-A01B-3C4232ABCF63}" dt="2026-05-31T17:27:41.303" v="779" actId="21"/>
          <ac:spMkLst>
            <pc:docMk/>
            <pc:sldMk cId="2707937648" sldId="336"/>
            <ac:spMk id="4" creationId="{76FCA525-9505-CD3F-DA19-6BF40C6D2EB3}"/>
          </ac:spMkLst>
        </pc:spChg>
        <pc:spChg chg="mod">
          <ac:chgData name="Wojciech Kustra" userId="afebd3d0-216b-4c4f-8992-1bf1fda6d5e8" providerId="ADAL" clId="{1D307E72-7901-4E61-A01B-3C4232ABCF63}" dt="2026-05-31T17:28:07.450" v="787" actId="21"/>
          <ac:spMkLst>
            <pc:docMk/>
            <pc:sldMk cId="2707937648" sldId="336"/>
            <ac:spMk id="5" creationId="{76FCA525-9505-CD3F-DA19-6BF40C6D2EB3}"/>
          </ac:spMkLst>
        </pc:spChg>
        <pc:picChg chg="del">
          <ac:chgData name="Wojciech Kustra" userId="afebd3d0-216b-4c4f-8992-1bf1fda6d5e8" providerId="ADAL" clId="{1D307E72-7901-4E61-A01B-3C4232ABCF63}" dt="2026-05-31T17:28:24.870" v="792" actId="21"/>
          <ac:picMkLst>
            <pc:docMk/>
            <pc:sldMk cId="2707937648" sldId="336"/>
            <ac:picMk id="6" creationId="{00000000-0000-0000-0000-000000000000}"/>
          </ac:picMkLst>
        </pc:picChg>
        <pc:picChg chg="del">
          <ac:chgData name="Wojciech Kustra" userId="afebd3d0-216b-4c4f-8992-1bf1fda6d5e8" providerId="ADAL" clId="{1D307E72-7901-4E61-A01B-3C4232ABCF63}" dt="2026-05-31T17:28:24.870" v="792" actId="21"/>
          <ac:picMkLst>
            <pc:docMk/>
            <pc:sldMk cId="2707937648" sldId="336"/>
            <ac:picMk id="7" creationId="{00000000-0000-0000-0000-000000000000}"/>
          </ac:picMkLst>
        </pc:picChg>
      </pc:sldChg>
      <pc:sldChg chg="addSp modSp mod modClrScheme chgLayout">
        <pc:chgData name="Wojciech Kustra" userId="afebd3d0-216b-4c4f-8992-1bf1fda6d5e8" providerId="ADAL" clId="{1D307E72-7901-4E61-A01B-3C4232ABCF63}" dt="2026-05-31T17:21:41.978" v="621" actId="1076"/>
        <pc:sldMkLst>
          <pc:docMk/>
          <pc:sldMk cId="585328223" sldId="337"/>
        </pc:sldMkLst>
        <pc:spChg chg="add mod ord">
          <ac:chgData name="Wojciech Kustra" userId="afebd3d0-216b-4c4f-8992-1bf1fda6d5e8" providerId="ADAL" clId="{1D307E72-7901-4E61-A01B-3C4232ABCF63}" dt="2026-05-31T17:21:36.481" v="619" actId="700"/>
          <ac:spMkLst>
            <pc:docMk/>
            <pc:sldMk cId="585328223" sldId="337"/>
            <ac:spMk id="2" creationId="{6393DE93-8F58-9FE1-73CD-948EACF0C791}"/>
          </ac:spMkLst>
        </pc:spChg>
        <pc:spChg chg="add mod ord">
          <ac:chgData name="Wojciech Kustra" userId="afebd3d0-216b-4c4f-8992-1bf1fda6d5e8" providerId="ADAL" clId="{1D307E72-7901-4E61-A01B-3C4232ABCF63}" dt="2026-05-31T17:21:36.481" v="619" actId="700"/>
          <ac:spMkLst>
            <pc:docMk/>
            <pc:sldMk cId="585328223" sldId="337"/>
            <ac:spMk id="3" creationId="{28B3D4E3-7079-7992-8201-35D1E03F36C2}"/>
          </ac:spMkLst>
        </pc:spChg>
        <pc:picChg chg="mod ord">
          <ac:chgData name="Wojciech Kustra" userId="afebd3d0-216b-4c4f-8992-1bf1fda6d5e8" providerId="ADAL" clId="{1D307E72-7901-4E61-A01B-3C4232ABCF63}" dt="2026-05-31T17:21:41.978" v="621" actId="1076"/>
          <ac:picMkLst>
            <pc:docMk/>
            <pc:sldMk cId="585328223" sldId="337"/>
            <ac:picMk id="4" creationId="{00000000-0000-0000-0000-000000000000}"/>
          </ac:picMkLst>
        </pc:picChg>
      </pc:sldChg>
      <pc:sldChg chg="modSp del mod">
        <pc:chgData name="Wojciech Kustra" userId="afebd3d0-216b-4c4f-8992-1bf1fda6d5e8" providerId="ADAL" clId="{1D307E72-7901-4E61-A01B-3C4232ABCF63}" dt="2026-05-31T17:20:42.438" v="613" actId="47"/>
        <pc:sldMkLst>
          <pc:docMk/>
          <pc:sldMk cId="1025711044" sldId="474"/>
        </pc:sldMkLst>
        <pc:spChg chg="mod">
          <ac:chgData name="Wojciech Kustra" userId="afebd3d0-216b-4c4f-8992-1bf1fda6d5e8" providerId="ADAL" clId="{1D307E72-7901-4E61-A01B-3C4232ABCF63}" dt="2026-05-31T17:18:45.706" v="299" actId="21"/>
          <ac:spMkLst>
            <pc:docMk/>
            <pc:sldMk cId="1025711044" sldId="474"/>
            <ac:spMk id="4" creationId="{76FCA525-9505-CD3F-DA19-6BF40C6D2EB3}"/>
          </ac:spMkLst>
        </pc:spChg>
      </pc:sldChg>
      <pc:sldChg chg="modSp del mod">
        <pc:chgData name="Wojciech Kustra" userId="afebd3d0-216b-4c4f-8992-1bf1fda6d5e8" providerId="ADAL" clId="{1D307E72-7901-4E61-A01B-3C4232ABCF63}" dt="2026-05-31T17:18:36.027" v="295" actId="47"/>
        <pc:sldMkLst>
          <pc:docMk/>
          <pc:sldMk cId="3571318955" sldId="475"/>
        </pc:sldMkLst>
        <pc:spChg chg="mod">
          <ac:chgData name="Wojciech Kustra" userId="afebd3d0-216b-4c4f-8992-1bf1fda6d5e8" providerId="ADAL" clId="{1D307E72-7901-4E61-A01B-3C4232ABCF63}" dt="2026-05-31T17:16:29.534" v="253" actId="21"/>
          <ac:spMkLst>
            <pc:docMk/>
            <pc:sldMk cId="3571318955" sldId="475"/>
            <ac:spMk id="4" creationId="{76FCA525-9505-CD3F-DA19-6BF40C6D2EB3}"/>
          </ac:spMkLst>
        </pc:spChg>
        <pc:spChg chg="mod">
          <ac:chgData name="Wojciech Kustra" userId="afebd3d0-216b-4c4f-8992-1bf1fda6d5e8" providerId="ADAL" clId="{1D307E72-7901-4E61-A01B-3C4232ABCF63}" dt="2026-05-31T17:16:42.876" v="258" actId="21"/>
          <ac:spMkLst>
            <pc:docMk/>
            <pc:sldMk cId="3571318955" sldId="475"/>
            <ac:spMk id="5" creationId="{76FCA525-9505-CD3F-DA19-6BF40C6D2EB3}"/>
          </ac:spMkLst>
        </pc:spChg>
        <pc:spChg chg="mod">
          <ac:chgData name="Wojciech Kustra" userId="afebd3d0-216b-4c4f-8992-1bf1fda6d5e8" providerId="ADAL" clId="{1D307E72-7901-4E61-A01B-3C4232ABCF63}" dt="2026-05-31T17:16:55.642" v="262" actId="21"/>
          <ac:spMkLst>
            <pc:docMk/>
            <pc:sldMk cId="3571318955" sldId="475"/>
            <ac:spMk id="6" creationId="{76FCA525-9505-CD3F-DA19-6BF40C6D2EB3}"/>
          </ac:spMkLst>
        </pc:spChg>
      </pc:sldChg>
      <pc:sldChg chg="addSp modSp mod modClrScheme chgLayout">
        <pc:chgData name="Wojciech Kustra" userId="afebd3d0-216b-4c4f-8992-1bf1fda6d5e8" providerId="ADAL" clId="{1D307E72-7901-4E61-A01B-3C4232ABCF63}" dt="2026-05-31T17:17:33.297" v="272" actId="120"/>
        <pc:sldMkLst>
          <pc:docMk/>
          <pc:sldMk cId="3592741460" sldId="476"/>
        </pc:sldMkLst>
        <pc:spChg chg="add mod ord">
          <ac:chgData name="Wojciech Kustra" userId="afebd3d0-216b-4c4f-8992-1bf1fda6d5e8" providerId="ADAL" clId="{1D307E72-7901-4E61-A01B-3C4232ABCF63}" dt="2026-05-31T17:17:27.656" v="270" actId="700"/>
          <ac:spMkLst>
            <pc:docMk/>
            <pc:sldMk cId="3592741460" sldId="476"/>
            <ac:spMk id="2" creationId="{C31755FE-B8A6-C51B-1D57-421C0A51DD2F}"/>
          </ac:spMkLst>
        </pc:spChg>
        <pc:spChg chg="mod ord">
          <ac:chgData name="Wojciech Kustra" userId="afebd3d0-216b-4c4f-8992-1bf1fda6d5e8" providerId="ADAL" clId="{1D307E72-7901-4E61-A01B-3C4232ABCF63}" dt="2026-05-31T17:17:33.297" v="272" actId="120"/>
          <ac:spMkLst>
            <pc:docMk/>
            <pc:sldMk cId="3592741460" sldId="476"/>
            <ac:spMk id="4" creationId="{76FCA525-9505-CD3F-DA19-6BF40C6D2EB3}"/>
          </ac:spMkLst>
        </pc:spChg>
      </pc:sldChg>
      <pc:sldChg chg="addSp modSp mod modClrScheme chgLayout">
        <pc:chgData name="Wojciech Kustra" userId="afebd3d0-216b-4c4f-8992-1bf1fda6d5e8" providerId="ADAL" clId="{1D307E72-7901-4E61-A01B-3C4232ABCF63}" dt="2026-05-31T17:17:18.731" v="266" actId="1076"/>
        <pc:sldMkLst>
          <pc:docMk/>
          <pc:sldMk cId="1558132166" sldId="477"/>
        </pc:sldMkLst>
        <pc:spChg chg="add mod ord">
          <ac:chgData name="Wojciech Kustra" userId="afebd3d0-216b-4c4f-8992-1bf1fda6d5e8" providerId="ADAL" clId="{1D307E72-7901-4E61-A01B-3C4232ABCF63}" dt="2026-05-31T17:17:04.908" v="264" actId="700"/>
          <ac:spMkLst>
            <pc:docMk/>
            <pc:sldMk cId="1558132166" sldId="477"/>
            <ac:spMk id="2" creationId="{BBEB8BA0-BF4E-5AC9-8DCB-033129BF1C8F}"/>
          </ac:spMkLst>
        </pc:spChg>
        <pc:spChg chg="mod ord">
          <ac:chgData name="Wojciech Kustra" userId="afebd3d0-216b-4c4f-8992-1bf1fda6d5e8" providerId="ADAL" clId="{1D307E72-7901-4E61-A01B-3C4232ABCF63}" dt="2026-05-31T17:17:12.292" v="265" actId="108"/>
          <ac:spMkLst>
            <pc:docMk/>
            <pc:sldMk cId="1558132166" sldId="477"/>
            <ac:spMk id="4" creationId="{76FCA525-9505-CD3F-DA19-6BF40C6D2EB3}"/>
          </ac:spMkLst>
        </pc:spChg>
        <pc:picChg chg="mod">
          <ac:chgData name="Wojciech Kustra" userId="afebd3d0-216b-4c4f-8992-1bf1fda6d5e8" providerId="ADAL" clId="{1D307E72-7901-4E61-A01B-3C4232ABCF63}" dt="2026-05-31T17:17:18.731" v="266" actId="1076"/>
          <ac:picMkLst>
            <pc:docMk/>
            <pc:sldMk cId="1558132166" sldId="477"/>
            <ac:picMk id="5" creationId="{00000000-0000-0000-0000-000000000000}"/>
          </ac:picMkLst>
        </pc:picChg>
      </pc:sldChg>
      <pc:sldChg chg="modSp del mod">
        <pc:chgData name="Wojciech Kustra" userId="afebd3d0-216b-4c4f-8992-1bf1fda6d5e8" providerId="ADAL" clId="{1D307E72-7901-4E61-A01B-3C4232ABCF63}" dt="2026-05-31T17:18:31.319" v="293" actId="47"/>
        <pc:sldMkLst>
          <pc:docMk/>
          <pc:sldMk cId="1539430140" sldId="478"/>
        </pc:sldMkLst>
        <pc:spChg chg="mod">
          <ac:chgData name="Wojciech Kustra" userId="afebd3d0-216b-4c4f-8992-1bf1fda6d5e8" providerId="ADAL" clId="{1D307E72-7901-4E61-A01B-3C4232ABCF63}" dt="2026-05-31T17:17:45.501" v="277" actId="21"/>
          <ac:spMkLst>
            <pc:docMk/>
            <pc:sldMk cId="1539430140" sldId="478"/>
            <ac:spMk id="4" creationId="{D73518C4-CFB6-80CF-93BE-415270C88274}"/>
          </ac:spMkLst>
        </pc:spChg>
        <pc:spChg chg="mod">
          <ac:chgData name="Wojciech Kustra" userId="afebd3d0-216b-4c4f-8992-1bf1fda6d5e8" providerId="ADAL" clId="{1D307E72-7901-4E61-A01B-3C4232ABCF63}" dt="2026-05-31T17:18:24.354" v="290" actId="21"/>
          <ac:spMkLst>
            <pc:docMk/>
            <pc:sldMk cId="1539430140" sldId="478"/>
            <ac:spMk id="5" creationId="{76FCA525-9505-CD3F-DA19-6BF40C6D2EB3}"/>
          </ac:spMkLst>
        </pc:spChg>
      </pc:sldChg>
      <pc:sldChg chg="addSp modSp new mod modClrScheme chgLayout">
        <pc:chgData name="Wojciech Kustra" userId="afebd3d0-216b-4c4f-8992-1bf1fda6d5e8" providerId="ADAL" clId="{1D307E72-7901-4E61-A01B-3C4232ABCF63}" dt="2026-05-31T17:00:30.116" v="51" actId="27636"/>
        <pc:sldMkLst>
          <pc:docMk/>
          <pc:sldMk cId="2435345840" sldId="479"/>
        </pc:sldMkLst>
        <pc:spChg chg="add mod">
          <ac:chgData name="Wojciech Kustra" userId="afebd3d0-216b-4c4f-8992-1bf1fda6d5e8" providerId="ADAL" clId="{1D307E72-7901-4E61-A01B-3C4232ABCF63}" dt="2026-05-31T16:59:13.723" v="20"/>
          <ac:spMkLst>
            <pc:docMk/>
            <pc:sldMk cId="2435345840" sldId="479"/>
            <ac:spMk id="2" creationId="{70803938-48FB-0633-421E-765D23F629D7}"/>
          </ac:spMkLst>
        </pc:spChg>
        <pc:spChg chg="add mod">
          <ac:chgData name="Wojciech Kustra" userId="afebd3d0-216b-4c4f-8992-1bf1fda6d5e8" providerId="ADAL" clId="{1D307E72-7901-4E61-A01B-3C4232ABCF63}" dt="2026-05-31T16:59:32.757" v="27"/>
          <ac:spMkLst>
            <pc:docMk/>
            <pc:sldMk cId="2435345840" sldId="479"/>
            <ac:spMk id="3" creationId="{22F081D0-522C-B152-A717-E48D35629071}"/>
          </ac:spMkLst>
        </pc:spChg>
        <pc:spChg chg="add mod">
          <ac:chgData name="Wojciech Kustra" userId="afebd3d0-216b-4c4f-8992-1bf1fda6d5e8" providerId="ADAL" clId="{1D307E72-7901-4E61-A01B-3C4232ABCF63}" dt="2026-05-31T17:00:30.116" v="51" actId="27636"/>
          <ac:spMkLst>
            <pc:docMk/>
            <pc:sldMk cId="2435345840" sldId="479"/>
            <ac:spMk id="5" creationId="{BE97ACB4-E81C-BBCA-C66C-F080ED4ED072}"/>
          </ac:spMkLst>
        </pc:spChg>
        <pc:picChg chg="add mod">
          <ac:chgData name="Wojciech Kustra" userId="afebd3d0-216b-4c4f-8992-1bf1fda6d5e8" providerId="ADAL" clId="{1D307E72-7901-4E61-A01B-3C4232ABCF63}" dt="2026-05-31T16:59:42.448" v="29" actId="1076"/>
          <ac:picMkLst>
            <pc:docMk/>
            <pc:sldMk cId="2435345840" sldId="479"/>
            <ac:picMk id="4" creationId="{0A77ACC5-59DF-767F-3717-D38CE7D5D120}"/>
          </ac:picMkLst>
        </pc:picChg>
      </pc:sldChg>
      <pc:sldChg chg="delSp modSp add mod">
        <pc:chgData name="Wojciech Kustra" userId="afebd3d0-216b-4c4f-8992-1bf1fda6d5e8" providerId="ADAL" clId="{1D307E72-7901-4E61-A01B-3C4232ABCF63}" dt="2026-05-31T17:00:22.200" v="49" actId="478"/>
        <pc:sldMkLst>
          <pc:docMk/>
          <pc:sldMk cId="3603258891" sldId="480"/>
        </pc:sldMkLst>
        <pc:spChg chg="mod">
          <ac:chgData name="Wojciech Kustra" userId="afebd3d0-216b-4c4f-8992-1bf1fda6d5e8" providerId="ADAL" clId="{1D307E72-7901-4E61-A01B-3C4232ABCF63}" dt="2026-05-31T17:00:16.991" v="48" actId="6549"/>
          <ac:spMkLst>
            <pc:docMk/>
            <pc:sldMk cId="3603258891" sldId="480"/>
            <ac:spMk id="3" creationId="{E314CEA0-B7B5-FAFD-99DD-4E8BA87E57AB}"/>
          </ac:spMkLst>
        </pc:spChg>
        <pc:spChg chg="del">
          <ac:chgData name="Wojciech Kustra" userId="afebd3d0-216b-4c4f-8992-1bf1fda6d5e8" providerId="ADAL" clId="{1D307E72-7901-4E61-A01B-3C4232ABCF63}" dt="2026-05-31T17:00:22.200" v="49" actId="478"/>
          <ac:spMkLst>
            <pc:docMk/>
            <pc:sldMk cId="3603258891" sldId="480"/>
            <ac:spMk id="5" creationId="{7ACA6034-21D8-C9DE-40B1-16A9EFD320B3}"/>
          </ac:spMkLst>
        </pc:spChg>
        <pc:picChg chg="del">
          <ac:chgData name="Wojciech Kustra" userId="afebd3d0-216b-4c4f-8992-1bf1fda6d5e8" providerId="ADAL" clId="{1D307E72-7901-4E61-A01B-3C4232ABCF63}" dt="2026-05-31T17:00:11.387" v="42" actId="478"/>
          <ac:picMkLst>
            <pc:docMk/>
            <pc:sldMk cId="3603258891" sldId="480"/>
            <ac:picMk id="4" creationId="{E3C6B7D8-AC67-6088-767F-4076F87D21E6}"/>
          </ac:picMkLst>
        </pc:picChg>
      </pc:sldChg>
      <pc:sldChg chg="add del">
        <pc:chgData name="Wojciech Kustra" userId="afebd3d0-216b-4c4f-8992-1bf1fda6d5e8" providerId="ADAL" clId="{1D307E72-7901-4E61-A01B-3C4232ABCF63}" dt="2026-05-31T17:09:20.224" v="101" actId="47"/>
        <pc:sldMkLst>
          <pc:docMk/>
          <pc:sldMk cId="4026162150" sldId="481"/>
        </pc:sldMkLst>
      </pc:sldChg>
      <pc:sldChg chg="addSp delSp modSp add mod">
        <pc:chgData name="Wojciech Kustra" userId="afebd3d0-216b-4c4f-8992-1bf1fda6d5e8" providerId="ADAL" clId="{1D307E72-7901-4E61-A01B-3C4232ABCF63}" dt="2026-05-31T17:05:39.018" v="59" actId="1076"/>
        <pc:sldMkLst>
          <pc:docMk/>
          <pc:sldMk cId="3281045961" sldId="482"/>
        </pc:sldMkLst>
        <pc:spChg chg="mod">
          <ac:chgData name="Wojciech Kustra" userId="afebd3d0-216b-4c4f-8992-1bf1fda6d5e8" providerId="ADAL" clId="{1D307E72-7901-4E61-A01B-3C4232ABCF63}" dt="2026-05-31T17:05:30.557" v="56"/>
          <ac:spMkLst>
            <pc:docMk/>
            <pc:sldMk cId="3281045961" sldId="482"/>
            <ac:spMk id="2" creationId="{5309B54A-B860-748D-1D41-C2BA064545F9}"/>
          </ac:spMkLst>
        </pc:spChg>
        <pc:spChg chg="del">
          <ac:chgData name="Wojciech Kustra" userId="afebd3d0-216b-4c4f-8992-1bf1fda6d5e8" providerId="ADAL" clId="{1D307E72-7901-4E61-A01B-3C4232ABCF63}" dt="2026-05-31T17:05:35.935" v="57" actId="478"/>
          <ac:spMkLst>
            <pc:docMk/>
            <pc:sldMk cId="3281045961" sldId="482"/>
            <ac:spMk id="3" creationId="{AFC2DCD7-2358-E736-4990-642EC3D160DB}"/>
          </ac:spMkLst>
        </pc:spChg>
        <pc:spChg chg="add mod">
          <ac:chgData name="Wojciech Kustra" userId="afebd3d0-216b-4c4f-8992-1bf1fda6d5e8" providerId="ADAL" clId="{1D307E72-7901-4E61-A01B-3C4232ABCF63}" dt="2026-05-31T17:05:35.935" v="57" actId="478"/>
          <ac:spMkLst>
            <pc:docMk/>
            <pc:sldMk cId="3281045961" sldId="482"/>
            <ac:spMk id="5" creationId="{50A916CC-0699-BCF8-B6C1-BCB7DAE6E6A9}"/>
          </ac:spMkLst>
        </pc:spChg>
        <pc:picChg chg="add mod">
          <ac:chgData name="Wojciech Kustra" userId="afebd3d0-216b-4c4f-8992-1bf1fda6d5e8" providerId="ADAL" clId="{1D307E72-7901-4E61-A01B-3C4232ABCF63}" dt="2026-05-31T17:05:39.018" v="59" actId="1076"/>
          <ac:picMkLst>
            <pc:docMk/>
            <pc:sldMk cId="3281045961" sldId="482"/>
            <ac:picMk id="6" creationId="{F574F988-2FBA-C919-B897-72AF26FE150B}"/>
          </ac:picMkLst>
        </pc:picChg>
      </pc:sldChg>
      <pc:sldChg chg="addSp modSp new mod">
        <pc:chgData name="Wojciech Kustra" userId="afebd3d0-216b-4c4f-8992-1bf1fda6d5e8" providerId="ADAL" clId="{1D307E72-7901-4E61-A01B-3C4232ABCF63}" dt="2026-05-31T17:10:28.252" v="133" actId="20577"/>
        <pc:sldMkLst>
          <pc:docMk/>
          <pc:sldMk cId="46532216" sldId="483"/>
        </pc:sldMkLst>
        <pc:spChg chg="mod">
          <ac:chgData name="Wojciech Kustra" userId="afebd3d0-216b-4c4f-8992-1bf1fda6d5e8" providerId="ADAL" clId="{1D307E72-7901-4E61-A01B-3C4232ABCF63}" dt="2026-05-31T17:10:28.252" v="133" actId="20577"/>
          <ac:spMkLst>
            <pc:docMk/>
            <pc:sldMk cId="46532216" sldId="483"/>
            <ac:spMk id="2" creationId="{8D908AF3-DC3F-D5EE-18C9-DF5082F8670F}"/>
          </ac:spMkLst>
        </pc:spChg>
        <pc:spChg chg="mod">
          <ac:chgData name="Wojciech Kustra" userId="afebd3d0-216b-4c4f-8992-1bf1fda6d5e8" providerId="ADAL" clId="{1D307E72-7901-4E61-A01B-3C4232ABCF63}" dt="2026-05-31T17:08:00.686" v="77"/>
          <ac:spMkLst>
            <pc:docMk/>
            <pc:sldMk cId="46532216" sldId="483"/>
            <ac:spMk id="3" creationId="{6F7BBC7A-09D6-5841-D8FB-73E2FF053E66}"/>
          </ac:spMkLst>
        </pc:spChg>
        <pc:picChg chg="add mod">
          <ac:chgData name="Wojciech Kustra" userId="afebd3d0-216b-4c4f-8992-1bf1fda6d5e8" providerId="ADAL" clId="{1D307E72-7901-4E61-A01B-3C4232ABCF63}" dt="2026-05-31T17:08:39.827" v="91" actId="1076"/>
          <ac:picMkLst>
            <pc:docMk/>
            <pc:sldMk cId="46532216" sldId="483"/>
            <ac:picMk id="4" creationId="{7F12F37C-8C88-905E-997C-6B6E3C2863B9}"/>
          </ac:picMkLst>
        </pc:picChg>
        <pc:picChg chg="add mod modCrop">
          <ac:chgData name="Wojciech Kustra" userId="afebd3d0-216b-4c4f-8992-1bf1fda6d5e8" providerId="ADAL" clId="{1D307E72-7901-4E61-A01B-3C4232ABCF63}" dt="2026-05-31T17:08:32.768" v="88" actId="1076"/>
          <ac:picMkLst>
            <pc:docMk/>
            <pc:sldMk cId="46532216" sldId="483"/>
            <ac:picMk id="5" creationId="{7241689F-753C-7560-C66E-7366201840BC}"/>
          </ac:picMkLst>
        </pc:picChg>
        <pc:picChg chg="add mod">
          <ac:chgData name="Wojciech Kustra" userId="afebd3d0-216b-4c4f-8992-1bf1fda6d5e8" providerId="ADAL" clId="{1D307E72-7901-4E61-A01B-3C4232ABCF63}" dt="2026-05-31T17:07:06.803" v="70" actId="14100"/>
          <ac:picMkLst>
            <pc:docMk/>
            <pc:sldMk cId="46532216" sldId="483"/>
            <ac:picMk id="11" creationId="{00000000-0000-0000-0000-000000000000}"/>
          </ac:picMkLst>
        </pc:picChg>
      </pc:sldChg>
      <pc:sldChg chg="delSp modSp add mod">
        <pc:chgData name="Wojciech Kustra" userId="afebd3d0-216b-4c4f-8992-1bf1fda6d5e8" providerId="ADAL" clId="{1D307E72-7901-4E61-A01B-3C4232ABCF63}" dt="2026-05-31T17:09:14.825" v="99" actId="27636"/>
        <pc:sldMkLst>
          <pc:docMk/>
          <pc:sldMk cId="3049238399" sldId="484"/>
        </pc:sldMkLst>
        <pc:spChg chg="mod">
          <ac:chgData name="Wojciech Kustra" userId="afebd3d0-216b-4c4f-8992-1bf1fda6d5e8" providerId="ADAL" clId="{1D307E72-7901-4E61-A01B-3C4232ABCF63}" dt="2026-05-31T17:09:14.825" v="99" actId="27636"/>
          <ac:spMkLst>
            <pc:docMk/>
            <pc:sldMk cId="3049238399" sldId="484"/>
            <ac:spMk id="5" creationId="{333820CE-7296-4C17-463E-B8E3082E1C0E}"/>
          </ac:spMkLst>
        </pc:spChg>
        <pc:picChg chg="del">
          <ac:chgData name="Wojciech Kustra" userId="afebd3d0-216b-4c4f-8992-1bf1fda6d5e8" providerId="ADAL" clId="{1D307E72-7901-4E61-A01B-3C4232ABCF63}" dt="2026-05-31T17:08:55.084" v="94" actId="478"/>
          <ac:picMkLst>
            <pc:docMk/>
            <pc:sldMk cId="3049238399" sldId="484"/>
            <ac:picMk id="6" creationId="{AF31A87A-25AC-F9C3-99E4-5B8F4B87C6D2}"/>
          </ac:picMkLst>
        </pc:picChg>
      </pc:sldChg>
      <pc:sldChg chg="addSp modSp add mod ord">
        <pc:chgData name="Wojciech Kustra" userId="afebd3d0-216b-4c4f-8992-1bf1fda6d5e8" providerId="ADAL" clId="{1D307E72-7901-4E61-A01B-3C4232ABCF63}" dt="2026-05-31T17:10:02.895" v="118" actId="20577"/>
        <pc:sldMkLst>
          <pc:docMk/>
          <pc:sldMk cId="1701258534" sldId="485"/>
        </pc:sldMkLst>
        <pc:spChg chg="mod">
          <ac:chgData name="Wojciech Kustra" userId="afebd3d0-216b-4c4f-8992-1bf1fda6d5e8" providerId="ADAL" clId="{1D307E72-7901-4E61-A01B-3C4232ABCF63}" dt="2026-05-31T17:09:40.276" v="106"/>
          <ac:spMkLst>
            <pc:docMk/>
            <pc:sldMk cId="1701258534" sldId="485"/>
            <ac:spMk id="2" creationId="{31321001-D2CF-83DD-D722-153E3ABF13CF}"/>
          </ac:spMkLst>
        </pc:spChg>
        <pc:spChg chg="add mod">
          <ac:chgData name="Wojciech Kustra" userId="afebd3d0-216b-4c4f-8992-1bf1fda6d5e8" providerId="ADAL" clId="{1D307E72-7901-4E61-A01B-3C4232ABCF63}" dt="2026-05-31T17:09:48.626" v="111" actId="571"/>
          <ac:spMkLst>
            <pc:docMk/>
            <pc:sldMk cId="1701258534" sldId="485"/>
            <ac:spMk id="3" creationId="{9F04DA05-63FA-521D-C71A-D70C91AC3E41}"/>
          </ac:spMkLst>
        </pc:spChg>
        <pc:spChg chg="mod">
          <ac:chgData name="Wojciech Kustra" userId="afebd3d0-216b-4c4f-8992-1bf1fda6d5e8" providerId="ADAL" clId="{1D307E72-7901-4E61-A01B-3C4232ABCF63}" dt="2026-05-31T17:10:02.895" v="118" actId="20577"/>
          <ac:spMkLst>
            <pc:docMk/>
            <pc:sldMk cId="1701258534" sldId="485"/>
            <ac:spMk id="5" creationId="{18150A3C-8380-9257-DA26-36EB840B120E}"/>
          </ac:spMkLst>
        </pc:spChg>
      </pc:sldChg>
      <pc:sldChg chg="addSp delSp modSp add mod ord">
        <pc:chgData name="Wojciech Kustra" userId="afebd3d0-216b-4c4f-8992-1bf1fda6d5e8" providerId="ADAL" clId="{1D307E72-7901-4E61-A01B-3C4232ABCF63}" dt="2026-05-31T17:10:59.147" v="142" actId="1076"/>
        <pc:sldMkLst>
          <pc:docMk/>
          <pc:sldMk cId="2456716210" sldId="486"/>
        </pc:sldMkLst>
        <pc:spChg chg="mod">
          <ac:chgData name="Wojciech Kustra" userId="afebd3d0-216b-4c4f-8992-1bf1fda6d5e8" providerId="ADAL" clId="{1D307E72-7901-4E61-A01B-3C4232ABCF63}" dt="2026-05-31T17:10:21.546" v="122"/>
          <ac:spMkLst>
            <pc:docMk/>
            <pc:sldMk cId="2456716210" sldId="486"/>
            <ac:spMk id="2" creationId="{F71885C1-85AC-A926-A874-21741095EAE1}"/>
          </ac:spMkLst>
        </pc:spChg>
        <pc:picChg chg="del">
          <ac:chgData name="Wojciech Kustra" userId="afebd3d0-216b-4c4f-8992-1bf1fda6d5e8" providerId="ADAL" clId="{1D307E72-7901-4E61-A01B-3C4232ABCF63}" dt="2026-05-31T17:10:35.549" v="135" actId="478"/>
          <ac:picMkLst>
            <pc:docMk/>
            <pc:sldMk cId="2456716210" sldId="486"/>
            <ac:picMk id="4" creationId="{20D7D9BF-5F30-C276-5B35-E053B5284F8C}"/>
          </ac:picMkLst>
        </pc:picChg>
        <pc:picChg chg="del">
          <ac:chgData name="Wojciech Kustra" userId="afebd3d0-216b-4c4f-8992-1bf1fda6d5e8" providerId="ADAL" clId="{1D307E72-7901-4E61-A01B-3C4232ABCF63}" dt="2026-05-31T17:10:35.549" v="135" actId="478"/>
          <ac:picMkLst>
            <pc:docMk/>
            <pc:sldMk cId="2456716210" sldId="486"/>
            <ac:picMk id="5" creationId="{B7FD4F66-8C55-3013-9702-D282C80EE2F7}"/>
          </ac:picMkLst>
        </pc:picChg>
        <pc:picChg chg="add mod">
          <ac:chgData name="Wojciech Kustra" userId="afebd3d0-216b-4c4f-8992-1bf1fda6d5e8" providerId="ADAL" clId="{1D307E72-7901-4E61-A01B-3C4232ABCF63}" dt="2026-05-31T17:10:49.937" v="140" actId="14100"/>
          <ac:picMkLst>
            <pc:docMk/>
            <pc:sldMk cId="2456716210" sldId="486"/>
            <ac:picMk id="8" creationId="{00000000-0000-0000-0000-000000000000}"/>
          </ac:picMkLst>
        </pc:picChg>
        <pc:picChg chg="add mod">
          <ac:chgData name="Wojciech Kustra" userId="afebd3d0-216b-4c4f-8992-1bf1fda6d5e8" providerId="ADAL" clId="{1D307E72-7901-4E61-A01B-3C4232ABCF63}" dt="2026-05-31T17:10:59.147" v="142" actId="1076"/>
          <ac:picMkLst>
            <pc:docMk/>
            <pc:sldMk cId="2456716210" sldId="486"/>
            <ac:picMk id="9" creationId="{00000000-0000-0000-0000-000000000000}"/>
          </ac:picMkLst>
        </pc:picChg>
        <pc:picChg chg="del">
          <ac:chgData name="Wojciech Kustra" userId="afebd3d0-216b-4c4f-8992-1bf1fda6d5e8" providerId="ADAL" clId="{1D307E72-7901-4E61-A01B-3C4232ABCF63}" dt="2026-05-31T17:10:35.549" v="135" actId="478"/>
          <ac:picMkLst>
            <pc:docMk/>
            <pc:sldMk cId="2456716210" sldId="486"/>
            <ac:picMk id="11" creationId="{B2AEF0C3-6663-3DD6-D9B9-EAFEF1A858C5}"/>
          </ac:picMkLst>
        </pc:picChg>
      </pc:sldChg>
      <pc:sldChg chg="modSp add mod ord">
        <pc:chgData name="Wojciech Kustra" userId="afebd3d0-216b-4c4f-8992-1bf1fda6d5e8" providerId="ADAL" clId="{1D307E72-7901-4E61-A01B-3C4232ABCF63}" dt="2026-05-31T17:11:40.867" v="169" actId="20577"/>
        <pc:sldMkLst>
          <pc:docMk/>
          <pc:sldMk cId="2522111874" sldId="487"/>
        </pc:sldMkLst>
        <pc:spChg chg="mod">
          <ac:chgData name="Wojciech Kustra" userId="afebd3d0-216b-4c4f-8992-1bf1fda6d5e8" providerId="ADAL" clId="{1D307E72-7901-4E61-A01B-3C4232ABCF63}" dt="2026-05-31T17:11:40.867" v="169" actId="20577"/>
          <ac:spMkLst>
            <pc:docMk/>
            <pc:sldMk cId="2522111874" sldId="487"/>
            <ac:spMk id="5" creationId="{8695EFF6-FB76-E179-DFCE-F6DBD5D78F1F}"/>
          </ac:spMkLst>
        </pc:spChg>
      </pc:sldChg>
      <pc:sldChg chg="addSp delSp modSp add mod">
        <pc:chgData name="Wojciech Kustra" userId="afebd3d0-216b-4c4f-8992-1bf1fda6d5e8" providerId="ADAL" clId="{1D307E72-7901-4E61-A01B-3C4232ABCF63}" dt="2026-05-31T17:12:47.185" v="203" actId="20577"/>
        <pc:sldMkLst>
          <pc:docMk/>
          <pc:sldMk cId="2617182239" sldId="488"/>
        </pc:sldMkLst>
        <pc:spChg chg="mod">
          <ac:chgData name="Wojciech Kustra" userId="afebd3d0-216b-4c4f-8992-1bf1fda6d5e8" providerId="ADAL" clId="{1D307E72-7901-4E61-A01B-3C4232ABCF63}" dt="2026-05-31T17:12:47.185" v="203" actId="20577"/>
          <ac:spMkLst>
            <pc:docMk/>
            <pc:sldMk cId="2617182239" sldId="488"/>
            <ac:spMk id="5" creationId="{5A0C8BFC-5BD2-054A-8BBA-ABDA307C3FC8}"/>
          </ac:spMkLst>
        </pc:spChg>
        <pc:picChg chg="add del">
          <ac:chgData name="Wojciech Kustra" userId="afebd3d0-216b-4c4f-8992-1bf1fda6d5e8" providerId="ADAL" clId="{1D307E72-7901-4E61-A01B-3C4232ABCF63}" dt="2026-05-31T17:12:02.197" v="176" actId="22"/>
          <ac:picMkLst>
            <pc:docMk/>
            <pc:sldMk cId="2617182239" sldId="488"/>
            <ac:picMk id="4" creationId="{B2572061-5FFE-22C7-B070-272585385A9A}"/>
          </ac:picMkLst>
        </pc:picChg>
      </pc:sldChg>
      <pc:sldChg chg="modSp add mod">
        <pc:chgData name="Wojciech Kustra" userId="afebd3d0-216b-4c4f-8992-1bf1fda6d5e8" providerId="ADAL" clId="{1D307E72-7901-4E61-A01B-3C4232ABCF63}" dt="2026-05-31T17:13:45.430" v="237" actId="20577"/>
        <pc:sldMkLst>
          <pc:docMk/>
          <pc:sldMk cId="3404446713" sldId="489"/>
        </pc:sldMkLst>
        <pc:spChg chg="mod">
          <ac:chgData name="Wojciech Kustra" userId="afebd3d0-216b-4c4f-8992-1bf1fda6d5e8" providerId="ADAL" clId="{1D307E72-7901-4E61-A01B-3C4232ABCF63}" dt="2026-05-31T17:13:45.430" v="237" actId="20577"/>
          <ac:spMkLst>
            <pc:docMk/>
            <pc:sldMk cId="3404446713" sldId="489"/>
            <ac:spMk id="5" creationId="{1852FF2B-543C-FB5E-BFFC-7903377DE97D}"/>
          </ac:spMkLst>
        </pc:spChg>
      </pc:sldChg>
      <pc:sldChg chg="addSp delSp modSp add mod">
        <pc:chgData name="Wojciech Kustra" userId="afebd3d0-216b-4c4f-8992-1bf1fda6d5e8" providerId="ADAL" clId="{1D307E72-7901-4E61-A01B-3C4232ABCF63}" dt="2026-05-31T17:14:20.782" v="244" actId="14100"/>
        <pc:sldMkLst>
          <pc:docMk/>
          <pc:sldMk cId="1743902809" sldId="490"/>
        </pc:sldMkLst>
        <pc:spChg chg="add mod">
          <ac:chgData name="Wojciech Kustra" userId="afebd3d0-216b-4c4f-8992-1bf1fda6d5e8" providerId="ADAL" clId="{1D307E72-7901-4E61-A01B-3C4232ABCF63}" dt="2026-05-31T17:14:11.085" v="243"/>
          <ac:spMkLst>
            <pc:docMk/>
            <pc:sldMk cId="1743902809" sldId="490"/>
            <ac:spMk id="4" creationId="{23365195-8D64-1604-35CB-788C03571E36}"/>
          </ac:spMkLst>
        </pc:spChg>
        <pc:spChg chg="del">
          <ac:chgData name="Wojciech Kustra" userId="afebd3d0-216b-4c4f-8992-1bf1fda6d5e8" providerId="ADAL" clId="{1D307E72-7901-4E61-A01B-3C4232ABCF63}" dt="2026-05-31T17:13:57.958" v="240" actId="478"/>
          <ac:spMkLst>
            <pc:docMk/>
            <pc:sldMk cId="1743902809" sldId="490"/>
            <ac:spMk id="5" creationId="{792DEDEA-682D-F954-12DA-E648A7B6067D}"/>
          </ac:spMkLst>
        </pc:spChg>
        <pc:picChg chg="add mod">
          <ac:chgData name="Wojciech Kustra" userId="afebd3d0-216b-4c4f-8992-1bf1fda6d5e8" providerId="ADAL" clId="{1D307E72-7901-4E61-A01B-3C4232ABCF63}" dt="2026-05-31T17:14:20.782" v="244" actId="14100"/>
          <ac:picMkLst>
            <pc:docMk/>
            <pc:sldMk cId="1743902809" sldId="490"/>
            <ac:picMk id="6" creationId="{00000000-0000-0000-0000-000000000000}"/>
          </ac:picMkLst>
        </pc:picChg>
      </pc:sldChg>
      <pc:sldChg chg="addSp delSp modSp new mod modClrScheme chgLayout">
        <pc:chgData name="Wojciech Kustra" userId="afebd3d0-216b-4c4f-8992-1bf1fda6d5e8" providerId="ADAL" clId="{1D307E72-7901-4E61-A01B-3C4232ABCF63}" dt="2026-05-31T17:16:31.984" v="254"/>
        <pc:sldMkLst>
          <pc:docMk/>
          <pc:sldMk cId="44585820" sldId="491"/>
        </pc:sldMkLst>
        <pc:spChg chg="del mod ord">
          <ac:chgData name="Wojciech Kustra" userId="afebd3d0-216b-4c4f-8992-1bf1fda6d5e8" providerId="ADAL" clId="{1D307E72-7901-4E61-A01B-3C4232ABCF63}" dt="2026-05-31T17:16:21.582" v="250" actId="700"/>
          <ac:spMkLst>
            <pc:docMk/>
            <pc:sldMk cId="44585820" sldId="491"/>
            <ac:spMk id="2" creationId="{F0B8C9A6-302E-3DEC-1724-2F4ACBC99868}"/>
          </ac:spMkLst>
        </pc:spChg>
        <pc:spChg chg="del mod ord">
          <ac:chgData name="Wojciech Kustra" userId="afebd3d0-216b-4c4f-8992-1bf1fda6d5e8" providerId="ADAL" clId="{1D307E72-7901-4E61-A01B-3C4232ABCF63}" dt="2026-05-31T17:16:21.582" v="250" actId="700"/>
          <ac:spMkLst>
            <pc:docMk/>
            <pc:sldMk cId="44585820" sldId="491"/>
            <ac:spMk id="3" creationId="{1BF5274D-A4D0-31F4-7B2B-87DAC16BE35E}"/>
          </ac:spMkLst>
        </pc:spChg>
        <pc:spChg chg="add mod ord">
          <ac:chgData name="Wojciech Kustra" userId="afebd3d0-216b-4c4f-8992-1bf1fda6d5e8" providerId="ADAL" clId="{1D307E72-7901-4E61-A01B-3C4232ABCF63}" dt="2026-05-31T17:16:26.926" v="252"/>
          <ac:spMkLst>
            <pc:docMk/>
            <pc:sldMk cId="44585820" sldId="491"/>
            <ac:spMk id="4" creationId="{60AC31C0-AD98-0DDA-8403-A7448F33B59E}"/>
          </ac:spMkLst>
        </pc:spChg>
        <pc:spChg chg="add mod ord">
          <ac:chgData name="Wojciech Kustra" userId="afebd3d0-216b-4c4f-8992-1bf1fda6d5e8" providerId="ADAL" clId="{1D307E72-7901-4E61-A01B-3C4232ABCF63}" dt="2026-05-31T17:16:31.984" v="254"/>
          <ac:spMkLst>
            <pc:docMk/>
            <pc:sldMk cId="44585820" sldId="491"/>
            <ac:spMk id="5" creationId="{66D85C20-16B3-A830-F791-A17E5D3158F3}"/>
          </ac:spMkLst>
        </pc:spChg>
      </pc:sldChg>
      <pc:sldChg chg="modSp add mod">
        <pc:chgData name="Wojciech Kustra" userId="afebd3d0-216b-4c4f-8992-1bf1fda6d5e8" providerId="ADAL" clId="{1D307E72-7901-4E61-A01B-3C4232ABCF63}" dt="2026-05-31T17:16:59.263" v="263"/>
        <pc:sldMkLst>
          <pc:docMk/>
          <pc:sldMk cId="4259463915" sldId="492"/>
        </pc:sldMkLst>
        <pc:spChg chg="mod">
          <ac:chgData name="Wojciech Kustra" userId="afebd3d0-216b-4c4f-8992-1bf1fda6d5e8" providerId="ADAL" clId="{1D307E72-7901-4E61-A01B-3C4232ABCF63}" dt="2026-05-31T17:16:52.735" v="261"/>
          <ac:spMkLst>
            <pc:docMk/>
            <pc:sldMk cId="4259463915" sldId="492"/>
            <ac:spMk id="4" creationId="{4AE2B62C-E059-307B-6561-D728421B1C9E}"/>
          </ac:spMkLst>
        </pc:spChg>
        <pc:spChg chg="mod">
          <ac:chgData name="Wojciech Kustra" userId="afebd3d0-216b-4c4f-8992-1bf1fda6d5e8" providerId="ADAL" clId="{1D307E72-7901-4E61-A01B-3C4232ABCF63}" dt="2026-05-31T17:16:59.263" v="263"/>
          <ac:spMkLst>
            <pc:docMk/>
            <pc:sldMk cId="4259463915" sldId="492"/>
            <ac:spMk id="5" creationId="{A86BBF7E-D63B-F120-94EC-452A363DD4D0}"/>
          </ac:spMkLst>
        </pc:spChg>
      </pc:sldChg>
      <pc:sldChg chg="add">
        <pc:chgData name="Wojciech Kustra" userId="afebd3d0-216b-4c4f-8992-1bf1fda6d5e8" providerId="ADAL" clId="{1D307E72-7901-4E61-A01B-3C4232ABCF63}" dt="2026-05-31T17:16:48.671" v="260" actId="2890"/>
        <pc:sldMkLst>
          <pc:docMk/>
          <pc:sldMk cId="4126117264" sldId="493"/>
        </pc:sldMkLst>
      </pc:sldChg>
      <pc:sldChg chg="modSp add del mod">
        <pc:chgData name="Wojciech Kustra" userId="afebd3d0-216b-4c4f-8992-1bf1fda6d5e8" providerId="ADAL" clId="{1D307E72-7901-4E61-A01B-3C4232ABCF63}" dt="2026-05-31T17:23:49.406" v="656"/>
        <pc:sldMkLst>
          <pc:docMk/>
          <pc:sldMk cId="663426371" sldId="494"/>
        </pc:sldMkLst>
        <pc:spChg chg="mod">
          <ac:chgData name="Wojciech Kustra" userId="afebd3d0-216b-4c4f-8992-1bf1fda6d5e8" providerId="ADAL" clId="{1D307E72-7901-4E61-A01B-3C4232ABCF63}" dt="2026-05-31T17:17:23.690" v="269" actId="27636"/>
          <ac:spMkLst>
            <pc:docMk/>
            <pc:sldMk cId="663426371" sldId="494"/>
            <ac:spMk id="2" creationId="{F6E53E2D-6087-4B51-4F74-4F62C5419CA5}"/>
          </ac:spMkLst>
        </pc:spChg>
      </pc:sldChg>
      <pc:sldChg chg="modSp add mod ord">
        <pc:chgData name="Wojciech Kustra" userId="afebd3d0-216b-4c4f-8992-1bf1fda6d5e8" providerId="ADAL" clId="{1D307E72-7901-4E61-A01B-3C4232ABCF63}" dt="2026-05-31T17:18:08.513" v="284" actId="20577"/>
        <pc:sldMkLst>
          <pc:docMk/>
          <pc:sldMk cId="2009803301" sldId="495"/>
        </pc:sldMkLst>
        <pc:spChg chg="mod">
          <ac:chgData name="Wojciech Kustra" userId="afebd3d0-216b-4c4f-8992-1bf1fda6d5e8" providerId="ADAL" clId="{1D307E72-7901-4E61-A01B-3C4232ABCF63}" dt="2026-05-31T17:17:48.839" v="278"/>
          <ac:spMkLst>
            <pc:docMk/>
            <pc:sldMk cId="2009803301" sldId="495"/>
            <ac:spMk id="4" creationId="{0F8C9F35-6D8C-860F-B8E7-EAB785F95443}"/>
          </ac:spMkLst>
        </pc:spChg>
        <pc:spChg chg="mod">
          <ac:chgData name="Wojciech Kustra" userId="afebd3d0-216b-4c4f-8992-1bf1fda6d5e8" providerId="ADAL" clId="{1D307E72-7901-4E61-A01B-3C4232ABCF63}" dt="2026-05-31T17:18:08.513" v="284" actId="20577"/>
          <ac:spMkLst>
            <pc:docMk/>
            <pc:sldMk cId="2009803301" sldId="495"/>
            <ac:spMk id="5" creationId="{7E2E02C2-C64C-BC38-ECF3-3D9D3044474E}"/>
          </ac:spMkLst>
        </pc:spChg>
      </pc:sldChg>
      <pc:sldChg chg="modSp add mod">
        <pc:chgData name="Wojciech Kustra" userId="afebd3d0-216b-4c4f-8992-1bf1fda6d5e8" providerId="ADAL" clId="{1D307E72-7901-4E61-A01B-3C4232ABCF63}" dt="2026-05-31T17:18:13.941" v="285" actId="20577"/>
        <pc:sldMkLst>
          <pc:docMk/>
          <pc:sldMk cId="4071749012" sldId="496"/>
        </pc:sldMkLst>
        <pc:spChg chg="mod">
          <ac:chgData name="Wojciech Kustra" userId="afebd3d0-216b-4c4f-8992-1bf1fda6d5e8" providerId="ADAL" clId="{1D307E72-7901-4E61-A01B-3C4232ABCF63}" dt="2026-05-31T17:18:13.941" v="285" actId="20577"/>
          <ac:spMkLst>
            <pc:docMk/>
            <pc:sldMk cId="4071749012" sldId="496"/>
            <ac:spMk id="5" creationId="{42EF0470-5266-AB5C-FE04-73095E7F058D}"/>
          </ac:spMkLst>
        </pc:spChg>
      </pc:sldChg>
      <pc:sldChg chg="modSp add del mod">
        <pc:chgData name="Wojciech Kustra" userId="afebd3d0-216b-4c4f-8992-1bf1fda6d5e8" providerId="ADAL" clId="{1D307E72-7901-4E61-A01B-3C4232ABCF63}" dt="2026-05-31T17:23:57.137" v="659"/>
        <pc:sldMkLst>
          <pc:docMk/>
          <pc:sldMk cId="2278538800" sldId="497"/>
        </pc:sldMkLst>
        <pc:spChg chg="mod">
          <ac:chgData name="Wojciech Kustra" userId="afebd3d0-216b-4c4f-8992-1bf1fda6d5e8" providerId="ADAL" clId="{1D307E72-7901-4E61-A01B-3C4232ABCF63}" dt="2026-05-31T17:18:20.196" v="288" actId="27636"/>
          <ac:spMkLst>
            <pc:docMk/>
            <pc:sldMk cId="2278538800" sldId="497"/>
            <ac:spMk id="3" creationId="{FFD9AB13-A670-6642-EE1B-2ED3C9F218AD}"/>
          </ac:spMkLst>
        </pc:spChg>
      </pc:sldChg>
      <pc:sldChg chg="modSp add mod">
        <pc:chgData name="Wojciech Kustra" userId="afebd3d0-216b-4c4f-8992-1bf1fda6d5e8" providerId="ADAL" clId="{1D307E72-7901-4E61-A01B-3C4232ABCF63}" dt="2026-05-31T17:18:29.278" v="292" actId="20577"/>
        <pc:sldMkLst>
          <pc:docMk/>
          <pc:sldMk cId="1718863155" sldId="498"/>
        </pc:sldMkLst>
        <pc:spChg chg="mod">
          <ac:chgData name="Wojciech Kustra" userId="afebd3d0-216b-4c4f-8992-1bf1fda6d5e8" providerId="ADAL" clId="{1D307E72-7901-4E61-A01B-3C4232ABCF63}" dt="2026-05-31T17:18:29.278" v="292" actId="20577"/>
          <ac:spMkLst>
            <pc:docMk/>
            <pc:sldMk cId="1718863155" sldId="498"/>
            <ac:spMk id="5" creationId="{74ABA6DB-C3A7-D2B5-D359-115D32DF3EBD}"/>
          </ac:spMkLst>
        </pc:spChg>
      </pc:sldChg>
      <pc:sldChg chg="modSp add mod ord">
        <pc:chgData name="Wojciech Kustra" userId="afebd3d0-216b-4c4f-8992-1bf1fda6d5e8" providerId="ADAL" clId="{1D307E72-7901-4E61-A01B-3C4232ABCF63}" dt="2026-05-31T17:20:41.412" v="612" actId="1076"/>
        <pc:sldMkLst>
          <pc:docMk/>
          <pc:sldMk cId="3126903655" sldId="499"/>
        </pc:sldMkLst>
        <pc:spChg chg="mod">
          <ac:chgData name="Wojciech Kustra" userId="afebd3d0-216b-4c4f-8992-1bf1fda6d5e8" providerId="ADAL" clId="{1D307E72-7901-4E61-A01B-3C4232ABCF63}" dt="2026-05-31T17:18:53.377" v="301"/>
          <ac:spMkLst>
            <pc:docMk/>
            <pc:sldMk cId="3126903655" sldId="499"/>
            <ac:spMk id="4" creationId="{45AAD51D-336A-9B5E-5DC3-0D49C2706CD7}"/>
          </ac:spMkLst>
        </pc:spChg>
        <pc:spChg chg="mod">
          <ac:chgData name="Wojciech Kustra" userId="afebd3d0-216b-4c4f-8992-1bf1fda6d5e8" providerId="ADAL" clId="{1D307E72-7901-4E61-A01B-3C4232ABCF63}" dt="2026-05-31T17:20:41.412" v="612" actId="1076"/>
          <ac:spMkLst>
            <pc:docMk/>
            <pc:sldMk cId="3126903655" sldId="499"/>
            <ac:spMk id="5" creationId="{00AC1604-6EEB-1228-6E4D-6713A8DA80AC}"/>
          </ac:spMkLst>
        </pc:spChg>
      </pc:sldChg>
      <pc:sldChg chg="modSp add del mod">
        <pc:chgData name="Wojciech Kustra" userId="afebd3d0-216b-4c4f-8992-1bf1fda6d5e8" providerId="ADAL" clId="{1D307E72-7901-4E61-A01B-3C4232ABCF63}" dt="2026-05-31T17:24:07.087" v="663"/>
        <pc:sldMkLst>
          <pc:docMk/>
          <pc:sldMk cId="94604476" sldId="500"/>
        </pc:sldMkLst>
        <pc:spChg chg="mod">
          <ac:chgData name="Wojciech Kustra" userId="afebd3d0-216b-4c4f-8992-1bf1fda6d5e8" providerId="ADAL" clId="{1D307E72-7901-4E61-A01B-3C4232ABCF63}" dt="2026-05-31T17:19:15.865" v="309" actId="27636"/>
          <ac:spMkLst>
            <pc:docMk/>
            <pc:sldMk cId="94604476" sldId="500"/>
            <ac:spMk id="3" creationId="{3E092915-CB53-D2F5-0A04-7E7EDECF1BB7}"/>
          </ac:spMkLst>
        </pc:spChg>
      </pc:sldChg>
      <pc:sldChg chg="modSp add del mod">
        <pc:chgData name="Wojciech Kustra" userId="afebd3d0-216b-4c4f-8992-1bf1fda6d5e8" providerId="ADAL" clId="{1D307E72-7901-4E61-A01B-3C4232ABCF63}" dt="2026-05-31T17:24:14.721" v="669"/>
        <pc:sldMkLst>
          <pc:docMk/>
          <pc:sldMk cId="3824869793" sldId="501"/>
        </pc:sldMkLst>
        <pc:spChg chg="mod">
          <ac:chgData name="Wojciech Kustra" userId="afebd3d0-216b-4c4f-8992-1bf1fda6d5e8" providerId="ADAL" clId="{1D307E72-7901-4E61-A01B-3C4232ABCF63}" dt="2026-05-31T17:20:09.481" v="334" actId="27636"/>
          <ac:spMkLst>
            <pc:docMk/>
            <pc:sldMk cId="3824869793" sldId="501"/>
            <ac:spMk id="3" creationId="{4A3E22FA-1E5E-79EB-D361-3F406253A0F3}"/>
          </ac:spMkLst>
        </pc:spChg>
      </pc:sldChg>
      <pc:sldChg chg="modSp add del mod">
        <pc:chgData name="Wojciech Kustra" userId="afebd3d0-216b-4c4f-8992-1bf1fda6d5e8" providerId="ADAL" clId="{1D307E72-7901-4E61-A01B-3C4232ABCF63}" dt="2026-05-31T17:24:22.319" v="671"/>
        <pc:sldMkLst>
          <pc:docMk/>
          <pc:sldMk cId="3649696758" sldId="502"/>
        </pc:sldMkLst>
        <pc:spChg chg="mod">
          <ac:chgData name="Wojciech Kustra" userId="afebd3d0-216b-4c4f-8992-1bf1fda6d5e8" providerId="ADAL" clId="{1D307E72-7901-4E61-A01B-3C4232ABCF63}" dt="2026-05-31T17:22:17.034" v="633" actId="15"/>
          <ac:spMkLst>
            <pc:docMk/>
            <pc:sldMk cId="3649696758" sldId="502"/>
            <ac:spMk id="3" creationId="{DBEBC963-1163-A350-8F64-A2BF885BFB65}"/>
          </ac:spMkLst>
        </pc:spChg>
      </pc:sldChg>
      <pc:sldChg chg="delSp modSp add del mod">
        <pc:chgData name="Wojciech Kustra" userId="afebd3d0-216b-4c4f-8992-1bf1fda6d5e8" providerId="ADAL" clId="{1D307E72-7901-4E61-A01B-3C4232ABCF63}" dt="2026-05-31T17:24:29.935" v="680"/>
        <pc:sldMkLst>
          <pc:docMk/>
          <pc:sldMk cId="729927324" sldId="503"/>
        </pc:sldMkLst>
        <pc:spChg chg="mod">
          <ac:chgData name="Wojciech Kustra" userId="afebd3d0-216b-4c4f-8992-1bf1fda6d5e8" providerId="ADAL" clId="{1D307E72-7901-4E61-A01B-3C4232ABCF63}" dt="2026-05-31T17:21:45.598" v="624" actId="27636"/>
          <ac:spMkLst>
            <pc:docMk/>
            <pc:sldMk cId="729927324" sldId="503"/>
            <ac:spMk id="3" creationId="{1150F945-63A5-489C-C812-65ED93AB44C1}"/>
          </ac:spMkLst>
        </pc:spChg>
        <pc:picChg chg="del mod">
          <ac:chgData name="Wojciech Kustra" userId="afebd3d0-216b-4c4f-8992-1bf1fda6d5e8" providerId="ADAL" clId="{1D307E72-7901-4E61-A01B-3C4232ABCF63}" dt="2026-05-31T17:23:01.514" v="645"/>
          <ac:picMkLst>
            <pc:docMk/>
            <pc:sldMk cId="729927324" sldId="503"/>
            <ac:picMk id="5" creationId="{00000000-0000-0000-0000-000000000000}"/>
          </ac:picMkLst>
        </pc:picChg>
      </pc:sldChg>
      <pc:sldChg chg="addSp modSp new mod">
        <pc:chgData name="Wojciech Kustra" userId="afebd3d0-216b-4c4f-8992-1bf1fda6d5e8" providerId="ADAL" clId="{1D307E72-7901-4E61-A01B-3C4232ABCF63}" dt="2026-05-31T17:22:49.525" v="643"/>
        <pc:sldMkLst>
          <pc:docMk/>
          <pc:sldMk cId="2746145309" sldId="504"/>
        </pc:sldMkLst>
        <pc:spChg chg="mod">
          <ac:chgData name="Wojciech Kustra" userId="afebd3d0-216b-4c4f-8992-1bf1fda6d5e8" providerId="ADAL" clId="{1D307E72-7901-4E61-A01B-3C4232ABCF63}" dt="2026-05-31T17:22:44.382" v="641"/>
          <ac:spMkLst>
            <pc:docMk/>
            <pc:sldMk cId="2746145309" sldId="504"/>
            <ac:spMk id="2" creationId="{CA7A91D2-59D7-FCFC-48B6-03036D570577}"/>
          </ac:spMkLst>
        </pc:spChg>
        <pc:picChg chg="add mod">
          <ac:chgData name="Wojciech Kustra" userId="afebd3d0-216b-4c4f-8992-1bf1fda6d5e8" providerId="ADAL" clId="{1D307E72-7901-4E61-A01B-3C4232ABCF63}" dt="2026-05-31T17:22:49.525" v="643"/>
          <ac:picMkLst>
            <pc:docMk/>
            <pc:sldMk cId="2746145309" sldId="504"/>
            <ac:picMk id="5" creationId="{00000000-0000-0000-0000-000000000000}"/>
          </ac:picMkLst>
        </pc:picChg>
      </pc:sldChg>
      <pc:sldChg chg="modSp new mod">
        <pc:chgData name="Wojciech Kustra" userId="afebd3d0-216b-4c4f-8992-1bf1fda6d5e8" providerId="ADAL" clId="{1D307E72-7901-4E61-A01B-3C4232ABCF63}" dt="2026-05-31T17:24:45.520" v="697" actId="27636"/>
        <pc:sldMkLst>
          <pc:docMk/>
          <pc:sldMk cId="99209508" sldId="505"/>
        </pc:sldMkLst>
        <pc:spChg chg="mod">
          <ac:chgData name="Wojciech Kustra" userId="afebd3d0-216b-4c4f-8992-1bf1fda6d5e8" providerId="ADAL" clId="{1D307E72-7901-4E61-A01B-3C4232ABCF63}" dt="2026-05-31T17:23:52.941" v="657"/>
          <ac:spMkLst>
            <pc:docMk/>
            <pc:sldMk cId="99209508" sldId="505"/>
            <ac:spMk id="2" creationId="{0016818E-455F-D18D-58AD-88D99FC23625}"/>
          </ac:spMkLst>
        </pc:spChg>
        <pc:spChg chg="mod">
          <ac:chgData name="Wojciech Kustra" userId="afebd3d0-216b-4c4f-8992-1bf1fda6d5e8" providerId="ADAL" clId="{1D307E72-7901-4E61-A01B-3C4232ABCF63}" dt="2026-05-31T17:24:45.520" v="697" actId="27636"/>
          <ac:spMkLst>
            <pc:docMk/>
            <pc:sldMk cId="99209508" sldId="505"/>
            <ac:spMk id="3" creationId="{932A51BE-3503-3D6F-A3A6-74BC752439D9}"/>
          </ac:spMkLst>
        </pc:spChg>
      </pc:sldChg>
      <pc:sldChg chg="add del">
        <pc:chgData name="Wojciech Kustra" userId="afebd3d0-216b-4c4f-8992-1bf1fda6d5e8" providerId="ADAL" clId="{1D307E72-7901-4E61-A01B-3C4232ABCF63}" dt="2026-05-31T17:25:06.366" v="706"/>
        <pc:sldMkLst>
          <pc:docMk/>
          <pc:sldMk cId="2274704635" sldId="506"/>
        </pc:sldMkLst>
      </pc:sldChg>
      <pc:sldChg chg="add del">
        <pc:chgData name="Wojciech Kustra" userId="afebd3d0-216b-4c4f-8992-1bf1fda6d5e8" providerId="ADAL" clId="{1D307E72-7901-4E61-A01B-3C4232ABCF63}" dt="2026-05-31T17:25:55.494" v="727"/>
        <pc:sldMkLst>
          <pc:docMk/>
          <pc:sldMk cId="3160786164" sldId="507"/>
        </pc:sldMkLst>
      </pc:sldChg>
      <pc:sldChg chg="add del">
        <pc:chgData name="Wojciech Kustra" userId="afebd3d0-216b-4c4f-8992-1bf1fda6d5e8" providerId="ADAL" clId="{1D307E72-7901-4E61-A01B-3C4232ABCF63}" dt="2026-05-31T17:26:13.684" v="732"/>
        <pc:sldMkLst>
          <pc:docMk/>
          <pc:sldMk cId="1177607432" sldId="508"/>
        </pc:sldMkLst>
      </pc:sldChg>
      <pc:sldChg chg="add del">
        <pc:chgData name="Wojciech Kustra" userId="afebd3d0-216b-4c4f-8992-1bf1fda6d5e8" providerId="ADAL" clId="{1D307E72-7901-4E61-A01B-3C4232ABCF63}" dt="2026-05-31T17:26:27.374" v="736"/>
        <pc:sldMkLst>
          <pc:docMk/>
          <pc:sldMk cId="3670154084" sldId="509"/>
        </pc:sldMkLst>
      </pc:sldChg>
      <pc:sldChg chg="add del">
        <pc:chgData name="Wojciech Kustra" userId="afebd3d0-216b-4c4f-8992-1bf1fda6d5e8" providerId="ADAL" clId="{1D307E72-7901-4E61-A01B-3C4232ABCF63}" dt="2026-05-31T17:26:42.005" v="745"/>
        <pc:sldMkLst>
          <pc:docMk/>
          <pc:sldMk cId="2194486010" sldId="510"/>
        </pc:sldMkLst>
      </pc:sldChg>
      <pc:sldChg chg="add del">
        <pc:chgData name="Wojciech Kustra" userId="afebd3d0-216b-4c4f-8992-1bf1fda6d5e8" providerId="ADAL" clId="{1D307E72-7901-4E61-A01B-3C4232ABCF63}" dt="2026-05-31T17:26:59.824" v="760"/>
        <pc:sldMkLst>
          <pc:docMk/>
          <pc:sldMk cId="2404335900" sldId="511"/>
        </pc:sldMkLst>
      </pc:sldChg>
      <pc:sldChg chg="modSp add mod">
        <pc:chgData name="Wojciech Kustra" userId="afebd3d0-216b-4c4f-8992-1bf1fda6d5e8" providerId="ADAL" clId="{1D307E72-7901-4E61-A01B-3C4232ABCF63}" dt="2026-05-31T17:25:06.179" v="704"/>
        <pc:sldMkLst>
          <pc:docMk/>
          <pc:sldMk cId="1590217298" sldId="512"/>
        </pc:sldMkLst>
        <pc:spChg chg="mod">
          <ac:chgData name="Wojciech Kustra" userId="afebd3d0-216b-4c4f-8992-1bf1fda6d5e8" providerId="ADAL" clId="{1D307E72-7901-4E61-A01B-3C4232ABCF63}" dt="2026-05-31T17:25:06.179" v="704"/>
          <ac:spMkLst>
            <pc:docMk/>
            <pc:sldMk cId="1590217298" sldId="512"/>
            <ac:spMk id="3" creationId="{3102DFDD-8E8F-F22C-CF44-6A5DB4E49628}"/>
          </ac:spMkLst>
        </pc:spChg>
      </pc:sldChg>
      <pc:sldChg chg="add del">
        <pc:chgData name="Wojciech Kustra" userId="afebd3d0-216b-4c4f-8992-1bf1fda6d5e8" providerId="ADAL" clId="{1D307E72-7901-4E61-A01B-3C4232ABCF63}" dt="2026-05-31T17:25:32.030" v="713"/>
        <pc:sldMkLst>
          <pc:docMk/>
          <pc:sldMk cId="1566274826" sldId="513"/>
        </pc:sldMkLst>
      </pc:sldChg>
      <pc:sldChg chg="modSp add mod">
        <pc:chgData name="Wojciech Kustra" userId="afebd3d0-216b-4c4f-8992-1bf1fda6d5e8" providerId="ADAL" clId="{1D307E72-7901-4E61-A01B-3C4232ABCF63}" dt="2026-05-31T17:26:19.035" v="733" actId="255"/>
        <pc:sldMkLst>
          <pc:docMk/>
          <pc:sldMk cId="2659608709" sldId="514"/>
        </pc:sldMkLst>
        <pc:spChg chg="mod">
          <ac:chgData name="Wojciech Kustra" userId="afebd3d0-216b-4c4f-8992-1bf1fda6d5e8" providerId="ADAL" clId="{1D307E72-7901-4E61-A01B-3C4232ABCF63}" dt="2026-05-31T17:26:19.035" v="733" actId="255"/>
          <ac:spMkLst>
            <pc:docMk/>
            <pc:sldMk cId="2659608709" sldId="514"/>
            <ac:spMk id="3" creationId="{D59AA9DA-1AB4-0969-75C9-14207B60EAB2}"/>
          </ac:spMkLst>
        </pc:spChg>
      </pc:sldChg>
      <pc:sldChg chg="modSp add mod">
        <pc:chgData name="Wojciech Kustra" userId="afebd3d0-216b-4c4f-8992-1bf1fda6d5e8" providerId="ADAL" clId="{1D307E72-7901-4E61-A01B-3C4232ABCF63}" dt="2026-05-31T17:28:52.275" v="797" actId="948"/>
        <pc:sldMkLst>
          <pc:docMk/>
          <pc:sldMk cId="3640059626" sldId="515"/>
        </pc:sldMkLst>
        <pc:spChg chg="mod">
          <ac:chgData name="Wojciech Kustra" userId="afebd3d0-216b-4c4f-8992-1bf1fda6d5e8" providerId="ADAL" clId="{1D307E72-7901-4E61-A01B-3C4232ABCF63}" dt="2026-05-31T17:28:52.275" v="797" actId="948"/>
          <ac:spMkLst>
            <pc:docMk/>
            <pc:sldMk cId="3640059626" sldId="515"/>
            <ac:spMk id="2" creationId="{F6E53E2D-6087-4B51-4F74-4F62C5419CA5}"/>
          </ac:spMkLst>
        </pc:spChg>
      </pc:sldChg>
      <pc:sldChg chg="modSp add mod">
        <pc:chgData name="Wojciech Kustra" userId="afebd3d0-216b-4c4f-8992-1bf1fda6d5e8" providerId="ADAL" clId="{1D307E72-7901-4E61-A01B-3C4232ABCF63}" dt="2026-05-31T17:28:57.047" v="798" actId="255"/>
        <pc:sldMkLst>
          <pc:docMk/>
          <pc:sldMk cId="2762026853" sldId="516"/>
        </pc:sldMkLst>
        <pc:spChg chg="mod">
          <ac:chgData name="Wojciech Kustra" userId="afebd3d0-216b-4c4f-8992-1bf1fda6d5e8" providerId="ADAL" clId="{1D307E72-7901-4E61-A01B-3C4232ABCF63}" dt="2026-05-31T17:28:57.047" v="798" actId="255"/>
          <ac:spMkLst>
            <pc:docMk/>
            <pc:sldMk cId="2762026853" sldId="516"/>
            <ac:spMk id="3" creationId="{FFD9AB13-A670-6642-EE1B-2ED3C9F218AD}"/>
          </ac:spMkLst>
        </pc:spChg>
      </pc:sldChg>
      <pc:sldChg chg="modSp add mod">
        <pc:chgData name="Wojciech Kustra" userId="afebd3d0-216b-4c4f-8992-1bf1fda6d5e8" providerId="ADAL" clId="{1D307E72-7901-4E61-A01B-3C4232ABCF63}" dt="2026-05-31T17:26:52.052" v="757" actId="20577"/>
        <pc:sldMkLst>
          <pc:docMk/>
          <pc:sldMk cId="1343339578" sldId="517"/>
        </pc:sldMkLst>
        <pc:spChg chg="mod">
          <ac:chgData name="Wojciech Kustra" userId="afebd3d0-216b-4c4f-8992-1bf1fda6d5e8" providerId="ADAL" clId="{1D307E72-7901-4E61-A01B-3C4232ABCF63}" dt="2026-05-31T17:26:09.867" v="729"/>
          <ac:spMkLst>
            <pc:docMk/>
            <pc:sldMk cId="1343339578" sldId="517"/>
            <ac:spMk id="2" creationId="{B9CC2EB3-143F-B3B8-A7EE-F5717E399FEA}"/>
          </ac:spMkLst>
        </pc:spChg>
        <pc:spChg chg="mod">
          <ac:chgData name="Wojciech Kustra" userId="afebd3d0-216b-4c4f-8992-1bf1fda6d5e8" providerId="ADAL" clId="{1D307E72-7901-4E61-A01B-3C4232ABCF63}" dt="2026-05-31T17:26:52.052" v="757" actId="20577"/>
          <ac:spMkLst>
            <pc:docMk/>
            <pc:sldMk cId="1343339578" sldId="517"/>
            <ac:spMk id="3" creationId="{B5198842-D1C5-1596-6E2A-CE329AF1433E}"/>
          </ac:spMkLst>
        </pc:spChg>
      </pc:sldChg>
      <pc:sldChg chg="add del">
        <pc:chgData name="Wojciech Kustra" userId="afebd3d0-216b-4c4f-8992-1bf1fda6d5e8" providerId="ADAL" clId="{1D307E72-7901-4E61-A01B-3C4232ABCF63}" dt="2026-05-31T17:27:38.688" v="778"/>
        <pc:sldMkLst>
          <pc:docMk/>
          <pc:sldMk cId="377314972" sldId="518"/>
        </pc:sldMkLst>
      </pc:sldChg>
      <pc:sldChg chg="modSp add mod">
        <pc:chgData name="Wojciech Kustra" userId="afebd3d0-216b-4c4f-8992-1bf1fda6d5e8" providerId="ADAL" clId="{1D307E72-7901-4E61-A01B-3C4232ABCF63}" dt="2026-05-31T17:29:08.971" v="800" actId="255"/>
        <pc:sldMkLst>
          <pc:docMk/>
          <pc:sldMk cId="3132644534" sldId="519"/>
        </pc:sldMkLst>
        <pc:spChg chg="mod">
          <ac:chgData name="Wojciech Kustra" userId="afebd3d0-216b-4c4f-8992-1bf1fda6d5e8" providerId="ADAL" clId="{1D307E72-7901-4E61-A01B-3C4232ABCF63}" dt="2026-05-31T17:29:08.971" v="800" actId="255"/>
          <ac:spMkLst>
            <pc:docMk/>
            <pc:sldMk cId="3132644534" sldId="519"/>
            <ac:spMk id="3" creationId="{4A3E22FA-1E5E-79EB-D361-3F406253A0F3}"/>
          </ac:spMkLst>
        </pc:spChg>
      </pc:sldChg>
      <pc:sldChg chg="modSp add mod">
        <pc:chgData name="Wojciech Kustra" userId="afebd3d0-216b-4c4f-8992-1bf1fda6d5e8" providerId="ADAL" clId="{1D307E72-7901-4E61-A01B-3C4232ABCF63}" dt="2026-05-31T17:29:15.205" v="801" actId="255"/>
        <pc:sldMkLst>
          <pc:docMk/>
          <pc:sldMk cId="3507653389" sldId="520"/>
        </pc:sldMkLst>
        <pc:spChg chg="mod">
          <ac:chgData name="Wojciech Kustra" userId="afebd3d0-216b-4c4f-8992-1bf1fda6d5e8" providerId="ADAL" clId="{1D307E72-7901-4E61-A01B-3C4232ABCF63}" dt="2026-05-31T17:29:15.205" v="801" actId="255"/>
          <ac:spMkLst>
            <pc:docMk/>
            <pc:sldMk cId="3507653389" sldId="520"/>
            <ac:spMk id="3" creationId="{DBEBC963-1163-A350-8F64-A2BF885BFB65}"/>
          </ac:spMkLst>
        </pc:spChg>
      </pc:sldChg>
      <pc:sldChg chg="modSp add mod">
        <pc:chgData name="Wojciech Kustra" userId="afebd3d0-216b-4c4f-8992-1bf1fda6d5e8" providerId="ADAL" clId="{1D307E72-7901-4E61-A01B-3C4232ABCF63}" dt="2026-05-31T17:27:21.704" v="772" actId="27636"/>
        <pc:sldMkLst>
          <pc:docMk/>
          <pc:sldMk cId="4158515729" sldId="521"/>
        </pc:sldMkLst>
        <pc:spChg chg="mod">
          <ac:chgData name="Wojciech Kustra" userId="afebd3d0-216b-4c4f-8992-1bf1fda6d5e8" providerId="ADAL" clId="{1D307E72-7901-4E61-A01B-3C4232ABCF63}" dt="2026-05-31T17:27:21.704" v="772" actId="27636"/>
          <ac:spMkLst>
            <pc:docMk/>
            <pc:sldMk cId="4158515729" sldId="521"/>
            <ac:spMk id="3" creationId="{410E1290-9B9C-336A-20B0-ABAD3798DB3D}"/>
          </ac:spMkLst>
        </pc:spChg>
      </pc:sldChg>
      <pc:sldChg chg="modSp add mod">
        <pc:chgData name="Wojciech Kustra" userId="afebd3d0-216b-4c4f-8992-1bf1fda6d5e8" providerId="ADAL" clId="{1D307E72-7901-4E61-A01B-3C4232ABCF63}" dt="2026-05-31T17:29:19.599" v="802" actId="255"/>
        <pc:sldMkLst>
          <pc:docMk/>
          <pc:sldMk cId="2829863042" sldId="522"/>
        </pc:sldMkLst>
        <pc:spChg chg="mod">
          <ac:chgData name="Wojciech Kustra" userId="afebd3d0-216b-4c4f-8992-1bf1fda6d5e8" providerId="ADAL" clId="{1D307E72-7901-4E61-A01B-3C4232ABCF63}" dt="2026-05-31T17:29:19.599" v="802" actId="255"/>
          <ac:spMkLst>
            <pc:docMk/>
            <pc:sldMk cId="2829863042" sldId="522"/>
            <ac:spMk id="3" creationId="{1150F945-63A5-489C-C812-65ED93AB44C1}"/>
          </ac:spMkLst>
        </pc:spChg>
      </pc:sldChg>
      <pc:sldChg chg="modSp add mod">
        <pc:chgData name="Wojciech Kustra" userId="afebd3d0-216b-4c4f-8992-1bf1fda6d5e8" providerId="ADAL" clId="{1D307E72-7901-4E61-A01B-3C4232ABCF63}" dt="2026-05-31T17:27:52.028" v="783" actId="255"/>
        <pc:sldMkLst>
          <pc:docMk/>
          <pc:sldMk cId="1342178779" sldId="523"/>
        </pc:sldMkLst>
        <pc:spChg chg="mod">
          <ac:chgData name="Wojciech Kustra" userId="afebd3d0-216b-4c4f-8992-1bf1fda6d5e8" providerId="ADAL" clId="{1D307E72-7901-4E61-A01B-3C4232ABCF63}" dt="2026-05-31T17:27:52.028" v="783" actId="255"/>
          <ac:spMkLst>
            <pc:docMk/>
            <pc:sldMk cId="1342178779" sldId="523"/>
            <ac:spMk id="3" creationId="{7E06B579-E891-77AE-63A2-2EC212FF3BFB}"/>
          </ac:spMkLst>
        </pc:spChg>
      </pc:sldChg>
      <pc:sldChg chg="modSp add mod">
        <pc:chgData name="Wojciech Kustra" userId="afebd3d0-216b-4c4f-8992-1bf1fda6d5e8" providerId="ADAL" clId="{1D307E72-7901-4E61-A01B-3C4232ABCF63}" dt="2026-05-31T17:29:04.281" v="799" actId="255"/>
        <pc:sldMkLst>
          <pc:docMk/>
          <pc:sldMk cId="579868082" sldId="524"/>
        </pc:sldMkLst>
        <pc:spChg chg="mod">
          <ac:chgData name="Wojciech Kustra" userId="afebd3d0-216b-4c4f-8992-1bf1fda6d5e8" providerId="ADAL" clId="{1D307E72-7901-4E61-A01B-3C4232ABCF63}" dt="2026-05-31T17:29:04.281" v="799" actId="255"/>
          <ac:spMkLst>
            <pc:docMk/>
            <pc:sldMk cId="579868082" sldId="524"/>
            <ac:spMk id="3" creationId="{3E092915-CB53-D2F5-0A04-7E7EDECF1BB7}"/>
          </ac:spMkLst>
        </pc:spChg>
      </pc:sldChg>
      <pc:sldChg chg="modSp add mod">
        <pc:chgData name="Wojciech Kustra" userId="afebd3d0-216b-4c4f-8992-1bf1fda6d5e8" providerId="ADAL" clId="{1D307E72-7901-4E61-A01B-3C4232ABCF63}" dt="2026-05-31T17:28:16.012" v="789" actId="20577"/>
        <pc:sldMkLst>
          <pc:docMk/>
          <pc:sldMk cId="1726866818" sldId="525"/>
        </pc:sldMkLst>
        <pc:spChg chg="mod">
          <ac:chgData name="Wojciech Kustra" userId="afebd3d0-216b-4c4f-8992-1bf1fda6d5e8" providerId="ADAL" clId="{1D307E72-7901-4E61-A01B-3C4232ABCF63}" dt="2026-05-31T17:28:16.012" v="789" actId="20577"/>
          <ac:spMkLst>
            <pc:docMk/>
            <pc:sldMk cId="1726866818" sldId="525"/>
            <ac:spMk id="3" creationId="{D5B3FCFD-ECBF-C1A9-2F31-D7A73BFB84AC}"/>
          </ac:spMkLst>
        </pc:spChg>
      </pc:sldChg>
      <pc:sldChg chg="addSp delSp modSp add mod">
        <pc:chgData name="Wojciech Kustra" userId="afebd3d0-216b-4c4f-8992-1bf1fda6d5e8" providerId="ADAL" clId="{1D307E72-7901-4E61-A01B-3C4232ABCF63}" dt="2026-05-31T17:28:30.183" v="794" actId="1076"/>
        <pc:sldMkLst>
          <pc:docMk/>
          <pc:sldMk cId="854338477" sldId="526"/>
        </pc:sldMkLst>
        <pc:spChg chg="del">
          <ac:chgData name="Wojciech Kustra" userId="afebd3d0-216b-4c4f-8992-1bf1fda6d5e8" providerId="ADAL" clId="{1D307E72-7901-4E61-A01B-3C4232ABCF63}" dt="2026-05-31T17:28:21.510" v="791" actId="478"/>
          <ac:spMkLst>
            <pc:docMk/>
            <pc:sldMk cId="854338477" sldId="526"/>
            <ac:spMk id="3" creationId="{F9379E42-CC14-E2E0-E71B-0F369E646F18}"/>
          </ac:spMkLst>
        </pc:spChg>
        <pc:spChg chg="add mod">
          <ac:chgData name="Wojciech Kustra" userId="afebd3d0-216b-4c4f-8992-1bf1fda6d5e8" providerId="ADAL" clId="{1D307E72-7901-4E61-A01B-3C4232ABCF63}" dt="2026-05-31T17:28:21.510" v="791" actId="478"/>
          <ac:spMkLst>
            <pc:docMk/>
            <pc:sldMk cId="854338477" sldId="526"/>
            <ac:spMk id="5" creationId="{9EA665A5-C942-0368-1CDE-43B5B7F8568C}"/>
          </ac:spMkLst>
        </pc:spChg>
        <pc:picChg chg="add mod">
          <ac:chgData name="Wojciech Kustra" userId="afebd3d0-216b-4c4f-8992-1bf1fda6d5e8" providerId="ADAL" clId="{1D307E72-7901-4E61-A01B-3C4232ABCF63}" dt="2026-05-31T17:28:30.183" v="794" actId="1076"/>
          <ac:picMkLst>
            <pc:docMk/>
            <pc:sldMk cId="854338477" sldId="526"/>
            <ac:picMk id="6" creationId="{00000000-0000-0000-0000-000000000000}"/>
          </ac:picMkLst>
        </pc:picChg>
        <pc:picChg chg="add mod">
          <ac:chgData name="Wojciech Kustra" userId="afebd3d0-216b-4c4f-8992-1bf1fda6d5e8" providerId="ADAL" clId="{1D307E72-7901-4E61-A01B-3C4232ABCF63}" dt="2026-05-31T17:28:30.183" v="794" actId="1076"/>
          <ac:picMkLst>
            <pc:docMk/>
            <pc:sldMk cId="854338477" sldId="526"/>
            <ac:picMk id="7" creationId="{00000000-0000-0000-0000-000000000000}"/>
          </ac:picMkLst>
        </pc:picChg>
      </pc:sldChg>
      <pc:sldMasterChg chg="modSldLayout">
        <pc:chgData name="Wojciech Kustra" userId="afebd3d0-216b-4c4f-8992-1bf1fda6d5e8" providerId="ADAL" clId="{1D307E72-7901-4E61-A01B-3C4232ABCF63}" dt="2026-05-26T12:26:39.956" v="16" actId="20577"/>
        <pc:sldMasterMkLst>
          <pc:docMk/>
          <pc:sldMasterMk cId="0" sldId="2147483648"/>
        </pc:sldMasterMkLst>
        <pc:sldLayoutChg chg="modSp mod">
          <pc:chgData name="Wojciech Kustra" userId="afebd3d0-216b-4c4f-8992-1bf1fda6d5e8" providerId="ADAL" clId="{1D307E72-7901-4E61-A01B-3C4232ABCF63}" dt="2026-05-26T12:26:39.956" v="16" actId="20577"/>
          <pc:sldLayoutMkLst>
            <pc:docMk/>
            <pc:sldMasterMk cId="0" sldId="2147483648"/>
            <pc:sldLayoutMk cId="0" sldId="2147483650"/>
          </pc:sldLayoutMkLst>
          <pc:spChg chg="mod">
            <ac:chgData name="Wojciech Kustra" userId="afebd3d0-216b-4c4f-8992-1bf1fda6d5e8" providerId="ADAL" clId="{1D307E72-7901-4E61-A01B-3C4232ABCF63}" dt="2026-05-26T12:26:39.956" v="16" actId="20577"/>
            <ac:spMkLst>
              <pc:docMk/>
              <pc:sldMasterMk cId="0" sldId="2147483648"/>
              <pc:sldLayoutMk cId="0" sldId="2147483650"/>
              <ac:spMk id="5" creationId="{7E99E910-D45E-25AF-7503-AE875ECCEB8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1.06.2026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a:t>
            </a:r>
            <a:r>
              <a:rPr kumimoji="0" lang="pl-PL" sz="1400" b="0" i="0" u="none" strike="noStrike" cap="none" spc="0" normalizeH="0" baseline="0" dirty="0">
                <a:ln>
                  <a:noFill/>
                </a:ln>
                <a:solidFill>
                  <a:srgbClr val="00518E"/>
                </a:solidFill>
                <a:effectLst/>
                <a:uFillTx/>
                <a:latin typeface="+mn-lt"/>
                <a:ea typeface="+mn-ea"/>
                <a:cs typeface="+mn-cs"/>
                <a:sym typeface="Helvetica Neue"/>
              </a:rPr>
              <a:t>, </a:t>
            </a:r>
            <a:r>
              <a:rPr kumimoji="0" lang="pl-PL" sz="1400" b="0" i="0" u="none" strike="noStrike" cap="none" spc="0" normalizeH="0" baseline="0" dirty="0" err="1">
                <a:ln>
                  <a:noFill/>
                </a:ln>
                <a:solidFill>
                  <a:srgbClr val="00518E"/>
                </a:solidFill>
                <a:effectLst/>
                <a:uFillTx/>
                <a:latin typeface="+mn-lt"/>
                <a:ea typeface="+mn-ea"/>
                <a:cs typeface="+mn-cs"/>
                <a:sym typeface="Helvetica Neue"/>
              </a:rPr>
              <a:t>however</a:t>
            </a:r>
            <a:r>
              <a:rPr kumimoji="0" lang="pl-PL" sz="1400" b="0" i="0" u="none" strike="noStrike" cap="none" spc="0" normalizeH="0" baseline="0" dirty="0">
                <a:ln>
                  <a:noFill/>
                </a:ln>
                <a:solidFill>
                  <a:srgbClr val="00518E"/>
                </a:solidFill>
                <a:effectLst/>
                <a:uFillTx/>
                <a:latin typeface="+mn-lt"/>
                <a:ea typeface="+mn-ea"/>
                <a:cs typeface="+mn-cs"/>
                <a:sym typeface="Helvetica Neue"/>
              </a:rPr>
              <a:t>,</a:t>
            </a:r>
            <a:r>
              <a:rPr kumimoji="0" lang="en-US" sz="1400" b="0" i="0" u="none" strike="noStrike" cap="none" spc="0" normalizeH="0" baseline="0" dirty="0">
                <a:ln>
                  <a:noFill/>
                </a:ln>
                <a:solidFill>
                  <a:srgbClr val="00518E"/>
                </a:solidFill>
                <a:effectLst/>
                <a:uFillTx/>
                <a:latin typeface="+mn-lt"/>
                <a:ea typeface="+mn-ea"/>
                <a:cs typeface="+mn-cs"/>
                <a:sym typeface="Helvetica Neue"/>
              </a:rPr>
              <a:t>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9.xml"/><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Course C.03.06.02</a:t>
            </a:r>
            <a:br>
              <a:rPr lang="pl-PL" dirty="0"/>
            </a:br>
            <a:r>
              <a:rPr lang="pl-PL" dirty="0" err="1"/>
              <a:t>Maintenance</a:t>
            </a:r>
            <a:r>
              <a:rPr lang="pl-PL" dirty="0"/>
              <a:t> – </a:t>
            </a:r>
            <a:r>
              <a:rPr lang="pl-PL" dirty="0" err="1"/>
              <a:t>Introduction</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err="1"/>
              <a:t>Ngankeu</a:t>
            </a:r>
            <a:r>
              <a:rPr lang="pl-PL" dirty="0"/>
              <a:t> </a:t>
            </a:r>
            <a:r>
              <a:rPr lang="pl-PL" dirty="0" err="1"/>
              <a:t>Martial</a:t>
            </a:r>
            <a:r>
              <a:rPr lang="pl-PL" dirty="0"/>
              <a:t>, </a:t>
            </a:r>
            <a:r>
              <a:rPr lang="pl-PL" dirty="0" err="1"/>
              <a:t>Intime</a:t>
            </a:r>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17A88-C1EC-0CDA-CA80-449C199105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1885C1-85AC-A926-A874-21741095EAE1}"/>
              </a:ext>
            </a:extLst>
          </p:cNvPr>
          <p:cNvSpPr>
            <a:spLocks noGrp="1"/>
          </p:cNvSpPr>
          <p:nvPr>
            <p:ph type="title"/>
          </p:nvPr>
        </p:nvSpPr>
        <p:spPr/>
        <p:txBody>
          <a:bodyPr/>
          <a:lstStyle/>
          <a:p>
            <a:r>
              <a:rPr lang="en-GB" dirty="0"/>
              <a:t>Classification of unpaved local roads</a:t>
            </a:r>
          </a:p>
        </p:txBody>
      </p:sp>
      <p:sp>
        <p:nvSpPr>
          <p:cNvPr id="3" name="Text Placeholder 2">
            <a:extLst>
              <a:ext uri="{FF2B5EF4-FFF2-40B4-BE49-F238E27FC236}">
                <a16:creationId xmlns:a16="http://schemas.microsoft.com/office/drawing/2014/main" id="{13630320-6094-AE8A-4ADC-293605BA7C09}"/>
              </a:ext>
            </a:extLst>
          </p:cNvPr>
          <p:cNvSpPr>
            <a:spLocks noGrp="1"/>
          </p:cNvSpPr>
          <p:nvPr>
            <p:ph type="body" sz="quarter" idx="11"/>
          </p:nvPr>
        </p:nvSpPr>
        <p:spPr/>
        <p:txBody>
          <a:bodyPr/>
          <a:lstStyle/>
          <a:p>
            <a:endParaRPr lang="en-GB" dirty="0"/>
          </a:p>
        </p:txBody>
      </p:sp>
      <p:pic>
        <p:nvPicPr>
          <p:cNvPr id="8" name="Image 7"/>
          <p:cNvPicPr>
            <a:picLocks noChangeAspect="1"/>
          </p:cNvPicPr>
          <p:nvPr/>
        </p:nvPicPr>
        <p:blipFill>
          <a:blip r:embed="rId2"/>
          <a:stretch>
            <a:fillRect/>
          </a:stretch>
        </p:blipFill>
        <p:spPr>
          <a:xfrm>
            <a:off x="654300" y="1202914"/>
            <a:ext cx="5760001" cy="4320000"/>
          </a:xfrm>
          <a:prstGeom prst="rect">
            <a:avLst/>
          </a:prstGeom>
        </p:spPr>
      </p:pic>
      <p:pic>
        <p:nvPicPr>
          <p:cNvPr id="9" name="Image 8"/>
          <p:cNvPicPr>
            <a:picLocks noChangeAspect="1"/>
          </p:cNvPicPr>
          <p:nvPr/>
        </p:nvPicPr>
        <p:blipFill>
          <a:blip r:embed="rId3"/>
          <a:stretch>
            <a:fillRect/>
          </a:stretch>
        </p:blipFill>
        <p:spPr>
          <a:xfrm>
            <a:off x="5718313" y="2450072"/>
            <a:ext cx="6410323" cy="4320000"/>
          </a:xfrm>
          <a:prstGeom prst="rect">
            <a:avLst/>
          </a:prstGeom>
        </p:spPr>
      </p:pic>
    </p:spTree>
    <p:extLst>
      <p:ext uri="{BB962C8B-B14F-4D97-AF65-F5344CB8AC3E}">
        <p14:creationId xmlns:p14="http://schemas.microsoft.com/office/powerpoint/2010/main" val="245671621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D38E7-E348-C153-8D0C-AD790B2482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ED2FEB-D756-FD52-4E9D-4F30D702DF28}"/>
              </a:ext>
            </a:extLst>
          </p:cNvPr>
          <p:cNvSpPr>
            <a:spLocks noGrp="1"/>
          </p:cNvSpPr>
          <p:nvPr>
            <p:ph type="title"/>
          </p:nvPr>
        </p:nvSpPr>
        <p:spPr/>
        <p:txBody>
          <a:bodyPr/>
          <a:lstStyle/>
          <a:p>
            <a:r>
              <a:rPr lang="en-GB" dirty="0"/>
              <a:t>Classification of unpaved local roads</a:t>
            </a:r>
          </a:p>
        </p:txBody>
      </p:sp>
      <p:sp>
        <p:nvSpPr>
          <p:cNvPr id="5" name="Text Placeholder 4">
            <a:extLst>
              <a:ext uri="{FF2B5EF4-FFF2-40B4-BE49-F238E27FC236}">
                <a16:creationId xmlns:a16="http://schemas.microsoft.com/office/drawing/2014/main" id="{8695EFF6-FB76-E179-DFCE-F6DBD5D78F1F}"/>
              </a:ext>
            </a:extLst>
          </p:cNvPr>
          <p:cNvSpPr>
            <a:spLocks noGrp="1"/>
          </p:cNvSpPr>
          <p:nvPr>
            <p:ph type="body" sz="quarter" idx="11"/>
          </p:nvPr>
        </p:nvSpPr>
        <p:spPr/>
        <p:txBody>
          <a:bodyPr>
            <a:normAutofit fontScale="85000" lnSpcReduction="20000"/>
          </a:bodyPr>
          <a:lstStyle/>
          <a:p>
            <a:r>
              <a:rPr lang="en-GB" dirty="0"/>
              <a:t>As its name suggests, this is a trail that has not been specially treated; traffic travels on the ground itself, taking the least damaged route among those opened up by previous vehicles</a:t>
            </a:r>
            <a:endParaRPr lang="pl-PL" dirty="0"/>
          </a:p>
          <a:p>
            <a:r>
              <a:rPr lang="pl-PL" dirty="0"/>
              <a:t>I</a:t>
            </a:r>
            <a:r>
              <a:rPr lang="en-GB" dirty="0"/>
              <a:t>t is entirely dependent on the natural conditions of the site. </a:t>
            </a:r>
            <a:endParaRPr lang="pl-PL" dirty="0"/>
          </a:p>
          <a:p>
            <a:r>
              <a:rPr lang="en-GB" dirty="0"/>
              <a:t>Natural tracks exist and serve a purpose, but their limitations are immediately apparent: the absence of a road surface and the lack of infrastructure mean that neither the possibility of </a:t>
            </a:r>
            <a:r>
              <a:rPr lang="pl-PL" dirty="0"/>
              <a:t>travelling</a:t>
            </a:r>
            <a:r>
              <a:rPr lang="en-GB" dirty="0"/>
              <a:t> nor the journey time can be controlled. </a:t>
            </a:r>
            <a:endParaRPr lang="pl-PL" dirty="0"/>
          </a:p>
          <a:p>
            <a:r>
              <a:rPr lang="en-GB" dirty="0"/>
              <a:t>There is no maintenance for this type of road, let alone maintenance management. </a:t>
            </a:r>
          </a:p>
          <a:p>
            <a:endParaRPr lang="en-GB" dirty="0"/>
          </a:p>
        </p:txBody>
      </p:sp>
    </p:spTree>
    <p:extLst>
      <p:ext uri="{BB962C8B-B14F-4D97-AF65-F5344CB8AC3E}">
        <p14:creationId xmlns:p14="http://schemas.microsoft.com/office/powerpoint/2010/main" val="252211187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04261-C24D-20CC-826A-8C66FC75A1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ED25F7-FE96-693D-2CB1-6456AB65727B}"/>
              </a:ext>
            </a:extLst>
          </p:cNvPr>
          <p:cNvSpPr>
            <a:spLocks noGrp="1"/>
          </p:cNvSpPr>
          <p:nvPr>
            <p:ph type="title"/>
          </p:nvPr>
        </p:nvSpPr>
        <p:spPr/>
        <p:txBody>
          <a:bodyPr/>
          <a:lstStyle/>
          <a:p>
            <a:r>
              <a:rPr lang="en-GB" dirty="0"/>
              <a:t>Classification of unpaved local roads</a:t>
            </a:r>
          </a:p>
        </p:txBody>
      </p:sp>
      <p:sp>
        <p:nvSpPr>
          <p:cNvPr id="5" name="Text Placeholder 4">
            <a:extLst>
              <a:ext uri="{FF2B5EF4-FFF2-40B4-BE49-F238E27FC236}">
                <a16:creationId xmlns:a16="http://schemas.microsoft.com/office/drawing/2014/main" id="{5A0C8BFC-5BD2-054A-8BBA-ABDA307C3FC8}"/>
              </a:ext>
            </a:extLst>
          </p:cNvPr>
          <p:cNvSpPr>
            <a:spLocks noGrp="1"/>
          </p:cNvSpPr>
          <p:nvPr>
            <p:ph type="body" sz="quarter" idx="11"/>
          </p:nvPr>
        </p:nvSpPr>
        <p:spPr/>
        <p:txBody>
          <a:bodyPr>
            <a:normAutofit fontScale="70000" lnSpcReduction="20000"/>
          </a:bodyPr>
          <a:lstStyle/>
          <a:p>
            <a:r>
              <a:rPr lang="en-GB" dirty="0"/>
              <a:t>The dirt road</a:t>
            </a:r>
            <a:endParaRPr lang="pl-PL" dirty="0"/>
          </a:p>
          <a:p>
            <a:pPr lvl="1"/>
            <a:r>
              <a:rPr lang="en-GB" dirty="0"/>
              <a:t>The refusal to be entirely dependent on natural conditions leads to improvements being made to the track by giving it a specific layout and dealing with difficult sections, for example</a:t>
            </a:r>
            <a:r>
              <a:rPr lang="pl-PL" dirty="0"/>
              <a:t>,</a:t>
            </a:r>
            <a:r>
              <a:rPr lang="en-GB" dirty="0"/>
              <a:t> through drainage works or the construction of crossing structures. </a:t>
            </a:r>
            <a:endParaRPr lang="pl-PL" dirty="0"/>
          </a:p>
          <a:p>
            <a:pPr lvl="1"/>
            <a:r>
              <a:rPr lang="en-GB" dirty="0"/>
              <a:t>On this type of road, traffic is temporary, light, and practically reserved for off-road vehicles.</a:t>
            </a:r>
            <a:endParaRPr lang="pl-PL" dirty="0"/>
          </a:p>
          <a:p>
            <a:pPr lvl="1"/>
            <a:r>
              <a:rPr lang="en-GB" dirty="0"/>
              <a:t>Dirt roads are often used for agricultural activities linked to the production and transport of crops, and are therefore seasonal. </a:t>
            </a:r>
            <a:endParaRPr lang="pl-PL" dirty="0"/>
          </a:p>
          <a:p>
            <a:pPr lvl="1"/>
            <a:r>
              <a:rPr lang="pl-PL" dirty="0"/>
              <a:t>S</a:t>
            </a:r>
            <a:r>
              <a:rPr lang="en-GB" dirty="0" err="1"/>
              <a:t>easonal</a:t>
            </a:r>
            <a:r>
              <a:rPr lang="en-GB" dirty="0"/>
              <a:t> maintenance is carried out to make them passable at the appropriate time.</a:t>
            </a:r>
          </a:p>
        </p:txBody>
      </p:sp>
    </p:spTree>
    <p:extLst>
      <p:ext uri="{BB962C8B-B14F-4D97-AF65-F5344CB8AC3E}">
        <p14:creationId xmlns:p14="http://schemas.microsoft.com/office/powerpoint/2010/main" val="261718223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E97C0-63A7-B5A7-11AE-19DCA64C7F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3BFA40-3251-DCEF-3E16-CBF4F5ED0948}"/>
              </a:ext>
            </a:extLst>
          </p:cNvPr>
          <p:cNvSpPr>
            <a:spLocks noGrp="1"/>
          </p:cNvSpPr>
          <p:nvPr>
            <p:ph type="title"/>
          </p:nvPr>
        </p:nvSpPr>
        <p:spPr/>
        <p:txBody>
          <a:bodyPr/>
          <a:lstStyle/>
          <a:p>
            <a:r>
              <a:rPr lang="en-GB" dirty="0"/>
              <a:t>Classification of unpaved local roads</a:t>
            </a:r>
          </a:p>
        </p:txBody>
      </p:sp>
      <p:sp>
        <p:nvSpPr>
          <p:cNvPr id="4" name="Text Placeholder 3">
            <a:extLst>
              <a:ext uri="{FF2B5EF4-FFF2-40B4-BE49-F238E27FC236}">
                <a16:creationId xmlns:a16="http://schemas.microsoft.com/office/drawing/2014/main" id="{23365195-8D64-1604-35CB-788C03571E36}"/>
              </a:ext>
            </a:extLst>
          </p:cNvPr>
          <p:cNvSpPr>
            <a:spLocks noGrp="1"/>
          </p:cNvSpPr>
          <p:nvPr>
            <p:ph type="body" sz="quarter" idx="11"/>
          </p:nvPr>
        </p:nvSpPr>
        <p:spPr/>
        <p:txBody>
          <a:bodyPr/>
          <a:lstStyle/>
          <a:p>
            <a:r>
              <a:rPr lang="en-GB" dirty="0"/>
              <a:t>The dirt road</a:t>
            </a:r>
            <a:endParaRPr lang="pl-PL" dirty="0"/>
          </a:p>
          <a:p>
            <a:endParaRPr lang="en-GB" dirty="0"/>
          </a:p>
        </p:txBody>
      </p:sp>
      <p:pic>
        <p:nvPicPr>
          <p:cNvPr id="6"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4231" y="2564296"/>
            <a:ext cx="5383283" cy="4037463"/>
          </a:xfrm>
          <a:prstGeom prst="rect">
            <a:avLst/>
          </a:prstGeom>
        </p:spPr>
      </p:pic>
    </p:spTree>
    <p:extLst>
      <p:ext uri="{BB962C8B-B14F-4D97-AF65-F5344CB8AC3E}">
        <p14:creationId xmlns:p14="http://schemas.microsoft.com/office/powerpoint/2010/main" val="174390280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36678-B6C3-54CE-F93F-A90B0E0D8C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1C05E9-BF69-3EC4-83E6-E865D0EB2D1B}"/>
              </a:ext>
            </a:extLst>
          </p:cNvPr>
          <p:cNvSpPr>
            <a:spLocks noGrp="1"/>
          </p:cNvSpPr>
          <p:nvPr>
            <p:ph type="title"/>
          </p:nvPr>
        </p:nvSpPr>
        <p:spPr/>
        <p:txBody>
          <a:bodyPr/>
          <a:lstStyle/>
          <a:p>
            <a:r>
              <a:rPr lang="en-GB" dirty="0"/>
              <a:t>Classification of unpaved local roads</a:t>
            </a:r>
          </a:p>
        </p:txBody>
      </p:sp>
      <p:sp>
        <p:nvSpPr>
          <p:cNvPr id="5" name="Text Placeholder 4">
            <a:extLst>
              <a:ext uri="{FF2B5EF4-FFF2-40B4-BE49-F238E27FC236}">
                <a16:creationId xmlns:a16="http://schemas.microsoft.com/office/drawing/2014/main" id="{1852FF2B-543C-FB5E-BFFC-7903377DE97D}"/>
              </a:ext>
            </a:extLst>
          </p:cNvPr>
          <p:cNvSpPr>
            <a:spLocks noGrp="1"/>
          </p:cNvSpPr>
          <p:nvPr>
            <p:ph type="body" sz="quarter" idx="11"/>
          </p:nvPr>
        </p:nvSpPr>
        <p:spPr/>
        <p:txBody>
          <a:bodyPr>
            <a:normAutofit fontScale="92500" lnSpcReduction="20000"/>
          </a:bodyPr>
          <a:lstStyle/>
          <a:p>
            <a:r>
              <a:rPr lang="en-GB" dirty="0"/>
              <a:t>The elaborate unpaved road</a:t>
            </a:r>
          </a:p>
          <a:p>
            <a:pPr lvl="1"/>
            <a:r>
              <a:rPr lang="en-GB" dirty="0"/>
              <a:t>Its objective is to ensure permanent traffic flow under decent conditions. </a:t>
            </a:r>
            <a:endParaRPr lang="pl-PL" dirty="0"/>
          </a:p>
          <a:p>
            <a:pPr lvl="1"/>
            <a:r>
              <a:rPr lang="en-GB" dirty="0"/>
              <a:t>Permanent means that the road is accessible to ordinary vehicles </a:t>
            </a:r>
            <a:r>
              <a:rPr lang="pl-PL" dirty="0" err="1"/>
              <a:t>daily</a:t>
            </a:r>
            <a:r>
              <a:rPr lang="en-GB" dirty="0"/>
              <a:t> and that traffic is only exceptionally interrupted (river flooding, submersible crossings, rain barriers, etc.). </a:t>
            </a:r>
            <a:endParaRPr lang="pl-PL" dirty="0"/>
          </a:p>
          <a:p>
            <a:pPr lvl="1"/>
            <a:r>
              <a:rPr lang="en-GB" dirty="0"/>
              <a:t>Decent conditions </a:t>
            </a:r>
            <a:r>
              <a:rPr lang="pl-PL" dirty="0" err="1"/>
              <a:t>mean</a:t>
            </a:r>
            <a:r>
              <a:rPr lang="pl-PL" dirty="0"/>
              <a:t> </a:t>
            </a:r>
            <a:r>
              <a:rPr lang="pl-PL" dirty="0" err="1"/>
              <a:t>that</a:t>
            </a:r>
            <a:r>
              <a:rPr lang="pl-PL" dirty="0"/>
              <a:t> travelling</a:t>
            </a:r>
            <a:r>
              <a:rPr lang="en-GB" dirty="0"/>
              <a:t> on this road is not an expedition where you have no idea how long it will take or how many vehicles will break down.</a:t>
            </a:r>
          </a:p>
        </p:txBody>
      </p:sp>
    </p:spTree>
    <p:extLst>
      <p:ext uri="{BB962C8B-B14F-4D97-AF65-F5344CB8AC3E}">
        <p14:creationId xmlns:p14="http://schemas.microsoft.com/office/powerpoint/2010/main" val="340444671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6FCA525-9505-CD3F-DA19-6BF40C6D2EB3}"/>
              </a:ext>
            </a:extLst>
          </p:cNvPr>
          <p:cNvSpPr>
            <a:spLocks noGrp="1"/>
          </p:cNvSpPr>
          <p:nvPr>
            <p:ph type="title"/>
          </p:nvPr>
        </p:nvSpPr>
        <p:spPr/>
        <p:txBody>
          <a:bodyPr/>
          <a:lstStyle/>
          <a:p>
            <a:r>
              <a:rPr lang="en-GB" dirty="0"/>
              <a:t>Structure of an unpaved road</a:t>
            </a:r>
          </a:p>
        </p:txBody>
      </p:sp>
      <p:sp>
        <p:nvSpPr>
          <p:cNvPr id="2" name="Text Placeholder 1">
            <a:extLst>
              <a:ext uri="{FF2B5EF4-FFF2-40B4-BE49-F238E27FC236}">
                <a16:creationId xmlns:a16="http://schemas.microsoft.com/office/drawing/2014/main" id="{F6E53E2D-6087-4B51-4F74-4F62C5419CA5}"/>
              </a:ext>
            </a:extLst>
          </p:cNvPr>
          <p:cNvSpPr>
            <a:spLocks noGrp="1"/>
          </p:cNvSpPr>
          <p:nvPr>
            <p:ph type="body" sz="quarter" idx="11"/>
          </p:nvPr>
        </p:nvSpPr>
        <p:spPr/>
        <p:txBody>
          <a:bodyPr>
            <a:noAutofit/>
          </a:bodyPr>
          <a:lstStyle/>
          <a:p>
            <a:pPr lvl="0">
              <a:spcBef>
                <a:spcPts val="1200"/>
              </a:spcBef>
            </a:pPr>
            <a:r>
              <a:rPr lang="en-GB" sz="1800" dirty="0"/>
              <a:t>Formation of the platform</a:t>
            </a:r>
          </a:p>
          <a:p>
            <a:pPr lvl="1">
              <a:spcBef>
                <a:spcPts val="1200"/>
              </a:spcBef>
            </a:pPr>
            <a:r>
              <a:rPr lang="en-GB" sz="1800" dirty="0"/>
              <a:t>The platform is the surface prepared after stripping the natural terrain. It results from:</a:t>
            </a:r>
          </a:p>
          <a:p>
            <a:pPr lvl="1">
              <a:spcBef>
                <a:spcPts val="1200"/>
              </a:spcBef>
            </a:pPr>
            <a:r>
              <a:rPr lang="en-GB" sz="1800" dirty="0"/>
              <a:t>excavation (removing excess or unstable soil), or</a:t>
            </a:r>
          </a:p>
          <a:p>
            <a:pPr lvl="1">
              <a:spcBef>
                <a:spcPts val="1200"/>
              </a:spcBef>
            </a:pPr>
            <a:r>
              <a:rPr lang="en-GB" sz="1800" dirty="0"/>
              <a:t>backfilling (adding material to stabilize and level the ground).</a:t>
            </a:r>
          </a:p>
          <a:p>
            <a:pPr lvl="0">
              <a:spcBef>
                <a:spcPts val="1200"/>
              </a:spcBef>
            </a:pPr>
            <a:r>
              <a:rPr lang="en-GB" sz="1800" dirty="0"/>
              <a:t>It forms the foundation of the road and plays an important role because it:</a:t>
            </a:r>
          </a:p>
          <a:p>
            <a:pPr lvl="1">
              <a:spcBef>
                <a:spcPts val="1200"/>
              </a:spcBef>
            </a:pPr>
            <a:r>
              <a:rPr lang="en-GB" sz="1800" dirty="0"/>
              <a:t>ensures water drainage,</a:t>
            </a:r>
          </a:p>
          <a:p>
            <a:pPr lvl="1">
              <a:spcBef>
                <a:spcPts val="1200"/>
              </a:spcBef>
            </a:pPr>
            <a:r>
              <a:rPr lang="en-GB" sz="1800" dirty="0"/>
              <a:t>distributes the weight of vehicles over the natural ground,</a:t>
            </a:r>
          </a:p>
          <a:p>
            <a:pPr lvl="1">
              <a:spcBef>
                <a:spcPts val="1200"/>
              </a:spcBef>
            </a:pPr>
            <a:r>
              <a:rPr lang="en-GB" sz="1800" dirty="0"/>
              <a:t>prevents subsidence.</a:t>
            </a:r>
          </a:p>
        </p:txBody>
      </p:sp>
    </p:spTree>
    <p:extLst>
      <p:ext uri="{BB962C8B-B14F-4D97-AF65-F5344CB8AC3E}">
        <p14:creationId xmlns:p14="http://schemas.microsoft.com/office/powerpoint/2010/main" val="3640059626"/>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330CB-C76C-75BF-305A-589DD77523BB}"/>
              </a:ext>
            </a:extLst>
          </p:cNvPr>
          <p:cNvSpPr>
            <a:spLocks noGrp="1"/>
          </p:cNvSpPr>
          <p:nvPr>
            <p:ph type="title"/>
          </p:nvPr>
        </p:nvSpPr>
        <p:spPr/>
        <p:txBody>
          <a:bodyPr/>
          <a:lstStyle/>
          <a:p>
            <a:r>
              <a:rPr lang="en-GB" dirty="0"/>
              <a:t>Natural foundation layer</a:t>
            </a:r>
          </a:p>
        </p:txBody>
      </p:sp>
      <p:sp>
        <p:nvSpPr>
          <p:cNvPr id="3" name="Text Placeholder 2">
            <a:extLst>
              <a:ext uri="{FF2B5EF4-FFF2-40B4-BE49-F238E27FC236}">
                <a16:creationId xmlns:a16="http://schemas.microsoft.com/office/drawing/2014/main" id="{FFD9AB13-A670-6642-EE1B-2ED3C9F218AD}"/>
              </a:ext>
            </a:extLst>
          </p:cNvPr>
          <p:cNvSpPr>
            <a:spLocks noGrp="1"/>
          </p:cNvSpPr>
          <p:nvPr>
            <p:ph type="body" sz="quarter" idx="11"/>
          </p:nvPr>
        </p:nvSpPr>
        <p:spPr/>
        <p:txBody>
          <a:bodyPr>
            <a:noAutofit/>
          </a:bodyPr>
          <a:lstStyle/>
          <a:p>
            <a:pPr lvl="0"/>
            <a:r>
              <a:rPr lang="en-GB" sz="1800" dirty="0"/>
              <a:t>The foundation consists of</a:t>
            </a:r>
          </a:p>
          <a:p>
            <a:pPr lvl="1"/>
            <a:r>
              <a:rPr lang="en-GB" sz="1800" dirty="0"/>
              <a:t>well-compacted existing soil, or</a:t>
            </a:r>
          </a:p>
          <a:p>
            <a:pPr lvl="1"/>
            <a:r>
              <a:rPr lang="en-GB" sz="1800" dirty="0"/>
              <a:t>improved local fill.</a:t>
            </a:r>
          </a:p>
          <a:p>
            <a:pPr lvl="0"/>
            <a:r>
              <a:rPr lang="en-GB" sz="1800" dirty="0"/>
              <a:t>It stabilizes and supports the upper layer (dirt track). It allows:</a:t>
            </a:r>
          </a:p>
          <a:p>
            <a:pPr lvl="1"/>
            <a:r>
              <a:rPr lang="en-GB" sz="1800" dirty="0"/>
              <a:t>limiting rutting,</a:t>
            </a:r>
          </a:p>
          <a:p>
            <a:pPr lvl="1"/>
            <a:r>
              <a:rPr lang="en-GB" sz="1800" dirty="0"/>
              <a:t>reducing erosion,</a:t>
            </a:r>
          </a:p>
          <a:p>
            <a:pPr lvl="1"/>
            <a:r>
              <a:rPr lang="en-GB" sz="1800" dirty="0"/>
              <a:t>ensuring vehicle passage even in light rain.</a:t>
            </a:r>
          </a:p>
        </p:txBody>
      </p:sp>
    </p:spTree>
    <p:extLst>
      <p:ext uri="{BB962C8B-B14F-4D97-AF65-F5344CB8AC3E}">
        <p14:creationId xmlns:p14="http://schemas.microsoft.com/office/powerpoint/2010/main" val="276202685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A2A79-BAC1-2D0D-2817-D7363463D4D6}"/>
              </a:ext>
            </a:extLst>
          </p:cNvPr>
          <p:cNvSpPr>
            <a:spLocks noGrp="1"/>
          </p:cNvSpPr>
          <p:nvPr>
            <p:ph type="title"/>
          </p:nvPr>
        </p:nvSpPr>
        <p:spPr/>
        <p:txBody>
          <a:bodyPr/>
          <a:lstStyle/>
          <a:p>
            <a:r>
              <a:rPr lang="en-GB" dirty="0"/>
              <a:t>Absence of asphalt wearing course</a:t>
            </a:r>
          </a:p>
        </p:txBody>
      </p:sp>
      <p:sp>
        <p:nvSpPr>
          <p:cNvPr id="3" name="Text Placeholder 2">
            <a:extLst>
              <a:ext uri="{FF2B5EF4-FFF2-40B4-BE49-F238E27FC236}">
                <a16:creationId xmlns:a16="http://schemas.microsoft.com/office/drawing/2014/main" id="{3E092915-CB53-D2F5-0A04-7E7EDECF1BB7}"/>
              </a:ext>
            </a:extLst>
          </p:cNvPr>
          <p:cNvSpPr>
            <a:spLocks noGrp="1"/>
          </p:cNvSpPr>
          <p:nvPr>
            <p:ph type="body" sz="quarter" idx="11"/>
          </p:nvPr>
        </p:nvSpPr>
        <p:spPr/>
        <p:txBody>
          <a:bodyPr>
            <a:noAutofit/>
          </a:bodyPr>
          <a:lstStyle/>
          <a:p>
            <a:pPr lvl="0"/>
            <a:r>
              <a:rPr lang="en-GB" sz="1800" dirty="0"/>
              <a:t>Unlike paved roads, unpaved roads do not have asphalt, bituminous layer, or concrete. Their wearing course consists of:</a:t>
            </a:r>
          </a:p>
          <a:p>
            <a:pPr lvl="1"/>
            <a:r>
              <a:rPr lang="en-GB" sz="1800" dirty="0"/>
              <a:t>compacted soil,</a:t>
            </a:r>
          </a:p>
          <a:p>
            <a:pPr lvl="1"/>
            <a:r>
              <a:rPr lang="en-GB" sz="1800" dirty="0"/>
              <a:t>laterite,</a:t>
            </a:r>
          </a:p>
          <a:p>
            <a:pPr lvl="1"/>
            <a:r>
              <a:rPr lang="en-GB" sz="1800" dirty="0"/>
              <a:t>natural gravel.</a:t>
            </a:r>
          </a:p>
          <a:p>
            <a:pPr lvl="0"/>
            <a:r>
              <a:rPr lang="en-GB" sz="1800" dirty="0"/>
              <a:t>This keeps costs low but poses challenges:</a:t>
            </a:r>
          </a:p>
          <a:p>
            <a:pPr lvl="1"/>
            <a:r>
              <a:rPr lang="en-GB" sz="1800" dirty="0"/>
              <a:t>dust in the dry season,</a:t>
            </a:r>
          </a:p>
          <a:p>
            <a:pPr lvl="1"/>
            <a:r>
              <a:rPr lang="en-GB" sz="1800" dirty="0"/>
              <a:t>mud in the rainy season,</a:t>
            </a:r>
          </a:p>
          <a:p>
            <a:pPr lvl="1"/>
            <a:r>
              <a:rPr lang="en-GB" sz="1800" dirty="0"/>
              <a:t>rapid deterioration under heavy traffic.</a:t>
            </a:r>
          </a:p>
        </p:txBody>
      </p:sp>
    </p:spTree>
    <p:extLst>
      <p:ext uri="{BB962C8B-B14F-4D97-AF65-F5344CB8AC3E}">
        <p14:creationId xmlns:p14="http://schemas.microsoft.com/office/powerpoint/2010/main" val="57986808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EC207-C51C-92FF-6A64-E18A0D2D6313}"/>
              </a:ext>
            </a:extLst>
          </p:cNvPr>
          <p:cNvSpPr>
            <a:spLocks noGrp="1"/>
          </p:cNvSpPr>
          <p:nvPr>
            <p:ph type="title"/>
          </p:nvPr>
        </p:nvSpPr>
        <p:spPr/>
        <p:txBody>
          <a:bodyPr/>
          <a:lstStyle/>
          <a:p>
            <a:r>
              <a:rPr lang="en-GB" dirty="0"/>
              <a:t>Materials used</a:t>
            </a:r>
          </a:p>
        </p:txBody>
      </p:sp>
      <p:sp>
        <p:nvSpPr>
          <p:cNvPr id="3" name="Text Placeholder 2">
            <a:extLst>
              <a:ext uri="{FF2B5EF4-FFF2-40B4-BE49-F238E27FC236}">
                <a16:creationId xmlns:a16="http://schemas.microsoft.com/office/drawing/2014/main" id="{4A3E22FA-1E5E-79EB-D361-3F406253A0F3}"/>
              </a:ext>
            </a:extLst>
          </p:cNvPr>
          <p:cNvSpPr>
            <a:spLocks noGrp="1"/>
          </p:cNvSpPr>
          <p:nvPr>
            <p:ph type="body" sz="quarter" idx="11"/>
          </p:nvPr>
        </p:nvSpPr>
        <p:spPr/>
        <p:txBody>
          <a:bodyPr>
            <a:noAutofit/>
          </a:bodyPr>
          <a:lstStyle/>
          <a:p>
            <a:pPr lvl="0"/>
            <a:r>
              <a:rPr lang="en-GB" sz="1800" dirty="0"/>
              <a:t>Treated or untreated local soil</a:t>
            </a:r>
          </a:p>
          <a:p>
            <a:pPr lvl="1"/>
            <a:r>
              <a:rPr lang="en-GB" sz="1800" dirty="0"/>
              <a:t>left as is (compacted natural soil), or</a:t>
            </a:r>
          </a:p>
          <a:p>
            <a:pPr lvl="1"/>
            <a:r>
              <a:rPr lang="en-GB" sz="1800" dirty="0"/>
              <a:t>improved with lime, cement, or a bituminous stabilizer.</a:t>
            </a:r>
          </a:p>
          <a:p>
            <a:pPr lvl="0"/>
            <a:r>
              <a:rPr lang="en-GB" sz="1800" dirty="0"/>
              <a:t>The treatment serves to:</a:t>
            </a:r>
          </a:p>
          <a:p>
            <a:pPr lvl="1"/>
            <a:r>
              <a:rPr lang="en-GB" sz="1800" dirty="0"/>
              <a:t>increase water resistance,</a:t>
            </a:r>
          </a:p>
          <a:p>
            <a:pPr lvl="1"/>
            <a:r>
              <a:rPr lang="en-GB" sz="1800" dirty="0"/>
              <a:t>improve load-bearing capacity,</a:t>
            </a:r>
          </a:p>
          <a:p>
            <a:pPr lvl="1"/>
            <a:r>
              <a:rPr lang="en-GB" sz="1800" dirty="0"/>
              <a:t>reduce deformation.</a:t>
            </a:r>
          </a:p>
        </p:txBody>
      </p:sp>
    </p:spTree>
    <p:extLst>
      <p:ext uri="{BB962C8B-B14F-4D97-AF65-F5344CB8AC3E}">
        <p14:creationId xmlns:p14="http://schemas.microsoft.com/office/powerpoint/2010/main" val="3132644534"/>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26A9E-28BD-7996-AC0A-1BC0C8949439}"/>
              </a:ext>
            </a:extLst>
          </p:cNvPr>
          <p:cNvSpPr>
            <a:spLocks noGrp="1"/>
          </p:cNvSpPr>
          <p:nvPr>
            <p:ph type="title"/>
          </p:nvPr>
        </p:nvSpPr>
        <p:spPr/>
        <p:txBody>
          <a:bodyPr/>
          <a:lstStyle/>
          <a:p>
            <a:r>
              <a:rPr lang="en-GB" dirty="0"/>
              <a:t>Laterite gravel and natural gravel</a:t>
            </a:r>
          </a:p>
        </p:txBody>
      </p:sp>
      <p:sp>
        <p:nvSpPr>
          <p:cNvPr id="3" name="Text Placeholder 2">
            <a:extLst>
              <a:ext uri="{FF2B5EF4-FFF2-40B4-BE49-F238E27FC236}">
                <a16:creationId xmlns:a16="http://schemas.microsoft.com/office/drawing/2014/main" id="{DBEBC963-1163-A350-8F64-A2BF885BFB65}"/>
              </a:ext>
            </a:extLst>
          </p:cNvPr>
          <p:cNvSpPr>
            <a:spLocks noGrp="1"/>
          </p:cNvSpPr>
          <p:nvPr>
            <p:ph type="body" sz="quarter" idx="11"/>
          </p:nvPr>
        </p:nvSpPr>
        <p:spPr>
          <a:ln w="12700">
            <a:miter lim="400000"/>
          </a:ln>
        </p:spPr>
        <p:txBody>
          <a:bodyPr lIns="50800" tIns="50800" rIns="50800" bIns="50800">
            <a:noAutofit/>
          </a:bodyPr>
          <a:lstStyle/>
          <a:p>
            <a:pPr lvl="0"/>
            <a:r>
              <a:rPr lang="en-GB" sz="1800" dirty="0"/>
              <a:t>Laterite gravel</a:t>
            </a:r>
          </a:p>
          <a:p>
            <a:pPr lvl="1"/>
            <a:r>
              <a:rPr lang="en-GB" sz="1800" dirty="0"/>
              <a:t>Reddish-brown material rich in iron and aluminum, widely found in tropical Africa.</a:t>
            </a:r>
          </a:p>
          <a:p>
            <a:pPr lvl="1"/>
            <a:r>
              <a:rPr lang="en-GB" sz="1800" dirty="0"/>
              <a:t>Compacts well, relatively resistant to rain, good cohesion. Often used as a base course.</a:t>
            </a:r>
          </a:p>
          <a:p>
            <a:pPr lvl="0"/>
            <a:r>
              <a:rPr lang="en-GB" sz="1800" dirty="0"/>
              <a:t>Natural gravel</a:t>
            </a:r>
          </a:p>
          <a:p>
            <a:pPr lvl="1"/>
            <a:r>
              <a:rPr lang="en-GB" sz="1800" dirty="0"/>
              <a:t>Small stones or rock fragments.</a:t>
            </a:r>
          </a:p>
          <a:p>
            <a:pPr lvl="1"/>
            <a:r>
              <a:rPr lang="en-GB" sz="1800" dirty="0"/>
              <a:t>Increases mechanical resistance, reduces rutting, improves surface stability.</a:t>
            </a:r>
          </a:p>
          <a:p>
            <a:pPr lvl="1"/>
            <a:r>
              <a:rPr lang="en-GB" sz="1800" dirty="0"/>
              <a:t>Used mixed with soil or as a top layer.</a:t>
            </a:r>
          </a:p>
        </p:txBody>
      </p:sp>
    </p:spTree>
    <p:extLst>
      <p:ext uri="{BB962C8B-B14F-4D97-AF65-F5344CB8AC3E}">
        <p14:creationId xmlns:p14="http://schemas.microsoft.com/office/powerpoint/2010/main" val="350765338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27B97-B791-C4B1-EFC9-A622182D6503}"/>
              </a:ext>
            </a:extLst>
          </p:cNvPr>
          <p:cNvSpPr>
            <a:spLocks noGrp="1"/>
          </p:cNvSpPr>
          <p:nvPr>
            <p:ph type="title"/>
          </p:nvPr>
        </p:nvSpPr>
        <p:spPr/>
        <p:txBody>
          <a:bodyPr/>
          <a:lstStyle/>
          <a:p>
            <a:r>
              <a:rPr lang="en-GB" dirty="0"/>
              <a:t>Stabilized sand</a:t>
            </a:r>
          </a:p>
        </p:txBody>
      </p:sp>
      <p:sp>
        <p:nvSpPr>
          <p:cNvPr id="3" name="Text Placeholder 2">
            <a:extLst>
              <a:ext uri="{FF2B5EF4-FFF2-40B4-BE49-F238E27FC236}">
                <a16:creationId xmlns:a16="http://schemas.microsoft.com/office/drawing/2014/main" id="{1150F945-63A5-489C-C812-65ED93AB44C1}"/>
              </a:ext>
            </a:extLst>
          </p:cNvPr>
          <p:cNvSpPr>
            <a:spLocks noGrp="1"/>
          </p:cNvSpPr>
          <p:nvPr>
            <p:ph type="body" sz="quarter" idx="11"/>
          </p:nvPr>
        </p:nvSpPr>
        <p:spPr/>
        <p:txBody>
          <a:bodyPr>
            <a:noAutofit/>
          </a:bodyPr>
          <a:lstStyle/>
          <a:p>
            <a:pPr lvl="0"/>
            <a:r>
              <a:rPr lang="en-GB" sz="1800" dirty="0"/>
              <a:t>Sand alone does not hold well. It is stabilized with:</a:t>
            </a:r>
          </a:p>
          <a:p>
            <a:pPr lvl="1"/>
            <a:r>
              <a:rPr lang="en-GB" sz="1800" dirty="0"/>
              <a:t>cement,</a:t>
            </a:r>
          </a:p>
          <a:p>
            <a:pPr lvl="1"/>
            <a:r>
              <a:rPr lang="en-GB" sz="1800" dirty="0"/>
              <a:t>lime,</a:t>
            </a:r>
          </a:p>
          <a:p>
            <a:pPr lvl="1"/>
            <a:r>
              <a:rPr lang="en-GB" sz="1800" dirty="0"/>
              <a:t>or chemical additives.</a:t>
            </a:r>
          </a:p>
          <a:p>
            <a:pPr lvl="0"/>
            <a:r>
              <a:rPr lang="en-GB" sz="1800" dirty="0"/>
              <a:t>Objectives:</a:t>
            </a:r>
          </a:p>
          <a:p>
            <a:pPr lvl="1"/>
            <a:r>
              <a:rPr lang="en-GB" sz="1800" dirty="0"/>
              <a:t>obtain a firmer surface,</a:t>
            </a:r>
          </a:p>
          <a:p>
            <a:pPr lvl="1"/>
            <a:r>
              <a:rPr lang="en-GB" sz="1800" dirty="0"/>
              <a:t>limit slipping and dust,</a:t>
            </a:r>
          </a:p>
          <a:p>
            <a:pPr lvl="1"/>
            <a:r>
              <a:rPr lang="en-GB" sz="1800" dirty="0"/>
              <a:t>improve durability.</a:t>
            </a:r>
          </a:p>
        </p:txBody>
      </p:sp>
    </p:spTree>
    <p:extLst>
      <p:ext uri="{BB962C8B-B14F-4D97-AF65-F5344CB8AC3E}">
        <p14:creationId xmlns:p14="http://schemas.microsoft.com/office/powerpoint/2010/main" val="2829863042"/>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380928" y="482292"/>
            <a:ext cx="9441696" cy="5959451"/>
          </a:xfrm>
          <a:prstGeom prst="rect">
            <a:avLst/>
          </a:prstGeom>
        </p:spPr>
      </p:pic>
      <p:sp>
        <p:nvSpPr>
          <p:cNvPr id="5" name="Title 4">
            <a:extLst>
              <a:ext uri="{FF2B5EF4-FFF2-40B4-BE49-F238E27FC236}">
                <a16:creationId xmlns:a16="http://schemas.microsoft.com/office/drawing/2014/main" id="{ADB312F6-2C65-B58E-6EA2-E7206B2CF1AD}"/>
              </a:ext>
            </a:extLst>
          </p:cNvPr>
          <p:cNvSpPr>
            <a:spLocks noGrp="1"/>
          </p:cNvSpPr>
          <p:nvPr>
            <p:ph type="title"/>
          </p:nvPr>
        </p:nvSpPr>
        <p:spPr/>
        <p:txBody>
          <a:bodyPr/>
          <a:lstStyle/>
          <a:p>
            <a:endParaRPr lang="en-GB"/>
          </a:p>
        </p:txBody>
      </p:sp>
      <p:sp>
        <p:nvSpPr>
          <p:cNvPr id="6" name="Text Placeholder 5">
            <a:extLst>
              <a:ext uri="{FF2B5EF4-FFF2-40B4-BE49-F238E27FC236}">
                <a16:creationId xmlns:a16="http://schemas.microsoft.com/office/drawing/2014/main" id="{66D73D18-1EF0-2CF6-A97F-DABBED0FAA09}"/>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960258633"/>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A91D2-59D7-FCFC-48B6-03036D570577}"/>
              </a:ext>
            </a:extLst>
          </p:cNvPr>
          <p:cNvSpPr>
            <a:spLocks noGrp="1"/>
          </p:cNvSpPr>
          <p:nvPr>
            <p:ph type="title"/>
          </p:nvPr>
        </p:nvSpPr>
        <p:spPr/>
        <p:txBody>
          <a:bodyPr/>
          <a:lstStyle/>
          <a:p>
            <a:r>
              <a:rPr lang="en-GB" dirty="0"/>
              <a:t>Design and sizing methods</a:t>
            </a:r>
          </a:p>
        </p:txBody>
      </p:sp>
      <p:sp>
        <p:nvSpPr>
          <p:cNvPr id="3" name="Text Placeholder 2">
            <a:extLst>
              <a:ext uri="{FF2B5EF4-FFF2-40B4-BE49-F238E27FC236}">
                <a16:creationId xmlns:a16="http://schemas.microsoft.com/office/drawing/2014/main" id="{3A1562EB-C159-B1C2-3C5E-E7B8A921F1F1}"/>
              </a:ext>
            </a:extLst>
          </p:cNvPr>
          <p:cNvSpPr>
            <a:spLocks noGrp="1"/>
          </p:cNvSpPr>
          <p:nvPr>
            <p:ph type="body" sz="quarter" idx="11"/>
          </p:nvPr>
        </p:nvSpPr>
        <p:spPr/>
        <p:txBody>
          <a:bodyPr/>
          <a:lstStyle/>
          <a:p>
            <a:endParaRPr lang="en-GB"/>
          </a:p>
        </p:txBody>
      </p:sp>
      <p:pic>
        <p:nvPicPr>
          <p:cNvPr id="5" name="Image 4"/>
          <p:cNvPicPr>
            <a:picLocks noChangeAspect="1"/>
          </p:cNvPicPr>
          <p:nvPr/>
        </p:nvPicPr>
        <p:blipFill>
          <a:blip r:embed="rId2"/>
          <a:stretch>
            <a:fillRect/>
          </a:stretch>
        </p:blipFill>
        <p:spPr>
          <a:xfrm>
            <a:off x="1958098" y="1258224"/>
            <a:ext cx="7169905" cy="5374588"/>
          </a:xfrm>
          <a:prstGeom prst="rect">
            <a:avLst/>
          </a:prstGeom>
        </p:spPr>
      </p:pic>
    </p:spTree>
    <p:extLst>
      <p:ext uri="{BB962C8B-B14F-4D97-AF65-F5344CB8AC3E}">
        <p14:creationId xmlns:p14="http://schemas.microsoft.com/office/powerpoint/2010/main" val="2746145309"/>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6818E-455F-D18D-58AD-88D99FC23625}"/>
              </a:ext>
            </a:extLst>
          </p:cNvPr>
          <p:cNvSpPr>
            <a:spLocks noGrp="1"/>
          </p:cNvSpPr>
          <p:nvPr>
            <p:ph type="title"/>
          </p:nvPr>
        </p:nvSpPr>
        <p:spPr/>
        <p:txBody>
          <a:bodyPr/>
          <a:lstStyle/>
          <a:p>
            <a:r>
              <a:rPr lang="en-GB" dirty="0"/>
              <a:t>Typical unpaved local roads defects</a:t>
            </a:r>
            <a:r>
              <a:rPr lang="pl-PL" dirty="0"/>
              <a:t> - Surface </a:t>
            </a:r>
            <a:r>
              <a:rPr lang="pl-PL" dirty="0" err="1"/>
              <a:t>Deteriorations</a:t>
            </a:r>
            <a:br>
              <a:rPr lang="pl-PL" dirty="0"/>
            </a:br>
            <a:endParaRPr lang="en-GB" dirty="0"/>
          </a:p>
        </p:txBody>
      </p:sp>
      <p:sp>
        <p:nvSpPr>
          <p:cNvPr id="3" name="Text Placeholder 2">
            <a:extLst>
              <a:ext uri="{FF2B5EF4-FFF2-40B4-BE49-F238E27FC236}">
                <a16:creationId xmlns:a16="http://schemas.microsoft.com/office/drawing/2014/main" id="{932A51BE-3503-3D6F-A3A6-74BC752439D9}"/>
              </a:ext>
            </a:extLst>
          </p:cNvPr>
          <p:cNvSpPr>
            <a:spLocks noGrp="1"/>
          </p:cNvSpPr>
          <p:nvPr>
            <p:ph type="body" sz="quarter" idx="11"/>
          </p:nvPr>
        </p:nvSpPr>
        <p:spPr/>
        <p:txBody>
          <a:bodyPr>
            <a:normAutofit fontScale="92500" lnSpcReduction="10000"/>
          </a:bodyPr>
          <a:lstStyle/>
          <a:p>
            <a:r>
              <a:rPr lang="en-GB" dirty="0"/>
              <a:t>Dust</a:t>
            </a:r>
            <a:endParaRPr lang="pl-PL" dirty="0"/>
          </a:p>
          <a:p>
            <a:pPr lvl="1"/>
            <a:r>
              <a:rPr lang="en-US" dirty="0">
                <a:solidFill>
                  <a:schemeClr val="tx1"/>
                </a:solidFill>
                <a:latin typeface="Times New Roman" panose="02020603050405020304" pitchFamily="18" charset="0"/>
                <a:cs typeface="Times New Roman" panose="02020603050405020304" pitchFamily="18" charset="0"/>
              </a:rPr>
              <a:t>Dust in the air is a loss of fine, binder aggregates from road surfaces.  </a:t>
            </a:r>
            <a:endParaRPr lang="pl-PL" dirty="0">
              <a:solidFill>
                <a:schemeClr val="tx1"/>
              </a:solidFill>
              <a:latin typeface="Times New Roman" panose="02020603050405020304" pitchFamily="18" charset="0"/>
              <a:cs typeface="Times New Roman" panose="02020603050405020304" pitchFamily="18" charset="0"/>
            </a:endParaRPr>
          </a:p>
          <a:p>
            <a:pPr lvl="1"/>
            <a:r>
              <a:rPr lang="en-US" dirty="0">
                <a:solidFill>
                  <a:schemeClr val="tx1"/>
                </a:solidFill>
                <a:latin typeface="Times New Roman" panose="02020603050405020304" pitchFamily="18" charset="0"/>
                <a:cs typeface="Times New Roman" panose="02020603050405020304" pitchFamily="18" charset="0"/>
              </a:rPr>
              <a:t>Loss of these fines leads to other types of road </a:t>
            </a:r>
            <a:r>
              <a:rPr lang="pl-PL" dirty="0" err="1">
                <a:solidFill>
                  <a:schemeClr val="tx1"/>
                </a:solidFill>
                <a:latin typeface="Times New Roman" panose="02020603050405020304" pitchFamily="18" charset="0"/>
                <a:cs typeface="Times New Roman" panose="02020603050405020304" pitchFamily="18" charset="0"/>
              </a:rPr>
              <a:t>distress</a:t>
            </a:r>
            <a:r>
              <a:rPr lang="pl-PL" dirty="0">
                <a:solidFill>
                  <a:schemeClr val="tx1"/>
                </a:solidFill>
                <a:latin typeface="Times New Roman" panose="02020603050405020304" pitchFamily="18" charset="0"/>
                <a:cs typeface="Times New Roman" panose="02020603050405020304" pitchFamily="18" charset="0"/>
              </a:rPr>
              <a:t>,</a:t>
            </a:r>
            <a:r>
              <a:rPr lang="en-US" dirty="0">
                <a:solidFill>
                  <a:schemeClr val="tx1"/>
                </a:solidFill>
                <a:latin typeface="Times New Roman" panose="02020603050405020304" pitchFamily="18" charset="0"/>
                <a:cs typeface="Times New Roman" panose="02020603050405020304" pitchFamily="18" charset="0"/>
              </a:rPr>
              <a:t> such as loss of cohesion and compaction of the road fill material, and reduced capacity to maintain moisture in the road fill.  </a:t>
            </a:r>
            <a:endParaRPr lang="pl-PL" dirty="0">
              <a:solidFill>
                <a:schemeClr val="tx1"/>
              </a:solidFill>
              <a:latin typeface="Times New Roman" panose="02020603050405020304" pitchFamily="18" charset="0"/>
              <a:cs typeface="Times New Roman" panose="02020603050405020304" pitchFamily="18" charset="0"/>
            </a:endParaRPr>
          </a:p>
          <a:p>
            <a:pPr lvl="1"/>
            <a:r>
              <a:rPr lang="en-US" dirty="0">
                <a:solidFill>
                  <a:schemeClr val="tx1"/>
                </a:solidFill>
                <a:latin typeface="Times New Roman" panose="02020603050405020304" pitchFamily="18" charset="0"/>
                <a:cs typeface="Times New Roman" panose="02020603050405020304" pitchFamily="18" charset="0"/>
              </a:rPr>
              <a:t>These deficiencies also tend to feed on themselves, compounding the problems  -  especially the lack of moisture within the road fill.</a:t>
            </a:r>
          </a:p>
        </p:txBody>
      </p:sp>
    </p:spTree>
    <p:extLst>
      <p:ext uri="{BB962C8B-B14F-4D97-AF65-F5344CB8AC3E}">
        <p14:creationId xmlns:p14="http://schemas.microsoft.com/office/powerpoint/2010/main" val="99209508"/>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826A2-4CE8-CF1A-4970-1804E95037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3D3D15-8284-8456-2DE0-0DF6092EE146}"/>
              </a:ext>
            </a:extLst>
          </p:cNvPr>
          <p:cNvSpPr>
            <a:spLocks noGrp="1"/>
          </p:cNvSpPr>
          <p:nvPr>
            <p:ph type="title"/>
          </p:nvPr>
        </p:nvSpPr>
        <p:spPr/>
        <p:txBody>
          <a:bodyPr/>
          <a:lstStyle/>
          <a:p>
            <a:r>
              <a:rPr lang="en-GB" dirty="0"/>
              <a:t>Typical unpaved local roads defects</a:t>
            </a:r>
            <a:r>
              <a:rPr lang="pl-PL" dirty="0"/>
              <a:t> - Surface </a:t>
            </a:r>
            <a:r>
              <a:rPr lang="pl-PL" dirty="0" err="1"/>
              <a:t>Deteriorations</a:t>
            </a:r>
            <a:br>
              <a:rPr lang="pl-PL" dirty="0"/>
            </a:br>
            <a:endParaRPr lang="en-GB" dirty="0"/>
          </a:p>
        </p:txBody>
      </p:sp>
      <p:sp>
        <p:nvSpPr>
          <p:cNvPr id="3" name="Text Placeholder 2">
            <a:extLst>
              <a:ext uri="{FF2B5EF4-FFF2-40B4-BE49-F238E27FC236}">
                <a16:creationId xmlns:a16="http://schemas.microsoft.com/office/drawing/2014/main" id="{3102DFDD-8E8F-F22C-CF44-6A5DB4E49628}"/>
              </a:ext>
            </a:extLst>
          </p:cNvPr>
          <p:cNvSpPr>
            <a:spLocks noGrp="1"/>
          </p:cNvSpPr>
          <p:nvPr>
            <p:ph type="body" sz="quarter" idx="11"/>
          </p:nvPr>
        </p:nvSpPr>
        <p:spPr/>
        <p:txBody>
          <a:bodyPr>
            <a:normAutofit/>
          </a:bodyPr>
          <a:lstStyle/>
          <a:p>
            <a:r>
              <a:rPr lang="en-GB" dirty="0"/>
              <a:t>Ravelling</a:t>
            </a:r>
            <a:endParaRPr lang="pl-PL" dirty="0"/>
          </a:p>
          <a:p>
            <a:pPr lvl="1"/>
            <a:r>
              <a:rPr lang="en-GB" dirty="0"/>
              <a:t>Ravelling is the loss of coarser aggregates.  This is brought about when the coarser aggregates are worn away by traffic after fine, binder aggregates have been lost due to dust or erosion. </a:t>
            </a:r>
          </a:p>
          <a:p>
            <a:pPr lvl="1"/>
            <a:endParaRPr lang="en-GB" dirty="0"/>
          </a:p>
        </p:txBody>
      </p:sp>
    </p:spTree>
    <p:extLst>
      <p:ext uri="{BB962C8B-B14F-4D97-AF65-F5344CB8AC3E}">
        <p14:creationId xmlns:p14="http://schemas.microsoft.com/office/powerpoint/2010/main" val="1590217298"/>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3C65C-0EAB-B738-96A1-3D014ACB92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6164AD-8719-2FE1-DEC5-23009C53526C}"/>
              </a:ext>
            </a:extLst>
          </p:cNvPr>
          <p:cNvSpPr>
            <a:spLocks noGrp="1"/>
          </p:cNvSpPr>
          <p:nvPr>
            <p:ph type="title"/>
          </p:nvPr>
        </p:nvSpPr>
        <p:spPr/>
        <p:txBody>
          <a:bodyPr/>
          <a:lstStyle/>
          <a:p>
            <a:r>
              <a:rPr lang="en-GB" dirty="0"/>
              <a:t>Typical unpaved local roads defects</a:t>
            </a:r>
            <a:r>
              <a:rPr lang="pl-PL" dirty="0"/>
              <a:t> - Surface </a:t>
            </a:r>
            <a:r>
              <a:rPr lang="pl-PL" dirty="0" err="1"/>
              <a:t>Deteriorations</a:t>
            </a:r>
            <a:br>
              <a:rPr lang="pl-PL" dirty="0"/>
            </a:br>
            <a:endParaRPr lang="en-GB" dirty="0"/>
          </a:p>
        </p:txBody>
      </p:sp>
      <p:sp>
        <p:nvSpPr>
          <p:cNvPr id="3" name="Text Placeholder 2">
            <a:extLst>
              <a:ext uri="{FF2B5EF4-FFF2-40B4-BE49-F238E27FC236}">
                <a16:creationId xmlns:a16="http://schemas.microsoft.com/office/drawing/2014/main" id="{D59AA9DA-1AB4-0969-75C9-14207B60EAB2}"/>
              </a:ext>
            </a:extLst>
          </p:cNvPr>
          <p:cNvSpPr>
            <a:spLocks noGrp="1"/>
          </p:cNvSpPr>
          <p:nvPr>
            <p:ph type="body" sz="quarter" idx="11"/>
          </p:nvPr>
        </p:nvSpPr>
        <p:spPr/>
        <p:txBody>
          <a:bodyPr>
            <a:normAutofit fontScale="70000" lnSpcReduction="20000"/>
          </a:bodyPr>
          <a:lstStyle/>
          <a:p>
            <a:r>
              <a:rPr lang="en-GB" sz="2600" dirty="0"/>
              <a:t>Slipperiness</a:t>
            </a:r>
            <a:endParaRPr lang="pl-PL" sz="2600" dirty="0"/>
          </a:p>
          <a:p>
            <a:pPr lvl="1">
              <a:spcBef>
                <a:spcPts val="1200"/>
              </a:spcBef>
            </a:pPr>
            <a:r>
              <a:rPr lang="en-GB" sz="2600" dirty="0"/>
              <a:t>Slipperiness is caused when the road surface contains excessive fine aggregates in proportion to coarser aggregates, especially within the crust.  </a:t>
            </a:r>
            <a:endParaRPr lang="pl-PL" sz="2600" dirty="0"/>
          </a:p>
          <a:p>
            <a:pPr lvl="1">
              <a:spcBef>
                <a:spcPts val="1200"/>
              </a:spcBef>
            </a:pPr>
            <a:r>
              <a:rPr lang="en-GB" sz="2600" dirty="0"/>
              <a:t>Traffic wear can reduce coarse aggregates to finer aggregates, thus dis-proportioning the original road fill aggregate mix.  </a:t>
            </a:r>
            <a:endParaRPr lang="pl-PL" sz="2600" dirty="0"/>
          </a:p>
          <a:p>
            <a:pPr lvl="1">
              <a:spcBef>
                <a:spcPts val="1200"/>
              </a:spcBef>
            </a:pPr>
            <a:r>
              <a:rPr lang="en-GB" sz="2600" dirty="0"/>
              <a:t>During wet weather, the road surface becomes slippery and may become impassible.  </a:t>
            </a:r>
            <a:endParaRPr lang="pl-PL" sz="2600" dirty="0"/>
          </a:p>
          <a:p>
            <a:pPr lvl="1">
              <a:spcBef>
                <a:spcPts val="1200"/>
              </a:spcBef>
            </a:pPr>
            <a:r>
              <a:rPr lang="en-GB" sz="2600" dirty="0"/>
              <a:t>This problem can be corrected by mixing the surface fines with coarser aggregate by grading and/or blading the road surface and compacting back in place.  </a:t>
            </a:r>
            <a:endParaRPr lang="pl-PL" sz="2600" dirty="0"/>
          </a:p>
          <a:p>
            <a:pPr lvl="1">
              <a:spcBef>
                <a:spcPts val="1200"/>
              </a:spcBef>
            </a:pPr>
            <a:r>
              <a:rPr lang="en-GB" sz="2600" dirty="0"/>
              <a:t>Occasionally, coarser aggregate will need to be hauled in and added to the roadway.</a:t>
            </a:r>
          </a:p>
          <a:p>
            <a:pPr lvl="1"/>
            <a:endParaRPr lang="en-GB" dirty="0"/>
          </a:p>
        </p:txBody>
      </p:sp>
    </p:spTree>
    <p:extLst>
      <p:ext uri="{BB962C8B-B14F-4D97-AF65-F5344CB8AC3E}">
        <p14:creationId xmlns:p14="http://schemas.microsoft.com/office/powerpoint/2010/main" val="2659608709"/>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96B92-9CB9-D6C9-0FA9-756BA267AD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CC2EB3-143F-B3B8-A7EE-F5717E399FEA}"/>
              </a:ext>
            </a:extLst>
          </p:cNvPr>
          <p:cNvSpPr>
            <a:spLocks noGrp="1"/>
          </p:cNvSpPr>
          <p:nvPr>
            <p:ph type="title"/>
          </p:nvPr>
        </p:nvSpPr>
        <p:spPr/>
        <p:txBody>
          <a:bodyPr/>
          <a:lstStyle/>
          <a:p>
            <a:r>
              <a:rPr lang="en-GB" dirty="0"/>
              <a:t>Typical unpaved local roads defects</a:t>
            </a:r>
            <a:r>
              <a:rPr lang="pl-PL" dirty="0"/>
              <a:t> - Surface </a:t>
            </a:r>
            <a:r>
              <a:rPr lang="pl-PL" dirty="0" err="1"/>
              <a:t>Deformations</a:t>
            </a:r>
            <a:br>
              <a:rPr lang="pl-PL" dirty="0"/>
            </a:br>
            <a:br>
              <a:rPr lang="pl-PL" dirty="0"/>
            </a:br>
            <a:endParaRPr lang="en-GB" dirty="0"/>
          </a:p>
        </p:txBody>
      </p:sp>
      <p:sp>
        <p:nvSpPr>
          <p:cNvPr id="3" name="Text Placeholder 2">
            <a:extLst>
              <a:ext uri="{FF2B5EF4-FFF2-40B4-BE49-F238E27FC236}">
                <a16:creationId xmlns:a16="http://schemas.microsoft.com/office/drawing/2014/main" id="{B5198842-D1C5-1596-6E2A-CE329AF1433E}"/>
              </a:ext>
            </a:extLst>
          </p:cNvPr>
          <p:cNvSpPr>
            <a:spLocks noGrp="1"/>
          </p:cNvSpPr>
          <p:nvPr>
            <p:ph type="body" sz="quarter" idx="11"/>
          </p:nvPr>
        </p:nvSpPr>
        <p:spPr/>
        <p:txBody>
          <a:bodyPr>
            <a:normAutofit fontScale="70000" lnSpcReduction="20000"/>
          </a:bodyPr>
          <a:lstStyle/>
          <a:p>
            <a:r>
              <a:rPr lang="en-GB" sz="2600" dirty="0"/>
              <a:t>Rutting</a:t>
            </a:r>
            <a:endParaRPr lang="pl-PL" sz="2600" dirty="0"/>
          </a:p>
          <a:p>
            <a:pPr lvl="1">
              <a:spcBef>
                <a:spcPts val="1200"/>
              </a:spcBef>
            </a:pPr>
            <a:r>
              <a:rPr lang="en-GB" sz="2600" dirty="0"/>
              <a:t>Ruts are longitudinal depressions in the wheel paths caused by high moisture content in the subsurface soil or base, inadequate surface course thickness, and /or heavy traffic loads.</a:t>
            </a:r>
          </a:p>
          <a:p>
            <a:pPr lvl="1">
              <a:spcBef>
                <a:spcPts val="1200"/>
              </a:spcBef>
            </a:pPr>
            <a:r>
              <a:rPr lang="en-GB" sz="2600" dirty="0"/>
              <a:t>Rutting can be corrected by adding suitable material, grading, crowning, and rolling the road surface.  </a:t>
            </a:r>
            <a:endParaRPr lang="pl-PL" sz="2600" dirty="0"/>
          </a:p>
          <a:p>
            <a:pPr lvl="1">
              <a:spcBef>
                <a:spcPts val="1200"/>
              </a:spcBef>
            </a:pPr>
            <a:r>
              <a:rPr lang="en-GB" sz="2600" dirty="0"/>
              <a:t>Do not simply fill ruts with stone or soil.  </a:t>
            </a:r>
            <a:endParaRPr lang="pl-PL" sz="2600" dirty="0"/>
          </a:p>
          <a:p>
            <a:pPr lvl="1">
              <a:spcBef>
                <a:spcPts val="1200"/>
              </a:spcBef>
            </a:pPr>
            <a:r>
              <a:rPr lang="en-GB" sz="2600" dirty="0"/>
              <a:t>Filing ruts with stone can lead to new ruts being generated beside the original ones and thus would be an expensive and temporary “fix” which can also interfere with grading.  </a:t>
            </a:r>
            <a:endParaRPr lang="pl-PL" sz="2600" dirty="0"/>
          </a:p>
          <a:p>
            <a:pPr lvl="1">
              <a:spcBef>
                <a:spcPts val="1200"/>
              </a:spcBef>
            </a:pPr>
            <a:r>
              <a:rPr lang="pl-PL" sz="2600" dirty="0"/>
              <a:t>T</a:t>
            </a:r>
            <a:r>
              <a:rPr lang="en-GB" sz="2600" dirty="0"/>
              <a:t>he surface must be re-mixed and properly bladed or graded in more severe cases.</a:t>
            </a:r>
          </a:p>
          <a:p>
            <a:pPr lvl="1"/>
            <a:endParaRPr lang="en-GB" dirty="0"/>
          </a:p>
        </p:txBody>
      </p:sp>
    </p:spTree>
    <p:extLst>
      <p:ext uri="{BB962C8B-B14F-4D97-AF65-F5344CB8AC3E}">
        <p14:creationId xmlns:p14="http://schemas.microsoft.com/office/powerpoint/2010/main" val="1343339578"/>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BEB90-F471-017B-1978-98CD8D355A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DD2467-084A-56B2-B549-86A7B1EF31DB}"/>
              </a:ext>
            </a:extLst>
          </p:cNvPr>
          <p:cNvSpPr>
            <a:spLocks noGrp="1"/>
          </p:cNvSpPr>
          <p:nvPr>
            <p:ph type="title"/>
          </p:nvPr>
        </p:nvSpPr>
        <p:spPr/>
        <p:txBody>
          <a:bodyPr/>
          <a:lstStyle/>
          <a:p>
            <a:r>
              <a:rPr lang="en-GB" dirty="0"/>
              <a:t>Typical unpaved local roads defects</a:t>
            </a:r>
            <a:r>
              <a:rPr lang="pl-PL" dirty="0"/>
              <a:t> - Surface </a:t>
            </a:r>
            <a:r>
              <a:rPr lang="pl-PL" dirty="0" err="1"/>
              <a:t>Deformations</a:t>
            </a:r>
            <a:br>
              <a:rPr lang="pl-PL" dirty="0"/>
            </a:br>
            <a:br>
              <a:rPr lang="pl-PL" dirty="0"/>
            </a:br>
            <a:endParaRPr lang="en-GB" dirty="0"/>
          </a:p>
        </p:txBody>
      </p:sp>
      <p:sp>
        <p:nvSpPr>
          <p:cNvPr id="3" name="Text Placeholder 2">
            <a:extLst>
              <a:ext uri="{FF2B5EF4-FFF2-40B4-BE49-F238E27FC236}">
                <a16:creationId xmlns:a16="http://schemas.microsoft.com/office/drawing/2014/main" id="{410E1290-9B9C-336A-20B0-ABAD3798DB3D}"/>
              </a:ext>
            </a:extLst>
          </p:cNvPr>
          <p:cNvSpPr>
            <a:spLocks noGrp="1"/>
          </p:cNvSpPr>
          <p:nvPr>
            <p:ph type="body" sz="quarter" idx="11"/>
          </p:nvPr>
        </p:nvSpPr>
        <p:spPr/>
        <p:txBody>
          <a:bodyPr>
            <a:normAutofit fontScale="85000" lnSpcReduction="20000"/>
          </a:bodyPr>
          <a:lstStyle/>
          <a:p>
            <a:r>
              <a:rPr lang="en-GB" sz="2600" dirty="0"/>
              <a:t>Corrugating/“</a:t>
            </a:r>
            <a:r>
              <a:rPr lang="en-GB" sz="2600" dirty="0" err="1"/>
              <a:t>Washboarding</a:t>
            </a:r>
            <a:r>
              <a:rPr lang="en-GB" sz="2600" dirty="0"/>
              <a:t>”</a:t>
            </a:r>
          </a:p>
          <a:p>
            <a:pPr lvl="1"/>
            <a:r>
              <a:rPr lang="en-GB" sz="2600" dirty="0"/>
              <a:t>Corrugating/“</a:t>
            </a:r>
            <a:r>
              <a:rPr lang="en-GB" sz="2600" dirty="0" err="1"/>
              <a:t>washboarding</a:t>
            </a:r>
            <a:r>
              <a:rPr lang="en-GB" sz="2600" dirty="0"/>
              <a:t>” is a series of ridges and depressions across the road surface caused by the lack of surface cohesion.  </a:t>
            </a:r>
            <a:endParaRPr lang="pl-PL" sz="2600" dirty="0"/>
          </a:p>
          <a:p>
            <a:pPr lvl="1"/>
            <a:r>
              <a:rPr lang="en-GB" sz="2600" dirty="0"/>
              <a:t>This lack of cohesion is a result of the loss of fines in the road surface which, in turn,  is usually a result of very dry conditions within the road surface.  </a:t>
            </a:r>
            <a:endParaRPr lang="pl-PL" sz="2600" dirty="0"/>
          </a:p>
          <a:p>
            <a:pPr lvl="1"/>
            <a:r>
              <a:rPr lang="en-GB" sz="2600" dirty="0"/>
              <a:t>These conditions are aggravated and enhanced by excessive vehicle speeds and high traffic volumes. </a:t>
            </a:r>
          </a:p>
          <a:p>
            <a:pPr lvl="1"/>
            <a:endParaRPr lang="en-GB" dirty="0"/>
          </a:p>
        </p:txBody>
      </p:sp>
    </p:spTree>
    <p:extLst>
      <p:ext uri="{BB962C8B-B14F-4D97-AF65-F5344CB8AC3E}">
        <p14:creationId xmlns:p14="http://schemas.microsoft.com/office/powerpoint/2010/main" val="4158515729"/>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58AC2-7B16-661C-4BD8-90905FE9EB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1F6C1B-5FD3-3116-44F3-157D10906E66}"/>
              </a:ext>
            </a:extLst>
          </p:cNvPr>
          <p:cNvSpPr>
            <a:spLocks noGrp="1"/>
          </p:cNvSpPr>
          <p:nvPr>
            <p:ph type="title"/>
          </p:nvPr>
        </p:nvSpPr>
        <p:spPr/>
        <p:txBody>
          <a:bodyPr/>
          <a:lstStyle/>
          <a:p>
            <a:r>
              <a:rPr lang="en-GB" dirty="0"/>
              <a:t>Typical unpaved local roads defects</a:t>
            </a:r>
            <a:r>
              <a:rPr lang="pl-PL" dirty="0"/>
              <a:t> - Surface </a:t>
            </a:r>
            <a:r>
              <a:rPr lang="pl-PL" dirty="0" err="1"/>
              <a:t>Deformations</a:t>
            </a:r>
            <a:br>
              <a:rPr lang="pl-PL" dirty="0"/>
            </a:br>
            <a:br>
              <a:rPr lang="pl-PL" dirty="0"/>
            </a:br>
            <a:endParaRPr lang="en-GB" dirty="0"/>
          </a:p>
        </p:txBody>
      </p:sp>
      <p:sp>
        <p:nvSpPr>
          <p:cNvPr id="3" name="Text Placeholder 2">
            <a:extLst>
              <a:ext uri="{FF2B5EF4-FFF2-40B4-BE49-F238E27FC236}">
                <a16:creationId xmlns:a16="http://schemas.microsoft.com/office/drawing/2014/main" id="{7E06B579-E891-77AE-63A2-2EC212FF3BFB}"/>
              </a:ext>
            </a:extLst>
          </p:cNvPr>
          <p:cNvSpPr>
            <a:spLocks noGrp="1"/>
          </p:cNvSpPr>
          <p:nvPr>
            <p:ph type="body" sz="quarter" idx="11"/>
          </p:nvPr>
        </p:nvSpPr>
        <p:spPr/>
        <p:txBody>
          <a:bodyPr>
            <a:normAutofit/>
          </a:bodyPr>
          <a:lstStyle/>
          <a:p>
            <a:r>
              <a:rPr lang="en-GB" dirty="0"/>
              <a:t>Depressions”</a:t>
            </a:r>
          </a:p>
          <a:p>
            <a:pPr lvl="1"/>
            <a:r>
              <a:rPr lang="en-GB" dirty="0"/>
              <a:t>Depressions are localized low areas one or more inches below the surrounding road surfaces caused by settlement, excessive moisture content, and improper drainage.  </a:t>
            </a:r>
            <a:endParaRPr lang="pl-PL" dirty="0"/>
          </a:p>
          <a:p>
            <a:pPr lvl="1"/>
            <a:r>
              <a:rPr lang="en-GB" dirty="0"/>
              <a:t>These are larger areas not to be confused with potholes.</a:t>
            </a:r>
          </a:p>
          <a:p>
            <a:pPr lvl="1"/>
            <a:endParaRPr lang="en-GB" dirty="0"/>
          </a:p>
        </p:txBody>
      </p:sp>
    </p:spTree>
    <p:extLst>
      <p:ext uri="{BB962C8B-B14F-4D97-AF65-F5344CB8AC3E}">
        <p14:creationId xmlns:p14="http://schemas.microsoft.com/office/powerpoint/2010/main" val="1342178779"/>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D06F4-4F98-F642-F151-624A9E2FB0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8535EA-BB3B-3681-B8B0-0C646A1958DC}"/>
              </a:ext>
            </a:extLst>
          </p:cNvPr>
          <p:cNvSpPr>
            <a:spLocks noGrp="1"/>
          </p:cNvSpPr>
          <p:nvPr>
            <p:ph type="title"/>
          </p:nvPr>
        </p:nvSpPr>
        <p:spPr/>
        <p:txBody>
          <a:bodyPr/>
          <a:lstStyle/>
          <a:p>
            <a:r>
              <a:rPr lang="en-GB" dirty="0"/>
              <a:t>Typical unpaved local roads defects</a:t>
            </a:r>
            <a:r>
              <a:rPr lang="pl-PL" dirty="0"/>
              <a:t> - Surface </a:t>
            </a:r>
            <a:r>
              <a:rPr lang="pl-PL" dirty="0" err="1"/>
              <a:t>Deformations</a:t>
            </a:r>
            <a:br>
              <a:rPr lang="pl-PL" dirty="0"/>
            </a:br>
            <a:br>
              <a:rPr lang="pl-PL" dirty="0"/>
            </a:br>
            <a:endParaRPr lang="en-GB" dirty="0"/>
          </a:p>
        </p:txBody>
      </p:sp>
      <p:sp>
        <p:nvSpPr>
          <p:cNvPr id="3" name="Text Placeholder 2">
            <a:extLst>
              <a:ext uri="{FF2B5EF4-FFF2-40B4-BE49-F238E27FC236}">
                <a16:creationId xmlns:a16="http://schemas.microsoft.com/office/drawing/2014/main" id="{D5B3FCFD-ECBF-C1A9-2F31-D7A73BFB84AC}"/>
              </a:ext>
            </a:extLst>
          </p:cNvPr>
          <p:cNvSpPr>
            <a:spLocks noGrp="1"/>
          </p:cNvSpPr>
          <p:nvPr>
            <p:ph type="body" sz="quarter" idx="11"/>
          </p:nvPr>
        </p:nvSpPr>
        <p:spPr/>
        <p:txBody>
          <a:bodyPr>
            <a:normAutofit/>
          </a:bodyPr>
          <a:lstStyle/>
          <a:p>
            <a:r>
              <a:rPr lang="en-GB" dirty="0"/>
              <a:t>Potholes”</a:t>
            </a:r>
          </a:p>
          <a:p>
            <a:pPr lvl="1"/>
            <a:r>
              <a:rPr lang="en-GB" dirty="0"/>
              <a:t>Potholes are small depressions or voids in the road surface one or more inches deep</a:t>
            </a:r>
            <a:r>
              <a:rPr lang="pl-PL" dirty="0"/>
              <a:t>,</a:t>
            </a:r>
            <a:r>
              <a:rPr lang="en-GB" dirty="0"/>
              <a:t> which are caused by excessive moisture content, poor drainage, poorly graded aggregate, or a combination of these factors. </a:t>
            </a:r>
          </a:p>
          <a:p>
            <a:pPr lvl="1"/>
            <a:endParaRPr lang="en-GB" dirty="0"/>
          </a:p>
        </p:txBody>
      </p:sp>
    </p:spTree>
    <p:extLst>
      <p:ext uri="{BB962C8B-B14F-4D97-AF65-F5344CB8AC3E}">
        <p14:creationId xmlns:p14="http://schemas.microsoft.com/office/powerpoint/2010/main" val="1726866818"/>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3413A-28B3-DCF7-286B-C8C672C1ED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F84F43-7F5D-8B20-8B35-183C33D6EE8B}"/>
              </a:ext>
            </a:extLst>
          </p:cNvPr>
          <p:cNvSpPr>
            <a:spLocks noGrp="1"/>
          </p:cNvSpPr>
          <p:nvPr>
            <p:ph type="title"/>
          </p:nvPr>
        </p:nvSpPr>
        <p:spPr/>
        <p:txBody>
          <a:bodyPr/>
          <a:lstStyle/>
          <a:p>
            <a:r>
              <a:rPr lang="en-GB" dirty="0"/>
              <a:t>Typical unpaved local roads defects</a:t>
            </a:r>
            <a:r>
              <a:rPr lang="pl-PL" dirty="0"/>
              <a:t> - Surface </a:t>
            </a:r>
            <a:r>
              <a:rPr lang="pl-PL" dirty="0" err="1"/>
              <a:t>Deformations</a:t>
            </a:r>
            <a:br>
              <a:rPr lang="pl-PL" dirty="0"/>
            </a:br>
            <a:br>
              <a:rPr lang="pl-PL" dirty="0"/>
            </a:br>
            <a:endParaRPr lang="en-GB" dirty="0"/>
          </a:p>
        </p:txBody>
      </p:sp>
      <p:sp>
        <p:nvSpPr>
          <p:cNvPr id="5" name="Text Placeholder 4">
            <a:extLst>
              <a:ext uri="{FF2B5EF4-FFF2-40B4-BE49-F238E27FC236}">
                <a16:creationId xmlns:a16="http://schemas.microsoft.com/office/drawing/2014/main" id="{9EA665A5-C942-0368-1CDE-43B5B7F8568C}"/>
              </a:ext>
            </a:extLst>
          </p:cNvPr>
          <p:cNvSpPr>
            <a:spLocks noGrp="1"/>
          </p:cNvSpPr>
          <p:nvPr>
            <p:ph type="body" sz="quarter" idx="11"/>
          </p:nvPr>
        </p:nvSpPr>
        <p:spPr/>
        <p:txBody>
          <a:bodyPr/>
          <a:lstStyle/>
          <a:p>
            <a:endParaRPr lang="en-GB"/>
          </a:p>
        </p:txBody>
      </p:sp>
      <p:pic>
        <p:nvPicPr>
          <p:cNvPr id="6" name="Image 5"/>
          <p:cNvPicPr/>
          <p:nvPr/>
        </p:nvPicPr>
        <p:blipFill>
          <a:blip r:embed="rId2"/>
          <a:stretch>
            <a:fillRect/>
          </a:stretch>
        </p:blipFill>
        <p:spPr>
          <a:xfrm>
            <a:off x="4820444" y="1933780"/>
            <a:ext cx="6474490" cy="3097775"/>
          </a:xfrm>
          <a:prstGeom prst="rect">
            <a:avLst/>
          </a:prstGeom>
        </p:spPr>
      </p:pic>
      <p:pic>
        <p:nvPicPr>
          <p:cNvPr id="7" name="Image 6"/>
          <p:cNvPicPr>
            <a:picLocks noChangeAspect="1"/>
          </p:cNvPicPr>
          <p:nvPr/>
        </p:nvPicPr>
        <p:blipFill>
          <a:blip r:embed="rId3"/>
          <a:stretch>
            <a:fillRect/>
          </a:stretch>
        </p:blipFill>
        <p:spPr>
          <a:xfrm>
            <a:off x="532892" y="2330931"/>
            <a:ext cx="4006139" cy="2700624"/>
          </a:xfrm>
          <a:prstGeom prst="rect">
            <a:avLst/>
          </a:prstGeom>
        </p:spPr>
      </p:pic>
    </p:spTree>
    <p:extLst>
      <p:ext uri="{BB962C8B-B14F-4D97-AF65-F5344CB8AC3E}">
        <p14:creationId xmlns:p14="http://schemas.microsoft.com/office/powerpoint/2010/main" val="854338477"/>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3DE93-8F58-9FE1-73CD-948EACF0C79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8B3D4E3-7079-7992-8201-35D1E03F36C2}"/>
              </a:ext>
            </a:extLst>
          </p:cNvPr>
          <p:cNvSpPr>
            <a:spLocks noGrp="1"/>
          </p:cNvSpPr>
          <p:nvPr>
            <p:ph type="body" sz="quarter" idx="11"/>
          </p:nvPr>
        </p:nvSpPr>
        <p:spPr/>
        <p:txBody>
          <a:bodyPr/>
          <a:lstStyle/>
          <a:p>
            <a:endParaRPr lang="en-GB"/>
          </a:p>
        </p:txBody>
      </p:sp>
      <p:pic>
        <p:nvPicPr>
          <p:cNvPr id="4" name="Image 3"/>
          <p:cNvPicPr/>
          <p:nvPr/>
        </p:nvPicPr>
        <p:blipFill>
          <a:blip r:embed="rId2"/>
          <a:stretch>
            <a:fillRect/>
          </a:stretch>
        </p:blipFill>
        <p:spPr>
          <a:xfrm>
            <a:off x="1350720" y="262351"/>
            <a:ext cx="8398606" cy="6333297"/>
          </a:xfrm>
          <a:prstGeom prst="rect">
            <a:avLst/>
          </a:prstGeom>
        </p:spPr>
      </p:pic>
    </p:spTree>
    <p:extLst>
      <p:ext uri="{BB962C8B-B14F-4D97-AF65-F5344CB8AC3E}">
        <p14:creationId xmlns:p14="http://schemas.microsoft.com/office/powerpoint/2010/main" val="585328223"/>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6FCA525-9505-CD3F-DA19-6BF40C6D2EB3}"/>
              </a:ext>
            </a:extLst>
          </p:cNvPr>
          <p:cNvSpPr txBox="1">
            <a:spLocks/>
          </p:cNvSpPr>
          <p:nvPr/>
        </p:nvSpPr>
        <p:spPr>
          <a:xfrm>
            <a:off x="2855132" y="218365"/>
            <a:ext cx="5292581" cy="6414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algn="just" hangingPunct="1">
              <a:lnSpc>
                <a:spcPct val="150000"/>
              </a:lnSpc>
            </a:pPr>
            <a:r>
              <a:rPr lang="en-US" sz="2000" dirty="0">
                <a:latin typeface="Times New Roman" panose="02020603050405020304" pitchFamily="18" charset="0"/>
                <a:cs typeface="Times New Roman" panose="02020603050405020304" pitchFamily="18" charset="0"/>
              </a:rPr>
              <a:t>ATTEMPT TO REGROUP</a:t>
            </a:r>
            <a:endParaRPr lang="pl-PL" sz="2000" dirty="0">
              <a:latin typeface="Times New Roman" panose="02020603050405020304" pitchFamily="18" charset="0"/>
              <a:cs typeface="Times New Roman" panose="02020603050405020304" pitchFamily="18" charset="0"/>
            </a:endParaRPr>
          </a:p>
        </p:txBody>
      </p:sp>
      <p:pic>
        <p:nvPicPr>
          <p:cNvPr id="5" name="Image 4"/>
          <p:cNvPicPr>
            <a:picLocks noChangeAspect="1"/>
          </p:cNvPicPr>
          <p:nvPr/>
        </p:nvPicPr>
        <p:blipFill>
          <a:blip r:embed="rId2"/>
          <a:stretch>
            <a:fillRect/>
          </a:stretch>
        </p:blipFill>
        <p:spPr>
          <a:xfrm>
            <a:off x="225330" y="1291276"/>
            <a:ext cx="5872812" cy="3668451"/>
          </a:xfrm>
          <a:prstGeom prst="rect">
            <a:avLst/>
          </a:prstGeom>
        </p:spPr>
      </p:pic>
      <p:pic>
        <p:nvPicPr>
          <p:cNvPr id="6" name="Image 5"/>
          <p:cNvPicPr>
            <a:picLocks noChangeAspect="1"/>
          </p:cNvPicPr>
          <p:nvPr/>
        </p:nvPicPr>
        <p:blipFill>
          <a:blip r:embed="rId3"/>
          <a:stretch>
            <a:fillRect/>
          </a:stretch>
        </p:blipFill>
        <p:spPr>
          <a:xfrm>
            <a:off x="6313084" y="2350210"/>
            <a:ext cx="5783381" cy="3414735"/>
          </a:xfrm>
          <a:prstGeom prst="rect">
            <a:avLst/>
          </a:prstGeom>
        </p:spPr>
      </p:pic>
    </p:spTree>
    <p:extLst>
      <p:ext uri="{BB962C8B-B14F-4D97-AF65-F5344CB8AC3E}">
        <p14:creationId xmlns:p14="http://schemas.microsoft.com/office/powerpoint/2010/main" val="3408288123"/>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411706" y="846161"/>
            <a:ext cx="9347430" cy="4503762"/>
          </a:xfrm>
          <a:prstGeom prst="rect">
            <a:avLst/>
          </a:prstGeom>
        </p:spPr>
      </p:pic>
    </p:spTree>
    <p:extLst>
      <p:ext uri="{BB962C8B-B14F-4D97-AF65-F5344CB8AC3E}">
        <p14:creationId xmlns:p14="http://schemas.microsoft.com/office/powerpoint/2010/main" val="171432669"/>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CA525-9505-CD3F-DA19-6BF40C6D2EB3}"/>
              </a:ext>
            </a:extLst>
          </p:cNvPr>
          <p:cNvSpPr>
            <a:spLocks noGrp="1"/>
          </p:cNvSpPr>
          <p:nvPr>
            <p:ph type="title"/>
          </p:nvPr>
        </p:nvSpPr>
        <p:spPr>
          <a:xfrm>
            <a:off x="617799" y="198556"/>
            <a:ext cx="8254145" cy="620308"/>
          </a:xfrm>
        </p:spPr>
        <p:txBody>
          <a:bodyPr/>
          <a:lstStyle/>
          <a:p>
            <a:pPr algn="ctr"/>
            <a:r>
              <a:rPr lang="en-US" sz="2400" kern="1200" dirty="0">
                <a:latin typeface="Times New Roman" panose="02020603050405020304" pitchFamily="18" charset="0"/>
                <a:cs typeface="Times New Roman" panose="02020603050405020304" pitchFamily="18" charset="0"/>
              </a:rPr>
              <a:t>MAIN CAUSES AND DEVELOPMENTS</a:t>
            </a:r>
          </a:p>
        </p:txBody>
      </p:sp>
      <p:pic>
        <p:nvPicPr>
          <p:cNvPr id="3" name="Image 2"/>
          <p:cNvPicPr>
            <a:picLocks noChangeAspect="1"/>
          </p:cNvPicPr>
          <p:nvPr/>
        </p:nvPicPr>
        <p:blipFill>
          <a:blip r:embed="rId2"/>
          <a:stretch>
            <a:fillRect/>
          </a:stretch>
        </p:blipFill>
        <p:spPr>
          <a:xfrm>
            <a:off x="296909" y="818864"/>
            <a:ext cx="5662927" cy="3285201"/>
          </a:xfrm>
          <a:prstGeom prst="rect">
            <a:avLst/>
          </a:prstGeom>
        </p:spPr>
      </p:pic>
      <p:pic>
        <p:nvPicPr>
          <p:cNvPr id="4" name="Image 3"/>
          <p:cNvPicPr>
            <a:picLocks noChangeAspect="1"/>
          </p:cNvPicPr>
          <p:nvPr/>
        </p:nvPicPr>
        <p:blipFill>
          <a:blip r:embed="rId3"/>
          <a:stretch>
            <a:fillRect/>
          </a:stretch>
        </p:blipFill>
        <p:spPr>
          <a:xfrm>
            <a:off x="5959836" y="2561749"/>
            <a:ext cx="5888772" cy="3562707"/>
          </a:xfrm>
          <a:prstGeom prst="rect">
            <a:avLst/>
          </a:prstGeom>
        </p:spPr>
      </p:pic>
    </p:spTree>
    <p:extLst>
      <p:ext uri="{BB962C8B-B14F-4D97-AF65-F5344CB8AC3E}">
        <p14:creationId xmlns:p14="http://schemas.microsoft.com/office/powerpoint/2010/main" val="4144414009"/>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06140" y="140209"/>
            <a:ext cx="6291230" cy="3544686"/>
          </a:xfrm>
          <a:prstGeom prst="rect">
            <a:avLst/>
          </a:prstGeom>
        </p:spPr>
      </p:pic>
      <p:pic>
        <p:nvPicPr>
          <p:cNvPr id="5" name="Image 4"/>
          <p:cNvPicPr>
            <a:picLocks noChangeAspect="1"/>
          </p:cNvPicPr>
          <p:nvPr/>
        </p:nvPicPr>
        <p:blipFill>
          <a:blip r:embed="rId3"/>
          <a:stretch>
            <a:fillRect/>
          </a:stretch>
        </p:blipFill>
        <p:spPr>
          <a:xfrm>
            <a:off x="6742763" y="2479627"/>
            <a:ext cx="5299111" cy="3307023"/>
          </a:xfrm>
          <a:prstGeom prst="rect">
            <a:avLst/>
          </a:prstGeom>
        </p:spPr>
      </p:pic>
    </p:spTree>
    <p:extLst>
      <p:ext uri="{BB962C8B-B14F-4D97-AF65-F5344CB8AC3E}">
        <p14:creationId xmlns:p14="http://schemas.microsoft.com/office/powerpoint/2010/main" val="2817204814"/>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374178"/>
            <a:ext cx="6174546" cy="3388693"/>
          </a:xfrm>
          <a:prstGeom prst="rect">
            <a:avLst/>
          </a:prstGeom>
        </p:spPr>
      </p:pic>
      <p:pic>
        <p:nvPicPr>
          <p:cNvPr id="5" name="Image 4"/>
          <p:cNvPicPr>
            <a:picLocks noChangeAspect="1"/>
          </p:cNvPicPr>
          <p:nvPr/>
        </p:nvPicPr>
        <p:blipFill>
          <a:blip r:embed="rId3"/>
          <a:stretch>
            <a:fillRect/>
          </a:stretch>
        </p:blipFill>
        <p:spPr>
          <a:xfrm>
            <a:off x="6174547" y="2236740"/>
            <a:ext cx="5931495" cy="2444442"/>
          </a:xfrm>
          <a:prstGeom prst="rect">
            <a:avLst/>
          </a:prstGeom>
        </p:spPr>
      </p:pic>
      <p:pic>
        <p:nvPicPr>
          <p:cNvPr id="6" name="Image 5"/>
          <p:cNvPicPr>
            <a:picLocks noChangeAspect="1"/>
          </p:cNvPicPr>
          <p:nvPr/>
        </p:nvPicPr>
        <p:blipFill>
          <a:blip r:embed="rId4"/>
          <a:stretch>
            <a:fillRect/>
          </a:stretch>
        </p:blipFill>
        <p:spPr>
          <a:xfrm>
            <a:off x="669096" y="4514919"/>
            <a:ext cx="5505450" cy="2028825"/>
          </a:xfrm>
          <a:prstGeom prst="rect">
            <a:avLst/>
          </a:prstGeom>
        </p:spPr>
      </p:pic>
    </p:spTree>
    <p:extLst>
      <p:ext uri="{BB962C8B-B14F-4D97-AF65-F5344CB8AC3E}">
        <p14:creationId xmlns:p14="http://schemas.microsoft.com/office/powerpoint/2010/main" val="995895313"/>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36832" y="112310"/>
            <a:ext cx="6486525" cy="3467100"/>
          </a:xfrm>
          <a:prstGeom prst="rect">
            <a:avLst/>
          </a:prstGeom>
        </p:spPr>
      </p:pic>
      <p:pic>
        <p:nvPicPr>
          <p:cNvPr id="2" name="Image 1"/>
          <p:cNvPicPr>
            <a:picLocks noChangeAspect="1"/>
          </p:cNvPicPr>
          <p:nvPr/>
        </p:nvPicPr>
        <p:blipFill>
          <a:blip r:embed="rId3"/>
          <a:stretch>
            <a:fillRect/>
          </a:stretch>
        </p:blipFill>
        <p:spPr>
          <a:xfrm>
            <a:off x="6623357" y="2762047"/>
            <a:ext cx="5339332" cy="3947604"/>
          </a:xfrm>
          <a:prstGeom prst="rect">
            <a:avLst/>
          </a:prstGeom>
        </p:spPr>
      </p:pic>
    </p:spTree>
    <p:extLst>
      <p:ext uri="{BB962C8B-B14F-4D97-AF65-F5344CB8AC3E}">
        <p14:creationId xmlns:p14="http://schemas.microsoft.com/office/powerpoint/2010/main" val="1240749207"/>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407426" y="409077"/>
            <a:ext cx="7328600" cy="4162923"/>
          </a:xfrm>
          <a:prstGeom prst="rect">
            <a:avLst/>
          </a:prstGeom>
        </p:spPr>
      </p:pic>
      <p:sp>
        <p:nvSpPr>
          <p:cNvPr id="5" name="Title 1">
            <a:extLst>
              <a:ext uri="{FF2B5EF4-FFF2-40B4-BE49-F238E27FC236}">
                <a16:creationId xmlns:a16="http://schemas.microsoft.com/office/drawing/2014/main" id="{76FCA525-9505-CD3F-DA19-6BF40C6D2EB3}"/>
              </a:ext>
            </a:extLst>
          </p:cNvPr>
          <p:cNvSpPr txBox="1">
            <a:spLocks/>
          </p:cNvSpPr>
          <p:nvPr/>
        </p:nvSpPr>
        <p:spPr>
          <a:xfrm>
            <a:off x="1407426" y="5049673"/>
            <a:ext cx="9811034" cy="15285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algn="just" hangingPunct="1">
              <a:lnSpc>
                <a:spcPct val="150000"/>
              </a:lnSpc>
            </a:pPr>
            <a:r>
              <a:rPr lang="en-US" sz="2000" dirty="0">
                <a:solidFill>
                  <a:schemeClr val="tx1"/>
                </a:solidFill>
                <a:latin typeface="Times New Roman" panose="02020603050405020304" pitchFamily="18" charset="0"/>
                <a:cs typeface="Times New Roman" panose="02020603050405020304" pitchFamily="18" charset="0"/>
              </a:rPr>
              <a:t>NOTES</a:t>
            </a:r>
          </a:p>
          <a:p>
            <a:pPr algn="just" hangingPunct="1">
              <a:lnSpc>
                <a:spcPct val="150000"/>
              </a:lnSpc>
            </a:pPr>
            <a:r>
              <a:rPr lang="en-US" sz="1400" b="0" dirty="0">
                <a:solidFill>
                  <a:schemeClr val="tx1"/>
                </a:solidFill>
                <a:latin typeface="Times New Roman" panose="02020603050405020304" pitchFamily="18" charset="0"/>
                <a:cs typeface="Times New Roman" panose="02020603050405020304" pitchFamily="18" charset="0"/>
              </a:rPr>
              <a:t>Contrary to what one might think, all these forms of degradation are closely linked</a:t>
            </a:r>
            <a:r>
              <a:rPr lang="en-US" sz="2000" b="0" dirty="0">
                <a:solidFill>
                  <a:schemeClr val="tx1"/>
                </a:solidFill>
                <a:latin typeface="Times New Roman" panose="02020603050405020304" pitchFamily="18" charset="0"/>
                <a:cs typeface="Times New Roman" panose="02020603050405020304" pitchFamily="18" charset="0"/>
              </a:rPr>
              <a:t>.</a:t>
            </a:r>
            <a:endParaRPr lang="pl-PL" sz="20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0966663"/>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1200149" y="511079"/>
            <a:ext cx="8192527" cy="6080789"/>
          </a:xfrm>
          <a:prstGeom prst="rect">
            <a:avLst/>
          </a:prstGeom>
        </p:spPr>
      </p:pic>
    </p:spTree>
    <p:extLst>
      <p:ext uri="{BB962C8B-B14F-4D97-AF65-F5344CB8AC3E}">
        <p14:creationId xmlns:p14="http://schemas.microsoft.com/office/powerpoint/2010/main" val="400404559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03938-48FB-0633-421E-765D23F629D7}"/>
              </a:ext>
            </a:extLst>
          </p:cNvPr>
          <p:cNvSpPr>
            <a:spLocks noGrp="1"/>
          </p:cNvSpPr>
          <p:nvPr>
            <p:ph type="title"/>
          </p:nvPr>
        </p:nvSpPr>
        <p:spPr/>
        <p:txBody>
          <a:bodyPr/>
          <a:lstStyle/>
          <a:p>
            <a:r>
              <a:rPr lang="en-GB" dirty="0"/>
              <a:t>Introduction</a:t>
            </a:r>
          </a:p>
        </p:txBody>
      </p:sp>
      <p:sp>
        <p:nvSpPr>
          <p:cNvPr id="3" name="Text Placeholder 2">
            <a:extLst>
              <a:ext uri="{FF2B5EF4-FFF2-40B4-BE49-F238E27FC236}">
                <a16:creationId xmlns:a16="http://schemas.microsoft.com/office/drawing/2014/main" id="{22F081D0-522C-B152-A717-E48D35629071}"/>
              </a:ext>
            </a:extLst>
          </p:cNvPr>
          <p:cNvSpPr>
            <a:spLocks noGrp="1"/>
          </p:cNvSpPr>
          <p:nvPr>
            <p:ph type="body" sz="quarter" idx="11"/>
          </p:nvPr>
        </p:nvSpPr>
        <p:spPr/>
        <p:txBody>
          <a:bodyPr/>
          <a:lstStyle/>
          <a:p>
            <a:r>
              <a:rPr lang="en-GB" dirty="0"/>
              <a:t>What are the main technical challenges specific to unpaved roads compared to paved roads, and how do climate conditions (dry season vs. rainy season) affect their deterioration?</a:t>
            </a:r>
          </a:p>
        </p:txBody>
      </p:sp>
      <p:pic>
        <p:nvPicPr>
          <p:cNvPr id="4" name="Image 4">
            <a:extLst>
              <a:ext uri="{FF2B5EF4-FFF2-40B4-BE49-F238E27FC236}">
                <a16:creationId xmlns:a16="http://schemas.microsoft.com/office/drawing/2014/main" id="{0A77ACC5-59DF-767F-3717-D38CE7D5D1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0061" y="3514742"/>
            <a:ext cx="4371833" cy="3278875"/>
          </a:xfrm>
          <a:prstGeom prst="rect">
            <a:avLst/>
          </a:prstGeom>
        </p:spPr>
      </p:pic>
      <p:sp>
        <p:nvSpPr>
          <p:cNvPr id="5" name="Title 1">
            <a:extLst>
              <a:ext uri="{FF2B5EF4-FFF2-40B4-BE49-F238E27FC236}">
                <a16:creationId xmlns:a16="http://schemas.microsoft.com/office/drawing/2014/main" id="{BE97ACB4-E81C-BBCA-C66C-F080ED4ED072}"/>
              </a:ext>
            </a:extLst>
          </p:cNvPr>
          <p:cNvSpPr txBox="1">
            <a:spLocks/>
          </p:cNvSpPr>
          <p:nvPr/>
        </p:nvSpPr>
        <p:spPr>
          <a:xfrm>
            <a:off x="2402995" y="6317075"/>
            <a:ext cx="4893119" cy="4765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fontScale="70000" lnSpcReduction="20000"/>
          </a:bodyPr>
          <a:lstStyle>
            <a:lvl1pPr marL="457194" indent="-457194" defTabSz="1219154">
              <a:buClr>
                <a:srgbClr val="F26211"/>
              </a:buClr>
              <a:buSzPct val="123000"/>
              <a:buFont typeface="+mj-lt"/>
              <a:buAutoNum type="arabicPeriod"/>
              <a:defRPr/>
            </a:lvl1pPr>
            <a:lvl2pPr marL="609593" indent="-304796" defTabSz="1219154">
              <a:buSzPct val="123000"/>
              <a:buChar char="•"/>
            </a:lvl2pPr>
            <a:lvl3pPr marL="914389" indent="-304796" defTabSz="1219154">
              <a:buSzPct val="123000"/>
              <a:buChar char="•"/>
            </a:lvl3pPr>
            <a:lvl4pPr marL="1219184" indent="-304796" defTabSz="1219154">
              <a:buSzPct val="123000"/>
              <a:buChar char="•"/>
            </a:lvl4pPr>
            <a:lvl5pPr marL="1523981" indent="-304796" defTabSz="1219154">
              <a:buSzPct val="123000"/>
              <a:buChar char="•"/>
            </a:lvl5pPr>
            <a:lvl6pPr marL="1828777" indent="-304796" defTabSz="1219154">
              <a:buSzPct val="123000"/>
              <a:buChar char="•"/>
            </a:lvl6pPr>
            <a:lvl7pPr marL="2133573" indent="-304796" defTabSz="1219154">
              <a:buSzPct val="123000"/>
              <a:buChar char="•"/>
            </a:lvl7pPr>
            <a:lvl8pPr marL="2438370" indent="-304796" defTabSz="1219154">
              <a:buSzPct val="123000"/>
              <a:buChar char="•"/>
            </a:lvl8pPr>
            <a:lvl9pPr marL="2743166" indent="-304796" defTabSz="1219154">
              <a:buSzPct val="123000"/>
              <a:buChar char="•"/>
            </a:lvl9pPr>
          </a:lstStyle>
          <a:p>
            <a:r>
              <a:rPr lang="en-US" dirty="0"/>
              <a:t>Figure: local road unpaved, </a:t>
            </a:r>
            <a:r>
              <a:rPr lang="en-US" dirty="0" err="1"/>
              <a:t>Bafou</a:t>
            </a:r>
            <a:r>
              <a:rPr lang="en-US" dirty="0"/>
              <a:t>, Cameroon</a:t>
            </a:r>
            <a:endParaRPr lang="pl-PL" dirty="0"/>
          </a:p>
        </p:txBody>
      </p:sp>
    </p:spTree>
    <p:extLst>
      <p:ext uri="{BB962C8B-B14F-4D97-AF65-F5344CB8AC3E}">
        <p14:creationId xmlns:p14="http://schemas.microsoft.com/office/powerpoint/2010/main" val="2435345840"/>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1AEE6-F547-FB76-8328-DDA5F8FC83A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5AAD51D-336A-9B5E-5DC3-0D49C2706CD7}"/>
              </a:ext>
            </a:extLst>
          </p:cNvPr>
          <p:cNvSpPr>
            <a:spLocks noGrp="1"/>
          </p:cNvSpPr>
          <p:nvPr>
            <p:ph type="title"/>
          </p:nvPr>
        </p:nvSpPr>
        <p:spPr/>
        <p:txBody>
          <a:bodyPr/>
          <a:lstStyle/>
          <a:p>
            <a:r>
              <a:rPr lang="en-GB" dirty="0"/>
              <a:t>Maintenance and rehabilitation techniques</a:t>
            </a:r>
          </a:p>
        </p:txBody>
      </p:sp>
      <p:sp>
        <p:nvSpPr>
          <p:cNvPr id="5" name="Text Placeholder 4">
            <a:extLst>
              <a:ext uri="{FF2B5EF4-FFF2-40B4-BE49-F238E27FC236}">
                <a16:creationId xmlns:a16="http://schemas.microsoft.com/office/drawing/2014/main" id="{00AC1604-6EEB-1228-6E4D-6713A8DA80AC}"/>
              </a:ext>
            </a:extLst>
          </p:cNvPr>
          <p:cNvSpPr>
            <a:spLocks noGrp="1"/>
          </p:cNvSpPr>
          <p:nvPr>
            <p:ph type="body" sz="quarter" idx="11"/>
          </p:nvPr>
        </p:nvSpPr>
        <p:spPr/>
        <p:txBody>
          <a:bodyPr>
            <a:noAutofit/>
          </a:bodyPr>
          <a:lstStyle/>
          <a:p>
            <a:pPr>
              <a:spcBef>
                <a:spcPts val="1200"/>
              </a:spcBef>
            </a:pPr>
            <a:r>
              <a:rPr lang="en-GB" sz="1600" dirty="0"/>
              <a:t>According to the VIZIRET method, in terms of maintenance and rehabilitation techniques for unpaved roads, we have:</a:t>
            </a:r>
            <a:endParaRPr lang="pl-PL" sz="1600" dirty="0"/>
          </a:p>
          <a:p>
            <a:pPr lvl="1">
              <a:spcBef>
                <a:spcPts val="1200"/>
              </a:spcBef>
            </a:pPr>
            <a:r>
              <a:rPr lang="en-GB" sz="1600" dirty="0"/>
              <a:t>Routine maintenance</a:t>
            </a:r>
            <a:r>
              <a:rPr lang="pl-PL" sz="1600" dirty="0"/>
              <a:t> </a:t>
            </a:r>
          </a:p>
          <a:p>
            <a:pPr lvl="2">
              <a:spcBef>
                <a:spcPts val="1200"/>
              </a:spcBef>
            </a:pPr>
            <a:r>
              <a:rPr lang="en-GB" sz="1600" dirty="0"/>
              <a:t>Manual or minimally mechanized maintenance of roads and outbuildings: timely application of lightly compacted material in very localized areas</a:t>
            </a:r>
            <a:r>
              <a:rPr lang="pl-PL" sz="1600" dirty="0" err="1"/>
              <a:t>compacted</a:t>
            </a:r>
            <a:r>
              <a:rPr lang="pl-PL" sz="1600" dirty="0"/>
              <a:t> </a:t>
            </a:r>
            <a:r>
              <a:rPr lang="pl-PL" sz="1600" dirty="0" err="1"/>
              <a:t>material</a:t>
            </a:r>
            <a:r>
              <a:rPr lang="pl-PL" sz="1600" dirty="0"/>
              <a:t> in </a:t>
            </a:r>
            <a:r>
              <a:rPr lang="pl-PL" sz="1600" dirty="0" err="1"/>
              <a:t>very</a:t>
            </a:r>
            <a:r>
              <a:rPr lang="pl-PL" sz="1600" dirty="0"/>
              <a:t> </a:t>
            </a:r>
            <a:r>
              <a:rPr lang="pl-PL" sz="1600" dirty="0" err="1"/>
              <a:t>localised</a:t>
            </a:r>
            <a:r>
              <a:rPr lang="pl-PL" sz="1600" dirty="0"/>
              <a:t> </a:t>
            </a:r>
            <a:r>
              <a:rPr lang="pl-PL" sz="1600" dirty="0" err="1"/>
              <a:t>areas</a:t>
            </a:r>
            <a:r>
              <a:rPr lang="pl-PL" sz="1600" dirty="0"/>
              <a:t> (</a:t>
            </a:r>
            <a:r>
              <a:rPr lang="pl-PL" sz="1600" dirty="0" err="1"/>
              <a:t>using</a:t>
            </a:r>
            <a:r>
              <a:rPr lang="pl-PL" sz="1600" dirty="0"/>
              <a:t> a </a:t>
            </a:r>
            <a:r>
              <a:rPr lang="pl-PL" sz="1600" dirty="0" err="1"/>
              <a:t>tamper</a:t>
            </a:r>
            <a:r>
              <a:rPr lang="pl-PL" sz="1600" dirty="0"/>
              <a:t> </a:t>
            </a:r>
            <a:r>
              <a:rPr lang="pl-PL" sz="1600" dirty="0" err="1"/>
              <a:t>or</a:t>
            </a:r>
            <a:r>
              <a:rPr lang="pl-PL" sz="1600" dirty="0"/>
              <a:t> </a:t>
            </a:r>
            <a:r>
              <a:rPr lang="pl-PL" sz="1600" dirty="0" err="1"/>
              <a:t>vehicle</a:t>
            </a:r>
            <a:r>
              <a:rPr lang="pl-PL" sz="1600" dirty="0"/>
              <a:t> </a:t>
            </a:r>
            <a:r>
              <a:rPr lang="pl-PL" sz="1600" dirty="0" err="1"/>
              <a:t>tyre</a:t>
            </a:r>
            <a:r>
              <a:rPr lang="pl-PL" sz="1600" dirty="0"/>
              <a:t>); </a:t>
            </a:r>
            <a:r>
              <a:rPr lang="pl-PL" sz="1600" dirty="0" err="1"/>
              <a:t>repair</a:t>
            </a:r>
            <a:r>
              <a:rPr lang="pl-PL" sz="1600" dirty="0"/>
              <a:t> of </a:t>
            </a:r>
            <a:r>
              <a:rPr lang="pl-PL" sz="1600" dirty="0" err="1"/>
              <a:t>drainage</a:t>
            </a:r>
            <a:r>
              <a:rPr lang="pl-PL" sz="1600" dirty="0"/>
              <a:t> </a:t>
            </a:r>
            <a:r>
              <a:rPr lang="pl-PL" sz="1600" dirty="0" err="1"/>
              <a:t>outlets</a:t>
            </a:r>
            <a:r>
              <a:rPr lang="pl-PL" sz="1600" dirty="0"/>
              <a:t> (clearing </a:t>
            </a:r>
            <a:r>
              <a:rPr lang="pl-PL" sz="1600" dirty="0" err="1"/>
              <a:t>ditches</a:t>
            </a:r>
            <a:r>
              <a:rPr lang="pl-PL" sz="1600" dirty="0"/>
              <a:t>, </a:t>
            </a:r>
            <a:r>
              <a:rPr lang="pl-PL" sz="1600" dirty="0" err="1"/>
              <a:t>cleaning</a:t>
            </a:r>
            <a:r>
              <a:rPr lang="pl-PL" sz="1600" dirty="0"/>
              <a:t> </a:t>
            </a:r>
            <a:r>
              <a:rPr lang="pl-PL" sz="1600" dirty="0" err="1"/>
              <a:t>culverts</a:t>
            </a:r>
            <a:r>
              <a:rPr lang="pl-PL" sz="1600" dirty="0"/>
              <a:t>, etc.); clearing of </a:t>
            </a:r>
            <a:r>
              <a:rPr lang="pl-PL" sz="1600" dirty="0" err="1"/>
              <a:t>roadside</a:t>
            </a:r>
            <a:r>
              <a:rPr lang="pl-PL" sz="1600" dirty="0"/>
              <a:t> </a:t>
            </a:r>
            <a:r>
              <a:rPr lang="pl-PL" sz="1600" dirty="0" err="1"/>
              <a:t>vegetation</a:t>
            </a:r>
            <a:r>
              <a:rPr lang="pl-PL" sz="1600" dirty="0"/>
              <a:t>, etc.</a:t>
            </a:r>
            <a:r>
              <a:rPr lang="en-GB" sz="1600" dirty="0"/>
              <a:t> (using a tamper or vehicle tire); repair of drainage outlets (clearing ditches, cleaning culverts, etc.); clearing of roadside vegetation, etc..</a:t>
            </a:r>
          </a:p>
          <a:p>
            <a:pPr lvl="2">
              <a:spcBef>
                <a:spcPts val="1200"/>
              </a:spcBef>
            </a:pPr>
            <a:r>
              <a:rPr lang="pl-PL" sz="1600" dirty="0" err="1"/>
              <a:t>Light</a:t>
            </a:r>
            <a:r>
              <a:rPr lang="pl-PL" sz="1600" dirty="0"/>
              <a:t> </a:t>
            </a:r>
            <a:r>
              <a:rPr lang="pl-PL" sz="1600" dirty="0" err="1"/>
              <a:t>reprofiling</a:t>
            </a:r>
            <a:r>
              <a:rPr lang="pl-PL" sz="1600" dirty="0"/>
              <a:t> </a:t>
            </a:r>
            <a:r>
              <a:rPr lang="en-GB" sz="1600" dirty="0"/>
              <a:t>A mechanized operation that involves </a:t>
            </a:r>
            <a:r>
              <a:rPr lang="en-GB" sz="1600" dirty="0" err="1"/>
              <a:t>leveling</a:t>
            </a:r>
            <a:r>
              <a:rPr lang="en-GB" sz="1600" dirty="0"/>
              <a:t> the surface of the existing pavement with a grader or scraper, without adding material or compacting. This operation may be preceded b</a:t>
            </a:r>
            <a:r>
              <a:rPr lang="pl-PL" sz="1600" dirty="0" err="1"/>
              <a:t>mechanised</a:t>
            </a:r>
            <a:r>
              <a:rPr lang="pl-PL" sz="1600" dirty="0"/>
              <a:t> </a:t>
            </a:r>
            <a:r>
              <a:rPr lang="pl-PL" sz="1600" dirty="0" err="1"/>
              <a:t>maintenance</a:t>
            </a:r>
            <a:r>
              <a:rPr lang="pl-PL" sz="1600" dirty="0"/>
              <a:t> of </a:t>
            </a:r>
            <a:r>
              <a:rPr lang="pl-PL" sz="1600" dirty="0" err="1"/>
              <a:t>roads</a:t>
            </a:r>
            <a:r>
              <a:rPr lang="pl-PL" sz="1600" dirty="0"/>
              <a:t> and </a:t>
            </a:r>
            <a:r>
              <a:rPr lang="pl-PL" sz="1600" dirty="0" err="1"/>
              <a:t>outbuildings</a:t>
            </a:r>
            <a:r>
              <a:rPr lang="pl-PL" sz="1600" dirty="0"/>
              <a:t>: </a:t>
            </a:r>
            <a:r>
              <a:rPr lang="pl-PL" sz="1600" dirty="0" err="1"/>
              <a:t>timely</a:t>
            </a:r>
            <a:r>
              <a:rPr lang="pl-PL" sz="1600" dirty="0"/>
              <a:t> </a:t>
            </a:r>
            <a:r>
              <a:rPr lang="pl-PL" sz="1600" dirty="0" err="1"/>
              <a:t>application</a:t>
            </a:r>
            <a:r>
              <a:rPr lang="pl-PL" sz="1600" dirty="0"/>
              <a:t> of </a:t>
            </a:r>
            <a:r>
              <a:rPr lang="pl-PL" sz="1600" dirty="0" err="1"/>
              <a:t>lightly</a:t>
            </a:r>
            <a:r>
              <a:rPr lang="en-GB" sz="1600" dirty="0"/>
              <a:t>y spot grading; it is accompanied by an improvement in ditches and is carried out at the expense of the structure (scraping of thickness) and the usable width (accentuated cross slope). </a:t>
            </a:r>
          </a:p>
          <a:p>
            <a:pPr lvl="1"/>
            <a:endParaRPr lang="en-GB" sz="1400" dirty="0"/>
          </a:p>
          <a:p>
            <a:endParaRPr lang="en-GB" sz="1400" dirty="0"/>
          </a:p>
        </p:txBody>
      </p:sp>
    </p:spTree>
    <p:extLst>
      <p:ext uri="{BB962C8B-B14F-4D97-AF65-F5344CB8AC3E}">
        <p14:creationId xmlns:p14="http://schemas.microsoft.com/office/powerpoint/2010/main" val="3126903655"/>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0AC31C0-AD98-0DDA-8403-A7448F33B59E}"/>
              </a:ext>
            </a:extLst>
          </p:cNvPr>
          <p:cNvSpPr>
            <a:spLocks noGrp="1"/>
          </p:cNvSpPr>
          <p:nvPr>
            <p:ph type="title"/>
          </p:nvPr>
        </p:nvSpPr>
        <p:spPr/>
        <p:txBody>
          <a:bodyPr/>
          <a:lstStyle/>
          <a:p>
            <a:r>
              <a:rPr lang="en-GB" dirty="0"/>
              <a:t>Heavy reprofiling</a:t>
            </a:r>
            <a:br>
              <a:rPr lang="en-GB" dirty="0"/>
            </a:br>
            <a:endParaRPr lang="en-GB" dirty="0"/>
          </a:p>
        </p:txBody>
      </p:sp>
      <p:sp>
        <p:nvSpPr>
          <p:cNvPr id="5" name="Text Placeholder 4">
            <a:extLst>
              <a:ext uri="{FF2B5EF4-FFF2-40B4-BE49-F238E27FC236}">
                <a16:creationId xmlns:a16="http://schemas.microsoft.com/office/drawing/2014/main" id="{66D85C20-16B3-A830-F791-A17E5D3158F3}"/>
              </a:ext>
            </a:extLst>
          </p:cNvPr>
          <p:cNvSpPr>
            <a:spLocks noGrp="1"/>
          </p:cNvSpPr>
          <p:nvPr>
            <p:ph type="body" sz="quarter" idx="11"/>
          </p:nvPr>
        </p:nvSpPr>
        <p:spPr/>
        <p:txBody>
          <a:bodyPr/>
          <a:lstStyle/>
          <a:p>
            <a:r>
              <a:rPr lang="en-GB" dirty="0"/>
              <a:t>A mechanized operation that involves restoring the shape and size of the pavement by scarifying, moistening, and compacting the material.</a:t>
            </a:r>
          </a:p>
          <a:p>
            <a:endParaRPr lang="en-GB" dirty="0"/>
          </a:p>
        </p:txBody>
      </p:sp>
    </p:spTree>
    <p:extLst>
      <p:ext uri="{BB962C8B-B14F-4D97-AF65-F5344CB8AC3E}">
        <p14:creationId xmlns:p14="http://schemas.microsoft.com/office/powerpoint/2010/main" val="44585820"/>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327E0-B8FC-D58A-168F-EB1C38BF0F2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F85C125-D0C6-864D-61C3-BD546DA65DA2}"/>
              </a:ext>
            </a:extLst>
          </p:cNvPr>
          <p:cNvSpPr>
            <a:spLocks noGrp="1"/>
          </p:cNvSpPr>
          <p:nvPr>
            <p:ph type="title"/>
          </p:nvPr>
        </p:nvSpPr>
        <p:spPr/>
        <p:txBody>
          <a:bodyPr/>
          <a:lstStyle/>
          <a:p>
            <a:r>
              <a:rPr lang="en-GB" dirty="0"/>
              <a:t>Heavy reprofiling</a:t>
            </a:r>
            <a:br>
              <a:rPr lang="en-GB" dirty="0"/>
            </a:br>
            <a:endParaRPr lang="en-GB" dirty="0"/>
          </a:p>
        </p:txBody>
      </p:sp>
      <p:sp>
        <p:nvSpPr>
          <p:cNvPr id="5" name="Text Placeholder 4">
            <a:extLst>
              <a:ext uri="{FF2B5EF4-FFF2-40B4-BE49-F238E27FC236}">
                <a16:creationId xmlns:a16="http://schemas.microsoft.com/office/drawing/2014/main" id="{639C7454-A6FF-5232-395C-5E29A549B18D}"/>
              </a:ext>
            </a:extLst>
          </p:cNvPr>
          <p:cNvSpPr>
            <a:spLocks noGrp="1"/>
          </p:cNvSpPr>
          <p:nvPr>
            <p:ph type="body" sz="quarter" idx="11"/>
          </p:nvPr>
        </p:nvSpPr>
        <p:spPr/>
        <p:txBody>
          <a:bodyPr/>
          <a:lstStyle/>
          <a:p>
            <a:r>
              <a:rPr lang="en-GB" dirty="0"/>
              <a:t>A mechanized operation that involves restoring the shape and size of the pavement by scarifying, moistening, and compacting the material.</a:t>
            </a:r>
          </a:p>
          <a:p>
            <a:endParaRPr lang="en-GB" dirty="0"/>
          </a:p>
        </p:txBody>
      </p:sp>
    </p:spTree>
    <p:extLst>
      <p:ext uri="{BB962C8B-B14F-4D97-AF65-F5344CB8AC3E}">
        <p14:creationId xmlns:p14="http://schemas.microsoft.com/office/powerpoint/2010/main" val="4126117264"/>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03224-937F-AF62-4AC2-4FBC071DA38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AE2B62C-E059-307B-6561-D728421B1C9E}"/>
              </a:ext>
            </a:extLst>
          </p:cNvPr>
          <p:cNvSpPr>
            <a:spLocks noGrp="1"/>
          </p:cNvSpPr>
          <p:nvPr>
            <p:ph type="title"/>
          </p:nvPr>
        </p:nvSpPr>
        <p:spPr/>
        <p:txBody>
          <a:bodyPr/>
          <a:lstStyle/>
          <a:p>
            <a:r>
              <a:rPr lang="en-GB" dirty="0"/>
              <a:t>Reconstruction</a:t>
            </a:r>
          </a:p>
        </p:txBody>
      </p:sp>
      <p:sp>
        <p:nvSpPr>
          <p:cNvPr id="5" name="Text Placeholder 4">
            <a:extLst>
              <a:ext uri="{FF2B5EF4-FFF2-40B4-BE49-F238E27FC236}">
                <a16:creationId xmlns:a16="http://schemas.microsoft.com/office/drawing/2014/main" id="{A86BBF7E-D63B-F120-94EC-452A363DD4D0}"/>
              </a:ext>
            </a:extLst>
          </p:cNvPr>
          <p:cNvSpPr>
            <a:spLocks noGrp="1"/>
          </p:cNvSpPr>
          <p:nvPr>
            <p:ph type="body" sz="quarter" idx="11"/>
          </p:nvPr>
        </p:nvSpPr>
        <p:spPr/>
        <p:txBody>
          <a:bodyPr/>
          <a:lstStyle/>
          <a:p>
            <a:r>
              <a:rPr lang="en-GB" dirty="0"/>
              <a:t>Operation consisting of rebuilding the road; this reconstruction may correspond to a new project accompanied by changes to the gauge and/or the red line.</a:t>
            </a:r>
          </a:p>
          <a:p>
            <a:endParaRPr lang="en-GB" dirty="0"/>
          </a:p>
        </p:txBody>
      </p:sp>
    </p:spTree>
    <p:extLst>
      <p:ext uri="{BB962C8B-B14F-4D97-AF65-F5344CB8AC3E}">
        <p14:creationId xmlns:p14="http://schemas.microsoft.com/office/powerpoint/2010/main" val="4259463915"/>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6FCA525-9505-CD3F-DA19-6BF40C6D2EB3}"/>
              </a:ext>
            </a:extLst>
          </p:cNvPr>
          <p:cNvSpPr>
            <a:spLocks noGrp="1"/>
          </p:cNvSpPr>
          <p:nvPr>
            <p:ph type="title"/>
          </p:nvPr>
        </p:nvSpPr>
        <p:spPr/>
        <p:txBody>
          <a:bodyPr/>
          <a:lstStyle/>
          <a:p>
            <a:r>
              <a:rPr lang="en-US" dirty="0"/>
              <a:t>SAFETY</a:t>
            </a:r>
          </a:p>
        </p:txBody>
      </p:sp>
      <p:sp>
        <p:nvSpPr>
          <p:cNvPr id="2" name="Text Placeholder 1">
            <a:extLst>
              <a:ext uri="{FF2B5EF4-FFF2-40B4-BE49-F238E27FC236}">
                <a16:creationId xmlns:a16="http://schemas.microsoft.com/office/drawing/2014/main" id="{C31755FE-B8A6-C51B-1D57-421C0A51DD2F}"/>
              </a:ext>
            </a:extLst>
          </p:cNvPr>
          <p:cNvSpPr>
            <a:spLocks noGrp="1"/>
          </p:cNvSpPr>
          <p:nvPr>
            <p:ph type="body" sz="quarter" idx="11"/>
          </p:nvPr>
        </p:nvSpPr>
        <p:spPr/>
        <p:txBody>
          <a:bodyPr/>
          <a:lstStyle/>
          <a:p>
            <a:endParaRPr lang="en-GB"/>
          </a:p>
        </p:txBody>
      </p:sp>
      <p:pic>
        <p:nvPicPr>
          <p:cNvPr id="5" name="Image 4"/>
          <p:cNvPicPr>
            <a:picLocks noChangeAspect="1"/>
          </p:cNvPicPr>
          <p:nvPr/>
        </p:nvPicPr>
        <p:blipFill>
          <a:blip r:embed="rId2"/>
          <a:stretch>
            <a:fillRect/>
          </a:stretch>
        </p:blipFill>
        <p:spPr>
          <a:xfrm>
            <a:off x="964310" y="1064524"/>
            <a:ext cx="8648392" cy="5213446"/>
          </a:xfrm>
          <a:prstGeom prst="rect">
            <a:avLst/>
          </a:prstGeom>
        </p:spPr>
      </p:pic>
    </p:spTree>
    <p:extLst>
      <p:ext uri="{BB962C8B-B14F-4D97-AF65-F5344CB8AC3E}">
        <p14:creationId xmlns:p14="http://schemas.microsoft.com/office/powerpoint/2010/main" val="3592741460"/>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6FCA525-9505-CD3F-DA19-6BF40C6D2EB3}"/>
              </a:ext>
            </a:extLst>
          </p:cNvPr>
          <p:cNvSpPr>
            <a:spLocks noGrp="1"/>
          </p:cNvSpPr>
          <p:nvPr>
            <p:ph type="title"/>
          </p:nvPr>
        </p:nvSpPr>
        <p:spPr>
          <a:ln w="12700">
            <a:miter lim="400000"/>
          </a:ln>
        </p:spPr>
        <p:txBody>
          <a:bodyPr lIns="45719" tIns="45720" rIns="45719" bIns="45720" anchor="t">
            <a:noAutofit/>
          </a:bodyPr>
          <a:lstStyle/>
          <a:p>
            <a:r>
              <a:rPr lang="en-US" dirty="0"/>
              <a:t>SOCIO-ECONOMIC IMPACT OF UNPAVED LOCAL ROADS</a:t>
            </a:r>
          </a:p>
        </p:txBody>
      </p:sp>
      <p:sp>
        <p:nvSpPr>
          <p:cNvPr id="2" name="Text Placeholder 1">
            <a:extLst>
              <a:ext uri="{FF2B5EF4-FFF2-40B4-BE49-F238E27FC236}">
                <a16:creationId xmlns:a16="http://schemas.microsoft.com/office/drawing/2014/main" id="{BBEB8BA0-BF4E-5AC9-8DCB-033129BF1C8F}"/>
              </a:ext>
            </a:extLst>
          </p:cNvPr>
          <p:cNvSpPr>
            <a:spLocks noGrp="1"/>
          </p:cNvSpPr>
          <p:nvPr>
            <p:ph type="body" sz="quarter" idx="11"/>
          </p:nvPr>
        </p:nvSpPr>
        <p:spPr/>
        <p:txBody>
          <a:bodyPr/>
          <a:lstStyle/>
          <a:p>
            <a:endParaRPr lang="en-GB"/>
          </a:p>
        </p:txBody>
      </p:sp>
      <p:pic>
        <p:nvPicPr>
          <p:cNvPr id="5" name="Image 4"/>
          <p:cNvPicPr>
            <a:picLocks noChangeAspect="1"/>
          </p:cNvPicPr>
          <p:nvPr/>
        </p:nvPicPr>
        <p:blipFill>
          <a:blip r:embed="rId2"/>
          <a:stretch>
            <a:fillRect/>
          </a:stretch>
        </p:blipFill>
        <p:spPr>
          <a:xfrm>
            <a:off x="3747723" y="1100611"/>
            <a:ext cx="7151046" cy="5660547"/>
          </a:xfrm>
          <a:prstGeom prst="rect">
            <a:avLst/>
          </a:prstGeom>
        </p:spPr>
      </p:pic>
    </p:spTree>
    <p:extLst>
      <p:ext uri="{BB962C8B-B14F-4D97-AF65-F5344CB8AC3E}">
        <p14:creationId xmlns:p14="http://schemas.microsoft.com/office/powerpoint/2010/main" val="1558132166"/>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25ACE-EA88-3684-7F7A-13CECEDF2DA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F8C9F35-6D8C-860F-B8E7-EAB785F95443}"/>
              </a:ext>
            </a:extLst>
          </p:cNvPr>
          <p:cNvSpPr>
            <a:spLocks noGrp="1"/>
          </p:cNvSpPr>
          <p:nvPr>
            <p:ph type="title"/>
          </p:nvPr>
        </p:nvSpPr>
        <p:spPr/>
        <p:txBody>
          <a:bodyPr/>
          <a:lstStyle/>
          <a:p>
            <a:r>
              <a:rPr lang="en-GB" dirty="0"/>
              <a:t>Conclusion</a:t>
            </a:r>
          </a:p>
        </p:txBody>
      </p:sp>
      <p:sp>
        <p:nvSpPr>
          <p:cNvPr id="5" name="Text Placeholder 4">
            <a:extLst>
              <a:ext uri="{FF2B5EF4-FFF2-40B4-BE49-F238E27FC236}">
                <a16:creationId xmlns:a16="http://schemas.microsoft.com/office/drawing/2014/main" id="{7E2E02C2-C64C-BC38-ECF3-3D9D3044474E}"/>
              </a:ext>
            </a:extLst>
          </p:cNvPr>
          <p:cNvSpPr>
            <a:spLocks noGrp="1"/>
          </p:cNvSpPr>
          <p:nvPr>
            <p:ph type="body" sz="quarter" idx="11"/>
          </p:nvPr>
        </p:nvSpPr>
        <p:spPr/>
        <p:txBody>
          <a:bodyPr/>
          <a:lstStyle/>
          <a:p>
            <a:r>
              <a:rPr lang="en-GB" dirty="0"/>
              <a:t>Unpaved roads are the backbone of rural transportation networks in Sub-Saharan Africa and developing countries, connecting communities and supporting economic development. </a:t>
            </a:r>
            <a:endParaRPr lang="pl-PL" dirty="0"/>
          </a:p>
          <a:p>
            <a:r>
              <a:rPr lang="en-GB" dirty="0"/>
              <a:t>Throughout this course, we have explored their classification, construction materials, common deterioration patterns, and maintenance strategies.</a:t>
            </a:r>
          </a:p>
          <a:p>
            <a:endParaRPr lang="en-GB" dirty="0"/>
          </a:p>
        </p:txBody>
      </p:sp>
    </p:spTree>
    <p:extLst>
      <p:ext uri="{BB962C8B-B14F-4D97-AF65-F5344CB8AC3E}">
        <p14:creationId xmlns:p14="http://schemas.microsoft.com/office/powerpoint/2010/main" val="2009803301"/>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1E63D-99E2-5F0E-80FE-F9C0FE0777E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CA0F958-1ADB-BDFD-1D96-349B5803A5C0}"/>
              </a:ext>
            </a:extLst>
          </p:cNvPr>
          <p:cNvSpPr>
            <a:spLocks noGrp="1"/>
          </p:cNvSpPr>
          <p:nvPr>
            <p:ph type="title"/>
          </p:nvPr>
        </p:nvSpPr>
        <p:spPr/>
        <p:txBody>
          <a:bodyPr/>
          <a:lstStyle/>
          <a:p>
            <a:r>
              <a:rPr lang="en-GB" dirty="0"/>
              <a:t>Conclusion</a:t>
            </a:r>
          </a:p>
        </p:txBody>
      </p:sp>
      <p:sp>
        <p:nvSpPr>
          <p:cNvPr id="5" name="Text Placeholder 4">
            <a:extLst>
              <a:ext uri="{FF2B5EF4-FFF2-40B4-BE49-F238E27FC236}">
                <a16:creationId xmlns:a16="http://schemas.microsoft.com/office/drawing/2014/main" id="{42EF0470-5266-AB5C-FE04-73095E7F058D}"/>
              </a:ext>
            </a:extLst>
          </p:cNvPr>
          <p:cNvSpPr>
            <a:spLocks noGrp="1"/>
          </p:cNvSpPr>
          <p:nvPr>
            <p:ph type="body" sz="quarter" idx="11"/>
          </p:nvPr>
        </p:nvSpPr>
        <p:spPr/>
        <p:txBody>
          <a:bodyPr/>
          <a:lstStyle/>
          <a:p>
            <a:r>
              <a:rPr lang="en-GB" dirty="0"/>
              <a:t>Understanding these fundamentals from choosing appropriate local materials to implementing timely maintenance is essential for ensuring road viability.</a:t>
            </a:r>
            <a:endParaRPr lang="pl-PL" dirty="0"/>
          </a:p>
          <a:p>
            <a:r>
              <a:rPr lang="en-GB" dirty="0"/>
              <a:t>The various forms of deterioration are interconnected challenges that require proper intervention to extend road lifespan and maintain rural accessibility.</a:t>
            </a:r>
          </a:p>
          <a:p>
            <a:endParaRPr lang="en-GB" dirty="0"/>
          </a:p>
        </p:txBody>
      </p:sp>
    </p:spTree>
    <p:extLst>
      <p:ext uri="{BB962C8B-B14F-4D97-AF65-F5344CB8AC3E}">
        <p14:creationId xmlns:p14="http://schemas.microsoft.com/office/powerpoint/2010/main" val="4071749012"/>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986FF-91BC-0A36-4312-7AC055F7F8F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F3B3384-8281-7A9A-B9AA-7A53FA5E3FBD}"/>
              </a:ext>
            </a:extLst>
          </p:cNvPr>
          <p:cNvSpPr>
            <a:spLocks noGrp="1"/>
          </p:cNvSpPr>
          <p:nvPr>
            <p:ph type="title"/>
          </p:nvPr>
        </p:nvSpPr>
        <p:spPr/>
        <p:txBody>
          <a:bodyPr/>
          <a:lstStyle/>
          <a:p>
            <a:r>
              <a:rPr lang="en-GB" dirty="0"/>
              <a:t>Conclusion</a:t>
            </a:r>
          </a:p>
        </p:txBody>
      </p:sp>
      <p:sp>
        <p:nvSpPr>
          <p:cNvPr id="5" name="Text Placeholder 4">
            <a:extLst>
              <a:ext uri="{FF2B5EF4-FFF2-40B4-BE49-F238E27FC236}">
                <a16:creationId xmlns:a16="http://schemas.microsoft.com/office/drawing/2014/main" id="{74ABA6DB-C3A7-D2B5-D359-115D32DF3EBD}"/>
              </a:ext>
            </a:extLst>
          </p:cNvPr>
          <p:cNvSpPr>
            <a:spLocks noGrp="1"/>
          </p:cNvSpPr>
          <p:nvPr>
            <p:ph type="body" sz="quarter" idx="11"/>
          </p:nvPr>
        </p:nvSpPr>
        <p:spPr/>
        <p:txBody>
          <a:bodyPr/>
          <a:lstStyle/>
          <a:p>
            <a:r>
              <a:rPr lang="en-GB" dirty="0"/>
              <a:t>The success of unpaved road networks depends on balancing technical knowledge with practical constraints: limited budgets, local materials, climate, and community needs. </a:t>
            </a:r>
            <a:endParaRPr lang="pl-PL" dirty="0"/>
          </a:p>
          <a:p>
            <a:r>
              <a:rPr lang="en-GB" dirty="0"/>
              <a:t>The challenge ahead is to build sustainable, maintainable, and economically viable road networks that truly serve the communities that depend on them</a:t>
            </a:r>
          </a:p>
        </p:txBody>
      </p:sp>
    </p:spTree>
    <p:extLst>
      <p:ext uri="{BB962C8B-B14F-4D97-AF65-F5344CB8AC3E}">
        <p14:creationId xmlns:p14="http://schemas.microsoft.com/office/powerpoint/2010/main" val="1718863155"/>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8B8C6-B7F3-DEF6-D9F2-EE52BBF79B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22A1A9-7329-799B-FB57-E84905C6DE1A}"/>
              </a:ext>
            </a:extLst>
          </p:cNvPr>
          <p:cNvSpPr>
            <a:spLocks noGrp="1"/>
          </p:cNvSpPr>
          <p:nvPr>
            <p:ph type="title"/>
          </p:nvPr>
        </p:nvSpPr>
        <p:spPr/>
        <p:txBody>
          <a:bodyPr/>
          <a:lstStyle/>
          <a:p>
            <a:r>
              <a:rPr lang="en-GB" dirty="0"/>
              <a:t>Introduction</a:t>
            </a:r>
          </a:p>
        </p:txBody>
      </p:sp>
      <p:sp>
        <p:nvSpPr>
          <p:cNvPr id="3" name="Text Placeholder 2">
            <a:extLst>
              <a:ext uri="{FF2B5EF4-FFF2-40B4-BE49-F238E27FC236}">
                <a16:creationId xmlns:a16="http://schemas.microsoft.com/office/drawing/2014/main" id="{E314CEA0-B7B5-FAFD-99DD-4E8BA87E57AB}"/>
              </a:ext>
            </a:extLst>
          </p:cNvPr>
          <p:cNvSpPr>
            <a:spLocks noGrp="1"/>
          </p:cNvSpPr>
          <p:nvPr>
            <p:ph type="body" sz="quarter" idx="11"/>
          </p:nvPr>
        </p:nvSpPr>
        <p:spPr/>
        <p:txBody>
          <a:bodyPr>
            <a:normAutofit fontScale="77500" lnSpcReduction="20000"/>
          </a:bodyPr>
          <a:lstStyle/>
          <a:p>
            <a:r>
              <a:rPr lang="en-GB" dirty="0"/>
              <a:t>The importance of the road network in the economic well-being of a country should not be underestimated. </a:t>
            </a:r>
            <a:endParaRPr lang="pl-PL" dirty="0"/>
          </a:p>
          <a:p>
            <a:r>
              <a:rPr lang="en-GB" dirty="0"/>
              <a:t>The increasing need for access and mobility dictate the need for an ever-improving road network. </a:t>
            </a:r>
            <a:endParaRPr lang="pl-PL" dirty="0"/>
          </a:p>
          <a:p>
            <a:r>
              <a:rPr lang="en-GB" dirty="0"/>
              <a:t>The agricultural, mining, forestry and tourist industries of all countries depend almost totally on an adequate network of all-weather roads for their economic viability and sustainability.</a:t>
            </a:r>
            <a:endParaRPr lang="pl-PL" dirty="0"/>
          </a:p>
          <a:p>
            <a:r>
              <a:rPr lang="en-GB" dirty="0"/>
              <a:t>Unsealed roads are the major component of the road network in most developing countries and comprise the dominant proportion of the network even in many highly developed countries such as the United States. </a:t>
            </a:r>
          </a:p>
        </p:txBody>
      </p:sp>
    </p:spTree>
    <p:extLst>
      <p:ext uri="{BB962C8B-B14F-4D97-AF65-F5344CB8AC3E}">
        <p14:creationId xmlns:p14="http://schemas.microsoft.com/office/powerpoint/2010/main" val="360325889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51C3B-0438-8649-401C-E583B3274F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09B54A-B860-748D-1D41-C2BA064545F9}"/>
              </a:ext>
            </a:extLst>
          </p:cNvPr>
          <p:cNvSpPr>
            <a:spLocks noGrp="1"/>
          </p:cNvSpPr>
          <p:nvPr>
            <p:ph type="title"/>
          </p:nvPr>
        </p:nvSpPr>
        <p:spPr/>
        <p:txBody>
          <a:bodyPr/>
          <a:lstStyle/>
          <a:p>
            <a:r>
              <a:rPr lang="en-GB" dirty="0"/>
              <a:t>Course objective</a:t>
            </a:r>
            <a:br>
              <a:rPr lang="en-GB" dirty="0"/>
            </a:br>
            <a:endParaRPr lang="en-GB" dirty="0"/>
          </a:p>
        </p:txBody>
      </p:sp>
      <p:sp>
        <p:nvSpPr>
          <p:cNvPr id="5" name="Text Placeholder 4">
            <a:extLst>
              <a:ext uri="{FF2B5EF4-FFF2-40B4-BE49-F238E27FC236}">
                <a16:creationId xmlns:a16="http://schemas.microsoft.com/office/drawing/2014/main" id="{50A916CC-0699-BCF8-B6C1-BCB7DAE6E6A9}"/>
              </a:ext>
            </a:extLst>
          </p:cNvPr>
          <p:cNvSpPr>
            <a:spLocks noGrp="1"/>
          </p:cNvSpPr>
          <p:nvPr>
            <p:ph type="body" sz="quarter" idx="11"/>
          </p:nvPr>
        </p:nvSpPr>
        <p:spPr/>
        <p:txBody>
          <a:bodyPr/>
          <a:lstStyle/>
          <a:p>
            <a:endParaRPr lang="en-GB"/>
          </a:p>
        </p:txBody>
      </p:sp>
      <p:pic>
        <p:nvPicPr>
          <p:cNvPr id="6" name="Image 9">
            <a:extLst>
              <a:ext uri="{FF2B5EF4-FFF2-40B4-BE49-F238E27FC236}">
                <a16:creationId xmlns:a16="http://schemas.microsoft.com/office/drawing/2014/main" id="{F574F988-2FBA-C919-B897-72AF26FE150B}"/>
              </a:ext>
            </a:extLst>
          </p:cNvPr>
          <p:cNvPicPr>
            <a:picLocks noChangeAspect="1"/>
          </p:cNvPicPr>
          <p:nvPr/>
        </p:nvPicPr>
        <p:blipFill>
          <a:blip r:embed="rId2"/>
          <a:stretch>
            <a:fillRect/>
          </a:stretch>
        </p:blipFill>
        <p:spPr>
          <a:xfrm>
            <a:off x="654300" y="1448155"/>
            <a:ext cx="6887644" cy="1980845"/>
          </a:xfrm>
          <a:prstGeom prst="rect">
            <a:avLst/>
          </a:prstGeom>
        </p:spPr>
      </p:pic>
    </p:spTree>
    <p:extLst>
      <p:ext uri="{BB962C8B-B14F-4D97-AF65-F5344CB8AC3E}">
        <p14:creationId xmlns:p14="http://schemas.microsoft.com/office/powerpoint/2010/main" val="328104596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5A6D-2681-C49C-562F-97643665B6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D94A35-4579-FE77-19BB-9575A41031CF}"/>
              </a:ext>
            </a:extLst>
          </p:cNvPr>
          <p:cNvSpPr>
            <a:spLocks noGrp="1"/>
          </p:cNvSpPr>
          <p:nvPr>
            <p:ph type="title"/>
          </p:nvPr>
        </p:nvSpPr>
        <p:spPr/>
        <p:txBody>
          <a:bodyPr/>
          <a:lstStyle/>
          <a:p>
            <a:r>
              <a:rPr lang="en-GB" dirty="0"/>
              <a:t>Course objective</a:t>
            </a:r>
            <a:br>
              <a:rPr lang="en-GB" dirty="0"/>
            </a:br>
            <a:endParaRPr lang="en-GB" dirty="0"/>
          </a:p>
        </p:txBody>
      </p:sp>
      <p:sp>
        <p:nvSpPr>
          <p:cNvPr id="5" name="Text Placeholder 4">
            <a:extLst>
              <a:ext uri="{FF2B5EF4-FFF2-40B4-BE49-F238E27FC236}">
                <a16:creationId xmlns:a16="http://schemas.microsoft.com/office/drawing/2014/main" id="{333820CE-7296-4C17-463E-B8E3082E1C0E}"/>
              </a:ext>
            </a:extLst>
          </p:cNvPr>
          <p:cNvSpPr>
            <a:spLocks noGrp="1"/>
          </p:cNvSpPr>
          <p:nvPr>
            <p:ph type="body" sz="quarter" idx="11"/>
          </p:nvPr>
        </p:nvSpPr>
        <p:spPr/>
        <p:txBody>
          <a:bodyPr>
            <a:normAutofit fontScale="70000" lnSpcReduction="20000"/>
          </a:bodyPr>
          <a:lstStyle/>
          <a:p>
            <a:r>
              <a:rPr lang="en-GB" dirty="0"/>
              <a:t>To understand and master the technical aspects of unpaved local roads, including:</a:t>
            </a:r>
          </a:p>
          <a:p>
            <a:pPr lvl="1">
              <a:spcBef>
                <a:spcPts val="1800"/>
              </a:spcBef>
            </a:pPr>
            <a:r>
              <a:rPr lang="en-GB" dirty="0"/>
              <a:t>Classification of unpaved roads (natural trails, dirt roads, elaborate unpaved roads)</a:t>
            </a:r>
          </a:p>
          <a:p>
            <a:pPr lvl="1">
              <a:spcBef>
                <a:spcPts val="1800"/>
              </a:spcBef>
            </a:pPr>
            <a:r>
              <a:rPr lang="en-GB" dirty="0"/>
              <a:t>Technical specifications (structure, materials, design methods)Identification of typical defects (surface deteriorations and deformations)</a:t>
            </a:r>
          </a:p>
          <a:p>
            <a:pPr lvl="1">
              <a:spcBef>
                <a:spcPts val="1800"/>
              </a:spcBef>
            </a:pPr>
            <a:r>
              <a:rPr lang="en-GB" dirty="0"/>
              <a:t>Causes and evolution of road degradation</a:t>
            </a:r>
          </a:p>
          <a:p>
            <a:pPr lvl="1">
              <a:spcBef>
                <a:spcPts val="1800"/>
              </a:spcBef>
            </a:pPr>
            <a:r>
              <a:rPr lang="en-GB" dirty="0"/>
              <a:t>Maintenance and rehabilitation techniques (routine maintenance, reprofiling, reconstruction)</a:t>
            </a:r>
          </a:p>
          <a:p>
            <a:pPr lvl="1">
              <a:spcBef>
                <a:spcPts val="1800"/>
              </a:spcBef>
            </a:pPr>
            <a:r>
              <a:rPr lang="en-GB" dirty="0"/>
              <a:t>Safety considerations</a:t>
            </a:r>
          </a:p>
          <a:p>
            <a:pPr lvl="1">
              <a:spcBef>
                <a:spcPts val="1800"/>
              </a:spcBef>
            </a:pPr>
            <a:r>
              <a:rPr lang="en-GB" dirty="0"/>
              <a:t>Socio-economic impact of unpaved local roads</a:t>
            </a:r>
          </a:p>
          <a:p>
            <a:endParaRPr lang="en-GB" dirty="0"/>
          </a:p>
        </p:txBody>
      </p:sp>
    </p:spTree>
    <p:extLst>
      <p:ext uri="{BB962C8B-B14F-4D97-AF65-F5344CB8AC3E}">
        <p14:creationId xmlns:p14="http://schemas.microsoft.com/office/powerpoint/2010/main" val="304923839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08AF3-DC3F-D5EE-18C9-DF5082F8670F}"/>
              </a:ext>
            </a:extLst>
          </p:cNvPr>
          <p:cNvSpPr>
            <a:spLocks noGrp="1"/>
          </p:cNvSpPr>
          <p:nvPr>
            <p:ph type="title"/>
          </p:nvPr>
        </p:nvSpPr>
        <p:spPr/>
        <p:txBody>
          <a:bodyPr/>
          <a:lstStyle/>
          <a:p>
            <a:r>
              <a:rPr lang="en-GB" dirty="0"/>
              <a:t>Typical deterioration problem in rural areas</a:t>
            </a:r>
            <a:r>
              <a:rPr lang="pl-PL" dirty="0"/>
              <a:t>, </a:t>
            </a:r>
            <a:r>
              <a:rPr lang="pl-PL" dirty="0" err="1"/>
              <a:t>Africa</a:t>
            </a:r>
            <a:endParaRPr lang="en-GB" dirty="0"/>
          </a:p>
        </p:txBody>
      </p:sp>
      <p:sp>
        <p:nvSpPr>
          <p:cNvPr id="3" name="Text Placeholder 2">
            <a:extLst>
              <a:ext uri="{FF2B5EF4-FFF2-40B4-BE49-F238E27FC236}">
                <a16:creationId xmlns:a16="http://schemas.microsoft.com/office/drawing/2014/main" id="{6F7BBC7A-09D6-5841-D8FB-73E2FF053E66}"/>
              </a:ext>
            </a:extLst>
          </p:cNvPr>
          <p:cNvSpPr>
            <a:spLocks noGrp="1"/>
          </p:cNvSpPr>
          <p:nvPr>
            <p:ph type="body" sz="quarter" idx="11"/>
          </p:nvPr>
        </p:nvSpPr>
        <p:spPr/>
        <p:txBody>
          <a:bodyPr/>
          <a:lstStyle/>
          <a:p>
            <a:endParaRPr lang="en-GB" dirty="0"/>
          </a:p>
        </p:txBody>
      </p:sp>
      <p:pic>
        <p:nvPicPr>
          <p:cNvPr id="11" name="Image 10"/>
          <p:cNvPicPr>
            <a:picLocks noChangeAspect="1"/>
          </p:cNvPicPr>
          <p:nvPr/>
        </p:nvPicPr>
        <p:blipFill>
          <a:blip r:embed="rId2"/>
          <a:stretch>
            <a:fillRect/>
          </a:stretch>
        </p:blipFill>
        <p:spPr>
          <a:xfrm>
            <a:off x="654300" y="1472475"/>
            <a:ext cx="4369999" cy="2642325"/>
          </a:xfrm>
          <a:prstGeom prst="rect">
            <a:avLst/>
          </a:prstGeom>
        </p:spPr>
      </p:pic>
      <p:pic>
        <p:nvPicPr>
          <p:cNvPr id="4" name="Picture 3" descr="A man walks his bike in the sand carrying charcoal - PICRYL - Public Domain  Media Search Engine Public Domain Search">
            <a:extLst>
              <a:ext uri="{FF2B5EF4-FFF2-40B4-BE49-F238E27FC236}">
                <a16:creationId xmlns:a16="http://schemas.microsoft.com/office/drawing/2014/main" id="{7F12F37C-8C88-905E-997C-6B6E3C2863B9}"/>
              </a:ext>
            </a:extLst>
          </p:cNvPr>
          <p:cNvPicPr>
            <a:picLocks noChangeAspect="1"/>
          </p:cNvPicPr>
          <p:nvPr/>
        </p:nvPicPr>
        <p:blipFill>
          <a:blip r:embed="rId3"/>
          <a:stretch>
            <a:fillRect/>
          </a:stretch>
        </p:blipFill>
        <p:spPr>
          <a:xfrm>
            <a:off x="5216991" y="2588600"/>
            <a:ext cx="4576365" cy="3052399"/>
          </a:xfrm>
          <a:prstGeom prst="rect">
            <a:avLst/>
          </a:prstGeom>
        </p:spPr>
      </p:pic>
      <p:pic>
        <p:nvPicPr>
          <p:cNvPr id="5" name="Picture 4" descr="A truck driving down a dirt road in the middle of nowhere. Safari kenya  jeep. - PICRYL - Public Domain Media Search Engine Public Domain Search">
            <a:extLst>
              <a:ext uri="{FF2B5EF4-FFF2-40B4-BE49-F238E27FC236}">
                <a16:creationId xmlns:a16="http://schemas.microsoft.com/office/drawing/2014/main" id="{7241689F-753C-7560-C66E-7366201840BC}"/>
              </a:ext>
            </a:extLst>
          </p:cNvPr>
          <p:cNvPicPr>
            <a:picLocks noChangeAspect="1"/>
          </p:cNvPicPr>
          <p:nvPr/>
        </p:nvPicPr>
        <p:blipFill>
          <a:blip r:embed="rId4"/>
          <a:srcRect b="20325"/>
          <a:stretch>
            <a:fillRect/>
          </a:stretch>
        </p:blipFill>
        <p:spPr>
          <a:xfrm>
            <a:off x="702232" y="4114800"/>
            <a:ext cx="4322067" cy="2582690"/>
          </a:xfrm>
          <a:prstGeom prst="rect">
            <a:avLst/>
          </a:prstGeom>
        </p:spPr>
      </p:pic>
    </p:spTree>
    <p:extLst>
      <p:ext uri="{BB962C8B-B14F-4D97-AF65-F5344CB8AC3E}">
        <p14:creationId xmlns:p14="http://schemas.microsoft.com/office/powerpoint/2010/main" val="4653221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B8F97-1DDB-E768-4160-1186213D53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321001-D2CF-83DD-D722-153E3ABF13CF}"/>
              </a:ext>
            </a:extLst>
          </p:cNvPr>
          <p:cNvSpPr>
            <a:spLocks noGrp="1"/>
          </p:cNvSpPr>
          <p:nvPr>
            <p:ph type="title"/>
          </p:nvPr>
        </p:nvSpPr>
        <p:spPr/>
        <p:txBody>
          <a:bodyPr/>
          <a:lstStyle/>
          <a:p>
            <a:r>
              <a:rPr lang="en-GB" dirty="0"/>
              <a:t>Classification of unpaved local roads</a:t>
            </a:r>
          </a:p>
        </p:txBody>
      </p:sp>
      <p:sp>
        <p:nvSpPr>
          <p:cNvPr id="5" name="Text Placeholder 4">
            <a:extLst>
              <a:ext uri="{FF2B5EF4-FFF2-40B4-BE49-F238E27FC236}">
                <a16:creationId xmlns:a16="http://schemas.microsoft.com/office/drawing/2014/main" id="{18150A3C-8380-9257-DA26-36EB840B120E}"/>
              </a:ext>
            </a:extLst>
          </p:cNvPr>
          <p:cNvSpPr>
            <a:spLocks noGrp="1"/>
          </p:cNvSpPr>
          <p:nvPr>
            <p:ph type="body" sz="quarter" idx="11"/>
          </p:nvPr>
        </p:nvSpPr>
        <p:spPr/>
        <p:txBody>
          <a:bodyPr>
            <a:normAutofit fontScale="85000" lnSpcReduction="20000"/>
          </a:bodyPr>
          <a:lstStyle/>
          <a:p>
            <a:r>
              <a:rPr lang="en-GB" dirty="0"/>
              <a:t>The term “unpaved road” is useful for distinguishing unpaved roads from paved ones, but it is far too vague or broad to define a specific type of road, level of service, or level of maintenance. </a:t>
            </a:r>
            <a:endParaRPr lang="pl-PL" dirty="0"/>
          </a:p>
          <a:p>
            <a:r>
              <a:rPr lang="en-GB" dirty="0"/>
              <a:t>“Unpaved road” refers to everything from natural tracks that are barely passable to roads with the same basic speed limits as paved roads, including various stages where maintenance or various improvements mean that traffic conditions can be controlled or not. </a:t>
            </a:r>
            <a:endParaRPr lang="pl-PL" dirty="0"/>
          </a:p>
          <a:p>
            <a:r>
              <a:rPr lang="en-GB" dirty="0"/>
              <a:t>We will refer to these traffic conditions as the “viability” of the road and will distinguish three levels in the hierarchy of unpaved roads</a:t>
            </a:r>
          </a:p>
          <a:p>
            <a:endParaRPr lang="en-GB" dirty="0"/>
          </a:p>
        </p:txBody>
      </p:sp>
    </p:spTree>
    <p:extLst>
      <p:ext uri="{BB962C8B-B14F-4D97-AF65-F5344CB8AC3E}">
        <p14:creationId xmlns:p14="http://schemas.microsoft.com/office/powerpoint/2010/main" val="1701258534"/>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4B14044-59F5-41FE-A2FD-F8BCB2DAD6E3}">
  <we:reference id="WA200010001" version="1.0.0.1" store="Omex" storeType="OMEX"/>
  <we:alternateReferences>
    <we:reference id="WA200010001" version="1.0.0.1" store="WA200010001" storeType="OMEX"/>
  </we:alternateReferences>
  <we:properties>
    <we:property name="claude.fileId" value="&quot;c3b4d052-e9b9-4e65-8b99-ee7b8a388048&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1D25FD37-6578-46B8-BF4B-9E751C1F57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206</TotalTime>
  <Words>2010</Words>
  <Application>Microsoft Office PowerPoint</Application>
  <PresentationFormat>Widescreen</PresentationFormat>
  <Paragraphs>157</Paragraphs>
  <Slides>49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49</vt:i4>
      </vt:variant>
    </vt:vector>
  </HeadingPairs>
  <TitlesOfParts>
    <vt:vector size="58" baseType="lpstr">
      <vt:lpstr>Aptos</vt:lpstr>
      <vt:lpstr>Arial</vt:lpstr>
      <vt:lpstr>Arial Rounded MT Bold</vt:lpstr>
      <vt:lpstr>Calibri</vt:lpstr>
      <vt:lpstr>Helvetica Neue</vt:lpstr>
      <vt:lpstr>Helvetica Neue Medium</vt:lpstr>
      <vt:lpstr>Montserrat Regular</vt:lpstr>
      <vt:lpstr>Times New Roman</vt:lpstr>
      <vt:lpstr>21_BasicWhite</vt:lpstr>
      <vt:lpstr>Course C.03.06.02 Maintenance – Introduction</vt:lpstr>
      <vt:lpstr>Road Transportation Systems Engineering Development in the Sub-Saharan Africa – Modern EU Master Programme &amp; Capacity Building</vt:lpstr>
      <vt:lpstr>PowerPoint Presentation</vt:lpstr>
      <vt:lpstr>Introduction</vt:lpstr>
      <vt:lpstr>Introduction</vt:lpstr>
      <vt:lpstr>Course objective </vt:lpstr>
      <vt:lpstr>Course objective </vt:lpstr>
      <vt:lpstr>Typical deterioration problem in rural areas, Africa</vt:lpstr>
      <vt:lpstr>Classification of unpaved local roads</vt:lpstr>
      <vt:lpstr>Classification of unpaved local roads</vt:lpstr>
      <vt:lpstr>Classification of unpaved local roads</vt:lpstr>
      <vt:lpstr>Classification of unpaved local roads</vt:lpstr>
      <vt:lpstr>Classification of unpaved local roads</vt:lpstr>
      <vt:lpstr>Classification of unpaved local roads</vt:lpstr>
      <vt:lpstr>Structure of an unpaved road</vt:lpstr>
      <vt:lpstr>Natural foundation layer</vt:lpstr>
      <vt:lpstr>Absence of asphalt wearing course</vt:lpstr>
      <vt:lpstr>Materials used</vt:lpstr>
      <vt:lpstr>Laterite gravel and natural gravel</vt:lpstr>
      <vt:lpstr>Stabilized sand</vt:lpstr>
      <vt:lpstr>PowerPoint Presentation</vt:lpstr>
      <vt:lpstr>Design and sizing methods</vt:lpstr>
      <vt:lpstr>Typical unpaved local roads defects - Surface Deteriorations </vt:lpstr>
      <vt:lpstr>Typical unpaved local roads defects - Surface Deteriorations </vt:lpstr>
      <vt:lpstr>Typical unpaved local roads defects - Surface Deteriorations </vt:lpstr>
      <vt:lpstr>Typical unpaved local roads defects - Surface Deformations  </vt:lpstr>
      <vt:lpstr>Typical unpaved local roads defects - Surface Deformations  </vt:lpstr>
      <vt:lpstr>Typical unpaved local roads defects - Surface Deformations  </vt:lpstr>
      <vt:lpstr>Typical unpaved local roads defects - Surface Deformations  </vt:lpstr>
      <vt:lpstr>Typical unpaved local roads defects - Surface Deformations  </vt:lpstr>
      <vt:lpstr>PowerPoint Presentation</vt:lpstr>
      <vt:lpstr>PowerPoint Presentation</vt:lpstr>
      <vt:lpstr>PowerPoint Presentation</vt:lpstr>
      <vt:lpstr>MAIN CAUSES AND DEVELOPMENTS</vt:lpstr>
      <vt:lpstr>PowerPoint Presentation</vt:lpstr>
      <vt:lpstr>PowerPoint Presentation</vt:lpstr>
      <vt:lpstr>PowerPoint Presentation</vt:lpstr>
      <vt:lpstr>PowerPoint Presentation</vt:lpstr>
      <vt:lpstr>PowerPoint Presentation</vt:lpstr>
      <vt:lpstr>Maintenance and rehabilitation techniques</vt:lpstr>
      <vt:lpstr>Heavy reprofiling </vt:lpstr>
      <vt:lpstr>Heavy reprofiling </vt:lpstr>
      <vt:lpstr>Reconstruction</vt:lpstr>
      <vt:lpstr>SAFETY</vt:lpstr>
      <vt:lpstr>SOCIO-ECONOMIC IMPACT OF UNPAVED LOCAL ROADS</vt:lpstr>
      <vt:lpstr>Conclusion</vt:lpstr>
      <vt:lpstr>Conclusion</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20</cp:revision>
  <dcterms:modified xsi:type="dcterms:W3CDTF">2026-06-01T11:02:36Z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