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4d69bcce1fd14452" Type="http://schemas.openxmlformats.org/package/2006/relationships/metadata/core-properties" Target="/docProps/core.xml"/><Relationship Id="Ra4efc3d3a99744a1" Type="http://schemas.openxmlformats.org/officeDocument/2006/relationships/extended-properties" Target="/docProps/app.xml"/><Relationship Id="rId1" Type="http://schemas.openxmlformats.org/officeDocument/2006/relationships/custom-properties" Target="docProps/custom.xml"/><Relationship Id="R18ed8fd942ea418f"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3a59b446d3dd43dc"/>
  </p:sldMasterIdLst>
  <p:notesMasterIdLst>
    <p:notesMasterId xmlns:r="http://schemas.openxmlformats.org/officeDocument/2006/relationships" r:id="R12c3bbea9d7e4173"/>
  </p:notesMasterIdLst>
  <p:sldIdLst>
    <p:sldId xmlns:r="http://schemas.openxmlformats.org/officeDocument/2006/relationships" id="256" r:id="Rabdefe0db7924c23"/>
    <p:sldId xmlns:r="http://schemas.openxmlformats.org/officeDocument/2006/relationships" id="257" r:id="R2f38f0e32d0048c9"/>
    <p:sldId xmlns:r="http://schemas.openxmlformats.org/officeDocument/2006/relationships" id="258" r:id="Rfac8983e1bcc4f5c"/>
    <p:sldId xmlns:r="http://schemas.openxmlformats.org/officeDocument/2006/relationships" id="259" r:id="R1f54a1fe449c408d"/>
    <p:sldId xmlns:r="http://schemas.openxmlformats.org/officeDocument/2006/relationships" id="260" r:id="R60dd5840f86d4f48"/>
    <p:sldId xmlns:r="http://schemas.openxmlformats.org/officeDocument/2006/relationships" id="261" r:id="Rd40cfcc475964241"/>
    <p:sldId xmlns:r="http://schemas.openxmlformats.org/officeDocument/2006/relationships" id="262" r:id="Rca3d1a6887114421"/>
    <p:sldId xmlns:r="http://schemas.openxmlformats.org/officeDocument/2006/relationships" id="263" r:id="Rd9d36f283bb74b05"/>
    <p:sldId xmlns:r="http://schemas.openxmlformats.org/officeDocument/2006/relationships" id="264" r:id="R330177b42c4f4259"/>
    <p:sldId xmlns:r="http://schemas.openxmlformats.org/officeDocument/2006/relationships" id="265" r:id="R352a933db59d41c6"/>
    <p:sldId xmlns:r="http://schemas.openxmlformats.org/officeDocument/2006/relationships" id="266" r:id="Reefa724322464acc"/>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d40cfcc475964241" Type="http://schemas.openxmlformats.org/officeDocument/2006/relationships/slide" Target="/ppt/slides/slide6.xml"/><Relationship Id="Rd9d36f283bb74b05" Type="http://schemas.openxmlformats.org/officeDocument/2006/relationships/slide" Target="/ppt/slides/slide8.xml"/><Relationship Id="Reefa724322464acc" Type="http://schemas.openxmlformats.org/officeDocument/2006/relationships/slide" Target="/ppt/slides/slide11.xml"/><Relationship Id="R24f952f3aeed432c" Type="http://schemas.openxmlformats.org/officeDocument/2006/relationships/presProps" Target="/ppt/presProps.xml"/><Relationship Id="R1f54a1fe449c408d" Type="http://schemas.openxmlformats.org/officeDocument/2006/relationships/slide" Target="/ppt/slides/slide4.xml"/><Relationship Id="R60dd5840f86d4f48" Type="http://schemas.openxmlformats.org/officeDocument/2006/relationships/slide" Target="/ppt/slides/slide5.xml"/><Relationship Id="Rca3d1a6887114421" Type="http://schemas.openxmlformats.org/officeDocument/2006/relationships/slide" Target="/ppt/slides/slide7.xml"/><Relationship Id="rId3" Type="http://schemas.openxmlformats.org/officeDocument/2006/relationships/customXml" Target="../customXml/item3.xml"/><Relationship Id="R12c3bbea9d7e4173" Type="http://schemas.openxmlformats.org/officeDocument/2006/relationships/notesMaster" Target="/ppt/notesMasters/notesMaster1.xml"/><Relationship Id="R5d8a93cf1b8e4c0b" Type="http://schemas.openxmlformats.org/officeDocument/2006/relationships/viewProps" Target="/ppt/viewProps.xml"/><Relationship Id="R352a933db59d41c6" Type="http://schemas.openxmlformats.org/officeDocument/2006/relationships/slide" Target="/ppt/slides/slide10.xml"/><Relationship Id="Rfac8983e1bcc4f5c" Type="http://schemas.openxmlformats.org/officeDocument/2006/relationships/slide" Target="/ppt/slides/slide3.xml"/><Relationship Id="rId2" Type="http://schemas.openxmlformats.org/officeDocument/2006/relationships/customXml" Target="../customXml/item2.xml"/><Relationship Id="R6553b09b8fba4272" Type="http://schemas.openxmlformats.org/officeDocument/2006/relationships/tableStyles" Target="/ppt/tableStyles.xml"/><Relationship Id="R330177b42c4f4259" Type="http://schemas.openxmlformats.org/officeDocument/2006/relationships/slide" Target="/ppt/slides/slide9.xml"/><Relationship Id="rId1" Type="http://schemas.openxmlformats.org/officeDocument/2006/relationships/customXml" Target="../customXml/item1.xml"/><Relationship Id="R3a59b446d3dd43dc" Type="http://schemas.openxmlformats.org/officeDocument/2006/relationships/slideMaster" Target="/ppt/slideMasters/slideMaster1.xml"/><Relationship Id="R8709a7dbdc014436" Type="http://schemas.openxmlformats.org/officeDocument/2006/relationships/theme" Target="/ppt/theme/theme1.xml"/><Relationship Id="R2f38f0e32d0048c9" Type="http://schemas.openxmlformats.org/officeDocument/2006/relationships/slide" Target="/ppt/slides/slide2.xml"/><Relationship Id="Rabdefe0db7924c23" Type="http://schemas.openxmlformats.org/officeDocument/2006/relationships/slide" Target="/ppt/slides/slide1.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c4daedfa8f1429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fa398a169714fca" /><Relationship Type="http://schemas.openxmlformats.org/officeDocument/2006/relationships/notesMaster" Target="/ppt/notesMasters/notesMaster1.xml" Id="Rf7a2c19bf4bc47d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f886141217a4bc6" /><Relationship Type="http://schemas.openxmlformats.org/officeDocument/2006/relationships/notesMaster" Target="/ppt/notesMasters/notesMaster1.xml" Id="R6783c4f38b734a7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b8193784e3b949b5" /><Relationship Type="http://schemas.openxmlformats.org/officeDocument/2006/relationships/notesMaster" Target="/ppt/notesMasters/notesMaster1.xml" Id="Re0e002a932754e6f" /></Relationships>
</file>

<file path=ppt/notesSlides/_rels/notesSlide2.xml.rels>&#65279;<?xml version="1.0" encoding="utf-8"?><Relationships xmlns="http://schemas.openxmlformats.org/package/2006/relationships"><Relationship Type="http://schemas.openxmlformats.org/officeDocument/2006/relationships/slide" Target="/ppt/slides/slide2.xml" Id="R20b8061c51c64afd" /><Relationship Type="http://schemas.openxmlformats.org/officeDocument/2006/relationships/notesMaster" Target="/ppt/notesMasters/notesMaster1.xml" Id="Ree5a9d9c0d1c4c9d" /></Relationships>
</file>

<file path=ppt/notesSlides/_rels/notesSlide3.xml.rels>&#65279;<?xml version="1.0" encoding="utf-8"?><Relationships xmlns="http://schemas.openxmlformats.org/package/2006/relationships"><Relationship Type="http://schemas.openxmlformats.org/officeDocument/2006/relationships/slide" Target="/ppt/slides/slide3.xml" Id="R3b1880eb4ce04e72" /><Relationship Type="http://schemas.openxmlformats.org/officeDocument/2006/relationships/notesMaster" Target="/ppt/notesMasters/notesMaster1.xml" Id="R760b790624064521" /></Relationships>
</file>

<file path=ppt/notesSlides/_rels/notesSlide4.xml.rels>&#65279;<?xml version="1.0" encoding="utf-8"?><Relationships xmlns="http://schemas.openxmlformats.org/package/2006/relationships"><Relationship Type="http://schemas.openxmlformats.org/officeDocument/2006/relationships/slide" Target="/ppt/slides/slide4.xml" Id="R4bbb153fd7dd4c8c" /><Relationship Type="http://schemas.openxmlformats.org/officeDocument/2006/relationships/notesMaster" Target="/ppt/notesMasters/notesMaster1.xml" Id="Rb19d30dc4cb540ff" /></Relationships>
</file>

<file path=ppt/notesSlides/_rels/notesSlide5.xml.rels>&#65279;<?xml version="1.0" encoding="utf-8"?><Relationships xmlns="http://schemas.openxmlformats.org/package/2006/relationships"><Relationship Type="http://schemas.openxmlformats.org/officeDocument/2006/relationships/slide" Target="/ppt/slides/slide5.xml" Id="R8a5e70f5bbd1410e" /><Relationship Type="http://schemas.openxmlformats.org/officeDocument/2006/relationships/notesMaster" Target="/ppt/notesMasters/notesMaster1.xml" Id="R8ff2d9b0a7874a88" /></Relationships>
</file>

<file path=ppt/notesSlides/_rels/notesSlide6.xml.rels>&#65279;<?xml version="1.0" encoding="utf-8"?><Relationships xmlns="http://schemas.openxmlformats.org/package/2006/relationships"><Relationship Type="http://schemas.openxmlformats.org/officeDocument/2006/relationships/slide" Target="/ppt/slides/slide6.xml" Id="R3834e85f5b15441b" /><Relationship Type="http://schemas.openxmlformats.org/officeDocument/2006/relationships/notesMaster" Target="/ppt/notesMasters/notesMaster1.xml" Id="R18a77e25ad1644bd" /></Relationships>
</file>

<file path=ppt/notesSlides/_rels/notesSlide7.xml.rels>&#65279;<?xml version="1.0" encoding="utf-8"?><Relationships xmlns="http://schemas.openxmlformats.org/package/2006/relationships"><Relationship Type="http://schemas.openxmlformats.org/officeDocument/2006/relationships/slide" Target="/ppt/slides/slide7.xml" Id="R35c56ec11aaf4259" /><Relationship Type="http://schemas.openxmlformats.org/officeDocument/2006/relationships/notesMaster" Target="/ppt/notesMasters/notesMaster1.xml" Id="Recc334fc416d4dea" /></Relationships>
</file>

<file path=ppt/notesSlides/_rels/notesSlide8.xml.rels>&#65279;<?xml version="1.0" encoding="utf-8"?><Relationships xmlns="http://schemas.openxmlformats.org/package/2006/relationships"><Relationship Type="http://schemas.openxmlformats.org/officeDocument/2006/relationships/slide" Target="/ppt/slides/slide8.xml" Id="R90b15db7af6b4fd0" /><Relationship Type="http://schemas.openxmlformats.org/officeDocument/2006/relationships/notesMaster" Target="/ppt/notesMasters/notesMaster1.xml" Id="Rf70fa4f02a1940c9" /></Relationships>
</file>

<file path=ppt/notesSlides/_rels/notesSlide9.xml.rels>&#65279;<?xml version="1.0" encoding="utf-8"?><Relationships xmlns="http://schemas.openxmlformats.org/package/2006/relationships"><Relationship Type="http://schemas.openxmlformats.org/officeDocument/2006/relationships/slide" Target="/ppt/slides/slide9.xml" Id="R6e1ed76eb9504497" /><Relationship Type="http://schemas.openxmlformats.org/officeDocument/2006/relationships/notesMaster" Target="/ppt/notesMasters/notesMaster1.xml" Id="R657f1283993741e7"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9664d05d9814b60" /><Relationship Type="http://schemas.openxmlformats.org/officeDocument/2006/relationships/image" Target="/ppt/media/image.png" Id="Rb8ea1709a66e4109" /><Relationship Type="http://schemas.openxmlformats.org/officeDocument/2006/relationships/image" Target="/ppt/media/image2.png" Id="R4e323486598b44db" /><Relationship Type="http://schemas.openxmlformats.org/officeDocument/2006/relationships/image" Target="/ppt/media/image3.png" Id="R44c7b7548f2f431e" /><Relationship Type="http://schemas.openxmlformats.org/officeDocument/2006/relationships/image" Target="/ppt/media/image4.png" Id="R08745a60c7b04319" /><Relationship Type="http://schemas.openxmlformats.org/officeDocument/2006/relationships/image" Target="/ppt/media/image5.png" Id="Rf8904f0fb2a34b43" /><Relationship Type="http://schemas.openxmlformats.org/officeDocument/2006/relationships/image" Target="/ppt/media/image.jpeg" Id="Rd40bc5cab7e04955" /><Relationship Type="http://schemas.openxmlformats.org/officeDocument/2006/relationships/image" Target="/ppt/media/image2.jpeg" Id="R90cb11d21e7b4da4" /><Relationship Type="http://schemas.openxmlformats.org/officeDocument/2006/relationships/image" Target="/ppt/media/image3.jpeg" Id="Ra283c99c79734346" /><Relationship Type="http://schemas.openxmlformats.org/officeDocument/2006/relationships/image" Target="/ppt/media/image4.jpeg" Id="R59d183788ef7409d" /><Relationship Type="http://schemas.openxmlformats.org/officeDocument/2006/relationships/image" Target="/ppt/media/image6.png" Id="Rc678a9c081f24447" /><Relationship Type="http://schemas.openxmlformats.org/officeDocument/2006/relationships/image" Target="/ppt/media/image7.png" Id="Rdfe60bed150c4886" /><Relationship Type="http://schemas.openxmlformats.org/officeDocument/2006/relationships/image" Target="/ppt/media/image.tiff" Id="R50b57c00b2e2401e"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8a24bdb5f5f54020" /><Relationship Type="http://schemas.openxmlformats.org/officeDocument/2006/relationships/image" Target="/ppt/media/image.png" Id="R5b19bcc5ef384e84" /><Relationship Type="http://schemas.openxmlformats.org/officeDocument/2006/relationships/image" Target="/ppt/media/image2.png" Id="R9fc9914df63443a4" /><Relationship Type="http://schemas.openxmlformats.org/officeDocument/2006/relationships/image" Target="/ppt/media/image3.png" Id="R4b8aa5e64e304735" /><Relationship Type="http://schemas.openxmlformats.org/officeDocument/2006/relationships/image" Target="/ppt/media/image4.png" Id="R080fdcb06fdd448c" /><Relationship Type="http://schemas.openxmlformats.org/officeDocument/2006/relationships/image" Target="/ppt/media/image5.png" Id="Rec07dd390a024671" /><Relationship Type="http://schemas.openxmlformats.org/officeDocument/2006/relationships/image" Target="/ppt/media/image.jpeg" Id="Rd002c89217c24eb4" /><Relationship Type="http://schemas.openxmlformats.org/officeDocument/2006/relationships/image" Target="/ppt/media/image2.jpeg" Id="R66dd8ccf044c4f18" /><Relationship Type="http://schemas.openxmlformats.org/officeDocument/2006/relationships/image" Target="/ppt/media/image3.jpeg" Id="R8902fe2c255948e3" /><Relationship Type="http://schemas.openxmlformats.org/officeDocument/2006/relationships/image" Target="/ppt/media/image4.jpeg" Id="Ra99171a983804a16" /><Relationship Type="http://schemas.openxmlformats.org/officeDocument/2006/relationships/image" Target="/ppt/media/image6.png" Id="R4272c5b9497248ae" /><Relationship Type="http://schemas.openxmlformats.org/officeDocument/2006/relationships/image" Target="/ppt/media/image7.png" Id="R57faab2ff65d4167" /><Relationship Type="http://schemas.openxmlformats.org/officeDocument/2006/relationships/image" Target="/ppt/media/image.tiff" Id="Rd84dc338f0984e30"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5960c4f4d1374f7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ea3c24d91df14134" /><Relationship Type="http://schemas.openxmlformats.org/officeDocument/2006/relationships/image" Target="/ppt/media/image3.png" Id="R423ba1cbfae64cca" /><Relationship Type="http://schemas.openxmlformats.org/officeDocument/2006/relationships/image" Target="/ppt/media/image4.png" Id="R394558123d444238" /><Relationship Type="http://schemas.openxmlformats.org/officeDocument/2006/relationships/image" Target="/ppt/media/image8.png" Id="R9c93a37793be40a7" /><Relationship Type="http://schemas.openxmlformats.org/officeDocument/2006/relationships/image" Target="/ppt/media/image5.png" Id="Re955c24aa7334f68" /><Relationship Type="http://schemas.openxmlformats.org/officeDocument/2006/relationships/image" Target="/ppt/media/image.jpeg" Id="R05e1524ea55f45ef" /><Relationship Type="http://schemas.openxmlformats.org/officeDocument/2006/relationships/image" Target="/ppt/media/image2.jpeg" Id="Rb935cd7dee13499d" /><Relationship Type="http://schemas.openxmlformats.org/officeDocument/2006/relationships/image" Target="/ppt/media/image3.jpeg" Id="R6b8633acc2f0422a" /><Relationship Type="http://schemas.openxmlformats.org/officeDocument/2006/relationships/image" Target="/ppt/media/image4.jpeg" Id="Reda4b5a387ce4611" /><Relationship Type="http://schemas.openxmlformats.org/officeDocument/2006/relationships/image" Target="/ppt/media/image6.png" Id="R7c16a419a7f043ca" /><Relationship Type="http://schemas.openxmlformats.org/officeDocument/2006/relationships/image" Target="/ppt/media/image7.png" Id="R2f9c3c25e5d140bd" /><Relationship Type="http://schemas.openxmlformats.org/officeDocument/2006/relationships/image" Target="/ppt/media/image.tiff" Id="Rdf25571debee4c91"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342f7bf9179a4073"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0e05afbafb384e5f"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b4355da448be4a50" /><Relationship Type="http://schemas.openxmlformats.org/officeDocument/2006/relationships/image" Target="/ppt/media/image5.jpeg" Id="R3632f7f4ddac4b53"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8ebcf3fbadaf49c2"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419119e4a2704849"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e2456d497e374095" /><Relationship Type="http://schemas.openxmlformats.org/officeDocument/2006/relationships/image" Target="/ppt/media/image9.png" Id="R8f4d375379bf4071" /><Relationship Type="http://schemas.openxmlformats.org/officeDocument/2006/relationships/image" Target="/ppt/media/image3.png" Id="R1e44af6b6e30439b"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dd9b91d1ed6f410e" /><Relationship Type="http://schemas.openxmlformats.org/officeDocument/2006/relationships/image" Target="/ppt/media/image3.png" Id="R36c57c4c1e814db2"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b8ea1709a66e4109"/>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4e323486598b44db"/>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4c7b7548f2f431e"/>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08745a60c7b04319"/>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f8904f0fb2a34b43"/>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d40bc5cab7e04955"/>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90cb11d21e7b4da4"/>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a283c99c79734346"/>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59d183788ef7409d"/>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c678a9c081f24447"/>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dfe60bed150c4886"/>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50b57c00b2e2401e"/>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5b19bcc5ef384e84"/>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9fc9914df63443a4"/>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b8aa5e64e304735"/>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080fdcb06fdd448c"/>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ec07dd390a024671"/>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d002c89217c24eb4"/>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6dd8ccf044c4f18"/>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8902fe2c255948e3"/>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a99171a983804a16"/>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4272c5b9497248ae"/>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57faab2ff65d4167"/>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d84dc338f0984e30"/>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type="obj">
  <p:cSld name="Tytuł i zawartość">
    <p:bg>
      <p:bgRef idx="1001">
        <a:schemeClr xmlns:a="http://schemas.openxmlformats.org/drawingml/2006/main" val="bg1"/>
      </p:bgRef>
    </p:bg>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A7D5D4C4-D2B4-430F-A993-DEB4FB23447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zawartości 2">
            <a:extLst xmlns:a="http://schemas.openxmlformats.org/drawingml/2006/main">
              <a:ext uri="{FF2B5EF4-FFF2-40B4-BE49-F238E27FC236}">
                <a16:creationId xmlns:a16="http://schemas.microsoft.com/office/drawing/2014/main" id="{0F786400-5799-4C9B-9275-D25D8CD00C2C}"/>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a:buNone/>
            </a:pPr>
            <a:r>
              <a:t>Kliknij, aby edytować style wzorca tekstu</a:t>
            </a:r>
          </a:p>
          <a:p xmlns:a="http://schemas.openxmlformats.org/drawingml/2006/main">
            <a:pPr>
              <a:buNone/>
            </a:pPr>
            <a:r>
              <a:t>Drugi poziom</a:t>
            </a:r>
          </a:p>
          <a:p xmlns:a="http://schemas.openxmlformats.org/drawingml/2006/main">
            <a:pPr>
              <a:buNone/>
            </a:pPr>
            <a:r>
              <a:t>Trzeci poziom</a:t>
            </a:r>
          </a:p>
          <a:p xmlns:a="http://schemas.openxmlformats.org/drawingml/2006/main">
            <a:pPr>
              <a:buNone/>
            </a:pPr>
            <a:r>
              <a:t>Czwarty poziom</a:t>
            </a:r>
          </a:p>
          <a:p xmlns:a="http://schemas.openxmlformats.org/drawingml/2006/main">
            <a:pPr>
              <a:buNone/>
            </a:pPr>
            <a:r>
              <a:t>Piąty poziom</a:t>
            </a:r>
          </a:p>
        </p:txBody>
      </p:sp>
      <p:sp>
        <p:nvSpPr>
          <p:cNvPr id="4" name="Symbol zastępczy daty 3">
            <a:extLst xmlns:a="http://schemas.openxmlformats.org/drawingml/2006/main">
              <a:ext uri="{FF2B5EF4-FFF2-40B4-BE49-F238E27FC236}">
                <a16:creationId xmlns:a16="http://schemas.microsoft.com/office/drawing/2014/main" id="{BC612F0B-4EE2-4BF8-B9DD-812FEFFFC832}"/>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p>
        </p:txBody>
      </p:sp>
      <p:sp>
        <p:nvSpPr>
          <p:cNvPr id="5" name="Symbol zastępczy stopki 4">
            <a:extLst xmlns:a="http://schemas.openxmlformats.org/drawingml/2006/main">
              <a:ext uri="{FF2B5EF4-FFF2-40B4-BE49-F238E27FC236}">
                <a16:creationId xmlns:a16="http://schemas.microsoft.com/office/drawing/2014/main" id="{3C4670B8-F56F-4421-B965-45279C6AF7B4}"/>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r>
              <a:t>Road and </a:t>
            </a:r>
            <a:r>
              <a:t>Highway</a:t>
            </a:r>
            <a:r>
              <a:t> Construction</a:t>
            </a:r>
          </a:p>
        </p:txBody>
      </p:sp>
      <p:sp>
        <p:nvSpPr>
          <p:cNvPr id="6" name="Symbol zastępczy numeru slajdu 5">
            <a:extLst xmlns:a="http://schemas.openxmlformats.org/drawingml/2006/main">
              <a:ext uri="{FF2B5EF4-FFF2-40B4-BE49-F238E27FC236}">
                <a16:creationId xmlns:a16="http://schemas.microsoft.com/office/drawing/2014/main" id="{CFD59A31-F6A4-4438-914D-F9936A01B84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B9B80F05-CC14-4A86-90CA-8B4C51A6F838}" type="slidenum">
              <a:t>‹#›</a:t>
            </a:fld>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23ba1cbfae64cca"/>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394558123d444238"/>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9c93a37793be40a7"/>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e955c24aa7334f68"/>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05e1524ea55f45ef"/>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b935cd7dee13499d"/>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6b8633acc2f0422a"/>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eda4b5a387ce4611"/>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7c16a419a7f043ca"/>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2f9c3c25e5d140bd"/>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df25571debee4c91"/>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D77EA995-75D9-4F70-9CFC-F131E3CDC39C}"/>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1AF9BA23-FCA4-4051-AFE5-897FB18134F3}"/>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3632f7f4ddac4b53"/>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8f4d375379bf4071"/>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e44af6b6e30439b"/>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36c57c4c1e814db2"/>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d9d1131c7864334" /><Relationship Type="http://schemas.openxmlformats.org/officeDocument/2006/relationships/slideLayout" Target="/ppt/slideLayouts/slideLayout1.xml" Id="Rdbf8e589af7942c4" /><Relationship Type="http://schemas.openxmlformats.org/officeDocument/2006/relationships/slideLayout" Target="/ppt/slideLayouts/slideLayout2.xml" Id="Rbd79d06209fa48fd" /><Relationship Type="http://schemas.openxmlformats.org/officeDocument/2006/relationships/slideLayout" Target="/ppt/slideLayouts/slideLayout3.xml" Id="Rbe3d0850842c4c90" /><Relationship Type="http://schemas.openxmlformats.org/officeDocument/2006/relationships/slideLayout" Target="/ppt/slideLayouts/slideLayout4.xml" Id="R6abd72f3463a4bda" /><Relationship Type="http://schemas.openxmlformats.org/officeDocument/2006/relationships/slideLayout" Target="/ppt/slideLayouts/slideLayout5.xml" Id="R7be38f881ac64e7f" /><Relationship Type="http://schemas.openxmlformats.org/officeDocument/2006/relationships/slideLayout" Target="/ppt/slideLayouts/slideLayout6.xml" Id="Rc202caf7f909405b" /><Relationship Type="http://schemas.openxmlformats.org/officeDocument/2006/relationships/slideLayout" Target="/ppt/slideLayouts/slideLayout7.xml" Id="R587056c7ead84c9b" /><Relationship Type="http://schemas.openxmlformats.org/officeDocument/2006/relationships/slideLayout" Target="/ppt/slideLayouts/slideLayout8.xml" Id="R93e1d1a01c3448ed" /><Relationship Type="http://schemas.openxmlformats.org/officeDocument/2006/relationships/slideLayout" Target="/ppt/slideLayouts/slideLayout9.xml" Id="Rf114bbfe347d4db0" /><Relationship Type="http://schemas.openxmlformats.org/officeDocument/2006/relationships/slideLayout" Target="/ppt/slideLayouts/slideLayout10.xml" Id="R7cfd53535fe5465a" /><Relationship Type="http://schemas.openxmlformats.org/officeDocument/2006/relationships/slideLayout" Target="/ppt/slideLayouts/slideLayout11.xml" Id="Rd0073fb1a7b543ae"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09B20847-D436-47FC-9EFB-2E69EE5F1C10}"/>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6ACF0ABB-951F-4B4B-B892-45E74E08F9F4}"/>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C1CA663B-ED59-4174-B574-12189898EBC8}"/>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bf8e589af7942c4"/>
    <p:sldLayoutId xmlns:r="http://schemas.openxmlformats.org/officeDocument/2006/relationships" id="2147483650" r:id="Rbd79d06209fa48fd"/>
    <p:sldLayoutId xmlns:r="http://schemas.openxmlformats.org/officeDocument/2006/relationships" id="2147483651" r:id="Rbe3d0850842c4c90"/>
    <p:sldLayoutId xmlns:r="http://schemas.openxmlformats.org/officeDocument/2006/relationships" id="2147483652" r:id="R6abd72f3463a4bda"/>
    <p:sldLayoutId xmlns:r="http://schemas.openxmlformats.org/officeDocument/2006/relationships" id="2147483653" r:id="R7be38f881ac64e7f"/>
    <p:sldLayoutId xmlns:r="http://schemas.openxmlformats.org/officeDocument/2006/relationships" id="2147483654" r:id="Rc202caf7f909405b"/>
    <p:sldLayoutId xmlns:r="http://schemas.openxmlformats.org/officeDocument/2006/relationships" id="2147483655" r:id="R587056c7ead84c9b"/>
    <p:sldLayoutId xmlns:r="http://schemas.openxmlformats.org/officeDocument/2006/relationships" id="2147483656" r:id="R93e1d1a01c3448ed"/>
    <p:sldLayoutId xmlns:r="http://schemas.openxmlformats.org/officeDocument/2006/relationships" id="2147483657" r:id="Rf114bbfe347d4db0"/>
    <p:sldLayoutId xmlns:r="http://schemas.openxmlformats.org/officeDocument/2006/relationships" id="2147483658" r:id="R7cfd53535fe5465a"/>
    <p:sldLayoutId xmlns:r="http://schemas.openxmlformats.org/officeDocument/2006/relationships" id="2147483659" r:id="Rd0073fb1a7b543ae"/>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366fc822da814554" /><Relationship Type="http://schemas.openxmlformats.org/officeDocument/2006/relationships/notesSlide" Target="/ppt/notesSlides/notesSlide1.xml" Id="Rab95d2777d9e447d"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0572089ff5734ade" /><Relationship Type="http://schemas.openxmlformats.org/officeDocument/2006/relationships/image" Target="/ppt/media/image11.png" Id="Rbdb6435b945c4f3e" /><Relationship Type="http://schemas.openxmlformats.org/officeDocument/2006/relationships/notesSlide" Target="/ppt/notesSlides/notesSlide10.xml" Id="R215c3faaac4b4007"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0.xml" Id="Rfae6124264674719" /><Relationship Type="http://schemas.openxmlformats.org/officeDocument/2006/relationships/notesSlide" Target="/ppt/notesSlides/notesSlide11.xml" Id="Rf3aebd13026246d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1ef97c4cabf4361" /><Relationship Type="http://schemas.openxmlformats.org/officeDocument/2006/relationships/notesSlide" Target="/ppt/notesSlides/notesSlide2.xml" Id="R96d7c84d5bd84b55"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646329dbbd5741ab" /><Relationship Type="http://schemas.openxmlformats.org/officeDocument/2006/relationships/notesSlide" Target="/ppt/notesSlides/notesSlide3.xml" Id="Ra368825038174be5" /></Relationships>
</file>

<file path=ppt/slides/_rels/slide4.xml.rels>&#65279;<?xml version="1.0" encoding="utf-8"?><Relationships xmlns="http://schemas.openxmlformats.org/package/2006/relationships"><Relationship Type="http://schemas.openxmlformats.org/officeDocument/2006/relationships/slideLayout" Target="/ppt/slideLayouts/slideLayout3.xml" Id="Rb70f791e9f1e4d70" /><Relationship Type="http://schemas.openxmlformats.org/officeDocument/2006/relationships/notesSlide" Target="/ppt/notesSlides/notesSlide4.xml" Id="R250f458f1e9d4561"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ef4109456f1e4667" /><Relationship Type="http://schemas.openxmlformats.org/officeDocument/2006/relationships/notesSlide" Target="/ppt/notesSlides/notesSlide5.xml" Id="R1e81500409064397"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30aaaf4db42a4a25" /><Relationship Type="http://schemas.openxmlformats.org/officeDocument/2006/relationships/notesSlide" Target="/ppt/notesSlides/notesSlide6.xml" Id="R2381939d1e2f4f93"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4366fa7f00544456" /><Relationship Type="http://schemas.openxmlformats.org/officeDocument/2006/relationships/notesSlide" Target="/ppt/notesSlides/notesSlide7.xml" Id="R7f4950d76aa54963"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874e0e38887849e4" /><Relationship Type="http://schemas.openxmlformats.org/officeDocument/2006/relationships/image" Target="/ppt/media/image10.png" Id="R0a9b360c6e394873" /><Relationship Type="http://schemas.openxmlformats.org/officeDocument/2006/relationships/notesSlide" Target="/ppt/notesSlides/notesSlide8.xml" Id="Rc930096d0e8740be"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44f70718a14347df" /><Relationship Type="http://schemas.openxmlformats.org/officeDocument/2006/relationships/notesSlide" Target="/ppt/notesSlides/notesSlide9.xml" Id="R7ee4db29db7b4eb9"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56196" y="1937759"/>
            <a:ext cx="9122742" cy="1370632"/>
          </a:xfrm>
        </p:spPr>
        <p:txBody>
          <a:bodyPr xmlns:a="http://schemas.openxmlformats.org/drawingml/2006/main"/>
          <a:lstStyle xmlns:a="http://schemas.openxmlformats.org/drawingml/2006/main"/>
          <a:p xmlns:a="http://schemas.openxmlformats.org/drawingml/2006/main">
            <a:r>
              <a:t>Cours C.03.06.02</a:t>
            </a:r>
          </a:p>
          <a:p xmlns:a="http://schemas.openxmlformats.org/drawingml/2006/main">
            <a:r>
              <a:t>Entretien – État de la chaussée</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Marek Pszczola</a:t>
            </a:r>
          </a:p>
          <a:p xmlns:a="http://schemas.openxmlformats.org/drawingml/2006/main">
            <a:r>
              <a:t>(la présentation a été préparée sur la base des documents du Dr Majlun, Pologne)</a:t>
            </a:r>
          </a:p>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Rappelez-vous de…</a:t>
            </a:r>
          </a:p>
        </p:txBody>
      </p:sp>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buNone/>
            </a:pPr>
            <a:r>
              <a:rPr b="1"/>
              <a:t>Utilisez les couleurs suivantes pour indiquer les classes et les niveaux d’état de la chaussée…</a:t>
            </a:r>
          </a:p>
        </p:txBody>
      </p:sp>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bdb6435b945c4f3e"/>
          <a:stretch xmlns:a="http://schemas.openxmlformats.org/drawingml/2006/main">
            <a:fillRect l="0" t="0" r="0" b="0"/>
          </a:stretch>
        </p:blipFill>
        <p:spPr>
          <a:xfrm xmlns:a="http://schemas.openxmlformats.org/drawingml/2006/main">
            <a:off x="2510403" y="2941980"/>
            <a:ext cx="7171193" cy="2859084"/>
          </a:xfrm>
          <a:prstGeom xmlns:a="http://schemas.openxmlformats.org/drawingml/2006/main" prst="rect">
            <a:avLst/>
          </a:prstGeom>
        </p:spPr>
      </p:pic>
    </p:spTree>
    <p:extLst>
      <p:ext uri="{BB962C8B-B14F-4D97-AF65-F5344CB8AC3E}">
        <p14:creationId xmlns:p14="http://schemas.microsoft.com/office/powerpoint/2010/main" val="1840323269"/>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a:prstGeom xmlns:a="http://schemas.openxmlformats.org/drawingml/2006/main" prst="rect">
            <a:avLst/>
          </a:prstGeom>
          <a:ln xmlns:a="http://schemas.openxmlformats.org/drawingml/2006/main" w="12700"/>
        </p:spPr>
        <p:txBody>
          <a:bodyPr xmlns:a="http://schemas.openxmlformats.org/drawingml/2006/main" lIns="45719" tIns="45720" rIns="45719" bIns="45720" anchor="t">
            <a:normAutofit fontScale="100000"/>
          </a:bodyPr>
          <a:lstStyle xmlns:a="http://schemas.openxmlformats.org/drawingml/2006/main"/>
          <a:p xmlns:a="http://schemas.openxmlformats.org/drawingml/2006/main">
            <a:r>
              <a:rPr>
                <a:latin typeface="+mj-lt"/>
                <a:ea typeface="+mj-lt"/>
                <a:cs typeface="+mj-lt"/>
              </a:rPr>
              <a:t>Ce qui a été fait jusqu’à présent…</a:t>
            </a:r>
          </a:p>
        </p:txBody>
      </p:sp>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rPr sz="3200"/>
              <a:t>Sélection du tronçon de route</a:t>
            </a:r>
          </a:p>
          <a:p xmlns:a="http://schemas.openxmlformats.org/drawingml/2006/main">
            <a:pPr marL="719138" indent="-719138">
              <a:lnSpc>
                <a:spcPct val="100000"/>
              </a:lnSpc>
              <a:spcBef>
                <a:spcPts val="1200"/>
              </a:spcBef>
              <a:buChar char="q"/>
            </a:pPr>
            <a:r>
              <a:rPr sz="3200"/>
              <a:t>Collecte de données d'entrée sur un tronçon de route</a:t>
            </a:r>
          </a:p>
          <a:p xmlns:a="http://schemas.openxmlformats.org/drawingml/2006/main">
            <a:pPr marL="719138" indent="-719138">
              <a:lnSpc>
                <a:spcPct val="100000"/>
              </a:lnSpc>
              <a:spcBef>
                <a:spcPts val="1200"/>
              </a:spcBef>
              <a:buChar char="q"/>
            </a:pPr>
            <a:r>
              <a:rPr sz="3200"/>
              <a:t>Inspection sur place de l'état de la chaussée</a:t>
            </a:r>
          </a:p>
          <a:p xmlns:a="http://schemas.openxmlformats.org/drawingml/2006/main">
            <a:pPr marL="719138" indent="-719138">
              <a:lnSpc>
                <a:spcPct val="100000"/>
              </a:lnSpc>
              <a:spcBef>
                <a:spcPts val="1200"/>
              </a:spcBef>
              <a:buChar char="q"/>
            </a:pPr>
            <a:r>
              <a:rPr sz="3200"/>
              <a:t>Identification des dommages à la chaussée</a:t>
            </a:r>
          </a:p>
        </p:txBody>
      </p:sp>
    </p:spTree>
    <p:extLst>
      <p:ext uri="{BB962C8B-B14F-4D97-AF65-F5344CB8AC3E}">
        <p14:creationId xmlns:p14="http://schemas.microsoft.com/office/powerpoint/2010/main" val="2833582836"/>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rPr sz="3200">
                <a:solidFill>
                  <a:srgbClr val="F26211"/>
                </a:solidFill>
                <a:latin typeface="+mj-lt"/>
                <a:ea typeface="+mj-lt"/>
                <a:cs typeface="+mj-lt"/>
              </a:rPr>
              <a:t>La tâche (détails des devoirs 1/2)</a:t>
            </a:r>
          </a:p>
        </p:txBody>
      </p:sp>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t>Sur la base des résultats des travaux effectués, évaluer les dommages routiers (leur fréquence, leur ampleur, leur degré, leurs causes hypothétiques, etc.).</a:t>
            </a:r>
          </a:p>
          <a:p xmlns:a="http://schemas.openxmlformats.org/drawingml/2006/main">
            <a:pPr marL="719138" indent="-719138">
              <a:lnSpc>
                <a:spcPct val="100000"/>
              </a:lnSpc>
              <a:spcBef>
                <a:spcPts val="1200"/>
              </a:spcBef>
              <a:buChar char="q"/>
            </a:pPr>
            <a:r>
              <a:t>Sur cette base, évaluez l'état de la surface - déterminez les valeurs de l'état de la surface pour les paramètres d'état individuels, leur classe d'état et leur niveau d'état, les paramètres dominants ainsi que le niveau d'état général et la classe d'état du tronçon de route.</a:t>
            </a:r>
          </a:p>
        </p:txBody>
      </p:sp>
    </p:spTree>
    <p:extLst>
      <p:ext uri="{BB962C8B-B14F-4D97-AF65-F5344CB8AC3E}">
        <p14:creationId xmlns:p14="http://schemas.microsoft.com/office/powerpoint/2010/main" val="1567658910"/>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La tâche (détails des devoirs 2/2)</a:t>
            </a:r>
          </a:p>
        </p:txBody>
      </p:sp>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t>Après avoir réalisé ce travail, préparez en groupes un rapport de synthèse (tableau) sous forme de présentation PowerPoint.</a:t>
            </a:r>
          </a:p>
          <a:p xmlns:a="http://schemas.openxmlformats.org/drawingml/2006/main">
            <a:pPr marL="719138" indent="-719138">
              <a:lnSpc>
                <a:spcPct val="100000"/>
              </a:lnSpc>
              <a:spcBef>
                <a:spcPts val="1200"/>
              </a:spcBef>
              <a:buChar char="q"/>
            </a:pPr>
            <a:r>
              <a:t>Présentation unique = classe unique.</a:t>
            </a:r>
          </a:p>
          <a:p xmlns:a="http://schemas.openxmlformats.org/drawingml/2006/main">
            <a:pPr marL="719138" indent="-719138">
              <a:lnSpc>
                <a:spcPct val="100000"/>
              </a:lnSpc>
              <a:spcBef>
                <a:spcPts val="1200"/>
              </a:spcBef>
              <a:buChar char="q"/>
            </a:pPr>
            <a:r>
              <a:t>Une présentation pour chaque groupe de travail (tronçon routier) devrait durer jusqu'à 30 minutes.</a:t>
            </a:r>
          </a:p>
          <a:p xmlns:a="http://schemas.openxmlformats.org/drawingml/2006/main">
            <a:pPr marL="719138" indent="-719138">
              <a:lnSpc>
                <a:spcPct val="100000"/>
              </a:lnSpc>
              <a:spcBef>
                <a:spcPts val="1200"/>
              </a:spcBef>
              <a:buChar char="q"/>
            </a:pPr>
            <a:r>
              <a:t>Dans la présentation, chaque étudiant du groupe de travail présente la partie qu'il a eu la responsabilité de développer.</a:t>
            </a:r>
          </a:p>
          <a:p xmlns:a="http://schemas.openxmlformats.org/drawingml/2006/main">
            <a:pPr marL="719138" indent="-719138">
              <a:lnSpc>
                <a:spcPct val="100000"/>
              </a:lnSpc>
              <a:spcBef>
                <a:spcPts val="1200"/>
              </a:spcBef>
              <a:buChar char="q"/>
            </a:pPr>
            <a:r>
              <a:t>Les rapports des étudiants seront présentés lors des 4 prochains cours.</a:t>
            </a:r>
          </a:p>
        </p:txBody>
      </p:sp>
    </p:spTree>
    <p:extLst>
      <p:ext uri="{BB962C8B-B14F-4D97-AF65-F5344CB8AC3E}">
        <p14:creationId xmlns:p14="http://schemas.microsoft.com/office/powerpoint/2010/main" val="988452976"/>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Comment faire ça ? Répétition.</a:t>
            </a:r>
          </a:p>
        </p:txBody>
      </p:sp>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800"/>
              </a:spcBef>
              <a:buAutoNum type="arabicPeriod"/>
            </a:pPr>
            <a:r>
              <a:rPr sz="1800"/>
              <a:t>Détermination des valeurs des paramètres d'état de la chaussée.</a:t>
            </a:r>
          </a:p>
          <a:p xmlns:a="http://schemas.openxmlformats.org/drawingml/2006/main">
            <a:pPr marL="719138" indent="-719138">
              <a:lnSpc>
                <a:spcPct val="100000"/>
              </a:lnSpc>
              <a:spcBef>
                <a:spcPts val="800"/>
              </a:spcBef>
              <a:buAutoNum type="arabicPeriod"/>
            </a:pPr>
            <a:r>
              <a:rPr sz="1800"/>
              <a:t>Réalisation de la normalisation des valeurs des paramètres de condition sur une échelle de 0 à 100.</a:t>
            </a:r>
          </a:p>
          <a:p xmlns:a="http://schemas.openxmlformats.org/drawingml/2006/main">
            <a:pPr marL="719138" indent="-719138">
              <a:lnSpc>
                <a:spcPct val="100000"/>
              </a:lnSpc>
              <a:spcBef>
                <a:spcPts val="800"/>
              </a:spcBef>
              <a:buAutoNum type="arabicPeriod"/>
            </a:pPr>
            <a:r>
              <a:rPr sz="1800"/>
              <a:t>Détermination de la classe d'état de la chaussée pour chaque paramètre d'état (classes A, B, C, D).</a:t>
            </a:r>
          </a:p>
          <a:p xmlns:a="http://schemas.openxmlformats.org/drawingml/2006/main">
            <a:pPr marL="719138" indent="-719138">
              <a:lnSpc>
                <a:spcPct val="100000"/>
              </a:lnSpc>
              <a:spcBef>
                <a:spcPts val="800"/>
              </a:spcBef>
              <a:buAutoNum type="arabicPeriod"/>
            </a:pPr>
            <a:r>
              <a:rPr sz="1800"/>
              <a:t>Détermination des paramètres dominants dans chaque groupe de paramètres de condition et du paramètre collectif pour tous les paramètres de condition.</a:t>
            </a:r>
          </a:p>
          <a:p xmlns:a="http://schemas.openxmlformats.org/drawingml/2006/main">
            <a:pPr marL="719138" indent="-719138">
              <a:lnSpc>
                <a:spcPct val="100000"/>
              </a:lnSpc>
              <a:spcBef>
                <a:spcPts val="800"/>
              </a:spcBef>
              <a:buAutoNum type="arabicPeriod"/>
            </a:pPr>
            <a:r>
              <a:rPr sz="1800"/>
              <a:t>Détermination des classes d'état de la chaussée dans chaque groupe de paramètres de condition et du niveau de condition collectif pour tous les paramètres de condition.</a:t>
            </a:r>
          </a:p>
          <a:p xmlns:a="http://schemas.openxmlformats.org/drawingml/2006/main">
            <a:pPr marL="719138" indent="-719138">
              <a:lnSpc>
                <a:spcPct val="100000"/>
              </a:lnSpc>
              <a:spcBef>
                <a:spcPts val="800"/>
              </a:spcBef>
              <a:buAutoNum type="arabicPeriod"/>
            </a:pPr>
            <a:r>
              <a:rPr sz="1800"/>
              <a:t>Détermination des niveaux d'état de la chaussée dans chaque groupe de paramètres d'état et du niveau d'état collectif pour tous les paramètres d'état.</a:t>
            </a:r>
          </a:p>
        </p:txBody>
      </p:sp>
    </p:spTree>
    <p:extLst>
      <p:ext uri="{BB962C8B-B14F-4D97-AF65-F5344CB8AC3E}">
        <p14:creationId xmlns:p14="http://schemas.microsoft.com/office/powerpoint/2010/main" val="711169321"/>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Comment faire ça ? Répétition.</a:t>
            </a:r>
          </a:p>
        </p:txBody>
      </p:sp>
      <p:sp>
        <p:nvSpPr>
          <p:cNvPr id="2" name="Text Placeholder 1">
            <a:extLst xmlns:a="http://schemas.openxmlformats.org/drawingml/2006/main">
              <a:ext uri="{FF2B5EF4-FFF2-40B4-BE49-F238E27FC236}">
                <a16:creationId xmlns:a16="http://schemas.microsoft.com/office/drawing/2014/main" id="{BE65A3EF-FF13-198E-B696-8F496FDC9A52}"/>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0a9b360c6e394873"/>
          <a:stretch xmlns:a="http://schemas.openxmlformats.org/drawingml/2006/main">
            <a:fillRect l="0" t="0" r="0" b="0"/>
          </a:stretch>
        </p:blipFill>
        <p:spPr>
          <a:xfrm xmlns:a="http://schemas.openxmlformats.org/drawingml/2006/main">
            <a:off x="2027216" y="1764287"/>
            <a:ext cx="8473429" cy="4501601"/>
          </a:xfrm>
          <a:prstGeom xmlns:a="http://schemas.openxmlformats.org/drawingml/2006/main" prst="rect">
            <a:avLst/>
          </a:prstGeom>
        </p:spPr>
      </p:pic>
    </p:spTree>
    <p:extLst>
      <p:ext uri="{BB962C8B-B14F-4D97-AF65-F5344CB8AC3E}">
        <p14:creationId xmlns:p14="http://schemas.microsoft.com/office/powerpoint/2010/main" val="1495078462"/>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a:solidFill>
                  <a:srgbClr val="F26211"/>
                </a:solidFill>
              </a:rPr>
              <a:t>Rappelez-vous de…</a:t>
            </a:r>
          </a:p>
        </p:txBody>
      </p:sp>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t>… fonctions de normalisation </a:t>
            </a:r>
          </a:p>
          <a:p xmlns:a="http://schemas.openxmlformats.org/drawingml/2006/main">
            <a:pPr marL="719138" indent="-719138">
              <a:lnSpc>
                <a:spcPct val="100000"/>
              </a:lnSpc>
              <a:spcBef>
                <a:spcPts val="1200"/>
              </a:spcBef>
              <a:buChar char="q"/>
            </a:pPr>
            <a:r>
              <a:t>… signe les coefficients</a:t>
            </a:r>
          </a:p>
          <a:p xmlns:a="http://schemas.openxmlformats.org/drawingml/2006/main">
            <a:pPr marL="719138" indent="-719138">
              <a:lnSpc>
                <a:spcPct val="100000"/>
              </a:lnSpc>
              <a:spcBef>
                <a:spcPts val="1200"/>
              </a:spcBef>
              <a:buChar char="q"/>
            </a:pPr>
            <a:r>
              <a:t>… valeurs seuils pour différents paramètres</a:t>
            </a:r>
          </a:p>
          <a:p xmlns:a="http://schemas.openxmlformats.org/drawingml/2006/main">
            <a:pPr marL="719138" indent="-719138">
              <a:lnSpc>
                <a:spcPct val="100000"/>
              </a:lnSpc>
              <a:spcBef>
                <a:spcPts val="1200"/>
              </a:spcBef>
              <a:buChar char="q"/>
            </a:pPr>
            <a:r>
              <a:t>… la relation entre la classe et le niveau de l’État</a:t>
            </a:r>
          </a:p>
          <a:p xmlns:a="http://schemas.openxmlformats.org/drawingml/2006/main">
            <a:pPr marL="719138" indent="-719138">
              <a:lnSpc>
                <a:spcPct val="100000"/>
              </a:lnSpc>
              <a:spcBef>
                <a:spcPts val="1200"/>
              </a:spcBef>
              <a:buChar char="q"/>
            </a:pPr>
            <a:r>
              <a:t>… méthode de détermination des paramètres dominants</a:t>
            </a:r>
          </a:p>
        </p:txBody>
      </p:sp>
    </p:spTree>
    <p:extLst>
      <p:ext uri="{BB962C8B-B14F-4D97-AF65-F5344CB8AC3E}">
        <p14:creationId xmlns:p14="http://schemas.microsoft.com/office/powerpoint/2010/main" val="3946797145"/>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AE3E641E-1002-4957-9211-7AF8ED77F910}"/>
</file>

<file path=customXml/itemProps2.xml><?xml version="1.0" encoding="utf-8"?>
<ds:datastoreItem xmlns:ds="http://schemas.openxmlformats.org/officeDocument/2006/customXml" ds:itemID="{E95742E8-1529-429D-A5BA-6DBCF710A0E3}"/>
</file>

<file path=customXml/itemProps3.xml><?xml version="1.0" encoding="utf-8"?>
<ds:datastoreItem xmlns:ds="http://schemas.openxmlformats.org/officeDocument/2006/customXml" ds:itemID="{4CEFEA10-7601-453C-A400-8EF4F8D57F14}"/>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2026-07-22T21:36:16Z</dcterms:created>
  <dcterms:modified xsi:type="dcterms:W3CDTF">2026-07-22T21:36:16Z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