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355" r:id="rId4"/>
    <p:sldId id="357" r:id="rId5"/>
    <p:sldId id="367" r:id="rId6"/>
    <p:sldId id="361" r:id="rId7"/>
    <p:sldId id="358" r:id="rId8"/>
    <p:sldId id="359" r:id="rId9"/>
    <p:sldId id="373" r:id="rId10"/>
    <p:sldId id="360" r:id="rId11"/>
    <p:sldId id="362" r:id="rId12"/>
    <p:sldId id="379" r:id="rId13"/>
    <p:sldId id="340" r:id="rId14"/>
    <p:sldId id="363" r:id="rId15"/>
    <p:sldId id="371" r:id="rId16"/>
    <p:sldId id="374" r:id="rId17"/>
    <p:sldId id="375" r:id="rId18"/>
    <p:sldId id="370" r:id="rId19"/>
    <p:sldId id="376" r:id="rId20"/>
    <p:sldId id="368" r:id="rId21"/>
    <p:sldId id="369" r:id="rId22"/>
    <p:sldId id="372" r:id="rId23"/>
    <p:sldId id="3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Rościszewska" initials="MR" lastIdx="1" clrIdx="0">
    <p:extLst>
      <p:ext uri="{19B8F6BF-5375-455C-9EA6-DF929625EA0E}">
        <p15:presenceInfo xmlns:p15="http://schemas.microsoft.com/office/powerpoint/2012/main" userId="S-1-5-21-2663519210-1971841176-429000914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2" autoAdjust="0"/>
    <p:restoredTop sz="75256" autoAdjust="0"/>
  </p:normalViewPr>
  <p:slideViewPr>
    <p:cSldViewPr snapToGrid="0">
      <p:cViewPr varScale="1">
        <p:scale>
          <a:sx n="76" d="100"/>
          <a:sy n="76" d="100"/>
        </p:scale>
        <p:origin x="117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482B8-EE11-4762-8E0B-BB400C4B24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9E4A9F0-2EC4-4D0B-B959-10CE01DDC195}">
      <dgm:prSet phldrT="[Tekst]"/>
      <dgm:spPr/>
      <dgm:t>
        <a:bodyPr/>
        <a:lstStyle/>
        <a:p>
          <a:r>
            <a:rPr lang="pl-PL" dirty="0"/>
            <a:t>Feedback</a:t>
          </a:r>
        </a:p>
      </dgm:t>
    </dgm:pt>
    <dgm:pt modelId="{BC58BB09-B09E-495A-88BD-EE7F18CE170B}" type="parTrans" cxnId="{D7D617F0-52E2-4746-B907-17BF7FFD9987}">
      <dgm:prSet/>
      <dgm:spPr/>
      <dgm:t>
        <a:bodyPr/>
        <a:lstStyle/>
        <a:p>
          <a:endParaRPr lang="pl-PL"/>
        </a:p>
      </dgm:t>
    </dgm:pt>
    <dgm:pt modelId="{42AF3804-321A-43CE-9BF7-4CA49616F040}" type="sibTrans" cxnId="{D7D617F0-52E2-4746-B907-17BF7FFD9987}">
      <dgm:prSet/>
      <dgm:spPr/>
      <dgm:t>
        <a:bodyPr/>
        <a:lstStyle/>
        <a:p>
          <a:endParaRPr lang="pl-PL"/>
        </a:p>
      </dgm:t>
    </dgm:pt>
    <dgm:pt modelId="{365FCFA6-F0E4-45CD-931D-54BD594D78BD}">
      <dgm:prSet phldrT="[Tekst]"/>
      <dgm:spPr/>
      <dgm:t>
        <a:bodyPr/>
        <a:lstStyle/>
        <a:p>
          <a:r>
            <a:rPr lang="pl-PL" dirty="0"/>
            <a:t>Dawanie</a:t>
          </a:r>
        </a:p>
      </dgm:t>
    </dgm:pt>
    <dgm:pt modelId="{ABD76242-0FDB-430F-92B4-282BAEC21DC0}" type="parTrans" cxnId="{AAC15632-EEEA-4E50-B8CA-4C7876FF5378}">
      <dgm:prSet/>
      <dgm:spPr/>
      <dgm:t>
        <a:bodyPr/>
        <a:lstStyle/>
        <a:p>
          <a:endParaRPr lang="pl-PL"/>
        </a:p>
      </dgm:t>
    </dgm:pt>
    <dgm:pt modelId="{5BDAC11A-5DC6-4C7F-B0A4-ED8173A09A46}" type="sibTrans" cxnId="{AAC15632-EEEA-4E50-B8CA-4C7876FF5378}">
      <dgm:prSet/>
      <dgm:spPr/>
      <dgm:t>
        <a:bodyPr/>
        <a:lstStyle/>
        <a:p>
          <a:endParaRPr lang="pl-PL"/>
        </a:p>
      </dgm:t>
    </dgm:pt>
    <dgm:pt modelId="{7CF0001D-C955-4C31-898F-E0E5E575668B}">
      <dgm:prSet phldrT="[Tekst]"/>
      <dgm:spPr/>
      <dgm:t>
        <a:bodyPr/>
        <a:lstStyle/>
        <a:p>
          <a:r>
            <a:rPr lang="pl-PL" dirty="0"/>
            <a:t>Przyjmowanie</a:t>
          </a:r>
        </a:p>
      </dgm:t>
    </dgm:pt>
    <dgm:pt modelId="{132F451C-0084-4E1D-A1AD-BB856334908C}" type="parTrans" cxnId="{2DFABB4A-08DE-4F93-90C2-432D2D28C959}">
      <dgm:prSet/>
      <dgm:spPr/>
      <dgm:t>
        <a:bodyPr/>
        <a:lstStyle/>
        <a:p>
          <a:endParaRPr lang="pl-PL"/>
        </a:p>
      </dgm:t>
    </dgm:pt>
    <dgm:pt modelId="{AB7194A9-73B9-4C41-8104-FA90A63E00EA}" type="sibTrans" cxnId="{2DFABB4A-08DE-4F93-90C2-432D2D28C959}">
      <dgm:prSet/>
      <dgm:spPr/>
      <dgm:t>
        <a:bodyPr/>
        <a:lstStyle/>
        <a:p>
          <a:endParaRPr lang="pl-PL"/>
        </a:p>
      </dgm:t>
    </dgm:pt>
    <dgm:pt modelId="{8F27391A-8019-4D44-8707-61F400E05F6D}" type="pres">
      <dgm:prSet presAssocID="{50C482B8-EE11-4762-8E0B-BB400C4B24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124473-07D9-433C-8EB9-1FEE073F6DF0}" type="pres">
      <dgm:prSet presAssocID="{B9E4A9F0-2EC4-4D0B-B959-10CE01DDC195}" presName="hierRoot1" presStyleCnt="0">
        <dgm:presLayoutVars>
          <dgm:hierBranch val="init"/>
        </dgm:presLayoutVars>
      </dgm:prSet>
      <dgm:spPr/>
    </dgm:pt>
    <dgm:pt modelId="{A38943DB-2375-4A65-AB1A-F1E616B98832}" type="pres">
      <dgm:prSet presAssocID="{B9E4A9F0-2EC4-4D0B-B959-10CE01DDC195}" presName="rootComposite1" presStyleCnt="0"/>
      <dgm:spPr/>
    </dgm:pt>
    <dgm:pt modelId="{F88B76E0-38BE-495E-944D-AE9FA9C6476F}" type="pres">
      <dgm:prSet presAssocID="{B9E4A9F0-2EC4-4D0B-B959-10CE01DDC195}" presName="rootText1" presStyleLbl="node0" presStyleIdx="0" presStyleCnt="1">
        <dgm:presLayoutVars>
          <dgm:chPref val="3"/>
        </dgm:presLayoutVars>
      </dgm:prSet>
      <dgm:spPr/>
    </dgm:pt>
    <dgm:pt modelId="{82A49BAB-A71C-42F6-9271-1640DFCC1386}" type="pres">
      <dgm:prSet presAssocID="{B9E4A9F0-2EC4-4D0B-B959-10CE01DDC195}" presName="rootConnector1" presStyleLbl="node1" presStyleIdx="0" presStyleCnt="0"/>
      <dgm:spPr/>
    </dgm:pt>
    <dgm:pt modelId="{9D076B5A-4C61-4E19-9AC6-8CC77695D171}" type="pres">
      <dgm:prSet presAssocID="{B9E4A9F0-2EC4-4D0B-B959-10CE01DDC195}" presName="hierChild2" presStyleCnt="0"/>
      <dgm:spPr/>
    </dgm:pt>
    <dgm:pt modelId="{DE74ACF5-1A37-4B19-A493-D6FAA14BCB24}" type="pres">
      <dgm:prSet presAssocID="{ABD76242-0FDB-430F-92B4-282BAEC21DC0}" presName="Name37" presStyleLbl="parChTrans1D2" presStyleIdx="0" presStyleCnt="2"/>
      <dgm:spPr/>
    </dgm:pt>
    <dgm:pt modelId="{51327981-91F5-4933-82B7-0393441391D8}" type="pres">
      <dgm:prSet presAssocID="{365FCFA6-F0E4-45CD-931D-54BD594D78BD}" presName="hierRoot2" presStyleCnt="0">
        <dgm:presLayoutVars>
          <dgm:hierBranch val="init"/>
        </dgm:presLayoutVars>
      </dgm:prSet>
      <dgm:spPr/>
    </dgm:pt>
    <dgm:pt modelId="{047514B6-341C-4ABF-A645-702B310FF40E}" type="pres">
      <dgm:prSet presAssocID="{365FCFA6-F0E4-45CD-931D-54BD594D78BD}" presName="rootComposite" presStyleCnt="0"/>
      <dgm:spPr/>
    </dgm:pt>
    <dgm:pt modelId="{14D6CC4B-85B3-410E-9A3B-579EB81AE5AD}" type="pres">
      <dgm:prSet presAssocID="{365FCFA6-F0E4-45CD-931D-54BD594D78BD}" presName="rootText" presStyleLbl="node2" presStyleIdx="0" presStyleCnt="2">
        <dgm:presLayoutVars>
          <dgm:chPref val="3"/>
        </dgm:presLayoutVars>
      </dgm:prSet>
      <dgm:spPr/>
    </dgm:pt>
    <dgm:pt modelId="{20A6CE68-3E29-4F23-A1B3-5BE3396F0334}" type="pres">
      <dgm:prSet presAssocID="{365FCFA6-F0E4-45CD-931D-54BD594D78BD}" presName="rootConnector" presStyleLbl="node2" presStyleIdx="0" presStyleCnt="2"/>
      <dgm:spPr/>
    </dgm:pt>
    <dgm:pt modelId="{260E6795-4594-4A26-AB5E-6A043E15DFBB}" type="pres">
      <dgm:prSet presAssocID="{365FCFA6-F0E4-45CD-931D-54BD594D78BD}" presName="hierChild4" presStyleCnt="0"/>
      <dgm:spPr/>
    </dgm:pt>
    <dgm:pt modelId="{A3C76A93-6EEE-4621-9687-6F5833F527FF}" type="pres">
      <dgm:prSet presAssocID="{365FCFA6-F0E4-45CD-931D-54BD594D78BD}" presName="hierChild5" presStyleCnt="0"/>
      <dgm:spPr/>
    </dgm:pt>
    <dgm:pt modelId="{143739B2-94F2-43A4-BBC2-9E267519B220}" type="pres">
      <dgm:prSet presAssocID="{132F451C-0084-4E1D-A1AD-BB856334908C}" presName="Name37" presStyleLbl="parChTrans1D2" presStyleIdx="1" presStyleCnt="2"/>
      <dgm:spPr/>
    </dgm:pt>
    <dgm:pt modelId="{7765028D-0E53-4121-B20B-DD01B9B02F47}" type="pres">
      <dgm:prSet presAssocID="{7CF0001D-C955-4C31-898F-E0E5E575668B}" presName="hierRoot2" presStyleCnt="0">
        <dgm:presLayoutVars>
          <dgm:hierBranch val="init"/>
        </dgm:presLayoutVars>
      </dgm:prSet>
      <dgm:spPr/>
    </dgm:pt>
    <dgm:pt modelId="{1C50AAEE-575C-4082-BEFF-B5D7FF0870A8}" type="pres">
      <dgm:prSet presAssocID="{7CF0001D-C955-4C31-898F-E0E5E575668B}" presName="rootComposite" presStyleCnt="0"/>
      <dgm:spPr/>
    </dgm:pt>
    <dgm:pt modelId="{3BCF4071-4534-4F59-939D-0C6B0C62C072}" type="pres">
      <dgm:prSet presAssocID="{7CF0001D-C955-4C31-898F-E0E5E575668B}" presName="rootText" presStyleLbl="node2" presStyleIdx="1" presStyleCnt="2">
        <dgm:presLayoutVars>
          <dgm:chPref val="3"/>
        </dgm:presLayoutVars>
      </dgm:prSet>
      <dgm:spPr/>
    </dgm:pt>
    <dgm:pt modelId="{FA4A244E-228C-4F71-8FEC-3EC6E317D484}" type="pres">
      <dgm:prSet presAssocID="{7CF0001D-C955-4C31-898F-E0E5E575668B}" presName="rootConnector" presStyleLbl="node2" presStyleIdx="1" presStyleCnt="2"/>
      <dgm:spPr/>
    </dgm:pt>
    <dgm:pt modelId="{742B0494-3EA3-417B-B159-2EC5D5BE740A}" type="pres">
      <dgm:prSet presAssocID="{7CF0001D-C955-4C31-898F-E0E5E575668B}" presName="hierChild4" presStyleCnt="0"/>
      <dgm:spPr/>
    </dgm:pt>
    <dgm:pt modelId="{29917E42-DE00-4856-8FED-60C36F7F0859}" type="pres">
      <dgm:prSet presAssocID="{7CF0001D-C955-4C31-898F-E0E5E575668B}" presName="hierChild5" presStyleCnt="0"/>
      <dgm:spPr/>
    </dgm:pt>
    <dgm:pt modelId="{11DB8401-C488-4079-ACE2-51D0B9937365}" type="pres">
      <dgm:prSet presAssocID="{B9E4A9F0-2EC4-4D0B-B959-10CE01DDC195}" presName="hierChild3" presStyleCnt="0"/>
      <dgm:spPr/>
    </dgm:pt>
  </dgm:ptLst>
  <dgm:cxnLst>
    <dgm:cxn modelId="{B9B0E204-B767-4A2D-9473-23BA6A29C15B}" type="presOf" srcId="{7CF0001D-C955-4C31-898F-E0E5E575668B}" destId="{3BCF4071-4534-4F59-939D-0C6B0C62C072}" srcOrd="0" destOrd="0" presId="urn:microsoft.com/office/officeart/2005/8/layout/orgChart1"/>
    <dgm:cxn modelId="{AAC15632-EEEA-4E50-B8CA-4C7876FF5378}" srcId="{B9E4A9F0-2EC4-4D0B-B959-10CE01DDC195}" destId="{365FCFA6-F0E4-45CD-931D-54BD594D78BD}" srcOrd="0" destOrd="0" parTransId="{ABD76242-0FDB-430F-92B4-282BAEC21DC0}" sibTransId="{5BDAC11A-5DC6-4C7F-B0A4-ED8173A09A46}"/>
    <dgm:cxn modelId="{04BDFD46-951F-442B-9BF6-8897F6702137}" type="presOf" srcId="{B9E4A9F0-2EC4-4D0B-B959-10CE01DDC195}" destId="{F88B76E0-38BE-495E-944D-AE9FA9C6476F}" srcOrd="0" destOrd="0" presId="urn:microsoft.com/office/officeart/2005/8/layout/orgChart1"/>
    <dgm:cxn modelId="{B6DA896A-17F8-4E7C-A94C-1AB0BA5EE675}" type="presOf" srcId="{50C482B8-EE11-4762-8E0B-BB400C4B24A3}" destId="{8F27391A-8019-4D44-8707-61F400E05F6D}" srcOrd="0" destOrd="0" presId="urn:microsoft.com/office/officeart/2005/8/layout/orgChart1"/>
    <dgm:cxn modelId="{2DFABB4A-08DE-4F93-90C2-432D2D28C959}" srcId="{B9E4A9F0-2EC4-4D0B-B959-10CE01DDC195}" destId="{7CF0001D-C955-4C31-898F-E0E5E575668B}" srcOrd="1" destOrd="0" parTransId="{132F451C-0084-4E1D-A1AD-BB856334908C}" sibTransId="{AB7194A9-73B9-4C41-8104-FA90A63E00EA}"/>
    <dgm:cxn modelId="{0578DD7B-1F5A-4AAB-AFB7-D0A896C0E06B}" type="presOf" srcId="{365FCFA6-F0E4-45CD-931D-54BD594D78BD}" destId="{14D6CC4B-85B3-410E-9A3B-579EB81AE5AD}" srcOrd="0" destOrd="0" presId="urn:microsoft.com/office/officeart/2005/8/layout/orgChart1"/>
    <dgm:cxn modelId="{12145D8B-9D0D-4837-BAD5-E76AB5ED17B2}" type="presOf" srcId="{365FCFA6-F0E4-45CD-931D-54BD594D78BD}" destId="{20A6CE68-3E29-4F23-A1B3-5BE3396F0334}" srcOrd="1" destOrd="0" presId="urn:microsoft.com/office/officeart/2005/8/layout/orgChart1"/>
    <dgm:cxn modelId="{3F39FA9A-DC29-4C84-BDDA-BBD829C82392}" type="presOf" srcId="{B9E4A9F0-2EC4-4D0B-B959-10CE01DDC195}" destId="{82A49BAB-A71C-42F6-9271-1640DFCC1386}" srcOrd="1" destOrd="0" presId="urn:microsoft.com/office/officeart/2005/8/layout/orgChart1"/>
    <dgm:cxn modelId="{EC6FA7A8-53D6-4E2B-AD4A-21756F98FD65}" type="presOf" srcId="{7CF0001D-C955-4C31-898F-E0E5E575668B}" destId="{FA4A244E-228C-4F71-8FEC-3EC6E317D484}" srcOrd="1" destOrd="0" presId="urn:microsoft.com/office/officeart/2005/8/layout/orgChart1"/>
    <dgm:cxn modelId="{9033F7BF-491E-46EE-AC10-E43C0BD948F3}" type="presOf" srcId="{ABD76242-0FDB-430F-92B4-282BAEC21DC0}" destId="{DE74ACF5-1A37-4B19-A493-D6FAA14BCB24}" srcOrd="0" destOrd="0" presId="urn:microsoft.com/office/officeart/2005/8/layout/orgChart1"/>
    <dgm:cxn modelId="{F57C35D3-9583-4B28-95A2-CC54E2FF6799}" type="presOf" srcId="{132F451C-0084-4E1D-A1AD-BB856334908C}" destId="{143739B2-94F2-43A4-BBC2-9E267519B220}" srcOrd="0" destOrd="0" presId="urn:microsoft.com/office/officeart/2005/8/layout/orgChart1"/>
    <dgm:cxn modelId="{D7D617F0-52E2-4746-B907-17BF7FFD9987}" srcId="{50C482B8-EE11-4762-8E0B-BB400C4B24A3}" destId="{B9E4A9F0-2EC4-4D0B-B959-10CE01DDC195}" srcOrd="0" destOrd="0" parTransId="{BC58BB09-B09E-495A-88BD-EE7F18CE170B}" sibTransId="{42AF3804-321A-43CE-9BF7-4CA49616F040}"/>
    <dgm:cxn modelId="{B24AE3FE-5198-4D68-BB7F-CC8C20F6B90E}" type="presParOf" srcId="{8F27391A-8019-4D44-8707-61F400E05F6D}" destId="{6E124473-07D9-433C-8EB9-1FEE073F6DF0}" srcOrd="0" destOrd="0" presId="urn:microsoft.com/office/officeart/2005/8/layout/orgChart1"/>
    <dgm:cxn modelId="{09664A0E-D1C4-47EE-A84A-1C4830E3D95A}" type="presParOf" srcId="{6E124473-07D9-433C-8EB9-1FEE073F6DF0}" destId="{A38943DB-2375-4A65-AB1A-F1E616B98832}" srcOrd="0" destOrd="0" presId="urn:microsoft.com/office/officeart/2005/8/layout/orgChart1"/>
    <dgm:cxn modelId="{EA9E3485-D3E3-4D4D-BCCE-02C7B13F2D2A}" type="presParOf" srcId="{A38943DB-2375-4A65-AB1A-F1E616B98832}" destId="{F88B76E0-38BE-495E-944D-AE9FA9C6476F}" srcOrd="0" destOrd="0" presId="urn:microsoft.com/office/officeart/2005/8/layout/orgChart1"/>
    <dgm:cxn modelId="{4B848A29-29DE-43D0-BBBF-77C034395393}" type="presParOf" srcId="{A38943DB-2375-4A65-AB1A-F1E616B98832}" destId="{82A49BAB-A71C-42F6-9271-1640DFCC1386}" srcOrd="1" destOrd="0" presId="urn:microsoft.com/office/officeart/2005/8/layout/orgChart1"/>
    <dgm:cxn modelId="{25C894A5-EC5D-485D-962C-3BA2406B67CA}" type="presParOf" srcId="{6E124473-07D9-433C-8EB9-1FEE073F6DF0}" destId="{9D076B5A-4C61-4E19-9AC6-8CC77695D171}" srcOrd="1" destOrd="0" presId="urn:microsoft.com/office/officeart/2005/8/layout/orgChart1"/>
    <dgm:cxn modelId="{1BE4B153-1FC6-47D3-9A0C-E37928038B53}" type="presParOf" srcId="{9D076B5A-4C61-4E19-9AC6-8CC77695D171}" destId="{DE74ACF5-1A37-4B19-A493-D6FAA14BCB24}" srcOrd="0" destOrd="0" presId="urn:microsoft.com/office/officeart/2005/8/layout/orgChart1"/>
    <dgm:cxn modelId="{0508DC0E-8FF8-435B-BBF5-3CC1B885FDC4}" type="presParOf" srcId="{9D076B5A-4C61-4E19-9AC6-8CC77695D171}" destId="{51327981-91F5-4933-82B7-0393441391D8}" srcOrd="1" destOrd="0" presId="urn:microsoft.com/office/officeart/2005/8/layout/orgChart1"/>
    <dgm:cxn modelId="{A6EEBE97-BBAF-41F0-8012-04899E52D0E9}" type="presParOf" srcId="{51327981-91F5-4933-82B7-0393441391D8}" destId="{047514B6-341C-4ABF-A645-702B310FF40E}" srcOrd="0" destOrd="0" presId="urn:microsoft.com/office/officeart/2005/8/layout/orgChart1"/>
    <dgm:cxn modelId="{9D0FB761-4EC1-4A5F-B303-CBD5A5999D52}" type="presParOf" srcId="{047514B6-341C-4ABF-A645-702B310FF40E}" destId="{14D6CC4B-85B3-410E-9A3B-579EB81AE5AD}" srcOrd="0" destOrd="0" presId="urn:microsoft.com/office/officeart/2005/8/layout/orgChart1"/>
    <dgm:cxn modelId="{ED8EC2B1-CF59-493B-8B3B-959351E623C4}" type="presParOf" srcId="{047514B6-341C-4ABF-A645-702B310FF40E}" destId="{20A6CE68-3E29-4F23-A1B3-5BE3396F0334}" srcOrd="1" destOrd="0" presId="urn:microsoft.com/office/officeart/2005/8/layout/orgChart1"/>
    <dgm:cxn modelId="{C62BA904-E5DC-45EC-897D-0835EB883163}" type="presParOf" srcId="{51327981-91F5-4933-82B7-0393441391D8}" destId="{260E6795-4594-4A26-AB5E-6A043E15DFBB}" srcOrd="1" destOrd="0" presId="urn:microsoft.com/office/officeart/2005/8/layout/orgChart1"/>
    <dgm:cxn modelId="{C729A142-B97F-4A69-8C54-CB2C0B49710F}" type="presParOf" srcId="{51327981-91F5-4933-82B7-0393441391D8}" destId="{A3C76A93-6EEE-4621-9687-6F5833F527FF}" srcOrd="2" destOrd="0" presId="urn:microsoft.com/office/officeart/2005/8/layout/orgChart1"/>
    <dgm:cxn modelId="{36CEBAC8-C709-411B-9105-7B16012E7CAE}" type="presParOf" srcId="{9D076B5A-4C61-4E19-9AC6-8CC77695D171}" destId="{143739B2-94F2-43A4-BBC2-9E267519B220}" srcOrd="2" destOrd="0" presId="urn:microsoft.com/office/officeart/2005/8/layout/orgChart1"/>
    <dgm:cxn modelId="{D919C73F-57C0-486A-916C-2B4C5FDA2C9C}" type="presParOf" srcId="{9D076B5A-4C61-4E19-9AC6-8CC77695D171}" destId="{7765028D-0E53-4121-B20B-DD01B9B02F47}" srcOrd="3" destOrd="0" presId="urn:microsoft.com/office/officeart/2005/8/layout/orgChart1"/>
    <dgm:cxn modelId="{F66ACC7D-9659-4604-A269-9C7FB2EF05EB}" type="presParOf" srcId="{7765028D-0E53-4121-B20B-DD01B9B02F47}" destId="{1C50AAEE-575C-4082-BEFF-B5D7FF0870A8}" srcOrd="0" destOrd="0" presId="urn:microsoft.com/office/officeart/2005/8/layout/orgChart1"/>
    <dgm:cxn modelId="{8BAA3476-D9D5-4C23-A7D5-961D9BE1E828}" type="presParOf" srcId="{1C50AAEE-575C-4082-BEFF-B5D7FF0870A8}" destId="{3BCF4071-4534-4F59-939D-0C6B0C62C072}" srcOrd="0" destOrd="0" presId="urn:microsoft.com/office/officeart/2005/8/layout/orgChart1"/>
    <dgm:cxn modelId="{5A3CCB31-6310-4507-B8BD-CD844924F344}" type="presParOf" srcId="{1C50AAEE-575C-4082-BEFF-B5D7FF0870A8}" destId="{FA4A244E-228C-4F71-8FEC-3EC6E317D484}" srcOrd="1" destOrd="0" presId="urn:microsoft.com/office/officeart/2005/8/layout/orgChart1"/>
    <dgm:cxn modelId="{1E33F973-89A1-4978-A3A4-378C77785A8E}" type="presParOf" srcId="{7765028D-0E53-4121-B20B-DD01B9B02F47}" destId="{742B0494-3EA3-417B-B159-2EC5D5BE740A}" srcOrd="1" destOrd="0" presId="urn:microsoft.com/office/officeart/2005/8/layout/orgChart1"/>
    <dgm:cxn modelId="{62DC6BC3-1AEB-4788-91AD-CA80C6AFCB9B}" type="presParOf" srcId="{7765028D-0E53-4121-B20B-DD01B9B02F47}" destId="{29917E42-DE00-4856-8FED-60C36F7F0859}" srcOrd="2" destOrd="0" presId="urn:microsoft.com/office/officeart/2005/8/layout/orgChart1"/>
    <dgm:cxn modelId="{11E639E5-D554-4F1F-9724-BFF7FF1AE9E2}" type="presParOf" srcId="{6E124473-07D9-433C-8EB9-1FEE073F6DF0}" destId="{11DB8401-C488-4079-ACE2-51D0B99373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99807-17AD-4978-AE96-FA06FB162FC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04EC8E4-1650-4E18-9498-FAEFD2649ADF}">
      <dgm:prSet phldrT="[Tekst]"/>
      <dgm:spPr/>
      <dgm:t>
        <a:bodyPr/>
        <a:lstStyle/>
        <a:p>
          <a:r>
            <a:rPr lang="pl-PL" dirty="0"/>
            <a:t>Przygotowanie</a:t>
          </a:r>
        </a:p>
      </dgm:t>
    </dgm:pt>
    <dgm:pt modelId="{C45EF9BA-8DF4-4C5F-9B0B-2CBB3B3EA6DE}" type="parTrans" cxnId="{DB8BE55F-C0E1-4BC6-9A76-7246E434CEC8}">
      <dgm:prSet/>
      <dgm:spPr/>
      <dgm:t>
        <a:bodyPr/>
        <a:lstStyle/>
        <a:p>
          <a:endParaRPr lang="pl-PL"/>
        </a:p>
      </dgm:t>
    </dgm:pt>
    <dgm:pt modelId="{45A96CB1-DE8D-4F13-A499-1F830F17F1FD}" type="sibTrans" cxnId="{DB8BE55F-C0E1-4BC6-9A76-7246E434CEC8}">
      <dgm:prSet/>
      <dgm:spPr/>
      <dgm:t>
        <a:bodyPr/>
        <a:lstStyle/>
        <a:p>
          <a:endParaRPr lang="pl-PL"/>
        </a:p>
      </dgm:t>
    </dgm:pt>
    <dgm:pt modelId="{CA6FC226-EEE2-4ECD-8D21-880C0A110026}">
      <dgm:prSet phldrT="[Tekst]"/>
      <dgm:spPr/>
      <dgm:t>
        <a:bodyPr/>
        <a:lstStyle/>
        <a:p>
          <a:r>
            <a:rPr lang="pl-PL" dirty="0"/>
            <a:t>Feedback</a:t>
          </a:r>
        </a:p>
      </dgm:t>
    </dgm:pt>
    <dgm:pt modelId="{503BE4D4-72F2-4C0E-8EFB-F65693E73CC8}" type="parTrans" cxnId="{A334F720-71F2-4C48-9D60-FA12E8559F43}">
      <dgm:prSet/>
      <dgm:spPr/>
      <dgm:t>
        <a:bodyPr/>
        <a:lstStyle/>
        <a:p>
          <a:endParaRPr lang="pl-PL"/>
        </a:p>
      </dgm:t>
    </dgm:pt>
    <dgm:pt modelId="{DDC13B18-0D00-447F-98B0-017DA753D7F5}" type="sibTrans" cxnId="{A334F720-71F2-4C48-9D60-FA12E8559F43}">
      <dgm:prSet/>
      <dgm:spPr/>
      <dgm:t>
        <a:bodyPr/>
        <a:lstStyle/>
        <a:p>
          <a:endParaRPr lang="pl-PL"/>
        </a:p>
      </dgm:t>
    </dgm:pt>
    <dgm:pt modelId="{4349E06B-178D-4659-9B78-3461226AFB8A}">
      <dgm:prSet phldrT="[Tekst]"/>
      <dgm:spPr/>
      <dgm:t>
        <a:bodyPr/>
        <a:lstStyle/>
        <a:p>
          <a:r>
            <a:rPr lang="pl-PL" dirty="0"/>
            <a:t>Ocena</a:t>
          </a:r>
        </a:p>
      </dgm:t>
    </dgm:pt>
    <dgm:pt modelId="{70D099E4-F8BB-4E26-BD04-D28B9675AC74}" type="parTrans" cxnId="{DFF29490-4E39-49B2-8B64-A354137A41D2}">
      <dgm:prSet/>
      <dgm:spPr/>
      <dgm:t>
        <a:bodyPr/>
        <a:lstStyle/>
        <a:p>
          <a:endParaRPr lang="pl-PL"/>
        </a:p>
      </dgm:t>
    </dgm:pt>
    <dgm:pt modelId="{139F6184-D36F-45A9-893B-6261726748DE}" type="sibTrans" cxnId="{DFF29490-4E39-49B2-8B64-A354137A41D2}">
      <dgm:prSet/>
      <dgm:spPr/>
      <dgm:t>
        <a:bodyPr/>
        <a:lstStyle/>
        <a:p>
          <a:endParaRPr lang="pl-PL"/>
        </a:p>
      </dgm:t>
    </dgm:pt>
    <dgm:pt modelId="{AE361BD1-0526-48FB-AAF7-1820F1F5AB15}" type="pres">
      <dgm:prSet presAssocID="{D6299807-17AD-4978-AE96-FA06FB162FC3}" presName="cycle" presStyleCnt="0">
        <dgm:presLayoutVars>
          <dgm:dir/>
          <dgm:resizeHandles val="exact"/>
        </dgm:presLayoutVars>
      </dgm:prSet>
      <dgm:spPr/>
    </dgm:pt>
    <dgm:pt modelId="{33F9AD8A-DAE6-495F-9A6C-D500603CE2F4}" type="pres">
      <dgm:prSet presAssocID="{404EC8E4-1650-4E18-9498-FAEFD2649ADF}" presName="node" presStyleLbl="node1" presStyleIdx="0" presStyleCnt="3">
        <dgm:presLayoutVars>
          <dgm:bulletEnabled val="1"/>
        </dgm:presLayoutVars>
      </dgm:prSet>
      <dgm:spPr/>
    </dgm:pt>
    <dgm:pt modelId="{AEC095AB-DEA6-4659-BD0A-8BFD20433F4F}" type="pres">
      <dgm:prSet presAssocID="{45A96CB1-DE8D-4F13-A499-1F830F17F1FD}" presName="sibTrans" presStyleLbl="sibTrans2D1" presStyleIdx="0" presStyleCnt="3"/>
      <dgm:spPr/>
    </dgm:pt>
    <dgm:pt modelId="{484D1020-6910-4777-B99F-CE1B94992A9E}" type="pres">
      <dgm:prSet presAssocID="{45A96CB1-DE8D-4F13-A499-1F830F17F1FD}" presName="connectorText" presStyleLbl="sibTrans2D1" presStyleIdx="0" presStyleCnt="3"/>
      <dgm:spPr/>
    </dgm:pt>
    <dgm:pt modelId="{9863394C-5B1A-4DB1-AB20-71508B1F1531}" type="pres">
      <dgm:prSet presAssocID="{CA6FC226-EEE2-4ECD-8D21-880C0A110026}" presName="node" presStyleLbl="node1" presStyleIdx="1" presStyleCnt="3">
        <dgm:presLayoutVars>
          <dgm:bulletEnabled val="1"/>
        </dgm:presLayoutVars>
      </dgm:prSet>
      <dgm:spPr/>
    </dgm:pt>
    <dgm:pt modelId="{A9B1E54B-63B8-4FAE-8999-A80B97F6F060}" type="pres">
      <dgm:prSet presAssocID="{DDC13B18-0D00-447F-98B0-017DA753D7F5}" presName="sibTrans" presStyleLbl="sibTrans2D1" presStyleIdx="1" presStyleCnt="3"/>
      <dgm:spPr/>
    </dgm:pt>
    <dgm:pt modelId="{2BE790B1-9AE0-43A1-A9B9-C535D02310EF}" type="pres">
      <dgm:prSet presAssocID="{DDC13B18-0D00-447F-98B0-017DA753D7F5}" presName="connectorText" presStyleLbl="sibTrans2D1" presStyleIdx="1" presStyleCnt="3"/>
      <dgm:spPr/>
    </dgm:pt>
    <dgm:pt modelId="{CA0138AE-0BD3-430A-BE2B-A2215F243174}" type="pres">
      <dgm:prSet presAssocID="{4349E06B-178D-4659-9B78-3461226AFB8A}" presName="node" presStyleLbl="node1" presStyleIdx="2" presStyleCnt="3">
        <dgm:presLayoutVars>
          <dgm:bulletEnabled val="1"/>
        </dgm:presLayoutVars>
      </dgm:prSet>
      <dgm:spPr/>
    </dgm:pt>
    <dgm:pt modelId="{F441BC40-6C7A-4823-9F9D-DD62E058B538}" type="pres">
      <dgm:prSet presAssocID="{139F6184-D36F-45A9-893B-6261726748DE}" presName="sibTrans" presStyleLbl="sibTrans2D1" presStyleIdx="2" presStyleCnt="3"/>
      <dgm:spPr/>
    </dgm:pt>
    <dgm:pt modelId="{E7C1EDBF-24E7-4361-B417-1AC9207E8B22}" type="pres">
      <dgm:prSet presAssocID="{139F6184-D36F-45A9-893B-6261726748DE}" presName="connectorText" presStyleLbl="sibTrans2D1" presStyleIdx="2" presStyleCnt="3"/>
      <dgm:spPr/>
    </dgm:pt>
  </dgm:ptLst>
  <dgm:cxnLst>
    <dgm:cxn modelId="{4112E705-4FA4-468A-A2E5-8A0D5710C382}" type="presOf" srcId="{139F6184-D36F-45A9-893B-6261726748DE}" destId="{F441BC40-6C7A-4823-9F9D-DD62E058B538}" srcOrd="0" destOrd="0" presId="urn:microsoft.com/office/officeart/2005/8/layout/cycle2"/>
    <dgm:cxn modelId="{A334F720-71F2-4C48-9D60-FA12E8559F43}" srcId="{D6299807-17AD-4978-AE96-FA06FB162FC3}" destId="{CA6FC226-EEE2-4ECD-8D21-880C0A110026}" srcOrd="1" destOrd="0" parTransId="{503BE4D4-72F2-4C0E-8EFB-F65693E73CC8}" sibTransId="{DDC13B18-0D00-447F-98B0-017DA753D7F5}"/>
    <dgm:cxn modelId="{4358203F-6735-46C4-88B2-824B2037D7D8}" type="presOf" srcId="{DDC13B18-0D00-447F-98B0-017DA753D7F5}" destId="{2BE790B1-9AE0-43A1-A9B9-C535D02310EF}" srcOrd="1" destOrd="0" presId="urn:microsoft.com/office/officeart/2005/8/layout/cycle2"/>
    <dgm:cxn modelId="{DB8BE55F-C0E1-4BC6-9A76-7246E434CEC8}" srcId="{D6299807-17AD-4978-AE96-FA06FB162FC3}" destId="{404EC8E4-1650-4E18-9498-FAEFD2649ADF}" srcOrd="0" destOrd="0" parTransId="{C45EF9BA-8DF4-4C5F-9B0B-2CBB3B3EA6DE}" sibTransId="{45A96CB1-DE8D-4F13-A499-1F830F17F1FD}"/>
    <dgm:cxn modelId="{C78E5C4A-84D9-423A-88FE-1BF144BFA19B}" type="presOf" srcId="{139F6184-D36F-45A9-893B-6261726748DE}" destId="{E7C1EDBF-24E7-4361-B417-1AC9207E8B22}" srcOrd="1" destOrd="0" presId="urn:microsoft.com/office/officeart/2005/8/layout/cycle2"/>
    <dgm:cxn modelId="{4B67B16D-36B1-4AA0-8367-9EDFF83C65EB}" type="presOf" srcId="{CA6FC226-EEE2-4ECD-8D21-880C0A110026}" destId="{9863394C-5B1A-4DB1-AB20-71508B1F1531}" srcOrd="0" destOrd="0" presId="urn:microsoft.com/office/officeart/2005/8/layout/cycle2"/>
    <dgm:cxn modelId="{3BB11271-2D30-43DD-AF0B-BF2830DA8955}" type="presOf" srcId="{404EC8E4-1650-4E18-9498-FAEFD2649ADF}" destId="{33F9AD8A-DAE6-495F-9A6C-D500603CE2F4}" srcOrd="0" destOrd="0" presId="urn:microsoft.com/office/officeart/2005/8/layout/cycle2"/>
    <dgm:cxn modelId="{DFF29490-4E39-49B2-8B64-A354137A41D2}" srcId="{D6299807-17AD-4978-AE96-FA06FB162FC3}" destId="{4349E06B-178D-4659-9B78-3461226AFB8A}" srcOrd="2" destOrd="0" parTransId="{70D099E4-F8BB-4E26-BD04-D28B9675AC74}" sibTransId="{139F6184-D36F-45A9-893B-6261726748DE}"/>
    <dgm:cxn modelId="{BAC860A3-D07F-4FA9-851D-C16671999718}" type="presOf" srcId="{4349E06B-178D-4659-9B78-3461226AFB8A}" destId="{CA0138AE-0BD3-430A-BE2B-A2215F243174}" srcOrd="0" destOrd="0" presId="urn:microsoft.com/office/officeart/2005/8/layout/cycle2"/>
    <dgm:cxn modelId="{1EFB0BD3-0E10-4E72-AA91-A17116BCCF64}" type="presOf" srcId="{45A96CB1-DE8D-4F13-A499-1F830F17F1FD}" destId="{484D1020-6910-4777-B99F-CE1B94992A9E}" srcOrd="1" destOrd="0" presId="urn:microsoft.com/office/officeart/2005/8/layout/cycle2"/>
    <dgm:cxn modelId="{E8E970E8-950D-4859-B074-8B97E9E3A076}" type="presOf" srcId="{45A96CB1-DE8D-4F13-A499-1F830F17F1FD}" destId="{AEC095AB-DEA6-4659-BD0A-8BFD20433F4F}" srcOrd="0" destOrd="0" presId="urn:microsoft.com/office/officeart/2005/8/layout/cycle2"/>
    <dgm:cxn modelId="{EAA531F2-E5B2-4B17-8C2B-E157148DA0A4}" type="presOf" srcId="{DDC13B18-0D00-447F-98B0-017DA753D7F5}" destId="{A9B1E54B-63B8-4FAE-8999-A80B97F6F060}" srcOrd="0" destOrd="0" presId="urn:microsoft.com/office/officeart/2005/8/layout/cycle2"/>
    <dgm:cxn modelId="{C301D7F3-F041-435F-B7CB-E25CE53D46B8}" type="presOf" srcId="{D6299807-17AD-4978-AE96-FA06FB162FC3}" destId="{AE361BD1-0526-48FB-AAF7-1820F1F5AB15}" srcOrd="0" destOrd="0" presId="urn:microsoft.com/office/officeart/2005/8/layout/cycle2"/>
    <dgm:cxn modelId="{DDAE9989-CD57-4982-B2C9-BE9DC732993A}" type="presParOf" srcId="{AE361BD1-0526-48FB-AAF7-1820F1F5AB15}" destId="{33F9AD8A-DAE6-495F-9A6C-D500603CE2F4}" srcOrd="0" destOrd="0" presId="urn:microsoft.com/office/officeart/2005/8/layout/cycle2"/>
    <dgm:cxn modelId="{FA788E47-D240-41C0-9BF0-4914CCE7CAEF}" type="presParOf" srcId="{AE361BD1-0526-48FB-AAF7-1820F1F5AB15}" destId="{AEC095AB-DEA6-4659-BD0A-8BFD20433F4F}" srcOrd="1" destOrd="0" presId="urn:microsoft.com/office/officeart/2005/8/layout/cycle2"/>
    <dgm:cxn modelId="{F6D7902B-DA37-4558-912A-6E34AF85E82B}" type="presParOf" srcId="{AEC095AB-DEA6-4659-BD0A-8BFD20433F4F}" destId="{484D1020-6910-4777-B99F-CE1B94992A9E}" srcOrd="0" destOrd="0" presId="urn:microsoft.com/office/officeart/2005/8/layout/cycle2"/>
    <dgm:cxn modelId="{68A2B141-05B7-4B4B-8F39-C7A1FFAB36A9}" type="presParOf" srcId="{AE361BD1-0526-48FB-AAF7-1820F1F5AB15}" destId="{9863394C-5B1A-4DB1-AB20-71508B1F1531}" srcOrd="2" destOrd="0" presId="urn:microsoft.com/office/officeart/2005/8/layout/cycle2"/>
    <dgm:cxn modelId="{7D0D9E81-4B8B-4D75-A40B-6F49EA171E77}" type="presParOf" srcId="{AE361BD1-0526-48FB-AAF7-1820F1F5AB15}" destId="{A9B1E54B-63B8-4FAE-8999-A80B97F6F060}" srcOrd="3" destOrd="0" presId="urn:microsoft.com/office/officeart/2005/8/layout/cycle2"/>
    <dgm:cxn modelId="{9AEB2222-1979-479C-88C5-B9E1ABE7E2C2}" type="presParOf" srcId="{A9B1E54B-63B8-4FAE-8999-A80B97F6F060}" destId="{2BE790B1-9AE0-43A1-A9B9-C535D02310EF}" srcOrd="0" destOrd="0" presId="urn:microsoft.com/office/officeart/2005/8/layout/cycle2"/>
    <dgm:cxn modelId="{917288BF-B7FB-4804-93C0-4D6F6FBF8852}" type="presParOf" srcId="{AE361BD1-0526-48FB-AAF7-1820F1F5AB15}" destId="{CA0138AE-0BD3-430A-BE2B-A2215F243174}" srcOrd="4" destOrd="0" presId="urn:microsoft.com/office/officeart/2005/8/layout/cycle2"/>
    <dgm:cxn modelId="{48D258C8-FAE3-4ADC-B275-A1B29E4BED22}" type="presParOf" srcId="{AE361BD1-0526-48FB-AAF7-1820F1F5AB15}" destId="{F441BC40-6C7A-4823-9F9D-DD62E058B538}" srcOrd="5" destOrd="0" presId="urn:microsoft.com/office/officeart/2005/8/layout/cycle2"/>
    <dgm:cxn modelId="{6339C979-D41F-4104-9EA9-1F5A2756CBDA}" type="presParOf" srcId="{F441BC40-6C7A-4823-9F9D-DD62E058B538}" destId="{E7C1EDBF-24E7-4361-B417-1AC9207E8B2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62D67-A000-4063-A7E0-5C398A61829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F13F9EA-DE96-4643-8DD6-3A38FCE4D509}">
      <dgm:prSet phldrT="[Tekst]"/>
      <dgm:spPr/>
      <dgm:t>
        <a:bodyPr/>
        <a:lstStyle/>
        <a:p>
          <a:r>
            <a:rPr lang="pl-PL" dirty="0"/>
            <a:t>Określanie celów</a:t>
          </a:r>
        </a:p>
      </dgm:t>
    </dgm:pt>
    <dgm:pt modelId="{6A0BB516-E263-4B37-ACE5-77B991D0D2ED}" type="parTrans" cxnId="{58EBE5C5-9BE9-4030-9477-C4CB297EC8CB}">
      <dgm:prSet/>
      <dgm:spPr/>
      <dgm:t>
        <a:bodyPr/>
        <a:lstStyle/>
        <a:p>
          <a:endParaRPr lang="pl-PL"/>
        </a:p>
      </dgm:t>
    </dgm:pt>
    <dgm:pt modelId="{B45DB80A-1217-42EA-BE9E-C61588C4800B}" type="sibTrans" cxnId="{58EBE5C5-9BE9-4030-9477-C4CB297EC8CB}">
      <dgm:prSet/>
      <dgm:spPr/>
      <dgm:t>
        <a:bodyPr/>
        <a:lstStyle/>
        <a:p>
          <a:endParaRPr lang="pl-PL"/>
        </a:p>
      </dgm:t>
    </dgm:pt>
    <dgm:pt modelId="{15EEF8DB-C984-4BA0-AFD7-C4DC23F30BB6}">
      <dgm:prSet phldrT="[Tekst]"/>
      <dgm:spPr/>
      <dgm:t>
        <a:bodyPr/>
        <a:lstStyle/>
        <a:p>
          <a:r>
            <a:rPr lang="pl-PL" dirty="0"/>
            <a:t>Zbieranie faktów</a:t>
          </a:r>
        </a:p>
      </dgm:t>
    </dgm:pt>
    <dgm:pt modelId="{C5BB8525-9473-470E-B3AF-FBEE89704133}" type="parTrans" cxnId="{FEFB6A76-42A2-4688-8F1C-6C7785838B1B}">
      <dgm:prSet/>
      <dgm:spPr/>
      <dgm:t>
        <a:bodyPr/>
        <a:lstStyle/>
        <a:p>
          <a:endParaRPr lang="pl-PL"/>
        </a:p>
      </dgm:t>
    </dgm:pt>
    <dgm:pt modelId="{53EB2EF9-6EC6-406C-99D0-C259D90A6457}" type="sibTrans" cxnId="{FEFB6A76-42A2-4688-8F1C-6C7785838B1B}">
      <dgm:prSet/>
      <dgm:spPr/>
      <dgm:t>
        <a:bodyPr/>
        <a:lstStyle/>
        <a:p>
          <a:endParaRPr lang="pl-PL"/>
        </a:p>
      </dgm:t>
    </dgm:pt>
    <dgm:pt modelId="{97EC822C-31A6-4989-A524-FF1915C561E7}">
      <dgm:prSet phldrT="[Tekst]"/>
      <dgm:spPr/>
      <dgm:t>
        <a:bodyPr/>
        <a:lstStyle/>
        <a:p>
          <a:r>
            <a:rPr lang="pl-PL" dirty="0"/>
            <a:t>Wybór odpowiedniego momentu</a:t>
          </a:r>
        </a:p>
      </dgm:t>
    </dgm:pt>
    <dgm:pt modelId="{AAAFD0F2-91A7-4B3E-99DB-37A84DFE9B56}" type="parTrans" cxnId="{9B4F1559-B72F-4D28-BAF4-AB2430F31F17}">
      <dgm:prSet/>
      <dgm:spPr/>
      <dgm:t>
        <a:bodyPr/>
        <a:lstStyle/>
        <a:p>
          <a:endParaRPr lang="pl-PL"/>
        </a:p>
      </dgm:t>
    </dgm:pt>
    <dgm:pt modelId="{84492FCA-0813-4AEF-86A9-0809C091966F}" type="sibTrans" cxnId="{9B4F1559-B72F-4D28-BAF4-AB2430F31F17}">
      <dgm:prSet/>
      <dgm:spPr/>
      <dgm:t>
        <a:bodyPr/>
        <a:lstStyle/>
        <a:p>
          <a:endParaRPr lang="pl-PL"/>
        </a:p>
      </dgm:t>
    </dgm:pt>
    <dgm:pt modelId="{E21E69D6-6D64-4B2B-8F73-F5D36F6311E9}" type="pres">
      <dgm:prSet presAssocID="{40B62D67-A000-4063-A7E0-5C398A61829D}" presName="CompostProcess" presStyleCnt="0">
        <dgm:presLayoutVars>
          <dgm:dir/>
          <dgm:resizeHandles val="exact"/>
        </dgm:presLayoutVars>
      </dgm:prSet>
      <dgm:spPr/>
    </dgm:pt>
    <dgm:pt modelId="{F42135FA-1843-4AEC-A824-728C19AA5974}" type="pres">
      <dgm:prSet presAssocID="{40B62D67-A000-4063-A7E0-5C398A61829D}" presName="arrow" presStyleLbl="bgShp" presStyleIdx="0" presStyleCnt="1"/>
      <dgm:spPr/>
    </dgm:pt>
    <dgm:pt modelId="{EDFD266F-763E-451A-ADB7-3A95B308ADD9}" type="pres">
      <dgm:prSet presAssocID="{40B62D67-A000-4063-A7E0-5C398A61829D}" presName="linearProcess" presStyleCnt="0"/>
      <dgm:spPr/>
    </dgm:pt>
    <dgm:pt modelId="{8868ABC9-AC4C-4549-897E-0B4FC3F3FAD2}" type="pres">
      <dgm:prSet presAssocID="{5F13F9EA-DE96-4643-8DD6-3A38FCE4D509}" presName="textNode" presStyleLbl="node1" presStyleIdx="0" presStyleCnt="3">
        <dgm:presLayoutVars>
          <dgm:bulletEnabled val="1"/>
        </dgm:presLayoutVars>
      </dgm:prSet>
      <dgm:spPr/>
    </dgm:pt>
    <dgm:pt modelId="{389E4448-8529-484C-9025-A8BB8F788ED3}" type="pres">
      <dgm:prSet presAssocID="{B45DB80A-1217-42EA-BE9E-C61588C4800B}" presName="sibTrans" presStyleCnt="0"/>
      <dgm:spPr/>
    </dgm:pt>
    <dgm:pt modelId="{06608316-40CC-4397-945B-9A3B2F6E610E}" type="pres">
      <dgm:prSet presAssocID="{15EEF8DB-C984-4BA0-AFD7-C4DC23F30BB6}" presName="textNode" presStyleLbl="node1" presStyleIdx="1" presStyleCnt="3">
        <dgm:presLayoutVars>
          <dgm:bulletEnabled val="1"/>
        </dgm:presLayoutVars>
      </dgm:prSet>
      <dgm:spPr/>
    </dgm:pt>
    <dgm:pt modelId="{2A4A1C71-CFF0-4BF3-B809-AB024D8E2646}" type="pres">
      <dgm:prSet presAssocID="{53EB2EF9-6EC6-406C-99D0-C259D90A6457}" presName="sibTrans" presStyleCnt="0"/>
      <dgm:spPr/>
    </dgm:pt>
    <dgm:pt modelId="{F5D1CB67-954E-4ABA-83E6-CF86D231A4C3}" type="pres">
      <dgm:prSet presAssocID="{97EC822C-31A6-4989-A524-FF1915C561E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EFB6A76-42A2-4688-8F1C-6C7785838B1B}" srcId="{40B62D67-A000-4063-A7E0-5C398A61829D}" destId="{15EEF8DB-C984-4BA0-AFD7-C4DC23F30BB6}" srcOrd="1" destOrd="0" parTransId="{C5BB8525-9473-470E-B3AF-FBEE89704133}" sibTransId="{53EB2EF9-6EC6-406C-99D0-C259D90A6457}"/>
    <dgm:cxn modelId="{9B4F1559-B72F-4D28-BAF4-AB2430F31F17}" srcId="{40B62D67-A000-4063-A7E0-5C398A61829D}" destId="{97EC822C-31A6-4989-A524-FF1915C561E7}" srcOrd="2" destOrd="0" parTransId="{AAAFD0F2-91A7-4B3E-99DB-37A84DFE9B56}" sibTransId="{84492FCA-0813-4AEF-86A9-0809C091966F}"/>
    <dgm:cxn modelId="{07DED4A9-EBC3-4BA5-B6C7-28E3EFD00D63}" type="presOf" srcId="{40B62D67-A000-4063-A7E0-5C398A61829D}" destId="{E21E69D6-6D64-4B2B-8F73-F5D36F6311E9}" srcOrd="0" destOrd="0" presId="urn:microsoft.com/office/officeart/2005/8/layout/hProcess9"/>
    <dgm:cxn modelId="{58EBE5C5-9BE9-4030-9477-C4CB297EC8CB}" srcId="{40B62D67-A000-4063-A7E0-5C398A61829D}" destId="{5F13F9EA-DE96-4643-8DD6-3A38FCE4D509}" srcOrd="0" destOrd="0" parTransId="{6A0BB516-E263-4B37-ACE5-77B991D0D2ED}" sibTransId="{B45DB80A-1217-42EA-BE9E-C61588C4800B}"/>
    <dgm:cxn modelId="{332FBDD1-E03F-4300-A6B3-B8401A5C4192}" type="presOf" srcId="{97EC822C-31A6-4989-A524-FF1915C561E7}" destId="{F5D1CB67-954E-4ABA-83E6-CF86D231A4C3}" srcOrd="0" destOrd="0" presId="urn:microsoft.com/office/officeart/2005/8/layout/hProcess9"/>
    <dgm:cxn modelId="{43F2D2E0-DF28-4A3E-A8F7-B17C75214761}" type="presOf" srcId="{15EEF8DB-C984-4BA0-AFD7-C4DC23F30BB6}" destId="{06608316-40CC-4397-945B-9A3B2F6E610E}" srcOrd="0" destOrd="0" presId="urn:microsoft.com/office/officeart/2005/8/layout/hProcess9"/>
    <dgm:cxn modelId="{5B0355ED-A4F9-47AD-B555-C2BAC91BC9E0}" type="presOf" srcId="{5F13F9EA-DE96-4643-8DD6-3A38FCE4D509}" destId="{8868ABC9-AC4C-4549-897E-0B4FC3F3FAD2}" srcOrd="0" destOrd="0" presId="urn:microsoft.com/office/officeart/2005/8/layout/hProcess9"/>
    <dgm:cxn modelId="{6BA7E600-9064-4C87-A1D6-1B44BB7D6B72}" type="presParOf" srcId="{E21E69D6-6D64-4B2B-8F73-F5D36F6311E9}" destId="{F42135FA-1843-4AEC-A824-728C19AA5974}" srcOrd="0" destOrd="0" presId="urn:microsoft.com/office/officeart/2005/8/layout/hProcess9"/>
    <dgm:cxn modelId="{B7686139-AED0-4638-AEDC-43863792EA4B}" type="presParOf" srcId="{E21E69D6-6D64-4B2B-8F73-F5D36F6311E9}" destId="{EDFD266F-763E-451A-ADB7-3A95B308ADD9}" srcOrd="1" destOrd="0" presId="urn:microsoft.com/office/officeart/2005/8/layout/hProcess9"/>
    <dgm:cxn modelId="{CF5E5E85-F9C7-4CDD-BB46-95884A673FF4}" type="presParOf" srcId="{EDFD266F-763E-451A-ADB7-3A95B308ADD9}" destId="{8868ABC9-AC4C-4549-897E-0B4FC3F3FAD2}" srcOrd="0" destOrd="0" presId="urn:microsoft.com/office/officeart/2005/8/layout/hProcess9"/>
    <dgm:cxn modelId="{DF6C0A74-0A73-4B5D-9392-A02D8BD4DD11}" type="presParOf" srcId="{EDFD266F-763E-451A-ADB7-3A95B308ADD9}" destId="{389E4448-8529-484C-9025-A8BB8F788ED3}" srcOrd="1" destOrd="0" presId="urn:microsoft.com/office/officeart/2005/8/layout/hProcess9"/>
    <dgm:cxn modelId="{BE090AF0-3A04-4580-8E32-BBFEA637638A}" type="presParOf" srcId="{EDFD266F-763E-451A-ADB7-3A95B308ADD9}" destId="{06608316-40CC-4397-945B-9A3B2F6E610E}" srcOrd="2" destOrd="0" presId="urn:microsoft.com/office/officeart/2005/8/layout/hProcess9"/>
    <dgm:cxn modelId="{C1FAB212-9FC9-46FD-A878-8E5807644EDB}" type="presParOf" srcId="{EDFD266F-763E-451A-ADB7-3A95B308ADD9}" destId="{2A4A1C71-CFF0-4BF3-B809-AB024D8E2646}" srcOrd="3" destOrd="0" presId="urn:microsoft.com/office/officeart/2005/8/layout/hProcess9"/>
    <dgm:cxn modelId="{7020D74F-B486-4BBC-A1A9-1595DD05A51B}" type="presParOf" srcId="{EDFD266F-763E-451A-ADB7-3A95B308ADD9}" destId="{F5D1CB67-954E-4ABA-83E6-CF86D231A4C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7EBF8B-39B0-4D17-B97F-9B1667AC690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578ED15-D2B4-4C0C-A97D-C160E13451BE}">
      <dgm:prSet phldrT="[Tekst]"/>
      <dgm:spPr/>
      <dgm:t>
        <a:bodyPr/>
        <a:lstStyle/>
        <a:p>
          <a:r>
            <a:rPr lang="pl-PL" dirty="0"/>
            <a:t>FUKO+</a:t>
          </a:r>
        </a:p>
      </dgm:t>
    </dgm:pt>
    <dgm:pt modelId="{3D0CE7F2-C471-4224-A152-1B329F521A27}" type="parTrans" cxnId="{AEC65118-D2F9-466C-A1F5-741F8DBB0B5B}">
      <dgm:prSet/>
      <dgm:spPr/>
      <dgm:t>
        <a:bodyPr/>
        <a:lstStyle/>
        <a:p>
          <a:endParaRPr lang="pl-PL"/>
        </a:p>
      </dgm:t>
    </dgm:pt>
    <dgm:pt modelId="{1ECF70D8-F407-4F4F-A5F4-D519F97AB638}" type="sibTrans" cxnId="{AEC65118-D2F9-466C-A1F5-741F8DBB0B5B}">
      <dgm:prSet/>
      <dgm:spPr/>
      <dgm:t>
        <a:bodyPr/>
        <a:lstStyle/>
        <a:p>
          <a:endParaRPr lang="pl-PL"/>
        </a:p>
      </dgm:t>
    </dgm:pt>
    <dgm:pt modelId="{472BB863-86D4-455C-A760-88AF469ADF9B}">
      <dgm:prSet phldrT="[Tekst]"/>
      <dgm:spPr/>
      <dgm:t>
        <a:bodyPr/>
        <a:lstStyle/>
        <a:p>
          <a:r>
            <a:rPr lang="pl-PL" dirty="0"/>
            <a:t>Fakty</a:t>
          </a:r>
        </a:p>
      </dgm:t>
    </dgm:pt>
    <dgm:pt modelId="{43B6EB56-068F-47B7-8BAE-EDC96A39E96A}" type="parTrans" cxnId="{F1B5FEF5-D2B8-4723-8CF5-4F369D1E5763}">
      <dgm:prSet/>
      <dgm:spPr/>
      <dgm:t>
        <a:bodyPr/>
        <a:lstStyle/>
        <a:p>
          <a:endParaRPr lang="pl-PL"/>
        </a:p>
      </dgm:t>
    </dgm:pt>
    <dgm:pt modelId="{986280AD-05BF-41BD-B93C-DBA08673F2A2}" type="sibTrans" cxnId="{F1B5FEF5-D2B8-4723-8CF5-4F369D1E5763}">
      <dgm:prSet/>
      <dgm:spPr/>
      <dgm:t>
        <a:bodyPr/>
        <a:lstStyle/>
        <a:p>
          <a:endParaRPr lang="pl-PL"/>
        </a:p>
      </dgm:t>
    </dgm:pt>
    <dgm:pt modelId="{E78012A4-97B0-4946-8AF8-98BDF11C1381}">
      <dgm:prSet phldrT="[Tekst]"/>
      <dgm:spPr/>
      <dgm:t>
        <a:bodyPr/>
        <a:lstStyle/>
        <a:p>
          <a:r>
            <a:rPr lang="pl-PL" dirty="0"/>
            <a:t>Ustosunkowanie się</a:t>
          </a:r>
        </a:p>
      </dgm:t>
    </dgm:pt>
    <dgm:pt modelId="{E31A4E02-184A-40F8-8BA7-3AF6F5E5464C}" type="parTrans" cxnId="{F2F111AA-F768-48DF-8C5E-76E423558732}">
      <dgm:prSet/>
      <dgm:spPr/>
      <dgm:t>
        <a:bodyPr/>
        <a:lstStyle/>
        <a:p>
          <a:endParaRPr lang="pl-PL"/>
        </a:p>
      </dgm:t>
    </dgm:pt>
    <dgm:pt modelId="{1B0804D9-D140-44C7-9D2A-1ED9350A8AD2}" type="sibTrans" cxnId="{F2F111AA-F768-48DF-8C5E-76E423558732}">
      <dgm:prSet/>
      <dgm:spPr/>
      <dgm:t>
        <a:bodyPr/>
        <a:lstStyle/>
        <a:p>
          <a:endParaRPr lang="pl-PL"/>
        </a:p>
      </dgm:t>
    </dgm:pt>
    <dgm:pt modelId="{A47BDB1E-7B73-4B84-95C8-4E3BEF173843}">
      <dgm:prSet phldrT="[Tekst]"/>
      <dgm:spPr/>
      <dgm:t>
        <a:bodyPr/>
        <a:lstStyle/>
        <a:p>
          <a:r>
            <a:rPr lang="pl-PL" dirty="0"/>
            <a:t>Oczekiwania</a:t>
          </a:r>
        </a:p>
      </dgm:t>
    </dgm:pt>
    <dgm:pt modelId="{27FA7361-12A3-4C38-9690-45A6AC1D0C66}" type="parTrans" cxnId="{29AA2106-11EB-43AA-8F73-3220F0B8E87F}">
      <dgm:prSet/>
      <dgm:spPr/>
      <dgm:t>
        <a:bodyPr/>
        <a:lstStyle/>
        <a:p>
          <a:endParaRPr lang="pl-PL"/>
        </a:p>
      </dgm:t>
    </dgm:pt>
    <dgm:pt modelId="{87ECD22C-BA77-4AEC-8457-E70291F86574}" type="sibTrans" cxnId="{29AA2106-11EB-43AA-8F73-3220F0B8E87F}">
      <dgm:prSet/>
      <dgm:spPr/>
      <dgm:t>
        <a:bodyPr/>
        <a:lstStyle/>
        <a:p>
          <a:endParaRPr lang="pl-PL"/>
        </a:p>
      </dgm:t>
    </dgm:pt>
    <dgm:pt modelId="{71517655-395E-475F-954F-3291516C70A8}">
      <dgm:prSet/>
      <dgm:spPr/>
      <dgm:t>
        <a:bodyPr/>
        <a:lstStyle/>
        <a:p>
          <a:r>
            <a:rPr lang="pl-PL" dirty="0"/>
            <a:t>Konsekwencje</a:t>
          </a:r>
        </a:p>
      </dgm:t>
    </dgm:pt>
    <dgm:pt modelId="{FD7CA5F1-0D42-428B-AF1B-01F1C10D92E3}" type="parTrans" cxnId="{7C559B6A-4C4D-4F07-8D43-35B818EBEC5D}">
      <dgm:prSet/>
      <dgm:spPr/>
      <dgm:t>
        <a:bodyPr/>
        <a:lstStyle/>
        <a:p>
          <a:endParaRPr lang="pl-PL"/>
        </a:p>
      </dgm:t>
    </dgm:pt>
    <dgm:pt modelId="{7BBD9DA9-EE87-453D-8216-C293AC8E7E57}" type="sibTrans" cxnId="{7C559B6A-4C4D-4F07-8D43-35B818EBEC5D}">
      <dgm:prSet/>
      <dgm:spPr/>
      <dgm:t>
        <a:bodyPr/>
        <a:lstStyle/>
        <a:p>
          <a:endParaRPr lang="pl-PL"/>
        </a:p>
      </dgm:t>
    </dgm:pt>
    <dgm:pt modelId="{E6F9FB8B-952B-4B5E-B578-5F32F9C41CF1}">
      <dgm:prSet/>
      <dgm:spPr/>
      <dgm:t>
        <a:bodyPr/>
        <a:lstStyle/>
        <a:p>
          <a:r>
            <a:rPr lang="pl-PL" dirty="0"/>
            <a:t>Wsparcie relacji</a:t>
          </a:r>
        </a:p>
      </dgm:t>
    </dgm:pt>
    <dgm:pt modelId="{C2345F95-053F-4FE5-BC8E-955182E81139}" type="parTrans" cxnId="{E4DAC2AC-4148-4E23-82DD-A0FD5AD4DDE8}">
      <dgm:prSet/>
      <dgm:spPr/>
      <dgm:t>
        <a:bodyPr/>
        <a:lstStyle/>
        <a:p>
          <a:endParaRPr lang="pl-PL"/>
        </a:p>
      </dgm:t>
    </dgm:pt>
    <dgm:pt modelId="{8BBF7557-3D0F-423B-92D5-2FC26088FB69}" type="sibTrans" cxnId="{E4DAC2AC-4148-4E23-82DD-A0FD5AD4DDE8}">
      <dgm:prSet/>
      <dgm:spPr/>
      <dgm:t>
        <a:bodyPr/>
        <a:lstStyle/>
        <a:p>
          <a:endParaRPr lang="pl-PL"/>
        </a:p>
      </dgm:t>
    </dgm:pt>
    <dgm:pt modelId="{3AA2CF5C-9674-4A93-A4BD-F260B015640F}" type="pres">
      <dgm:prSet presAssocID="{8D7EBF8B-39B0-4D17-B97F-9B1667AC69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43413D-0C84-4310-B41F-227B7E6E9756}" type="pres">
      <dgm:prSet presAssocID="{A578ED15-D2B4-4C0C-A97D-C160E13451BE}" presName="centerShape" presStyleLbl="node0" presStyleIdx="0" presStyleCnt="1"/>
      <dgm:spPr/>
    </dgm:pt>
    <dgm:pt modelId="{22674252-C25E-4FB7-A54A-733CEFA822A8}" type="pres">
      <dgm:prSet presAssocID="{43B6EB56-068F-47B7-8BAE-EDC96A39E96A}" presName="parTrans" presStyleLbl="bgSibTrans2D1" presStyleIdx="0" presStyleCnt="5"/>
      <dgm:spPr/>
    </dgm:pt>
    <dgm:pt modelId="{8D37F62A-BBCC-47E7-86F6-432A780032A7}" type="pres">
      <dgm:prSet presAssocID="{472BB863-86D4-455C-A760-88AF469ADF9B}" presName="node" presStyleLbl="node1" presStyleIdx="0" presStyleCnt="5">
        <dgm:presLayoutVars>
          <dgm:bulletEnabled val="1"/>
        </dgm:presLayoutVars>
      </dgm:prSet>
      <dgm:spPr/>
    </dgm:pt>
    <dgm:pt modelId="{F8A1A03A-BC66-4D90-A0D0-794B0A7BCE0B}" type="pres">
      <dgm:prSet presAssocID="{E31A4E02-184A-40F8-8BA7-3AF6F5E5464C}" presName="parTrans" presStyleLbl="bgSibTrans2D1" presStyleIdx="1" presStyleCnt="5"/>
      <dgm:spPr/>
    </dgm:pt>
    <dgm:pt modelId="{E48E3645-0E86-4120-9BEC-F5EE77031398}" type="pres">
      <dgm:prSet presAssocID="{E78012A4-97B0-4946-8AF8-98BDF11C1381}" presName="node" presStyleLbl="node1" presStyleIdx="1" presStyleCnt="5">
        <dgm:presLayoutVars>
          <dgm:bulletEnabled val="1"/>
        </dgm:presLayoutVars>
      </dgm:prSet>
      <dgm:spPr/>
    </dgm:pt>
    <dgm:pt modelId="{4CC4C8C6-195B-4F62-AF09-534E9AF91C67}" type="pres">
      <dgm:prSet presAssocID="{FD7CA5F1-0D42-428B-AF1B-01F1C10D92E3}" presName="parTrans" presStyleLbl="bgSibTrans2D1" presStyleIdx="2" presStyleCnt="5"/>
      <dgm:spPr/>
    </dgm:pt>
    <dgm:pt modelId="{D4532F78-9793-40E8-9E05-136D2148F3F0}" type="pres">
      <dgm:prSet presAssocID="{71517655-395E-475F-954F-3291516C70A8}" presName="node" presStyleLbl="node1" presStyleIdx="2" presStyleCnt="5">
        <dgm:presLayoutVars>
          <dgm:bulletEnabled val="1"/>
        </dgm:presLayoutVars>
      </dgm:prSet>
      <dgm:spPr/>
    </dgm:pt>
    <dgm:pt modelId="{BE84CF54-42D0-4574-B4C2-F1499080AE34}" type="pres">
      <dgm:prSet presAssocID="{27FA7361-12A3-4C38-9690-45A6AC1D0C66}" presName="parTrans" presStyleLbl="bgSibTrans2D1" presStyleIdx="3" presStyleCnt="5"/>
      <dgm:spPr/>
    </dgm:pt>
    <dgm:pt modelId="{03BD99BA-7DD2-4CE3-9683-F3E0D3559639}" type="pres">
      <dgm:prSet presAssocID="{A47BDB1E-7B73-4B84-95C8-4E3BEF173843}" presName="node" presStyleLbl="node1" presStyleIdx="3" presStyleCnt="5">
        <dgm:presLayoutVars>
          <dgm:bulletEnabled val="1"/>
        </dgm:presLayoutVars>
      </dgm:prSet>
      <dgm:spPr/>
    </dgm:pt>
    <dgm:pt modelId="{B2F473C6-176F-4A1D-BC2F-22AF8002F328}" type="pres">
      <dgm:prSet presAssocID="{C2345F95-053F-4FE5-BC8E-955182E81139}" presName="parTrans" presStyleLbl="bgSibTrans2D1" presStyleIdx="4" presStyleCnt="5"/>
      <dgm:spPr/>
    </dgm:pt>
    <dgm:pt modelId="{01A4051B-5358-4CF9-B225-4ABFF1A68499}" type="pres">
      <dgm:prSet presAssocID="{E6F9FB8B-952B-4B5E-B578-5F32F9C41CF1}" presName="node" presStyleLbl="node1" presStyleIdx="4" presStyleCnt="5">
        <dgm:presLayoutVars>
          <dgm:bulletEnabled val="1"/>
        </dgm:presLayoutVars>
      </dgm:prSet>
      <dgm:spPr/>
    </dgm:pt>
  </dgm:ptLst>
  <dgm:cxnLst>
    <dgm:cxn modelId="{18138E01-56A8-4A9A-BE9A-E571DA3DE245}" type="presOf" srcId="{E6F9FB8B-952B-4B5E-B578-5F32F9C41CF1}" destId="{01A4051B-5358-4CF9-B225-4ABFF1A68499}" srcOrd="0" destOrd="0" presId="urn:microsoft.com/office/officeart/2005/8/layout/radial4"/>
    <dgm:cxn modelId="{29AA2106-11EB-43AA-8F73-3220F0B8E87F}" srcId="{A578ED15-D2B4-4C0C-A97D-C160E13451BE}" destId="{A47BDB1E-7B73-4B84-95C8-4E3BEF173843}" srcOrd="3" destOrd="0" parTransId="{27FA7361-12A3-4C38-9690-45A6AC1D0C66}" sibTransId="{87ECD22C-BA77-4AEC-8457-E70291F86574}"/>
    <dgm:cxn modelId="{5D137A0A-4430-4B9C-AEF5-64900ED1DC64}" type="presOf" srcId="{472BB863-86D4-455C-A760-88AF469ADF9B}" destId="{8D37F62A-BBCC-47E7-86F6-432A780032A7}" srcOrd="0" destOrd="0" presId="urn:microsoft.com/office/officeart/2005/8/layout/radial4"/>
    <dgm:cxn modelId="{AEC65118-D2F9-466C-A1F5-741F8DBB0B5B}" srcId="{8D7EBF8B-39B0-4D17-B97F-9B1667AC6909}" destId="{A578ED15-D2B4-4C0C-A97D-C160E13451BE}" srcOrd="0" destOrd="0" parTransId="{3D0CE7F2-C471-4224-A152-1B329F521A27}" sibTransId="{1ECF70D8-F407-4F4F-A5F4-D519F97AB638}"/>
    <dgm:cxn modelId="{24E07B35-694C-41A1-B335-BFB572164007}" type="presOf" srcId="{FD7CA5F1-0D42-428B-AF1B-01F1C10D92E3}" destId="{4CC4C8C6-195B-4F62-AF09-534E9AF91C67}" srcOrd="0" destOrd="0" presId="urn:microsoft.com/office/officeart/2005/8/layout/radial4"/>
    <dgm:cxn modelId="{79EEAB3D-F4BB-4CBC-9563-2004DB8289E6}" type="presOf" srcId="{43B6EB56-068F-47B7-8BAE-EDC96A39E96A}" destId="{22674252-C25E-4FB7-A54A-733CEFA822A8}" srcOrd="0" destOrd="0" presId="urn:microsoft.com/office/officeart/2005/8/layout/radial4"/>
    <dgm:cxn modelId="{7C559B6A-4C4D-4F07-8D43-35B818EBEC5D}" srcId="{A578ED15-D2B4-4C0C-A97D-C160E13451BE}" destId="{71517655-395E-475F-954F-3291516C70A8}" srcOrd="2" destOrd="0" parTransId="{FD7CA5F1-0D42-428B-AF1B-01F1C10D92E3}" sibTransId="{7BBD9DA9-EE87-453D-8216-C293AC8E7E57}"/>
    <dgm:cxn modelId="{10FD6A74-89AB-48F9-A238-7DECF627DE00}" type="presOf" srcId="{A47BDB1E-7B73-4B84-95C8-4E3BEF173843}" destId="{03BD99BA-7DD2-4CE3-9683-F3E0D3559639}" srcOrd="0" destOrd="0" presId="urn:microsoft.com/office/officeart/2005/8/layout/radial4"/>
    <dgm:cxn modelId="{5B210E8D-BED6-43D3-B420-01B635CD7AAB}" type="presOf" srcId="{27FA7361-12A3-4C38-9690-45A6AC1D0C66}" destId="{BE84CF54-42D0-4574-B4C2-F1499080AE34}" srcOrd="0" destOrd="0" presId="urn:microsoft.com/office/officeart/2005/8/layout/radial4"/>
    <dgm:cxn modelId="{C712DC97-AD6F-45EF-9290-03FD4F3BEF94}" type="presOf" srcId="{8D7EBF8B-39B0-4D17-B97F-9B1667AC6909}" destId="{3AA2CF5C-9674-4A93-A4BD-F260B015640F}" srcOrd="0" destOrd="0" presId="urn:microsoft.com/office/officeart/2005/8/layout/radial4"/>
    <dgm:cxn modelId="{1FDAB79D-6796-4B2A-8C21-403396FC47AC}" type="presOf" srcId="{A578ED15-D2B4-4C0C-A97D-C160E13451BE}" destId="{2D43413D-0C84-4310-B41F-227B7E6E9756}" srcOrd="0" destOrd="0" presId="urn:microsoft.com/office/officeart/2005/8/layout/radial4"/>
    <dgm:cxn modelId="{F2F111AA-F768-48DF-8C5E-76E423558732}" srcId="{A578ED15-D2B4-4C0C-A97D-C160E13451BE}" destId="{E78012A4-97B0-4946-8AF8-98BDF11C1381}" srcOrd="1" destOrd="0" parTransId="{E31A4E02-184A-40F8-8BA7-3AF6F5E5464C}" sibTransId="{1B0804D9-D140-44C7-9D2A-1ED9350A8AD2}"/>
    <dgm:cxn modelId="{E4DAC2AC-4148-4E23-82DD-A0FD5AD4DDE8}" srcId="{A578ED15-D2B4-4C0C-A97D-C160E13451BE}" destId="{E6F9FB8B-952B-4B5E-B578-5F32F9C41CF1}" srcOrd="4" destOrd="0" parTransId="{C2345F95-053F-4FE5-BC8E-955182E81139}" sibTransId="{8BBF7557-3D0F-423B-92D5-2FC26088FB69}"/>
    <dgm:cxn modelId="{B1D7A7F4-5AEE-4439-B4A1-B741086D4F16}" type="presOf" srcId="{E31A4E02-184A-40F8-8BA7-3AF6F5E5464C}" destId="{F8A1A03A-BC66-4D90-A0D0-794B0A7BCE0B}" srcOrd="0" destOrd="0" presId="urn:microsoft.com/office/officeart/2005/8/layout/radial4"/>
    <dgm:cxn modelId="{F1B5FEF5-D2B8-4723-8CF5-4F369D1E5763}" srcId="{A578ED15-D2B4-4C0C-A97D-C160E13451BE}" destId="{472BB863-86D4-455C-A760-88AF469ADF9B}" srcOrd="0" destOrd="0" parTransId="{43B6EB56-068F-47B7-8BAE-EDC96A39E96A}" sibTransId="{986280AD-05BF-41BD-B93C-DBA08673F2A2}"/>
    <dgm:cxn modelId="{7F10A8F6-8075-4838-9284-25A2F5D2EE26}" type="presOf" srcId="{E78012A4-97B0-4946-8AF8-98BDF11C1381}" destId="{E48E3645-0E86-4120-9BEC-F5EE77031398}" srcOrd="0" destOrd="0" presId="urn:microsoft.com/office/officeart/2005/8/layout/radial4"/>
    <dgm:cxn modelId="{72718CF7-7306-4FAA-B63E-28E6DC679E9D}" type="presOf" srcId="{71517655-395E-475F-954F-3291516C70A8}" destId="{D4532F78-9793-40E8-9E05-136D2148F3F0}" srcOrd="0" destOrd="0" presId="urn:microsoft.com/office/officeart/2005/8/layout/radial4"/>
    <dgm:cxn modelId="{E30ACCFE-F4F8-4082-BE2A-137A978EE080}" type="presOf" srcId="{C2345F95-053F-4FE5-BC8E-955182E81139}" destId="{B2F473C6-176F-4A1D-BC2F-22AF8002F328}" srcOrd="0" destOrd="0" presId="urn:microsoft.com/office/officeart/2005/8/layout/radial4"/>
    <dgm:cxn modelId="{14DA0646-ACE3-4F5F-B2AD-43851F62790D}" type="presParOf" srcId="{3AA2CF5C-9674-4A93-A4BD-F260B015640F}" destId="{2D43413D-0C84-4310-B41F-227B7E6E9756}" srcOrd="0" destOrd="0" presId="urn:microsoft.com/office/officeart/2005/8/layout/radial4"/>
    <dgm:cxn modelId="{11A71FA4-0C8D-419A-9E40-E9D0844A9FC0}" type="presParOf" srcId="{3AA2CF5C-9674-4A93-A4BD-F260B015640F}" destId="{22674252-C25E-4FB7-A54A-733CEFA822A8}" srcOrd="1" destOrd="0" presId="urn:microsoft.com/office/officeart/2005/8/layout/radial4"/>
    <dgm:cxn modelId="{D92F2B53-7B04-4E8B-A562-B81C765E1A2C}" type="presParOf" srcId="{3AA2CF5C-9674-4A93-A4BD-F260B015640F}" destId="{8D37F62A-BBCC-47E7-86F6-432A780032A7}" srcOrd="2" destOrd="0" presId="urn:microsoft.com/office/officeart/2005/8/layout/radial4"/>
    <dgm:cxn modelId="{775033B3-E642-4377-842E-33E041CE0599}" type="presParOf" srcId="{3AA2CF5C-9674-4A93-A4BD-F260B015640F}" destId="{F8A1A03A-BC66-4D90-A0D0-794B0A7BCE0B}" srcOrd="3" destOrd="0" presId="urn:microsoft.com/office/officeart/2005/8/layout/radial4"/>
    <dgm:cxn modelId="{46577D44-5B15-4DFE-8E7E-1B665D655033}" type="presParOf" srcId="{3AA2CF5C-9674-4A93-A4BD-F260B015640F}" destId="{E48E3645-0E86-4120-9BEC-F5EE77031398}" srcOrd="4" destOrd="0" presId="urn:microsoft.com/office/officeart/2005/8/layout/radial4"/>
    <dgm:cxn modelId="{0EE9A331-DAC6-4544-A7BB-BF75DAE5C550}" type="presParOf" srcId="{3AA2CF5C-9674-4A93-A4BD-F260B015640F}" destId="{4CC4C8C6-195B-4F62-AF09-534E9AF91C67}" srcOrd="5" destOrd="0" presId="urn:microsoft.com/office/officeart/2005/8/layout/radial4"/>
    <dgm:cxn modelId="{D3667A74-1AFD-412C-ADC9-52AEF1951363}" type="presParOf" srcId="{3AA2CF5C-9674-4A93-A4BD-F260B015640F}" destId="{D4532F78-9793-40E8-9E05-136D2148F3F0}" srcOrd="6" destOrd="0" presId="urn:microsoft.com/office/officeart/2005/8/layout/radial4"/>
    <dgm:cxn modelId="{EBC515C7-7040-41DA-9A80-0CC96F8F0932}" type="presParOf" srcId="{3AA2CF5C-9674-4A93-A4BD-F260B015640F}" destId="{BE84CF54-42D0-4574-B4C2-F1499080AE34}" srcOrd="7" destOrd="0" presId="urn:microsoft.com/office/officeart/2005/8/layout/radial4"/>
    <dgm:cxn modelId="{D5F731D3-D8E2-4FA8-BC44-CC53CEA8B42C}" type="presParOf" srcId="{3AA2CF5C-9674-4A93-A4BD-F260B015640F}" destId="{03BD99BA-7DD2-4CE3-9683-F3E0D3559639}" srcOrd="8" destOrd="0" presId="urn:microsoft.com/office/officeart/2005/8/layout/radial4"/>
    <dgm:cxn modelId="{ABD0C40A-41F5-4C0B-9A23-FECD4C341353}" type="presParOf" srcId="{3AA2CF5C-9674-4A93-A4BD-F260B015640F}" destId="{B2F473C6-176F-4A1D-BC2F-22AF8002F328}" srcOrd="9" destOrd="0" presId="urn:microsoft.com/office/officeart/2005/8/layout/radial4"/>
    <dgm:cxn modelId="{B1CA0578-7E74-4EF6-9803-DD8FFF53317A}" type="presParOf" srcId="{3AA2CF5C-9674-4A93-A4BD-F260B015640F}" destId="{01A4051B-5358-4CF9-B225-4ABFF1A6849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7EBF8B-39B0-4D17-B97F-9B1667AC690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578ED15-D2B4-4C0C-A97D-C160E13451BE}">
      <dgm:prSet phldrT="[Tekst]"/>
      <dgm:spPr/>
      <dgm:t>
        <a:bodyPr/>
        <a:lstStyle/>
        <a:p>
          <a:r>
            <a:rPr lang="pl-PL" dirty="0"/>
            <a:t>FUKO+</a:t>
          </a:r>
        </a:p>
      </dgm:t>
    </dgm:pt>
    <dgm:pt modelId="{3D0CE7F2-C471-4224-A152-1B329F521A27}" type="parTrans" cxnId="{AEC65118-D2F9-466C-A1F5-741F8DBB0B5B}">
      <dgm:prSet/>
      <dgm:spPr/>
      <dgm:t>
        <a:bodyPr/>
        <a:lstStyle/>
        <a:p>
          <a:endParaRPr lang="pl-PL"/>
        </a:p>
      </dgm:t>
    </dgm:pt>
    <dgm:pt modelId="{1ECF70D8-F407-4F4F-A5F4-D519F97AB638}" type="sibTrans" cxnId="{AEC65118-D2F9-466C-A1F5-741F8DBB0B5B}">
      <dgm:prSet/>
      <dgm:spPr/>
      <dgm:t>
        <a:bodyPr/>
        <a:lstStyle/>
        <a:p>
          <a:endParaRPr lang="pl-PL"/>
        </a:p>
      </dgm:t>
    </dgm:pt>
    <dgm:pt modelId="{472BB863-86D4-455C-A760-88AF469ADF9B}">
      <dgm:prSet phldrT="[Tekst]"/>
      <dgm:spPr/>
      <dgm:t>
        <a:bodyPr/>
        <a:lstStyle/>
        <a:p>
          <a:r>
            <a:rPr lang="pl-PL" dirty="0"/>
            <a:t>Fakty</a:t>
          </a:r>
        </a:p>
      </dgm:t>
    </dgm:pt>
    <dgm:pt modelId="{43B6EB56-068F-47B7-8BAE-EDC96A39E96A}" type="parTrans" cxnId="{F1B5FEF5-D2B8-4723-8CF5-4F369D1E5763}">
      <dgm:prSet/>
      <dgm:spPr/>
      <dgm:t>
        <a:bodyPr/>
        <a:lstStyle/>
        <a:p>
          <a:endParaRPr lang="pl-PL"/>
        </a:p>
      </dgm:t>
    </dgm:pt>
    <dgm:pt modelId="{986280AD-05BF-41BD-B93C-DBA08673F2A2}" type="sibTrans" cxnId="{F1B5FEF5-D2B8-4723-8CF5-4F369D1E5763}">
      <dgm:prSet/>
      <dgm:spPr/>
      <dgm:t>
        <a:bodyPr/>
        <a:lstStyle/>
        <a:p>
          <a:endParaRPr lang="pl-PL"/>
        </a:p>
      </dgm:t>
    </dgm:pt>
    <dgm:pt modelId="{E78012A4-97B0-4946-8AF8-98BDF11C1381}">
      <dgm:prSet phldrT="[Tekst]"/>
      <dgm:spPr/>
      <dgm:t>
        <a:bodyPr/>
        <a:lstStyle/>
        <a:p>
          <a:r>
            <a:rPr lang="pl-PL" dirty="0"/>
            <a:t>Ustosunkowanie się</a:t>
          </a:r>
        </a:p>
      </dgm:t>
    </dgm:pt>
    <dgm:pt modelId="{E31A4E02-184A-40F8-8BA7-3AF6F5E5464C}" type="parTrans" cxnId="{F2F111AA-F768-48DF-8C5E-76E423558732}">
      <dgm:prSet/>
      <dgm:spPr/>
      <dgm:t>
        <a:bodyPr/>
        <a:lstStyle/>
        <a:p>
          <a:endParaRPr lang="pl-PL"/>
        </a:p>
      </dgm:t>
    </dgm:pt>
    <dgm:pt modelId="{1B0804D9-D140-44C7-9D2A-1ED9350A8AD2}" type="sibTrans" cxnId="{F2F111AA-F768-48DF-8C5E-76E423558732}">
      <dgm:prSet/>
      <dgm:spPr/>
      <dgm:t>
        <a:bodyPr/>
        <a:lstStyle/>
        <a:p>
          <a:endParaRPr lang="pl-PL"/>
        </a:p>
      </dgm:t>
    </dgm:pt>
    <dgm:pt modelId="{A47BDB1E-7B73-4B84-95C8-4E3BEF173843}">
      <dgm:prSet phldrT="[Tekst]"/>
      <dgm:spPr/>
      <dgm:t>
        <a:bodyPr/>
        <a:lstStyle/>
        <a:p>
          <a:r>
            <a:rPr lang="pl-PL" dirty="0"/>
            <a:t>Oczekiwania</a:t>
          </a:r>
        </a:p>
      </dgm:t>
    </dgm:pt>
    <dgm:pt modelId="{27FA7361-12A3-4C38-9690-45A6AC1D0C66}" type="parTrans" cxnId="{29AA2106-11EB-43AA-8F73-3220F0B8E87F}">
      <dgm:prSet/>
      <dgm:spPr/>
      <dgm:t>
        <a:bodyPr/>
        <a:lstStyle/>
        <a:p>
          <a:endParaRPr lang="pl-PL"/>
        </a:p>
      </dgm:t>
    </dgm:pt>
    <dgm:pt modelId="{87ECD22C-BA77-4AEC-8457-E70291F86574}" type="sibTrans" cxnId="{29AA2106-11EB-43AA-8F73-3220F0B8E87F}">
      <dgm:prSet/>
      <dgm:spPr/>
      <dgm:t>
        <a:bodyPr/>
        <a:lstStyle/>
        <a:p>
          <a:endParaRPr lang="pl-PL"/>
        </a:p>
      </dgm:t>
    </dgm:pt>
    <dgm:pt modelId="{71517655-395E-475F-954F-3291516C70A8}">
      <dgm:prSet/>
      <dgm:spPr/>
      <dgm:t>
        <a:bodyPr/>
        <a:lstStyle/>
        <a:p>
          <a:r>
            <a:rPr lang="pl-PL" dirty="0"/>
            <a:t>Konsekwencje</a:t>
          </a:r>
        </a:p>
      </dgm:t>
    </dgm:pt>
    <dgm:pt modelId="{FD7CA5F1-0D42-428B-AF1B-01F1C10D92E3}" type="parTrans" cxnId="{7C559B6A-4C4D-4F07-8D43-35B818EBEC5D}">
      <dgm:prSet/>
      <dgm:spPr/>
      <dgm:t>
        <a:bodyPr/>
        <a:lstStyle/>
        <a:p>
          <a:endParaRPr lang="pl-PL"/>
        </a:p>
      </dgm:t>
    </dgm:pt>
    <dgm:pt modelId="{7BBD9DA9-EE87-453D-8216-C293AC8E7E57}" type="sibTrans" cxnId="{7C559B6A-4C4D-4F07-8D43-35B818EBEC5D}">
      <dgm:prSet/>
      <dgm:spPr/>
      <dgm:t>
        <a:bodyPr/>
        <a:lstStyle/>
        <a:p>
          <a:endParaRPr lang="pl-PL"/>
        </a:p>
      </dgm:t>
    </dgm:pt>
    <dgm:pt modelId="{E6F9FB8B-952B-4B5E-B578-5F32F9C41CF1}">
      <dgm:prSet/>
      <dgm:spPr/>
      <dgm:t>
        <a:bodyPr/>
        <a:lstStyle/>
        <a:p>
          <a:r>
            <a:rPr lang="pl-PL" dirty="0"/>
            <a:t>Wsparcie relacji</a:t>
          </a:r>
        </a:p>
      </dgm:t>
    </dgm:pt>
    <dgm:pt modelId="{C2345F95-053F-4FE5-BC8E-955182E81139}" type="parTrans" cxnId="{E4DAC2AC-4148-4E23-82DD-A0FD5AD4DDE8}">
      <dgm:prSet/>
      <dgm:spPr/>
      <dgm:t>
        <a:bodyPr/>
        <a:lstStyle/>
        <a:p>
          <a:endParaRPr lang="pl-PL"/>
        </a:p>
      </dgm:t>
    </dgm:pt>
    <dgm:pt modelId="{8BBF7557-3D0F-423B-92D5-2FC26088FB69}" type="sibTrans" cxnId="{E4DAC2AC-4148-4E23-82DD-A0FD5AD4DDE8}">
      <dgm:prSet/>
      <dgm:spPr/>
      <dgm:t>
        <a:bodyPr/>
        <a:lstStyle/>
        <a:p>
          <a:endParaRPr lang="pl-PL"/>
        </a:p>
      </dgm:t>
    </dgm:pt>
    <dgm:pt modelId="{3AA2CF5C-9674-4A93-A4BD-F260B015640F}" type="pres">
      <dgm:prSet presAssocID="{8D7EBF8B-39B0-4D17-B97F-9B1667AC69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43413D-0C84-4310-B41F-227B7E6E9756}" type="pres">
      <dgm:prSet presAssocID="{A578ED15-D2B4-4C0C-A97D-C160E13451BE}" presName="centerShape" presStyleLbl="node0" presStyleIdx="0" presStyleCnt="1"/>
      <dgm:spPr/>
    </dgm:pt>
    <dgm:pt modelId="{22674252-C25E-4FB7-A54A-733CEFA822A8}" type="pres">
      <dgm:prSet presAssocID="{43B6EB56-068F-47B7-8BAE-EDC96A39E96A}" presName="parTrans" presStyleLbl="bgSibTrans2D1" presStyleIdx="0" presStyleCnt="5"/>
      <dgm:spPr/>
    </dgm:pt>
    <dgm:pt modelId="{8D37F62A-BBCC-47E7-86F6-432A780032A7}" type="pres">
      <dgm:prSet presAssocID="{472BB863-86D4-455C-A760-88AF469ADF9B}" presName="node" presStyleLbl="node1" presStyleIdx="0" presStyleCnt="5">
        <dgm:presLayoutVars>
          <dgm:bulletEnabled val="1"/>
        </dgm:presLayoutVars>
      </dgm:prSet>
      <dgm:spPr/>
    </dgm:pt>
    <dgm:pt modelId="{F8A1A03A-BC66-4D90-A0D0-794B0A7BCE0B}" type="pres">
      <dgm:prSet presAssocID="{E31A4E02-184A-40F8-8BA7-3AF6F5E5464C}" presName="parTrans" presStyleLbl="bgSibTrans2D1" presStyleIdx="1" presStyleCnt="5"/>
      <dgm:spPr/>
    </dgm:pt>
    <dgm:pt modelId="{E48E3645-0E86-4120-9BEC-F5EE77031398}" type="pres">
      <dgm:prSet presAssocID="{E78012A4-97B0-4946-8AF8-98BDF11C1381}" presName="node" presStyleLbl="node1" presStyleIdx="1" presStyleCnt="5">
        <dgm:presLayoutVars>
          <dgm:bulletEnabled val="1"/>
        </dgm:presLayoutVars>
      </dgm:prSet>
      <dgm:spPr/>
    </dgm:pt>
    <dgm:pt modelId="{4CC4C8C6-195B-4F62-AF09-534E9AF91C67}" type="pres">
      <dgm:prSet presAssocID="{FD7CA5F1-0D42-428B-AF1B-01F1C10D92E3}" presName="parTrans" presStyleLbl="bgSibTrans2D1" presStyleIdx="2" presStyleCnt="5"/>
      <dgm:spPr/>
    </dgm:pt>
    <dgm:pt modelId="{D4532F78-9793-40E8-9E05-136D2148F3F0}" type="pres">
      <dgm:prSet presAssocID="{71517655-395E-475F-954F-3291516C70A8}" presName="node" presStyleLbl="node1" presStyleIdx="2" presStyleCnt="5">
        <dgm:presLayoutVars>
          <dgm:bulletEnabled val="1"/>
        </dgm:presLayoutVars>
      </dgm:prSet>
      <dgm:spPr/>
    </dgm:pt>
    <dgm:pt modelId="{BE84CF54-42D0-4574-B4C2-F1499080AE34}" type="pres">
      <dgm:prSet presAssocID="{27FA7361-12A3-4C38-9690-45A6AC1D0C66}" presName="parTrans" presStyleLbl="bgSibTrans2D1" presStyleIdx="3" presStyleCnt="5"/>
      <dgm:spPr/>
    </dgm:pt>
    <dgm:pt modelId="{03BD99BA-7DD2-4CE3-9683-F3E0D3559639}" type="pres">
      <dgm:prSet presAssocID="{A47BDB1E-7B73-4B84-95C8-4E3BEF173843}" presName="node" presStyleLbl="node1" presStyleIdx="3" presStyleCnt="5">
        <dgm:presLayoutVars>
          <dgm:bulletEnabled val="1"/>
        </dgm:presLayoutVars>
      </dgm:prSet>
      <dgm:spPr/>
    </dgm:pt>
    <dgm:pt modelId="{B2F473C6-176F-4A1D-BC2F-22AF8002F328}" type="pres">
      <dgm:prSet presAssocID="{C2345F95-053F-4FE5-BC8E-955182E81139}" presName="parTrans" presStyleLbl="bgSibTrans2D1" presStyleIdx="4" presStyleCnt="5"/>
      <dgm:spPr/>
    </dgm:pt>
    <dgm:pt modelId="{01A4051B-5358-4CF9-B225-4ABFF1A68499}" type="pres">
      <dgm:prSet presAssocID="{E6F9FB8B-952B-4B5E-B578-5F32F9C41CF1}" presName="node" presStyleLbl="node1" presStyleIdx="4" presStyleCnt="5">
        <dgm:presLayoutVars>
          <dgm:bulletEnabled val="1"/>
        </dgm:presLayoutVars>
      </dgm:prSet>
      <dgm:spPr/>
    </dgm:pt>
  </dgm:ptLst>
  <dgm:cxnLst>
    <dgm:cxn modelId="{18138E01-56A8-4A9A-BE9A-E571DA3DE245}" type="presOf" srcId="{E6F9FB8B-952B-4B5E-B578-5F32F9C41CF1}" destId="{01A4051B-5358-4CF9-B225-4ABFF1A68499}" srcOrd="0" destOrd="0" presId="urn:microsoft.com/office/officeart/2005/8/layout/radial4"/>
    <dgm:cxn modelId="{29AA2106-11EB-43AA-8F73-3220F0B8E87F}" srcId="{A578ED15-D2B4-4C0C-A97D-C160E13451BE}" destId="{A47BDB1E-7B73-4B84-95C8-4E3BEF173843}" srcOrd="3" destOrd="0" parTransId="{27FA7361-12A3-4C38-9690-45A6AC1D0C66}" sibTransId="{87ECD22C-BA77-4AEC-8457-E70291F86574}"/>
    <dgm:cxn modelId="{5D137A0A-4430-4B9C-AEF5-64900ED1DC64}" type="presOf" srcId="{472BB863-86D4-455C-A760-88AF469ADF9B}" destId="{8D37F62A-BBCC-47E7-86F6-432A780032A7}" srcOrd="0" destOrd="0" presId="urn:microsoft.com/office/officeart/2005/8/layout/radial4"/>
    <dgm:cxn modelId="{AEC65118-D2F9-466C-A1F5-741F8DBB0B5B}" srcId="{8D7EBF8B-39B0-4D17-B97F-9B1667AC6909}" destId="{A578ED15-D2B4-4C0C-A97D-C160E13451BE}" srcOrd="0" destOrd="0" parTransId="{3D0CE7F2-C471-4224-A152-1B329F521A27}" sibTransId="{1ECF70D8-F407-4F4F-A5F4-D519F97AB638}"/>
    <dgm:cxn modelId="{24E07B35-694C-41A1-B335-BFB572164007}" type="presOf" srcId="{FD7CA5F1-0D42-428B-AF1B-01F1C10D92E3}" destId="{4CC4C8C6-195B-4F62-AF09-534E9AF91C67}" srcOrd="0" destOrd="0" presId="urn:microsoft.com/office/officeart/2005/8/layout/radial4"/>
    <dgm:cxn modelId="{79EEAB3D-F4BB-4CBC-9563-2004DB8289E6}" type="presOf" srcId="{43B6EB56-068F-47B7-8BAE-EDC96A39E96A}" destId="{22674252-C25E-4FB7-A54A-733CEFA822A8}" srcOrd="0" destOrd="0" presId="urn:microsoft.com/office/officeart/2005/8/layout/radial4"/>
    <dgm:cxn modelId="{7C559B6A-4C4D-4F07-8D43-35B818EBEC5D}" srcId="{A578ED15-D2B4-4C0C-A97D-C160E13451BE}" destId="{71517655-395E-475F-954F-3291516C70A8}" srcOrd="2" destOrd="0" parTransId="{FD7CA5F1-0D42-428B-AF1B-01F1C10D92E3}" sibTransId="{7BBD9DA9-EE87-453D-8216-C293AC8E7E57}"/>
    <dgm:cxn modelId="{10FD6A74-89AB-48F9-A238-7DECF627DE00}" type="presOf" srcId="{A47BDB1E-7B73-4B84-95C8-4E3BEF173843}" destId="{03BD99BA-7DD2-4CE3-9683-F3E0D3559639}" srcOrd="0" destOrd="0" presId="urn:microsoft.com/office/officeart/2005/8/layout/radial4"/>
    <dgm:cxn modelId="{5B210E8D-BED6-43D3-B420-01B635CD7AAB}" type="presOf" srcId="{27FA7361-12A3-4C38-9690-45A6AC1D0C66}" destId="{BE84CF54-42D0-4574-B4C2-F1499080AE34}" srcOrd="0" destOrd="0" presId="urn:microsoft.com/office/officeart/2005/8/layout/radial4"/>
    <dgm:cxn modelId="{C712DC97-AD6F-45EF-9290-03FD4F3BEF94}" type="presOf" srcId="{8D7EBF8B-39B0-4D17-B97F-9B1667AC6909}" destId="{3AA2CF5C-9674-4A93-A4BD-F260B015640F}" srcOrd="0" destOrd="0" presId="urn:microsoft.com/office/officeart/2005/8/layout/radial4"/>
    <dgm:cxn modelId="{1FDAB79D-6796-4B2A-8C21-403396FC47AC}" type="presOf" srcId="{A578ED15-D2B4-4C0C-A97D-C160E13451BE}" destId="{2D43413D-0C84-4310-B41F-227B7E6E9756}" srcOrd="0" destOrd="0" presId="urn:microsoft.com/office/officeart/2005/8/layout/radial4"/>
    <dgm:cxn modelId="{F2F111AA-F768-48DF-8C5E-76E423558732}" srcId="{A578ED15-D2B4-4C0C-A97D-C160E13451BE}" destId="{E78012A4-97B0-4946-8AF8-98BDF11C1381}" srcOrd="1" destOrd="0" parTransId="{E31A4E02-184A-40F8-8BA7-3AF6F5E5464C}" sibTransId="{1B0804D9-D140-44C7-9D2A-1ED9350A8AD2}"/>
    <dgm:cxn modelId="{E4DAC2AC-4148-4E23-82DD-A0FD5AD4DDE8}" srcId="{A578ED15-D2B4-4C0C-A97D-C160E13451BE}" destId="{E6F9FB8B-952B-4B5E-B578-5F32F9C41CF1}" srcOrd="4" destOrd="0" parTransId="{C2345F95-053F-4FE5-BC8E-955182E81139}" sibTransId="{8BBF7557-3D0F-423B-92D5-2FC26088FB69}"/>
    <dgm:cxn modelId="{B1D7A7F4-5AEE-4439-B4A1-B741086D4F16}" type="presOf" srcId="{E31A4E02-184A-40F8-8BA7-3AF6F5E5464C}" destId="{F8A1A03A-BC66-4D90-A0D0-794B0A7BCE0B}" srcOrd="0" destOrd="0" presId="urn:microsoft.com/office/officeart/2005/8/layout/radial4"/>
    <dgm:cxn modelId="{F1B5FEF5-D2B8-4723-8CF5-4F369D1E5763}" srcId="{A578ED15-D2B4-4C0C-A97D-C160E13451BE}" destId="{472BB863-86D4-455C-A760-88AF469ADF9B}" srcOrd="0" destOrd="0" parTransId="{43B6EB56-068F-47B7-8BAE-EDC96A39E96A}" sibTransId="{986280AD-05BF-41BD-B93C-DBA08673F2A2}"/>
    <dgm:cxn modelId="{7F10A8F6-8075-4838-9284-25A2F5D2EE26}" type="presOf" srcId="{E78012A4-97B0-4946-8AF8-98BDF11C1381}" destId="{E48E3645-0E86-4120-9BEC-F5EE77031398}" srcOrd="0" destOrd="0" presId="urn:microsoft.com/office/officeart/2005/8/layout/radial4"/>
    <dgm:cxn modelId="{72718CF7-7306-4FAA-B63E-28E6DC679E9D}" type="presOf" srcId="{71517655-395E-475F-954F-3291516C70A8}" destId="{D4532F78-9793-40E8-9E05-136D2148F3F0}" srcOrd="0" destOrd="0" presId="urn:microsoft.com/office/officeart/2005/8/layout/radial4"/>
    <dgm:cxn modelId="{E30ACCFE-F4F8-4082-BE2A-137A978EE080}" type="presOf" srcId="{C2345F95-053F-4FE5-BC8E-955182E81139}" destId="{B2F473C6-176F-4A1D-BC2F-22AF8002F328}" srcOrd="0" destOrd="0" presId="urn:microsoft.com/office/officeart/2005/8/layout/radial4"/>
    <dgm:cxn modelId="{14DA0646-ACE3-4F5F-B2AD-43851F62790D}" type="presParOf" srcId="{3AA2CF5C-9674-4A93-A4BD-F260B015640F}" destId="{2D43413D-0C84-4310-B41F-227B7E6E9756}" srcOrd="0" destOrd="0" presId="urn:microsoft.com/office/officeart/2005/8/layout/radial4"/>
    <dgm:cxn modelId="{11A71FA4-0C8D-419A-9E40-E9D0844A9FC0}" type="presParOf" srcId="{3AA2CF5C-9674-4A93-A4BD-F260B015640F}" destId="{22674252-C25E-4FB7-A54A-733CEFA822A8}" srcOrd="1" destOrd="0" presId="urn:microsoft.com/office/officeart/2005/8/layout/radial4"/>
    <dgm:cxn modelId="{D92F2B53-7B04-4E8B-A562-B81C765E1A2C}" type="presParOf" srcId="{3AA2CF5C-9674-4A93-A4BD-F260B015640F}" destId="{8D37F62A-BBCC-47E7-86F6-432A780032A7}" srcOrd="2" destOrd="0" presId="urn:microsoft.com/office/officeart/2005/8/layout/radial4"/>
    <dgm:cxn modelId="{775033B3-E642-4377-842E-33E041CE0599}" type="presParOf" srcId="{3AA2CF5C-9674-4A93-A4BD-F260B015640F}" destId="{F8A1A03A-BC66-4D90-A0D0-794B0A7BCE0B}" srcOrd="3" destOrd="0" presId="urn:microsoft.com/office/officeart/2005/8/layout/radial4"/>
    <dgm:cxn modelId="{46577D44-5B15-4DFE-8E7E-1B665D655033}" type="presParOf" srcId="{3AA2CF5C-9674-4A93-A4BD-F260B015640F}" destId="{E48E3645-0E86-4120-9BEC-F5EE77031398}" srcOrd="4" destOrd="0" presId="urn:microsoft.com/office/officeart/2005/8/layout/radial4"/>
    <dgm:cxn modelId="{0EE9A331-DAC6-4544-A7BB-BF75DAE5C550}" type="presParOf" srcId="{3AA2CF5C-9674-4A93-A4BD-F260B015640F}" destId="{4CC4C8C6-195B-4F62-AF09-534E9AF91C67}" srcOrd="5" destOrd="0" presId="urn:microsoft.com/office/officeart/2005/8/layout/radial4"/>
    <dgm:cxn modelId="{D3667A74-1AFD-412C-ADC9-52AEF1951363}" type="presParOf" srcId="{3AA2CF5C-9674-4A93-A4BD-F260B015640F}" destId="{D4532F78-9793-40E8-9E05-136D2148F3F0}" srcOrd="6" destOrd="0" presId="urn:microsoft.com/office/officeart/2005/8/layout/radial4"/>
    <dgm:cxn modelId="{EBC515C7-7040-41DA-9A80-0CC96F8F0932}" type="presParOf" srcId="{3AA2CF5C-9674-4A93-A4BD-F260B015640F}" destId="{BE84CF54-42D0-4574-B4C2-F1499080AE34}" srcOrd="7" destOrd="0" presId="urn:microsoft.com/office/officeart/2005/8/layout/radial4"/>
    <dgm:cxn modelId="{D5F731D3-D8E2-4FA8-BC44-CC53CEA8B42C}" type="presParOf" srcId="{3AA2CF5C-9674-4A93-A4BD-F260B015640F}" destId="{03BD99BA-7DD2-4CE3-9683-F3E0D3559639}" srcOrd="8" destOrd="0" presId="urn:microsoft.com/office/officeart/2005/8/layout/radial4"/>
    <dgm:cxn modelId="{ABD0C40A-41F5-4C0B-9A23-FECD4C341353}" type="presParOf" srcId="{3AA2CF5C-9674-4A93-A4BD-F260B015640F}" destId="{B2F473C6-176F-4A1D-BC2F-22AF8002F328}" srcOrd="9" destOrd="0" presId="urn:microsoft.com/office/officeart/2005/8/layout/radial4"/>
    <dgm:cxn modelId="{B1CA0578-7E74-4EF6-9803-DD8FFF53317A}" type="presParOf" srcId="{3AA2CF5C-9674-4A93-A4BD-F260B015640F}" destId="{01A4051B-5358-4CF9-B225-4ABFF1A6849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C482B8-EE11-4762-8E0B-BB400C4B24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9E4A9F0-2EC4-4D0B-B959-10CE01DDC195}">
      <dgm:prSet phldrT="[Tekst]"/>
      <dgm:spPr/>
      <dgm:t>
        <a:bodyPr/>
        <a:lstStyle/>
        <a:p>
          <a:r>
            <a:rPr lang="pl-PL" dirty="0"/>
            <a:t>Feedback</a:t>
          </a:r>
        </a:p>
      </dgm:t>
    </dgm:pt>
    <dgm:pt modelId="{BC58BB09-B09E-495A-88BD-EE7F18CE170B}" type="parTrans" cxnId="{D7D617F0-52E2-4746-B907-17BF7FFD9987}">
      <dgm:prSet/>
      <dgm:spPr/>
      <dgm:t>
        <a:bodyPr/>
        <a:lstStyle/>
        <a:p>
          <a:endParaRPr lang="pl-PL"/>
        </a:p>
      </dgm:t>
    </dgm:pt>
    <dgm:pt modelId="{42AF3804-321A-43CE-9BF7-4CA49616F040}" type="sibTrans" cxnId="{D7D617F0-52E2-4746-B907-17BF7FFD9987}">
      <dgm:prSet/>
      <dgm:spPr/>
      <dgm:t>
        <a:bodyPr/>
        <a:lstStyle/>
        <a:p>
          <a:endParaRPr lang="pl-PL"/>
        </a:p>
      </dgm:t>
    </dgm:pt>
    <dgm:pt modelId="{365FCFA6-F0E4-45CD-931D-54BD594D78BD}">
      <dgm:prSet phldrT="[Tekst]"/>
      <dgm:spPr/>
      <dgm:t>
        <a:bodyPr/>
        <a:lstStyle/>
        <a:p>
          <a:r>
            <a:rPr lang="pl-PL" dirty="0"/>
            <a:t>Dawanie</a:t>
          </a:r>
        </a:p>
      </dgm:t>
    </dgm:pt>
    <dgm:pt modelId="{ABD76242-0FDB-430F-92B4-282BAEC21DC0}" type="parTrans" cxnId="{AAC15632-EEEA-4E50-B8CA-4C7876FF5378}">
      <dgm:prSet/>
      <dgm:spPr/>
      <dgm:t>
        <a:bodyPr/>
        <a:lstStyle/>
        <a:p>
          <a:endParaRPr lang="pl-PL"/>
        </a:p>
      </dgm:t>
    </dgm:pt>
    <dgm:pt modelId="{5BDAC11A-5DC6-4C7F-B0A4-ED8173A09A46}" type="sibTrans" cxnId="{AAC15632-EEEA-4E50-B8CA-4C7876FF5378}">
      <dgm:prSet/>
      <dgm:spPr/>
      <dgm:t>
        <a:bodyPr/>
        <a:lstStyle/>
        <a:p>
          <a:endParaRPr lang="pl-PL"/>
        </a:p>
      </dgm:t>
    </dgm:pt>
    <dgm:pt modelId="{7CF0001D-C955-4C31-898F-E0E5E575668B}">
      <dgm:prSet phldrT="[Tekst]"/>
      <dgm:spPr/>
      <dgm:t>
        <a:bodyPr/>
        <a:lstStyle/>
        <a:p>
          <a:r>
            <a:rPr lang="pl-PL" dirty="0"/>
            <a:t>Przyjmowanie</a:t>
          </a:r>
        </a:p>
      </dgm:t>
    </dgm:pt>
    <dgm:pt modelId="{132F451C-0084-4E1D-A1AD-BB856334908C}" type="parTrans" cxnId="{2DFABB4A-08DE-4F93-90C2-432D2D28C959}">
      <dgm:prSet/>
      <dgm:spPr/>
      <dgm:t>
        <a:bodyPr/>
        <a:lstStyle/>
        <a:p>
          <a:endParaRPr lang="pl-PL"/>
        </a:p>
      </dgm:t>
    </dgm:pt>
    <dgm:pt modelId="{AB7194A9-73B9-4C41-8104-FA90A63E00EA}" type="sibTrans" cxnId="{2DFABB4A-08DE-4F93-90C2-432D2D28C959}">
      <dgm:prSet/>
      <dgm:spPr/>
      <dgm:t>
        <a:bodyPr/>
        <a:lstStyle/>
        <a:p>
          <a:endParaRPr lang="pl-PL"/>
        </a:p>
      </dgm:t>
    </dgm:pt>
    <dgm:pt modelId="{8F27391A-8019-4D44-8707-61F400E05F6D}" type="pres">
      <dgm:prSet presAssocID="{50C482B8-EE11-4762-8E0B-BB400C4B24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124473-07D9-433C-8EB9-1FEE073F6DF0}" type="pres">
      <dgm:prSet presAssocID="{B9E4A9F0-2EC4-4D0B-B959-10CE01DDC195}" presName="hierRoot1" presStyleCnt="0">
        <dgm:presLayoutVars>
          <dgm:hierBranch val="init"/>
        </dgm:presLayoutVars>
      </dgm:prSet>
      <dgm:spPr/>
    </dgm:pt>
    <dgm:pt modelId="{A38943DB-2375-4A65-AB1A-F1E616B98832}" type="pres">
      <dgm:prSet presAssocID="{B9E4A9F0-2EC4-4D0B-B959-10CE01DDC195}" presName="rootComposite1" presStyleCnt="0"/>
      <dgm:spPr/>
    </dgm:pt>
    <dgm:pt modelId="{F88B76E0-38BE-495E-944D-AE9FA9C6476F}" type="pres">
      <dgm:prSet presAssocID="{B9E4A9F0-2EC4-4D0B-B959-10CE01DDC195}" presName="rootText1" presStyleLbl="node0" presStyleIdx="0" presStyleCnt="1">
        <dgm:presLayoutVars>
          <dgm:chPref val="3"/>
        </dgm:presLayoutVars>
      </dgm:prSet>
      <dgm:spPr/>
    </dgm:pt>
    <dgm:pt modelId="{82A49BAB-A71C-42F6-9271-1640DFCC1386}" type="pres">
      <dgm:prSet presAssocID="{B9E4A9F0-2EC4-4D0B-B959-10CE01DDC195}" presName="rootConnector1" presStyleLbl="node1" presStyleIdx="0" presStyleCnt="0"/>
      <dgm:spPr/>
    </dgm:pt>
    <dgm:pt modelId="{9D076B5A-4C61-4E19-9AC6-8CC77695D171}" type="pres">
      <dgm:prSet presAssocID="{B9E4A9F0-2EC4-4D0B-B959-10CE01DDC195}" presName="hierChild2" presStyleCnt="0"/>
      <dgm:spPr/>
    </dgm:pt>
    <dgm:pt modelId="{DE74ACF5-1A37-4B19-A493-D6FAA14BCB24}" type="pres">
      <dgm:prSet presAssocID="{ABD76242-0FDB-430F-92B4-282BAEC21DC0}" presName="Name37" presStyleLbl="parChTrans1D2" presStyleIdx="0" presStyleCnt="2"/>
      <dgm:spPr/>
    </dgm:pt>
    <dgm:pt modelId="{51327981-91F5-4933-82B7-0393441391D8}" type="pres">
      <dgm:prSet presAssocID="{365FCFA6-F0E4-45CD-931D-54BD594D78BD}" presName="hierRoot2" presStyleCnt="0">
        <dgm:presLayoutVars>
          <dgm:hierBranch val="init"/>
        </dgm:presLayoutVars>
      </dgm:prSet>
      <dgm:spPr/>
    </dgm:pt>
    <dgm:pt modelId="{047514B6-341C-4ABF-A645-702B310FF40E}" type="pres">
      <dgm:prSet presAssocID="{365FCFA6-F0E4-45CD-931D-54BD594D78BD}" presName="rootComposite" presStyleCnt="0"/>
      <dgm:spPr/>
    </dgm:pt>
    <dgm:pt modelId="{14D6CC4B-85B3-410E-9A3B-579EB81AE5AD}" type="pres">
      <dgm:prSet presAssocID="{365FCFA6-F0E4-45CD-931D-54BD594D78BD}" presName="rootText" presStyleLbl="node2" presStyleIdx="0" presStyleCnt="2">
        <dgm:presLayoutVars>
          <dgm:chPref val="3"/>
        </dgm:presLayoutVars>
      </dgm:prSet>
      <dgm:spPr/>
    </dgm:pt>
    <dgm:pt modelId="{20A6CE68-3E29-4F23-A1B3-5BE3396F0334}" type="pres">
      <dgm:prSet presAssocID="{365FCFA6-F0E4-45CD-931D-54BD594D78BD}" presName="rootConnector" presStyleLbl="node2" presStyleIdx="0" presStyleCnt="2"/>
      <dgm:spPr/>
    </dgm:pt>
    <dgm:pt modelId="{260E6795-4594-4A26-AB5E-6A043E15DFBB}" type="pres">
      <dgm:prSet presAssocID="{365FCFA6-F0E4-45CD-931D-54BD594D78BD}" presName="hierChild4" presStyleCnt="0"/>
      <dgm:spPr/>
    </dgm:pt>
    <dgm:pt modelId="{A3C76A93-6EEE-4621-9687-6F5833F527FF}" type="pres">
      <dgm:prSet presAssocID="{365FCFA6-F0E4-45CD-931D-54BD594D78BD}" presName="hierChild5" presStyleCnt="0"/>
      <dgm:spPr/>
    </dgm:pt>
    <dgm:pt modelId="{143739B2-94F2-43A4-BBC2-9E267519B220}" type="pres">
      <dgm:prSet presAssocID="{132F451C-0084-4E1D-A1AD-BB856334908C}" presName="Name37" presStyleLbl="parChTrans1D2" presStyleIdx="1" presStyleCnt="2"/>
      <dgm:spPr/>
    </dgm:pt>
    <dgm:pt modelId="{7765028D-0E53-4121-B20B-DD01B9B02F47}" type="pres">
      <dgm:prSet presAssocID="{7CF0001D-C955-4C31-898F-E0E5E575668B}" presName="hierRoot2" presStyleCnt="0">
        <dgm:presLayoutVars>
          <dgm:hierBranch val="init"/>
        </dgm:presLayoutVars>
      </dgm:prSet>
      <dgm:spPr/>
    </dgm:pt>
    <dgm:pt modelId="{1C50AAEE-575C-4082-BEFF-B5D7FF0870A8}" type="pres">
      <dgm:prSet presAssocID="{7CF0001D-C955-4C31-898F-E0E5E575668B}" presName="rootComposite" presStyleCnt="0"/>
      <dgm:spPr/>
    </dgm:pt>
    <dgm:pt modelId="{3BCF4071-4534-4F59-939D-0C6B0C62C072}" type="pres">
      <dgm:prSet presAssocID="{7CF0001D-C955-4C31-898F-E0E5E575668B}" presName="rootText" presStyleLbl="node2" presStyleIdx="1" presStyleCnt="2">
        <dgm:presLayoutVars>
          <dgm:chPref val="3"/>
        </dgm:presLayoutVars>
      </dgm:prSet>
      <dgm:spPr/>
    </dgm:pt>
    <dgm:pt modelId="{FA4A244E-228C-4F71-8FEC-3EC6E317D484}" type="pres">
      <dgm:prSet presAssocID="{7CF0001D-C955-4C31-898F-E0E5E575668B}" presName="rootConnector" presStyleLbl="node2" presStyleIdx="1" presStyleCnt="2"/>
      <dgm:spPr/>
    </dgm:pt>
    <dgm:pt modelId="{742B0494-3EA3-417B-B159-2EC5D5BE740A}" type="pres">
      <dgm:prSet presAssocID="{7CF0001D-C955-4C31-898F-E0E5E575668B}" presName="hierChild4" presStyleCnt="0"/>
      <dgm:spPr/>
    </dgm:pt>
    <dgm:pt modelId="{29917E42-DE00-4856-8FED-60C36F7F0859}" type="pres">
      <dgm:prSet presAssocID="{7CF0001D-C955-4C31-898F-E0E5E575668B}" presName="hierChild5" presStyleCnt="0"/>
      <dgm:spPr/>
    </dgm:pt>
    <dgm:pt modelId="{11DB8401-C488-4079-ACE2-51D0B9937365}" type="pres">
      <dgm:prSet presAssocID="{B9E4A9F0-2EC4-4D0B-B959-10CE01DDC195}" presName="hierChild3" presStyleCnt="0"/>
      <dgm:spPr/>
    </dgm:pt>
  </dgm:ptLst>
  <dgm:cxnLst>
    <dgm:cxn modelId="{B9B0E204-B767-4A2D-9473-23BA6A29C15B}" type="presOf" srcId="{7CF0001D-C955-4C31-898F-E0E5E575668B}" destId="{3BCF4071-4534-4F59-939D-0C6B0C62C072}" srcOrd="0" destOrd="0" presId="urn:microsoft.com/office/officeart/2005/8/layout/orgChart1"/>
    <dgm:cxn modelId="{AAC15632-EEEA-4E50-B8CA-4C7876FF5378}" srcId="{B9E4A9F0-2EC4-4D0B-B959-10CE01DDC195}" destId="{365FCFA6-F0E4-45CD-931D-54BD594D78BD}" srcOrd="0" destOrd="0" parTransId="{ABD76242-0FDB-430F-92B4-282BAEC21DC0}" sibTransId="{5BDAC11A-5DC6-4C7F-B0A4-ED8173A09A46}"/>
    <dgm:cxn modelId="{04BDFD46-951F-442B-9BF6-8897F6702137}" type="presOf" srcId="{B9E4A9F0-2EC4-4D0B-B959-10CE01DDC195}" destId="{F88B76E0-38BE-495E-944D-AE9FA9C6476F}" srcOrd="0" destOrd="0" presId="urn:microsoft.com/office/officeart/2005/8/layout/orgChart1"/>
    <dgm:cxn modelId="{B6DA896A-17F8-4E7C-A94C-1AB0BA5EE675}" type="presOf" srcId="{50C482B8-EE11-4762-8E0B-BB400C4B24A3}" destId="{8F27391A-8019-4D44-8707-61F400E05F6D}" srcOrd="0" destOrd="0" presId="urn:microsoft.com/office/officeart/2005/8/layout/orgChart1"/>
    <dgm:cxn modelId="{2DFABB4A-08DE-4F93-90C2-432D2D28C959}" srcId="{B9E4A9F0-2EC4-4D0B-B959-10CE01DDC195}" destId="{7CF0001D-C955-4C31-898F-E0E5E575668B}" srcOrd="1" destOrd="0" parTransId="{132F451C-0084-4E1D-A1AD-BB856334908C}" sibTransId="{AB7194A9-73B9-4C41-8104-FA90A63E00EA}"/>
    <dgm:cxn modelId="{0578DD7B-1F5A-4AAB-AFB7-D0A896C0E06B}" type="presOf" srcId="{365FCFA6-F0E4-45CD-931D-54BD594D78BD}" destId="{14D6CC4B-85B3-410E-9A3B-579EB81AE5AD}" srcOrd="0" destOrd="0" presId="urn:microsoft.com/office/officeart/2005/8/layout/orgChart1"/>
    <dgm:cxn modelId="{12145D8B-9D0D-4837-BAD5-E76AB5ED17B2}" type="presOf" srcId="{365FCFA6-F0E4-45CD-931D-54BD594D78BD}" destId="{20A6CE68-3E29-4F23-A1B3-5BE3396F0334}" srcOrd="1" destOrd="0" presId="urn:microsoft.com/office/officeart/2005/8/layout/orgChart1"/>
    <dgm:cxn modelId="{3F39FA9A-DC29-4C84-BDDA-BBD829C82392}" type="presOf" srcId="{B9E4A9F0-2EC4-4D0B-B959-10CE01DDC195}" destId="{82A49BAB-A71C-42F6-9271-1640DFCC1386}" srcOrd="1" destOrd="0" presId="urn:microsoft.com/office/officeart/2005/8/layout/orgChart1"/>
    <dgm:cxn modelId="{EC6FA7A8-53D6-4E2B-AD4A-21756F98FD65}" type="presOf" srcId="{7CF0001D-C955-4C31-898F-E0E5E575668B}" destId="{FA4A244E-228C-4F71-8FEC-3EC6E317D484}" srcOrd="1" destOrd="0" presId="urn:microsoft.com/office/officeart/2005/8/layout/orgChart1"/>
    <dgm:cxn modelId="{9033F7BF-491E-46EE-AC10-E43C0BD948F3}" type="presOf" srcId="{ABD76242-0FDB-430F-92B4-282BAEC21DC0}" destId="{DE74ACF5-1A37-4B19-A493-D6FAA14BCB24}" srcOrd="0" destOrd="0" presId="urn:microsoft.com/office/officeart/2005/8/layout/orgChart1"/>
    <dgm:cxn modelId="{F57C35D3-9583-4B28-95A2-CC54E2FF6799}" type="presOf" srcId="{132F451C-0084-4E1D-A1AD-BB856334908C}" destId="{143739B2-94F2-43A4-BBC2-9E267519B220}" srcOrd="0" destOrd="0" presId="urn:microsoft.com/office/officeart/2005/8/layout/orgChart1"/>
    <dgm:cxn modelId="{D7D617F0-52E2-4746-B907-17BF7FFD9987}" srcId="{50C482B8-EE11-4762-8E0B-BB400C4B24A3}" destId="{B9E4A9F0-2EC4-4D0B-B959-10CE01DDC195}" srcOrd="0" destOrd="0" parTransId="{BC58BB09-B09E-495A-88BD-EE7F18CE170B}" sibTransId="{42AF3804-321A-43CE-9BF7-4CA49616F040}"/>
    <dgm:cxn modelId="{B24AE3FE-5198-4D68-BB7F-CC8C20F6B90E}" type="presParOf" srcId="{8F27391A-8019-4D44-8707-61F400E05F6D}" destId="{6E124473-07D9-433C-8EB9-1FEE073F6DF0}" srcOrd="0" destOrd="0" presId="urn:microsoft.com/office/officeart/2005/8/layout/orgChart1"/>
    <dgm:cxn modelId="{09664A0E-D1C4-47EE-A84A-1C4830E3D95A}" type="presParOf" srcId="{6E124473-07D9-433C-8EB9-1FEE073F6DF0}" destId="{A38943DB-2375-4A65-AB1A-F1E616B98832}" srcOrd="0" destOrd="0" presId="urn:microsoft.com/office/officeart/2005/8/layout/orgChart1"/>
    <dgm:cxn modelId="{EA9E3485-D3E3-4D4D-BCCE-02C7B13F2D2A}" type="presParOf" srcId="{A38943DB-2375-4A65-AB1A-F1E616B98832}" destId="{F88B76E0-38BE-495E-944D-AE9FA9C6476F}" srcOrd="0" destOrd="0" presId="urn:microsoft.com/office/officeart/2005/8/layout/orgChart1"/>
    <dgm:cxn modelId="{4B848A29-29DE-43D0-BBBF-77C034395393}" type="presParOf" srcId="{A38943DB-2375-4A65-AB1A-F1E616B98832}" destId="{82A49BAB-A71C-42F6-9271-1640DFCC1386}" srcOrd="1" destOrd="0" presId="urn:microsoft.com/office/officeart/2005/8/layout/orgChart1"/>
    <dgm:cxn modelId="{25C894A5-EC5D-485D-962C-3BA2406B67CA}" type="presParOf" srcId="{6E124473-07D9-433C-8EB9-1FEE073F6DF0}" destId="{9D076B5A-4C61-4E19-9AC6-8CC77695D171}" srcOrd="1" destOrd="0" presId="urn:microsoft.com/office/officeart/2005/8/layout/orgChart1"/>
    <dgm:cxn modelId="{1BE4B153-1FC6-47D3-9A0C-E37928038B53}" type="presParOf" srcId="{9D076B5A-4C61-4E19-9AC6-8CC77695D171}" destId="{DE74ACF5-1A37-4B19-A493-D6FAA14BCB24}" srcOrd="0" destOrd="0" presId="urn:microsoft.com/office/officeart/2005/8/layout/orgChart1"/>
    <dgm:cxn modelId="{0508DC0E-8FF8-435B-BBF5-3CC1B885FDC4}" type="presParOf" srcId="{9D076B5A-4C61-4E19-9AC6-8CC77695D171}" destId="{51327981-91F5-4933-82B7-0393441391D8}" srcOrd="1" destOrd="0" presId="urn:microsoft.com/office/officeart/2005/8/layout/orgChart1"/>
    <dgm:cxn modelId="{A6EEBE97-BBAF-41F0-8012-04899E52D0E9}" type="presParOf" srcId="{51327981-91F5-4933-82B7-0393441391D8}" destId="{047514B6-341C-4ABF-A645-702B310FF40E}" srcOrd="0" destOrd="0" presId="urn:microsoft.com/office/officeart/2005/8/layout/orgChart1"/>
    <dgm:cxn modelId="{9D0FB761-4EC1-4A5F-B303-CBD5A5999D52}" type="presParOf" srcId="{047514B6-341C-4ABF-A645-702B310FF40E}" destId="{14D6CC4B-85B3-410E-9A3B-579EB81AE5AD}" srcOrd="0" destOrd="0" presId="urn:microsoft.com/office/officeart/2005/8/layout/orgChart1"/>
    <dgm:cxn modelId="{ED8EC2B1-CF59-493B-8B3B-959351E623C4}" type="presParOf" srcId="{047514B6-341C-4ABF-A645-702B310FF40E}" destId="{20A6CE68-3E29-4F23-A1B3-5BE3396F0334}" srcOrd="1" destOrd="0" presId="urn:microsoft.com/office/officeart/2005/8/layout/orgChart1"/>
    <dgm:cxn modelId="{C62BA904-E5DC-45EC-897D-0835EB883163}" type="presParOf" srcId="{51327981-91F5-4933-82B7-0393441391D8}" destId="{260E6795-4594-4A26-AB5E-6A043E15DFBB}" srcOrd="1" destOrd="0" presId="urn:microsoft.com/office/officeart/2005/8/layout/orgChart1"/>
    <dgm:cxn modelId="{C729A142-B97F-4A69-8C54-CB2C0B49710F}" type="presParOf" srcId="{51327981-91F5-4933-82B7-0393441391D8}" destId="{A3C76A93-6EEE-4621-9687-6F5833F527FF}" srcOrd="2" destOrd="0" presId="urn:microsoft.com/office/officeart/2005/8/layout/orgChart1"/>
    <dgm:cxn modelId="{36CEBAC8-C709-411B-9105-7B16012E7CAE}" type="presParOf" srcId="{9D076B5A-4C61-4E19-9AC6-8CC77695D171}" destId="{143739B2-94F2-43A4-BBC2-9E267519B220}" srcOrd="2" destOrd="0" presId="urn:microsoft.com/office/officeart/2005/8/layout/orgChart1"/>
    <dgm:cxn modelId="{D919C73F-57C0-486A-916C-2B4C5FDA2C9C}" type="presParOf" srcId="{9D076B5A-4C61-4E19-9AC6-8CC77695D171}" destId="{7765028D-0E53-4121-B20B-DD01B9B02F47}" srcOrd="3" destOrd="0" presId="urn:microsoft.com/office/officeart/2005/8/layout/orgChart1"/>
    <dgm:cxn modelId="{F66ACC7D-9659-4604-A269-9C7FB2EF05EB}" type="presParOf" srcId="{7765028D-0E53-4121-B20B-DD01B9B02F47}" destId="{1C50AAEE-575C-4082-BEFF-B5D7FF0870A8}" srcOrd="0" destOrd="0" presId="urn:microsoft.com/office/officeart/2005/8/layout/orgChart1"/>
    <dgm:cxn modelId="{8BAA3476-D9D5-4C23-A7D5-961D9BE1E828}" type="presParOf" srcId="{1C50AAEE-575C-4082-BEFF-B5D7FF0870A8}" destId="{3BCF4071-4534-4F59-939D-0C6B0C62C072}" srcOrd="0" destOrd="0" presId="urn:microsoft.com/office/officeart/2005/8/layout/orgChart1"/>
    <dgm:cxn modelId="{5A3CCB31-6310-4507-B8BD-CD844924F344}" type="presParOf" srcId="{1C50AAEE-575C-4082-BEFF-B5D7FF0870A8}" destId="{FA4A244E-228C-4F71-8FEC-3EC6E317D484}" srcOrd="1" destOrd="0" presId="urn:microsoft.com/office/officeart/2005/8/layout/orgChart1"/>
    <dgm:cxn modelId="{1E33F973-89A1-4978-A3A4-378C77785A8E}" type="presParOf" srcId="{7765028D-0E53-4121-B20B-DD01B9B02F47}" destId="{742B0494-3EA3-417B-B159-2EC5D5BE740A}" srcOrd="1" destOrd="0" presId="urn:microsoft.com/office/officeart/2005/8/layout/orgChart1"/>
    <dgm:cxn modelId="{62DC6BC3-1AEB-4788-91AD-CA80C6AFCB9B}" type="presParOf" srcId="{7765028D-0E53-4121-B20B-DD01B9B02F47}" destId="{29917E42-DE00-4856-8FED-60C36F7F0859}" srcOrd="2" destOrd="0" presId="urn:microsoft.com/office/officeart/2005/8/layout/orgChart1"/>
    <dgm:cxn modelId="{11E639E5-D554-4F1F-9724-BFF7FF1AE9E2}" type="presParOf" srcId="{6E124473-07D9-433C-8EB9-1FEE073F6DF0}" destId="{11DB8401-C488-4079-ACE2-51D0B99373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739B2-94F2-43A4-BBC2-9E267519B220}">
      <dsp:nvSpPr>
        <dsp:cNvPr id="0" name=""/>
        <dsp:cNvSpPr/>
      </dsp:nvSpPr>
      <dsp:spPr>
        <a:xfrm>
          <a:off x="5029199" y="1662627"/>
          <a:ext cx="2009377" cy="697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734"/>
              </a:lnTo>
              <a:lnTo>
                <a:pt x="2009377" y="348734"/>
              </a:lnTo>
              <a:lnTo>
                <a:pt x="2009377" y="6974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4ACF5-1A37-4B19-A493-D6FAA14BCB24}">
      <dsp:nvSpPr>
        <dsp:cNvPr id="0" name=""/>
        <dsp:cNvSpPr/>
      </dsp:nvSpPr>
      <dsp:spPr>
        <a:xfrm>
          <a:off x="3019822" y="1662627"/>
          <a:ext cx="2009377" cy="697469"/>
        </a:xfrm>
        <a:custGeom>
          <a:avLst/>
          <a:gdLst/>
          <a:ahLst/>
          <a:cxnLst/>
          <a:rect l="0" t="0" r="0" b="0"/>
          <a:pathLst>
            <a:path>
              <a:moveTo>
                <a:pt x="2009377" y="0"/>
              </a:moveTo>
              <a:lnTo>
                <a:pt x="2009377" y="348734"/>
              </a:lnTo>
              <a:lnTo>
                <a:pt x="0" y="348734"/>
              </a:lnTo>
              <a:lnTo>
                <a:pt x="0" y="6974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B76E0-38BE-495E-944D-AE9FA9C6476F}">
      <dsp:nvSpPr>
        <dsp:cNvPr id="0" name=""/>
        <dsp:cNvSpPr/>
      </dsp:nvSpPr>
      <dsp:spPr>
        <a:xfrm>
          <a:off x="3368557" y="1984"/>
          <a:ext cx="3321285" cy="166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Feedback</a:t>
          </a:r>
        </a:p>
      </dsp:txBody>
      <dsp:txXfrm>
        <a:off x="3368557" y="1984"/>
        <a:ext cx="3321285" cy="1660642"/>
      </dsp:txXfrm>
    </dsp:sp>
    <dsp:sp modelId="{14D6CC4B-85B3-410E-9A3B-579EB81AE5AD}">
      <dsp:nvSpPr>
        <dsp:cNvPr id="0" name=""/>
        <dsp:cNvSpPr/>
      </dsp:nvSpPr>
      <dsp:spPr>
        <a:xfrm>
          <a:off x="1359179" y="2360097"/>
          <a:ext cx="3321285" cy="166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Dawanie</a:t>
          </a:r>
        </a:p>
      </dsp:txBody>
      <dsp:txXfrm>
        <a:off x="1359179" y="2360097"/>
        <a:ext cx="3321285" cy="1660642"/>
      </dsp:txXfrm>
    </dsp:sp>
    <dsp:sp modelId="{3BCF4071-4534-4F59-939D-0C6B0C62C072}">
      <dsp:nvSpPr>
        <dsp:cNvPr id="0" name=""/>
        <dsp:cNvSpPr/>
      </dsp:nvSpPr>
      <dsp:spPr>
        <a:xfrm>
          <a:off x="5377934" y="2360097"/>
          <a:ext cx="3321285" cy="166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Przyjmowanie</a:t>
          </a:r>
        </a:p>
      </dsp:txBody>
      <dsp:txXfrm>
        <a:off x="5377934" y="2360097"/>
        <a:ext cx="3321285" cy="1660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9AD8A-DAE6-495F-9A6C-D500603CE2F4}">
      <dsp:nvSpPr>
        <dsp:cNvPr id="0" name=""/>
        <dsp:cNvSpPr/>
      </dsp:nvSpPr>
      <dsp:spPr>
        <a:xfrm>
          <a:off x="2796633" y="667"/>
          <a:ext cx="1698273" cy="1698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Przygotowanie</a:t>
          </a:r>
        </a:p>
      </dsp:txBody>
      <dsp:txXfrm>
        <a:off x="3045339" y="249373"/>
        <a:ext cx="1200861" cy="1200861"/>
      </dsp:txXfrm>
    </dsp:sp>
    <dsp:sp modelId="{AEC095AB-DEA6-4659-BD0A-8BFD20433F4F}">
      <dsp:nvSpPr>
        <dsp:cNvPr id="0" name=""/>
        <dsp:cNvSpPr/>
      </dsp:nvSpPr>
      <dsp:spPr>
        <a:xfrm rot="3600000">
          <a:off x="4051155" y="1656691"/>
          <a:ext cx="451859" cy="5731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4085045" y="1712626"/>
        <a:ext cx="316301" cy="343901"/>
      </dsp:txXfrm>
    </dsp:sp>
    <dsp:sp modelId="{9863394C-5B1A-4DB1-AB20-71508B1F1531}">
      <dsp:nvSpPr>
        <dsp:cNvPr id="0" name=""/>
        <dsp:cNvSpPr/>
      </dsp:nvSpPr>
      <dsp:spPr>
        <a:xfrm>
          <a:off x="4072052" y="2209758"/>
          <a:ext cx="1698273" cy="1698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Feedback</a:t>
          </a:r>
        </a:p>
      </dsp:txBody>
      <dsp:txXfrm>
        <a:off x="4320758" y="2458464"/>
        <a:ext cx="1200861" cy="1200861"/>
      </dsp:txXfrm>
    </dsp:sp>
    <dsp:sp modelId="{A9B1E54B-63B8-4FAE-8999-A80B97F6F060}">
      <dsp:nvSpPr>
        <dsp:cNvPr id="0" name=""/>
        <dsp:cNvSpPr/>
      </dsp:nvSpPr>
      <dsp:spPr>
        <a:xfrm rot="10800000">
          <a:off x="3432628" y="2772312"/>
          <a:ext cx="451859" cy="5731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3568186" y="2886945"/>
        <a:ext cx="316301" cy="343901"/>
      </dsp:txXfrm>
    </dsp:sp>
    <dsp:sp modelId="{CA0138AE-0BD3-430A-BE2B-A2215F243174}">
      <dsp:nvSpPr>
        <dsp:cNvPr id="0" name=""/>
        <dsp:cNvSpPr/>
      </dsp:nvSpPr>
      <dsp:spPr>
        <a:xfrm>
          <a:off x="1521213" y="2209758"/>
          <a:ext cx="1698273" cy="1698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Ocena</a:t>
          </a:r>
        </a:p>
      </dsp:txBody>
      <dsp:txXfrm>
        <a:off x="1769919" y="2458464"/>
        <a:ext cx="1200861" cy="1200861"/>
      </dsp:txXfrm>
    </dsp:sp>
    <dsp:sp modelId="{F441BC40-6C7A-4823-9F9D-DD62E058B538}">
      <dsp:nvSpPr>
        <dsp:cNvPr id="0" name=""/>
        <dsp:cNvSpPr/>
      </dsp:nvSpPr>
      <dsp:spPr>
        <a:xfrm rot="18000000">
          <a:off x="2775736" y="1678841"/>
          <a:ext cx="451859" cy="5731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2809626" y="1852172"/>
        <a:ext cx="316301" cy="343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135FA-1843-4AEC-A824-728C19AA5974}">
      <dsp:nvSpPr>
        <dsp:cNvPr id="0" name=""/>
        <dsp:cNvSpPr/>
      </dsp:nvSpPr>
      <dsp:spPr>
        <a:xfrm>
          <a:off x="639367" y="0"/>
          <a:ext cx="7246162" cy="29310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8ABC9-AC4C-4549-897E-0B4FC3F3FAD2}">
      <dsp:nvSpPr>
        <dsp:cNvPr id="0" name=""/>
        <dsp:cNvSpPr/>
      </dsp:nvSpPr>
      <dsp:spPr>
        <a:xfrm>
          <a:off x="288880" y="879327"/>
          <a:ext cx="2557469" cy="1172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Określanie celów</a:t>
          </a:r>
        </a:p>
      </dsp:txBody>
      <dsp:txXfrm>
        <a:off x="346114" y="936561"/>
        <a:ext cx="2443001" cy="1057968"/>
      </dsp:txXfrm>
    </dsp:sp>
    <dsp:sp modelId="{06608316-40CC-4397-945B-9A3B2F6E610E}">
      <dsp:nvSpPr>
        <dsp:cNvPr id="0" name=""/>
        <dsp:cNvSpPr/>
      </dsp:nvSpPr>
      <dsp:spPr>
        <a:xfrm>
          <a:off x="2983713" y="879327"/>
          <a:ext cx="2557469" cy="1172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Zbieranie faktów</a:t>
          </a:r>
        </a:p>
      </dsp:txBody>
      <dsp:txXfrm>
        <a:off x="3040947" y="936561"/>
        <a:ext cx="2443001" cy="1057968"/>
      </dsp:txXfrm>
    </dsp:sp>
    <dsp:sp modelId="{F5D1CB67-954E-4ABA-83E6-CF86D231A4C3}">
      <dsp:nvSpPr>
        <dsp:cNvPr id="0" name=""/>
        <dsp:cNvSpPr/>
      </dsp:nvSpPr>
      <dsp:spPr>
        <a:xfrm>
          <a:off x="5678547" y="879327"/>
          <a:ext cx="2557469" cy="1172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Wybór odpowiedniego momentu</a:t>
          </a:r>
        </a:p>
      </dsp:txBody>
      <dsp:txXfrm>
        <a:off x="5735781" y="936561"/>
        <a:ext cx="2443001" cy="1057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3413D-0C84-4310-B41F-227B7E6E9756}">
      <dsp:nvSpPr>
        <dsp:cNvPr id="0" name=""/>
        <dsp:cNvSpPr/>
      </dsp:nvSpPr>
      <dsp:spPr>
        <a:xfrm>
          <a:off x="2485822" y="2251536"/>
          <a:ext cx="1668541" cy="1668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FUKO+</a:t>
          </a:r>
        </a:p>
      </dsp:txBody>
      <dsp:txXfrm>
        <a:off x="2730174" y="2495888"/>
        <a:ext cx="1179837" cy="1179837"/>
      </dsp:txXfrm>
    </dsp:sp>
    <dsp:sp modelId="{22674252-C25E-4FB7-A54A-733CEFA822A8}">
      <dsp:nvSpPr>
        <dsp:cNvPr id="0" name=""/>
        <dsp:cNvSpPr/>
      </dsp:nvSpPr>
      <dsp:spPr>
        <a:xfrm rot="10800000">
          <a:off x="869479" y="2848040"/>
          <a:ext cx="1527444" cy="4755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7F62A-BBCC-47E7-86F6-432A780032A7}">
      <dsp:nvSpPr>
        <dsp:cNvPr id="0" name=""/>
        <dsp:cNvSpPr/>
      </dsp:nvSpPr>
      <dsp:spPr>
        <a:xfrm>
          <a:off x="76922" y="2451761"/>
          <a:ext cx="1585114" cy="126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Fakty</a:t>
          </a:r>
        </a:p>
      </dsp:txBody>
      <dsp:txXfrm>
        <a:off x="114063" y="2488902"/>
        <a:ext cx="1510832" cy="1193809"/>
      </dsp:txXfrm>
    </dsp:sp>
    <dsp:sp modelId="{F8A1A03A-BC66-4D90-A0D0-794B0A7BCE0B}">
      <dsp:nvSpPr>
        <dsp:cNvPr id="0" name=""/>
        <dsp:cNvSpPr/>
      </dsp:nvSpPr>
      <dsp:spPr>
        <a:xfrm rot="13500000">
          <a:off x="1363558" y="1655227"/>
          <a:ext cx="1527444" cy="4755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E3645-0E86-4120-9BEC-F5EE77031398}">
      <dsp:nvSpPr>
        <dsp:cNvPr id="0" name=""/>
        <dsp:cNvSpPr/>
      </dsp:nvSpPr>
      <dsp:spPr>
        <a:xfrm>
          <a:off x="794690" y="718916"/>
          <a:ext cx="1585114" cy="126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Ustosunkowanie się</a:t>
          </a:r>
        </a:p>
      </dsp:txBody>
      <dsp:txXfrm>
        <a:off x="831831" y="756057"/>
        <a:ext cx="1510832" cy="1193809"/>
      </dsp:txXfrm>
    </dsp:sp>
    <dsp:sp modelId="{4CC4C8C6-195B-4F62-AF09-534E9AF91C67}">
      <dsp:nvSpPr>
        <dsp:cNvPr id="0" name=""/>
        <dsp:cNvSpPr/>
      </dsp:nvSpPr>
      <dsp:spPr>
        <a:xfrm rot="16200000">
          <a:off x="2556370" y="1161148"/>
          <a:ext cx="1527444" cy="4755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32F78-9793-40E8-9E05-136D2148F3F0}">
      <dsp:nvSpPr>
        <dsp:cNvPr id="0" name=""/>
        <dsp:cNvSpPr/>
      </dsp:nvSpPr>
      <dsp:spPr>
        <a:xfrm>
          <a:off x="2527535" y="1148"/>
          <a:ext cx="1585114" cy="126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Konsekwencje</a:t>
          </a:r>
        </a:p>
      </dsp:txBody>
      <dsp:txXfrm>
        <a:off x="2564676" y="38289"/>
        <a:ext cx="1510832" cy="1193809"/>
      </dsp:txXfrm>
    </dsp:sp>
    <dsp:sp modelId="{BE84CF54-42D0-4574-B4C2-F1499080AE34}">
      <dsp:nvSpPr>
        <dsp:cNvPr id="0" name=""/>
        <dsp:cNvSpPr/>
      </dsp:nvSpPr>
      <dsp:spPr>
        <a:xfrm rot="18900000">
          <a:off x="3749183" y="1655227"/>
          <a:ext cx="1527444" cy="4755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99BA-7DD2-4CE3-9683-F3E0D3559639}">
      <dsp:nvSpPr>
        <dsp:cNvPr id="0" name=""/>
        <dsp:cNvSpPr/>
      </dsp:nvSpPr>
      <dsp:spPr>
        <a:xfrm>
          <a:off x="4260381" y="718916"/>
          <a:ext cx="1585114" cy="126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Oczekiwania</a:t>
          </a:r>
        </a:p>
      </dsp:txBody>
      <dsp:txXfrm>
        <a:off x="4297522" y="756057"/>
        <a:ext cx="1510832" cy="1193809"/>
      </dsp:txXfrm>
    </dsp:sp>
    <dsp:sp modelId="{B2F473C6-176F-4A1D-BC2F-22AF8002F328}">
      <dsp:nvSpPr>
        <dsp:cNvPr id="0" name=""/>
        <dsp:cNvSpPr/>
      </dsp:nvSpPr>
      <dsp:spPr>
        <a:xfrm>
          <a:off x="4243262" y="2848040"/>
          <a:ext cx="1527444" cy="4755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4051B-5358-4CF9-B225-4ABFF1A68499}">
      <dsp:nvSpPr>
        <dsp:cNvPr id="0" name=""/>
        <dsp:cNvSpPr/>
      </dsp:nvSpPr>
      <dsp:spPr>
        <a:xfrm>
          <a:off x="4978149" y="2451761"/>
          <a:ext cx="1585114" cy="126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Wsparcie relacji</a:t>
          </a:r>
        </a:p>
      </dsp:txBody>
      <dsp:txXfrm>
        <a:off x="5015290" y="2488902"/>
        <a:ext cx="1510832" cy="1193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3413D-0C84-4310-B41F-227B7E6E9756}">
      <dsp:nvSpPr>
        <dsp:cNvPr id="0" name=""/>
        <dsp:cNvSpPr/>
      </dsp:nvSpPr>
      <dsp:spPr>
        <a:xfrm>
          <a:off x="2218144" y="1954656"/>
          <a:ext cx="1449487" cy="1449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FUKO+</a:t>
          </a:r>
        </a:p>
      </dsp:txBody>
      <dsp:txXfrm>
        <a:off x="2430416" y="2166928"/>
        <a:ext cx="1024943" cy="1024943"/>
      </dsp:txXfrm>
    </dsp:sp>
    <dsp:sp modelId="{22674252-C25E-4FB7-A54A-733CEFA822A8}">
      <dsp:nvSpPr>
        <dsp:cNvPr id="0" name=""/>
        <dsp:cNvSpPr/>
      </dsp:nvSpPr>
      <dsp:spPr>
        <a:xfrm rot="10800000">
          <a:off x="815045" y="2472847"/>
          <a:ext cx="1325928" cy="4131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7F62A-BBCC-47E7-86F6-432A780032A7}">
      <dsp:nvSpPr>
        <dsp:cNvPr id="0" name=""/>
        <dsp:cNvSpPr/>
      </dsp:nvSpPr>
      <dsp:spPr>
        <a:xfrm>
          <a:off x="126538" y="2128594"/>
          <a:ext cx="1377013" cy="1101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Fakty</a:t>
          </a:r>
        </a:p>
      </dsp:txBody>
      <dsp:txXfrm>
        <a:off x="158803" y="2160859"/>
        <a:ext cx="1312483" cy="1037080"/>
      </dsp:txXfrm>
    </dsp:sp>
    <dsp:sp modelId="{F8A1A03A-BC66-4D90-A0D0-794B0A7BCE0B}">
      <dsp:nvSpPr>
        <dsp:cNvPr id="0" name=""/>
        <dsp:cNvSpPr/>
      </dsp:nvSpPr>
      <dsp:spPr>
        <a:xfrm rot="13500000">
          <a:off x="1244098" y="1437022"/>
          <a:ext cx="1325928" cy="4131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E3645-0E86-4120-9BEC-F5EE77031398}">
      <dsp:nvSpPr>
        <dsp:cNvPr id="0" name=""/>
        <dsp:cNvSpPr/>
      </dsp:nvSpPr>
      <dsp:spPr>
        <a:xfrm>
          <a:off x="749769" y="623982"/>
          <a:ext cx="1377013" cy="1101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Ustosunkowanie się</a:t>
          </a:r>
        </a:p>
      </dsp:txBody>
      <dsp:txXfrm>
        <a:off x="782034" y="656247"/>
        <a:ext cx="1312483" cy="1037080"/>
      </dsp:txXfrm>
    </dsp:sp>
    <dsp:sp modelId="{4CC4C8C6-195B-4F62-AF09-534E9AF91C67}">
      <dsp:nvSpPr>
        <dsp:cNvPr id="0" name=""/>
        <dsp:cNvSpPr/>
      </dsp:nvSpPr>
      <dsp:spPr>
        <a:xfrm rot="16200000">
          <a:off x="2279924" y="1007969"/>
          <a:ext cx="1325928" cy="4131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32F78-9793-40E8-9E05-136D2148F3F0}">
      <dsp:nvSpPr>
        <dsp:cNvPr id="0" name=""/>
        <dsp:cNvSpPr/>
      </dsp:nvSpPr>
      <dsp:spPr>
        <a:xfrm>
          <a:off x="2254381" y="751"/>
          <a:ext cx="1377013" cy="1101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Konsekwencje</a:t>
          </a:r>
        </a:p>
      </dsp:txBody>
      <dsp:txXfrm>
        <a:off x="2286646" y="33016"/>
        <a:ext cx="1312483" cy="1037080"/>
      </dsp:txXfrm>
    </dsp:sp>
    <dsp:sp modelId="{BE84CF54-42D0-4574-B4C2-F1499080AE34}">
      <dsp:nvSpPr>
        <dsp:cNvPr id="0" name=""/>
        <dsp:cNvSpPr/>
      </dsp:nvSpPr>
      <dsp:spPr>
        <a:xfrm rot="18900000">
          <a:off x="3315749" y="1437022"/>
          <a:ext cx="1325928" cy="4131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99BA-7DD2-4CE3-9683-F3E0D3559639}">
      <dsp:nvSpPr>
        <dsp:cNvPr id="0" name=""/>
        <dsp:cNvSpPr/>
      </dsp:nvSpPr>
      <dsp:spPr>
        <a:xfrm>
          <a:off x="3758994" y="623982"/>
          <a:ext cx="1377013" cy="1101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Oczekiwania</a:t>
          </a:r>
        </a:p>
      </dsp:txBody>
      <dsp:txXfrm>
        <a:off x="3791259" y="656247"/>
        <a:ext cx="1312483" cy="1037080"/>
      </dsp:txXfrm>
    </dsp:sp>
    <dsp:sp modelId="{B2F473C6-176F-4A1D-BC2F-22AF8002F328}">
      <dsp:nvSpPr>
        <dsp:cNvPr id="0" name=""/>
        <dsp:cNvSpPr/>
      </dsp:nvSpPr>
      <dsp:spPr>
        <a:xfrm>
          <a:off x="3744802" y="2472847"/>
          <a:ext cx="1325928" cy="4131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4051B-5358-4CF9-B225-4ABFF1A68499}">
      <dsp:nvSpPr>
        <dsp:cNvPr id="0" name=""/>
        <dsp:cNvSpPr/>
      </dsp:nvSpPr>
      <dsp:spPr>
        <a:xfrm>
          <a:off x="4382225" y="2128594"/>
          <a:ext cx="1377013" cy="1101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Wsparcie relacji</a:t>
          </a:r>
        </a:p>
      </dsp:txBody>
      <dsp:txXfrm>
        <a:off x="4414490" y="2160859"/>
        <a:ext cx="1312483" cy="1037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739B2-94F2-43A4-BBC2-9E267519B220}">
      <dsp:nvSpPr>
        <dsp:cNvPr id="0" name=""/>
        <dsp:cNvSpPr/>
      </dsp:nvSpPr>
      <dsp:spPr>
        <a:xfrm>
          <a:off x="5029199" y="1662627"/>
          <a:ext cx="2009377" cy="697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734"/>
              </a:lnTo>
              <a:lnTo>
                <a:pt x="2009377" y="348734"/>
              </a:lnTo>
              <a:lnTo>
                <a:pt x="2009377" y="6974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4ACF5-1A37-4B19-A493-D6FAA14BCB24}">
      <dsp:nvSpPr>
        <dsp:cNvPr id="0" name=""/>
        <dsp:cNvSpPr/>
      </dsp:nvSpPr>
      <dsp:spPr>
        <a:xfrm>
          <a:off x="3019822" y="1662627"/>
          <a:ext cx="2009377" cy="697469"/>
        </a:xfrm>
        <a:custGeom>
          <a:avLst/>
          <a:gdLst/>
          <a:ahLst/>
          <a:cxnLst/>
          <a:rect l="0" t="0" r="0" b="0"/>
          <a:pathLst>
            <a:path>
              <a:moveTo>
                <a:pt x="2009377" y="0"/>
              </a:moveTo>
              <a:lnTo>
                <a:pt x="2009377" y="348734"/>
              </a:lnTo>
              <a:lnTo>
                <a:pt x="0" y="348734"/>
              </a:lnTo>
              <a:lnTo>
                <a:pt x="0" y="6974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B76E0-38BE-495E-944D-AE9FA9C6476F}">
      <dsp:nvSpPr>
        <dsp:cNvPr id="0" name=""/>
        <dsp:cNvSpPr/>
      </dsp:nvSpPr>
      <dsp:spPr>
        <a:xfrm>
          <a:off x="3368557" y="1984"/>
          <a:ext cx="3321285" cy="166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Feedback</a:t>
          </a:r>
        </a:p>
      </dsp:txBody>
      <dsp:txXfrm>
        <a:off x="3368557" y="1984"/>
        <a:ext cx="3321285" cy="1660642"/>
      </dsp:txXfrm>
    </dsp:sp>
    <dsp:sp modelId="{14D6CC4B-85B3-410E-9A3B-579EB81AE5AD}">
      <dsp:nvSpPr>
        <dsp:cNvPr id="0" name=""/>
        <dsp:cNvSpPr/>
      </dsp:nvSpPr>
      <dsp:spPr>
        <a:xfrm>
          <a:off x="1359179" y="2360097"/>
          <a:ext cx="3321285" cy="166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Dawanie</a:t>
          </a:r>
        </a:p>
      </dsp:txBody>
      <dsp:txXfrm>
        <a:off x="1359179" y="2360097"/>
        <a:ext cx="3321285" cy="1660642"/>
      </dsp:txXfrm>
    </dsp:sp>
    <dsp:sp modelId="{3BCF4071-4534-4F59-939D-0C6B0C62C072}">
      <dsp:nvSpPr>
        <dsp:cNvPr id="0" name=""/>
        <dsp:cNvSpPr/>
      </dsp:nvSpPr>
      <dsp:spPr>
        <a:xfrm>
          <a:off x="5377934" y="2360097"/>
          <a:ext cx="3321285" cy="166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Przyjmowanie</a:t>
          </a:r>
        </a:p>
      </dsp:txBody>
      <dsp:txXfrm>
        <a:off x="5377934" y="2360097"/>
        <a:ext cx="3321285" cy="1660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E12D-ED51-4B09-84B1-ACF82B8CFD8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A7E8-C080-4388-B306-9D3EDE6178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4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82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2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0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88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79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945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712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98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574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6882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41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90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40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23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71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60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61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49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62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1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65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9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85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5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2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56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5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74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89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27B11-AF45-4423-A1D5-A250071C7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/>
              <a:t>Psychologiczne Aspekty Zarządzania Zespołem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23D540-52D2-4796-9083-DB4C481A9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pl-PL" sz="1400" dirty="0"/>
              <a:t>Dr inż. Magda Rościszewska</a:t>
            </a:r>
          </a:p>
          <a:p>
            <a:pPr algn="r"/>
            <a:r>
              <a:rPr lang="pl-PL" sz="1400" dirty="0"/>
              <a:t>Wydział Inżynierii mechanicznej i okrętownictwa</a:t>
            </a:r>
          </a:p>
          <a:p>
            <a:pPr algn="r"/>
            <a:r>
              <a:rPr lang="pl-PL" sz="1400" dirty="0"/>
              <a:t>Instytut Technologii Maszyn i Materiałów</a:t>
            </a:r>
          </a:p>
        </p:txBody>
      </p:sp>
    </p:spTree>
    <p:extLst>
      <p:ext uri="{BB962C8B-B14F-4D97-AF65-F5344CB8AC3E}">
        <p14:creationId xmlns:p14="http://schemas.microsoft.com/office/powerpoint/2010/main" val="82688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333E16-89C3-45C2-A999-0F046CEE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76" y="1997901"/>
            <a:ext cx="9915603" cy="3871193"/>
          </a:xfrm>
        </p:spPr>
        <p:txBody>
          <a:bodyPr/>
          <a:lstStyle/>
          <a:p>
            <a:r>
              <a:rPr lang="pl-PL" b="1" u="sng" dirty="0"/>
              <a:t>3. Ocena efektywności feedbacku:</a:t>
            </a:r>
          </a:p>
          <a:p>
            <a:r>
              <a:rPr lang="pl-PL" dirty="0"/>
              <a:t>1. Monitorowanie postępów</a:t>
            </a:r>
          </a:p>
          <a:p>
            <a:r>
              <a:rPr lang="pl-PL" dirty="0"/>
              <a:t>2. Ankiety i oceny 360 stopni</a:t>
            </a:r>
          </a:p>
          <a:p>
            <a:r>
              <a:rPr lang="pl-PL" dirty="0"/>
              <a:t>3. Feedback od pracownika</a:t>
            </a:r>
          </a:p>
          <a:p>
            <a:endParaRPr lang="pl-PL" b="1" u="sng" dirty="0"/>
          </a:p>
        </p:txBody>
      </p:sp>
      <p:pic>
        <p:nvPicPr>
          <p:cNvPr id="3074" name="Picture 2" descr="Ocena 360 stopni | Doradztwo HR | IBD Business School">
            <a:extLst>
              <a:ext uri="{FF2B5EF4-FFF2-40B4-BE49-F238E27FC236}">
                <a16:creationId xmlns:a16="http://schemas.microsoft.com/office/drawing/2014/main" id="{AEC5A4F9-96E3-47B9-A610-A4BA6ED88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66" y="2541189"/>
            <a:ext cx="6745098" cy="32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3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pic>
        <p:nvPicPr>
          <p:cNvPr id="6146" name="Picture 2" descr="Ocena 360 stopni: zbieraj opinie pracowników - iSpring">
            <a:extLst>
              <a:ext uri="{FF2B5EF4-FFF2-40B4-BE49-F238E27FC236}">
                <a16:creationId xmlns:a16="http://schemas.microsoft.com/office/drawing/2014/main" id="{751B6D74-E6BE-4F29-B280-D4D7237986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0" y="2167765"/>
            <a:ext cx="4857426" cy="32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ceny 360 stopni - LHH Polska">
            <a:extLst>
              <a:ext uri="{FF2B5EF4-FFF2-40B4-BE49-F238E27FC236}">
                <a16:creationId xmlns:a16="http://schemas.microsoft.com/office/drawing/2014/main" id="{B37CADBF-FF16-43F5-B86F-FF068D20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9" y="2167765"/>
            <a:ext cx="3128154" cy="38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1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7429103-EF21-435D-93B3-7C577298A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Jak wprowadzić kulturę feedbacku?</a:t>
            </a:r>
          </a:p>
          <a:p>
            <a:r>
              <a:rPr lang="pl-PL" dirty="0"/>
              <a:t>Omów formę dawania feedbacku</a:t>
            </a:r>
          </a:p>
          <a:p>
            <a:r>
              <a:rPr lang="pl-PL" dirty="0"/>
              <a:t>Naucz się dawać feedback</a:t>
            </a:r>
          </a:p>
          <a:p>
            <a:r>
              <a:rPr lang="pl-PL" dirty="0"/>
              <a:t>Daj przykład (poproś o feedback)</a:t>
            </a:r>
          </a:p>
          <a:p>
            <a:r>
              <a:rPr lang="pl-PL" dirty="0"/>
              <a:t>Przyzwolenie na popełnienie błędów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07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u="sng" dirty="0"/>
              <a:t>10 zasad skutecznego udzielania feedbacku:</a:t>
            </a:r>
          </a:p>
          <a:p>
            <a:r>
              <a:rPr lang="pl-PL" b="1" dirty="0"/>
              <a:t>1.Jasność i konkrety </a:t>
            </a:r>
            <a:r>
              <a:rPr lang="pl-PL" dirty="0"/>
              <a:t>(</a:t>
            </a:r>
            <a:r>
              <a:rPr lang="pl-PL" dirty="0">
                <a:solidFill>
                  <a:schemeClr val="tx1"/>
                </a:solidFill>
              </a:rPr>
              <a:t>co jest chwalone lub wymagające poprawy)</a:t>
            </a:r>
            <a:endParaRPr lang="pl-PL" dirty="0"/>
          </a:p>
          <a:p>
            <a:r>
              <a:rPr lang="pl-PL" i="1" dirty="0">
                <a:solidFill>
                  <a:schemeClr val="tx1"/>
                </a:solidFill>
              </a:rPr>
              <a:t>Przykład: </a:t>
            </a:r>
            <a:r>
              <a:rPr lang="pl-PL" dirty="0">
                <a:solidFill>
                  <a:schemeClr val="tx1"/>
                </a:solidFill>
              </a:rPr>
              <a:t>„Podczas ostatniego spotkania często przerywałeś kolegom, co utrudniało dyskusję. Staraj się słuchać do końca i wypowiadać swoje opinie po zakończeniu innych”.</a:t>
            </a:r>
            <a:endParaRPr lang="pl-PL" dirty="0"/>
          </a:p>
          <a:p>
            <a:r>
              <a:rPr lang="pl-PL" b="1" dirty="0"/>
              <a:t>2. Konstruktywność</a:t>
            </a:r>
            <a:r>
              <a:rPr lang="pl-PL" dirty="0"/>
              <a:t> (</a:t>
            </a:r>
            <a:r>
              <a:rPr lang="pl-PL" dirty="0">
                <a:solidFill>
                  <a:schemeClr val="tx1"/>
                </a:solidFill>
              </a:rPr>
              <a:t>jak pracownik może poprawić swoje działania)</a:t>
            </a:r>
          </a:p>
          <a:p>
            <a:r>
              <a:rPr lang="pl-PL" i="1" dirty="0">
                <a:solidFill>
                  <a:schemeClr val="tx1"/>
                </a:solidFill>
              </a:rPr>
              <a:t>Przykład: </a:t>
            </a:r>
            <a:r>
              <a:rPr lang="pl-PL" dirty="0">
                <a:solidFill>
                  <a:schemeClr val="tx1"/>
                </a:solidFill>
              </a:rPr>
              <a:t>„Twoje raporty są bardzo szczegółowe, co jest świetne, ale spróbuj podsumować najważniejsze punkty na początku, aby ułatwić czytanie.</a:t>
            </a:r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/>
              <a:t>3.Aktualność </a:t>
            </a:r>
            <a:r>
              <a:rPr lang="pl-PL" dirty="0"/>
              <a:t>(jak najszybciej)</a:t>
            </a:r>
          </a:p>
          <a:p>
            <a:r>
              <a:rPr lang="pl-PL" i="1" dirty="0">
                <a:solidFill>
                  <a:schemeClr val="tx1"/>
                </a:solidFill>
              </a:rPr>
              <a:t>Przykład:</a:t>
            </a:r>
            <a:r>
              <a:rPr lang="pl-PL" dirty="0">
                <a:solidFill>
                  <a:schemeClr val="tx1"/>
                </a:solidFill>
              </a:rPr>
              <a:t> Po zakończonej prezentacji natychmiast powiedz: „Świetnie poradziłeś sobie z przedstawieniem danych, ale następnym razem spróbuj bardziej kontrolować tempo mówienia.”</a:t>
            </a:r>
            <a:endParaRPr lang="pl-PL" b="1" dirty="0"/>
          </a:p>
          <a:p>
            <a:r>
              <a:rPr lang="pl-PL" b="1" dirty="0"/>
              <a:t>4.Regularność </a:t>
            </a:r>
            <a:r>
              <a:rPr lang="pl-PL" dirty="0"/>
              <a:t>(być na bieżąco)</a:t>
            </a:r>
          </a:p>
          <a:p>
            <a:r>
              <a:rPr lang="pl-PL" i="1" dirty="0">
                <a:solidFill>
                  <a:schemeClr val="tx1"/>
                </a:solidFill>
              </a:rPr>
              <a:t>Przykład:</a:t>
            </a:r>
            <a:r>
              <a:rPr lang="pl-PL" dirty="0">
                <a:solidFill>
                  <a:schemeClr val="tx1"/>
                </a:solidFill>
              </a:rPr>
              <a:t> Organizowanie cotygodniowych spotkań, na których omawiane są sukcesy i obszary do poprawy.</a:t>
            </a:r>
            <a:endParaRPr lang="pl-PL" dirty="0"/>
          </a:p>
          <a:p>
            <a:r>
              <a:rPr lang="pl-PL" b="1" dirty="0"/>
              <a:t>5.Równowaga między pozytywnym a negatywnym feedbackiem</a:t>
            </a:r>
          </a:p>
          <a:p>
            <a:r>
              <a:rPr lang="pl-PL" i="1" dirty="0">
                <a:solidFill>
                  <a:schemeClr val="tx1"/>
                </a:solidFill>
              </a:rPr>
              <a:t>Przykład:</a:t>
            </a:r>
            <a:r>
              <a:rPr lang="pl-PL" dirty="0">
                <a:solidFill>
                  <a:schemeClr val="tx1"/>
                </a:solidFill>
              </a:rPr>
              <a:t> „Doceniam Twoją dokładność w raportach, jednak musimy popracować nad terminowością ich dostarczania.”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34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921443" cy="4725664"/>
          </a:xfrm>
        </p:spPr>
        <p:txBody>
          <a:bodyPr>
            <a:normAutofit fontScale="62500" lnSpcReduction="20000"/>
          </a:bodyPr>
          <a:lstStyle/>
          <a:p>
            <a:r>
              <a:rPr lang="pl-PL" b="1" u="sng" dirty="0"/>
              <a:t>10 zasad skutecznego udzielania feedbacku:</a:t>
            </a:r>
          </a:p>
          <a:p>
            <a:r>
              <a:rPr lang="pl-PL" sz="2600" b="1" dirty="0"/>
              <a:t>6.Skupienie na </a:t>
            </a:r>
            <a:r>
              <a:rPr lang="pl-PL" sz="2600" b="1" dirty="0" err="1"/>
              <a:t>zachowaniach</a:t>
            </a:r>
            <a:r>
              <a:rPr lang="pl-PL" sz="2600" b="1" dirty="0"/>
              <a:t>, nie na osobie </a:t>
            </a:r>
            <a:r>
              <a:rPr lang="pl-PL" sz="2600" dirty="0"/>
              <a:t>(nie cechy osobowościowe)</a:t>
            </a:r>
          </a:p>
          <a:p>
            <a:pPr marL="0" indent="0">
              <a:buNone/>
            </a:pPr>
            <a:r>
              <a:rPr lang="pl-PL" sz="2600" i="1" dirty="0"/>
              <a:t>Przykład:</a:t>
            </a:r>
            <a:r>
              <a:rPr lang="pl-PL" sz="2600" dirty="0"/>
              <a:t> Zamiast „Jesteś nieuważny”, powiedz „W ostatnim projekcie kilka razy zapomniałeś o ważnych szczegółach, co opóźniło jego realizację.”</a:t>
            </a:r>
          </a:p>
          <a:p>
            <a:r>
              <a:rPr lang="pl-PL" sz="2600" b="1" dirty="0"/>
              <a:t>7.Słuchanie i dialog </a:t>
            </a:r>
            <a:r>
              <a:rPr lang="pl-PL" sz="2600" dirty="0"/>
              <a:t>(nie monolog)</a:t>
            </a:r>
          </a:p>
          <a:p>
            <a:r>
              <a:rPr lang="pl-PL" sz="2600" i="1" dirty="0"/>
              <a:t>Przykład:</a:t>
            </a:r>
            <a:r>
              <a:rPr lang="pl-PL" sz="2600" dirty="0"/>
              <a:t> „Jak myślisz, co moglibyśmy poprawić w Twoim podejściu do projektów, aby były one bardziej efektywne?”</a:t>
            </a:r>
          </a:p>
          <a:p>
            <a:r>
              <a:rPr lang="pl-PL" sz="2600" b="1" dirty="0"/>
              <a:t>8.Pozytywne zakończenie </a:t>
            </a:r>
            <a:r>
              <a:rPr lang="pl-PL" sz="2600" dirty="0"/>
              <a:t>(motywacja)</a:t>
            </a:r>
          </a:p>
          <a:p>
            <a:pPr marL="0" indent="0">
              <a:buNone/>
            </a:pPr>
            <a:r>
              <a:rPr lang="pl-PL" sz="2600" i="1" dirty="0"/>
              <a:t>Przykład:</a:t>
            </a:r>
            <a:r>
              <a:rPr lang="pl-PL" sz="2600" dirty="0"/>
              <a:t> „Wierzę, że jesteś w stanie poprawić te aspekty i jestem tutaj po to, aby Ci w tym pomóc. Twoja determinacja zawsze mi imponuje.”</a:t>
            </a:r>
          </a:p>
          <a:p>
            <a:pPr marL="0" indent="0">
              <a:buNone/>
            </a:pPr>
            <a:r>
              <a:rPr lang="pl-PL" sz="2600" b="1" dirty="0"/>
              <a:t>9.Unikanie ogólników </a:t>
            </a:r>
            <a:r>
              <a:rPr lang="pl-PL" sz="2600" dirty="0"/>
              <a:t>(precyzyjność!)</a:t>
            </a:r>
          </a:p>
          <a:p>
            <a:pPr marL="0" indent="0">
              <a:buNone/>
            </a:pPr>
            <a:r>
              <a:rPr lang="pl-PL" sz="2600" i="1" dirty="0"/>
              <a:t>Przykład:</a:t>
            </a:r>
            <a:r>
              <a:rPr lang="pl-PL" sz="2600" dirty="0"/>
              <a:t> Zamiast „Dobrze wykonujesz swoją pracę”, powiedz „Twoje analizy finansowe były bardzo szczegółowe i pomogły nam podjąć lepsze decyzje.”</a:t>
            </a:r>
          </a:p>
          <a:p>
            <a:pPr marL="0" indent="0">
              <a:buNone/>
            </a:pPr>
            <a:r>
              <a:rPr lang="pl-PL" sz="2600" b="1" dirty="0"/>
              <a:t>10.Przygotowanie się do rozmowy</a:t>
            </a:r>
          </a:p>
          <a:p>
            <a:pPr marL="0" indent="0">
              <a:buNone/>
            </a:pPr>
            <a:r>
              <a:rPr lang="pl-PL" sz="2600" i="1" dirty="0"/>
              <a:t>Przykład:</a:t>
            </a:r>
            <a:r>
              <a:rPr lang="pl-PL" sz="2600" dirty="0"/>
              <a:t> Przed rozmową z pracownikiem, przygotuj listę pozytywnych aspektów jego pracy oraz obszarów, które wymagają poprawy, aby rozmowa była skoncentrowana i produktywna.</a:t>
            </a:r>
            <a:endParaRPr lang="pl-PL" sz="2600" b="1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30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19820AA9-8067-45B3-A31C-8BC9DE0451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88E15BA3-A428-45E9-9028-8E68854EAA7D}"/>
              </a:ext>
            </a:extLst>
          </p:cNvPr>
          <p:cNvSpPr/>
          <p:nvPr/>
        </p:nvSpPr>
        <p:spPr>
          <a:xfrm>
            <a:off x="6432115" y="4142828"/>
            <a:ext cx="3438395" cy="18350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7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512" y="2442574"/>
            <a:ext cx="5179513" cy="400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Dlaczego trudno nam przyjąć feedback?</a:t>
            </a:r>
          </a:p>
        </p:txBody>
      </p:sp>
      <p:pic>
        <p:nvPicPr>
          <p:cNvPr id="2052" name="Picture 4" descr="The culture of feedback in business - Balencio">
            <a:extLst>
              <a:ext uri="{FF2B5EF4-FFF2-40B4-BE49-F238E27FC236}">
                <a16:creationId xmlns:a16="http://schemas.microsoft.com/office/drawing/2014/main" id="{F1DD4077-4F3F-48A6-B57D-C9AD5FCC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12" y="2747973"/>
            <a:ext cx="5133082" cy="34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4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Reakcja na feedback</a:t>
            </a:r>
          </a:p>
          <a:p>
            <a:pPr marL="0" indent="0">
              <a:buNone/>
            </a:pPr>
            <a:r>
              <a:rPr lang="pl-PL" dirty="0"/>
              <a:t>Tłumaczenie się</a:t>
            </a:r>
          </a:p>
          <a:p>
            <a:pPr marL="0" indent="0">
              <a:buNone/>
            </a:pPr>
            <a:r>
              <a:rPr lang="pl-PL" dirty="0"/>
              <a:t>Mechanizm obronny: atak (odbicie piłki)</a:t>
            </a:r>
          </a:p>
          <a:p>
            <a:pPr marL="0" indent="0">
              <a:buNone/>
            </a:pPr>
            <a:r>
              <a:rPr lang="pl-PL" dirty="0"/>
              <a:t>Wewnętrzne „biczowanie”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0355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3"/>
            <a:ext cx="5353624" cy="4725664"/>
          </a:xfrm>
        </p:spPr>
        <p:txBody>
          <a:bodyPr>
            <a:normAutofit/>
          </a:bodyPr>
          <a:lstStyle/>
          <a:p>
            <a:r>
              <a:rPr lang="pl-PL" dirty="0"/>
              <a:t>Warto informację zwrotną przyjmować tak, jak byśmy dostawali </a:t>
            </a:r>
            <a:r>
              <a:rPr lang="pl-PL" b="1" dirty="0"/>
              <a:t>prezent.</a:t>
            </a:r>
          </a:p>
          <a:p>
            <a:r>
              <a:rPr lang="pl-PL" dirty="0"/>
              <a:t>To od nas zależy, co z tym „prezentem” zrobimy – czy gdzieś schowamy czy zaczniemy z niego korzystać? </a:t>
            </a:r>
          </a:p>
          <a:p>
            <a:r>
              <a:rPr lang="pl-PL" dirty="0"/>
              <a:t>A przecież taka informacja, nawet jeżeli jest trudna, daje nam jakąś </a:t>
            </a:r>
            <a:r>
              <a:rPr lang="pl-PL" b="1" dirty="0"/>
              <a:t>wiedzę o sobie</a:t>
            </a:r>
            <a:r>
              <a:rPr lang="pl-PL" dirty="0"/>
              <a:t>, o swoim sposobie postępowania i stwarza możliwość </a:t>
            </a:r>
            <a:r>
              <a:rPr lang="pl-PL" b="1" dirty="0"/>
              <a:t>pracy nad sobą</a:t>
            </a:r>
            <a:r>
              <a:rPr lang="pl-PL" dirty="0"/>
              <a:t> </a:t>
            </a:r>
          </a:p>
          <a:p>
            <a:r>
              <a:rPr lang="pl-PL" dirty="0"/>
              <a:t>Ale też pamiętać że nie każdy feedback jest konstruktywny!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8196" name="Picture 4" descr="https://szkola-liderow.eu/wp-content/uploads/2017/04/Frenchcities-1024x1024.png">
            <a:extLst>
              <a:ext uri="{FF2B5EF4-FFF2-40B4-BE49-F238E27FC236}">
                <a16:creationId xmlns:a16="http://schemas.microsoft.com/office/drawing/2014/main" id="{13443F9A-8A57-4409-9C60-67CE0EB5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52" y="1845733"/>
            <a:ext cx="3561567" cy="356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9F00CD5-7AEA-427C-A397-BB95428306A1}"/>
              </a:ext>
            </a:extLst>
          </p:cNvPr>
          <p:cNvSpPr/>
          <p:nvPr/>
        </p:nvSpPr>
        <p:spPr>
          <a:xfrm>
            <a:off x="7106695" y="5407300"/>
            <a:ext cx="502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000000"/>
                </a:solidFill>
                <a:latin typeface="Open Sans"/>
              </a:rPr>
              <a:t>Okno </a:t>
            </a:r>
            <a:r>
              <a:rPr lang="pl-PL" sz="1200" b="1" dirty="0" err="1">
                <a:solidFill>
                  <a:srgbClr val="000000"/>
                </a:solidFill>
                <a:latin typeface="Open Sans"/>
              </a:rPr>
              <a:t>Johari</a:t>
            </a:r>
            <a:r>
              <a:rPr lang="pl-PL" sz="1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l-PL" sz="1200" dirty="0">
                <a:solidFill>
                  <a:srgbClr val="000000"/>
                </a:solidFill>
                <a:latin typeface="Open Sans"/>
              </a:rPr>
              <a:t>(J. Luft, H. </a:t>
            </a:r>
            <a:r>
              <a:rPr lang="pl-PL" sz="1200" dirty="0" err="1">
                <a:solidFill>
                  <a:srgbClr val="000000"/>
                </a:solidFill>
                <a:latin typeface="Open Sans"/>
              </a:rPr>
              <a:t>Ingha</a:t>
            </a:r>
            <a:r>
              <a:rPr lang="pl-PL" sz="1200" dirty="0">
                <a:solidFill>
                  <a:srgbClr val="000000"/>
                </a:solidFill>
                <a:latin typeface="Open Sans"/>
              </a:rPr>
              <a:t>): 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Open Sans"/>
              </a:rPr>
              <a:t>narzędzie „służące do zobrazowania oraz podnoszenia stopnia samoświadomości i wzajemnego zrozumienia pomiędzy jednostkami lub grupami”,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009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3"/>
            <a:ext cx="5353624" cy="4725664"/>
          </a:xfrm>
        </p:spPr>
        <p:txBody>
          <a:bodyPr>
            <a:normAutofit/>
          </a:bodyPr>
          <a:lstStyle/>
          <a:p>
            <a:r>
              <a:rPr lang="pl-PL" b="1" dirty="0"/>
              <a:t>Dla początkujących: </a:t>
            </a:r>
          </a:p>
          <a:p>
            <a:r>
              <a:rPr lang="pl-PL" dirty="0"/>
              <a:t>-podziękuj</a:t>
            </a:r>
          </a:p>
          <a:p>
            <a:r>
              <a:rPr lang="pl-PL" dirty="0"/>
              <a:t>-dopytaj</a:t>
            </a:r>
          </a:p>
          <a:p>
            <a:r>
              <a:rPr lang="pl-PL" dirty="0"/>
              <a:t>-nie musisz przyjmować od razu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Picture 2" descr="Feedback: Klucz do skutecznej komunikacji i rozwoju - WinWinBalance">
            <a:extLst>
              <a:ext uri="{FF2B5EF4-FFF2-40B4-BE49-F238E27FC236}">
                <a16:creationId xmlns:a16="http://schemas.microsoft.com/office/drawing/2014/main" id="{6104989D-817F-48A8-8072-142867A9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08" y="1845733"/>
            <a:ext cx="5089744" cy="37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2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Zespołem- zagadnienia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Wprowadzenie do psychologii w zarządzaniu zespołem</a:t>
            </a:r>
            <a:endParaRPr lang="pl-PL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Inteligencja emocjonalna lidera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Psychologia motywacji w zespołach technicznych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Zarządzanie stresem i wypaleniem zawodowym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konfliktu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Komunikacja w zespole – aspekty psychologiczne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6270489" y="1786854"/>
            <a:ext cx="4483105" cy="4526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92D050"/>
                </a:solidFill>
              </a:rPr>
              <a:t>Kultura feedbacku i otwartej komunikacji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92D050"/>
                </a:solidFill>
              </a:rPr>
              <a:t>Wyzwania kierowania ludźmi w systemie hybrydowej organizacji pracy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92D050"/>
                </a:solidFill>
              </a:rPr>
              <a:t>Nowe technologie w zarządzaniu zespołem – perspektywa psychologiczna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podejmowania decyzji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Wpływ AI i nowych technologii na zarządzanie zespołami</a:t>
            </a:r>
            <a:endParaRPr lang="pl-PL" b="1" dirty="0">
              <a:solidFill>
                <a:srgbClr val="92D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…….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865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921443" cy="4725664"/>
          </a:xfrm>
        </p:spPr>
        <p:txBody>
          <a:bodyPr>
            <a:normAutofit/>
          </a:bodyPr>
          <a:lstStyle/>
          <a:p>
            <a:r>
              <a:rPr lang="pl-PL" b="1" u="sng" dirty="0"/>
              <a:t>Zasady przyjmowania feedbacku- Procedura 6P: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1" dirty="0"/>
              <a:t>1P = Powtórzenie </a:t>
            </a:r>
            <a:r>
              <a:rPr lang="pl-PL" dirty="0"/>
              <a:t>(usłysz i potwierdź)</a:t>
            </a:r>
          </a:p>
          <a:p>
            <a:pPr marL="0" indent="0" fontAlgn="base">
              <a:buNone/>
            </a:pPr>
            <a:r>
              <a:rPr lang="pl-PL" dirty="0"/>
              <a:t>Manager: </a:t>
            </a:r>
            <a:r>
              <a:rPr lang="pl-PL" i="1" dirty="0"/>
              <a:t>Musisz lepiej delegować zadania.</a:t>
            </a:r>
            <a:br>
              <a:rPr lang="pl-PL" dirty="0"/>
            </a:br>
            <a:r>
              <a:rPr lang="pl-PL" dirty="0"/>
              <a:t>Ty: </a:t>
            </a:r>
            <a:r>
              <a:rPr lang="pl-PL" i="1" dirty="0"/>
              <a:t>Ok, rozumiem, że nie przekazuję zadań zbyt efektywnie, przez co ogólna wydajność zespołu spada. Dobrze zrozumiałem?</a:t>
            </a:r>
            <a:endParaRPr lang="pl-PL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1" dirty="0"/>
              <a:t>2P = Przetworzenie </a:t>
            </a:r>
            <a:r>
              <a:rPr lang="pl-PL" dirty="0"/>
              <a:t>(zrozum co czujesz i dlaczego)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1" dirty="0"/>
              <a:t>3P = Pozycja </a:t>
            </a:r>
            <a:r>
              <a:rPr lang="pl-PL" dirty="0"/>
              <a:t>(kto mówi? Jakie ma intencje?)</a:t>
            </a:r>
          </a:p>
          <a:p>
            <a:pPr marL="0" indent="0" fontAlgn="base">
              <a:buNone/>
            </a:pPr>
            <a:r>
              <a:rPr lang="pl-PL" dirty="0"/>
              <a:t>Zadaj sobie także pytania: czy ta osoba generalnie chce poprawić sytuację? czy ja co do zasady tej osobie ufam w kontekście zawodowym?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69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921443" cy="4725664"/>
          </a:xfrm>
        </p:spPr>
        <p:txBody>
          <a:bodyPr>
            <a:normAutofit/>
          </a:bodyPr>
          <a:lstStyle/>
          <a:p>
            <a:r>
              <a:rPr lang="pl-PL" b="1" u="sng" dirty="0"/>
              <a:t>Zasady przyjmowania feedbacku: Procedura 6P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1" dirty="0"/>
              <a:t>4P = Przenikanie</a:t>
            </a:r>
          </a:p>
          <a:p>
            <a:pPr marL="0" indent="0" fontAlgn="base">
              <a:buNone/>
            </a:pPr>
            <a:r>
              <a:rPr lang="pl-PL" dirty="0"/>
              <a:t>czy to co usłyszałem, generalnie schodzi się z tym jak podchodzę do pracy i do życia? Jeżeli tak – spróbuj tę informację zwrotną potwierdzić jeszcze u kogoś komu ufasz.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1" dirty="0"/>
              <a:t>5P = Przechodzenie</a:t>
            </a:r>
          </a:p>
          <a:p>
            <a:pPr marL="0" indent="0" fontAlgn="base">
              <a:buNone/>
            </a:pPr>
            <a:r>
              <a:rPr lang="pl-PL" dirty="0"/>
              <a:t>Próba wprowadzenia feedbacku na raz zazwyczaj nie działa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1" dirty="0"/>
              <a:t>6P = Perspektywa </a:t>
            </a:r>
            <a:r>
              <a:rPr lang="pl-PL" dirty="0"/>
              <a:t>(podpytaj innych)</a:t>
            </a:r>
          </a:p>
          <a:p>
            <a:pPr marL="0" indent="0" fontAlgn="base">
              <a:buNone/>
            </a:pPr>
            <a:r>
              <a:rPr lang="pl-PL" dirty="0"/>
              <a:t>Zapytaj: </a:t>
            </a:r>
            <a:r>
              <a:rPr lang="pl-PL" i="1" dirty="0"/>
              <a:t>Jak być może wiesz, próbuję trochę popracować nad X. Tak z ciekawości, czy widać może, że coś się zmienia u mnie w tym aspekcie?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7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Psychologiczne Aspekty Zarządzania Zespołem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Obecne trendy psychologiczne w zarządzaniu zespołem:</a:t>
            </a:r>
          </a:p>
          <a:p>
            <a:r>
              <a:rPr lang="pl-PL" dirty="0"/>
              <a:t>1. Dobrostan psychiczny i zrównoważony rozwój w miejscu pracy (podejście holistyczne)</a:t>
            </a:r>
          </a:p>
          <a:p>
            <a:r>
              <a:rPr lang="pl-PL" dirty="0"/>
              <a:t>2. Autentyczne i empatyczne przywództwo (Leader jako mentor)</a:t>
            </a:r>
          </a:p>
          <a:p>
            <a:r>
              <a:rPr lang="pl-PL" dirty="0"/>
              <a:t>3. Promowanie samoświadomości i rozwoju emocjonalnego (EQ)</a:t>
            </a:r>
          </a:p>
          <a:p>
            <a:r>
              <a:rPr lang="pl-PL" dirty="0"/>
              <a:t>4. Stawianie na ciągły rozwój kompetencji (</a:t>
            </a:r>
            <a:r>
              <a:rPr lang="pl-PL" dirty="0" err="1"/>
              <a:t>reskilling</a:t>
            </a:r>
            <a:r>
              <a:rPr lang="pl-PL" dirty="0"/>
              <a:t> i </a:t>
            </a:r>
            <a:r>
              <a:rPr lang="pl-PL" dirty="0" err="1"/>
              <a:t>upskilling</a:t>
            </a:r>
            <a:r>
              <a:rPr lang="pl-PL" dirty="0"/>
              <a:t>)</a:t>
            </a:r>
          </a:p>
          <a:p>
            <a:r>
              <a:rPr lang="pl-PL" dirty="0"/>
              <a:t>5. Adaptacyjność i zwinne podejście do zarządzania zespołem (decentralizacja, agile)</a:t>
            </a:r>
          </a:p>
          <a:p>
            <a:r>
              <a:rPr lang="pl-PL" b="1" dirty="0"/>
              <a:t>6. Kultura feedbacku i otwartej komunikacji</a:t>
            </a:r>
          </a:p>
          <a:p>
            <a:r>
              <a:rPr lang="pl-PL" b="1" dirty="0"/>
              <a:t>7. Zarządzanie zespołami rozproszonymi i hybrydowymi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690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6: Zarządzanie w zespołach hybrydowych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16" y="2152246"/>
            <a:ext cx="10058400" cy="985235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44656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Psychologiczne Aspekty Zarządzania Zespołem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Obecne trendy psychologiczne w zarządzaniu zespołem:</a:t>
            </a:r>
          </a:p>
          <a:p>
            <a:r>
              <a:rPr lang="pl-PL" dirty="0"/>
              <a:t>1. Dobrostan psychiczny i zrównoważony rozwój w miejscu pracy (podejście holistyczne)</a:t>
            </a:r>
          </a:p>
          <a:p>
            <a:r>
              <a:rPr lang="pl-PL" dirty="0"/>
              <a:t>2. Autentyczne i empatyczne przywództwo (Leader jako mentor)</a:t>
            </a:r>
          </a:p>
          <a:p>
            <a:r>
              <a:rPr lang="pl-PL" dirty="0"/>
              <a:t>3. Promowanie samoświadomości i rozwoju emocjonalnego (EQ)</a:t>
            </a:r>
          </a:p>
          <a:p>
            <a:r>
              <a:rPr lang="pl-PL" dirty="0"/>
              <a:t>4. Stawianie na ciągły rozwój kompetencji (</a:t>
            </a:r>
            <a:r>
              <a:rPr lang="pl-PL" dirty="0" err="1"/>
              <a:t>reskilling</a:t>
            </a:r>
            <a:r>
              <a:rPr lang="pl-PL" dirty="0"/>
              <a:t> i </a:t>
            </a:r>
            <a:r>
              <a:rPr lang="pl-PL" dirty="0" err="1"/>
              <a:t>upskilling</a:t>
            </a:r>
            <a:r>
              <a:rPr lang="pl-PL" dirty="0"/>
              <a:t>)</a:t>
            </a:r>
          </a:p>
          <a:p>
            <a:r>
              <a:rPr lang="pl-PL" dirty="0"/>
              <a:t>5. Adaptacyjność i zwinne podejście do zarządzania zespołem (decentralizacja, agile)</a:t>
            </a:r>
          </a:p>
          <a:p>
            <a:r>
              <a:rPr lang="pl-PL" b="1" dirty="0"/>
              <a:t>6. Kultura feedbacku i otwartej komunikacji</a:t>
            </a:r>
          </a:p>
          <a:p>
            <a:r>
              <a:rPr lang="pl-PL" b="1" dirty="0"/>
              <a:t>7. Zarządzanie zespołami rozproszonymi i hybrydowymi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556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618220" cy="40233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92D050"/>
                </a:solidFill>
              </a:rPr>
              <a:t>Feed</a:t>
            </a:r>
            <a:r>
              <a:rPr lang="pl-PL" dirty="0">
                <a:solidFill>
                  <a:srgbClr val="0070C0"/>
                </a:solidFill>
              </a:rPr>
              <a:t>back</a:t>
            </a:r>
            <a:r>
              <a:rPr lang="pl-PL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konstruktywna informacja, reakcja - nasza na innych, ich na nas: na nasze działania, zachowanie, sposób postępowania.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i="1" dirty="0"/>
              <a:t>„celem dawania feedbacku jest zmiana zachowania i/lub rozwój osoby, której go dajemy”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Nieświadomość braków jest większym zagrożeniem niż świadomość swoich braków.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Gottman</a:t>
            </a:r>
            <a:r>
              <a:rPr lang="pl-PL" dirty="0"/>
              <a:t>: na 1 krytykę, 5 pochwał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Główne kierunki: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b="1" dirty="0"/>
              <a:t>Regularny, dwukierunkowy feedback</a:t>
            </a:r>
            <a:r>
              <a:rPr lang="pl-PL" dirty="0"/>
              <a:t>: Organizacje stawiają na otwartą komunikację i wzajemne feedbacki, które wspierają bieżący rozwój i zaangażowanie.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b="1" dirty="0"/>
              <a:t>Feedback konstruktywny i natychmiastowy: </a:t>
            </a:r>
            <a:r>
              <a:rPr lang="pl-PL" dirty="0"/>
              <a:t>Odejście od tradycyjnych, rocznych ocen na rzecz częstych i konstruktywnych informacji zwrotnych, które pomagają w szybkim wprowadzaniu zmian.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b="1" dirty="0"/>
              <a:t>Budowanie zaufania przez transparentność: </a:t>
            </a:r>
            <a:r>
              <a:rPr lang="pl-PL" dirty="0"/>
              <a:t>Kultura transparentności, w której komunikacja jest otwarta i szczera, zwiększa zaufanie oraz lojalność pracowników.</a:t>
            </a:r>
          </a:p>
        </p:txBody>
      </p:sp>
      <p:pic>
        <p:nvPicPr>
          <p:cNvPr id="1026" name="Picture 2" descr="10 Ways To Get Better At Giving Feedback - Elevate Corporate Training">
            <a:extLst>
              <a:ext uri="{FF2B5EF4-FFF2-40B4-BE49-F238E27FC236}">
                <a16:creationId xmlns:a16="http://schemas.microsoft.com/office/drawing/2014/main" id="{6C3B8914-A50F-4E6F-9096-F91E14D8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88" y="2674501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19820AA9-8067-45B3-A31C-8BC9DE045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24708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88E15BA3-A428-45E9-9028-8E68854EAA7D}"/>
              </a:ext>
            </a:extLst>
          </p:cNvPr>
          <p:cNvSpPr/>
          <p:nvPr/>
        </p:nvSpPr>
        <p:spPr>
          <a:xfrm>
            <a:off x="2404997" y="4114800"/>
            <a:ext cx="3438395" cy="18350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3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/>
              <a:t>Etapy udzielania feedbacku</a:t>
            </a:r>
          </a:p>
          <a:p>
            <a:r>
              <a:rPr lang="pl-PL" dirty="0"/>
              <a:t>1. Przygotowanie do udzielania</a:t>
            </a:r>
          </a:p>
          <a:p>
            <a:r>
              <a:rPr lang="pl-PL" dirty="0"/>
              <a:t>2. Udzielanie feedbacku</a:t>
            </a:r>
          </a:p>
          <a:p>
            <a:r>
              <a:rPr lang="pl-PL" dirty="0"/>
              <a:t>3. Ocena efektywności feedbacku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5E0215-0006-435A-B8A0-4BAD53137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692733"/>
              </p:ext>
            </p:extLst>
          </p:nvPr>
        </p:nvGraphicFramePr>
        <p:xfrm>
          <a:off x="4089748" y="2141951"/>
          <a:ext cx="7291540" cy="390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503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3322BC7F-9CDB-4621-8D6D-453BDEFF6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538659"/>
              </p:ext>
            </p:extLst>
          </p:nvPr>
        </p:nvGraphicFramePr>
        <p:xfrm>
          <a:off x="1759906" y="2439884"/>
          <a:ext cx="8524897" cy="2931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8538FDB-84AB-496C-B950-7460217DA8CF}"/>
              </a:ext>
            </a:extLst>
          </p:cNvPr>
          <p:cNvSpPr txBox="1"/>
          <p:nvPr/>
        </p:nvSpPr>
        <p:spPr>
          <a:xfrm>
            <a:off x="1171184" y="1903956"/>
            <a:ext cx="721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/>
              <a:t>1. Przygotowanie do udzielenia feedbacku</a:t>
            </a:r>
          </a:p>
        </p:txBody>
      </p:sp>
    </p:spTree>
    <p:extLst>
      <p:ext uri="{BB962C8B-B14F-4D97-AF65-F5344CB8AC3E}">
        <p14:creationId xmlns:p14="http://schemas.microsoft.com/office/powerpoint/2010/main" val="70472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5: Kultura feedbacku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Zakres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333E16-89C3-45C2-A999-0F046CEE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76" y="1997901"/>
            <a:ext cx="9915603" cy="3871193"/>
          </a:xfrm>
        </p:spPr>
        <p:txBody>
          <a:bodyPr/>
          <a:lstStyle/>
          <a:p>
            <a:r>
              <a:rPr lang="pl-PL" b="1" u="sng" dirty="0"/>
              <a:t>2. Model udzielania feedbacku</a:t>
            </a:r>
          </a:p>
          <a:p>
            <a:endParaRPr lang="pl-PL" b="1" u="sng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DA7CF8B-5065-4D97-B6B3-69F52E34E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711333"/>
              </p:ext>
            </p:extLst>
          </p:nvPr>
        </p:nvGraphicFramePr>
        <p:xfrm>
          <a:off x="3519814" y="2217107"/>
          <a:ext cx="6640186" cy="392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37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Wykład 5: Zarządzanie w zespołach hybrydowych</a:t>
            </a:r>
            <a:br>
              <a:rPr lang="pl-PL" sz="4400" dirty="0"/>
            </a:br>
            <a:r>
              <a:rPr lang="pl-PL" sz="1700" dirty="0"/>
              <a:t>-</a:t>
            </a:r>
            <a:r>
              <a:rPr lang="pl-PL" sz="1700" b="1" dirty="0"/>
              <a:t>Case </a:t>
            </a:r>
            <a:r>
              <a:rPr lang="pl-PL" sz="1700" b="1" dirty="0" err="1"/>
              <a:t>study</a:t>
            </a:r>
            <a:endParaRPr lang="pl-PL" sz="17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BC3D8-16FE-4660-B40C-DACC167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921443" cy="4725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Sytuacja:</a:t>
            </a:r>
            <a:r>
              <a:rPr lang="pl-PL" dirty="0"/>
              <a:t> Anna często przerywa innym na spotkaniach i ma tendencję do narzucania swojego zdania, co powoduje niechęć i opór w zespole. Lider ma za zadanie omówić te zachowania z Anną, wyjaśniając, jak wpływają one na atmosferę i efektywność pracy zespołowej.</a:t>
            </a:r>
          </a:p>
          <a:p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EF7871-FBEA-4600-B79F-DE540F97F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919855"/>
              </p:ext>
            </p:extLst>
          </p:nvPr>
        </p:nvGraphicFramePr>
        <p:xfrm>
          <a:off x="2949879" y="2836417"/>
          <a:ext cx="5885777" cy="340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13990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3097</TotalTime>
  <Words>1397</Words>
  <Application>Microsoft Office PowerPoint</Application>
  <PresentationFormat>Panoramiczny</PresentationFormat>
  <Paragraphs>175</Paragraphs>
  <Slides>23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Wingdings</vt:lpstr>
      <vt:lpstr>Retrospekcja</vt:lpstr>
      <vt:lpstr>Psychologiczne Aspekty Zarządzania Zespołem </vt:lpstr>
      <vt:lpstr>Psychologiczne Aspekty Zarządzania Zespołem- zagadnienia  </vt:lpstr>
      <vt:lpstr>Psychologiczne Aspekty Zarządzania Zespołem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Wykład 5: Zarządzanie w zespołach hybrydowych -Case study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Wykład 5: Kultura feedbacku -Zakres</vt:lpstr>
      <vt:lpstr>Psychologiczne Aspekty Zarządzania Zespołem</vt:lpstr>
      <vt:lpstr>Wykład 6: Zarządzanie w zespołach hybrydowych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Psychologiczne Aspekty Zarządzania Zespołem</dc:title>
  <dc:creator>Magda Rościszewska</dc:creator>
  <cp:lastModifiedBy>Magda Rościszewska</cp:lastModifiedBy>
  <cp:revision>722</cp:revision>
  <dcterms:created xsi:type="dcterms:W3CDTF">2024-10-08T10:01:15Z</dcterms:created>
  <dcterms:modified xsi:type="dcterms:W3CDTF">2024-10-28T16:56:15Z</dcterms:modified>
</cp:coreProperties>
</file>