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4"/>
  </p:sldMasterIdLst>
  <p:notesMasterIdLst>
    <p:notesMasterId r:id="rId34"/>
  </p:notesMasterIdLst>
  <p:handoutMasterIdLst>
    <p:handoutMasterId r:id="rId35"/>
  </p:handoutMasterIdLst>
  <p:sldIdLst>
    <p:sldId id="306" r:id="rId5"/>
    <p:sldId id="313" r:id="rId6"/>
    <p:sldId id="307" r:id="rId7"/>
    <p:sldId id="312" r:id="rId8"/>
    <p:sldId id="314" r:id="rId9"/>
    <p:sldId id="316" r:id="rId10"/>
    <p:sldId id="318" r:id="rId11"/>
    <p:sldId id="337" r:id="rId12"/>
    <p:sldId id="319" r:id="rId13"/>
    <p:sldId id="338" r:id="rId14"/>
    <p:sldId id="339" r:id="rId15"/>
    <p:sldId id="340" r:id="rId16"/>
    <p:sldId id="341" r:id="rId17"/>
    <p:sldId id="359" r:id="rId18"/>
    <p:sldId id="342" r:id="rId19"/>
    <p:sldId id="343" r:id="rId20"/>
    <p:sldId id="345" r:id="rId21"/>
    <p:sldId id="357" r:id="rId22"/>
    <p:sldId id="356" r:id="rId23"/>
    <p:sldId id="346" r:id="rId24"/>
    <p:sldId id="350" r:id="rId25"/>
    <p:sldId id="351" r:id="rId26"/>
    <p:sldId id="353" r:id="rId27"/>
    <p:sldId id="354" r:id="rId28"/>
    <p:sldId id="358" r:id="rId29"/>
    <p:sldId id="355" r:id="rId30"/>
    <p:sldId id="309" r:id="rId31"/>
    <p:sldId id="317" r:id="rId32"/>
    <p:sldId id="336" r:id="rId33"/>
  </p:sldIdLst>
  <p:sldSz cx="12192000" cy="6858000"/>
  <p:notesSz cx="6858000" cy="9144000"/>
  <p:defaultTextStyle>
    <a:defPPr marL="0" marR="0" indent="0" algn="l" defTabSz="457177" rtl="0" fontAlgn="auto" latinLnBrk="1" hangingPunct="0">
      <a:lnSpc>
        <a:spcPct val="100000"/>
      </a:lnSpc>
      <a:spcBef>
        <a:spcPts val="0"/>
      </a:spcBef>
      <a:spcAft>
        <a:spcPts val="0"/>
      </a:spcAft>
      <a:buClrTx/>
      <a:buSzTx/>
      <a:buFontTx/>
      <a:buNone/>
      <a:tabLst/>
      <a:defRPr kumimoji="0" sz="900" b="0" i="0" u="none" strike="noStrike" cap="none" spc="0" normalizeH="0" baseline="0">
        <a:ln>
          <a:noFill/>
        </a:ln>
        <a:solidFill>
          <a:srgbClr val="000000"/>
        </a:solidFill>
        <a:effectLst/>
        <a:uFillTx/>
      </a:defRPr>
    </a:defPPr>
    <a:lvl1pPr marL="0" marR="0" indent="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1pPr>
    <a:lvl2pPr marL="0" marR="0" indent="22858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2pPr>
    <a:lvl3pPr marL="0" marR="0" indent="457177"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3pPr>
    <a:lvl4pPr marL="0" marR="0" indent="685766"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4pPr>
    <a:lvl5pPr marL="0" marR="0" indent="914354"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5pPr>
    <a:lvl6pPr marL="0" marR="0" indent="1142943"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6pPr>
    <a:lvl7pPr marL="0" marR="0" indent="1371531"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7pPr>
    <a:lvl8pPr marL="0" marR="0" indent="1600120"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8pPr>
    <a:lvl9pPr marL="0" marR="0" indent="1828709" algn="l" defTabSz="1219108" rtl="0" fontAlgn="auto" latinLnBrk="0" hangingPunct="0">
      <a:lnSpc>
        <a:spcPct val="90000"/>
      </a:lnSpc>
      <a:spcBef>
        <a:spcPts val="2251"/>
      </a:spcBef>
      <a:spcAft>
        <a:spcPts val="0"/>
      </a:spcAft>
      <a:buClrTx/>
      <a:buSzTx/>
      <a:buFontTx/>
      <a:buNone/>
      <a:tabLst/>
      <a:defRPr kumimoji="0" sz="2400" b="0" i="0" u="none" strike="noStrike" cap="none" spc="0" normalizeH="0" baseline="0">
        <a:ln>
          <a:noFill/>
        </a:ln>
        <a:solidFill>
          <a:srgbClr val="000000"/>
        </a:solidFill>
        <a:effectLst/>
        <a:uFillTx/>
        <a:latin typeface="+mn-lt"/>
        <a:ea typeface="+mn-ea"/>
        <a:cs typeface="+mn-cs"/>
        <a:sym typeface="Helvetica Neue"/>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18E"/>
    <a:srgbClr val="005EA4"/>
    <a:srgbClr val="F78722"/>
    <a:srgbClr val="B51600"/>
    <a:srgbClr val="890F00"/>
    <a:srgbClr val="EE230C"/>
    <a:srgbClr val="F26211"/>
    <a:srgbClr val="B4351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940675A-B579-460E-94D1-54222C63F5DA}">
  <a:tblStyle styleId="{4C3C2611-4C71-4FC5-86AE-919BDF0F9419}"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38100" cap="flat">
              <a:solidFill>
                <a:srgbClr val="000000"/>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prstDash val="solid"/>
              <a:miter lim="400000"/>
            </a:ln>
          </a:top>
          <a:bottom>
            <a:ln w="381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firstRow>
  </a:tblStyle>
  <a:tblStyle styleId="{C7B018BB-80A7-4F77-B60F-C8B233D01FF8}" styleName="">
    <a:tblBg/>
    <a:wholeTbl>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wholeTbl>
    <a:band2H>
      <a:tcTxStyle/>
      <a:tcStyle>
        <a:tcBdr/>
        <a:fill>
          <a:solidFill>
            <a:srgbClr val="E3E5E8"/>
          </a:solidFill>
        </a:fill>
      </a:tcStyle>
    </a:band2H>
    <a:firstCol>
      <a:tcTxStyle b="on" i="off">
        <a:fontRef idx="minor">
          <a:srgbClr val="000000"/>
        </a:fontRef>
        <a:srgbClr val="000000"/>
      </a:tcTxStyle>
      <a:tcStyle>
        <a:tcBdr>
          <a:left>
            <a:ln w="12700" cap="flat">
              <a:solidFill>
                <a:srgbClr val="000000"/>
              </a:solidFill>
              <a:prstDash val="solid"/>
              <a:miter lim="400000"/>
            </a:ln>
          </a:left>
          <a:right>
            <a:ln w="25400" cap="flat">
              <a:solidFill>
                <a:srgbClr val="000000"/>
              </a:solidFill>
              <a:prstDash val="solid"/>
              <a:miter lim="400000"/>
            </a:ln>
          </a:right>
          <a:top>
            <a:ln w="12700" cap="flat">
              <a:solidFill>
                <a:srgbClr val="536773"/>
              </a:solidFill>
              <a:prstDash val="solid"/>
              <a:miter lim="400000"/>
            </a:ln>
          </a:top>
          <a:bottom>
            <a:ln w="12700" cap="flat">
              <a:solidFill>
                <a:srgbClr val="536773"/>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firstCol>
    <a:lastRow>
      <a:tcTxStyle b="off"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381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noFill/>
        </a:fill>
      </a:tcStyle>
    </a:lastRow>
    <a:firstRow>
      <a:tcTxStyle b="on" i="off">
        <a:fontRef idx="minor">
          <a:srgbClr val="000000"/>
        </a:fontRef>
        <a:srgbClr val="000000"/>
      </a:tcTxStyle>
      <a:tcStyle>
        <a:tcBdr>
          <a:left>
            <a:ln w="12700" cap="flat">
              <a:solidFill>
                <a:srgbClr val="536773"/>
              </a:solidFill>
              <a:prstDash val="solid"/>
              <a:miter lim="400000"/>
            </a:ln>
          </a:left>
          <a:right>
            <a:ln w="12700" cap="flat">
              <a:solidFill>
                <a:srgbClr val="536773"/>
              </a:solidFill>
              <a:prstDash val="solid"/>
              <a:miter lim="400000"/>
            </a:ln>
          </a:right>
          <a:top>
            <a:ln w="12700" cap="flat">
              <a:solidFill>
                <a:srgbClr val="000000"/>
              </a:solidFill>
              <a:prstDash val="solid"/>
              <a:miter lim="400000"/>
            </a:ln>
          </a:top>
          <a:bottom>
            <a:ln w="12700" cap="flat">
              <a:solidFill>
                <a:srgbClr val="000000"/>
              </a:solidFill>
              <a:prstDash val="solid"/>
              <a:miter lim="400000"/>
            </a:ln>
          </a:bottom>
          <a:insideH>
            <a:ln w="12700" cap="flat">
              <a:solidFill>
                <a:srgbClr val="536773"/>
              </a:solidFill>
              <a:prstDash val="solid"/>
              <a:miter lim="400000"/>
            </a:ln>
          </a:insideH>
          <a:insideV>
            <a:ln w="12700" cap="flat">
              <a:solidFill>
                <a:srgbClr val="536773"/>
              </a:solidFill>
              <a:prstDash val="solid"/>
              <a:miter lim="400000"/>
            </a:ln>
          </a:insideV>
        </a:tcBdr>
        <a:fill>
          <a:solidFill>
            <a:schemeClr val="accent1">
              <a:lumOff val="16847"/>
            </a:schemeClr>
          </a:solidFill>
        </a:fill>
      </a:tcStyle>
    </a:firstRow>
  </a:tblStyle>
  <a:tblStyle styleId="{EEE7283C-3CF3-47DC-8721-378D4A62B228}" styleName="">
    <a:tblBg/>
    <a:wholeTbl>
      <a:tcTxStyle b="off" i="off">
        <a:fontRef idx="minor">
          <a:srgbClr val="000000"/>
        </a:fontRef>
        <a:srgbClr val="000000"/>
      </a:tcTxStyle>
      <a:tcStyle>
        <a:tcBdr>
          <a:left>
            <a:ln w="12700" cap="flat">
              <a:solidFill>
                <a:srgbClr val="838383"/>
              </a:solidFill>
              <a:prstDash val="solid"/>
              <a:miter lim="400000"/>
            </a:ln>
          </a:left>
          <a:right>
            <a:ln w="12700" cap="flat">
              <a:solidFill>
                <a:srgbClr val="838383"/>
              </a:solidFill>
              <a:prstDash val="solid"/>
              <a:miter lim="400000"/>
            </a:ln>
          </a:right>
          <a:top>
            <a:ln w="12700" cap="flat">
              <a:solidFill>
                <a:srgbClr val="838383"/>
              </a:solidFill>
              <a:prstDash val="solid"/>
              <a:miter lim="400000"/>
            </a:ln>
          </a:top>
          <a:bottom>
            <a:ln w="12700" cap="flat">
              <a:solidFill>
                <a:srgbClr val="838383"/>
              </a:solidFill>
              <a:prstDash val="solid"/>
              <a:miter lim="400000"/>
            </a:ln>
          </a:bottom>
          <a:insideH>
            <a:ln w="12700" cap="flat">
              <a:solidFill>
                <a:srgbClr val="838383"/>
              </a:solidFill>
              <a:prstDash val="solid"/>
              <a:miter lim="400000"/>
            </a:ln>
          </a:insideH>
          <a:insideV>
            <a:ln w="12700" cap="flat">
              <a:solidFill>
                <a:srgbClr val="838383"/>
              </a:solidFill>
              <a:prstDash val="solid"/>
              <a:miter lim="400000"/>
            </a:ln>
          </a:insideV>
        </a:tcBdr>
        <a:fill>
          <a:noFill/>
        </a:fill>
      </a:tcStyle>
    </a:wholeTbl>
    <a:band2H>
      <a:tcTxStyle/>
      <a:tcStyle>
        <a:tcBdr/>
        <a:fill>
          <a:solidFill>
            <a:srgbClr val="EDEEEE"/>
          </a:solidFill>
        </a:fill>
      </a:tcStyle>
    </a:band2H>
    <a:firstCol>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808080"/>
              </a:solidFill>
              <a:prstDash val="solid"/>
              <a:miter lim="400000"/>
            </a:ln>
          </a:right>
          <a:top>
            <a:ln w="12700" cap="flat">
              <a:solidFill>
                <a:srgbClr val="808080"/>
              </a:solidFill>
              <a:prstDash val="solid"/>
              <a:miter lim="400000"/>
            </a:ln>
          </a:top>
          <a:bottom>
            <a:ln w="12700" cap="flat">
              <a:solidFill>
                <a:srgbClr val="808080"/>
              </a:solidFill>
              <a:prstDash val="solid"/>
              <a:miter lim="400000"/>
            </a:ln>
          </a:bottom>
          <a:insideH>
            <a:ln w="12700" cap="flat">
              <a:solidFill>
                <a:srgbClr val="808080"/>
              </a:solidFill>
              <a:prstDash val="solid"/>
              <a:miter lim="400000"/>
            </a:ln>
          </a:insideH>
          <a:insideV>
            <a:ln w="12700" cap="flat">
              <a:solidFill>
                <a:srgbClr val="808080"/>
              </a:solidFill>
              <a:prstDash val="solid"/>
              <a:miter lim="400000"/>
            </a:ln>
          </a:insideV>
        </a:tcBdr>
        <a:fill>
          <a:solidFill>
            <a:srgbClr val="88FA4F"/>
          </a:solidFill>
        </a:fill>
      </a:tcStyle>
    </a:firstCol>
    <a:lastRow>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38100" cap="flat">
              <a:solidFill>
                <a:schemeClr val="accent3"/>
              </a:solidFill>
              <a:prstDash val="solid"/>
              <a:miter lim="400000"/>
            </a:ln>
          </a:top>
          <a:bottom>
            <a:ln w="12700" cap="flat">
              <a:solidFill>
                <a:srgbClr val="4D4D4D"/>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noFill/>
        </a:fill>
      </a:tcStyle>
    </a:lastRow>
    <a:firstRow>
      <a:tcTxStyle b="off" i="off">
        <a:font>
          <a:latin typeface="Helvetica Neue Medium"/>
          <a:ea typeface="Helvetica Neue Medium"/>
          <a:cs typeface="Helvetica Neue Medium"/>
        </a:font>
        <a:srgbClr val="000000"/>
      </a:tcTxStyle>
      <a:tcStyle>
        <a:tcBdr>
          <a:left>
            <a:ln w="12700" cap="flat">
              <a:solidFill>
                <a:srgbClr val="4D4D4D"/>
              </a:solidFill>
              <a:prstDash val="solid"/>
              <a:miter lim="400000"/>
            </a:ln>
          </a:left>
          <a:right>
            <a:ln w="12700" cap="flat">
              <a:solidFill>
                <a:srgbClr val="4D4D4D"/>
              </a:solidFill>
              <a:prstDash val="solid"/>
              <a:miter lim="400000"/>
            </a:ln>
          </a:right>
          <a:top>
            <a:ln w="12700" cap="flat">
              <a:solidFill>
                <a:srgbClr val="4D4D4D"/>
              </a:solidFill>
              <a:prstDash val="solid"/>
              <a:miter lim="400000"/>
            </a:ln>
          </a:top>
          <a:bottom>
            <a:ln w="12700" cap="flat">
              <a:solidFill>
                <a:srgbClr val="4D4D4D"/>
              </a:solidFill>
              <a:prstDash val="solid"/>
              <a:miter lim="400000"/>
            </a:ln>
          </a:bottom>
          <a:insideH>
            <a:ln w="12700" cap="flat">
              <a:solidFill>
                <a:srgbClr val="4D4D4D"/>
              </a:solidFill>
              <a:prstDash val="solid"/>
              <a:miter lim="400000"/>
            </a:ln>
          </a:insideH>
          <a:insideV>
            <a:ln w="12700" cap="flat">
              <a:solidFill>
                <a:srgbClr val="4D4D4D"/>
              </a:solidFill>
              <a:prstDash val="solid"/>
              <a:miter lim="400000"/>
            </a:ln>
          </a:insideV>
        </a:tcBdr>
        <a:fill>
          <a:solidFill>
            <a:srgbClr val="60D937"/>
          </a:solidFill>
        </a:fill>
      </a:tcStyle>
    </a:firstRow>
  </a:tblStyle>
  <a:tblStyle styleId="{CF821DB8-F4EB-4A41-A1BA-3FCAFE7338EE}" styleName="">
    <a:tblBg/>
    <a:wholeTbl>
      <a:tcTxStyle b="off" i="off">
        <a:fontRef idx="minor">
          <a:srgbClr val="000000"/>
        </a:fontRef>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wholeTbl>
    <a:band2H>
      <a:tcTxStyle/>
      <a:tcStyle>
        <a:tcBdr/>
        <a:fill>
          <a:solidFill>
            <a:schemeClr val="accent4">
              <a:hueOff val="348544"/>
              <a:lumOff val="7139"/>
            </a:schemeClr>
          </a:solidFill>
        </a:fill>
      </a:tcStyle>
    </a:band2H>
    <a:firstCol>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8BB00"/>
          </a:solidFill>
        </a:fill>
      </a:tcStyle>
    </a:firstCol>
    <a:la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38100" cap="flat">
              <a:solidFill>
                <a:srgbClr val="F8BA00"/>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AF7E9"/>
          </a:solidFill>
        </a:fill>
      </a:tcStyle>
    </a:lastRow>
    <a:firstRow>
      <a:tcTxStyle b="off" i="off">
        <a:font>
          <a:latin typeface="Helvetica Neue Medium"/>
          <a:ea typeface="Helvetica Neue Medium"/>
          <a:cs typeface="Helvetica Neue Medium"/>
        </a:font>
        <a:srgbClr val="000000"/>
      </a:tcTxStyle>
      <a:tcStyle>
        <a:tcBdr>
          <a:left>
            <a:ln w="12700" cap="flat">
              <a:solidFill>
                <a:srgbClr val="5B5A5A"/>
              </a:solidFill>
              <a:prstDash val="solid"/>
              <a:miter lim="400000"/>
            </a:ln>
          </a:left>
          <a:right>
            <a:ln w="12700" cap="flat">
              <a:solidFill>
                <a:srgbClr val="5B5A5A"/>
              </a:solidFill>
              <a:prstDash val="solid"/>
              <a:miter lim="400000"/>
            </a:ln>
          </a:right>
          <a:top>
            <a:ln w="12700" cap="flat">
              <a:solidFill>
                <a:srgbClr val="5B5A5A"/>
              </a:solidFill>
              <a:prstDash val="solid"/>
              <a:miter lim="400000"/>
            </a:ln>
          </a:top>
          <a:bottom>
            <a:ln w="12700" cap="flat">
              <a:solidFill>
                <a:srgbClr val="5B5A5A"/>
              </a:solidFill>
              <a:prstDash val="solid"/>
              <a:miter lim="400000"/>
            </a:ln>
          </a:bottom>
          <a:insideH>
            <a:ln w="12700" cap="flat">
              <a:solidFill>
                <a:srgbClr val="5B5A5A"/>
              </a:solidFill>
              <a:prstDash val="solid"/>
              <a:miter lim="400000"/>
            </a:ln>
          </a:insideH>
          <a:insideV>
            <a:ln w="12700" cap="flat">
              <a:solidFill>
                <a:srgbClr val="5B5A5A"/>
              </a:solidFill>
              <a:prstDash val="solid"/>
              <a:miter lim="400000"/>
            </a:ln>
          </a:insideV>
        </a:tcBdr>
        <a:fill>
          <a:solidFill>
            <a:srgbClr val="FF9400"/>
          </a:solidFill>
        </a:fill>
      </a:tcStyle>
    </a:firstRow>
  </a:tblStyle>
  <a:tblStyle styleId="{33BA23B1-9221-436E-865A-0063620EA4FD}" styleName="">
    <a:tblBg/>
    <a:wholeTbl>
      <a:tcTxStyle b="off" i="off">
        <a:fontRef idx="minor">
          <a:srgbClr val="000000"/>
        </a:fontRef>
        <a:srgbClr val="000000"/>
      </a:tcTxStyle>
      <a:tcStyle>
        <a:tcBdr>
          <a:left>
            <a:ln w="12700" cap="flat">
              <a:solidFill>
                <a:srgbClr val="464646"/>
              </a:solidFill>
              <a:prstDash val="solid"/>
              <a:miter lim="400000"/>
            </a:ln>
          </a:left>
          <a:right>
            <a:ln w="12700" cap="flat">
              <a:solidFill>
                <a:srgbClr val="464646"/>
              </a:solidFill>
              <a:prstDash val="solid"/>
              <a:miter lim="400000"/>
            </a:ln>
          </a:right>
          <a:top>
            <a:ln w="12700" cap="flat">
              <a:solidFill>
                <a:srgbClr val="464646"/>
              </a:solidFill>
              <a:prstDash val="solid"/>
              <a:miter lim="400000"/>
            </a:ln>
          </a:top>
          <a:bottom>
            <a:ln w="12700" cap="flat">
              <a:solidFill>
                <a:srgbClr val="464646"/>
              </a:solidFill>
              <a:prstDash val="solid"/>
              <a:miter lim="400000"/>
            </a:ln>
          </a:bottom>
          <a:insideH>
            <a:ln w="12700" cap="flat">
              <a:solidFill>
                <a:srgbClr val="464646"/>
              </a:solidFill>
              <a:prstDash val="solid"/>
              <a:miter lim="400000"/>
            </a:ln>
          </a:insideH>
          <a:insideV>
            <a:ln w="12700" cap="flat">
              <a:solidFill>
                <a:srgbClr val="464646"/>
              </a:solidFill>
              <a:prstDash val="solid"/>
              <a:miter lim="400000"/>
            </a:ln>
          </a:insideV>
        </a:tcBdr>
        <a:fill>
          <a:noFill/>
        </a:fill>
      </a:tcStyle>
    </a:wholeTbl>
    <a:band2H>
      <a:tcTxStyle/>
      <a:tcStyle>
        <a:tcBdr/>
        <a:fill>
          <a:solidFill>
            <a:srgbClr val="D4D5D5"/>
          </a:solidFill>
        </a:fill>
      </a:tcStyle>
    </a:band2H>
    <a:firstCol>
      <a:tcTxStyle b="on" i="off">
        <a:fontRef idx="minor">
          <a:srgbClr val="FFFFFF"/>
        </a:fontRef>
        <a:srgbClr val="FFFFFF"/>
      </a:tcTxStyle>
      <a:tcStyle>
        <a:tcBdr>
          <a:left>
            <a:ln w="12700" cap="flat">
              <a:solidFill>
                <a:srgbClr val="5E5E5E"/>
              </a:solidFill>
              <a:prstDash val="solid"/>
              <a:miter lim="400000"/>
            </a:ln>
          </a:left>
          <a:right>
            <a:ln w="12700" cap="flat">
              <a:solidFill>
                <a:srgbClr val="A6AAA9"/>
              </a:solidFill>
              <a:prstDash val="solid"/>
              <a:miter lim="400000"/>
            </a:ln>
          </a:right>
          <a:top>
            <a:ln w="12700" cap="flat">
              <a:solidFill>
                <a:srgbClr val="C3C3C3"/>
              </a:solidFill>
              <a:prstDash val="solid"/>
              <a:miter lim="400000"/>
            </a:ln>
          </a:top>
          <a:bottom>
            <a:ln w="12700" cap="flat">
              <a:solidFill>
                <a:srgbClr val="C3C3C3"/>
              </a:solidFill>
              <a:prstDash val="solid"/>
              <a:miter lim="400000"/>
            </a:ln>
          </a:bottom>
          <a:insideH>
            <a:ln w="12700" cap="flat">
              <a:solidFill>
                <a:srgbClr val="C3C3C3"/>
              </a:solidFill>
              <a:prstDash val="solid"/>
              <a:miter lim="400000"/>
            </a:ln>
          </a:insideH>
          <a:insideV>
            <a:ln w="12700" cap="flat">
              <a:solidFill>
                <a:srgbClr val="C3C3C3"/>
              </a:solidFill>
              <a:prstDash val="solid"/>
              <a:miter lim="400000"/>
            </a:ln>
          </a:insideV>
        </a:tcBdr>
        <a:fill>
          <a:solidFill>
            <a:srgbClr val="CB2A7B"/>
          </a:solidFill>
        </a:fill>
      </a:tcStyle>
    </a:firstCol>
    <a:lastRow>
      <a:tcTxStyle b="on" i="off">
        <a:fontRef idx="minor">
          <a:srgbClr val="000000"/>
        </a:fontRef>
        <a:srgbClr val="000000"/>
      </a:tcTxStyle>
      <a:tcStyle>
        <a:tcBdr>
          <a:left>
            <a:ln w="12700" cap="flat">
              <a:solidFill>
                <a:srgbClr val="5E5E5E"/>
              </a:solidFill>
              <a:prstDash val="solid"/>
              <a:miter lim="400000"/>
            </a:ln>
          </a:left>
          <a:right>
            <a:ln w="12700" cap="flat">
              <a:solidFill>
                <a:srgbClr val="5E5E5E"/>
              </a:solidFill>
              <a:prstDash val="solid"/>
              <a:miter lim="400000"/>
            </a:ln>
          </a:right>
          <a:top>
            <a:ln w="38100" cap="flat">
              <a:solidFill>
                <a:srgbClr val="CB297B"/>
              </a:solidFill>
              <a:prstDash val="solid"/>
              <a:miter lim="400000"/>
            </a:ln>
          </a:top>
          <a:bottom>
            <a:ln w="12700" cap="flat">
              <a:solidFill>
                <a:srgbClr val="5E5E5E"/>
              </a:solidFill>
              <a:prstDash val="solid"/>
              <a:miter lim="400000"/>
            </a:ln>
          </a:bottom>
          <a:insideH>
            <a:ln w="12700" cap="flat">
              <a:solidFill>
                <a:srgbClr val="5E5E5E"/>
              </a:solidFill>
              <a:prstDash val="solid"/>
              <a:miter lim="400000"/>
            </a:ln>
          </a:insideH>
          <a:insideV>
            <a:ln w="12700" cap="flat">
              <a:solidFill>
                <a:srgbClr val="5E5E5E"/>
              </a:solidFill>
              <a:prstDash val="solid"/>
              <a:miter lim="400000"/>
            </a:ln>
          </a:insideV>
        </a:tcBdr>
        <a:fill>
          <a:solidFill>
            <a:srgbClr val="FFFFFF"/>
          </a:solidFill>
        </a:fill>
      </a:tcStyle>
    </a:lastRow>
    <a:firstRow>
      <a:tcTxStyle b="on" i="off">
        <a:fontRef idx="minor">
          <a:srgbClr val="FFFFFF"/>
        </a:fontRef>
        <a:srgbClr val="FFFFFF"/>
      </a:tcTxStyle>
      <a:tcStyle>
        <a:tcBdr>
          <a:left>
            <a:ln w="12700" cap="flat">
              <a:solidFill>
                <a:srgbClr val="A6AAA9"/>
              </a:solidFill>
              <a:prstDash val="solid"/>
              <a:miter lim="400000"/>
            </a:ln>
          </a:left>
          <a:right>
            <a:ln w="12700" cap="flat">
              <a:solidFill>
                <a:srgbClr val="A6AAA9"/>
              </a:solidFill>
              <a:prstDash val="solid"/>
              <a:miter lim="400000"/>
            </a:ln>
          </a:right>
          <a:top>
            <a:ln w="12700" cap="flat">
              <a:solidFill>
                <a:srgbClr val="5E5E5E"/>
              </a:solidFill>
              <a:prstDash val="solid"/>
              <a:miter lim="400000"/>
            </a:ln>
          </a:top>
          <a:bottom>
            <a:ln w="12700" cap="flat">
              <a:solidFill>
                <a:srgbClr val="A6AAA9"/>
              </a:solidFill>
              <a:prstDash val="solid"/>
              <a:miter lim="400000"/>
            </a:ln>
          </a:bottom>
          <a:insideH>
            <a:ln w="12700" cap="flat">
              <a:solidFill>
                <a:srgbClr val="A6AAA9"/>
              </a:solidFill>
              <a:prstDash val="solid"/>
              <a:miter lim="400000"/>
            </a:ln>
          </a:insideH>
          <a:insideV>
            <a:ln w="12700" cap="flat">
              <a:solidFill>
                <a:srgbClr val="A6AAA9"/>
              </a:solidFill>
              <a:prstDash val="solid"/>
              <a:miter lim="400000"/>
            </a:ln>
          </a:insideV>
        </a:tcBdr>
        <a:fill>
          <a:solidFill>
            <a:srgbClr val="991A5F"/>
          </a:solidFill>
        </a:fill>
      </a:tcStyle>
    </a:firstRow>
  </a:tblStyle>
  <a:tblStyle styleId="{2708684C-4D16-4618-839F-0558EEFCDFE6}" styleName="">
    <a:tblBg/>
    <a:wholeTbl>
      <a:tcTxStyle b="off"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wholeTbl>
    <a:band2H>
      <a:tcTxStyle/>
      <a:tcStyle>
        <a:tcBdr/>
        <a:fill>
          <a:solidFill>
            <a:srgbClr val="EDEEEE"/>
          </a:solidFill>
        </a:fill>
      </a:tcStyle>
    </a:band2H>
    <a:firstCol>
      <a:tcTxStyle b="on" i="off">
        <a:fontRef idx="minor">
          <a:srgbClr val="000000"/>
        </a:fontRef>
        <a:srgbClr val="000000"/>
      </a:tcTxStyle>
      <a:tcStyle>
        <a:tcBdr>
          <a:left>
            <a:ln w="12700" cap="flat">
              <a:solidFill>
                <a:srgbClr val="6C6C6C"/>
              </a:solidFill>
              <a:prstDash val="solid"/>
              <a:miter lim="400000"/>
            </a:ln>
          </a:left>
          <a:right>
            <a:ln w="25400" cap="flat">
              <a:solidFill>
                <a:srgbClr val="000000"/>
              </a:solidFill>
              <a:prstDash val="solid"/>
              <a:miter lim="400000"/>
            </a:ln>
          </a:right>
          <a:top>
            <a:ln w="12700" cap="flat">
              <a:solidFill>
                <a:srgbClr val="000000"/>
              </a:solidFill>
              <a:custDash>
                <a:ds d="200000" sp="200000"/>
              </a:custDash>
              <a:miter lim="400000"/>
            </a:ln>
          </a:top>
          <a:bottom>
            <a:ln w="12700" cap="flat">
              <a:solidFill>
                <a:srgbClr val="000000"/>
              </a:solidFill>
              <a:custDash>
                <a:ds d="200000" sp="200000"/>
              </a:custDash>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firstCol>
    <a:la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25400" cap="flat">
              <a:solidFill>
                <a:srgbClr val="000000"/>
              </a:solidFill>
              <a:prstDash val="solid"/>
              <a:miter lim="400000"/>
            </a:ln>
          </a:top>
          <a:bottom>
            <a:ln w="12700" cap="flat">
              <a:solidFill>
                <a:srgbClr val="6C6C6C"/>
              </a:solidFill>
              <a:prstDash val="solid"/>
              <a:miter lim="400000"/>
            </a:ln>
          </a:bottom>
          <a:insideH>
            <a:ln w="12700" cap="flat">
              <a:solidFill>
                <a:srgbClr val="000000"/>
              </a:solidFill>
              <a:custDash>
                <a:ds d="200000" sp="200000"/>
              </a:custDash>
              <a:miter lim="400000"/>
            </a:ln>
          </a:insideH>
          <a:insideV>
            <a:ln w="12700" cap="flat">
              <a:solidFill>
                <a:srgbClr val="000000"/>
              </a:solidFill>
              <a:prstDash val="solid"/>
              <a:miter lim="400000"/>
            </a:ln>
          </a:insideV>
        </a:tcBdr>
        <a:fill>
          <a:noFill/>
        </a:fill>
      </a:tcStyle>
    </a:lastRow>
    <a:firstRow>
      <a:tcTxStyle b="on" i="off">
        <a:fontRef idx="minor">
          <a:srgbClr val="000000"/>
        </a:fontRef>
        <a:srgbClr val="000000"/>
      </a:tcTxStyle>
      <a:tcStyle>
        <a:tcBdr>
          <a:left>
            <a:ln w="12700" cap="flat">
              <a:solidFill>
                <a:srgbClr val="000000"/>
              </a:solidFill>
              <a:prstDash val="solid"/>
              <a:miter lim="400000"/>
            </a:ln>
          </a:left>
          <a:right>
            <a:ln w="12700" cap="flat">
              <a:solidFill>
                <a:srgbClr val="000000"/>
              </a:solidFill>
              <a:prstDash val="solid"/>
              <a:miter lim="400000"/>
            </a:ln>
          </a:right>
          <a:top>
            <a:ln w="12700" cap="flat">
              <a:solidFill>
                <a:srgbClr val="6C6C6C"/>
              </a:solidFill>
              <a:prstDash val="solid"/>
              <a:miter lim="400000"/>
            </a:ln>
          </a:top>
          <a:bottom>
            <a:ln w="12700" cap="flat">
              <a:solidFill>
                <a:srgbClr val="000000"/>
              </a:solidFill>
              <a:prstDash val="solid"/>
              <a:miter lim="400000"/>
            </a:ln>
          </a:bottom>
          <a:insideH>
            <a:ln w="12700" cap="flat">
              <a:solidFill>
                <a:srgbClr val="000000"/>
              </a:solidFill>
              <a:prstDash val="solid"/>
              <a:miter lim="400000"/>
            </a:ln>
          </a:insideH>
          <a:insideV>
            <a:ln w="12700" cap="flat">
              <a:solidFill>
                <a:srgbClr val="000000"/>
              </a:solidFill>
              <a:prstDash val="solid"/>
              <a:miter lim="400000"/>
            </a:ln>
          </a:insideV>
        </a:tcBdr>
        <a:fill>
          <a:solidFill>
            <a:srgbClr val="D6DCE0"/>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626"/>
    <p:restoredTop sz="94658"/>
  </p:normalViewPr>
  <p:slideViewPr>
    <p:cSldViewPr snapToGrid="0">
      <p:cViewPr varScale="1">
        <p:scale>
          <a:sx n="128" d="100"/>
          <a:sy n="128" d="100"/>
        </p:scale>
        <p:origin x="398" y="91"/>
      </p:cViewPr>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ableStyles" Target="tableStyles.xml"/><Relationship Id="rId21" Type="http://schemas.openxmlformats.org/officeDocument/2006/relationships/slide" Target="slides/slide17.xml"/><Relationship Id="rId34"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viewProps" Target="viewProps.xml"/><Relationship Id="rId40"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handoutMaster" Target="handoutMasters/handoutMaster1.xml"/><Relationship Id="rId8" Type="http://schemas.openxmlformats.org/officeDocument/2006/relationships/slide" Target="slides/slide4.xml"/><Relationship Id="rId3" Type="http://schemas.openxmlformats.org/officeDocument/2006/relationships/customXml" Target="../customXml/item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ffice365" userId="5fcdbc0c-b1d0-4b52-bc28-28c25c9fccde" providerId="ADAL" clId="{839C158B-1674-498C-8D10-D29DEC7F3344}"/>
    <pc:docChg chg="modSld">
      <pc:chgData name="office365" userId="5fcdbc0c-b1d0-4b52-bc28-28c25c9fccde" providerId="ADAL" clId="{839C158B-1674-498C-8D10-D29DEC7F3344}" dt="2026-07-15T09:35:01.545" v="0" actId="14100"/>
      <pc:docMkLst>
        <pc:docMk/>
      </pc:docMkLst>
      <pc:sldChg chg="modSp mod">
        <pc:chgData name="office365" userId="5fcdbc0c-b1d0-4b52-bc28-28c25c9fccde" providerId="ADAL" clId="{839C158B-1674-498C-8D10-D29DEC7F3344}" dt="2026-07-15T09:35:01.545" v="0" actId="14100"/>
        <pc:sldMkLst>
          <pc:docMk/>
          <pc:sldMk cId="1500806168" sldId="351"/>
        </pc:sldMkLst>
        <pc:picChg chg="mod">
          <ac:chgData name="office365" userId="5fcdbc0c-b1d0-4b52-bc28-28c25c9fccde" providerId="ADAL" clId="{839C158B-1674-498C-8D10-D29DEC7F3344}" dt="2026-07-15T09:35:01.545" v="0" actId="14100"/>
          <ac:picMkLst>
            <pc:docMk/>
            <pc:sldMk cId="1500806168" sldId="351"/>
            <ac:picMk id="5" creationId="{8A410A5F-A497-E9B0-445D-74462C0E74A4}"/>
          </ac:picMkLst>
        </pc:picChg>
      </pc:sldChg>
    </pc:docChg>
  </pc:docChgLst>
  <pc:docChgLst>
    <pc:chgData name="Wojciech Kustra" userId="afebd3d0-216b-4c4f-8992-1bf1fda6d5e8" providerId="ADAL" clId="{1D307E72-7901-4E61-A01B-3C4232ABCF63}"/>
    <pc:docChg chg="modSld">
      <pc:chgData name="Wojciech Kustra" userId="afebd3d0-216b-4c4f-8992-1bf1fda6d5e8" providerId="ADAL" clId="{1D307E72-7901-4E61-A01B-3C4232ABCF63}" dt="2026-07-13T09:49:58.684" v="0" actId="20577"/>
      <pc:docMkLst>
        <pc:docMk/>
      </pc:docMkLst>
      <pc:sldChg chg="modSp mod">
        <pc:chgData name="Wojciech Kustra" userId="afebd3d0-216b-4c4f-8992-1bf1fda6d5e8" providerId="ADAL" clId="{1D307E72-7901-4E61-A01B-3C4232ABCF63}" dt="2026-07-13T09:49:58.684" v="0" actId="20577"/>
        <pc:sldMkLst>
          <pc:docMk/>
          <pc:sldMk cId="1478447607" sldId="306"/>
        </pc:sldMkLst>
        <pc:spChg chg="mod">
          <ac:chgData name="Wojciech Kustra" userId="afebd3d0-216b-4c4f-8992-1bf1fda6d5e8" providerId="ADAL" clId="{1D307E72-7901-4E61-A01B-3C4232ABCF63}" dt="2026-07-13T09:49:58.684" v="0" actId="20577"/>
          <ac:spMkLst>
            <pc:docMk/>
            <pc:sldMk cId="1478447607" sldId="306"/>
            <ac:spMk id="3" creationId="{FFD85AD9-F452-2FFB-4F41-12718A52AA28}"/>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E9EEF72D-7315-6A85-D9EB-830FF8926861}"/>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l-PL"/>
          </a:p>
        </p:txBody>
      </p:sp>
      <p:sp>
        <p:nvSpPr>
          <p:cNvPr id="3" name="Date Placeholder 2">
            <a:extLst>
              <a:ext uri="{FF2B5EF4-FFF2-40B4-BE49-F238E27FC236}">
                <a16:creationId xmlns:a16="http://schemas.microsoft.com/office/drawing/2014/main" id="{6A1C4B9E-DF6E-CA61-9438-27E3062F231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8B9809F-B601-46A5-95FD-A01EF3B82BA5}" type="datetimeFigureOut">
              <a:rPr lang="pl-PL" smtClean="0"/>
              <a:t>15.07.2026</a:t>
            </a:fld>
            <a:endParaRPr lang="pl-PL"/>
          </a:p>
        </p:txBody>
      </p:sp>
      <p:sp>
        <p:nvSpPr>
          <p:cNvPr id="4" name="Footer Placeholder 3">
            <a:extLst>
              <a:ext uri="{FF2B5EF4-FFF2-40B4-BE49-F238E27FC236}">
                <a16:creationId xmlns:a16="http://schemas.microsoft.com/office/drawing/2014/main" id="{8DE034D3-8DE9-CCDC-17EC-464B2DE7AFC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pl-PL"/>
          </a:p>
        </p:txBody>
      </p:sp>
      <p:sp>
        <p:nvSpPr>
          <p:cNvPr id="5" name="Slide Number Placeholder 4">
            <a:extLst>
              <a:ext uri="{FF2B5EF4-FFF2-40B4-BE49-F238E27FC236}">
                <a16:creationId xmlns:a16="http://schemas.microsoft.com/office/drawing/2014/main" id="{4F59069B-BC8B-5825-2EF9-186239D4AD0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AC1C6221-82B4-4BEE-9CB4-736C66E0B196}" type="slidenum">
              <a:rPr lang="pl-PL" smtClean="0"/>
              <a:t>‹#›</a:t>
            </a:fld>
            <a:endParaRPr lang="pl-PL"/>
          </a:p>
        </p:txBody>
      </p:sp>
    </p:spTree>
    <p:extLst>
      <p:ext uri="{BB962C8B-B14F-4D97-AF65-F5344CB8AC3E}">
        <p14:creationId xmlns:p14="http://schemas.microsoft.com/office/powerpoint/2010/main" val="206422185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73" name="Shape 373"/>
          <p:cNvSpPr>
            <a:spLocks noGrp="1" noRot="1" noChangeAspect="1"/>
          </p:cNvSpPr>
          <p:nvPr>
            <p:ph type="sldImg"/>
          </p:nvPr>
        </p:nvSpPr>
        <p:spPr>
          <a:xfrm>
            <a:off x="381000" y="685800"/>
            <a:ext cx="6096000" cy="3429000"/>
          </a:xfrm>
          <a:prstGeom prst="rect">
            <a:avLst/>
          </a:prstGeom>
        </p:spPr>
        <p:txBody>
          <a:bodyPr/>
          <a:lstStyle/>
          <a:p>
            <a:endParaRPr/>
          </a:p>
        </p:txBody>
      </p:sp>
      <p:sp>
        <p:nvSpPr>
          <p:cNvPr id="374" name="Shape 374"/>
          <p:cNvSpPr>
            <a:spLocks noGrp="1"/>
          </p:cNvSpPr>
          <p:nvPr>
            <p:ph type="body" sz="quarter" idx="1"/>
          </p:nvPr>
        </p:nvSpPr>
        <p:spPr>
          <a:xfrm>
            <a:off x="914400" y="4343400"/>
            <a:ext cx="5029200" cy="4114800"/>
          </a:xfrm>
          <a:prstGeom prst="rect">
            <a:avLst/>
          </a:prstGeom>
        </p:spPr>
        <p:txBody>
          <a:bodyPr/>
          <a:lstStyle/>
          <a:p>
            <a:endParaRPr/>
          </a:p>
        </p:txBody>
      </p:sp>
    </p:spTree>
  </p:cSld>
  <p:clrMap bg1="lt1" tx1="dk1" bg2="lt2" tx2="dk2" accent1="accent1" accent2="accent2" accent3="accent3" accent4="accent4" accent5="accent5" accent6="accent6" hlink="hlink" folHlink="folHlink"/>
  <p:notesStyle>
    <a:lvl1pPr defTabSz="228589" latinLnBrk="0">
      <a:lnSpc>
        <a:spcPct val="117999"/>
      </a:lnSpc>
      <a:defRPr sz="1100">
        <a:latin typeface="+mn-lt"/>
        <a:ea typeface="+mn-ea"/>
        <a:cs typeface="+mn-cs"/>
        <a:sym typeface="Helvetica Neue"/>
      </a:defRPr>
    </a:lvl1pPr>
    <a:lvl2pPr indent="114294" defTabSz="228589" latinLnBrk="0">
      <a:lnSpc>
        <a:spcPct val="117999"/>
      </a:lnSpc>
      <a:defRPr sz="1100">
        <a:latin typeface="+mn-lt"/>
        <a:ea typeface="+mn-ea"/>
        <a:cs typeface="+mn-cs"/>
        <a:sym typeface="Helvetica Neue"/>
      </a:defRPr>
    </a:lvl2pPr>
    <a:lvl3pPr indent="228589" defTabSz="228589" latinLnBrk="0">
      <a:lnSpc>
        <a:spcPct val="117999"/>
      </a:lnSpc>
      <a:defRPr sz="1100">
        <a:latin typeface="+mn-lt"/>
        <a:ea typeface="+mn-ea"/>
        <a:cs typeface="+mn-cs"/>
        <a:sym typeface="Helvetica Neue"/>
      </a:defRPr>
    </a:lvl3pPr>
    <a:lvl4pPr indent="342883" defTabSz="228589" latinLnBrk="0">
      <a:lnSpc>
        <a:spcPct val="117999"/>
      </a:lnSpc>
      <a:defRPr sz="1100">
        <a:latin typeface="+mn-lt"/>
        <a:ea typeface="+mn-ea"/>
        <a:cs typeface="+mn-cs"/>
        <a:sym typeface="Helvetica Neue"/>
      </a:defRPr>
    </a:lvl4pPr>
    <a:lvl5pPr indent="457177" defTabSz="228589" latinLnBrk="0">
      <a:lnSpc>
        <a:spcPct val="117999"/>
      </a:lnSpc>
      <a:defRPr sz="1100">
        <a:latin typeface="+mn-lt"/>
        <a:ea typeface="+mn-ea"/>
        <a:cs typeface="+mn-cs"/>
        <a:sym typeface="Helvetica Neue"/>
      </a:defRPr>
    </a:lvl5pPr>
    <a:lvl6pPr indent="571471" defTabSz="228589" latinLnBrk="0">
      <a:lnSpc>
        <a:spcPct val="117999"/>
      </a:lnSpc>
      <a:defRPr sz="1100">
        <a:latin typeface="+mn-lt"/>
        <a:ea typeface="+mn-ea"/>
        <a:cs typeface="+mn-cs"/>
        <a:sym typeface="Helvetica Neue"/>
      </a:defRPr>
    </a:lvl6pPr>
    <a:lvl7pPr indent="685766" defTabSz="228589" latinLnBrk="0">
      <a:lnSpc>
        <a:spcPct val="117999"/>
      </a:lnSpc>
      <a:defRPr sz="1100">
        <a:latin typeface="+mn-lt"/>
        <a:ea typeface="+mn-ea"/>
        <a:cs typeface="+mn-cs"/>
        <a:sym typeface="Helvetica Neue"/>
      </a:defRPr>
    </a:lvl7pPr>
    <a:lvl8pPr indent="800060" defTabSz="228589" latinLnBrk="0">
      <a:lnSpc>
        <a:spcPct val="117999"/>
      </a:lnSpc>
      <a:defRPr sz="1100">
        <a:latin typeface="+mn-lt"/>
        <a:ea typeface="+mn-ea"/>
        <a:cs typeface="+mn-cs"/>
        <a:sym typeface="Helvetica Neue"/>
      </a:defRPr>
    </a:lvl8pPr>
    <a:lvl9pPr indent="914354" defTabSz="228589" latinLnBrk="0">
      <a:lnSpc>
        <a:spcPct val="117999"/>
      </a:lnSpc>
      <a:defRPr sz="1100">
        <a:latin typeface="+mn-lt"/>
        <a:ea typeface="+mn-ea"/>
        <a:cs typeface="+mn-cs"/>
        <a:sym typeface="Helvetica Neue"/>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sz="quarter" idx="1"/>
          </p:nvPr>
        </p:nvSpPr>
        <p:spPr/>
        <p:txBody>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8" Type="http://schemas.openxmlformats.org/officeDocument/2006/relationships/image" Target="../media/image7.jpeg"/><Relationship Id="rId13" Type="http://schemas.openxmlformats.org/officeDocument/2006/relationships/image" Target="../media/image12.tiff"/><Relationship Id="rId3" Type="http://schemas.openxmlformats.org/officeDocument/2006/relationships/image" Target="../media/image2.png"/><Relationship Id="rId7" Type="http://schemas.openxmlformats.org/officeDocument/2006/relationships/image" Target="../media/image6.jpeg"/><Relationship Id="rId12" Type="http://schemas.openxmlformats.org/officeDocument/2006/relationships/image" Target="../media/image11.png"/><Relationship Id="rId2" Type="http://schemas.openxmlformats.org/officeDocument/2006/relationships/image" Target="../media/image1.png"/><Relationship Id="rId1" Type="http://schemas.openxmlformats.org/officeDocument/2006/relationships/slideMaster" Target="../slideMasters/slideMaster1.xml"/><Relationship Id="rId6" Type="http://schemas.openxmlformats.org/officeDocument/2006/relationships/image" Target="../media/image5.png"/><Relationship Id="rId11" Type="http://schemas.openxmlformats.org/officeDocument/2006/relationships/image" Target="../media/image10.png"/><Relationship Id="rId5" Type="http://schemas.openxmlformats.org/officeDocument/2006/relationships/image" Target="../media/image4.png"/><Relationship Id="rId10" Type="http://schemas.openxmlformats.org/officeDocument/2006/relationships/image" Target="../media/image9.jpeg"/><Relationship Id="rId4" Type="http://schemas.openxmlformats.org/officeDocument/2006/relationships/image" Target="../media/image3.png"/><Relationship Id="rId9" Type="http://schemas.openxmlformats.org/officeDocument/2006/relationships/image" Target="../media/image8.jpeg"/></Relationships>
</file>

<file path=ppt/slideLayouts/_rels/slideLayout2.xml.rels><?xml version="1.0" encoding="UTF-8" standalone="yes"?>
<Relationships xmlns="http://schemas.openxmlformats.org/package/2006/relationships"><Relationship Id="rId8" Type="http://schemas.openxmlformats.org/officeDocument/2006/relationships/image" Target="../media/image8.jpeg"/><Relationship Id="rId3" Type="http://schemas.openxmlformats.org/officeDocument/2006/relationships/image" Target="../media/image4.png"/><Relationship Id="rId7" Type="http://schemas.openxmlformats.org/officeDocument/2006/relationships/image" Target="../media/image7.jpeg"/><Relationship Id="rId12" Type="http://schemas.openxmlformats.org/officeDocument/2006/relationships/image" Target="../media/image12.tiff"/><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6.jpeg"/><Relationship Id="rId11" Type="http://schemas.openxmlformats.org/officeDocument/2006/relationships/image" Target="../media/image11.png"/><Relationship Id="rId5" Type="http://schemas.openxmlformats.org/officeDocument/2006/relationships/image" Target="../media/image5.png"/><Relationship Id="rId10" Type="http://schemas.openxmlformats.org/officeDocument/2006/relationships/image" Target="../media/image10.png"/><Relationship Id="rId4" Type="http://schemas.openxmlformats.org/officeDocument/2006/relationships/image" Target="../media/image13.png"/><Relationship Id="rId9" Type="http://schemas.openxmlformats.org/officeDocument/2006/relationships/image" Target="../media/image9.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Presentation_titl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5448300" y="366148"/>
            <a:ext cx="3119096" cy="925849"/>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527329" y="522113"/>
            <a:ext cx="4177075" cy="928532"/>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p:nvPr>
        </p:nvSpPr>
        <p:spPr>
          <a:xfrm>
            <a:off x="756196" y="1937759"/>
            <a:ext cx="8910054" cy="1370632"/>
          </a:xfrm>
          <a:prstGeom prst="rect">
            <a:avLst/>
          </a:prstGeom>
        </p:spPr>
        <p:txBody>
          <a:bodyPr anchor="ctr">
            <a:normAutofit/>
          </a:bodyPr>
          <a:lstStyle>
            <a:lvl1pPr algn="ctr">
              <a:defRPr sz="3600" spc="-232">
                <a:solidFill>
                  <a:srgbClr val="F78722"/>
                </a:solidFill>
                <a:latin typeface="Montserrat Regular" panose="00000500000000000000" pitchFamily="2" charset="-18"/>
              </a:defRPr>
            </a:lvl1pPr>
          </a:lstStyle>
          <a:p>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4" name="Body Level One…">
            <a:extLst>
              <a:ext uri="{FF2B5EF4-FFF2-40B4-BE49-F238E27FC236}">
                <a16:creationId xmlns:a16="http://schemas.microsoft.com/office/drawing/2014/main" id="{1A6CDE22-E8DA-52CE-374D-E1B0E8D6DCE6}"/>
              </a:ext>
            </a:extLst>
          </p:cNvPr>
          <p:cNvSpPr txBox="1">
            <a:spLocks noGrp="1"/>
          </p:cNvSpPr>
          <p:nvPr>
            <p:ph type="body" sz="quarter" idx="1" hasCustomPrompt="1"/>
          </p:nvPr>
        </p:nvSpPr>
        <p:spPr>
          <a:xfrm>
            <a:off x="767347" y="3907639"/>
            <a:ext cx="9675241" cy="573865"/>
          </a:xfrm>
          <a:prstGeom prst="rect">
            <a:avLst/>
          </a:prstGeom>
        </p:spPr>
        <p:txBody>
          <a:bodyPr>
            <a:noAutofit/>
          </a:bodyPr>
          <a:lstStyle>
            <a:lvl1pPr marL="0" indent="0" algn="ctr" defTabSz="825500">
              <a:lnSpc>
                <a:spcPct val="100000"/>
              </a:lnSpc>
              <a:spcBef>
                <a:spcPts val="0"/>
              </a:spcBef>
              <a:buSzTx/>
              <a:buNone/>
              <a:defRPr sz="2000" b="1">
                <a:solidFill>
                  <a:srgbClr val="F78722"/>
                </a:solidFill>
                <a:latin typeface="Calibri" panose="020F0502020204030204" pitchFamily="34" charset="0"/>
                <a:ea typeface="Calibri" panose="020F0502020204030204" pitchFamily="34" charset="0"/>
                <a:cs typeface="Calibri" panose="020F0502020204030204" pitchFamily="34" charset="0"/>
              </a:defRPr>
            </a:lvl1pPr>
            <a:lvl2pPr marL="0" indent="4572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2pPr>
            <a:lvl3pPr marL="0" indent="9144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3pPr>
            <a:lvl4pPr marL="0" indent="13716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4pPr>
            <a:lvl5pPr marL="0" indent="1828800" algn="ctr" defTabSz="825500">
              <a:lnSpc>
                <a:spcPct val="100000"/>
              </a:lnSpc>
              <a:spcBef>
                <a:spcPts val="0"/>
              </a:spcBef>
              <a:buSzTx/>
              <a:buNone/>
              <a:defRPr sz="2000" b="1">
                <a:solidFill>
                  <a:schemeClr val="tx1"/>
                </a:solidFill>
                <a:latin typeface="Calibri" panose="020F0502020204030204" pitchFamily="34" charset="0"/>
                <a:ea typeface="Calibri" panose="020F0502020204030204" pitchFamily="34" charset="0"/>
                <a:cs typeface="Calibri" panose="020F0502020204030204" pitchFamily="34" charset="0"/>
              </a:defRPr>
            </a:lvl5pPr>
          </a:lstStyle>
          <a:p>
            <a:r>
              <a:rPr dirty="0"/>
              <a:t>Presentation Subtitle</a:t>
            </a:r>
          </a:p>
          <a:p>
            <a:pPr lvl="1"/>
            <a:endParaRPr dirty="0"/>
          </a:p>
          <a:p>
            <a:pPr lvl="2"/>
            <a:endParaRPr dirty="0"/>
          </a:p>
          <a:p>
            <a:pPr lvl="3"/>
            <a:endParaRPr dirty="0"/>
          </a:p>
          <a:p>
            <a:pPr lvl="4"/>
            <a:endParaRPr dirty="0"/>
          </a:p>
        </p:txBody>
      </p:sp>
      <p:sp>
        <p:nvSpPr>
          <p:cNvPr id="28" name="TextBox 27">
            <a:extLst>
              <a:ext uri="{FF2B5EF4-FFF2-40B4-BE49-F238E27FC236}">
                <a16:creationId xmlns:a16="http://schemas.microsoft.com/office/drawing/2014/main" id="{B2F479BC-D007-C687-ADDC-10072E30BD09}"/>
              </a:ext>
            </a:extLst>
          </p:cNvPr>
          <p:cNvSpPr txBox="1"/>
          <p:nvPr userDrawn="1"/>
        </p:nvSpPr>
        <p:spPr>
          <a:xfrm>
            <a:off x="5760360" y="1219340"/>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194785450"/>
      </p:ext>
    </p:extLst>
  </p:cSld>
  <p:clrMapOvr>
    <a:masterClrMapping/>
  </p:clrMapOvr>
  <p:transition spd="med"/>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118519095"/>
      </p:ext>
    </p:extLst>
  </p:cSld>
  <p:clrMapOvr>
    <a:masterClrMapping/>
  </p:clrMapOvr>
  <p:transition spd="med"/>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End_slide">
    <p:spTree>
      <p:nvGrpSpPr>
        <p:cNvPr id="1" name=""/>
        <p:cNvGrpSpPr/>
        <p:nvPr/>
      </p:nvGrpSpPr>
      <p:grpSpPr>
        <a:xfrm>
          <a:off x="0" y="0"/>
          <a:ext cx="0" cy="0"/>
          <a:chOff x="0" y="0"/>
          <a:chExt cx="0" cy="0"/>
        </a:xfrm>
      </p:grpSpPr>
      <p:grpSp>
        <p:nvGrpSpPr>
          <p:cNvPr id="25" name="Grupa 4">
            <a:extLst>
              <a:ext uri="{FF2B5EF4-FFF2-40B4-BE49-F238E27FC236}">
                <a16:creationId xmlns:a16="http://schemas.microsoft.com/office/drawing/2014/main" id="{FB8DB371-05B6-6E3D-4673-E23769C7ACDC}"/>
              </a:ext>
            </a:extLst>
          </p:cNvPr>
          <p:cNvGrpSpPr/>
          <p:nvPr userDrawn="1"/>
        </p:nvGrpSpPr>
        <p:grpSpPr>
          <a:xfrm>
            <a:off x="3417254" y="1179598"/>
            <a:ext cx="4926646" cy="1706353"/>
            <a:chOff x="17364037" y="11271091"/>
            <a:chExt cx="6317496" cy="1772894"/>
          </a:xfrm>
          <a:solidFill>
            <a:schemeClr val="bg1"/>
          </a:solidFill>
        </p:grpSpPr>
        <p:pic>
          <p:nvPicPr>
            <p:cNvPr id="26" name="Logo.svg" descr="Logo.svg">
              <a:extLst>
                <a:ext uri="{FF2B5EF4-FFF2-40B4-BE49-F238E27FC236}">
                  <a16:creationId xmlns:a16="http://schemas.microsoft.com/office/drawing/2014/main" id="{3C5A2DE9-89FF-F090-D30E-D386C2CA8C50}"/>
                </a:ext>
              </a:extLst>
            </p:cNvPr>
            <p:cNvPicPr>
              <a:picLocks noChangeAspect="1"/>
            </p:cNvPicPr>
            <p:nvPr/>
          </p:nvPicPr>
          <p:blipFill>
            <a:blip r:embed="rId2"/>
            <a:stretch>
              <a:fillRect/>
            </a:stretch>
          </p:blipFill>
          <p:spPr>
            <a:xfrm>
              <a:off x="17364037" y="11271091"/>
              <a:ext cx="6317496" cy="1772894"/>
            </a:xfrm>
            <a:prstGeom prst="rect">
              <a:avLst/>
            </a:prstGeom>
            <a:grpFill/>
            <a:ln w="12700">
              <a:miter lim="400000"/>
            </a:ln>
          </p:spPr>
        </p:pic>
        <p:pic>
          <p:nvPicPr>
            <p:cNvPr id="27" name="Obraz 3" descr="Obraz zawierający tekst, Czcionka, Grafika, logo&#10;&#10;Opis wygenerowany automatycznie">
              <a:extLst>
                <a:ext uri="{FF2B5EF4-FFF2-40B4-BE49-F238E27FC236}">
                  <a16:creationId xmlns:a16="http://schemas.microsoft.com/office/drawing/2014/main" id="{DD354B70-6DEB-11CA-2D8A-B2C5D9BCC87C}"/>
                </a:ext>
              </a:extLst>
            </p:cNvPr>
            <p:cNvPicPr>
              <a:picLocks noChangeAspect="1"/>
            </p:cNvPicPr>
            <p:nvPr/>
          </p:nvPicPr>
          <p:blipFill rotWithShape="1">
            <a:blip r:embed="rId3"/>
            <a:srcRect l="3565" r="5704"/>
            <a:stretch/>
          </p:blipFill>
          <p:spPr>
            <a:xfrm>
              <a:off x="17963090" y="11339266"/>
              <a:ext cx="5001083" cy="1653979"/>
            </a:xfrm>
            <a:prstGeom prst="rect">
              <a:avLst/>
            </a:prstGeom>
            <a:grpFill/>
          </p:spPr>
        </p:pic>
      </p:grpSp>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4"/>
          <a:srcRect t="38426" r="28460"/>
          <a:stretch/>
        </p:blipFill>
        <p:spPr>
          <a:xfrm>
            <a:off x="6901331" y="993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5"/>
          <a:stretch>
            <a:fillRect/>
          </a:stretch>
        </p:blipFill>
        <p:spPr>
          <a:xfrm>
            <a:off x="292993" y="398036"/>
            <a:ext cx="3124261" cy="694500"/>
          </a:xfrm>
          <a:prstGeom prst="rect">
            <a:avLst/>
          </a:prstGeom>
        </p:spPr>
      </p:pic>
      <p:sp>
        <p:nvSpPr>
          <p:cNvPr id="3" name="Presentation Title">
            <a:extLst>
              <a:ext uri="{FF2B5EF4-FFF2-40B4-BE49-F238E27FC236}">
                <a16:creationId xmlns:a16="http://schemas.microsoft.com/office/drawing/2014/main" id="{544CC6B6-36D5-332A-4817-BB95203CDDF4}"/>
              </a:ext>
            </a:extLst>
          </p:cNvPr>
          <p:cNvSpPr txBox="1">
            <a:spLocks noGrp="1"/>
          </p:cNvSpPr>
          <p:nvPr>
            <p:ph type="title" hasCustomPrompt="1"/>
          </p:nvPr>
        </p:nvSpPr>
        <p:spPr>
          <a:xfrm>
            <a:off x="1851416" y="2885952"/>
            <a:ext cx="8910054" cy="949719"/>
          </a:xfrm>
          <a:prstGeom prst="rect">
            <a:avLst/>
          </a:prstGeom>
        </p:spPr>
        <p:txBody>
          <a:bodyPr anchor="b">
            <a:normAutofit/>
          </a:bodyPr>
          <a:lstStyle>
            <a:lvl1pPr>
              <a:defRPr sz="4400" spc="-232">
                <a:solidFill>
                  <a:srgbClr val="F78722"/>
                </a:solidFill>
                <a:latin typeface="Montserrat Regular" panose="00000500000000000000" pitchFamily="2" charset="-18"/>
              </a:defRPr>
            </a:lvl1pPr>
          </a:lstStyle>
          <a:p>
            <a:r>
              <a:rPr lang="pl-PL" dirty="0" err="1"/>
              <a:t>Thank</a:t>
            </a:r>
            <a:r>
              <a:rPr lang="pl-PL" dirty="0"/>
              <a:t> </a:t>
            </a:r>
            <a:r>
              <a:rPr lang="pl-PL" dirty="0" err="1"/>
              <a:t>you</a:t>
            </a:r>
            <a:r>
              <a:rPr lang="pl-PL" dirty="0"/>
              <a:t> for </a:t>
            </a:r>
            <a:r>
              <a:rPr lang="pl-PL" dirty="0" err="1"/>
              <a:t>your</a:t>
            </a:r>
            <a:r>
              <a:rPr lang="pl-PL" dirty="0"/>
              <a:t> </a:t>
            </a:r>
            <a:r>
              <a:rPr lang="pl-PL" dirty="0" err="1"/>
              <a:t>attention</a:t>
            </a:r>
            <a:r>
              <a:rPr lang="pl-PL" dirty="0"/>
              <a:t>!</a:t>
            </a:r>
            <a:endParaRPr dirty="0"/>
          </a:p>
        </p:txBody>
      </p:sp>
      <p:grpSp>
        <p:nvGrpSpPr>
          <p:cNvPr id="4" name="Group 3">
            <a:extLst>
              <a:ext uri="{FF2B5EF4-FFF2-40B4-BE49-F238E27FC236}">
                <a16:creationId xmlns:a16="http://schemas.microsoft.com/office/drawing/2014/main" id="{31B2D050-5110-2A04-2935-E5EB8EE65CB2}"/>
              </a:ext>
            </a:extLst>
          </p:cNvPr>
          <p:cNvGrpSpPr/>
          <p:nvPr userDrawn="1"/>
        </p:nvGrpSpPr>
        <p:grpSpPr>
          <a:xfrm>
            <a:off x="1097431" y="5380577"/>
            <a:ext cx="10414000" cy="1017397"/>
            <a:chOff x="480163" y="11019726"/>
            <a:chExt cx="21517507" cy="2276388"/>
          </a:xfrm>
        </p:grpSpPr>
        <p:pic>
          <p:nvPicPr>
            <p:cNvPr id="5" name="_Universite Officielle de Ruwenzori (UOR).png" descr="_Universite Officielle de Ruwenzori (UOR).png">
              <a:extLst>
                <a:ext uri="{FF2B5EF4-FFF2-40B4-BE49-F238E27FC236}">
                  <a16:creationId xmlns:a16="http://schemas.microsoft.com/office/drawing/2014/main" id="{225ADDF4-7F62-BE79-B664-7516E87FB91B}"/>
                </a:ext>
              </a:extLst>
            </p:cNvPr>
            <p:cNvPicPr>
              <a:picLocks noChangeAspect="1"/>
            </p:cNvPicPr>
            <p:nvPr userDrawn="1"/>
          </p:nvPicPr>
          <p:blipFill>
            <a:blip r:embed="rId6"/>
            <a:stretch>
              <a:fillRect/>
            </a:stretch>
          </p:blipFill>
          <p:spPr>
            <a:xfrm>
              <a:off x="18432736" y="11372132"/>
              <a:ext cx="1356482" cy="1571576"/>
            </a:xfrm>
            <a:prstGeom prst="rect">
              <a:avLst/>
            </a:prstGeom>
            <a:ln w="12700">
              <a:miter lim="400000"/>
            </a:ln>
          </p:spPr>
        </p:pic>
        <p:pic>
          <p:nvPicPr>
            <p:cNvPr id="6" name="institut-de-technologie-de-l-industrie-du-management-et-de-l-entrepreneuriat-501467.jpg" descr="institut-de-technologie-de-l-industrie-du-management-et-de-l-entrepreneuriat-501467.jpg">
              <a:extLst>
                <a:ext uri="{FF2B5EF4-FFF2-40B4-BE49-F238E27FC236}">
                  <a16:creationId xmlns:a16="http://schemas.microsoft.com/office/drawing/2014/main" id="{8C28F274-9299-7440-51A6-BFD5A1AA894B}"/>
                </a:ext>
              </a:extLst>
            </p:cNvPr>
            <p:cNvPicPr>
              <a:picLocks noChangeAspect="1"/>
            </p:cNvPicPr>
            <p:nvPr userDrawn="1"/>
          </p:nvPicPr>
          <p:blipFill>
            <a:blip r:embed="rId7"/>
            <a:stretch>
              <a:fillRect/>
            </a:stretch>
          </p:blipFill>
          <p:spPr>
            <a:xfrm>
              <a:off x="11243073" y="11019726"/>
              <a:ext cx="2276388" cy="2276388"/>
            </a:xfrm>
            <a:prstGeom prst="rect">
              <a:avLst/>
            </a:prstGeom>
            <a:ln w="12700">
              <a:miter lim="400000"/>
            </a:ln>
          </p:spPr>
        </p:pic>
        <p:pic>
          <p:nvPicPr>
            <p:cNvPr id="7" name="Université de l'Assomption au Congo.jpg" descr="Université de l'Assomption au Congo.jpg">
              <a:extLst>
                <a:ext uri="{FF2B5EF4-FFF2-40B4-BE49-F238E27FC236}">
                  <a16:creationId xmlns:a16="http://schemas.microsoft.com/office/drawing/2014/main" id="{688CCE59-B47C-7662-52F8-C78C844F35FE}"/>
                </a:ext>
              </a:extLst>
            </p:cNvPr>
            <p:cNvPicPr>
              <a:picLocks noChangeAspect="1"/>
            </p:cNvPicPr>
            <p:nvPr userDrawn="1"/>
          </p:nvPicPr>
          <p:blipFill>
            <a:blip r:embed="rId8"/>
            <a:stretch>
              <a:fillRect/>
            </a:stretch>
          </p:blipFill>
          <p:spPr>
            <a:xfrm>
              <a:off x="20216053" y="11259379"/>
              <a:ext cx="1781617" cy="1797083"/>
            </a:xfrm>
            <a:prstGeom prst="rect">
              <a:avLst/>
            </a:prstGeom>
            <a:ln w="12700">
              <a:miter lim="400000"/>
            </a:ln>
          </p:spPr>
        </p:pic>
        <p:pic>
          <p:nvPicPr>
            <p:cNvPr id="8" name="Universite Libre des Pays des Grands Lacs (ULPGL) .jpg" descr="Universite Libre des Pays des Grands Lacs (ULPGL) .jpg">
              <a:extLst>
                <a:ext uri="{FF2B5EF4-FFF2-40B4-BE49-F238E27FC236}">
                  <a16:creationId xmlns:a16="http://schemas.microsoft.com/office/drawing/2014/main" id="{C692CBCA-B34E-DA47-D7EC-77E7FE0A219C}"/>
                </a:ext>
              </a:extLst>
            </p:cNvPr>
            <p:cNvPicPr>
              <a:picLocks noChangeAspect="1"/>
            </p:cNvPicPr>
            <p:nvPr userDrawn="1"/>
          </p:nvPicPr>
          <p:blipFill>
            <a:blip r:embed="rId9"/>
            <a:stretch>
              <a:fillRect/>
            </a:stretch>
          </p:blipFill>
          <p:spPr>
            <a:xfrm>
              <a:off x="16649421" y="11373285"/>
              <a:ext cx="1356481" cy="1569270"/>
            </a:xfrm>
            <a:prstGeom prst="rect">
              <a:avLst/>
            </a:prstGeom>
            <a:ln w="12700">
              <a:miter lim="400000"/>
            </a:ln>
          </p:spPr>
        </p:pic>
        <p:pic>
          <p:nvPicPr>
            <p:cNvPr id="9" name="universite-de-dschang (1).jpg" descr="universite-de-dschang (1).jpg">
              <a:extLst>
                <a:ext uri="{FF2B5EF4-FFF2-40B4-BE49-F238E27FC236}">
                  <a16:creationId xmlns:a16="http://schemas.microsoft.com/office/drawing/2014/main" id="{60C060C5-A884-6F84-4125-64D2C77754BF}"/>
                </a:ext>
              </a:extLst>
            </p:cNvPr>
            <p:cNvPicPr>
              <a:picLocks noChangeAspect="1"/>
            </p:cNvPicPr>
            <p:nvPr userDrawn="1"/>
          </p:nvPicPr>
          <p:blipFill>
            <a:blip r:embed="rId10"/>
            <a:srcRect l="17180" t="13137" r="27766" b="10934"/>
            <a:stretch>
              <a:fillRect/>
            </a:stretch>
          </p:blipFill>
          <p:spPr>
            <a:xfrm>
              <a:off x="13946295" y="11278442"/>
              <a:ext cx="2276292" cy="1758957"/>
            </a:xfrm>
            <a:prstGeom prst="rect">
              <a:avLst/>
            </a:prstGeom>
            <a:ln w="12700">
              <a:miter lim="400000"/>
            </a:ln>
          </p:spPr>
        </p:pic>
        <p:pic>
          <p:nvPicPr>
            <p:cNvPr id="11" name="Obraz 2" descr="Obraz zawierający tekst, Czcionka, Grafika, projekt graficzny&#10;&#10;Opis wygenerowany automatycznie">
              <a:extLst>
                <a:ext uri="{FF2B5EF4-FFF2-40B4-BE49-F238E27FC236}">
                  <a16:creationId xmlns:a16="http://schemas.microsoft.com/office/drawing/2014/main" id="{3B85F607-BBE6-DB0B-DC12-8D7AC0BB383C}"/>
                </a:ext>
              </a:extLst>
            </p:cNvPr>
            <p:cNvPicPr>
              <a:picLocks noChangeAspect="1"/>
            </p:cNvPicPr>
            <p:nvPr userDrawn="1"/>
          </p:nvPicPr>
          <p:blipFill>
            <a:blip r:embed="rId11"/>
            <a:stretch>
              <a:fillRect/>
            </a:stretch>
          </p:blipFill>
          <p:spPr>
            <a:xfrm>
              <a:off x="3587114" y="11515920"/>
              <a:ext cx="4523161" cy="1284001"/>
            </a:xfrm>
            <a:prstGeom prst="rect">
              <a:avLst/>
            </a:prstGeom>
          </p:spPr>
        </p:pic>
        <p:pic>
          <p:nvPicPr>
            <p:cNvPr id="12" name="Obraz 4" descr="Obraz zawierający Czcionka, Grafika, tekst, zrzut ekranu&#10;&#10;Opis wygenerowany automatycznie">
              <a:extLst>
                <a:ext uri="{FF2B5EF4-FFF2-40B4-BE49-F238E27FC236}">
                  <a16:creationId xmlns:a16="http://schemas.microsoft.com/office/drawing/2014/main" id="{7A2726F7-8E82-2A6E-3AEA-CEC65C7E95E0}"/>
                </a:ext>
              </a:extLst>
            </p:cNvPr>
            <p:cNvPicPr>
              <a:picLocks noChangeAspect="1"/>
            </p:cNvPicPr>
            <p:nvPr userDrawn="1"/>
          </p:nvPicPr>
          <p:blipFill>
            <a:blip r:embed="rId12"/>
            <a:stretch>
              <a:fillRect/>
            </a:stretch>
          </p:blipFill>
          <p:spPr>
            <a:xfrm>
              <a:off x="480163" y="11380961"/>
              <a:ext cx="2680117" cy="1553919"/>
            </a:xfrm>
            <a:prstGeom prst="rect">
              <a:avLst/>
            </a:prstGeom>
          </p:spPr>
        </p:pic>
        <p:pic>
          <p:nvPicPr>
            <p:cNvPr id="23" name="Obraz 1" descr="Obraz zawierający tekst, Czcionka, zrzut ekranu, Grafika&#10;&#10;Opis wygenerowany automatycznie">
              <a:extLst>
                <a:ext uri="{FF2B5EF4-FFF2-40B4-BE49-F238E27FC236}">
                  <a16:creationId xmlns:a16="http://schemas.microsoft.com/office/drawing/2014/main" id="{0874D77C-2DA4-63D7-C83B-5DC2DBF7DFDB}"/>
                </a:ext>
              </a:extLst>
            </p:cNvPr>
            <p:cNvPicPr>
              <a:picLocks noChangeAspect="1"/>
            </p:cNvPicPr>
            <p:nvPr userDrawn="1"/>
          </p:nvPicPr>
          <p:blipFill>
            <a:blip r:embed="rId13"/>
            <a:stretch>
              <a:fillRect/>
            </a:stretch>
          </p:blipFill>
          <p:spPr>
            <a:xfrm>
              <a:off x="8537109" y="11488728"/>
              <a:ext cx="2279130" cy="1338384"/>
            </a:xfrm>
            <a:prstGeom prst="rect">
              <a:avLst/>
            </a:prstGeom>
          </p:spPr>
        </p:pic>
      </p:grpSp>
      <p:sp>
        <p:nvSpPr>
          <p:cNvPr id="28" name="TextBox 27">
            <a:extLst>
              <a:ext uri="{FF2B5EF4-FFF2-40B4-BE49-F238E27FC236}">
                <a16:creationId xmlns:a16="http://schemas.microsoft.com/office/drawing/2014/main" id="{B2F479BC-D007-C687-ADDC-10072E30BD09}"/>
              </a:ext>
            </a:extLst>
          </p:cNvPr>
          <p:cNvSpPr txBox="1"/>
          <p:nvPr userDrawn="1"/>
        </p:nvSpPr>
        <p:spPr>
          <a:xfrm>
            <a:off x="52401" y="1167068"/>
            <a:ext cx="4177076" cy="559640"/>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Road Transportation Systems Engineering </a:t>
            </a:r>
            <a:r>
              <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Development</a:t>
            </a: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 in the Sub-Saharan Africa - Modern EU Master Programme &amp; Capacity Building</a:t>
            </a:r>
            <a:endParaRPr lang="pl-PL"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endParaRPr>
          </a:p>
          <a:p>
            <a:pPr marL="0" marR="0" indent="0" algn="l" defTabSz="2438338" rtl="0" fontAlgn="auto" latinLnBrk="0" hangingPunct="0">
              <a:lnSpc>
                <a:spcPct val="90000"/>
              </a:lnSpc>
              <a:spcBef>
                <a:spcPts val="0"/>
              </a:spcBef>
              <a:spcAft>
                <a:spcPts val="0"/>
              </a:spcAft>
              <a:buClrTx/>
              <a:buSzTx/>
              <a:buFontTx/>
              <a:buNone/>
              <a:tabLst/>
            </a:pPr>
            <a:r>
              <a:rPr lang="en-GB" sz="1100" dirty="0">
                <a:solidFill>
                  <a:srgbClr val="595959"/>
                </a:solidFill>
                <a:effectLst/>
                <a:latin typeface="Calibri" panose="020F0502020204030204" pitchFamily="34" charset="0"/>
                <a:ea typeface="Calibri" panose="020F0502020204030204" pitchFamily="34" charset="0"/>
                <a:cs typeface="Calibri" panose="020F0502020204030204" pitchFamily="34" charset="0"/>
              </a:rPr>
              <a:t>ERASMUS-EDU-2023-CBHE</a:t>
            </a:r>
            <a:endParaRPr kumimoji="0" lang="en-GB" sz="1100" b="0" i="0" u="none" strike="noStrike" cap="none" spc="0" normalizeH="0" baseline="0" dirty="0">
              <a:ln>
                <a:noFill/>
              </a:ln>
              <a:solidFill>
                <a:srgbClr val="000000"/>
              </a:solidFill>
              <a:effectLst/>
              <a:uFillTx/>
              <a:latin typeface="Calibri" panose="020F0502020204030204" pitchFamily="34" charset="0"/>
              <a:ea typeface="Calibri" panose="020F0502020204030204" pitchFamily="34" charset="0"/>
              <a:cs typeface="Calibri" panose="020F0502020204030204" pitchFamily="34" charset="0"/>
              <a:sym typeface="Helvetica Neue"/>
            </a:endParaRPr>
          </a:p>
        </p:txBody>
      </p:sp>
    </p:spTree>
    <p:extLst>
      <p:ext uri="{BB962C8B-B14F-4D97-AF65-F5344CB8AC3E}">
        <p14:creationId xmlns:p14="http://schemas.microsoft.com/office/powerpoint/2010/main" val="3425832235"/>
      </p:ext>
    </p:extLst>
  </p:cSld>
  <p:clrMapOvr>
    <a:masterClrMapping/>
  </p:clrMapOvr>
  <p:transition spd="med"/>
</p:sldLayout>
</file>

<file path=ppt/slideLayouts/slideLayout2.xml><?xml version="1.0" encoding="utf-8"?>
<p:sldLayout xmlns:a="http://schemas.openxmlformats.org/drawingml/2006/main" xmlns:r="http://schemas.openxmlformats.org/officeDocument/2006/relationships" xmlns:p="http://schemas.openxmlformats.org/presentationml/2006/main" userDrawn="1">
  <p:cSld name="Co-funded">
    <p:spTree>
      <p:nvGrpSpPr>
        <p:cNvPr id="1" name=""/>
        <p:cNvGrpSpPr/>
        <p:nvPr/>
      </p:nvGrpSpPr>
      <p:grpSpPr>
        <a:xfrm>
          <a:off x="0" y="0"/>
          <a:ext cx="0" cy="0"/>
          <a:chOff x="0" y="0"/>
          <a:chExt cx="0" cy="0"/>
        </a:xfrm>
      </p:grpSpPr>
      <p:pic>
        <p:nvPicPr>
          <p:cNvPr id="2" name="afryka.svg" descr="afryka.svg">
            <a:extLst>
              <a:ext uri="{FF2B5EF4-FFF2-40B4-BE49-F238E27FC236}">
                <a16:creationId xmlns:a16="http://schemas.microsoft.com/office/drawing/2014/main" id="{0C0FD823-BE63-EC70-E5AF-CB9EAA3CC94E}"/>
              </a:ext>
            </a:extLst>
          </p:cNvPr>
          <p:cNvPicPr>
            <a:picLocks noChangeAspect="1"/>
          </p:cNvPicPr>
          <p:nvPr userDrawn="1"/>
        </p:nvPicPr>
        <p:blipFill rotWithShape="1">
          <a:blip r:embed="rId2"/>
          <a:srcRect t="38426" r="28460"/>
          <a:stretch/>
        </p:blipFill>
        <p:spPr>
          <a:xfrm>
            <a:off x="6901331" y="0"/>
            <a:ext cx="5290669" cy="4882232"/>
          </a:xfrm>
          <a:prstGeom prst="rect">
            <a:avLst/>
          </a:prstGeom>
          <a:ln w="12700">
            <a:miter lim="400000"/>
          </a:ln>
        </p:spPr>
      </p:pic>
      <p:pic>
        <p:nvPicPr>
          <p:cNvPr id="10" name="Obraz 5" descr="Obraz zawierający zrzut ekranu, tekst, Grafika, Czcionka&#10;&#10;Opis wygenerowany automatycznie">
            <a:extLst>
              <a:ext uri="{FF2B5EF4-FFF2-40B4-BE49-F238E27FC236}">
                <a16:creationId xmlns:a16="http://schemas.microsoft.com/office/drawing/2014/main" id="{74CCCFA8-E401-ABF4-FB38-9E6A92755BFD}"/>
              </a:ext>
            </a:extLst>
          </p:cNvPr>
          <p:cNvPicPr>
            <a:picLocks noChangeAspect="1"/>
          </p:cNvPicPr>
          <p:nvPr userDrawn="1"/>
        </p:nvPicPr>
        <p:blipFill>
          <a:blip r:embed="rId3"/>
          <a:stretch>
            <a:fillRect/>
          </a:stretch>
        </p:blipFill>
        <p:spPr>
          <a:xfrm>
            <a:off x="527329" y="522113"/>
            <a:ext cx="4177075" cy="928532"/>
          </a:xfrm>
          <a:prstGeom prst="rect">
            <a:avLst/>
          </a:prstGeom>
        </p:spPr>
      </p:pic>
      <p:pic>
        <p:nvPicPr>
          <p:cNvPr id="13" name="Picture 3" descr="A screenshot of a computer&#10;&#10;Description automatically generated">
            <a:extLst>
              <a:ext uri="{FF2B5EF4-FFF2-40B4-BE49-F238E27FC236}">
                <a16:creationId xmlns:a16="http://schemas.microsoft.com/office/drawing/2014/main" id="{5579A081-27D5-3F5C-43AA-86A9D68BD6A5}"/>
              </a:ext>
            </a:extLst>
          </p:cNvPr>
          <p:cNvPicPr>
            <a:picLocks noChangeAspect="1" noChangeArrowheads="1"/>
          </p:cNvPicPr>
          <p:nvPr userDrawn="1"/>
        </p:nvPicPr>
        <p:blipFill rotWithShape="1">
          <a:blip r:embed="rId4" cstate="print">
            <a:extLst>
              <a:ext uri="{28A0092B-C50C-407E-A947-70E740481C1C}">
                <a14:useLocalDpi xmlns:a14="http://schemas.microsoft.com/office/drawing/2010/main" val="0"/>
              </a:ext>
            </a:extLst>
          </a:blip>
          <a:srcRect l="38862" t="85374" r="24854" b="3187"/>
          <a:stretch/>
        </p:blipFill>
        <p:spPr bwMode="auto">
          <a:xfrm>
            <a:off x="5074920" y="2916933"/>
            <a:ext cx="3786276" cy="6714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4" name="Group 13">
            <a:extLst>
              <a:ext uri="{FF2B5EF4-FFF2-40B4-BE49-F238E27FC236}">
                <a16:creationId xmlns:a16="http://schemas.microsoft.com/office/drawing/2014/main" id="{7CB61F98-1A16-106B-4268-5457A0D78B37}"/>
              </a:ext>
            </a:extLst>
          </p:cNvPr>
          <p:cNvGrpSpPr>
            <a:grpSpLocks noChangeAspect="1"/>
          </p:cNvGrpSpPr>
          <p:nvPr userDrawn="1"/>
        </p:nvGrpSpPr>
        <p:grpSpPr>
          <a:xfrm>
            <a:off x="2293999" y="4014620"/>
            <a:ext cx="8278641" cy="2379574"/>
            <a:chOff x="1045728" y="6649809"/>
            <a:chExt cx="21226948" cy="6101374"/>
          </a:xfrm>
        </p:grpSpPr>
        <p:pic>
          <p:nvPicPr>
            <p:cNvPr id="15" name="_Universite Officielle de Ruwenzori (UOR).png" descr="_Universite Officielle de Ruwenzori (UOR).png">
              <a:extLst>
                <a:ext uri="{FF2B5EF4-FFF2-40B4-BE49-F238E27FC236}">
                  <a16:creationId xmlns:a16="http://schemas.microsoft.com/office/drawing/2014/main" id="{45E5B6F9-E1BE-7A87-11BD-B196F1FAA0BA}"/>
                </a:ext>
              </a:extLst>
            </p:cNvPr>
            <p:cNvPicPr>
              <a:picLocks noChangeAspect="1"/>
            </p:cNvPicPr>
            <p:nvPr userDrawn="1"/>
          </p:nvPicPr>
          <p:blipFill>
            <a:blip r:embed="rId5"/>
            <a:stretch>
              <a:fillRect/>
            </a:stretch>
          </p:blipFill>
          <p:spPr>
            <a:xfrm>
              <a:off x="12243956" y="6777163"/>
              <a:ext cx="1886759" cy="2185938"/>
            </a:xfrm>
            <a:prstGeom prst="rect">
              <a:avLst/>
            </a:prstGeom>
            <a:ln w="12700">
              <a:miter lim="400000"/>
            </a:ln>
          </p:spPr>
        </p:pic>
        <p:pic>
          <p:nvPicPr>
            <p:cNvPr id="16" name="institut-de-technologie-de-l-industrie-du-management-et-de-l-entrepreneuriat-501467.jpg" descr="institut-de-technologie-de-l-industrie-du-management-et-de-l-entrepreneuriat-501467.jpg">
              <a:extLst>
                <a:ext uri="{FF2B5EF4-FFF2-40B4-BE49-F238E27FC236}">
                  <a16:creationId xmlns:a16="http://schemas.microsoft.com/office/drawing/2014/main" id="{1A2BAF17-15E6-B137-65BE-6D69B854110D}"/>
                </a:ext>
              </a:extLst>
            </p:cNvPr>
            <p:cNvPicPr>
              <a:picLocks noChangeAspect="1"/>
            </p:cNvPicPr>
            <p:nvPr userDrawn="1"/>
          </p:nvPicPr>
          <p:blipFill>
            <a:blip r:embed="rId6"/>
            <a:stretch>
              <a:fillRect/>
            </a:stretch>
          </p:blipFill>
          <p:spPr>
            <a:xfrm>
              <a:off x="5993741" y="9584907"/>
              <a:ext cx="3166276" cy="3166276"/>
            </a:xfrm>
            <a:prstGeom prst="rect">
              <a:avLst/>
            </a:prstGeom>
            <a:ln w="12700">
              <a:miter lim="400000"/>
            </a:ln>
          </p:spPr>
        </p:pic>
        <p:pic>
          <p:nvPicPr>
            <p:cNvPr id="17" name="Université de l'Assomption au Congo.jpg" descr="Université de l'Assomption au Congo.jpg">
              <a:extLst>
                <a:ext uri="{FF2B5EF4-FFF2-40B4-BE49-F238E27FC236}">
                  <a16:creationId xmlns:a16="http://schemas.microsoft.com/office/drawing/2014/main" id="{0EBBA97C-5B79-8B3A-DF82-D24D67369646}"/>
                </a:ext>
              </a:extLst>
            </p:cNvPr>
            <p:cNvPicPr>
              <a:picLocks noChangeAspect="1"/>
            </p:cNvPicPr>
            <p:nvPr userDrawn="1"/>
          </p:nvPicPr>
          <p:blipFill>
            <a:blip r:embed="rId7"/>
            <a:stretch>
              <a:fillRect/>
            </a:stretch>
          </p:blipFill>
          <p:spPr>
            <a:xfrm>
              <a:off x="1675088" y="9910367"/>
              <a:ext cx="2478089" cy="2499601"/>
            </a:xfrm>
            <a:prstGeom prst="rect">
              <a:avLst/>
            </a:prstGeom>
            <a:ln w="12700">
              <a:miter lim="400000"/>
            </a:ln>
          </p:spPr>
        </p:pic>
        <p:pic>
          <p:nvPicPr>
            <p:cNvPr id="18" name="Universite Libre des Pays des Grands Lacs (ULPGL) .jpg" descr="Universite Libre des Pays des Grands Lacs (ULPGL) .jpg">
              <a:extLst>
                <a:ext uri="{FF2B5EF4-FFF2-40B4-BE49-F238E27FC236}">
                  <a16:creationId xmlns:a16="http://schemas.microsoft.com/office/drawing/2014/main" id="{1107AB8A-0E53-1E41-5C53-1E789F3A750E}"/>
                </a:ext>
              </a:extLst>
            </p:cNvPr>
            <p:cNvPicPr>
              <a:picLocks noChangeAspect="1"/>
            </p:cNvPicPr>
            <p:nvPr userDrawn="1"/>
          </p:nvPicPr>
          <p:blipFill>
            <a:blip r:embed="rId8"/>
            <a:stretch>
              <a:fillRect/>
            </a:stretch>
          </p:blipFill>
          <p:spPr>
            <a:xfrm>
              <a:off x="16300672" y="6784238"/>
              <a:ext cx="1886758" cy="2182731"/>
            </a:xfrm>
            <a:prstGeom prst="rect">
              <a:avLst/>
            </a:prstGeom>
            <a:ln w="12700">
              <a:miter lim="400000"/>
            </a:ln>
          </p:spPr>
        </p:pic>
        <p:pic>
          <p:nvPicPr>
            <p:cNvPr id="19" name="universite-de-dschang (1).jpg" descr="universite-de-dschang (1).jpg">
              <a:extLst>
                <a:ext uri="{FF2B5EF4-FFF2-40B4-BE49-F238E27FC236}">
                  <a16:creationId xmlns:a16="http://schemas.microsoft.com/office/drawing/2014/main" id="{DC0C0ACE-6864-2891-C855-D4708B0C0525}"/>
                </a:ext>
              </a:extLst>
            </p:cNvPr>
            <p:cNvPicPr>
              <a:picLocks noChangeAspect="1"/>
            </p:cNvPicPr>
            <p:nvPr userDrawn="1"/>
          </p:nvPicPr>
          <p:blipFill>
            <a:blip r:embed="rId9"/>
            <a:srcRect l="17180" t="13137" r="27766" b="10934"/>
            <a:stretch>
              <a:fillRect/>
            </a:stretch>
          </p:blipFill>
          <p:spPr>
            <a:xfrm>
              <a:off x="6927851" y="6649809"/>
              <a:ext cx="3166143" cy="2446571"/>
            </a:xfrm>
            <a:prstGeom prst="rect">
              <a:avLst/>
            </a:prstGeom>
            <a:ln w="12700">
              <a:miter lim="400000"/>
            </a:ln>
          </p:spPr>
        </p:pic>
        <p:pic>
          <p:nvPicPr>
            <p:cNvPr id="20" name="Obraz 2" descr="Obraz zawierający tekst, Czcionka, Grafika, projekt graficzny&#10;&#10;Opis wygenerowany automatycznie">
              <a:extLst>
                <a:ext uri="{FF2B5EF4-FFF2-40B4-BE49-F238E27FC236}">
                  <a16:creationId xmlns:a16="http://schemas.microsoft.com/office/drawing/2014/main" id="{2AAE2263-FA45-CC8B-168F-BEE9C7821B80}"/>
                </a:ext>
              </a:extLst>
            </p:cNvPr>
            <p:cNvPicPr>
              <a:picLocks noChangeAspect="1"/>
            </p:cNvPicPr>
            <p:nvPr userDrawn="1"/>
          </p:nvPicPr>
          <p:blipFill>
            <a:blip r:embed="rId10"/>
            <a:stretch>
              <a:fillRect/>
            </a:stretch>
          </p:blipFill>
          <p:spPr>
            <a:xfrm>
              <a:off x="10991615" y="10271203"/>
              <a:ext cx="6291360" cy="1785944"/>
            </a:xfrm>
            <a:prstGeom prst="rect">
              <a:avLst/>
            </a:prstGeom>
          </p:spPr>
        </p:pic>
        <p:pic>
          <p:nvPicPr>
            <p:cNvPr id="21" name="Obraz 4" descr="Obraz zawierający Czcionka, Grafika, tekst, zrzut ekranu&#10;&#10;Opis wygenerowany automatycznie">
              <a:extLst>
                <a:ext uri="{FF2B5EF4-FFF2-40B4-BE49-F238E27FC236}">
                  <a16:creationId xmlns:a16="http://schemas.microsoft.com/office/drawing/2014/main" id="{9149AE31-87B6-AC27-2AD5-4753DCADEABB}"/>
                </a:ext>
              </a:extLst>
            </p:cNvPr>
            <p:cNvPicPr>
              <a:picLocks noChangeAspect="1"/>
            </p:cNvPicPr>
            <p:nvPr userDrawn="1"/>
          </p:nvPicPr>
          <p:blipFill>
            <a:blip r:embed="rId11"/>
            <a:stretch>
              <a:fillRect/>
            </a:stretch>
          </p:blipFill>
          <p:spPr>
            <a:xfrm>
              <a:off x="1045728" y="6791313"/>
              <a:ext cx="3727831" cy="2161378"/>
            </a:xfrm>
            <a:prstGeom prst="rect">
              <a:avLst/>
            </a:prstGeom>
          </p:spPr>
        </p:pic>
        <p:pic>
          <p:nvPicPr>
            <p:cNvPr id="22" name="Obraz 1" descr="Obraz zawierający tekst, Czcionka, zrzut ekranu, Grafika&#10;&#10;Opis wygenerowany automatycznie">
              <a:extLst>
                <a:ext uri="{FF2B5EF4-FFF2-40B4-BE49-F238E27FC236}">
                  <a16:creationId xmlns:a16="http://schemas.microsoft.com/office/drawing/2014/main" id="{E0FA0603-A5BF-47D7-4A2A-CD577718A195}"/>
                </a:ext>
              </a:extLst>
            </p:cNvPr>
            <p:cNvPicPr>
              <a:picLocks noChangeAspect="1"/>
            </p:cNvPicPr>
            <p:nvPr userDrawn="1"/>
          </p:nvPicPr>
          <p:blipFill>
            <a:blip r:embed="rId12"/>
            <a:stretch>
              <a:fillRect/>
            </a:stretch>
          </p:blipFill>
          <p:spPr>
            <a:xfrm>
              <a:off x="19102586" y="10228752"/>
              <a:ext cx="3170090" cy="1861587"/>
            </a:xfrm>
            <a:prstGeom prst="rect">
              <a:avLst/>
            </a:prstGeom>
          </p:spPr>
        </p:pic>
      </p:grpSp>
      <p:sp>
        <p:nvSpPr>
          <p:cNvPr id="5" name="TextBox 4">
            <a:extLst>
              <a:ext uri="{FF2B5EF4-FFF2-40B4-BE49-F238E27FC236}">
                <a16:creationId xmlns:a16="http://schemas.microsoft.com/office/drawing/2014/main" id="{7E99E910-D45E-25AF-7503-AE875ECCEB8A}"/>
              </a:ext>
            </a:extLst>
          </p:cNvPr>
          <p:cNvSpPr txBox="1"/>
          <p:nvPr userDrawn="1"/>
        </p:nvSpPr>
        <p:spPr>
          <a:xfrm>
            <a:off x="3064024" y="1650945"/>
            <a:ext cx="5562601" cy="1265988"/>
          </a:xfrm>
          <a:prstGeom prst="rect">
            <a:avLst/>
          </a:prstGeom>
          <a:solidFill>
            <a:schemeClr val="bg1"/>
          </a:solid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just" defTabSz="2438338" rtl="0" fontAlgn="auto" latinLnBrk="0" hangingPunct="0">
              <a:lnSpc>
                <a:spcPct val="90000"/>
              </a:lnSpc>
              <a:spcBef>
                <a:spcPts val="0"/>
              </a:spcBef>
              <a:spcAft>
                <a:spcPts val="0"/>
              </a:spcAft>
              <a:buClrTx/>
              <a:buSzTx/>
              <a:buFontTx/>
              <a:buNone/>
              <a:tabLst/>
            </a:pPr>
            <a:r>
              <a:rPr kumimoji="0" lang="pl-PL" sz="1400" b="0" i="0" u="none" strike="noStrike" cap="none" spc="0" normalizeH="0" baseline="0" dirty="0">
                <a:ln>
                  <a:noFill/>
                </a:ln>
                <a:solidFill>
                  <a:srgbClr val="00518E"/>
                </a:solidFill>
                <a:effectLst/>
                <a:uFillTx/>
                <a:latin typeface="+mn-lt"/>
                <a:ea typeface="+mn-ea"/>
                <a:cs typeface="+mn-cs"/>
                <a:sym typeface="Helvetica Neue"/>
              </a:rPr>
              <a:t>Co-</a:t>
            </a:r>
            <a:r>
              <a:rPr kumimoji="0" lang="en-US" sz="1400" b="0" i="0" u="none" strike="noStrike" cap="none" spc="0" normalizeH="0" baseline="0" dirty="0">
                <a:ln>
                  <a:noFill/>
                </a:ln>
                <a:solidFill>
                  <a:srgbClr val="00518E"/>
                </a:solidFill>
                <a:effectLst/>
                <a:uFillTx/>
                <a:latin typeface="+mn-lt"/>
                <a:ea typeface="+mn-ea"/>
                <a:cs typeface="+mn-cs"/>
                <a:sym typeface="Helvetica Neue"/>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kumimoji="0" lang="pl-PL" sz="1400" b="0" i="0" u="none" strike="noStrike" cap="none" spc="0" normalizeH="0" baseline="0" dirty="0">
              <a:ln>
                <a:noFill/>
              </a:ln>
              <a:solidFill>
                <a:srgbClr val="00518E"/>
              </a:solidFill>
              <a:effectLst/>
              <a:uFillTx/>
              <a:latin typeface="+mn-lt"/>
              <a:ea typeface="+mn-ea"/>
              <a:cs typeface="+mn-cs"/>
              <a:sym typeface="Helvetica Neue"/>
            </a:endParaRPr>
          </a:p>
        </p:txBody>
      </p:sp>
    </p:spTree>
  </p:cSld>
  <p:clrMapOvr>
    <a:masterClrMapping/>
  </p:clrMapOvr>
  <p:transition spd="med"/>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Preliminar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59060-377F-FDF7-6A0B-608171A92A23}"/>
              </a:ext>
            </a:extLst>
          </p:cNvPr>
          <p:cNvSpPr>
            <a:spLocks noGrp="1"/>
          </p:cNvSpPr>
          <p:nvPr>
            <p:ph type="title"/>
          </p:nvPr>
        </p:nvSpPr>
        <p:spPr>
          <a:xfrm>
            <a:off x="654300" y="588322"/>
            <a:ext cx="8807200" cy="1024578"/>
          </a:xfrm>
          <a:ln w="12700">
            <a:miter lim="400000"/>
          </a:ln>
        </p:spPr>
        <p:txBody>
          <a:bodyPr lIns="45719" tIns="45720" rIns="45719" bIns="45720" anchor="t">
            <a:noAutofit/>
          </a:bodyPr>
          <a:lstStyle>
            <a:lvl1pPr>
              <a:defRPr kumimoji="0" lang="pl-PL" sz="3200" spc="0" normalizeH="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lang="en-US" dirty="0"/>
              <a:t>Click to edit Master title style</a:t>
            </a:r>
            <a:endParaRPr lang="pl-PL" dirty="0"/>
          </a:p>
        </p:txBody>
      </p:sp>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5" name="Text Placeholder 14">
            <a:extLst>
              <a:ext uri="{FF2B5EF4-FFF2-40B4-BE49-F238E27FC236}">
                <a16:creationId xmlns:a16="http://schemas.microsoft.com/office/drawing/2014/main" id="{650B9F30-EF70-733D-8FA7-5149A979B909}"/>
              </a:ext>
            </a:extLst>
          </p:cNvPr>
          <p:cNvSpPr>
            <a:spLocks noGrp="1"/>
          </p:cNvSpPr>
          <p:nvPr>
            <p:ph type="body" sz="quarter" idx="11"/>
          </p:nvPr>
        </p:nvSpPr>
        <p:spPr>
          <a:xfrm>
            <a:off x="1781971" y="2117727"/>
            <a:ext cx="7392511" cy="3816351"/>
          </a:xfrm>
        </p:spPr>
        <p:txBody>
          <a:bodyPr>
            <a:normAutofit/>
          </a:bodyPr>
          <a:lstStyle>
            <a:lvl1pPr marL="457194" indent="-457194">
              <a:buClr>
                <a:srgbClr val="F26211"/>
              </a:buClr>
              <a:buFont typeface="+mj-lt"/>
              <a:buAutoNum type="arabicPeriod"/>
              <a:defRPr sz="2400"/>
            </a:lvl1pPr>
          </a:lstStyle>
          <a:p>
            <a:pPr lvl="0"/>
            <a:r>
              <a:rPr lang="en-US" dirty="0"/>
              <a:t>Click to edit Master text styles</a:t>
            </a:r>
          </a:p>
        </p:txBody>
      </p:sp>
    </p:spTree>
    <p:extLst>
      <p:ext uri="{BB962C8B-B14F-4D97-AF65-F5344CB8AC3E}">
        <p14:creationId xmlns:p14="http://schemas.microsoft.com/office/powerpoint/2010/main" val="1543218050"/>
      </p:ext>
    </p:extLst>
  </p:cSld>
  <p:clrMapOvr>
    <a:masterClrMapping/>
  </p:clrMapOvr>
  <p:transition spd="med"/>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Photo_fix">
    <p:spTree>
      <p:nvGrpSpPr>
        <p:cNvPr id="1" name=""/>
        <p:cNvGrpSpPr/>
        <p:nvPr/>
      </p:nvGrpSpPr>
      <p:grpSpPr>
        <a:xfrm>
          <a:off x="0" y="0"/>
          <a:ext cx="0" cy="0"/>
          <a:chOff x="0" y="0"/>
          <a:chExt cx="0" cy="0"/>
        </a:xfrm>
      </p:grpSpPr>
      <p:sp>
        <p:nvSpPr>
          <p:cNvPr id="151" name="bowl of salad with fried rice, boiled eggs and chopsticks"/>
          <p:cNvSpPr>
            <a:spLocks noGrp="1"/>
          </p:cNvSpPr>
          <p:nvPr>
            <p:ph type="pic" idx="21"/>
          </p:nvPr>
        </p:nvSpPr>
        <p:spPr>
          <a:xfrm>
            <a:off x="0" y="0"/>
            <a:ext cx="12192000" cy="6858000"/>
          </a:xfrm>
          <a:prstGeom prst="rect">
            <a:avLst/>
          </a:prstGeom>
        </p:spPr>
        <p:txBody>
          <a:bodyPr lIns="91439" tIns="45719" rIns="91439" bIns="45719">
            <a:noAutofit/>
          </a:bodyPr>
          <a:lstStyle>
            <a:lvl1pPr marL="0" indent="0">
              <a:buNone/>
              <a:defRPr/>
            </a:lvl1pPr>
          </a:lstStyle>
          <a:p>
            <a:endParaRPr/>
          </a:p>
        </p:txBody>
      </p:sp>
    </p:spTree>
    <p:extLst>
      <p:ext uri="{BB962C8B-B14F-4D97-AF65-F5344CB8AC3E}">
        <p14:creationId xmlns:p14="http://schemas.microsoft.com/office/powerpoint/2010/main" val="1538099212"/>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Text_constant">
    <p:spTree>
      <p:nvGrpSpPr>
        <p:cNvPr id="1" name=""/>
        <p:cNvGrpSpPr/>
        <p:nvPr/>
      </p:nvGrpSpPr>
      <p:grpSpPr>
        <a:xfrm>
          <a:off x="0" y="0"/>
          <a:ext cx="0" cy="0"/>
          <a:chOff x="0" y="0"/>
          <a:chExt cx="0" cy="0"/>
        </a:xfrm>
      </p:grpSpPr>
      <p:sp>
        <p:nvSpPr>
          <p:cNvPr id="60" name="Slide Title"/>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pic>
        <p:nvPicPr>
          <p:cNvPr id="2" name="AdobeStock_327403039 (1).jpeg" descr="AdobeStock_327403039 (1).jpeg">
            <a:extLst>
              <a:ext uri="{FF2B5EF4-FFF2-40B4-BE49-F238E27FC236}">
                <a16:creationId xmlns:a16="http://schemas.microsoft.com/office/drawing/2014/main" id="{598BF2E8-CED0-74AA-B0A7-D3B01E97613C}"/>
              </a:ext>
            </a:extLst>
          </p:cNvPr>
          <p:cNvPicPr>
            <a:picLocks noChangeAspect="1"/>
          </p:cNvPicPr>
          <p:nvPr userDrawn="1"/>
        </p:nvPicPr>
        <p:blipFill>
          <a:blip r:embed="rId2"/>
          <a:srcRect l="20947" r="31881"/>
          <a:stretch>
            <a:fillRect/>
          </a:stretch>
        </p:blipFill>
        <p:spPr>
          <a:xfrm flipH="1">
            <a:off x="7596329" y="0"/>
            <a:ext cx="4729428" cy="6858000"/>
          </a:xfrm>
          <a:prstGeom prst="rect">
            <a:avLst/>
          </a:prstGeom>
          <a:ln w="12700">
            <a:miter lim="400000"/>
          </a:ln>
        </p:spPr>
      </p:pic>
      <p:sp>
        <p:nvSpPr>
          <p:cNvPr id="4" name="Body Level One…">
            <a:extLst>
              <a:ext uri="{FF2B5EF4-FFF2-40B4-BE49-F238E27FC236}">
                <a16:creationId xmlns:a16="http://schemas.microsoft.com/office/drawing/2014/main" id="{81193AA5-7E0E-3068-3555-20A8461E9F01}"/>
              </a:ext>
            </a:extLst>
          </p:cNvPr>
          <p:cNvSpPr txBox="1">
            <a:spLocks noGrp="1"/>
          </p:cNvSpPr>
          <p:nvPr>
            <p:ph type="body" sz="half" idx="1" hasCustomPrompt="1"/>
          </p:nvPr>
        </p:nvSpPr>
        <p:spPr>
          <a:xfrm>
            <a:off x="970201" y="1386840"/>
            <a:ext cx="5933876" cy="4556760"/>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dirty="0"/>
              <a:t>T</a:t>
            </a:r>
            <a:r>
              <a:rPr dirty="0" err="1"/>
              <a:t>ext</a:t>
            </a:r>
            <a:endParaRPr dirty="0"/>
          </a:p>
        </p:txBody>
      </p:sp>
    </p:spTree>
    <p:extLst>
      <p:ext uri="{BB962C8B-B14F-4D97-AF65-F5344CB8AC3E}">
        <p14:creationId xmlns:p14="http://schemas.microsoft.com/office/powerpoint/2010/main" val="4247021448"/>
      </p:ext>
    </p:extLst>
  </p:cSld>
  <p:clrMapOvr>
    <a:masterClrMapping/>
  </p:clrMapOvr>
  <p:transition spd="med"/>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p:spTree>
      <p:nvGrpSpPr>
        <p:cNvPr id="1" name=""/>
        <p:cNvGrpSpPr/>
        <p:nvPr/>
      </p:nvGrpSpPr>
      <p:grpSpPr>
        <a:xfrm>
          <a:off x="0" y="0"/>
          <a:ext cx="0" cy="0"/>
          <a:chOff x="0" y="0"/>
          <a:chExt cx="0" cy="0"/>
        </a:xfrm>
      </p:grpSpPr>
      <p:sp>
        <p:nvSpPr>
          <p:cNvPr id="4" name="Rectangle">
            <a:extLst>
              <a:ext uri="{FF2B5EF4-FFF2-40B4-BE49-F238E27FC236}">
                <a16:creationId xmlns:a16="http://schemas.microsoft.com/office/drawing/2014/main" id="{710C2EE0-2DFD-71A0-8E6B-C96BBD0B86FD}"/>
              </a:ext>
            </a:extLst>
          </p:cNvPr>
          <p:cNvSpPr/>
          <p:nvPr userDrawn="1"/>
        </p:nvSpPr>
        <p:spPr>
          <a:xfrm>
            <a:off x="9928029" y="100"/>
            <a:ext cx="2273599"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18" name="Slide Number">
            <a:extLst>
              <a:ext uri="{FF2B5EF4-FFF2-40B4-BE49-F238E27FC236}">
                <a16:creationId xmlns:a16="http://schemas.microsoft.com/office/drawing/2014/main" id="{D429C12A-3B1A-9342-8C6B-1CC6D9C118A8}"/>
              </a:ext>
            </a:extLst>
          </p:cNvPr>
          <p:cNvSpPr txBox="1">
            <a:spLocks/>
          </p:cNvSpPr>
          <p:nvPr userDrawn="1"/>
        </p:nvSpPr>
        <p:spPr>
          <a:xfrm>
            <a:off x="5938106" y="6560485"/>
            <a:ext cx="315792" cy="297517"/>
          </a:xfrm>
          <a:prstGeom prst="rect">
            <a:avLst/>
          </a:prstGeom>
          <a:noFill/>
          <a:ln w="12700">
            <a:miter lim="400000"/>
          </a:ln>
        </p:spPr>
        <p:txBody>
          <a:bodyPr wrap="none" lIns="25400" tIns="25400" rIns="25400" bIns="25400" anchor="b">
            <a:sp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ctr" defTabSz="584200" rtl="0" fontAlgn="auto" latinLnBrk="0" hangingPunct="0">
              <a:lnSpc>
                <a:spcPct val="100000"/>
              </a:lnSpc>
              <a:spcBef>
                <a:spcPts val="0"/>
              </a:spcBef>
              <a:spcAft>
                <a:spcPts val="0"/>
              </a:spcAft>
              <a:buClrTx/>
              <a:buSzTx/>
              <a:buFontTx/>
              <a:buNone/>
              <a:tabLst/>
              <a:defRPr kumimoji="0" lang="pl-PL" sz="3200" b="0" i="0" u="none" strike="noStrike" cap="none" spc="0" normalizeH="0" baseline="0" smtClean="0">
                <a:ln>
                  <a:noFill/>
                </a:ln>
                <a:solidFill>
                  <a:srgbClr val="F26211"/>
                </a:solidFill>
                <a:effectLst/>
                <a:uFillTx/>
                <a:latin typeface="Montserrat Regular" panose="00000500000000000000" pitchFamily="2" charset="-18"/>
                <a:ea typeface="Montserrat Regular" panose="00000500000000000000" pitchFamily="2" charset="-18"/>
                <a:cs typeface="Montserrat Regular" panose="00000500000000000000" pitchFamily="2" charset="-18"/>
                <a:sym typeface="Jura Light Bold"/>
              </a:defRPr>
            </a:lvl1pPr>
            <a:lvl2pPr marL="0" marR="0" indent="457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2pPr>
            <a:lvl3pPr marL="0" marR="0" indent="914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3pPr>
            <a:lvl4pPr marL="0" marR="0" indent="1371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4pPr>
            <a:lvl5pPr marL="0" marR="0" indent="18288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5pPr>
            <a:lvl6pPr marL="0" marR="0" indent="22860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6pPr>
            <a:lvl7pPr marL="0" marR="0" indent="27432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7pPr>
            <a:lvl8pPr marL="0" marR="0" indent="32004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8pPr>
            <a:lvl9pPr marL="0" marR="0" indent="365760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lvl9pPr>
          </a:lstStyle>
          <a:p>
            <a:fld id="{86CB4B4D-7CA3-9044-876B-883B54F8677D}" type="slidenum">
              <a:rPr lang="pl-PL" sz="1600" smtClean="0"/>
              <a:pPr/>
              <a:t>‹#›</a:t>
            </a:fld>
            <a:endParaRPr lang="pl-PL" sz="1600"/>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1432141539"/>
      </p:ext>
    </p:extLst>
  </p:cSld>
  <p:clrMapOvr>
    <a:masterClrMapping/>
  </p:clrMapOvr>
  <p:transition spd="med"/>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Text">
    <p:spTree>
      <p:nvGrpSpPr>
        <p:cNvPr id="1" name=""/>
        <p:cNvGrpSpPr/>
        <p:nvPr/>
      </p:nvGrpSpPr>
      <p:grpSpPr>
        <a:xfrm>
          <a:off x="0" y="0"/>
          <a:ext cx="0" cy="0"/>
          <a:chOff x="0" y="0"/>
          <a:chExt cx="0" cy="0"/>
        </a:xfrm>
      </p:grpSpPr>
      <p:sp>
        <p:nvSpPr>
          <p:cNvPr id="2" name="Rectangle">
            <a:extLst>
              <a:ext uri="{FF2B5EF4-FFF2-40B4-BE49-F238E27FC236}">
                <a16:creationId xmlns:a16="http://schemas.microsoft.com/office/drawing/2014/main" id="{0448F59B-1696-C8F0-6727-7C8C7C76F06C}"/>
              </a:ext>
            </a:extLst>
          </p:cNvPr>
          <p:cNvSpPr/>
          <p:nvPr userDrawn="1"/>
        </p:nvSpPr>
        <p:spPr>
          <a:xfrm>
            <a:off x="7590680" y="100"/>
            <a:ext cx="4610944" cy="6857901"/>
          </a:xfrm>
          <a:prstGeom prst="rect">
            <a:avLst/>
          </a:prstGeom>
          <a:gradFill>
            <a:gsLst>
              <a:gs pos="0">
                <a:srgbClr val="E9D02B"/>
              </a:gs>
              <a:gs pos="100000">
                <a:srgbClr val="F26211"/>
              </a:gs>
            </a:gsLst>
            <a:lin ang="6332862"/>
          </a:gradFill>
          <a:ln w="12700">
            <a:miter lim="400000"/>
          </a:ln>
        </p:spPr>
        <p:txBody>
          <a:bodyPr lIns="25400" tIns="25400" rIns="25400" bIns="25400" anchor="ctr"/>
          <a:lstStyle/>
          <a:p>
            <a:pPr algn="ctr" defTabSz="412746">
              <a:lnSpc>
                <a:spcPct val="100000"/>
              </a:lnSpc>
              <a:spcBef>
                <a:spcPts val="0"/>
              </a:spcBef>
              <a:defRPr sz="3200">
                <a:gradFill flip="none" rotWithShape="1">
                  <a:gsLst>
                    <a:gs pos="0">
                      <a:srgbClr val="FFA844"/>
                    </a:gs>
                    <a:gs pos="100000">
                      <a:srgbClr val="F26211"/>
                    </a:gs>
                  </a:gsLst>
                  <a:lin ang="5400000" scaled="0"/>
                </a:gradFill>
                <a:latin typeface="Helvetica Neue Medium"/>
                <a:ea typeface="Helvetica Neue Medium"/>
                <a:cs typeface="Helvetica Neue Medium"/>
                <a:sym typeface="Helvetica Neue Medium"/>
              </a:defRPr>
            </a:pPr>
            <a:endParaRPr sz="1600"/>
          </a:p>
        </p:txBody>
      </p:sp>
      <p:sp>
        <p:nvSpPr>
          <p:cNvPr id="5" name="Prostokąt 3">
            <a:extLst>
              <a:ext uri="{FF2B5EF4-FFF2-40B4-BE49-F238E27FC236}">
                <a16:creationId xmlns:a16="http://schemas.microsoft.com/office/drawing/2014/main" id="{6B5EBAE9-110C-F2D1-0E42-07936DE34ED5}"/>
              </a:ext>
            </a:extLst>
          </p:cNvPr>
          <p:cNvSpPr/>
          <p:nvPr userDrawn="1"/>
        </p:nvSpPr>
        <p:spPr>
          <a:xfrm>
            <a:off x="2445951" y="3274664"/>
            <a:ext cx="7261320" cy="297517"/>
          </a:xfrm>
          <a:prstGeom prst="rect">
            <a:avLst/>
          </a:prstGeom>
          <a:solidFill>
            <a:schemeClr val="bg1"/>
          </a:solidFill>
          <a:ln w="12700" cap="flat">
            <a:noFill/>
            <a:miter lim="400000"/>
          </a:ln>
          <a:effectLst>
            <a:outerShdw blurRad="419100" dist="444500" dir="8520000">
              <a:srgbClr val="FFC000">
                <a:alpha val="15000"/>
              </a:srgbClr>
            </a:outerShdw>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25400" tIns="25400" rIns="25400" bIns="25400" numCol="1" spcCol="38100" rtlCol="0" anchor="ctr">
            <a:spAutoFit/>
          </a:bodyPr>
          <a:lstStyle/>
          <a:p>
            <a:pPr marL="0" marR="0" indent="0" algn="ctr" defTabSz="412746" rtl="0" fontAlgn="auto" latinLnBrk="0" hangingPunct="0">
              <a:lnSpc>
                <a:spcPct val="100000"/>
              </a:lnSpc>
              <a:spcBef>
                <a:spcPts val="0"/>
              </a:spcBef>
              <a:spcAft>
                <a:spcPts val="0"/>
              </a:spcAft>
              <a:buClrTx/>
              <a:buSzTx/>
              <a:buFontTx/>
              <a:buNone/>
              <a:tabLst/>
            </a:pPr>
            <a:endParaRPr kumimoji="0" lang="pl-PL" sz="16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endParaRPr>
          </a:p>
        </p:txBody>
      </p:sp>
      <p:sp>
        <p:nvSpPr>
          <p:cNvPr id="6" name="Body Level One…">
            <a:extLst>
              <a:ext uri="{FF2B5EF4-FFF2-40B4-BE49-F238E27FC236}">
                <a16:creationId xmlns:a16="http://schemas.microsoft.com/office/drawing/2014/main" id="{40639B50-D3EB-83CF-9C42-54F2C2BA653E}"/>
              </a:ext>
            </a:extLst>
          </p:cNvPr>
          <p:cNvSpPr txBox="1">
            <a:spLocks noGrp="1"/>
          </p:cNvSpPr>
          <p:nvPr>
            <p:ph type="body" sz="half" idx="1" hasCustomPrompt="1"/>
          </p:nvPr>
        </p:nvSpPr>
        <p:spPr>
          <a:xfrm>
            <a:off x="2639442" y="2618753"/>
            <a:ext cx="6902765" cy="2602176"/>
          </a:xfrm>
          <a:prstGeom prst="rect">
            <a:avLst/>
          </a:prstGeom>
          <a:ln w="12700">
            <a:miter lim="400000"/>
          </a:ln>
        </p:spPr>
        <p:txBody>
          <a:bodyPr lIns="45719" rIns="45719">
            <a:normAutofit lnSpcReduction="10000"/>
          </a:bodyPr>
          <a:lstStyle>
            <a:lvl1pPr marL="0" indent="0">
              <a:buClr>
                <a:srgbClr val="F78722"/>
              </a:buClr>
              <a:buFont typeface="Arial" panose="020B0604020202020204" pitchFamily="34" charset="0"/>
              <a:buNone/>
              <a:defRPr kumimoji="0" sz="24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
        <p:nvSpPr>
          <p:cNvPr id="3" name="Slide Title">
            <a:extLst>
              <a:ext uri="{FF2B5EF4-FFF2-40B4-BE49-F238E27FC236}">
                <a16:creationId xmlns:a16="http://schemas.microsoft.com/office/drawing/2014/main" id="{301283A6-02E2-0317-E480-C35540BEE904}"/>
              </a:ext>
            </a:extLst>
          </p:cNvPr>
          <p:cNvSpPr txBox="1">
            <a:spLocks noGrp="1"/>
          </p:cNvSpPr>
          <p:nvPr>
            <p:ph type="title" hasCustomPrompt="1"/>
          </p:nvPr>
        </p:nvSpPr>
        <p:spPr>
          <a:xfrm>
            <a:off x="2639443" y="1549867"/>
            <a:ext cx="4889500" cy="717551"/>
          </a:xfrm>
          <a:prstGeom prst="rect">
            <a:avLst/>
          </a:prstGeom>
          <a:ln w="12700">
            <a:miter lim="400000"/>
          </a:ln>
        </p:spPr>
        <p:txBody>
          <a:bodyPr lIns="45719" tIns="45720" rIns="45719" bIns="45720" anchor="t">
            <a:noAutofit/>
          </a:bodyPr>
          <a:lstStyle>
            <a:lvl1pPr>
              <a:defRPr kumimoji="0" sz="40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rPr dirty="0"/>
              <a:t>Slide Title</a:t>
            </a:r>
          </a:p>
        </p:txBody>
      </p:sp>
    </p:spTree>
    <p:extLst>
      <p:ext uri="{BB962C8B-B14F-4D97-AF65-F5344CB8AC3E}">
        <p14:creationId xmlns:p14="http://schemas.microsoft.com/office/powerpoint/2010/main" val="1750312404"/>
      </p:ext>
    </p:extLst>
  </p:cSld>
  <p:clrMapOvr>
    <a:masterClrMapping/>
  </p:clrMapOvr>
  <p:transition spd="med"/>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amp;bullets2">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17AA7FE7-C925-7647-BE96-8B85A565DE66}"/>
              </a:ext>
            </a:extLst>
          </p:cNvPr>
          <p:cNvPicPr>
            <a:picLocks noChangeAspect="1"/>
          </p:cNvPicPr>
          <p:nvPr userDrawn="1"/>
        </p:nvPicPr>
        <p:blipFill rotWithShape="1">
          <a:blip r:embed="rId2"/>
          <a:srcRect l="20515" t="24855" r="52771" b="56359"/>
          <a:stretch/>
        </p:blipFill>
        <p:spPr>
          <a:xfrm>
            <a:off x="9748685" y="5102941"/>
            <a:ext cx="2443316" cy="1755059"/>
          </a:xfrm>
          <a:prstGeom prst="rect">
            <a:avLst/>
          </a:prstGeom>
        </p:spPr>
      </p:pic>
      <p:sp>
        <p:nvSpPr>
          <p:cNvPr id="4" name="Slide Title">
            <a:extLst>
              <a:ext uri="{FF2B5EF4-FFF2-40B4-BE49-F238E27FC236}">
                <a16:creationId xmlns:a16="http://schemas.microsoft.com/office/drawing/2014/main" id="{6F028D56-E5BA-213C-4BB7-DF98DFBE4946}"/>
              </a:ext>
            </a:extLst>
          </p:cNvPr>
          <p:cNvSpPr txBox="1">
            <a:spLocks/>
          </p:cNvSpPr>
          <p:nvPr userDrawn="1"/>
        </p:nvSpPr>
        <p:spPr>
          <a:xfrm>
            <a:off x="603253" y="539751"/>
            <a:ext cx="4889500" cy="71755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22860" tIns="22860" rIns="22860" bIns="22860" anchor="t">
            <a:noAutofit/>
          </a:bodyPr>
          <a:lstStyle>
            <a:lvl1pPr marL="0" marR="0" indent="0" algn="l" defTabSz="2438338" rtl="0" latinLnBrk="0">
              <a:lnSpc>
                <a:spcPct val="80000"/>
              </a:lnSpc>
              <a:spcBef>
                <a:spcPts val="0"/>
              </a:spcBef>
              <a:spcAft>
                <a:spcPts val="0"/>
              </a:spcAft>
              <a:buClrTx/>
              <a:buSzTx/>
              <a:buFontTx/>
              <a:buNone/>
              <a:tabLst/>
              <a:defRPr kumimoji="0" sz="5600" b="1" i="0" u="none" strike="noStrike" cap="none" spc="0" normalizeH="0" baseline="0" dirty="0">
                <a:ln>
                  <a:noFill/>
                </a:ln>
                <a:solidFill>
                  <a:srgbClr val="F26211"/>
                </a:solidFill>
                <a:effectLst/>
                <a:uFillTx/>
                <a:latin typeface="Montserrat Regular"/>
                <a:ea typeface="Jura Light Bold"/>
                <a:cs typeface="Jura Light Bold"/>
                <a:sym typeface="Helvetica Neue"/>
              </a:defRPr>
            </a:lvl1pPr>
            <a:lvl2pPr marL="0" marR="0" indent="457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2pPr>
            <a:lvl3pPr marL="0" marR="0" indent="914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3pPr>
            <a:lvl4pPr marL="0" marR="0" indent="1371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4pPr>
            <a:lvl5pPr marL="0" marR="0" indent="18288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5pPr>
            <a:lvl6pPr marL="0" marR="0" indent="22860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6pPr>
            <a:lvl7pPr marL="0" marR="0" indent="27432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7pPr>
            <a:lvl8pPr marL="0" marR="0" indent="32004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8pPr>
            <a:lvl9pPr marL="0" marR="0" indent="3657600" algn="l" defTabSz="2438338" rtl="0" latinLnBrk="0">
              <a:lnSpc>
                <a:spcPct val="80000"/>
              </a:lnSpc>
              <a:spcBef>
                <a:spcPts val="0"/>
              </a:spcBef>
              <a:spcAft>
                <a:spcPts val="0"/>
              </a:spcAft>
              <a:buClrTx/>
              <a:buSzTx/>
              <a:buFontTx/>
              <a:buNone/>
              <a:tabLst/>
              <a:defRPr sz="8500" b="1" i="0" u="none" strike="noStrike" cap="none" spc="-170" baseline="0">
                <a:solidFill>
                  <a:srgbClr val="000000"/>
                </a:solidFill>
                <a:uFillTx/>
                <a:latin typeface="+mn-lt"/>
                <a:ea typeface="+mn-ea"/>
                <a:cs typeface="+mn-cs"/>
                <a:sym typeface="Helvetica Neue"/>
              </a:defRPr>
            </a:lvl9pPr>
          </a:lstStyle>
          <a:p>
            <a:pPr defTabSz="247648" hangingPunct="0">
              <a:lnSpc>
                <a:spcPct val="100000"/>
              </a:lnSpc>
            </a:pPr>
            <a:r>
              <a:rPr lang="pl-PL" sz="3200" dirty="0" err="1"/>
              <a:t>Slide</a:t>
            </a:r>
            <a:r>
              <a:rPr lang="pl-PL" sz="3200" dirty="0"/>
              <a:t> </a:t>
            </a:r>
            <a:r>
              <a:rPr lang="pl-PL" sz="3200" dirty="0" err="1"/>
              <a:t>Title</a:t>
            </a:r>
            <a:endParaRPr lang="pl-PL" sz="3200" dirty="0"/>
          </a:p>
        </p:txBody>
      </p:sp>
      <p:pic>
        <p:nvPicPr>
          <p:cNvPr id="7" name="afryka.svg" descr="afryka.svg">
            <a:extLst>
              <a:ext uri="{FF2B5EF4-FFF2-40B4-BE49-F238E27FC236}">
                <a16:creationId xmlns:a16="http://schemas.microsoft.com/office/drawing/2014/main" id="{BA6D182A-EEE0-3541-CD96-504AE4002B2F}"/>
              </a:ext>
            </a:extLst>
          </p:cNvPr>
          <p:cNvPicPr>
            <a:picLocks noChangeAspect="1"/>
          </p:cNvPicPr>
          <p:nvPr userDrawn="1"/>
        </p:nvPicPr>
        <p:blipFill rotWithShape="1">
          <a:blip r:embed="rId3"/>
          <a:srcRect l="34011" t="-5164" r="-14972" b="73693"/>
          <a:stretch/>
        </p:blipFill>
        <p:spPr>
          <a:xfrm>
            <a:off x="0" y="4681025"/>
            <a:ext cx="5223749" cy="2176977"/>
          </a:xfrm>
          <a:prstGeom prst="rect">
            <a:avLst/>
          </a:prstGeom>
          <a:ln w="12700">
            <a:miter lim="400000"/>
          </a:ln>
        </p:spPr>
      </p:pic>
      <p:sp>
        <p:nvSpPr>
          <p:cNvPr id="11" name="Body Level One…">
            <a:extLst>
              <a:ext uri="{FF2B5EF4-FFF2-40B4-BE49-F238E27FC236}">
                <a16:creationId xmlns:a16="http://schemas.microsoft.com/office/drawing/2014/main" id="{483CB89B-51C9-A270-F251-447E8DE9DB5A}"/>
              </a:ext>
            </a:extLst>
          </p:cNvPr>
          <p:cNvSpPr txBox="1">
            <a:spLocks noGrp="1"/>
          </p:cNvSpPr>
          <p:nvPr>
            <p:ph type="body" sz="half" idx="1" hasCustomPrompt="1"/>
          </p:nvPr>
        </p:nvSpPr>
        <p:spPr>
          <a:xfrm>
            <a:off x="970200" y="1386840"/>
            <a:ext cx="10407877" cy="4055315"/>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extLst>
      <p:ext uri="{BB962C8B-B14F-4D97-AF65-F5344CB8AC3E}">
        <p14:creationId xmlns:p14="http://schemas.microsoft.com/office/powerpoint/2010/main" val="2691272961"/>
      </p:ext>
    </p:extLst>
  </p:cSld>
  <p:clrMapOvr>
    <a:masterClrMapping/>
  </p:clrMapOvr>
  <p:transition spd="med"/>
</p:sldLayout>
</file>

<file path=ppt/slideLayouts/slideLayout9.xml><?xml version="1.0" encoding="utf-8"?>
<p:sldLayout xmlns:a="http://schemas.openxmlformats.org/drawingml/2006/main" xmlns:r="http://schemas.openxmlformats.org/officeDocument/2006/relationships" xmlns:p="http://schemas.openxmlformats.org/presentationml/2006/main" userDrawn="1">
  <p:cSld name="Title &amp; Bullets">
    <p:spTree>
      <p:nvGrpSpPr>
        <p:cNvPr id="1" name=""/>
        <p:cNvGrpSpPr/>
        <p:nvPr/>
      </p:nvGrpSpPr>
      <p:grpSpPr>
        <a:xfrm>
          <a:off x="0" y="0"/>
          <a:ext cx="0" cy="0"/>
          <a:chOff x="0" y="0"/>
          <a:chExt cx="0" cy="0"/>
        </a:xfrm>
      </p:grpSpPr>
      <p:pic>
        <p:nvPicPr>
          <p:cNvPr id="4" name="afryka.svg" descr="afryka.svg">
            <a:extLst>
              <a:ext uri="{FF2B5EF4-FFF2-40B4-BE49-F238E27FC236}">
                <a16:creationId xmlns:a16="http://schemas.microsoft.com/office/drawing/2014/main" id="{FDDE8007-15B1-B20D-2109-A45AF4734021}"/>
              </a:ext>
            </a:extLst>
          </p:cNvPr>
          <p:cNvPicPr>
            <a:picLocks noChangeAspect="1"/>
          </p:cNvPicPr>
          <p:nvPr userDrawn="1"/>
        </p:nvPicPr>
        <p:blipFill rotWithShape="1">
          <a:blip r:embed="rId2"/>
          <a:srcRect t="26861" r="43957"/>
          <a:stretch/>
        </p:blipFill>
        <p:spPr>
          <a:xfrm>
            <a:off x="8576053" y="2"/>
            <a:ext cx="3615947" cy="5059521"/>
          </a:xfrm>
          <a:prstGeom prst="rect">
            <a:avLst/>
          </a:prstGeom>
          <a:ln w="12700">
            <a:miter lim="400000"/>
          </a:ln>
        </p:spPr>
      </p:pic>
      <p:sp>
        <p:nvSpPr>
          <p:cNvPr id="5" name="Slide Title">
            <a:extLst>
              <a:ext uri="{FF2B5EF4-FFF2-40B4-BE49-F238E27FC236}">
                <a16:creationId xmlns:a16="http://schemas.microsoft.com/office/drawing/2014/main" id="{08014D8F-04FD-678E-AC67-9901AD07829E}"/>
              </a:ext>
            </a:extLst>
          </p:cNvPr>
          <p:cNvSpPr txBox="1">
            <a:spLocks noGrp="1"/>
          </p:cNvSpPr>
          <p:nvPr>
            <p:ph type="title" hasCustomPrompt="1"/>
          </p:nvPr>
        </p:nvSpPr>
        <p:spPr>
          <a:xfrm>
            <a:off x="603253" y="539751"/>
            <a:ext cx="4889500" cy="717551"/>
          </a:xfrm>
          <a:prstGeom prst="rect">
            <a:avLst/>
          </a:prstGeom>
          <a:ln w="12700">
            <a:miter lim="400000"/>
          </a:ln>
        </p:spPr>
        <p:txBody>
          <a:bodyPr lIns="45719" tIns="45720" rIns="45719" bIns="45720" anchor="t">
            <a:noAutofit/>
          </a:bodyPr>
          <a:lstStyle>
            <a:lvl1pPr>
              <a:defRPr kumimoji="0" sz="3200" spc="0" normalizeH="0" dirty="0">
                <a:ln>
                  <a:noFill/>
                </a:ln>
                <a:solidFill>
                  <a:srgbClr val="F26211"/>
                </a:solidFill>
                <a:effectLst/>
                <a:latin typeface="Montserrat Regular"/>
                <a:ea typeface="Jura Light Bold"/>
                <a:cs typeface="Jura Light Bold"/>
              </a:defRPr>
            </a:lvl1pPr>
          </a:lstStyle>
          <a:p>
            <a:pPr lvl="0" defTabSz="247648" fontAlgn="auto" hangingPunct="0">
              <a:lnSpc>
                <a:spcPct val="100000"/>
              </a:lnSpc>
            </a:pPr>
            <a:r>
              <a:t>Slide Title</a:t>
            </a:r>
          </a:p>
        </p:txBody>
      </p:sp>
      <p:sp>
        <p:nvSpPr>
          <p:cNvPr id="7" name="Body Level One…">
            <a:extLst>
              <a:ext uri="{FF2B5EF4-FFF2-40B4-BE49-F238E27FC236}">
                <a16:creationId xmlns:a16="http://schemas.microsoft.com/office/drawing/2014/main" id="{D23B232E-4B33-E4C1-DDB0-31B90820D4A6}"/>
              </a:ext>
            </a:extLst>
          </p:cNvPr>
          <p:cNvSpPr txBox="1">
            <a:spLocks noGrp="1"/>
          </p:cNvSpPr>
          <p:nvPr>
            <p:ph type="body" sz="half" idx="1" hasCustomPrompt="1"/>
          </p:nvPr>
        </p:nvSpPr>
        <p:spPr>
          <a:xfrm>
            <a:off x="970201" y="1386842"/>
            <a:ext cx="8807980" cy="5059521"/>
          </a:xfrm>
          <a:prstGeom prst="rect">
            <a:avLst/>
          </a:prstGeom>
          <a:ln w="12700">
            <a:miter lim="400000"/>
          </a:ln>
        </p:spPr>
        <p:txBody>
          <a:bodyPr lIns="45719" rIns="45719">
            <a:normAutofit lnSpcReduction="10000"/>
          </a:bodyPr>
          <a:lstStyle>
            <a:lvl1pPr marL="304796" indent="-304796">
              <a:buClr>
                <a:srgbClr val="F78722"/>
              </a:buClr>
              <a:buFont typeface="Arial" panose="020B0604020202020204" pitchFamily="34" charset="0"/>
              <a:buChar char="—"/>
              <a:defRPr kumimoji="0" sz="2800" normalizeH="0" dirty="0">
                <a:ln>
                  <a:noFill/>
                </a:ln>
                <a:solidFill>
                  <a:srgbClr val="432411"/>
                </a:solidFill>
                <a:effectLst/>
                <a:latin typeface="Montserrat Regular"/>
                <a:ea typeface="Montserrat Regular"/>
                <a:cs typeface="Montserrat Regular"/>
              </a:defRPr>
            </a:lvl1pPr>
            <a:lvl5pPr marL="342895" indent="-342895">
              <a:buClr>
                <a:schemeClr val="tx1"/>
              </a:buClr>
              <a:buFont typeface="Arial Rounded MT Bold" panose="020F0704030504030204" pitchFamily="34" charset="0"/>
              <a:buChar char="—"/>
              <a:defRPr kumimoji="0" normalizeH="0" dirty="0">
                <a:ln>
                  <a:noFill/>
                </a:ln>
                <a:effectLst/>
              </a:defRPr>
            </a:lvl5pPr>
          </a:lstStyle>
          <a:p>
            <a:pPr marL="304796" lvl="0" indent="-304796" defTabSz="404490" fontAlgn="auto" hangingPunct="0">
              <a:lnSpc>
                <a:spcPct val="150000"/>
              </a:lnSpc>
              <a:spcBef>
                <a:spcPts val="0"/>
              </a:spcBef>
              <a:buSzTx/>
            </a:pPr>
            <a:r>
              <a:rPr lang="pl-PL"/>
              <a:t>T</a:t>
            </a:r>
            <a:r>
              <a:rPr err="1"/>
              <a:t>ext</a:t>
            </a:r>
            <a:endParaRPr/>
          </a:p>
        </p:txBody>
      </p:sp>
    </p:spTree>
  </p:cSld>
  <p:clrMapOvr>
    <a:masterClrMapping/>
  </p:clrMapOvr>
  <p:transition spd="med"/>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Slide Title"/>
          <p:cNvSpPr txBox="1">
            <a:spLocks noGrp="1"/>
          </p:cNvSpPr>
          <p:nvPr>
            <p:ph type="title" hasCustomPrompt="1"/>
          </p:nvPr>
        </p:nvSpPr>
        <p:spPr>
          <a:xfrm>
            <a:off x="603253" y="539751"/>
            <a:ext cx="10985500" cy="716581"/>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Title</a:t>
            </a:r>
          </a:p>
        </p:txBody>
      </p:sp>
      <p:sp>
        <p:nvSpPr>
          <p:cNvPr id="3" name="Body Level One…"/>
          <p:cNvSpPr txBox="1">
            <a:spLocks noGrp="1"/>
          </p:cNvSpPr>
          <p:nvPr>
            <p:ph type="body" idx="1" hasCustomPrompt="1"/>
          </p:nvPr>
        </p:nvSpPr>
        <p:spPr>
          <a:xfrm>
            <a:off x="603253" y="2124254"/>
            <a:ext cx="10985500" cy="4128007"/>
          </a:xfrm>
          <a:prstGeom prst="rect">
            <a:avLst/>
          </a:prstGeom>
          <a:ln w="12700">
            <a:miter lim="400000"/>
          </a:ln>
          <a:extLst>
            <a:ext uri="{C572A759-6A51-4108-AA02-DFA0A04FC94B}">
              <ma14:wrappingTextBoxFlag xmlns="" xmlns:m="http://schemas.openxmlformats.org/officeDocument/2006/math" xmlns:a14="http://schemas.microsoft.com/office/drawing/2010/main" xmlns:ma14="http://schemas.microsoft.com/office/mac/drawingml/2011/main" val="1"/>
            </a:ext>
          </a:extLst>
        </p:spPr>
        <p:txBody>
          <a:bodyPr lIns="50800" tIns="50800" rIns="50800" bIns="50800">
            <a:normAutofit/>
          </a:bodyPr>
          <a:lstStyle/>
          <a:p>
            <a:r>
              <a:t>Slide bullet text</a:t>
            </a:r>
          </a:p>
          <a:p>
            <a:pPr lvl="1"/>
            <a:endParaRPr/>
          </a:p>
          <a:p>
            <a:pPr lvl="2"/>
            <a:endParaRPr/>
          </a:p>
          <a:p>
            <a:pPr lvl="3"/>
            <a:endParaRPr/>
          </a:p>
          <a:p>
            <a:pPr lvl="4"/>
            <a:endParaRPr/>
          </a:p>
        </p:txBody>
      </p:sp>
      <p:sp>
        <p:nvSpPr>
          <p:cNvPr id="4" name="Slide Number"/>
          <p:cNvSpPr txBox="1">
            <a:spLocks noGrp="1"/>
          </p:cNvSpPr>
          <p:nvPr>
            <p:ph type="sldNum" sz="quarter" idx="2"/>
          </p:nvPr>
        </p:nvSpPr>
        <p:spPr>
          <a:xfrm>
            <a:off x="5966240" y="6486710"/>
            <a:ext cx="253274" cy="241092"/>
          </a:xfrm>
          <a:prstGeom prst="rect">
            <a:avLst/>
          </a:prstGeom>
          <a:ln w="12700">
            <a:miter lim="400000"/>
          </a:ln>
        </p:spPr>
        <p:txBody>
          <a:bodyPr wrap="none" lIns="50800" tIns="50800" rIns="50800" bIns="50800" anchor="b">
            <a:spAutoFit/>
          </a:bodyPr>
          <a:lstStyle>
            <a:lvl1pPr algn="ctr" defTabSz="292097">
              <a:lnSpc>
                <a:spcPct val="100000"/>
              </a:lnSpc>
              <a:spcBef>
                <a:spcPts val="0"/>
              </a:spcBef>
              <a:defRPr sz="900"/>
            </a:lvl1pPr>
          </a:lstStyle>
          <a:p>
            <a:fld id="{86CB4B4D-7CA3-9044-876B-883B54F8677D}" type="slidenum">
              <a:t>‹#›</a:t>
            </a:fld>
            <a:endParaRPr/>
          </a:p>
        </p:txBody>
      </p:sp>
    </p:spTree>
  </p:cSld>
  <p:clrMap bg1="lt1" tx1="dk1" bg2="lt2" tx2="dk2" accent1="accent1" accent2="accent2" accent3="accent3" accent4="accent4" accent5="accent5" accent6="accent6" hlink="hlink" folHlink="folHlink"/>
  <p:sldLayoutIdLst>
    <p:sldLayoutId id="2147483686" r:id="rId1"/>
    <p:sldLayoutId id="2147483650" r:id="rId2"/>
    <p:sldLayoutId id="2147483679" r:id="rId3"/>
    <p:sldLayoutId id="2147483678" r:id="rId4"/>
    <p:sldLayoutId id="2147483680" r:id="rId5"/>
    <p:sldLayoutId id="2147483682" r:id="rId6"/>
    <p:sldLayoutId id="2147483683" r:id="rId7"/>
    <p:sldLayoutId id="2147483684" r:id="rId8"/>
    <p:sldLayoutId id="2147483652" r:id="rId9"/>
    <p:sldLayoutId id="2147483685" r:id="rId10"/>
    <p:sldLayoutId id="2147483687" r:id="rId11"/>
  </p:sldLayoutIdLst>
  <p:transition spd="med"/>
  <p:txStyles>
    <p:titleStyle>
      <a:lvl1pPr marL="0" marR="0" indent="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1pPr>
      <a:lvl2pPr marL="0" marR="0" indent="22859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2pPr>
      <a:lvl3pPr marL="0" marR="0" indent="457194"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3pPr>
      <a:lvl4pPr marL="0" marR="0" indent="685791"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4pPr>
      <a:lvl5pPr marL="0" marR="0" indent="914389"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5pPr>
      <a:lvl6pPr marL="0" marR="0" indent="1142986"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6pPr>
      <a:lvl7pPr marL="0" marR="0" indent="1371583"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7pPr>
      <a:lvl8pPr marL="0" marR="0" indent="1600180"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8pPr>
      <a:lvl9pPr marL="0" marR="0" indent="1828777" algn="l" defTabSz="1219154" rtl="0" latinLnBrk="0">
        <a:lnSpc>
          <a:spcPct val="80000"/>
        </a:lnSpc>
        <a:spcBef>
          <a:spcPts val="0"/>
        </a:spcBef>
        <a:spcAft>
          <a:spcPts val="0"/>
        </a:spcAft>
        <a:buClrTx/>
        <a:buSzTx/>
        <a:buFontTx/>
        <a:buNone/>
        <a:tabLst/>
        <a:defRPr sz="4251" b="1" i="0" u="none" strike="noStrike" cap="none" spc="-85" baseline="0">
          <a:solidFill>
            <a:srgbClr val="000000"/>
          </a:solidFill>
          <a:uFillTx/>
          <a:latin typeface="+mn-lt"/>
          <a:ea typeface="+mn-ea"/>
          <a:cs typeface="+mn-cs"/>
          <a:sym typeface="Helvetica Neue"/>
        </a:defRPr>
      </a:lvl9pPr>
    </p:titleStyle>
    <p:bodyStyle>
      <a:lvl1pPr marL="30479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1pPr>
      <a:lvl2pPr marL="60959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2pPr>
      <a:lvl3pPr marL="914389"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3pPr>
      <a:lvl4pPr marL="1219184"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4pPr>
      <a:lvl5pPr marL="1523981"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5pPr>
      <a:lvl6pPr marL="1828777"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6pPr>
      <a:lvl7pPr marL="2133573"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7pPr>
      <a:lvl8pPr marL="2438370"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8pPr>
      <a:lvl9pPr marL="2743166" marR="0" indent="-304796" algn="l" defTabSz="1219154" rtl="0" latinLnBrk="0">
        <a:lnSpc>
          <a:spcPct val="90000"/>
        </a:lnSpc>
        <a:spcBef>
          <a:spcPts val="2251"/>
        </a:spcBef>
        <a:spcAft>
          <a:spcPts val="0"/>
        </a:spcAft>
        <a:buClrTx/>
        <a:buSzPct val="123000"/>
        <a:buFontTx/>
        <a:buChar char="•"/>
        <a:tabLst/>
        <a:defRPr sz="2400" b="0" i="0" u="none" strike="noStrike" cap="none" spc="0" baseline="0">
          <a:solidFill>
            <a:srgbClr val="000000"/>
          </a:solidFill>
          <a:uFillTx/>
          <a:latin typeface="+mn-lt"/>
          <a:ea typeface="+mn-ea"/>
          <a:cs typeface="+mn-cs"/>
          <a:sym typeface="Helvetica Neue"/>
        </a:defRPr>
      </a:lvl9pPr>
    </p:bodyStyle>
    <p:otherStyle>
      <a:lvl1pPr marL="0" marR="0" indent="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1pPr>
      <a:lvl2pPr marL="0" marR="0" indent="22859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2pPr>
      <a:lvl3pPr marL="0" marR="0" indent="457194"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3pPr>
      <a:lvl4pPr marL="0" marR="0" indent="685791"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4pPr>
      <a:lvl5pPr marL="0" marR="0" indent="914389"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5pPr>
      <a:lvl6pPr marL="0" marR="0" indent="1142986"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6pPr>
      <a:lvl7pPr marL="0" marR="0" indent="1371583"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7pPr>
      <a:lvl8pPr marL="0" marR="0" indent="1600180"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8pPr>
      <a:lvl9pPr marL="0" marR="0" indent="1828777" algn="ctr" defTabSz="292097" rtl="0" latinLnBrk="0">
        <a:lnSpc>
          <a:spcPct val="100000"/>
        </a:lnSpc>
        <a:spcBef>
          <a:spcPts val="0"/>
        </a:spcBef>
        <a:spcAft>
          <a:spcPts val="0"/>
        </a:spcAft>
        <a:buClrTx/>
        <a:buSzTx/>
        <a:buFontTx/>
        <a:buNone/>
        <a:tabLst/>
        <a:defRPr sz="900" b="0" i="0" u="none" strike="noStrike" cap="none" spc="0" baseline="0">
          <a:solidFill>
            <a:schemeClr val="tx1"/>
          </a:solidFill>
          <a:uFillTx/>
          <a:latin typeface="+mn-lt"/>
          <a:ea typeface="+mn-ea"/>
          <a:cs typeface="+mn-cs"/>
          <a:sym typeface="Helvetica Neue"/>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4.xml"/><Relationship Id="rId1" Type="http://schemas.openxmlformats.org/officeDocument/2006/relationships/slideLayout" Target="../slideLayouts/slideLayout9.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9.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6.xml"/><Relationship Id="rId1" Type="http://schemas.openxmlformats.org/officeDocument/2006/relationships/slideLayout" Target="../slideLayouts/slideLayout9.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9.xml"/></Relationships>
</file>

<file path=ppt/slides/_rels/slide1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9.xml"/></Relationships>
</file>

<file path=ppt/slides/_rels/slide1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9.xml"/><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2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2.xml"/><Relationship Id="rId1" Type="http://schemas.openxmlformats.org/officeDocument/2006/relationships/slideLayout" Target="../slideLayouts/slideLayout9.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6.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0.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9.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0.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1.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9.xml"/><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p:txBody>
          <a:bodyPr/>
          <a:lstStyle/>
          <a:p>
            <a:r>
              <a:rPr lang="en-GB" noProof="1"/>
              <a:t>Transport ferroviaire</a:t>
            </a:r>
          </a:p>
        </p:txBody>
      </p:sp>
      <p:sp>
        <p:nvSpPr>
          <p:cNvPr id="3" name="Text Placeholder 2">
            <a:extLst>
              <a:ext uri="{FF2B5EF4-FFF2-40B4-BE49-F238E27FC236}">
                <a16:creationId xmlns:a16="http://schemas.microsoft.com/office/drawing/2014/main" id="{FFD85AD9-F452-2FFB-4F41-12718A52AA28}"/>
              </a:ext>
            </a:extLst>
          </p:cNvPr>
          <p:cNvSpPr>
            <a:spLocks noGrp="1"/>
          </p:cNvSpPr>
          <p:nvPr>
            <p:ph type="body" sz="quarter" idx="1"/>
          </p:nvPr>
        </p:nvSpPr>
        <p:spPr/>
        <p:txBody>
          <a:bodyPr/>
          <a:lstStyle/>
          <a:p>
            <a:r>
              <a:rPr lang="en-GB" noProof="1"/>
              <a:t>Fondamentaux du transport</a:t>
            </a:r>
          </a:p>
          <a:p>
            <a:endParaRPr lang="en-GB" noProof="1"/>
          </a:p>
        </p:txBody>
      </p:sp>
    </p:spTree>
    <p:extLst>
      <p:ext uri="{BB962C8B-B14F-4D97-AF65-F5344CB8AC3E}">
        <p14:creationId xmlns:p14="http://schemas.microsoft.com/office/powerpoint/2010/main" val="1478447607"/>
      </p:ext>
    </p:extLst>
  </p:cSld>
  <p:clrMapOvr>
    <a:masterClrMapping/>
  </p:clrMapOvr>
  <p:transition spd="med"/>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BBE7A68-35A7-B28F-579A-EEFAC82A8716}"/>
              </a:ext>
            </a:extLst>
          </p:cNvPr>
          <p:cNvSpPr>
            <a:spLocks noGrp="1"/>
          </p:cNvSpPr>
          <p:nvPr>
            <p:ph type="title"/>
          </p:nvPr>
        </p:nvSpPr>
        <p:spPr/>
        <p:txBody>
          <a:bodyPr/>
          <a:lstStyle/>
          <a:p>
            <a:r>
              <a:rPr lang="en-GB" noProof="1"/>
              <a:t>Transport ferroviaire de marchandises</a:t>
            </a:r>
          </a:p>
        </p:txBody>
      </p:sp>
      <p:sp>
        <p:nvSpPr>
          <p:cNvPr id="3" name="Textplatzhalter 2">
            <a:extLst>
              <a:ext uri="{FF2B5EF4-FFF2-40B4-BE49-F238E27FC236}">
                <a16:creationId xmlns:a16="http://schemas.microsoft.com/office/drawing/2014/main" id="{6D2604DF-C39F-0EE9-A223-43798965E7F4}"/>
              </a:ext>
            </a:extLst>
          </p:cNvPr>
          <p:cNvSpPr>
            <a:spLocks noGrp="1"/>
          </p:cNvSpPr>
          <p:nvPr>
            <p:ph type="body" sz="half" idx="1"/>
          </p:nvPr>
        </p:nvSpPr>
        <p:spPr/>
        <p:txBody>
          <a:bodyPr>
            <a:normAutofit/>
          </a:bodyPr>
          <a:lstStyle/>
          <a:p>
            <a:r>
              <a:rPr lang="en-GB" noProof="1"/>
              <a:t>Bulk biens (coal, minerals, grain)</a:t>
            </a:r>
          </a:p>
          <a:p>
            <a:r>
              <a:rPr lang="en-GB" noProof="1"/>
              <a:t>Container transport (intermodal logistics)</a:t>
            </a:r>
          </a:p>
          <a:p>
            <a:r>
              <a:rPr lang="en-GB" noProof="1"/>
              <a:t>Longue distance heavy haul transport</a:t>
            </a:r>
          </a:p>
          <a:p>
            <a:endParaRPr lang="en-GB" noProof="1"/>
          </a:p>
          <a:p>
            <a:r>
              <a:rPr lang="en-GB" noProof="1"/>
              <a:t>Key advantages:</a:t>
            </a:r>
          </a:p>
          <a:p>
            <a:pPr lvl="1"/>
            <a:r>
              <a:rPr lang="en-GB" noProof="1"/>
              <a:t>élevé capacité par ‘slot’ par rapport à route transport</a:t>
            </a:r>
          </a:p>
          <a:p>
            <a:pPr lvl="1"/>
            <a:r>
              <a:rPr lang="en-GB" noProof="1"/>
              <a:t>faible coût par tonne-km</a:t>
            </a:r>
          </a:p>
          <a:p>
            <a:pPr lvl="1"/>
            <a:r>
              <a:rPr lang="en-GB" noProof="1"/>
              <a:t>efficacité énergétique</a:t>
            </a:r>
          </a:p>
        </p:txBody>
      </p:sp>
    </p:spTree>
    <p:extLst>
      <p:ext uri="{BB962C8B-B14F-4D97-AF65-F5344CB8AC3E}">
        <p14:creationId xmlns:p14="http://schemas.microsoft.com/office/powerpoint/2010/main" val="2124582146"/>
      </p:ext>
    </p:extLst>
  </p:cSld>
  <p:clrMapOvr>
    <a:masterClrMapping/>
  </p:clrMapOvr>
  <p:transition spd="med"/>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18CEAEE0-416C-8123-14DC-DBF85915386B}"/>
              </a:ext>
            </a:extLst>
          </p:cNvPr>
          <p:cNvSpPr>
            <a:spLocks noGrp="1"/>
          </p:cNvSpPr>
          <p:nvPr>
            <p:ph type="title"/>
          </p:nvPr>
        </p:nvSpPr>
        <p:spPr>
          <a:xfrm>
            <a:off x="603252" y="539751"/>
            <a:ext cx="7583817" cy="717551"/>
          </a:xfrm>
        </p:spPr>
        <p:txBody>
          <a:bodyPr/>
          <a:lstStyle/>
          <a:p>
            <a:r>
              <a:rPr lang="en-GB" noProof="1"/>
              <a:t>Comparison: Voyageur vs. Transport ferroviaire de marchandises</a:t>
            </a:r>
          </a:p>
        </p:txBody>
      </p:sp>
      <p:graphicFrame>
        <p:nvGraphicFramePr>
          <p:cNvPr id="6" name="Tabelle 5">
            <a:extLst>
              <a:ext uri="{FF2B5EF4-FFF2-40B4-BE49-F238E27FC236}">
                <a16:creationId xmlns:a16="http://schemas.microsoft.com/office/drawing/2014/main" id="{C5BBDDFD-BD79-0688-ACD2-9520C52BDAD3}"/>
              </a:ext>
            </a:extLst>
          </p:cNvPr>
          <p:cNvGraphicFramePr>
            <a:graphicFrameLocks noGrp="1"/>
          </p:cNvGraphicFramePr>
          <p:nvPr>
            <p:extLst>
              <p:ext uri="{D42A27DB-BD31-4B8C-83A1-F6EECF244321}">
                <p14:modId xmlns:p14="http://schemas.microsoft.com/office/powerpoint/2010/main" val="3662718146"/>
              </p:ext>
            </p:extLst>
          </p:nvPr>
        </p:nvGraphicFramePr>
        <p:xfrm>
          <a:off x="714890" y="1923091"/>
          <a:ext cx="10364235" cy="4267200"/>
        </p:xfrm>
        <a:graphic>
          <a:graphicData uri="http://schemas.openxmlformats.org/drawingml/2006/table">
            <a:tbl>
              <a:tblPr firstRow="1" firstCol="1">
                <a:tableStyleId>{CF821DB8-F4EB-4A41-A1BA-3FCAFE7338EE}</a:tableStyleId>
              </a:tblPr>
              <a:tblGrid>
                <a:gridCol w="3454745">
                  <a:extLst>
                    <a:ext uri="{9D8B030D-6E8A-4147-A177-3AD203B41FA5}">
                      <a16:colId xmlns:a16="http://schemas.microsoft.com/office/drawing/2014/main" val="1298789150"/>
                    </a:ext>
                  </a:extLst>
                </a:gridCol>
                <a:gridCol w="3454745">
                  <a:extLst>
                    <a:ext uri="{9D8B030D-6E8A-4147-A177-3AD203B41FA5}">
                      <a16:colId xmlns:a16="http://schemas.microsoft.com/office/drawing/2014/main" val="2021296100"/>
                    </a:ext>
                  </a:extLst>
                </a:gridCol>
                <a:gridCol w="3454745">
                  <a:extLst>
                    <a:ext uri="{9D8B030D-6E8A-4147-A177-3AD203B41FA5}">
                      <a16:colId xmlns:a16="http://schemas.microsoft.com/office/drawing/2014/main" val="1837089427"/>
                    </a:ext>
                  </a:extLst>
                </a:gridCol>
              </a:tblGrid>
              <a:tr h="0">
                <a:tc>
                  <a:txBody>
                    <a:bodyPr/>
                    <a:lstStyle/>
                    <a:p>
                      <a:pPr>
                        <a:buNone/>
                      </a:pPr>
                      <a:r>
                        <a:rPr lang="en-GB" sz="3200" noProof="1"/>
                        <a:t>Aspect</a:t>
                      </a:r>
                    </a:p>
                  </a:txBody>
                  <a:tcPr anchor="ctr"/>
                </a:tc>
                <a:tc>
                  <a:txBody>
                    <a:bodyPr/>
                    <a:lstStyle/>
                    <a:p>
                      <a:pPr>
                        <a:buNone/>
                      </a:pPr>
                      <a:r>
                        <a:rPr lang="en-GB" sz="3200" noProof="1"/>
                        <a:t>Voyageur</a:t>
                      </a:r>
                    </a:p>
                  </a:txBody>
                  <a:tcPr anchor="ctr"/>
                </a:tc>
                <a:tc>
                  <a:txBody>
                    <a:bodyPr/>
                    <a:lstStyle/>
                    <a:p>
                      <a:pPr>
                        <a:buNone/>
                      </a:pPr>
                      <a:r>
                        <a:rPr lang="en-GB" sz="3200" noProof="1"/>
                        <a:t>Marchandises</a:t>
                      </a:r>
                    </a:p>
                  </a:txBody>
                  <a:tcPr anchor="ctr"/>
                </a:tc>
                <a:extLst>
                  <a:ext uri="{0D108BD9-81ED-4DB2-BD59-A6C34878D82A}">
                    <a16:rowId xmlns:a16="http://schemas.microsoft.com/office/drawing/2014/main" val="2287309484"/>
                  </a:ext>
                </a:extLst>
              </a:tr>
              <a:tr h="0">
                <a:tc>
                  <a:txBody>
                    <a:bodyPr/>
                    <a:lstStyle/>
                    <a:p>
                      <a:pPr>
                        <a:buNone/>
                      </a:pPr>
                      <a:r>
                        <a:rPr lang="en-GB" sz="3200" noProof="1"/>
                        <a:t>Priority</a:t>
                      </a:r>
                    </a:p>
                  </a:txBody>
                  <a:tcPr anchor="ctr"/>
                </a:tc>
                <a:tc>
                  <a:txBody>
                    <a:bodyPr/>
                    <a:lstStyle/>
                    <a:p>
                      <a:pPr>
                        <a:buNone/>
                      </a:pPr>
                      <a:r>
                        <a:rPr lang="en-GB" sz="3200" noProof="1"/>
                        <a:t>vitesse, sécurité &amp; confort</a:t>
                      </a:r>
                    </a:p>
                  </a:txBody>
                  <a:tcPr anchor="ctr"/>
                </a:tc>
                <a:tc>
                  <a:txBody>
                    <a:bodyPr/>
                    <a:lstStyle/>
                    <a:p>
                      <a:pPr>
                        <a:buNone/>
                      </a:pPr>
                      <a:r>
                        <a:rPr lang="en-GB" sz="3200" noProof="1"/>
                        <a:t>coût &amp; fiabilité</a:t>
                      </a:r>
                    </a:p>
                  </a:txBody>
                  <a:tcPr anchor="ctr"/>
                </a:tc>
                <a:extLst>
                  <a:ext uri="{0D108BD9-81ED-4DB2-BD59-A6C34878D82A}">
                    <a16:rowId xmlns:a16="http://schemas.microsoft.com/office/drawing/2014/main" val="782042728"/>
                  </a:ext>
                </a:extLst>
              </a:tr>
              <a:tr h="0">
                <a:tc>
                  <a:txBody>
                    <a:bodyPr/>
                    <a:lstStyle/>
                    <a:p>
                      <a:pPr>
                        <a:buNone/>
                      </a:pPr>
                      <a:r>
                        <a:rPr lang="en-GB" sz="3200" noProof="1"/>
                        <a:t>Scheduling</a:t>
                      </a:r>
                    </a:p>
                  </a:txBody>
                  <a:tcPr anchor="ctr"/>
                </a:tc>
                <a:tc>
                  <a:txBody>
                    <a:bodyPr/>
                    <a:lstStyle/>
                    <a:p>
                      <a:pPr>
                        <a:buNone/>
                      </a:pPr>
                      <a:r>
                        <a:rPr lang="en-GB" sz="3200" noProof="1"/>
                        <a:t>fixe timetable</a:t>
                      </a:r>
                    </a:p>
                  </a:txBody>
                  <a:tcPr anchor="ctr"/>
                </a:tc>
                <a:tc>
                  <a:txBody>
                    <a:bodyPr/>
                    <a:lstStyle/>
                    <a:p>
                      <a:pPr>
                        <a:buNone/>
                      </a:pPr>
                      <a:r>
                        <a:rPr lang="en-GB" sz="3200" noProof="1"/>
                        <a:t>flexible/logistics-driven</a:t>
                      </a:r>
                    </a:p>
                  </a:txBody>
                  <a:tcPr anchor="ctr"/>
                </a:tc>
                <a:extLst>
                  <a:ext uri="{0D108BD9-81ED-4DB2-BD59-A6C34878D82A}">
                    <a16:rowId xmlns:a16="http://schemas.microsoft.com/office/drawing/2014/main" val="1204102058"/>
                  </a:ext>
                </a:extLst>
              </a:tr>
              <a:tr h="0">
                <a:tc>
                  <a:txBody>
                    <a:bodyPr/>
                    <a:lstStyle/>
                    <a:p>
                      <a:pPr>
                        <a:buNone/>
                      </a:pPr>
                      <a:r>
                        <a:rPr lang="en-GB" sz="3200" noProof="1"/>
                        <a:t>Demand</a:t>
                      </a:r>
                    </a:p>
                  </a:txBody>
                  <a:tcPr anchor="ctr"/>
                </a:tc>
                <a:tc>
                  <a:txBody>
                    <a:bodyPr/>
                    <a:lstStyle/>
                    <a:p>
                      <a:pPr>
                        <a:buNone/>
                      </a:pPr>
                      <a:r>
                        <a:rPr lang="en-GB" sz="3200" noProof="1"/>
                        <a:t>daily mobility</a:t>
                      </a:r>
                    </a:p>
                  </a:txBody>
                  <a:tcPr anchor="ctr"/>
                </a:tc>
                <a:tc>
                  <a:txBody>
                    <a:bodyPr/>
                    <a:lstStyle/>
                    <a:p>
                      <a:pPr>
                        <a:buNone/>
                      </a:pPr>
                      <a:r>
                        <a:rPr lang="en-GB" sz="3200" noProof="1"/>
                        <a:t>chaîne d’approvisionnement</a:t>
                      </a:r>
                    </a:p>
                  </a:txBody>
                  <a:tcPr anchor="ctr"/>
                </a:tc>
                <a:extLst>
                  <a:ext uri="{0D108BD9-81ED-4DB2-BD59-A6C34878D82A}">
                    <a16:rowId xmlns:a16="http://schemas.microsoft.com/office/drawing/2014/main" val="655095338"/>
                  </a:ext>
                </a:extLst>
              </a:tr>
            </a:tbl>
          </a:graphicData>
        </a:graphic>
      </p:graphicFrame>
    </p:spTree>
    <p:extLst>
      <p:ext uri="{BB962C8B-B14F-4D97-AF65-F5344CB8AC3E}">
        <p14:creationId xmlns:p14="http://schemas.microsoft.com/office/powerpoint/2010/main" val="968304267"/>
      </p:ext>
    </p:extLst>
  </p:cSld>
  <p:clrMapOvr>
    <a:masterClrMapping/>
  </p:clrMapOvr>
  <p:transition spd="med"/>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6B903C-7505-CD32-7BDC-D7ACC685B23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71833B-C975-ED6A-7D4C-B2CD4BDC5EF4}"/>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4BFD5B84-F848-947E-1A3E-9E63454573B8}"/>
              </a:ext>
            </a:extLst>
          </p:cNvPr>
          <p:cNvSpPr>
            <a:spLocks noGrp="1"/>
          </p:cNvSpPr>
          <p:nvPr>
            <p:ph type="body" sz="half" idx="1"/>
          </p:nvPr>
        </p:nvSpPr>
        <p:spPr/>
        <p:txBody>
          <a:bodyPr>
            <a:normAutofit fontScale="92500" lnSpcReduction="20000"/>
          </a:bodyPr>
          <a:lstStyle/>
          <a:p>
            <a:pPr marL="0" indent="0">
              <a:buNone/>
            </a:pPr>
            <a:r>
              <a:rPr lang="en-GB" noProof="1"/>
              <a:t>Termes et définitions de base</a:t>
            </a:r>
          </a:p>
          <a:p>
            <a:pPr marL="0" indent="0">
              <a:buNone/>
            </a:pPr>
            <a:endParaRPr lang="en-GB" noProof="1"/>
          </a:p>
          <a:p>
            <a:pPr marL="0" indent="0">
              <a:buNone/>
            </a:pPr>
            <a:r>
              <a:rPr lang="en-GB" noProof="1"/>
              <a:t>Transport ferroviaire de voyageurs et de marchandises</a:t>
            </a:r>
          </a:p>
          <a:p>
            <a:pPr marL="0" indent="0">
              <a:buNone/>
            </a:pPr>
            <a:endParaRPr lang="en-GB" noProof="1"/>
          </a:p>
          <a:p>
            <a:pPr marL="0" indent="0">
              <a:buNone/>
            </a:pPr>
            <a:r>
              <a:rPr lang="en-GB" b="1" noProof="1"/>
              <a:t>The Chemin de fer System</a:t>
            </a:r>
          </a:p>
          <a:p>
            <a:pPr marL="0" indent="0">
              <a:buNone/>
            </a:pPr>
            <a:endParaRPr lang="en-GB" noProof="1"/>
          </a:p>
          <a:p>
            <a:pPr marL="0" indent="0">
              <a:buNone/>
            </a:pPr>
            <a:r>
              <a:rPr lang="en-GB" noProof="1"/>
              <a:t>Critères de qualité</a:t>
            </a:r>
          </a:p>
          <a:p>
            <a:pPr marL="0" indent="0">
              <a:buNone/>
            </a:pPr>
            <a:endParaRPr lang="en-GB" noProof="1"/>
          </a:p>
          <a:p>
            <a:pPr marL="0" indent="0">
              <a:buNone/>
            </a:pPr>
            <a:r>
              <a:rPr lang="en-GB" noProof="1"/>
              <a:t>Défis et impact environnemental</a:t>
            </a:r>
          </a:p>
          <a:p>
            <a:endParaRPr lang="en-GB" noProof="1"/>
          </a:p>
        </p:txBody>
      </p:sp>
    </p:spTree>
    <p:extLst>
      <p:ext uri="{BB962C8B-B14F-4D97-AF65-F5344CB8AC3E}">
        <p14:creationId xmlns:p14="http://schemas.microsoft.com/office/powerpoint/2010/main" val="3470008398"/>
      </p:ext>
    </p:extLst>
  </p:cSld>
  <p:clrMapOvr>
    <a:masterClrMapping/>
  </p:clrMapOvr>
  <p:transition spd="med"/>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34F9D8-2EC7-72C0-2A4B-0F3CFEF9D1A1}"/>
              </a:ext>
            </a:extLst>
          </p:cNvPr>
          <p:cNvSpPr>
            <a:spLocks noGrp="1"/>
          </p:cNvSpPr>
          <p:nvPr>
            <p:ph type="title"/>
          </p:nvPr>
        </p:nvSpPr>
        <p:spPr>
          <a:xfrm>
            <a:off x="603253" y="539751"/>
            <a:ext cx="7147882" cy="717551"/>
          </a:xfrm>
        </p:spPr>
        <p:txBody>
          <a:bodyPr/>
          <a:lstStyle/>
          <a:p>
            <a:r>
              <a:rPr lang="en-GB" noProof="1"/>
              <a:t>Elements de a Chemin de fer System</a:t>
            </a:r>
          </a:p>
        </p:txBody>
      </p:sp>
      <p:sp>
        <p:nvSpPr>
          <p:cNvPr id="3" name="Textplatzhalter 2">
            <a:extLst>
              <a:ext uri="{FF2B5EF4-FFF2-40B4-BE49-F238E27FC236}">
                <a16:creationId xmlns:a16="http://schemas.microsoft.com/office/drawing/2014/main" id="{A8F248D8-FA9F-A4AD-B3E9-A46D0D0460BD}"/>
              </a:ext>
            </a:extLst>
          </p:cNvPr>
          <p:cNvSpPr>
            <a:spLocks noGrp="1"/>
          </p:cNvSpPr>
          <p:nvPr>
            <p:ph type="body" sz="half" idx="1"/>
          </p:nvPr>
        </p:nvSpPr>
        <p:spPr>
          <a:xfrm>
            <a:off x="970201" y="1386842"/>
            <a:ext cx="6432085" cy="5059521"/>
          </a:xfrm>
        </p:spPr>
        <p:txBody>
          <a:bodyPr>
            <a:normAutofit/>
          </a:bodyPr>
          <a:lstStyle/>
          <a:p>
            <a:r>
              <a:rPr lang="en-GB" noProof="1"/>
              <a:t>Infrastructure (voies, gares, signalisation)</a:t>
            </a:r>
          </a:p>
          <a:p>
            <a:r>
              <a:rPr lang="en-GB" noProof="1"/>
              <a:t>Matériel roulant</a:t>
            </a:r>
          </a:p>
          <a:p>
            <a:r>
              <a:rPr lang="en-GB" noProof="1"/>
              <a:t>Oparations &amp; control</a:t>
            </a:r>
          </a:p>
          <a:p>
            <a:r>
              <a:rPr lang="en-GB" noProof="1"/>
              <a:t>Energy supply (Drive systems)</a:t>
            </a:r>
          </a:p>
          <a:p>
            <a:r>
              <a:rPr lang="en-GB" noProof="1"/>
              <a:t>Institutions &amp; regulation</a:t>
            </a:r>
          </a:p>
        </p:txBody>
      </p:sp>
      <p:pic>
        <p:nvPicPr>
          <p:cNvPr id="5" name="Grafik 4">
            <a:extLst>
              <a:ext uri="{FF2B5EF4-FFF2-40B4-BE49-F238E27FC236}">
                <a16:creationId xmlns:a16="http://schemas.microsoft.com/office/drawing/2014/main" id="{2D2654A9-6B22-D16E-EF2E-7F8F11ADA86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153399" y="449206"/>
            <a:ext cx="3877635" cy="5799193"/>
          </a:xfrm>
          <a:prstGeom prst="rect">
            <a:avLst/>
          </a:prstGeom>
        </p:spPr>
      </p:pic>
      <p:sp>
        <p:nvSpPr>
          <p:cNvPr id="6" name="Textfeld 5">
            <a:extLst>
              <a:ext uri="{FF2B5EF4-FFF2-40B4-BE49-F238E27FC236}">
                <a16:creationId xmlns:a16="http://schemas.microsoft.com/office/drawing/2014/main" id="{B96A5580-1DBE-A239-2EE7-A3CC000E2481}"/>
              </a:ext>
            </a:extLst>
          </p:cNvPr>
          <p:cNvSpPr txBox="1"/>
          <p:nvPr/>
        </p:nvSpPr>
        <p:spPr>
          <a:xfrm>
            <a:off x="8153399" y="5674696"/>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3: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252945998"/>
      </p:ext>
    </p:extLst>
  </p:cSld>
  <p:clrMapOvr>
    <a:masterClrMapping/>
  </p:clrMapOvr>
  <p:transition spd="med"/>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692E867-80A5-6DF2-58D1-6DF2AE13DE5B}"/>
              </a:ext>
            </a:extLst>
          </p:cNvPr>
          <p:cNvSpPr>
            <a:spLocks noGrp="1"/>
          </p:cNvSpPr>
          <p:nvPr>
            <p:ph type="title"/>
          </p:nvPr>
        </p:nvSpPr>
        <p:spPr>
          <a:xfrm>
            <a:off x="603252" y="539751"/>
            <a:ext cx="6539669" cy="717551"/>
          </a:xfrm>
        </p:spPr>
        <p:txBody>
          <a:bodyPr/>
          <a:lstStyle/>
          <a:p>
            <a:r>
              <a:rPr lang="en-GB" dirty="0"/>
              <a:t>Rail Véhicules (Rolling Stocks)</a:t>
            </a:r>
          </a:p>
        </p:txBody>
      </p:sp>
      <p:sp>
        <p:nvSpPr>
          <p:cNvPr id="3" name="Textplatzhalter 2">
            <a:extLst>
              <a:ext uri="{FF2B5EF4-FFF2-40B4-BE49-F238E27FC236}">
                <a16:creationId xmlns:a16="http://schemas.microsoft.com/office/drawing/2014/main" id="{2083AB9A-9A8E-A974-4943-9DF86016C43E}"/>
              </a:ext>
            </a:extLst>
          </p:cNvPr>
          <p:cNvSpPr>
            <a:spLocks noGrp="1"/>
          </p:cNvSpPr>
          <p:nvPr>
            <p:ph type="body" sz="half" idx="1"/>
          </p:nvPr>
        </p:nvSpPr>
        <p:spPr>
          <a:xfrm>
            <a:off x="970201" y="1386842"/>
            <a:ext cx="5604770" cy="5059521"/>
          </a:xfrm>
        </p:spPr>
        <p:txBody>
          <a:bodyPr>
            <a:normAutofit/>
          </a:bodyPr>
          <a:lstStyle/>
          <a:p>
            <a:r>
              <a:rPr lang="en-GB" dirty="0"/>
              <a:t>Locomotives: Power units (Diesel, Electric, ou Hybrid)</a:t>
            </a:r>
          </a:p>
          <a:p>
            <a:r>
              <a:rPr lang="en-GB" dirty="0"/>
              <a:t>Multiple Units (MUs): Integrated trains where motors are located under the floors de voyageur voitures</a:t>
            </a:r>
          </a:p>
          <a:p>
            <a:r>
              <a:rPr lang="en-GB" dirty="0"/>
              <a:t>Marchandises Wagons: Specialized types (flatbeds pour containers, hoppars pour bulk, tankers pour liquids)</a:t>
            </a:r>
          </a:p>
        </p:txBody>
      </p:sp>
      <p:pic>
        <p:nvPicPr>
          <p:cNvPr id="5" name="Grafik 4">
            <a:extLst>
              <a:ext uri="{FF2B5EF4-FFF2-40B4-BE49-F238E27FC236}">
                <a16:creationId xmlns:a16="http://schemas.microsoft.com/office/drawing/2014/main" id="{B6B1CCE4-0115-BBC2-FA16-80D571DCB6F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988625" y="539751"/>
            <a:ext cx="4600123" cy="5319249"/>
          </a:xfrm>
          <a:prstGeom prst="rect">
            <a:avLst/>
          </a:prstGeom>
        </p:spPr>
      </p:pic>
      <p:sp>
        <p:nvSpPr>
          <p:cNvPr id="6" name="Textfeld 5">
            <a:extLst>
              <a:ext uri="{FF2B5EF4-FFF2-40B4-BE49-F238E27FC236}">
                <a16:creationId xmlns:a16="http://schemas.microsoft.com/office/drawing/2014/main" id="{C6BAC13F-0725-0D84-6583-BF8FDE49B91B}"/>
              </a:ext>
            </a:extLst>
          </p:cNvPr>
          <p:cNvSpPr txBox="1"/>
          <p:nvPr/>
        </p:nvSpPr>
        <p:spPr>
          <a:xfrm>
            <a:off x="7142921" y="5250153"/>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4: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68664133"/>
      </p:ext>
    </p:extLst>
  </p:cSld>
  <p:clrMapOvr>
    <a:masterClrMapping/>
  </p:clrMapOvr>
  <p:transition spd="med"/>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4952A63-F3DC-A9DF-00E4-D5DA4E5D3F4F}"/>
              </a:ext>
            </a:extLst>
          </p:cNvPr>
          <p:cNvSpPr>
            <a:spLocks noGrp="1"/>
          </p:cNvSpPr>
          <p:nvPr>
            <p:ph type="title"/>
          </p:nvPr>
        </p:nvSpPr>
        <p:spPr/>
        <p:txBody>
          <a:bodyPr/>
          <a:lstStyle/>
          <a:p>
            <a:r>
              <a:rPr lang="en-GB" noProof="1"/>
              <a:t>Rail Infrastructure</a:t>
            </a:r>
          </a:p>
        </p:txBody>
      </p:sp>
      <p:sp>
        <p:nvSpPr>
          <p:cNvPr id="3" name="Textplatzhalter 2">
            <a:extLst>
              <a:ext uri="{FF2B5EF4-FFF2-40B4-BE49-F238E27FC236}">
                <a16:creationId xmlns:a16="http://schemas.microsoft.com/office/drawing/2014/main" id="{336B1F1E-E940-C56A-3E49-E975CC7E22C3}"/>
              </a:ext>
            </a:extLst>
          </p:cNvPr>
          <p:cNvSpPr>
            <a:spLocks noGrp="1"/>
          </p:cNvSpPr>
          <p:nvPr>
            <p:ph type="body" sz="half" idx="1"/>
          </p:nvPr>
        </p:nvSpPr>
        <p:spPr/>
        <p:txBody>
          <a:bodyPr>
            <a:normAutofit/>
          </a:bodyPr>
          <a:lstStyle/>
          <a:p>
            <a:r>
              <a:rPr lang="en-GB" noProof="1"/>
              <a:t>Voies, switches, signalisation systems</a:t>
            </a:r>
          </a:p>
          <a:p>
            <a:r>
              <a:rPr lang="en-GB" noProof="1"/>
              <a:t>Gares &amp; terminals</a:t>
            </a:r>
          </a:p>
          <a:p>
            <a:r>
              <a:rPr lang="en-GB" noProof="1"/>
              <a:t>Maintenance facilities</a:t>
            </a:r>
          </a:p>
        </p:txBody>
      </p:sp>
      <p:pic>
        <p:nvPicPr>
          <p:cNvPr id="5" name="Grafik 4">
            <a:extLst>
              <a:ext uri="{FF2B5EF4-FFF2-40B4-BE49-F238E27FC236}">
                <a16:creationId xmlns:a16="http://schemas.microsoft.com/office/drawing/2014/main" id="{398C6F8E-BBBE-9E53-B5F8-F6B4AF39DBF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408831" y="3058885"/>
            <a:ext cx="6517376" cy="3632041"/>
          </a:xfrm>
          <a:prstGeom prst="rect">
            <a:avLst/>
          </a:prstGeom>
        </p:spPr>
      </p:pic>
      <p:sp>
        <p:nvSpPr>
          <p:cNvPr id="6" name="Textfeld 5">
            <a:extLst>
              <a:ext uri="{FF2B5EF4-FFF2-40B4-BE49-F238E27FC236}">
                <a16:creationId xmlns:a16="http://schemas.microsoft.com/office/drawing/2014/main" id="{E66770AB-6DE0-3B1B-7FC6-821CED8126D8}"/>
              </a:ext>
            </a:extLst>
          </p:cNvPr>
          <p:cNvSpPr txBox="1"/>
          <p:nvPr/>
        </p:nvSpPr>
        <p:spPr>
          <a:xfrm>
            <a:off x="4430485" y="591608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5: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04234629"/>
      </p:ext>
    </p:extLst>
  </p:cSld>
  <p:clrMapOvr>
    <a:masterClrMapping/>
  </p:clrMapOvr>
  <p:transition spd="med"/>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7B0449A-610D-4BB9-3872-1F737CCB5F5D}"/>
              </a:ext>
            </a:extLst>
          </p:cNvPr>
          <p:cNvSpPr>
            <a:spLocks noGrp="1"/>
          </p:cNvSpPr>
          <p:nvPr>
            <p:ph type="title"/>
          </p:nvPr>
        </p:nvSpPr>
        <p:spPr/>
        <p:txBody>
          <a:bodyPr/>
          <a:lstStyle/>
          <a:p>
            <a:r>
              <a:rPr lang="en-GB" noProof="1"/>
              <a:t>Chemin de fer Oparations</a:t>
            </a:r>
          </a:p>
        </p:txBody>
      </p:sp>
      <p:sp>
        <p:nvSpPr>
          <p:cNvPr id="3" name="Textplatzhalter 2">
            <a:extLst>
              <a:ext uri="{FF2B5EF4-FFF2-40B4-BE49-F238E27FC236}">
                <a16:creationId xmlns:a16="http://schemas.microsoft.com/office/drawing/2014/main" id="{D06FB82E-52C6-0546-7852-0A0B0E38EBB8}"/>
              </a:ext>
            </a:extLst>
          </p:cNvPr>
          <p:cNvSpPr>
            <a:spLocks noGrp="1"/>
          </p:cNvSpPr>
          <p:nvPr>
            <p:ph type="body" sz="half" idx="1"/>
          </p:nvPr>
        </p:nvSpPr>
        <p:spPr>
          <a:xfrm>
            <a:off x="970201" y="1386842"/>
            <a:ext cx="4889500" cy="5059521"/>
          </a:xfrm>
        </p:spPr>
        <p:txBody>
          <a:bodyPr>
            <a:normAutofit/>
          </a:bodyPr>
          <a:lstStyle/>
          <a:p>
            <a:r>
              <a:rPr lang="en-GB" noProof="1"/>
              <a:t>Timetable planification</a:t>
            </a:r>
          </a:p>
          <a:p>
            <a:r>
              <a:rPr lang="en-GB" noProof="1"/>
              <a:t>Trafic control systems</a:t>
            </a:r>
          </a:p>
          <a:p>
            <a:r>
              <a:rPr lang="en-GB" noProof="1"/>
              <a:t>Sécurité systems (e.g. signalisation)</a:t>
            </a:r>
          </a:p>
        </p:txBody>
      </p:sp>
      <p:pic>
        <p:nvPicPr>
          <p:cNvPr id="4" name="Grafik 3">
            <a:extLst>
              <a:ext uri="{FF2B5EF4-FFF2-40B4-BE49-F238E27FC236}">
                <a16:creationId xmlns:a16="http://schemas.microsoft.com/office/drawing/2014/main" id="{003D6A8B-77CF-2644-DFAE-6E7A9B84E219}"/>
              </a:ext>
            </a:extLst>
          </p:cNvPr>
          <p:cNvPicPr>
            <a:picLocks noChangeAspect="1"/>
          </p:cNvPicPr>
          <p:nvPr/>
        </p:nvPicPr>
        <p:blipFill>
          <a:blip r:embed="rId3"/>
          <a:stretch>
            <a:fillRect/>
          </a:stretch>
        </p:blipFill>
        <p:spPr>
          <a:xfrm>
            <a:off x="5859701" y="1386842"/>
            <a:ext cx="6143068" cy="4088979"/>
          </a:xfrm>
          <a:prstGeom prst="rect">
            <a:avLst/>
          </a:prstGeom>
        </p:spPr>
      </p:pic>
      <p:sp>
        <p:nvSpPr>
          <p:cNvPr id="5" name="Textfeld 4">
            <a:extLst>
              <a:ext uri="{FF2B5EF4-FFF2-40B4-BE49-F238E27FC236}">
                <a16:creationId xmlns:a16="http://schemas.microsoft.com/office/drawing/2014/main" id="{6122228A-8957-04CF-8E1B-6091A42CB8DF}"/>
              </a:ext>
            </a:extLst>
          </p:cNvPr>
          <p:cNvSpPr txBox="1"/>
          <p:nvPr/>
        </p:nvSpPr>
        <p:spPr>
          <a:xfrm>
            <a:off x="5859701" y="4958144"/>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6: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Pixabay</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021885189"/>
      </p:ext>
    </p:extLst>
  </p:cSld>
  <p:clrMapOvr>
    <a:masterClrMapping/>
  </p:clrMapOvr>
  <p:transition spd="med"/>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854325A4-C87C-C871-560B-B036E5B4722E}"/>
              </a:ext>
            </a:extLst>
          </p:cNvPr>
          <p:cNvSpPr>
            <a:spLocks noGrp="1"/>
          </p:cNvSpPr>
          <p:nvPr>
            <p:ph type="title"/>
          </p:nvPr>
        </p:nvSpPr>
        <p:spPr>
          <a:xfrm>
            <a:off x="603252" y="539751"/>
            <a:ext cx="6407147" cy="717551"/>
          </a:xfrm>
        </p:spPr>
        <p:txBody>
          <a:bodyPr/>
          <a:lstStyle/>
          <a:p>
            <a:r>
              <a:rPr lang="en-GB" noProof="1"/>
              <a:t>Drive Systems/Energy Supply</a:t>
            </a:r>
          </a:p>
        </p:txBody>
      </p:sp>
      <p:sp>
        <p:nvSpPr>
          <p:cNvPr id="3" name="Textplatzhalter 2">
            <a:extLst>
              <a:ext uri="{FF2B5EF4-FFF2-40B4-BE49-F238E27FC236}">
                <a16:creationId xmlns:a16="http://schemas.microsoft.com/office/drawing/2014/main" id="{6C9F6412-7F76-6CF6-4A60-BF1DC19F27A4}"/>
              </a:ext>
            </a:extLst>
          </p:cNvPr>
          <p:cNvSpPr>
            <a:spLocks noGrp="1"/>
          </p:cNvSpPr>
          <p:nvPr>
            <p:ph type="body" sz="half" idx="1"/>
          </p:nvPr>
        </p:nvSpPr>
        <p:spPr/>
        <p:txBody>
          <a:bodyPr>
            <a:normAutofit fontScale="85000" lnSpcReduction="20000"/>
          </a:bodyPr>
          <a:lstStyle/>
          <a:p>
            <a:r>
              <a:rPr lang="en-GB" noProof="1"/>
              <a:t>Diesel traction</a:t>
            </a:r>
          </a:p>
          <a:p>
            <a:pPr lvl="1">
              <a:spcBef>
                <a:spcPts val="1051"/>
              </a:spcBef>
            </a:pPr>
            <a:r>
              <a:rPr lang="en-GB" noProof="1"/>
              <a:t>flexible, no electrification required</a:t>
            </a:r>
          </a:p>
          <a:p>
            <a:pPr lvl="1">
              <a:spcBef>
                <a:spcPts val="1051"/>
              </a:spcBef>
            </a:pPr>
            <a:r>
              <a:rPr lang="en-GB" noProof="1"/>
              <a:t>higher émissions</a:t>
            </a:r>
          </a:p>
          <a:p>
            <a:r>
              <a:rPr lang="en-GB" noProof="1"/>
              <a:t>Electric traction</a:t>
            </a:r>
          </a:p>
          <a:p>
            <a:pPr lvl="1">
              <a:spcBef>
                <a:spcPts val="1051"/>
              </a:spcBef>
            </a:pPr>
            <a:r>
              <a:rPr lang="en-GB" noProof="1"/>
              <a:t>Drawing power de an external grid</a:t>
            </a:r>
          </a:p>
          <a:p>
            <a:pPr lvl="1">
              <a:spcBef>
                <a:spcPts val="1051"/>
              </a:spcBef>
            </a:pPr>
            <a:r>
              <a:rPr lang="en-GB" noProof="1"/>
              <a:t>most efficient</a:t>
            </a:r>
          </a:p>
          <a:p>
            <a:pPr lvl="1">
              <a:spcBef>
                <a:spcPts val="1051"/>
              </a:spcBef>
            </a:pPr>
            <a:r>
              <a:rPr lang="en-GB" noProof="1"/>
              <a:t>faible émissions (depending on electricity mix)</a:t>
            </a:r>
          </a:p>
          <a:p>
            <a:r>
              <a:rPr lang="en-GB" noProof="1"/>
              <a:t>Hybrid</a:t>
            </a:r>
          </a:p>
          <a:p>
            <a:r>
              <a:rPr lang="en-GB" noProof="1"/>
              <a:t>Hydrogen/Hydrail</a:t>
            </a:r>
          </a:p>
          <a:p>
            <a:pPr lvl="1">
              <a:spcBef>
                <a:spcPts val="1051"/>
              </a:spcBef>
            </a:pPr>
            <a:r>
              <a:rPr lang="en-GB" noProof="1"/>
              <a:t>Fuel cells pour non-electrified lines</a:t>
            </a:r>
          </a:p>
          <a:p>
            <a:r>
              <a:rPr lang="en-GB" noProof="1"/>
              <a:t>Battery Electric (BEMU):</a:t>
            </a:r>
          </a:p>
          <a:p>
            <a:pPr lvl="1">
              <a:spcBef>
                <a:spcPts val="1051"/>
              </a:spcBef>
            </a:pPr>
            <a:r>
              <a:rPr lang="en-GB" noProof="1"/>
              <a:t>For court gaps dans electrification</a:t>
            </a:r>
          </a:p>
        </p:txBody>
      </p:sp>
    </p:spTree>
    <p:extLst>
      <p:ext uri="{BB962C8B-B14F-4D97-AF65-F5344CB8AC3E}">
        <p14:creationId xmlns:p14="http://schemas.microsoft.com/office/powerpoint/2010/main" val="2951042990"/>
      </p:ext>
    </p:extLst>
  </p:cSld>
  <p:clrMapOvr>
    <a:masterClrMapping/>
  </p:clrMapOvr>
  <p:transition spd="med"/>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D37A92A-E1DF-B96A-4C4E-4456BFFDC0DE}"/>
              </a:ext>
            </a:extLst>
          </p:cNvPr>
          <p:cNvSpPr>
            <a:spLocks noGrp="1"/>
          </p:cNvSpPr>
          <p:nvPr>
            <p:ph type="title"/>
          </p:nvPr>
        </p:nvSpPr>
        <p:spPr>
          <a:xfrm>
            <a:off x="603252" y="539751"/>
            <a:ext cx="7043251" cy="717551"/>
          </a:xfrm>
        </p:spPr>
        <p:txBody>
          <a:bodyPr/>
          <a:lstStyle/>
          <a:p>
            <a:r>
              <a:rPr lang="en-GB" noProof="1"/>
              <a:t>Réseau Characteristics</a:t>
            </a:r>
          </a:p>
        </p:txBody>
      </p:sp>
      <p:sp>
        <p:nvSpPr>
          <p:cNvPr id="3" name="Textplatzhalter 2">
            <a:extLst>
              <a:ext uri="{FF2B5EF4-FFF2-40B4-BE49-F238E27FC236}">
                <a16:creationId xmlns:a16="http://schemas.microsoft.com/office/drawing/2014/main" id="{C43DD390-C0EB-DFC3-73B0-A8C889DB7273}"/>
              </a:ext>
            </a:extLst>
          </p:cNvPr>
          <p:cNvSpPr>
            <a:spLocks noGrp="1"/>
          </p:cNvSpPr>
          <p:nvPr>
            <p:ph type="body" sz="half" idx="1"/>
          </p:nvPr>
        </p:nvSpPr>
        <p:spPr>
          <a:xfrm>
            <a:off x="970201" y="1386842"/>
            <a:ext cx="5354399" cy="5059521"/>
          </a:xfrm>
        </p:spPr>
        <p:txBody>
          <a:bodyPr>
            <a:normAutofit/>
          </a:bodyPr>
          <a:lstStyle/>
          <a:p>
            <a:r>
              <a:rPr lang="en-GB" noProof="1"/>
              <a:t>Fixe routes → élevé fiabilité</a:t>
            </a:r>
          </a:p>
          <a:p>
            <a:r>
              <a:rPr lang="en-GB" noProof="1"/>
              <a:t>Nécessite élevé demand density</a:t>
            </a:r>
          </a:p>
          <a:p>
            <a:r>
              <a:rPr lang="en-GB" noProof="1"/>
              <a:t>Strong dependency on infrastructure quality et regular maintenance</a:t>
            </a:r>
          </a:p>
        </p:txBody>
      </p:sp>
      <p:pic>
        <p:nvPicPr>
          <p:cNvPr id="5" name="Grafik 4">
            <a:extLst>
              <a:ext uri="{FF2B5EF4-FFF2-40B4-BE49-F238E27FC236}">
                <a16:creationId xmlns:a16="http://schemas.microsoft.com/office/drawing/2014/main" id="{03C91EAE-576A-273A-04BF-5257E20B6BB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413500" y="1386842"/>
            <a:ext cx="5539014" cy="4278588"/>
          </a:xfrm>
          <a:prstGeom prst="rect">
            <a:avLst/>
          </a:prstGeom>
        </p:spPr>
      </p:pic>
      <p:sp>
        <p:nvSpPr>
          <p:cNvPr id="6" name="Textfeld 5">
            <a:extLst>
              <a:ext uri="{FF2B5EF4-FFF2-40B4-BE49-F238E27FC236}">
                <a16:creationId xmlns:a16="http://schemas.microsoft.com/office/drawing/2014/main" id="{88037BC0-2571-D0A2-43DB-DE58EDC5241F}"/>
              </a:ext>
            </a:extLst>
          </p:cNvPr>
          <p:cNvSpPr txBox="1"/>
          <p:nvPr/>
        </p:nvSpPr>
        <p:spPr>
          <a:xfrm>
            <a:off x="6501958" y="515408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7: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4040047212"/>
      </p:ext>
    </p:extLst>
  </p:cSld>
  <p:clrMapOvr>
    <a:masterClrMapping/>
  </p:clrMapOvr>
  <p:transition spd="med"/>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C1C4CF6-7446-FC11-AFA4-FC6FFA76A258}"/>
              </a:ext>
            </a:extLst>
          </p:cNvPr>
          <p:cNvSpPr>
            <a:spLocks noGrp="1"/>
          </p:cNvSpPr>
          <p:nvPr>
            <p:ph type="title"/>
          </p:nvPr>
        </p:nvSpPr>
        <p:spPr/>
        <p:txBody>
          <a:bodyPr/>
          <a:lstStyle/>
          <a:p>
            <a:r>
              <a:rPr lang="en-GB" noProof="1"/>
              <a:t>Mondial Rail Réseaux</a:t>
            </a:r>
          </a:p>
        </p:txBody>
      </p:sp>
      <p:sp>
        <p:nvSpPr>
          <p:cNvPr id="3" name="Textplatzhalter 2">
            <a:extLst>
              <a:ext uri="{FF2B5EF4-FFF2-40B4-BE49-F238E27FC236}">
                <a16:creationId xmlns:a16="http://schemas.microsoft.com/office/drawing/2014/main" id="{175E94CD-A9D2-9BF6-FE20-F9CF587C7C66}"/>
              </a:ext>
            </a:extLst>
          </p:cNvPr>
          <p:cNvSpPr>
            <a:spLocks noGrp="1"/>
          </p:cNvSpPr>
          <p:nvPr>
            <p:ph type="body" sz="half" idx="1"/>
          </p:nvPr>
        </p:nvSpPr>
        <p:spPr>
          <a:xfrm>
            <a:off x="970201" y="1071156"/>
            <a:ext cx="8807980" cy="5059521"/>
          </a:xfrm>
        </p:spPr>
        <p:txBody>
          <a:bodyPr>
            <a:normAutofit/>
          </a:bodyPr>
          <a:lstStyle/>
          <a:p>
            <a:r>
              <a:rPr lang="en-GB" noProof="1"/>
              <a:t>Dense réseaux dans Europe, China, Japan</a:t>
            </a:r>
          </a:p>
          <a:p>
            <a:r>
              <a:rPr lang="en-GB" noProof="1"/>
              <a:t>Expansion de high-speed rail dans Asia</a:t>
            </a:r>
          </a:p>
          <a:p>
            <a:r>
              <a:rPr lang="en-GB" noProof="1"/>
              <a:t>Limited coverage dans parts de Africa</a:t>
            </a:r>
          </a:p>
        </p:txBody>
      </p:sp>
      <p:pic>
        <p:nvPicPr>
          <p:cNvPr id="1026" name="Picture 2">
            <a:extLst>
              <a:ext uri="{FF2B5EF4-FFF2-40B4-BE49-F238E27FC236}">
                <a16:creationId xmlns:a16="http://schemas.microsoft.com/office/drawing/2014/main" id="{5689CB48-D5CD-8945-E4BE-5F8FA0E32E65}"/>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69900" y="2873854"/>
            <a:ext cx="6652199" cy="3788228"/>
          </a:xfrm>
          <a:prstGeom prst="rect">
            <a:avLst/>
          </a:prstGeom>
          <a:noFill/>
          <a:extLst>
            <a:ext uri="{909E8E84-426E-40DD-AFC4-6F175D3DCCD1}">
              <a14:hiddenFill xmlns:a14="http://schemas.microsoft.com/office/drawing/2010/main">
                <a:solidFill>
                  <a:srgbClr val="FFFFFF"/>
                </a:solidFill>
              </a14:hiddenFill>
            </a:ext>
          </a:extLst>
        </p:spPr>
      </p:pic>
      <p:sp>
        <p:nvSpPr>
          <p:cNvPr id="4" name="Textfeld 3">
            <a:extLst>
              <a:ext uri="{FF2B5EF4-FFF2-40B4-BE49-F238E27FC236}">
                <a16:creationId xmlns:a16="http://schemas.microsoft.com/office/drawing/2014/main" id="{55CB2D38-655D-A021-5455-5225150AE8EE}"/>
              </a:ext>
            </a:extLst>
          </p:cNvPr>
          <p:cNvSpPr txBox="1"/>
          <p:nvPr/>
        </p:nvSpPr>
        <p:spPr>
          <a:xfrm>
            <a:off x="1734016" y="5857759"/>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8: Wikipedia</a:t>
            </a:r>
          </a:p>
        </p:txBody>
      </p:sp>
    </p:spTree>
    <p:extLst>
      <p:ext uri="{BB962C8B-B14F-4D97-AF65-F5344CB8AC3E}">
        <p14:creationId xmlns:p14="http://schemas.microsoft.com/office/powerpoint/2010/main" val="673920612"/>
      </p:ext>
    </p:extLst>
  </p:cSld>
  <p:clrMapOvr>
    <a:masterClrMapping/>
  </p:clrMapOvr>
  <p:transition spd="med"/>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111A30-B86A-18DC-CFD2-586F00D22619}"/>
              </a:ext>
            </a:extLst>
          </p:cNvPr>
          <p:cNvSpPr>
            <a:spLocks noGrp="1"/>
          </p:cNvSpPr>
          <p:nvPr>
            <p:ph type="title"/>
          </p:nvPr>
        </p:nvSpPr>
        <p:spPr>
          <a:xfrm>
            <a:off x="769449" y="2401585"/>
            <a:ext cx="8910054" cy="2110780"/>
          </a:xfrm>
        </p:spPr>
        <p:txBody>
          <a:bodyPr>
            <a:normAutofit/>
          </a:bodyPr>
          <a:lstStyle/>
          <a:p>
            <a:r>
              <a:rPr lang="en-GB" noProof="1"/>
              <a:t>Développement de l’ingénierie des systèmes de transport routier en Afrique subsaharienne – Programme moderne de master européen et renforcement des capacités</a:t>
            </a:r>
          </a:p>
        </p:txBody>
      </p:sp>
    </p:spTree>
    <p:extLst>
      <p:ext uri="{BB962C8B-B14F-4D97-AF65-F5344CB8AC3E}">
        <p14:creationId xmlns:p14="http://schemas.microsoft.com/office/powerpoint/2010/main" val="412433752"/>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BDBFD-4F9F-F314-7BF2-44ED8D9DAEF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7725A80-3E15-F2A9-A26D-BC8B23463AA7}"/>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0053DC2C-AC6B-11FE-4725-3761DA91B040}"/>
              </a:ext>
            </a:extLst>
          </p:cNvPr>
          <p:cNvSpPr>
            <a:spLocks noGrp="1"/>
          </p:cNvSpPr>
          <p:nvPr>
            <p:ph type="body" sz="half" idx="1"/>
          </p:nvPr>
        </p:nvSpPr>
        <p:spPr/>
        <p:txBody>
          <a:bodyPr>
            <a:normAutofit fontScale="92500" lnSpcReduction="20000"/>
          </a:bodyPr>
          <a:lstStyle/>
          <a:p>
            <a:pPr marL="0" indent="0">
              <a:buNone/>
            </a:pPr>
            <a:r>
              <a:rPr lang="en-GB" noProof="1"/>
              <a:t>Termes et définitions de base</a:t>
            </a:r>
          </a:p>
          <a:p>
            <a:pPr marL="0" indent="0">
              <a:buNone/>
            </a:pPr>
            <a:endParaRPr lang="en-GB" noProof="1"/>
          </a:p>
          <a:p>
            <a:pPr marL="0" indent="0">
              <a:buNone/>
            </a:pPr>
            <a:r>
              <a:rPr lang="en-GB" noProof="1"/>
              <a:t>Transport ferroviaire de voyageurs et de marchandises</a:t>
            </a:r>
          </a:p>
          <a:p>
            <a:pPr marL="0" indent="0">
              <a:buNone/>
            </a:pPr>
            <a:endParaRPr lang="en-GB" noProof="1"/>
          </a:p>
          <a:p>
            <a:pPr marL="0" indent="0">
              <a:buNone/>
            </a:pPr>
            <a:r>
              <a:rPr lang="en-GB" noProof="1"/>
              <a:t>The Chemin de fer System</a:t>
            </a:r>
          </a:p>
          <a:p>
            <a:pPr marL="0" indent="0">
              <a:buNone/>
            </a:pPr>
            <a:endParaRPr lang="en-GB" noProof="1"/>
          </a:p>
          <a:p>
            <a:pPr marL="0" indent="0">
              <a:buNone/>
            </a:pPr>
            <a:r>
              <a:rPr lang="en-GB" b="1" noProof="1"/>
              <a:t>Critères de qualité</a:t>
            </a:r>
          </a:p>
          <a:p>
            <a:pPr marL="0" indent="0">
              <a:buNone/>
            </a:pPr>
            <a:endParaRPr lang="en-GB" noProof="1"/>
          </a:p>
          <a:p>
            <a:pPr marL="0" indent="0">
              <a:buNone/>
            </a:pPr>
            <a:r>
              <a:rPr lang="en-GB" noProof="1"/>
              <a:t>Défis et impact environnemental</a:t>
            </a:r>
          </a:p>
          <a:p>
            <a:endParaRPr lang="en-GB" noProof="1"/>
          </a:p>
        </p:txBody>
      </p:sp>
    </p:spTree>
    <p:extLst>
      <p:ext uri="{BB962C8B-B14F-4D97-AF65-F5344CB8AC3E}">
        <p14:creationId xmlns:p14="http://schemas.microsoft.com/office/powerpoint/2010/main" val="3505689101"/>
      </p:ext>
    </p:extLst>
  </p:cSld>
  <p:clrMapOvr>
    <a:masterClrMapping/>
  </p:clrMapOvr>
  <p:transition spd="med"/>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314072-553F-5095-74B7-AF19DAB1A0DF}"/>
              </a:ext>
            </a:extLst>
          </p:cNvPr>
          <p:cNvSpPr>
            <a:spLocks noGrp="1"/>
          </p:cNvSpPr>
          <p:nvPr>
            <p:ph type="title"/>
          </p:nvPr>
        </p:nvSpPr>
        <p:spPr>
          <a:xfrm>
            <a:off x="603253" y="539751"/>
            <a:ext cx="8037164" cy="717551"/>
          </a:xfrm>
        </p:spPr>
        <p:txBody>
          <a:bodyPr/>
          <a:lstStyle/>
          <a:p>
            <a:r>
              <a:rPr lang="en-GB" noProof="1"/>
              <a:t>Key Quality Indicateurs</a:t>
            </a:r>
          </a:p>
        </p:txBody>
      </p:sp>
      <p:sp>
        <p:nvSpPr>
          <p:cNvPr id="3" name="Textplatzhalter 2">
            <a:extLst>
              <a:ext uri="{FF2B5EF4-FFF2-40B4-BE49-F238E27FC236}">
                <a16:creationId xmlns:a16="http://schemas.microsoft.com/office/drawing/2014/main" id="{E1834E44-F1C7-7D98-E861-BC8D3922A525}"/>
              </a:ext>
            </a:extLst>
          </p:cNvPr>
          <p:cNvSpPr>
            <a:spLocks noGrp="1"/>
          </p:cNvSpPr>
          <p:nvPr>
            <p:ph type="body" sz="half" idx="1"/>
          </p:nvPr>
        </p:nvSpPr>
        <p:spPr/>
        <p:txBody>
          <a:bodyPr>
            <a:normAutofit fontScale="92500" lnSpcReduction="10000"/>
          </a:bodyPr>
          <a:lstStyle/>
          <a:p>
            <a:r>
              <a:rPr lang="en-GB" noProof="1"/>
              <a:t>Vitesse: Commercial vitesse, travel time</a:t>
            </a:r>
          </a:p>
          <a:p>
            <a:r>
              <a:rPr lang="en-GB" noProof="1"/>
              <a:t>Fiabilité: Punctuality, fréquence</a:t>
            </a:r>
          </a:p>
          <a:p>
            <a:r>
              <a:rPr lang="en-GB" noProof="1"/>
              <a:t>Capacité: Passagers/hour, tonnes/year</a:t>
            </a:r>
          </a:p>
          <a:p>
            <a:r>
              <a:rPr lang="en-GB" noProof="1"/>
              <a:t>Coût efficacité</a:t>
            </a:r>
          </a:p>
          <a:p>
            <a:r>
              <a:rPr lang="en-GB" noProof="1"/>
              <a:t>Sécurité: Statistically the safest land transport mode</a:t>
            </a:r>
          </a:p>
          <a:p>
            <a:r>
              <a:rPr lang="en-GB" noProof="1"/>
              <a:t>Confort: Ride quality (vibration/bruit) et on-board services</a:t>
            </a:r>
          </a:p>
          <a:p>
            <a:r>
              <a:rPr lang="en-GB" noProof="1"/>
              <a:t>Intermodalité: Ease de switching de rail à other modes de transport</a:t>
            </a:r>
          </a:p>
          <a:p>
            <a:endParaRPr lang="en-GB" noProof="1"/>
          </a:p>
          <a:p>
            <a:endParaRPr lang="en-GB" noProof="1"/>
          </a:p>
        </p:txBody>
      </p:sp>
    </p:spTree>
    <p:extLst>
      <p:ext uri="{BB962C8B-B14F-4D97-AF65-F5344CB8AC3E}">
        <p14:creationId xmlns:p14="http://schemas.microsoft.com/office/powerpoint/2010/main" val="2394318444"/>
      </p:ext>
    </p:extLst>
  </p:cSld>
  <p:clrMapOvr>
    <a:masterClrMapping/>
  </p:clrMapOvr>
  <p:transition spd="med"/>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6E449F2-8C0B-B5D0-2D03-CA3875BA5A9A}"/>
              </a:ext>
            </a:extLst>
          </p:cNvPr>
          <p:cNvSpPr>
            <a:spLocks noGrp="1"/>
          </p:cNvSpPr>
          <p:nvPr>
            <p:ph type="title"/>
          </p:nvPr>
        </p:nvSpPr>
        <p:spPr/>
        <p:txBody>
          <a:bodyPr/>
          <a:lstStyle/>
          <a:p>
            <a:r>
              <a:rPr lang="en-GB" noProof="1"/>
              <a:t>Accessibilité</a:t>
            </a:r>
          </a:p>
        </p:txBody>
      </p:sp>
      <p:sp>
        <p:nvSpPr>
          <p:cNvPr id="3" name="Textplatzhalter 2">
            <a:extLst>
              <a:ext uri="{FF2B5EF4-FFF2-40B4-BE49-F238E27FC236}">
                <a16:creationId xmlns:a16="http://schemas.microsoft.com/office/drawing/2014/main" id="{F6EF2A6F-3952-DEAB-1B91-B2C231BFC563}"/>
              </a:ext>
            </a:extLst>
          </p:cNvPr>
          <p:cNvSpPr>
            <a:spLocks noGrp="1"/>
          </p:cNvSpPr>
          <p:nvPr>
            <p:ph type="body" sz="half" idx="1"/>
          </p:nvPr>
        </p:nvSpPr>
        <p:spPr/>
        <p:txBody>
          <a:bodyPr>
            <a:normAutofit/>
          </a:bodyPr>
          <a:lstStyle/>
          <a:p>
            <a:r>
              <a:rPr lang="en-GB" noProof="1"/>
              <a:t>Station coverage, notamment dans rural areas</a:t>
            </a:r>
          </a:p>
          <a:p>
            <a:r>
              <a:rPr lang="en-GB" noProof="1"/>
              <a:t>Integration avec other modes</a:t>
            </a:r>
          </a:p>
          <a:p>
            <a:r>
              <a:rPr lang="en-GB" noProof="1"/>
              <a:t>Barrier-free access</a:t>
            </a:r>
          </a:p>
          <a:p>
            <a:r>
              <a:rPr lang="en-GB" noProof="1"/>
              <a:t>Accessibilité financière</a:t>
            </a:r>
          </a:p>
          <a:p>
            <a:endParaRPr lang="en-GB" noProof="1"/>
          </a:p>
          <a:p>
            <a:endParaRPr lang="en-GB" noProof="1"/>
          </a:p>
          <a:p>
            <a:endParaRPr lang="en-GB" noProof="1"/>
          </a:p>
        </p:txBody>
      </p:sp>
      <p:pic>
        <p:nvPicPr>
          <p:cNvPr id="5" name="Grafik 4">
            <a:extLst>
              <a:ext uri="{FF2B5EF4-FFF2-40B4-BE49-F238E27FC236}">
                <a16:creationId xmlns:a16="http://schemas.microsoft.com/office/drawing/2014/main" id="{8A410A5F-A497-E9B0-445D-74462C0E74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711575" y="2899552"/>
            <a:ext cx="5073117" cy="3463044"/>
          </a:xfrm>
          <a:prstGeom prst="rect">
            <a:avLst/>
          </a:prstGeom>
        </p:spPr>
      </p:pic>
      <p:sp>
        <p:nvSpPr>
          <p:cNvPr id="6" name="Textfeld 5">
            <a:extLst>
              <a:ext uri="{FF2B5EF4-FFF2-40B4-BE49-F238E27FC236}">
                <a16:creationId xmlns:a16="http://schemas.microsoft.com/office/drawing/2014/main" id="{523D03D7-79E3-FD02-48E4-3A22E6FC9502}"/>
              </a:ext>
            </a:extLst>
          </p:cNvPr>
          <p:cNvSpPr txBox="1"/>
          <p:nvPr/>
        </p:nvSpPr>
        <p:spPr>
          <a:xfrm>
            <a:off x="6291943" y="5872544"/>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9: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1500806168"/>
      </p:ext>
    </p:extLst>
  </p:cSld>
  <p:clrMapOvr>
    <a:masterClrMapping/>
  </p:clrMapOvr>
  <p:transition spd="med"/>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A868F9-A693-2A30-8859-E2B11EF3EBD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106F8CA-CD9F-8E0D-8571-478B71EBC9C5}"/>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2E65539A-30D0-54B8-0215-7B9A3417CE50}"/>
              </a:ext>
            </a:extLst>
          </p:cNvPr>
          <p:cNvSpPr>
            <a:spLocks noGrp="1"/>
          </p:cNvSpPr>
          <p:nvPr>
            <p:ph type="body" sz="half" idx="1"/>
          </p:nvPr>
        </p:nvSpPr>
        <p:spPr/>
        <p:txBody>
          <a:bodyPr>
            <a:normAutofit fontScale="92500" lnSpcReduction="20000"/>
          </a:bodyPr>
          <a:lstStyle/>
          <a:p>
            <a:pPr marL="0" indent="0">
              <a:buNone/>
            </a:pPr>
            <a:r>
              <a:rPr lang="en-GB" noProof="1"/>
              <a:t>Termes et définitions de base</a:t>
            </a:r>
          </a:p>
          <a:p>
            <a:pPr marL="0" indent="0">
              <a:buNone/>
            </a:pPr>
            <a:endParaRPr lang="en-GB" noProof="1"/>
          </a:p>
          <a:p>
            <a:pPr marL="0" indent="0">
              <a:buNone/>
            </a:pPr>
            <a:r>
              <a:rPr lang="en-GB" noProof="1"/>
              <a:t>Transport ferroviaire de voyageurs et de marchandises</a:t>
            </a:r>
          </a:p>
          <a:p>
            <a:pPr marL="0" indent="0">
              <a:buNone/>
            </a:pPr>
            <a:endParaRPr lang="en-GB" noProof="1"/>
          </a:p>
          <a:p>
            <a:pPr marL="0" indent="0">
              <a:buNone/>
            </a:pPr>
            <a:r>
              <a:rPr lang="en-GB" noProof="1"/>
              <a:t>The Chemin de fer System</a:t>
            </a:r>
          </a:p>
          <a:p>
            <a:pPr marL="0" indent="0">
              <a:buNone/>
            </a:pPr>
            <a:endParaRPr lang="en-GB" noProof="1"/>
          </a:p>
          <a:p>
            <a:pPr marL="0" indent="0">
              <a:buNone/>
            </a:pPr>
            <a:r>
              <a:rPr lang="en-GB" noProof="1"/>
              <a:t>Critères de qualité</a:t>
            </a:r>
          </a:p>
          <a:p>
            <a:pPr marL="0" indent="0">
              <a:buNone/>
            </a:pPr>
            <a:endParaRPr lang="en-GB" noProof="1"/>
          </a:p>
          <a:p>
            <a:pPr marL="0" indent="0">
              <a:buNone/>
            </a:pPr>
            <a:r>
              <a:rPr lang="en-GB" b="1" noProof="1"/>
              <a:t>Défis et impact environnemental</a:t>
            </a:r>
          </a:p>
          <a:p>
            <a:endParaRPr lang="en-GB" noProof="1"/>
          </a:p>
        </p:txBody>
      </p:sp>
    </p:spTree>
    <p:extLst>
      <p:ext uri="{BB962C8B-B14F-4D97-AF65-F5344CB8AC3E}">
        <p14:creationId xmlns:p14="http://schemas.microsoft.com/office/powerpoint/2010/main" val="1822428443"/>
      </p:ext>
    </p:extLst>
  </p:cSld>
  <p:clrMapOvr>
    <a:masterClrMapping/>
  </p:clrMapOvr>
  <p:transition spd="med"/>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A46CC1A5-DE55-FAC8-99EB-EE9242793722}"/>
              </a:ext>
            </a:extLst>
          </p:cNvPr>
          <p:cNvSpPr>
            <a:spLocks noGrp="1"/>
          </p:cNvSpPr>
          <p:nvPr>
            <p:ph type="title"/>
          </p:nvPr>
        </p:nvSpPr>
        <p:spPr/>
        <p:txBody>
          <a:bodyPr/>
          <a:lstStyle/>
          <a:p>
            <a:r>
              <a:rPr lang="en-GB" noProof="1"/>
              <a:t>Impact environnemental</a:t>
            </a:r>
          </a:p>
        </p:txBody>
      </p:sp>
      <p:sp>
        <p:nvSpPr>
          <p:cNvPr id="3" name="Textplatzhalter 2">
            <a:extLst>
              <a:ext uri="{FF2B5EF4-FFF2-40B4-BE49-F238E27FC236}">
                <a16:creationId xmlns:a16="http://schemas.microsoft.com/office/drawing/2014/main" id="{16C0A270-1368-0F94-37D3-7DCBCC8DA170}"/>
              </a:ext>
            </a:extLst>
          </p:cNvPr>
          <p:cNvSpPr>
            <a:spLocks noGrp="1"/>
          </p:cNvSpPr>
          <p:nvPr>
            <p:ph type="body" sz="half" idx="1"/>
          </p:nvPr>
        </p:nvSpPr>
        <p:spPr/>
        <p:txBody>
          <a:bodyPr>
            <a:normAutofit fontScale="92500" lnSpcReduction="20000"/>
          </a:bodyPr>
          <a:lstStyle/>
          <a:p>
            <a:r>
              <a:rPr lang="en-GB" noProof="1"/>
              <a:t>Gaz à effet de serre Émissions</a:t>
            </a:r>
          </a:p>
          <a:p>
            <a:pPr lvl="1">
              <a:spcBef>
                <a:spcPts val="1051"/>
              </a:spcBef>
            </a:pPr>
            <a:r>
              <a:rPr lang="en-GB" noProof="1"/>
              <a:t>Rail accounts pour ~2% de mondial transport energy demand but carries ~8% de passagers et marchandises</a:t>
            </a:r>
          </a:p>
          <a:p>
            <a:pPr lvl="1">
              <a:spcBef>
                <a:spcPts val="1051"/>
              </a:spcBef>
            </a:pPr>
            <a:r>
              <a:rPr lang="en-GB" noProof="1"/>
              <a:t>Significantly lower CO₂ émissions par voyageur-km than voitures ou aviation, notamment if electrified</a:t>
            </a:r>
          </a:p>
          <a:p>
            <a:pPr lvl="1">
              <a:spcBef>
                <a:spcPts val="1051"/>
              </a:spcBef>
            </a:pPr>
            <a:r>
              <a:rPr lang="en-GB" noProof="1"/>
              <a:t>Élevé efficacité énergétique</a:t>
            </a:r>
          </a:p>
          <a:p>
            <a:r>
              <a:rPr lang="en-GB" noProof="1"/>
              <a:t>Consommation d’espace</a:t>
            </a:r>
          </a:p>
          <a:p>
            <a:pPr lvl="1">
              <a:spcBef>
                <a:spcPts val="1051"/>
              </a:spcBef>
            </a:pPr>
            <a:r>
              <a:rPr lang="en-GB" noProof="1"/>
              <a:t>Rail uses less land par transported unit than route transport</a:t>
            </a:r>
          </a:p>
          <a:p>
            <a:pPr lvl="1">
              <a:spcBef>
                <a:spcPts val="1051"/>
              </a:spcBef>
            </a:pPr>
            <a:r>
              <a:rPr lang="en-GB" noProof="1"/>
              <a:t>Fixe infrastructure → efficient corridor use</a:t>
            </a:r>
          </a:p>
          <a:p>
            <a:pPr lvl="1">
              <a:spcBef>
                <a:spcPts val="1051"/>
              </a:spcBef>
            </a:pPr>
            <a:r>
              <a:rPr lang="en-GB" noProof="1"/>
              <a:t>But élevé initial land take pour new lines</a:t>
            </a:r>
          </a:p>
          <a:p>
            <a:r>
              <a:rPr lang="en-GB" noProof="1"/>
              <a:t>Bruit pollution</a:t>
            </a:r>
          </a:p>
          <a:p>
            <a:pPr lvl="1">
              <a:spcBef>
                <a:spcPts val="1051"/>
              </a:spcBef>
            </a:pPr>
            <a:r>
              <a:rPr lang="en-GB" noProof="1"/>
              <a:t>A primary challenge pour residential areas near voies</a:t>
            </a:r>
          </a:p>
          <a:p>
            <a:endParaRPr lang="en-GB" noProof="1"/>
          </a:p>
        </p:txBody>
      </p:sp>
    </p:spTree>
    <p:extLst>
      <p:ext uri="{BB962C8B-B14F-4D97-AF65-F5344CB8AC3E}">
        <p14:creationId xmlns:p14="http://schemas.microsoft.com/office/powerpoint/2010/main" val="1128720410"/>
      </p:ext>
    </p:extLst>
  </p:cSld>
  <p:clrMapOvr>
    <a:masterClrMapping/>
  </p:clrMapOvr>
  <p:transition spd="med"/>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E347EC1C-BC74-C86F-8C31-80F33A011D83}"/>
              </a:ext>
            </a:extLst>
          </p:cNvPr>
          <p:cNvSpPr>
            <a:spLocks noGrp="1"/>
          </p:cNvSpPr>
          <p:nvPr>
            <p:ph type="title"/>
          </p:nvPr>
        </p:nvSpPr>
        <p:spPr>
          <a:xfrm>
            <a:off x="603252" y="539751"/>
            <a:ext cx="7594450" cy="717551"/>
          </a:xfrm>
        </p:spPr>
        <p:txBody>
          <a:bodyPr/>
          <a:lstStyle/>
          <a:p>
            <a:r>
              <a:rPr lang="en-GB" noProof="1"/>
              <a:t>Politique Objectifs</a:t>
            </a:r>
          </a:p>
        </p:txBody>
      </p:sp>
      <p:sp>
        <p:nvSpPr>
          <p:cNvPr id="3" name="Textplatzhalter 2">
            <a:extLst>
              <a:ext uri="{FF2B5EF4-FFF2-40B4-BE49-F238E27FC236}">
                <a16:creationId xmlns:a16="http://schemas.microsoft.com/office/drawing/2014/main" id="{584CB1D2-57D7-19B5-C2C5-3E034A948E7F}"/>
              </a:ext>
            </a:extLst>
          </p:cNvPr>
          <p:cNvSpPr>
            <a:spLocks noGrp="1"/>
          </p:cNvSpPr>
          <p:nvPr>
            <p:ph type="body" sz="half" idx="1"/>
          </p:nvPr>
        </p:nvSpPr>
        <p:spPr/>
        <p:txBody>
          <a:bodyPr>
            <a:normAutofit lnSpcReduction="10000"/>
          </a:bodyPr>
          <a:lstStyle/>
          <a:p>
            <a:r>
              <a:rPr lang="en-GB" noProof="1"/>
              <a:t>Décarbonation de transport</a:t>
            </a:r>
          </a:p>
          <a:p>
            <a:r>
              <a:rPr lang="en-GB" noProof="1"/>
              <a:t>Report modal: Moving trafic de route à rail</a:t>
            </a:r>
          </a:p>
          <a:p>
            <a:r>
              <a:rPr lang="en-GB" noProof="1"/>
              <a:t>Infrastructure investments</a:t>
            </a:r>
          </a:p>
          <a:p>
            <a:r>
              <a:rPr lang="en-GB" noProof="1"/>
              <a:t>Numérisation (smart rail systems)</a:t>
            </a:r>
          </a:p>
          <a:p>
            <a:r>
              <a:rPr lang="en-GB" noProof="1"/>
              <a:t>Cross-border integration: e.g. African Continental Free Trade Area (AfCFTA) support, project Integrated Élevé Vitesse Train Réseau de the AU</a:t>
            </a:r>
          </a:p>
          <a:p>
            <a:r>
              <a:rPr lang="en-GB" noProof="1"/>
              <a:t>Liberalization: Allowing privé opérateurs on state-owned voies.</a:t>
            </a:r>
          </a:p>
          <a:p>
            <a:endParaRPr lang="en-GB" noProof="1"/>
          </a:p>
          <a:p>
            <a:endParaRPr lang="en-GB" noProof="1"/>
          </a:p>
        </p:txBody>
      </p:sp>
    </p:spTree>
    <p:extLst>
      <p:ext uri="{BB962C8B-B14F-4D97-AF65-F5344CB8AC3E}">
        <p14:creationId xmlns:p14="http://schemas.microsoft.com/office/powerpoint/2010/main" val="2764979646"/>
      </p:ext>
    </p:extLst>
  </p:cSld>
  <p:clrMapOvr>
    <a:masterClrMapping/>
  </p:clrMapOvr>
  <p:transition spd="med"/>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9C67E6B6-27DB-C74F-11B3-AE5D870AEF5B}"/>
              </a:ext>
            </a:extLst>
          </p:cNvPr>
          <p:cNvSpPr>
            <a:spLocks noGrp="1"/>
          </p:cNvSpPr>
          <p:nvPr>
            <p:ph type="title"/>
          </p:nvPr>
        </p:nvSpPr>
        <p:spPr/>
        <p:txBody>
          <a:bodyPr/>
          <a:lstStyle/>
          <a:p>
            <a:r>
              <a:rPr lang="en-GB" noProof="1"/>
              <a:t>Principaux défis</a:t>
            </a:r>
          </a:p>
        </p:txBody>
      </p:sp>
      <p:sp>
        <p:nvSpPr>
          <p:cNvPr id="3" name="Textplatzhalter 2">
            <a:extLst>
              <a:ext uri="{FF2B5EF4-FFF2-40B4-BE49-F238E27FC236}">
                <a16:creationId xmlns:a16="http://schemas.microsoft.com/office/drawing/2014/main" id="{6189EACB-0AA4-85FD-8EEB-DB48ED7FBAB8}"/>
              </a:ext>
            </a:extLst>
          </p:cNvPr>
          <p:cNvSpPr>
            <a:spLocks noGrp="1"/>
          </p:cNvSpPr>
          <p:nvPr>
            <p:ph type="body" sz="half" idx="1"/>
          </p:nvPr>
        </p:nvSpPr>
        <p:spPr/>
        <p:txBody>
          <a:bodyPr>
            <a:normAutofit/>
          </a:bodyPr>
          <a:lstStyle/>
          <a:p>
            <a:r>
              <a:rPr lang="en-GB" noProof="1"/>
              <a:t>Élevé infrastructure coûts</a:t>
            </a:r>
          </a:p>
          <a:p>
            <a:r>
              <a:rPr lang="en-GB" noProof="1"/>
              <a:t>Limited flexibility</a:t>
            </a:r>
          </a:p>
          <a:p>
            <a:r>
              <a:rPr lang="en-GB" noProof="1"/>
              <a:t>Maintenance requirements, maintenance backlog dans many regions</a:t>
            </a:r>
          </a:p>
          <a:p>
            <a:r>
              <a:rPr lang="en-GB" noProof="1"/>
              <a:t>Competition avec route et transport aérien</a:t>
            </a:r>
          </a:p>
          <a:p>
            <a:r>
              <a:rPr lang="en-GB" noProof="1"/>
              <a:t>Interopérabilité issues (different gauges across borders)</a:t>
            </a:r>
          </a:p>
        </p:txBody>
      </p:sp>
    </p:spTree>
    <p:extLst>
      <p:ext uri="{BB962C8B-B14F-4D97-AF65-F5344CB8AC3E}">
        <p14:creationId xmlns:p14="http://schemas.microsoft.com/office/powerpoint/2010/main" val="2327360776"/>
      </p:ext>
    </p:extLst>
  </p:cSld>
  <p:clrMapOvr>
    <a:masterClrMapping/>
  </p:clrMapOvr>
  <p:transition spd="med"/>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56D842-4E1E-E72D-536F-78F068E62B09}"/>
              </a:ext>
            </a:extLst>
          </p:cNvPr>
          <p:cNvSpPr>
            <a:spLocks noGrp="1"/>
          </p:cNvSpPr>
          <p:nvPr>
            <p:ph type="title"/>
          </p:nvPr>
        </p:nvSpPr>
        <p:spPr/>
        <p:txBody>
          <a:bodyPr/>
          <a:lstStyle/>
          <a:p>
            <a:endParaRPr lang="en-GB" noProof="1"/>
          </a:p>
        </p:txBody>
      </p:sp>
    </p:spTree>
    <p:extLst>
      <p:ext uri="{BB962C8B-B14F-4D97-AF65-F5344CB8AC3E}">
        <p14:creationId xmlns:p14="http://schemas.microsoft.com/office/powerpoint/2010/main" val="2250183073"/>
      </p:ext>
    </p:extLst>
  </p:cSld>
  <p:clrMapOvr>
    <a:masterClrMapping/>
  </p:clrMapOvr>
  <p:transition spd="med"/>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637420-F615-5B31-27AE-0734699855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C33546-1EF4-4708-2F80-EED4DF300CED}"/>
              </a:ext>
            </a:extLst>
          </p:cNvPr>
          <p:cNvSpPr>
            <a:spLocks noGrp="1"/>
          </p:cNvSpPr>
          <p:nvPr>
            <p:ph type="title"/>
          </p:nvPr>
        </p:nvSpPr>
        <p:spPr>
          <a:xfrm>
            <a:off x="603252" y="539751"/>
            <a:ext cx="6038179" cy="717551"/>
          </a:xfrm>
        </p:spPr>
        <p:txBody>
          <a:bodyPr/>
          <a:lstStyle/>
          <a:p>
            <a:r>
              <a:rPr lang="en-GB" noProof="1"/>
              <a:t>Sources - images</a:t>
            </a:r>
          </a:p>
        </p:txBody>
      </p:sp>
      <p:sp>
        <p:nvSpPr>
          <p:cNvPr id="3" name="Text Placeholder 2">
            <a:extLst>
              <a:ext uri="{FF2B5EF4-FFF2-40B4-BE49-F238E27FC236}">
                <a16:creationId xmlns:a16="http://schemas.microsoft.com/office/drawing/2014/main" id="{B2696330-FB8D-DDD2-392F-788096D3A65B}"/>
              </a:ext>
            </a:extLst>
          </p:cNvPr>
          <p:cNvSpPr>
            <a:spLocks noGrp="1"/>
          </p:cNvSpPr>
          <p:nvPr>
            <p:ph type="body" sz="half" idx="1"/>
          </p:nvPr>
        </p:nvSpPr>
        <p:spPr/>
        <p:txBody>
          <a:bodyPr>
            <a:normAutofit/>
          </a:bodyPr>
          <a:lstStyle/>
          <a:p>
            <a:pPr marL="0" indent="0">
              <a:lnSpc>
                <a:spcPct val="120000"/>
              </a:lnSpc>
              <a:spcBef>
                <a:spcPts val="1051"/>
              </a:spcBef>
              <a:buNone/>
            </a:pPr>
            <a:r>
              <a:rPr lang="en-GB" sz="1000" noProof="1"/>
              <a:t>Fig. 1: https://www.freepik.com/free-photo/railway-closeup_12647279.htm#fromView=search&amp;page=1&amp;position=0&amp;uuid=f7a2e3b8-8e08-4565-a489-f1c09a422929&amp;query=chemin de fer</a:t>
            </a:r>
          </a:p>
          <a:p>
            <a:pPr marL="0" indent="0">
              <a:lnSpc>
                <a:spcPct val="120000"/>
              </a:lnSpc>
              <a:spcBef>
                <a:spcPts val="1051"/>
              </a:spcBef>
              <a:buNone/>
            </a:pPr>
            <a:r>
              <a:rPr lang="en-GB" sz="1000" noProof="1"/>
              <a:t>Fig. 2: https://www.freepik.com/premium-vector/train-station-with-billboard-banner-light-box-scene-illustration-template-editable-vector_35591820.htm#fromView=search&amp;page=1&amp;position=0&amp;uuid=780524ad-e9e0-4319-a655-e5920217213f&amp;query=train+station</a:t>
            </a:r>
          </a:p>
          <a:p>
            <a:pPr marL="0" indent="0">
              <a:lnSpc>
                <a:spcPct val="120000"/>
              </a:lnSpc>
              <a:spcBef>
                <a:spcPts val="1051"/>
              </a:spcBef>
              <a:buNone/>
            </a:pPr>
            <a:r>
              <a:rPr lang="en-GB" sz="1000" noProof="1"/>
              <a:t>Fig. 3: https://www.freepik.com/free-photo/vertical-shot-railway-surrounded-by-trees-transmission-towers_30222185.htm#fromView=search&amp;page=1&amp;position=0&amp;uuid=0f6fedf9-8cd7-479f-9c69-27853cb599ca&amp;query=chemin de fer</a:t>
            </a:r>
          </a:p>
          <a:p>
            <a:pPr marL="0" indent="0">
              <a:lnSpc>
                <a:spcPct val="120000"/>
              </a:lnSpc>
              <a:spcBef>
                <a:spcPts val="1051"/>
              </a:spcBef>
              <a:buNone/>
            </a:pPr>
            <a:r>
              <a:rPr lang="en-GB" sz="1000" noProof="1"/>
              <a:t>Fig. 4: https://www.freepik.com/free-vector/train-black-silhouettes-set_4425884.htm#fromView=search&amp;page=1&amp;position=0&amp;uuid=fc054d94-97d2-4a76-9304-9e7896529741&amp;query=train</a:t>
            </a:r>
          </a:p>
          <a:p>
            <a:pPr marL="0" indent="0">
              <a:lnSpc>
                <a:spcPct val="120000"/>
              </a:lnSpc>
              <a:spcBef>
                <a:spcPts val="1051"/>
              </a:spcBef>
              <a:buNone/>
            </a:pPr>
            <a:r>
              <a:rPr lang="en-GB" sz="1000" noProof="1"/>
              <a:t>Fig. 5: https://www.freepik.com/free-photo/trains-railways-transport-concept_13951947.htm#fromView=search&amp;page=1&amp;position=2&amp;uuid=56c2a63c-b5fa-455c-90cd-be2188785f7a&amp;query=chemin de fer+oparation</a:t>
            </a:r>
          </a:p>
          <a:p>
            <a:pPr marL="0" indent="0">
              <a:lnSpc>
                <a:spcPct val="120000"/>
              </a:lnSpc>
              <a:spcBef>
                <a:spcPts val="1051"/>
              </a:spcBef>
              <a:buNone/>
            </a:pPr>
            <a:r>
              <a:rPr lang="en-GB" sz="1000" noProof="1"/>
              <a:t>Fig. 6: https://pixabay.com/de/photos/zug-stellwerk-eisenbahn-4083883/</a:t>
            </a:r>
          </a:p>
          <a:p>
            <a:pPr marL="0" indent="0">
              <a:lnSpc>
                <a:spcPct val="120000"/>
              </a:lnSpc>
              <a:spcBef>
                <a:spcPts val="1051"/>
              </a:spcBef>
              <a:buNone/>
            </a:pPr>
            <a:r>
              <a:rPr lang="en-GB" sz="1000" noProof="1"/>
              <a:t>Fig. 7: https://www.freepik.com/premium-vector/london-underground-map-subway-public-transportation-scheme_6625283.htm#fromView=search&amp;page=1&amp;position=15&amp;uuid=8f1d0209-48d8-48d6-8717-5d8fa5e189a7&amp;query=train+réseau</a:t>
            </a:r>
          </a:p>
          <a:p>
            <a:pPr marL="0" indent="0">
              <a:lnSpc>
                <a:spcPct val="120000"/>
              </a:lnSpc>
              <a:spcBef>
                <a:spcPts val="1051"/>
              </a:spcBef>
              <a:buNone/>
            </a:pPr>
            <a:r>
              <a:rPr lang="en-GB" sz="1000" noProof="1"/>
              <a:t>Fig. 8: https://de.wikipedia.org/wiki/Datei:World_railway_network.png</a:t>
            </a:r>
          </a:p>
          <a:p>
            <a:pPr marL="0" indent="0">
              <a:lnSpc>
                <a:spcPct val="120000"/>
              </a:lnSpc>
              <a:spcBef>
                <a:spcPts val="1051"/>
              </a:spcBef>
              <a:buNone/>
            </a:pPr>
            <a:r>
              <a:rPr lang="en-GB" sz="1000" noProof="1"/>
              <a:t>Fig. 9: https://www.freepik.com/free-photo/full-shot-man-traveling-wheelchair_27644689.htm</a:t>
            </a:r>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2384043917"/>
      </p:ext>
    </p:extLst>
  </p:cSld>
  <p:clrMapOvr>
    <a:masterClrMapping/>
  </p:clrMapOvr>
  <p:transition spd="med"/>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B5FD7-C3D4-47DD-76C3-AA1290A076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FAEAC-CEE8-6326-2143-42347185F695}"/>
              </a:ext>
            </a:extLst>
          </p:cNvPr>
          <p:cNvSpPr>
            <a:spLocks noGrp="1"/>
          </p:cNvSpPr>
          <p:nvPr>
            <p:ph type="title"/>
          </p:nvPr>
        </p:nvSpPr>
        <p:spPr>
          <a:xfrm>
            <a:off x="603252" y="539751"/>
            <a:ext cx="8359995" cy="717551"/>
          </a:xfrm>
        </p:spPr>
        <p:txBody>
          <a:bodyPr/>
          <a:lstStyle/>
          <a:p>
            <a:r>
              <a:rPr lang="en-GB" noProof="1"/>
              <a:t>Sources – Literature (Further Reading)</a:t>
            </a:r>
          </a:p>
        </p:txBody>
      </p:sp>
      <p:sp>
        <p:nvSpPr>
          <p:cNvPr id="3" name="Text Placeholder 2">
            <a:extLst>
              <a:ext uri="{FF2B5EF4-FFF2-40B4-BE49-F238E27FC236}">
                <a16:creationId xmlns:a16="http://schemas.microsoft.com/office/drawing/2014/main" id="{CC5FFF5A-9301-AD3B-C3D7-2651DD89BF79}"/>
              </a:ext>
            </a:extLst>
          </p:cNvPr>
          <p:cNvSpPr>
            <a:spLocks noGrp="1"/>
          </p:cNvSpPr>
          <p:nvPr>
            <p:ph type="body" sz="half" idx="1"/>
          </p:nvPr>
        </p:nvSpPr>
        <p:spPr/>
        <p:txBody>
          <a:bodyPr lIns="46800">
            <a:normAutofit/>
          </a:bodyPr>
          <a:lstStyle/>
          <a:p>
            <a:pPr marL="0" indent="0">
              <a:lnSpc>
                <a:spcPct val="120000"/>
              </a:lnSpc>
              <a:spcBef>
                <a:spcPts val="1051"/>
              </a:spcBef>
              <a:buNone/>
            </a:pPr>
            <a:r>
              <a:rPr lang="en-GB" sz="1000" noProof="1"/>
              <a:t>African Development Bank Group n.y.: Transport. https://www.afdb.org/en/topics-and-sectors/sectors/transport (10.04.26).</a:t>
            </a:r>
          </a:p>
          <a:p>
            <a:pPr marL="0" indent="0">
              <a:lnSpc>
                <a:spcPct val="120000"/>
              </a:lnSpc>
              <a:spcBef>
                <a:spcPts val="1051"/>
              </a:spcBef>
              <a:buNone/>
            </a:pPr>
            <a:r>
              <a:rPr lang="en-GB" sz="1000" noProof="1"/>
              <a:t>AU 2026: Integrated Élevé Vitesse Train Réseau. https://au.int/en/flagships/integrated-high-speed-train-network (10.04.26).</a:t>
            </a:r>
          </a:p>
          <a:p>
            <a:pPr marL="0" indent="0">
              <a:lnSpc>
                <a:spcPct val="120000"/>
              </a:lnSpc>
              <a:spcBef>
                <a:spcPts val="1051"/>
              </a:spcBef>
              <a:buNone/>
            </a:pPr>
            <a:r>
              <a:rPr lang="en-GB" sz="1000" noProof="1"/>
              <a:t>European Commission n.y.: Rail Sécurité. https://transport.ec.europa.eu/transport-modes/rail/interoparability-safety/rail-safety_en (10.04.26).</a:t>
            </a:r>
          </a:p>
          <a:p>
            <a:pPr marL="0" indent="0">
              <a:lnSpc>
                <a:spcPct val="120000"/>
              </a:lnSpc>
              <a:spcBef>
                <a:spcPts val="1051"/>
              </a:spcBef>
              <a:buNone/>
            </a:pPr>
            <a:r>
              <a:rPr lang="en-GB" sz="1000" noProof="1"/>
              <a:t>European Environment Agency 2021: Rail et waterborne – best pour low-carbon motorised transport. https://www.eea.europa.eu/en/analysis/publications/rail-and-waterborne-best-for-low-carbon-motorised-transport (10.04.26).</a:t>
            </a:r>
          </a:p>
          <a:p>
            <a:pPr marL="0" indent="0">
              <a:lnSpc>
                <a:spcPct val="120000"/>
              </a:lnSpc>
              <a:spcBef>
                <a:spcPts val="1051"/>
              </a:spcBef>
              <a:buNone/>
            </a:pPr>
            <a:r>
              <a:rPr lang="en-GB" sz="1000" noProof="1"/>
              <a:t>International Energy Agency 2019: The Futur de Rail. https://www.iea.org/reports/the-future-of-rail (10.04.26).</a:t>
            </a:r>
          </a:p>
          <a:p>
            <a:pPr marL="0" indent="0">
              <a:lnSpc>
                <a:spcPct val="120000"/>
              </a:lnSpc>
              <a:spcBef>
                <a:spcPts val="1051"/>
              </a:spcBef>
              <a:buNone/>
            </a:pPr>
            <a:r>
              <a:rPr lang="en-GB" sz="1000" noProof="1"/>
              <a:t>International Union de Railways n.y.: https://uic.org/ (10.04.26).</a:t>
            </a:r>
          </a:p>
          <a:p>
            <a:pPr marL="0" indent="0">
              <a:lnSpc>
                <a:spcPct val="120000"/>
              </a:lnSpc>
              <a:spcBef>
                <a:spcPts val="1051"/>
              </a:spcBef>
              <a:buNone/>
            </a:pPr>
            <a:r>
              <a:rPr lang="en-GB" sz="1000" noProof="1"/>
              <a:t>Réseau Rail n.y.: Looking after the chemin de fer. https://www.networkrail.co.uk/our-work/looking-after-the-railway/ (10.04.26).</a:t>
            </a:r>
          </a:p>
          <a:p>
            <a:pPr marL="0" indent="0">
              <a:lnSpc>
                <a:spcPct val="120000"/>
              </a:lnSpc>
              <a:spcBef>
                <a:spcPts val="1051"/>
              </a:spcBef>
              <a:buNone/>
            </a:pPr>
            <a:r>
              <a:rPr lang="en-GB" sz="1000" noProof="1"/>
              <a:t>The Chemin de fer Technical Website n.y.: Matériel roulant Index. http://www.railway-technical.com/trains/rolling-stock-index-l/ (10.04.26).</a:t>
            </a:r>
          </a:p>
          <a:p>
            <a:pPr marL="0" indent="0">
              <a:lnSpc>
                <a:spcPct val="120000"/>
              </a:lnSpc>
              <a:spcBef>
                <a:spcPts val="1051"/>
              </a:spcBef>
              <a:buNone/>
            </a:pPr>
            <a:r>
              <a:rPr lang="en-GB" sz="1000" noProof="1"/>
              <a:t>World Bank Group n.y.: Railways. https://www.worldbank.org/en/topic/transport/brief/railways (10.04.26).</a:t>
            </a:r>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a:p>
            <a:pPr marL="0" indent="0">
              <a:lnSpc>
                <a:spcPct val="120000"/>
              </a:lnSpc>
              <a:spcBef>
                <a:spcPts val="1051"/>
              </a:spcBef>
              <a:buNone/>
            </a:pPr>
            <a:endParaRPr lang="en-GB" sz="1000" noProof="1"/>
          </a:p>
        </p:txBody>
      </p:sp>
    </p:spTree>
    <p:extLst>
      <p:ext uri="{BB962C8B-B14F-4D97-AF65-F5344CB8AC3E}">
        <p14:creationId xmlns:p14="http://schemas.microsoft.com/office/powerpoint/2010/main" val="3191372703"/>
      </p:ext>
    </p:extLst>
  </p:cSld>
  <p:clrMapOvr>
    <a:masterClrMapping/>
  </p:clrMapOvr>
  <p:transition spd="med"/>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642866930"/>
      </p:ext>
    </p:extLst>
  </p:cSld>
  <p:clrMapOvr>
    <a:masterClrMapping/>
  </p:clrMapOvr>
  <p:transition spd="med"/>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C0B875-C2F7-8176-2AB5-D0FF8AA29F32}"/>
              </a:ext>
            </a:extLst>
          </p:cNvPr>
          <p:cNvSpPr>
            <a:spLocks noGrp="1"/>
          </p:cNvSpPr>
          <p:nvPr>
            <p:ph type="title"/>
          </p:nvPr>
        </p:nvSpPr>
        <p:spPr/>
        <p:txBody>
          <a:bodyPr/>
          <a:lstStyle/>
          <a:p>
            <a:r>
              <a:rPr lang="en-GB" noProof="1"/>
              <a:t>Objectifs d’apprentissage</a:t>
            </a:r>
          </a:p>
        </p:txBody>
      </p:sp>
      <p:sp>
        <p:nvSpPr>
          <p:cNvPr id="3" name="Text Placeholder 2">
            <a:extLst>
              <a:ext uri="{FF2B5EF4-FFF2-40B4-BE49-F238E27FC236}">
                <a16:creationId xmlns:a16="http://schemas.microsoft.com/office/drawing/2014/main" id="{275D9359-CE52-5B2A-B3F7-4A73C60B6CC8}"/>
              </a:ext>
            </a:extLst>
          </p:cNvPr>
          <p:cNvSpPr>
            <a:spLocks noGrp="1"/>
          </p:cNvSpPr>
          <p:nvPr>
            <p:ph type="body" sz="half" idx="1"/>
          </p:nvPr>
        </p:nvSpPr>
        <p:spPr/>
        <p:txBody>
          <a:bodyPr>
            <a:normAutofit fontScale="92500" lnSpcReduction="10000"/>
          </a:bodyPr>
          <a:lstStyle/>
          <a:p>
            <a:pPr marL="0" indent="0">
              <a:buNone/>
            </a:pPr>
            <a:r>
              <a:rPr lang="en-GB" noProof="1"/>
              <a:t>Les étudiants peuvent:</a:t>
            </a:r>
          </a:p>
          <a:p>
            <a:r>
              <a:rPr lang="en-GB" noProof="1"/>
              <a:t>expliquer key chemin de fer terminology et system components</a:t>
            </a:r>
          </a:p>
          <a:p>
            <a:r>
              <a:rPr lang="en-GB" noProof="1"/>
              <a:t>distinguer voyageur et marchandises chemin de fer transport</a:t>
            </a:r>
          </a:p>
          <a:p>
            <a:r>
              <a:rPr lang="en-GB" noProof="1"/>
              <a:t>évaluer chemin de fer transport using key parformance critères</a:t>
            </a:r>
          </a:p>
          <a:p>
            <a:r>
              <a:rPr lang="en-GB" noProof="1"/>
              <a:t>comprendre environnemental et spatial impacts de chemin de fer transpprt</a:t>
            </a:r>
          </a:p>
          <a:p>
            <a:r>
              <a:rPr lang="en-GB" noProof="1"/>
              <a:t>identifier actuel challenges et politique priorities</a:t>
            </a:r>
          </a:p>
        </p:txBody>
      </p:sp>
    </p:spTree>
    <p:extLst>
      <p:ext uri="{BB962C8B-B14F-4D97-AF65-F5344CB8AC3E}">
        <p14:creationId xmlns:p14="http://schemas.microsoft.com/office/powerpoint/2010/main" val="4021084705"/>
      </p:ext>
    </p:extLst>
  </p:cSld>
  <p:clrMapOvr>
    <a:masterClrMapping/>
  </p:clrMapOvr>
  <p:transition spd="med"/>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DEF077E-5655-9760-1ABF-59632E1A442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82A6A1E-9543-D221-2E7C-A04F4EF6BF5F}"/>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944D6137-105B-3D1E-3AA9-76D4C243FA04}"/>
              </a:ext>
            </a:extLst>
          </p:cNvPr>
          <p:cNvSpPr>
            <a:spLocks noGrp="1"/>
          </p:cNvSpPr>
          <p:nvPr>
            <p:ph type="body" sz="half" idx="1"/>
          </p:nvPr>
        </p:nvSpPr>
        <p:spPr/>
        <p:txBody>
          <a:bodyPr>
            <a:normAutofit fontScale="92500" lnSpcReduction="20000"/>
          </a:bodyPr>
          <a:lstStyle/>
          <a:p>
            <a:pPr marL="0" indent="0">
              <a:buNone/>
            </a:pPr>
            <a:r>
              <a:rPr lang="en-GB" b="1" noProof="1"/>
              <a:t>Termes et définitions de base</a:t>
            </a:r>
          </a:p>
          <a:p>
            <a:pPr marL="0" indent="0">
              <a:buNone/>
            </a:pPr>
            <a:endParaRPr lang="en-GB" noProof="1"/>
          </a:p>
          <a:p>
            <a:pPr marL="0" indent="0">
              <a:buNone/>
            </a:pPr>
            <a:r>
              <a:rPr lang="en-GB" noProof="1"/>
              <a:t>Transport ferroviaire de voyageurs et de marchandises</a:t>
            </a:r>
          </a:p>
          <a:p>
            <a:pPr marL="0" indent="0">
              <a:buNone/>
            </a:pPr>
            <a:endParaRPr lang="en-GB" noProof="1"/>
          </a:p>
          <a:p>
            <a:pPr marL="0" indent="0">
              <a:buNone/>
            </a:pPr>
            <a:r>
              <a:rPr lang="en-GB" noProof="1"/>
              <a:t>The Chemin de fer System</a:t>
            </a:r>
          </a:p>
          <a:p>
            <a:pPr marL="0" indent="0">
              <a:buNone/>
            </a:pPr>
            <a:endParaRPr lang="en-GB" noProof="1"/>
          </a:p>
          <a:p>
            <a:pPr marL="0" indent="0">
              <a:buNone/>
            </a:pPr>
            <a:r>
              <a:rPr lang="en-GB" noProof="1"/>
              <a:t>Critères de qualité</a:t>
            </a:r>
          </a:p>
          <a:p>
            <a:pPr marL="0" indent="0">
              <a:buNone/>
            </a:pPr>
            <a:endParaRPr lang="en-GB" noProof="1"/>
          </a:p>
          <a:p>
            <a:pPr marL="0" indent="0">
              <a:buNone/>
            </a:pPr>
            <a:r>
              <a:rPr lang="en-GB" noProof="1"/>
              <a:t>Défis et impact environnemental</a:t>
            </a:r>
          </a:p>
          <a:p>
            <a:endParaRPr lang="en-GB" noProof="1"/>
          </a:p>
        </p:txBody>
      </p:sp>
    </p:spTree>
    <p:extLst>
      <p:ext uri="{BB962C8B-B14F-4D97-AF65-F5344CB8AC3E}">
        <p14:creationId xmlns:p14="http://schemas.microsoft.com/office/powerpoint/2010/main" val="2534946753"/>
      </p:ext>
    </p:extLst>
  </p:cSld>
  <p:clrMapOvr>
    <a:masterClrMapping/>
  </p:clrMapOvr>
  <p:transition spd="med"/>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CC59A3A-19E2-03A8-4D8F-BE26C04A7EC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F176E8C-3113-207F-5D24-F0812DB8A43B}"/>
              </a:ext>
            </a:extLst>
          </p:cNvPr>
          <p:cNvSpPr>
            <a:spLocks noGrp="1"/>
          </p:cNvSpPr>
          <p:nvPr>
            <p:ph type="title"/>
          </p:nvPr>
        </p:nvSpPr>
        <p:spPr>
          <a:xfrm>
            <a:off x="603252" y="539751"/>
            <a:ext cx="6038179" cy="717551"/>
          </a:xfrm>
        </p:spPr>
        <p:txBody>
          <a:bodyPr/>
          <a:lstStyle/>
          <a:p>
            <a:r>
              <a:rPr lang="en-GB" noProof="1"/>
              <a:t>Qu’est-ce que le transport ferroviaire ?</a:t>
            </a:r>
          </a:p>
        </p:txBody>
      </p:sp>
      <p:sp>
        <p:nvSpPr>
          <p:cNvPr id="3" name="Text Placeholder 2">
            <a:extLst>
              <a:ext uri="{FF2B5EF4-FFF2-40B4-BE49-F238E27FC236}">
                <a16:creationId xmlns:a16="http://schemas.microsoft.com/office/drawing/2014/main" id="{CB57D158-3B47-4308-359B-768B9FD6552E}"/>
              </a:ext>
            </a:extLst>
          </p:cNvPr>
          <p:cNvSpPr>
            <a:spLocks noGrp="1"/>
          </p:cNvSpPr>
          <p:nvPr>
            <p:ph type="body" sz="half" idx="1"/>
          </p:nvPr>
        </p:nvSpPr>
        <p:spPr>
          <a:xfrm>
            <a:off x="970201" y="1386842"/>
            <a:ext cx="5550569" cy="5059521"/>
          </a:xfrm>
        </p:spPr>
        <p:txBody>
          <a:bodyPr>
            <a:normAutofit/>
          </a:bodyPr>
          <a:lstStyle/>
          <a:p>
            <a:r>
              <a:rPr lang="en-GB" b="1" noProof="1"/>
              <a:t>Définition: A guided mode de transport, déplacement de passagers ou biens using wheeled véhicules running on voies (rails)</a:t>
            </a:r>
          </a:p>
          <a:p>
            <a:r>
              <a:rPr lang="en-GB" noProof="1"/>
              <a:t>Généralement oparates on fixe infrastructure avec scheduled services</a:t>
            </a:r>
          </a:p>
          <a:p>
            <a:r>
              <a:rPr lang="en-GB" noProof="1"/>
              <a:t>Key characteristic: faible rolling resistance → élevé efficacité énergétique</a:t>
            </a:r>
          </a:p>
        </p:txBody>
      </p:sp>
      <p:pic>
        <p:nvPicPr>
          <p:cNvPr id="5" name="Grafik 4">
            <a:extLst>
              <a:ext uri="{FF2B5EF4-FFF2-40B4-BE49-F238E27FC236}">
                <a16:creationId xmlns:a16="http://schemas.microsoft.com/office/drawing/2014/main" id="{316EC846-5E5E-6964-022F-693EEBD9C14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520770" y="1924289"/>
            <a:ext cx="5550569" cy="3640935"/>
          </a:xfrm>
          <a:prstGeom prst="rect">
            <a:avLst/>
          </a:prstGeom>
        </p:spPr>
      </p:pic>
      <p:sp>
        <p:nvSpPr>
          <p:cNvPr id="6" name="Textfeld 5">
            <a:extLst>
              <a:ext uri="{FF2B5EF4-FFF2-40B4-BE49-F238E27FC236}">
                <a16:creationId xmlns:a16="http://schemas.microsoft.com/office/drawing/2014/main" id="{D2C4CB72-C7D6-F5F7-8638-9818F818EB16}"/>
              </a:ext>
            </a:extLst>
          </p:cNvPr>
          <p:cNvSpPr txBox="1"/>
          <p:nvPr/>
        </p:nvSpPr>
        <p:spPr>
          <a:xfrm>
            <a:off x="6520770" y="5068996"/>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1: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3327663688"/>
      </p:ext>
    </p:extLst>
  </p:cSld>
  <p:clrMapOvr>
    <a:masterClrMapping/>
  </p:clrMapOvr>
  <p:transition spd="med"/>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46684-FA0B-F7F2-D023-9A289E34412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C9239B1-AD7B-16F0-F35D-3BCD426106CF}"/>
              </a:ext>
            </a:extLst>
          </p:cNvPr>
          <p:cNvSpPr>
            <a:spLocks noGrp="1"/>
          </p:cNvSpPr>
          <p:nvPr>
            <p:ph type="title"/>
          </p:nvPr>
        </p:nvSpPr>
        <p:spPr>
          <a:xfrm>
            <a:off x="603252" y="539751"/>
            <a:ext cx="6038179" cy="717551"/>
          </a:xfrm>
        </p:spPr>
        <p:txBody>
          <a:bodyPr/>
          <a:lstStyle/>
          <a:p>
            <a:r>
              <a:rPr lang="en-GB" noProof="1"/>
              <a:t>Key Chemin de fer Terminology</a:t>
            </a:r>
          </a:p>
        </p:txBody>
      </p:sp>
      <p:sp>
        <p:nvSpPr>
          <p:cNvPr id="3" name="Text Placeholder 2">
            <a:extLst>
              <a:ext uri="{FF2B5EF4-FFF2-40B4-BE49-F238E27FC236}">
                <a16:creationId xmlns:a16="http://schemas.microsoft.com/office/drawing/2014/main" id="{D99F0A4A-7BD6-5862-1C31-4BA447656A18}"/>
              </a:ext>
            </a:extLst>
          </p:cNvPr>
          <p:cNvSpPr>
            <a:spLocks noGrp="1"/>
          </p:cNvSpPr>
          <p:nvPr>
            <p:ph type="body" sz="half" idx="1"/>
          </p:nvPr>
        </p:nvSpPr>
        <p:spPr/>
        <p:txBody>
          <a:bodyPr>
            <a:normAutofit fontScale="92500" lnSpcReduction="20000"/>
          </a:bodyPr>
          <a:lstStyle/>
          <a:p>
            <a:r>
              <a:rPr lang="en-GB" noProof="1"/>
              <a:t>Chemin de fer / chemin de fer: complete system (infrastructure + oparations)</a:t>
            </a:r>
          </a:p>
          <a:p>
            <a:r>
              <a:rPr lang="en-GB" noProof="1"/>
              <a:t>Matériel roulant: All véhicules that move on a chemin de fer (locomotives, wagons, voitures)</a:t>
            </a:r>
          </a:p>
          <a:p>
            <a:r>
              <a:rPr lang="en-GB" noProof="1"/>
              <a:t>Track gauge: The distance between the inner sides de the rails (e.g., Standard Gauge 1435mm, Narrow Gauge, Broad Gauge)</a:t>
            </a:r>
          </a:p>
          <a:p>
            <a:r>
              <a:rPr lang="en-GB" noProof="1"/>
              <a:t>Train: connected series de rail véhicules/matériel roulant</a:t>
            </a:r>
          </a:p>
          <a:p>
            <a:r>
              <a:rPr lang="en-GB" noProof="1"/>
              <a:t>Réseau: interconnected rail lines</a:t>
            </a:r>
          </a:p>
          <a:p>
            <a:r>
              <a:rPr lang="en-GB" noProof="1"/>
              <a:t>Interopérabilité: The ability de different rail systems à oparate across different réseaux</a:t>
            </a:r>
          </a:p>
        </p:txBody>
      </p:sp>
    </p:spTree>
    <p:extLst>
      <p:ext uri="{BB962C8B-B14F-4D97-AF65-F5344CB8AC3E}">
        <p14:creationId xmlns:p14="http://schemas.microsoft.com/office/powerpoint/2010/main" val="4072278092"/>
      </p:ext>
    </p:extLst>
  </p:cSld>
  <p:clrMapOvr>
    <a:masterClrMapping/>
  </p:clrMapOvr>
  <p:transition spd="med"/>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49216C-6514-5ED7-901A-6D28EB47535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EC0A433-609A-8DA4-2943-5F76D1F19DFF}"/>
              </a:ext>
            </a:extLst>
          </p:cNvPr>
          <p:cNvSpPr>
            <a:spLocks noGrp="1"/>
          </p:cNvSpPr>
          <p:nvPr>
            <p:ph type="title"/>
          </p:nvPr>
        </p:nvSpPr>
        <p:spPr/>
        <p:txBody>
          <a:bodyPr/>
          <a:lstStyle/>
          <a:p>
            <a:r>
              <a:rPr lang="en-GB" noProof="1"/>
              <a:t>Vue d’ensemble</a:t>
            </a:r>
          </a:p>
        </p:txBody>
      </p:sp>
      <p:sp>
        <p:nvSpPr>
          <p:cNvPr id="3" name="Text Placeholder 2">
            <a:extLst>
              <a:ext uri="{FF2B5EF4-FFF2-40B4-BE49-F238E27FC236}">
                <a16:creationId xmlns:a16="http://schemas.microsoft.com/office/drawing/2014/main" id="{97656EEE-D7EB-B44C-9DB6-D2C11911EBCD}"/>
              </a:ext>
            </a:extLst>
          </p:cNvPr>
          <p:cNvSpPr>
            <a:spLocks noGrp="1"/>
          </p:cNvSpPr>
          <p:nvPr>
            <p:ph type="body" sz="half" idx="1"/>
          </p:nvPr>
        </p:nvSpPr>
        <p:spPr/>
        <p:txBody>
          <a:bodyPr>
            <a:normAutofit fontScale="92500" lnSpcReduction="20000"/>
          </a:bodyPr>
          <a:lstStyle/>
          <a:p>
            <a:pPr marL="0" indent="0">
              <a:buNone/>
            </a:pPr>
            <a:r>
              <a:rPr lang="en-GB" noProof="1"/>
              <a:t>Termes et définitions de base</a:t>
            </a:r>
          </a:p>
          <a:p>
            <a:pPr marL="0" indent="0">
              <a:buNone/>
            </a:pPr>
            <a:endParaRPr lang="en-GB" noProof="1"/>
          </a:p>
          <a:p>
            <a:pPr marL="0" indent="0">
              <a:buNone/>
            </a:pPr>
            <a:r>
              <a:rPr lang="en-GB" b="1" noProof="1"/>
              <a:t>Transport ferroviaire de voyageurs et de marchandises</a:t>
            </a:r>
          </a:p>
          <a:p>
            <a:pPr marL="0" indent="0">
              <a:buNone/>
            </a:pPr>
            <a:endParaRPr lang="en-GB" noProof="1"/>
          </a:p>
          <a:p>
            <a:pPr marL="0" indent="0">
              <a:buNone/>
            </a:pPr>
            <a:r>
              <a:rPr lang="en-GB" noProof="1"/>
              <a:t>The Chemin de fer System</a:t>
            </a:r>
          </a:p>
          <a:p>
            <a:pPr marL="0" indent="0">
              <a:buNone/>
            </a:pPr>
            <a:endParaRPr lang="en-GB" noProof="1"/>
          </a:p>
          <a:p>
            <a:pPr marL="0" indent="0">
              <a:buNone/>
            </a:pPr>
            <a:r>
              <a:rPr lang="en-GB" noProof="1"/>
              <a:t>Critères de qualité</a:t>
            </a:r>
          </a:p>
          <a:p>
            <a:pPr marL="0" indent="0">
              <a:buNone/>
            </a:pPr>
            <a:endParaRPr lang="en-GB" noProof="1"/>
          </a:p>
          <a:p>
            <a:pPr marL="0" indent="0">
              <a:buNone/>
            </a:pPr>
            <a:r>
              <a:rPr lang="en-GB" noProof="1"/>
              <a:t>Défis et impact environnemental</a:t>
            </a:r>
          </a:p>
          <a:p>
            <a:endParaRPr lang="en-GB" noProof="1"/>
          </a:p>
        </p:txBody>
      </p:sp>
    </p:spTree>
    <p:extLst>
      <p:ext uri="{BB962C8B-B14F-4D97-AF65-F5344CB8AC3E}">
        <p14:creationId xmlns:p14="http://schemas.microsoft.com/office/powerpoint/2010/main" val="4249870049"/>
      </p:ext>
    </p:extLst>
  </p:cSld>
  <p:clrMapOvr>
    <a:masterClrMapping/>
  </p:clrMapOvr>
  <p:transition spd="med"/>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F9E541-61BB-4EA7-39A2-3781353869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4E5678C-A067-B402-765F-DEDE2BCE2077}"/>
              </a:ext>
            </a:extLst>
          </p:cNvPr>
          <p:cNvSpPr>
            <a:spLocks noGrp="1"/>
          </p:cNvSpPr>
          <p:nvPr>
            <p:ph type="title"/>
          </p:nvPr>
        </p:nvSpPr>
        <p:spPr>
          <a:xfrm>
            <a:off x="603252" y="539751"/>
            <a:ext cx="6038179" cy="717551"/>
          </a:xfrm>
        </p:spPr>
        <p:txBody>
          <a:bodyPr/>
          <a:lstStyle/>
          <a:p>
            <a:r>
              <a:rPr lang="en-GB" noProof="1"/>
              <a:t>Transport ferroviaire de voyageurs</a:t>
            </a:r>
          </a:p>
        </p:txBody>
      </p:sp>
      <p:sp>
        <p:nvSpPr>
          <p:cNvPr id="3" name="Text Placeholder 2">
            <a:extLst>
              <a:ext uri="{FF2B5EF4-FFF2-40B4-BE49-F238E27FC236}">
                <a16:creationId xmlns:a16="http://schemas.microsoft.com/office/drawing/2014/main" id="{392EBCA7-D630-8CAF-981E-03F8BF181889}"/>
              </a:ext>
            </a:extLst>
          </p:cNvPr>
          <p:cNvSpPr>
            <a:spLocks noGrp="1"/>
          </p:cNvSpPr>
          <p:nvPr>
            <p:ph type="body" sz="half" idx="1"/>
          </p:nvPr>
        </p:nvSpPr>
        <p:spPr/>
        <p:txBody>
          <a:bodyPr>
            <a:normAutofit/>
          </a:bodyPr>
          <a:lstStyle/>
          <a:p>
            <a:r>
              <a:rPr lang="en-GB" noProof="1"/>
              <a:t>Urbain rail (metro, tram/light rail)</a:t>
            </a:r>
          </a:p>
          <a:p>
            <a:r>
              <a:rPr lang="en-GB" noProof="1"/>
              <a:t>Régional rail/Commuter</a:t>
            </a:r>
          </a:p>
          <a:p>
            <a:r>
              <a:rPr lang="en-GB" noProof="1"/>
              <a:t>Inter-City</a:t>
            </a:r>
          </a:p>
          <a:p>
            <a:r>
              <a:rPr lang="en-GB" noProof="1"/>
              <a:t>High-speed rail (HSR)</a:t>
            </a:r>
          </a:p>
          <a:p>
            <a:r>
              <a:rPr lang="en-GB" noProof="1"/>
              <a:t>Key priorities:</a:t>
            </a:r>
          </a:p>
          <a:p>
            <a:pPr lvl="1"/>
            <a:r>
              <a:rPr lang="en-GB" noProof="1"/>
              <a:t>travel time</a:t>
            </a:r>
          </a:p>
          <a:p>
            <a:pPr lvl="1"/>
            <a:r>
              <a:rPr lang="en-GB" noProof="1"/>
              <a:t>fréquence</a:t>
            </a:r>
          </a:p>
          <a:p>
            <a:pPr lvl="1"/>
            <a:r>
              <a:rPr lang="en-GB" noProof="1"/>
              <a:t>confort</a:t>
            </a:r>
          </a:p>
        </p:txBody>
      </p:sp>
      <p:pic>
        <p:nvPicPr>
          <p:cNvPr id="5" name="Grafik 4">
            <a:extLst>
              <a:ext uri="{FF2B5EF4-FFF2-40B4-BE49-F238E27FC236}">
                <a16:creationId xmlns:a16="http://schemas.microsoft.com/office/drawing/2014/main" id="{7873D4BF-D68C-794B-6AB0-899CC7FD38C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977937" y="2155371"/>
            <a:ext cx="5745069" cy="3832866"/>
          </a:xfrm>
          <a:prstGeom prst="rect">
            <a:avLst/>
          </a:prstGeom>
        </p:spPr>
      </p:pic>
      <p:sp>
        <p:nvSpPr>
          <p:cNvPr id="6" name="Textfeld 5">
            <a:extLst>
              <a:ext uri="{FF2B5EF4-FFF2-40B4-BE49-F238E27FC236}">
                <a16:creationId xmlns:a16="http://schemas.microsoft.com/office/drawing/2014/main" id="{64BA504A-ABEC-99A0-00C3-569A514F3E7A}"/>
              </a:ext>
            </a:extLst>
          </p:cNvPr>
          <p:cNvSpPr txBox="1"/>
          <p:nvPr/>
        </p:nvSpPr>
        <p:spPr>
          <a:xfrm>
            <a:off x="5977937" y="5412977"/>
            <a:ext cx="3331029" cy="804323"/>
          </a:xfrm>
          <a:prstGeom prst="rect">
            <a:avLst/>
          </a:prstGeom>
          <a:noFill/>
          <a:ln w="12700" cap="flat">
            <a:noFill/>
            <a:miter lim="400000"/>
          </a:ln>
          <a:effectLst/>
          <a:sp3d/>
        </p:spPr>
        <p:style>
          <a:lnRef idx="0">
            <a:scrgbClr r="0" g="0" b="0"/>
          </a:lnRef>
          <a:fillRef idx="0">
            <a:scrgbClr r="0" g="0" b="0"/>
          </a:fillRef>
          <a:effectRef idx="0">
            <a:scrgbClr r="0" g="0" b="0"/>
          </a:effectRef>
          <a:fontRef idx="none"/>
        </p:style>
        <p:txBody>
          <a:bodyPr rot="0" spcFirstLastPara="1" vertOverflow="overflow" horzOverflow="overflow" vert="horz" wrap="square" lIns="50800" tIns="50800" rIns="50800" bIns="50800" numCol="1" spcCol="38100" rtlCol="0" anchor="ctr">
            <a:spAutoFit/>
          </a:bodyPr>
          <a:lstStyle/>
          <a:p>
            <a:pPr marL="0" marR="0" indent="0" algn="l" defTabSz="2438338" rtl="0" fontAlgn="auto" latinLnBrk="0" hangingPunct="0">
              <a:lnSpc>
                <a:spcPct val="90000"/>
              </a:lnSpc>
              <a:spcBef>
                <a:spcPts val="4500"/>
              </a:spcBef>
              <a:spcAft>
                <a:spcPts val="0"/>
              </a:spcAft>
              <a:buClrTx/>
              <a:buSzTx/>
              <a:buFontTx/>
              <a:buNone/>
              <a:tabLst/>
            </a:pPr>
            <a:r>
              <a:rPr kumimoji="0" lang="de-DE" sz="900" b="0" i="0" u="none" strike="noStrike" cap="none" spc="0" normalizeH="0" baseline="0" dirty="0">
                <a:ln>
                  <a:noFill/>
                </a:ln>
                <a:solidFill>
                  <a:srgbClr val="000000"/>
                </a:solidFill>
                <a:effectLst/>
                <a:uFillTx/>
                <a:latin typeface="+mn-lt"/>
                <a:ea typeface="+mn-ea"/>
                <a:cs typeface="+mn-cs"/>
                <a:sym typeface="Helvetica Neue"/>
              </a:rPr>
              <a:t>Fig. 2: </a:t>
            </a:r>
            <a:r>
              <a:rPr kumimoji="0" lang="de-DE" sz="900" b="0" i="0" u="none" strike="noStrike" cap="none" spc="0" normalizeH="0" baseline="0" dirty="0" err="1">
                <a:ln>
                  <a:noFill/>
                </a:ln>
                <a:solidFill>
                  <a:srgbClr val="000000"/>
                </a:solidFill>
                <a:effectLst/>
                <a:uFillTx/>
                <a:latin typeface="+mn-lt"/>
                <a:ea typeface="+mn-ea"/>
                <a:cs typeface="+mn-cs"/>
                <a:sym typeface="Helvetica Neue"/>
              </a:rPr>
              <a:t>Freepik</a:t>
            </a:r>
            <a:endParaRPr kumimoji="0" lang="de-DE" sz="900" b="0" i="0" u="none" strike="noStrike" cap="none" spc="0" normalizeH="0" baseline="0" dirty="0">
              <a:ln>
                <a:noFill/>
              </a:ln>
              <a:solidFill>
                <a:srgbClr val="000000"/>
              </a:solidFill>
              <a:effectLst/>
              <a:uFillTx/>
              <a:latin typeface="+mn-lt"/>
              <a:ea typeface="+mn-ea"/>
              <a:cs typeface="+mn-cs"/>
              <a:sym typeface="Helvetica Neue"/>
            </a:endParaRPr>
          </a:p>
        </p:txBody>
      </p:sp>
    </p:spTree>
    <p:extLst>
      <p:ext uri="{BB962C8B-B14F-4D97-AF65-F5344CB8AC3E}">
        <p14:creationId xmlns:p14="http://schemas.microsoft.com/office/powerpoint/2010/main" val="2689913745"/>
      </p:ext>
    </p:extLst>
  </p:cSld>
  <p:clrMapOvr>
    <a:masterClrMapping/>
  </p:clrMapOvr>
  <p:transition spd="med"/>
</p:sld>
</file>

<file path=ppt/theme/theme1.xml><?xml version="1.0" encoding="utf-8"?>
<a:theme xmlns:a="http://schemas.openxmlformats.org/drawingml/2006/main" name="21_BasicWhite">
  <a:themeElements>
    <a:clrScheme name="AfroTrans">
      <a:dk1>
        <a:srgbClr val="080300"/>
      </a:dk1>
      <a:lt1>
        <a:srgbClr val="FFFFFF"/>
      </a:lt1>
      <a:dk2>
        <a:srgbClr val="FFFFFF"/>
      </a:dk2>
      <a:lt2>
        <a:srgbClr val="FFFFFF"/>
      </a:lt2>
      <a:accent1>
        <a:srgbClr val="F8BA00"/>
      </a:accent1>
      <a:accent2>
        <a:srgbClr val="FF9300"/>
      </a:accent2>
      <a:accent3>
        <a:srgbClr val="FF5400"/>
      </a:accent3>
      <a:accent4>
        <a:srgbClr val="EE230C"/>
      </a:accent4>
      <a:accent5>
        <a:srgbClr val="B51600"/>
      </a:accent5>
      <a:accent6>
        <a:srgbClr val="890F00"/>
      </a:accent6>
      <a:hlink>
        <a:srgbClr val="0000FF"/>
      </a:hlink>
      <a:folHlink>
        <a:srgbClr val="FF00FF"/>
      </a:folHlink>
    </a:clrScheme>
    <a:fontScheme name="AfroTrans_font">
      <a:majorFont>
        <a:latin typeface="Montserrat Regular"/>
        <a:ea typeface="Helvetica Neue"/>
        <a:cs typeface="Helvetica Neue"/>
      </a:majorFont>
      <a:minorFont>
        <a:latin typeface="Montserrat Regular"/>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2.xml><?xml version="1.0" encoding="utf-8"?>
<a:theme xmlns:a="http://schemas.openxmlformats.org/drawingml/2006/main" name="21_BasicWhite">
  <a:themeElements>
    <a:clrScheme name="21_BasicWhite">
      <a:dk1>
        <a:srgbClr val="000000"/>
      </a:dk1>
      <a:lt1>
        <a:srgbClr val="FFFFFF"/>
      </a:lt1>
      <a:dk2>
        <a:srgbClr val="5E5E5E"/>
      </a:dk2>
      <a:lt2>
        <a:srgbClr val="D5D5D5"/>
      </a:lt2>
      <a:accent1>
        <a:srgbClr val="00A2FF"/>
      </a:accent1>
      <a:accent2>
        <a:srgbClr val="16E7CF"/>
      </a:accent2>
      <a:accent3>
        <a:srgbClr val="61D836"/>
      </a:accent3>
      <a:accent4>
        <a:srgbClr val="FFD932"/>
      </a:accent4>
      <a:accent5>
        <a:srgbClr val="FF644E"/>
      </a:accent5>
      <a:accent6>
        <a:srgbClr val="FF42A1"/>
      </a:accent6>
      <a:hlink>
        <a:srgbClr val="0000FF"/>
      </a:hlink>
      <a:folHlink>
        <a:srgbClr val="FF00FF"/>
      </a:folHlink>
    </a:clrScheme>
    <a:fontScheme name="21_BasicWhite">
      <a:majorFont>
        <a:latin typeface="Helvetica Neue"/>
        <a:ea typeface="Helvetica Neue"/>
        <a:cs typeface="Helvetica Neue"/>
      </a:majorFont>
      <a:minorFont>
        <a:latin typeface="Helvetica Neue"/>
        <a:ea typeface="Helvetica Neue"/>
        <a:cs typeface="Helvetica Neue"/>
      </a:minorFont>
    </a:fontScheme>
    <a:fmtScheme name="21_BasicWhit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29999"/>
              </a:schemeClr>
            </a:gs>
            <a:gs pos="100000">
              <a:schemeClr val="phClr">
                <a:tint val="50000"/>
                <a:shade val="100000"/>
                <a:satMod val="350000"/>
              </a:schemeClr>
            </a:gs>
          </a:gsLst>
          <a:lin ang="16200000" scaled="0"/>
        </a:gradFill>
      </a:fillStyleLst>
      <a:lnStyleLst>
        <a:ln w="9525" cap="flat" cmpd="sng" algn="ctr">
          <a:solidFill>
            <a:schemeClr val="phClr">
              <a:shade val="95000"/>
              <a:satMod val="104999"/>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rgbClr val="000000"/>
        </a:solid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ctr" defTabSz="825500" rtl="0" fontAlgn="auto" latinLnBrk="0" hangingPunct="0">
          <a:lnSpc>
            <a:spcPct val="100000"/>
          </a:lnSpc>
          <a:spcBef>
            <a:spcPts val="0"/>
          </a:spcBef>
          <a:spcAft>
            <a:spcPts val="0"/>
          </a:spcAft>
          <a:buClrTx/>
          <a:buSzTx/>
          <a:buFontTx/>
          <a:buNone/>
          <a:tabLst/>
          <a:defRPr kumimoji="0" sz="3200" b="0" i="0" u="none" strike="noStrike" cap="none" spc="0" normalizeH="0" baseline="0">
            <a:ln>
              <a:noFill/>
            </a:ln>
            <a:solidFill>
              <a:srgbClr val="FFFFFF"/>
            </a:solidFill>
            <a:effectLst/>
            <a:uFillTx/>
            <a:latin typeface="Helvetica Neue Medium"/>
            <a:ea typeface="Helvetica Neue Medium"/>
            <a:cs typeface="Helvetica Neue Medium"/>
            <a:sym typeface="Helvetica Neue Medium"/>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spDef>
    <a:lnDef>
      <a:spPr>
        <a:noFill/>
        <a:ln w="25400" cap="flat">
          <a:solidFill>
            <a:srgbClr val="000000"/>
          </a:solidFill>
          <a:prstDash val="solid"/>
          <a:miter lim="400000"/>
        </a:ln>
        <a:effectLst/>
        <a:sp3d/>
      </a:spPr>
      <a:bodyPr rot="0" spcFirstLastPara="1" vertOverflow="overflow" horzOverflow="overflow" vert="horz" wrap="square" lIns="91439" tIns="45719" rIns="91439" bIns="45719" numCol="1" spcCol="38100" rtlCol="0" anchor="t">
        <a:noAutofit/>
      </a:bodyPr>
      <a:lstStyle>
        <a:def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lnDef>
    <a:txDef>
      <a:spPr>
        <a:noFill/>
        <a:ln w="12700" cap="flat">
          <a:noFill/>
          <a:miter lim="400000"/>
        </a:ln>
        <a:effectLst/>
        <a:sp3d/>
      </a:spPr>
      <a:bodyPr rot="0" spcFirstLastPara="1" vertOverflow="overflow" horzOverflow="overflow" vert="horz" wrap="square" lIns="50800" tIns="50800" rIns="50800" bIns="50800" numCol="1" spcCol="38100" rtlCol="0" anchor="ctr">
        <a:spAutoFit/>
      </a:bodyPr>
      <a:lstStyle>
        <a:defPPr marL="0" marR="0" indent="0" algn="l" defTabSz="2438338" rtl="0" fontAlgn="auto" latinLnBrk="0" hangingPunct="0">
          <a:lnSpc>
            <a:spcPct val="90000"/>
          </a:lnSpc>
          <a:spcBef>
            <a:spcPts val="4500"/>
          </a:spcBef>
          <a:spcAft>
            <a:spcPts val="0"/>
          </a:spcAft>
          <a:buClrTx/>
          <a:buSzTx/>
          <a:buFontTx/>
          <a:buNone/>
          <a:tabLst/>
          <a:defRPr kumimoji="0" sz="4800" b="0" i="0" u="none" strike="noStrike" cap="none" spc="0" normalizeH="0" baseline="0">
            <a:ln>
              <a:noFill/>
            </a:ln>
            <a:solidFill>
              <a:srgbClr val="000000"/>
            </a:solidFill>
            <a:effectLst/>
            <a:uFillTx/>
            <a:latin typeface="+mn-lt"/>
            <a:ea typeface="+mn-ea"/>
            <a:cs typeface="+mn-cs"/>
            <a:sym typeface="Helvetica Neue"/>
          </a:defRPr>
        </a:defPPr>
        <a:lvl1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1pPr>
        <a:lvl2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2pPr>
        <a:lvl3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3pPr>
        <a:lvl4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4pPr>
        <a:lvl5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5pPr>
        <a:lvl6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6pPr>
        <a:lvl7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7pPr>
        <a:lvl8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8pPr>
        <a:lvl9pPr marL="0" marR="0" indent="0" algn="l" defTabSz="914400" rtl="0" fontAlgn="auto" latinLnBrk="1" hangingPunct="0">
          <a:lnSpc>
            <a:spcPct val="100000"/>
          </a:lnSpc>
          <a:spcBef>
            <a:spcPts val="0"/>
          </a:spcBef>
          <a:spcAft>
            <a:spcPts val="0"/>
          </a:spcAft>
          <a:buClrTx/>
          <a:buSzTx/>
          <a:buFontTx/>
          <a:buNone/>
          <a:tabLst/>
          <a:defRPr kumimoji="0" sz="1800" b="0" i="0" u="none" strike="noStrike" cap="none" spc="0" normalizeH="0" baseline="0">
            <a:ln>
              <a:noFill/>
            </a:ln>
            <a:solidFill>
              <a:srgbClr val="000000"/>
            </a:solidFill>
            <a:effectLst/>
            <a:uFillTx/>
          </a:defRPr>
        </a:lvl9pPr>
      </a:lstStyle>
      <a:style>
        <a:lnRef idx="0">
          <a:scrgbClr r="0" g="0" b="0"/>
        </a:lnRef>
        <a:fillRef idx="0">
          <a:scrgbClr r="0" g="0" b="0"/>
        </a:fillRef>
        <a:effectRef idx="0">
          <a:scrgbClr r="0" g="0" b="0"/>
        </a:effectRef>
        <a:fontRef idx="none"/>
      </a:style>
    </a:tx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9A3EF0A11BD24C4C9008F746CD06379C" ma:contentTypeVersion="17" ma:contentTypeDescription="Create a new document." ma:contentTypeScope="" ma:versionID="7d533f054477f862f9ee7dbd8f6a0fc7">
  <xsd:schema xmlns:xsd="http://www.w3.org/2001/XMLSchema" xmlns:xs="http://www.w3.org/2001/XMLSchema" xmlns:p="http://schemas.microsoft.com/office/2006/metadata/properties" xmlns:ns2="597320a7-26c9-4ada-a5d3-9ce4cfbbe2be" xmlns:ns3="d7c2d7e5-d637-40e7-a03d-32f79b35a394" targetNamespace="http://schemas.microsoft.com/office/2006/metadata/properties" ma:root="true" ma:fieldsID="a7fd26fdefcb677a1938840b95eccd0f" ns2:_="" ns3:_="">
    <xsd:import namespace="597320a7-26c9-4ada-a5d3-9ce4cfbbe2be"/>
    <xsd:import namespace="d7c2d7e5-d637-40e7-a03d-32f79b35a394"/>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Location" minOccurs="0"/>
                <xsd:element ref="ns2:Title0"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97320a7-26c9-4ada-a5d3-9ce4cfbbe2be"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description="" ma:hidden="true" ma:indexed="true" ma:internalName="MediaServiceObjectDetectorVersions" ma:readOnly="true">
      <xsd:simpleType>
        <xsd:restriction base="dms:Text"/>
      </xsd:simpleType>
    </xsd:element>
    <xsd:element name="MediaServiceDateTaken" ma:index="12" nillable="true" ma:displayName="MediaServiceDateTaken" ma:description="" ma:hidden="true" ma:indexed="true" ma:internalName="MediaServiceDateTaken"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0d7908e7-ca7e-4471-83c9-3ee8b5a5cf0d"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element name="MediaServiceLocation" ma:index="22" nillable="true" ma:displayName="Location" ma:description="" ma:indexed="true" ma:internalName="MediaServiceLocation" ma:readOnly="true">
      <xsd:simpleType>
        <xsd:restriction base="dms:Text"/>
      </xsd:simpleType>
    </xsd:element>
    <xsd:element name="Title0" ma:index="23" nillable="true" ma:displayName="Title" ma:format="Dropdown" ma:internalName="Title0">
      <xsd:simpleType>
        <xsd:restriction base="dms:Text">
          <xsd:maxLength value="255"/>
        </xsd:restriction>
      </xsd:simpleType>
    </xsd:element>
    <xsd:element name="MediaServiceBillingMetadata" ma:index="2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7c2d7e5-d637-40e7-a03d-32f79b35a394"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2ff4abbc-c280-4740-a48b-ef07fb128eca}" ma:internalName="TaxCatchAll" ma:showField="CatchAllData" ma:web="d7c2d7e5-d637-40e7-a03d-32f79b35a394">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597320a7-26c9-4ada-a5d3-9ce4cfbbe2be">
      <Terms xmlns="http://schemas.microsoft.com/office/infopath/2007/PartnerControls"/>
    </lcf76f155ced4ddcb4097134ff3c332f>
    <TaxCatchAll xmlns="d7c2d7e5-d637-40e7-a03d-32f79b35a394" xsi:nil="true"/>
    <Title0 xmlns="597320a7-26c9-4ada-a5d3-9ce4cfbbe2be"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30445B5-A749-4E2E-9A1C-761F85921391}"/>
</file>

<file path=customXml/itemProps2.xml><?xml version="1.0" encoding="utf-8"?>
<ds:datastoreItem xmlns:ds="http://schemas.openxmlformats.org/officeDocument/2006/customXml" ds:itemID="{065DF086-0EAC-4629-BE9C-33DF98D26663}">
  <ds:schemaRefs>
    <ds:schemaRef ds:uri="http://schemas.microsoft.com/office/2006/metadata/properties"/>
    <ds:schemaRef ds:uri="http://purl.org/dc/dcmitype/"/>
    <ds:schemaRef ds:uri="http://schemas.microsoft.com/office/2006/documentManagement/types"/>
    <ds:schemaRef ds:uri="d7c2d7e5-d637-40e7-a03d-32f79b35a394"/>
    <ds:schemaRef ds:uri="http://schemas.openxmlformats.org/package/2006/metadata/core-properties"/>
    <ds:schemaRef ds:uri="http://www.w3.org/XML/1998/namespace"/>
    <ds:schemaRef ds:uri="http://purl.org/dc/terms/"/>
    <ds:schemaRef ds:uri="http://schemas.microsoft.com/office/infopath/2007/PartnerControls"/>
    <ds:schemaRef ds:uri="597320a7-26c9-4ada-a5d3-9ce4cfbbe2be"/>
    <ds:schemaRef ds:uri="http://purl.org/dc/elements/1.1/"/>
  </ds:schemaRefs>
</ds:datastoreItem>
</file>

<file path=customXml/itemProps3.xml><?xml version="1.0" encoding="utf-8"?>
<ds:datastoreItem xmlns:ds="http://schemas.openxmlformats.org/officeDocument/2006/customXml" ds:itemID="{5167823F-587A-477D-BE82-6BCC301C67CB}">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0</TotalTime>
  <Words>1504</Words>
  <Application>Microsoft Office PowerPoint</Application>
  <PresentationFormat>Widescreen</PresentationFormat>
  <Paragraphs>209</Paragraphs>
  <Slides>29</Slides>
  <Notes>29</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29</vt:i4>
      </vt:variant>
    </vt:vector>
  </HeadingPairs>
  <TitlesOfParts>
    <vt:vector size="37" baseType="lpstr">
      <vt:lpstr>Aptos</vt:lpstr>
      <vt:lpstr>Arial</vt:lpstr>
      <vt:lpstr>Arial Rounded MT Bold</vt:lpstr>
      <vt:lpstr>Calibri</vt:lpstr>
      <vt:lpstr>Helvetica Neue</vt:lpstr>
      <vt:lpstr>Helvetica Neue Medium</vt:lpstr>
      <vt:lpstr>Montserrat Regular</vt:lpstr>
      <vt:lpstr>21_BasicWhite</vt:lpstr>
      <vt:lpstr>Transport ferroviaire</vt:lpstr>
      <vt:lpstr>Développement de l’ingénierie des systèmes de transport routier en Afrique subsaharienne – Programme moderne de master européen et renforcement des capacités</vt:lpstr>
      <vt:lpstr>PowerPoint Presentation</vt:lpstr>
      <vt:lpstr>Objectifs d’apprentissage</vt:lpstr>
      <vt:lpstr>Vue d’ensemble</vt:lpstr>
      <vt:lpstr>Qu’est-ce que le transport ferroviaire ?</vt:lpstr>
      <vt:lpstr>Key Chemin de fer Terminology</vt:lpstr>
      <vt:lpstr>Vue d’ensemble</vt:lpstr>
      <vt:lpstr>Transport ferroviaire de voyageurs</vt:lpstr>
      <vt:lpstr>Transport ferroviaire de marchandises</vt:lpstr>
      <vt:lpstr>Comparison: Voyageur vs. Transport ferroviaire de marchandises</vt:lpstr>
      <vt:lpstr>Vue d’ensemble</vt:lpstr>
      <vt:lpstr>Elements de a Chemin de fer System</vt:lpstr>
      <vt:lpstr>Rail Véhicules (Rolling Stocks)</vt:lpstr>
      <vt:lpstr>Rail Infrastructure</vt:lpstr>
      <vt:lpstr>Chemin de fer Oparations</vt:lpstr>
      <vt:lpstr>Drive Systems/Energy Supply</vt:lpstr>
      <vt:lpstr>Réseau Characteristics</vt:lpstr>
      <vt:lpstr>Mondial Rail Réseaux</vt:lpstr>
      <vt:lpstr>Vue d’ensemble</vt:lpstr>
      <vt:lpstr>Key Quality Indicateurs</vt:lpstr>
      <vt:lpstr>Accessibilité</vt:lpstr>
      <vt:lpstr>Vue d’ensemble</vt:lpstr>
      <vt:lpstr>Impact environnemental</vt:lpstr>
      <vt:lpstr>Politique Objectifs</vt:lpstr>
      <vt:lpstr>Principaux défis</vt:lpstr>
      <vt:lpstr>PowerPoint Presentation</vt:lpstr>
      <vt:lpstr>Sources - images</vt:lpstr>
      <vt:lpstr>Sources – Literature (Further Reading)</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cp:lastModifiedBy>office365</cp:lastModifiedBy>
  <cp:revision>36</cp:revision>
  <dcterms:modified xsi:type="dcterms:W3CDTF">2026-07-15T09:35:10Z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0x0101009A3EF0A11BD24C4C9008F746CD06379C</vt:lpwstr>
  </property>
  <property fmtid="{D5CDD505-2E9C-101B-9397-08002B2CF9AE}" pid="3" name="MediaServiceImageTags">
    <vt:lpwstr/>
  </property>
</Properties>
</file>