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82980a09a3094c30" Type="http://schemas.openxmlformats.org/package/2006/relationships/metadata/core-properties" Target="/docProps/core.xml"/><Relationship Id="R54f8b54c27854d70" Type="http://schemas.openxmlformats.org/officeDocument/2006/relationships/extended-properties" Target="/docProps/app.xml"/><Relationship Id="R32b716e5a0684f9b" Type="http://schemas.openxmlformats.org/officeDocument/2006/relationships/officeDocument" Target="/ppt/presentation.xml"/><Relationship Id="rId1" Type="http://schemas.openxmlformats.org/officeDocument/2006/relationships/custom-properties" Target="docProps/custom.xml"/></Relationships>
</file>

<file path=ppt/presentation.xml><?xml version="1.0" encoding="utf-8"?>
<p:presentation xmlns:p="http://schemas.openxmlformats.org/presentationml/2006/main">
  <p:sldMasterIdLst>
    <p:sldMasterId xmlns:r="http://schemas.openxmlformats.org/officeDocument/2006/relationships" id="2147483648" r:id="R9ffc8ca7009649a9"/>
  </p:sldMasterIdLst>
  <p:notesMasterIdLst>
    <p:notesMasterId xmlns:r="http://schemas.openxmlformats.org/officeDocument/2006/relationships" r:id="R3bf099379b43499c"/>
  </p:notesMasterIdLst>
  <p:sldIdLst>
    <p:sldId xmlns:r="http://schemas.openxmlformats.org/officeDocument/2006/relationships" id="256" r:id="R0c5fa1cb8bce4824"/>
    <p:sldId xmlns:r="http://schemas.openxmlformats.org/officeDocument/2006/relationships" id="257" r:id="R02a26a6525e84f24"/>
    <p:sldId xmlns:r="http://schemas.openxmlformats.org/officeDocument/2006/relationships" id="258" r:id="R5fbd073a7ec64b86"/>
    <p:sldId xmlns:r="http://schemas.openxmlformats.org/officeDocument/2006/relationships" id="259" r:id="R44ae12b26bb14663"/>
    <p:sldId xmlns:r="http://schemas.openxmlformats.org/officeDocument/2006/relationships" id="260" r:id="Rdbe8cf6dddd142f6"/>
    <p:sldId xmlns:r="http://schemas.openxmlformats.org/officeDocument/2006/relationships" id="261" r:id="R9d2769c3174047e0"/>
    <p:sldId xmlns:r="http://schemas.openxmlformats.org/officeDocument/2006/relationships" id="262" r:id="Rde7dfb45b1374a8a"/>
    <p:sldId xmlns:r="http://schemas.openxmlformats.org/officeDocument/2006/relationships" id="263" r:id="Rf566fec4e3e74ca4"/>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945616db527042fc" Type="http://schemas.openxmlformats.org/officeDocument/2006/relationships/theme" Target="/ppt/theme/theme1.xml"/><Relationship Id="R44ae12b26bb14663" Type="http://schemas.openxmlformats.org/officeDocument/2006/relationships/slide" Target="/ppt/slides/slide4.xml"/><Relationship Id="Rde7dfb45b1374a8a" Type="http://schemas.openxmlformats.org/officeDocument/2006/relationships/slide" Target="/ppt/slides/slide7.xml"/><Relationship Id="R3bf099379b43499c" Type="http://schemas.openxmlformats.org/officeDocument/2006/relationships/notesMaster" Target="/ppt/notesMasters/notesMaster1.xml"/><Relationship Id="Rf566fec4e3e74ca4" Type="http://schemas.openxmlformats.org/officeDocument/2006/relationships/slide" Target="/ppt/slides/slide8.xml"/><Relationship Id="rId3" Type="http://schemas.openxmlformats.org/officeDocument/2006/relationships/customXml" Target="../customXml/item3.xml"/><Relationship Id="R5fbd073a7ec64b86" Type="http://schemas.openxmlformats.org/officeDocument/2006/relationships/slide" Target="/ppt/slides/slide3.xml"/><Relationship Id="R9d2769c3174047e0" Type="http://schemas.openxmlformats.org/officeDocument/2006/relationships/slide" Target="/ppt/slides/slide6.xml"/><Relationship Id="rId2" Type="http://schemas.openxmlformats.org/officeDocument/2006/relationships/customXml" Target="../customXml/item2.xml"/><Relationship Id="R9ffc8ca7009649a9" Type="http://schemas.openxmlformats.org/officeDocument/2006/relationships/slideMaster" Target="/ppt/slideMasters/slideMaster1.xml"/><Relationship Id="Rbc8f3864cf624fa3" Type="http://schemas.openxmlformats.org/officeDocument/2006/relationships/viewProps" Target="/ppt/viewProps.xml"/><Relationship Id="rId1" Type="http://schemas.openxmlformats.org/officeDocument/2006/relationships/customXml" Target="../customXml/item1.xml"/><Relationship Id="R0c8b8b90a1474dcf" Type="http://schemas.openxmlformats.org/officeDocument/2006/relationships/presProps" Target="/ppt/presProps.xml"/><Relationship Id="Rd8dab188a97f4456" Type="http://schemas.openxmlformats.org/officeDocument/2006/relationships/tableStyles" Target="/ppt/tableStyles.xml"/><Relationship Id="R0c5fa1cb8bce4824" Type="http://schemas.openxmlformats.org/officeDocument/2006/relationships/slide" Target="/ppt/slides/slide1.xml"/><Relationship Id="R02a26a6525e84f24" Type="http://schemas.openxmlformats.org/officeDocument/2006/relationships/slide" Target="/ppt/slides/slide2.xml"/><Relationship Id="Rdbe8cf6dddd142f6" Type="http://schemas.openxmlformats.org/officeDocument/2006/relationships/slide" Target="/ppt/slides/slide5.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b8209d305344f0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aa427cc64414f01" /><Relationship Type="http://schemas.openxmlformats.org/officeDocument/2006/relationships/notesMaster" Target="/ppt/notesMasters/notesMaster1.xml" Id="R21eedb04f2444e9c" /></Relationships>
</file>

<file path=ppt/notesSlides/_rels/notesSlide2.xml.rels>&#65279;<?xml version="1.0" encoding="utf-8"?><Relationships xmlns="http://schemas.openxmlformats.org/package/2006/relationships"><Relationship Type="http://schemas.openxmlformats.org/officeDocument/2006/relationships/slide" Target="/ppt/slides/slide2.xml" Id="Rc5763578ae8843f7" /><Relationship Type="http://schemas.openxmlformats.org/officeDocument/2006/relationships/notesMaster" Target="/ppt/notesMasters/notesMaster1.xml" Id="R8c31b275a7274200" /></Relationships>
</file>

<file path=ppt/notesSlides/_rels/notesSlide3.xml.rels>&#65279;<?xml version="1.0" encoding="utf-8"?><Relationships xmlns="http://schemas.openxmlformats.org/package/2006/relationships"><Relationship Type="http://schemas.openxmlformats.org/officeDocument/2006/relationships/slide" Target="/ppt/slides/slide3.xml" Id="Radb34696f64348aa" /><Relationship Type="http://schemas.openxmlformats.org/officeDocument/2006/relationships/notesMaster" Target="/ppt/notesMasters/notesMaster1.xml" Id="R743e65e2f4b34407" /></Relationships>
</file>

<file path=ppt/notesSlides/_rels/notesSlide4.xml.rels>&#65279;<?xml version="1.0" encoding="utf-8"?><Relationships xmlns="http://schemas.openxmlformats.org/package/2006/relationships"><Relationship Type="http://schemas.openxmlformats.org/officeDocument/2006/relationships/slide" Target="/ppt/slides/slide4.xml" Id="Rf89d8fbb65464e0f" /><Relationship Type="http://schemas.openxmlformats.org/officeDocument/2006/relationships/notesMaster" Target="/ppt/notesMasters/notesMaster1.xml" Id="R497ca37d527c4698" /></Relationships>
</file>

<file path=ppt/notesSlides/_rels/notesSlide5.xml.rels>&#65279;<?xml version="1.0" encoding="utf-8"?><Relationships xmlns="http://schemas.openxmlformats.org/package/2006/relationships"><Relationship Type="http://schemas.openxmlformats.org/officeDocument/2006/relationships/slide" Target="/ppt/slides/slide5.xml" Id="R1d29476342164be7" /><Relationship Type="http://schemas.openxmlformats.org/officeDocument/2006/relationships/notesMaster" Target="/ppt/notesMasters/notesMaster1.xml" Id="R8a25e0bcf18e4699" /></Relationships>
</file>

<file path=ppt/notesSlides/_rels/notesSlide6.xml.rels>&#65279;<?xml version="1.0" encoding="utf-8"?><Relationships xmlns="http://schemas.openxmlformats.org/package/2006/relationships"><Relationship Type="http://schemas.openxmlformats.org/officeDocument/2006/relationships/slide" Target="/ppt/slides/slide6.xml" Id="Rf585f344da0f44bf" /><Relationship Type="http://schemas.openxmlformats.org/officeDocument/2006/relationships/notesMaster" Target="/ppt/notesMasters/notesMaster1.xml" Id="Rc75b9a799fb74337" /></Relationships>
</file>

<file path=ppt/notesSlides/_rels/notesSlide7.xml.rels>&#65279;<?xml version="1.0" encoding="utf-8"?><Relationships xmlns="http://schemas.openxmlformats.org/package/2006/relationships"><Relationship Type="http://schemas.openxmlformats.org/officeDocument/2006/relationships/slide" Target="/ppt/slides/slide7.xml" Id="R3f8f12477576441b" /><Relationship Type="http://schemas.openxmlformats.org/officeDocument/2006/relationships/notesMaster" Target="/ppt/notesMasters/notesMaster1.xml" Id="Ref685880ac42485c" /></Relationships>
</file>

<file path=ppt/notesSlides/_rels/notesSlide8.xml.rels>&#65279;<?xml version="1.0" encoding="utf-8"?><Relationships xmlns="http://schemas.openxmlformats.org/package/2006/relationships"><Relationship Type="http://schemas.openxmlformats.org/officeDocument/2006/relationships/slide" Target="/ppt/slides/slide8.xml" Id="R8ebacdfc602645da" /><Relationship Type="http://schemas.openxmlformats.org/officeDocument/2006/relationships/notesMaster" Target="/ppt/notesMasters/notesMaster1.xml" Id="R385acdf541a8442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da26affc61f493e" /><Relationship Type="http://schemas.openxmlformats.org/officeDocument/2006/relationships/image" Target="/ppt/media/image.png" Id="R4c63ef8e4eb147dc" /><Relationship Type="http://schemas.openxmlformats.org/officeDocument/2006/relationships/image" Target="/ppt/media/image2.png" Id="R0da1423b62594265" /><Relationship Type="http://schemas.openxmlformats.org/officeDocument/2006/relationships/image" Target="/ppt/media/image3.png" Id="Rb81908cc932246ee" /><Relationship Type="http://schemas.openxmlformats.org/officeDocument/2006/relationships/image" Target="/ppt/media/image4.png" Id="Rd4cb7a134f904e25" /><Relationship Type="http://schemas.openxmlformats.org/officeDocument/2006/relationships/image" Target="/ppt/media/image5.png" Id="R98ee7f32c4f24828" /><Relationship Type="http://schemas.openxmlformats.org/officeDocument/2006/relationships/image" Target="/ppt/media/image.jpeg" Id="R22222a1874c443f3" /><Relationship Type="http://schemas.openxmlformats.org/officeDocument/2006/relationships/image" Target="/ppt/media/image2.jpeg" Id="R6e1e15a94bf04201" /><Relationship Type="http://schemas.openxmlformats.org/officeDocument/2006/relationships/image" Target="/ppt/media/image3.jpeg" Id="Rb86d62c35d60487f" /><Relationship Type="http://schemas.openxmlformats.org/officeDocument/2006/relationships/image" Target="/ppt/media/image4.jpeg" Id="Rf31a4218bdd142c4" /><Relationship Type="http://schemas.openxmlformats.org/officeDocument/2006/relationships/image" Target="/ppt/media/image6.png" Id="R2dd76d88310e4569" /><Relationship Type="http://schemas.openxmlformats.org/officeDocument/2006/relationships/image" Target="/ppt/media/image7.png" Id="Re6c5a1dea44e4942" /><Relationship Type="http://schemas.openxmlformats.org/officeDocument/2006/relationships/image" Target="/ppt/media/image.tiff" Id="R67b03944d13644c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d889320950fd41ed" /><Relationship Type="http://schemas.openxmlformats.org/officeDocument/2006/relationships/image" Target="/ppt/media/image.png" Id="R7c7bb11a0fd9488e" /><Relationship Type="http://schemas.openxmlformats.org/officeDocument/2006/relationships/image" Target="/ppt/media/image2.png" Id="R6ab00facbd1949ec" /><Relationship Type="http://schemas.openxmlformats.org/officeDocument/2006/relationships/image" Target="/ppt/media/image3.png" Id="R4b14b91573ad44ea" /><Relationship Type="http://schemas.openxmlformats.org/officeDocument/2006/relationships/image" Target="/ppt/media/image4.png" Id="Re87b7f73ccad492b" /><Relationship Type="http://schemas.openxmlformats.org/officeDocument/2006/relationships/image" Target="/ppt/media/image5.png" Id="R6bddc36b25584506" /><Relationship Type="http://schemas.openxmlformats.org/officeDocument/2006/relationships/image" Target="/ppt/media/image.jpeg" Id="R8053b687dce34d32" /><Relationship Type="http://schemas.openxmlformats.org/officeDocument/2006/relationships/image" Target="/ppt/media/image2.jpeg" Id="R37b14b3d433947ac" /><Relationship Type="http://schemas.openxmlformats.org/officeDocument/2006/relationships/image" Target="/ppt/media/image3.jpeg" Id="Rd129579f5eaa49ea" /><Relationship Type="http://schemas.openxmlformats.org/officeDocument/2006/relationships/image" Target="/ppt/media/image4.jpeg" Id="R5b508f21cbbb41e6" /><Relationship Type="http://schemas.openxmlformats.org/officeDocument/2006/relationships/image" Target="/ppt/media/image6.png" Id="R44d42d773dd64d4a" /><Relationship Type="http://schemas.openxmlformats.org/officeDocument/2006/relationships/image" Target="/ppt/media/image7.png" Id="Rd3dc3b26dc284544" /><Relationship Type="http://schemas.openxmlformats.org/officeDocument/2006/relationships/image" Target="/ppt/media/image.tiff" Id="R3c62c71dfca8448c"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ccb1160a58104d19" /><Relationship Type="http://schemas.openxmlformats.org/officeDocument/2006/relationships/image" Target="/ppt/media/image3.png" Id="R63be2fdb9dc8451a" /><Relationship Type="http://schemas.openxmlformats.org/officeDocument/2006/relationships/image" Target="/ppt/media/image4.png" Id="R6df3aa5bd3064c89" /><Relationship Type="http://schemas.openxmlformats.org/officeDocument/2006/relationships/image" Target="/ppt/media/image8.png" Id="R3474a25630484fc9" /><Relationship Type="http://schemas.openxmlformats.org/officeDocument/2006/relationships/image" Target="/ppt/media/image5.png" Id="R156c2189a9624c97" /><Relationship Type="http://schemas.openxmlformats.org/officeDocument/2006/relationships/image" Target="/ppt/media/image.jpeg" Id="R76a3ee35d0d749b4" /><Relationship Type="http://schemas.openxmlformats.org/officeDocument/2006/relationships/image" Target="/ppt/media/image2.jpeg" Id="Rec9d923129234238" /><Relationship Type="http://schemas.openxmlformats.org/officeDocument/2006/relationships/image" Target="/ppt/media/image3.jpeg" Id="R94ac9acc81534251" /><Relationship Type="http://schemas.openxmlformats.org/officeDocument/2006/relationships/image" Target="/ppt/media/image4.jpeg" Id="R04496a0720284cd7" /><Relationship Type="http://schemas.openxmlformats.org/officeDocument/2006/relationships/image" Target="/ppt/media/image6.png" Id="Red71c8ba30be4299" /><Relationship Type="http://schemas.openxmlformats.org/officeDocument/2006/relationships/image" Target="/ppt/media/image7.png" Id="R9d2ffdaca1374274" /><Relationship Type="http://schemas.openxmlformats.org/officeDocument/2006/relationships/image" Target="/ppt/media/image.tiff" Id="Ra27d9cddd0944d5b"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33687f10e37c4a36"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6de9e8718bb44b30"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9684ea505d454162" /><Relationship Type="http://schemas.openxmlformats.org/officeDocument/2006/relationships/image" Target="/ppt/media/image5.jpeg" Id="Rf8aaa3207108413f"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6bab2661a19443ac"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e9849de817be4688"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fe27b4111aae4a59" /><Relationship Type="http://schemas.openxmlformats.org/officeDocument/2006/relationships/image" Target="/ppt/media/image9.png" Id="R3e6aeae7e833419a" /><Relationship Type="http://schemas.openxmlformats.org/officeDocument/2006/relationships/image" Target="/ppt/media/image3.png" Id="R309b9b3e64a341c3"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c25abed3d5804fe9" /><Relationship Type="http://schemas.openxmlformats.org/officeDocument/2006/relationships/image" Target="/ppt/media/image3.png" Id="R879d0462feb54e41"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4c63ef8e4eb147dc"/>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0da1423b62594265"/>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81908cc932246ee"/>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d4cb7a134f904e25"/>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98ee7f32c4f24828"/>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2222a1874c443f3"/>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e1e15a94bf04201"/>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b86d62c35d60487f"/>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f31a4218bdd142c4"/>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2dd76d88310e4569"/>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e6c5a1dea44e4942"/>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67b03944d13644c1"/>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7c7bb11a0fd9488e"/>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6ab00facbd1949ec"/>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b14b91573ad44ea"/>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e87b7f73ccad492b"/>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6bddc36b25584506"/>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8053b687dce34d32"/>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37b14b3d433947ac"/>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d129579f5eaa49ea"/>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5b508f21cbbb41e6"/>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44d42d773dd64d4a"/>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d3dc3b26dc284544"/>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3c62c71dfca8448c"/>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63be2fdb9dc8451a"/>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6df3aa5bd3064c89"/>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3474a25630484fc9"/>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56c2189a9624c97"/>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76a3ee35d0d749b4"/>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ec9d923129234238"/>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94ac9acc81534251"/>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04496a0720284cd7"/>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ed71c8ba30be4299"/>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9d2ffdaca1374274"/>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a27d9cddd0944d5b"/>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553996"/>
            <a:ext cx="5562601" cy="1459887"/>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a:t>
            </a:r>
            <a:r>
              <a:rPr sz="1400" b="0" i="0" u="none" cap="none">
                <a:ln>
                  <a:noFill/>
                </a:ln>
                <a:solidFill>
                  <a:srgbClr val="00518E"/>
                </a:solidFill>
                <a:latin typeface="+mn-lt"/>
                <a:ea typeface="+mn-lt"/>
                <a:cs typeface="+mn-lt"/>
              </a:rPr>
              <a:t>Funded </a:t>
            </a:r>
            <a:r>
              <a:rPr sz="1400" b="0" i="0" u="none" cap="none">
                <a:ln>
                  <a:noFill/>
                </a:ln>
                <a:solidFill>
                  <a:srgbClr val="00518E"/>
                </a:solidFill>
                <a:latin typeface="+mn-lt"/>
                <a:ea typeface="+mn-lt"/>
                <a:cs typeface="+mn-lt"/>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1CC0FDA9-DA92-4F66-8FDC-EC62579A0C74}"/>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4634DA21-789B-41DC-916A-0641A41FA90D}"/>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f8aaa3207108413f"/>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3e6aeae7e833419a"/>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09b9b3e64a341c3"/>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879d0462feb54e41"/>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3891ac07d264d7b" /><Relationship Type="http://schemas.openxmlformats.org/officeDocument/2006/relationships/slideLayout" Target="/ppt/slideLayouts/slideLayout1.xml" Id="Rb9804a7a0a3d4fe1" /><Relationship Type="http://schemas.openxmlformats.org/officeDocument/2006/relationships/slideLayout" Target="/ppt/slideLayouts/slideLayout2.xml" Id="Re30fb3a6e0184373" /><Relationship Type="http://schemas.openxmlformats.org/officeDocument/2006/relationships/slideLayout" Target="/ppt/slideLayouts/slideLayout3.xml" Id="R3894f0eb58dd4ba0" /><Relationship Type="http://schemas.openxmlformats.org/officeDocument/2006/relationships/slideLayout" Target="/ppt/slideLayouts/slideLayout4.xml" Id="R30ad5d32bd0f40fd" /><Relationship Type="http://schemas.openxmlformats.org/officeDocument/2006/relationships/slideLayout" Target="/ppt/slideLayouts/slideLayout5.xml" Id="R8a861ccdd05f4f5e" /><Relationship Type="http://schemas.openxmlformats.org/officeDocument/2006/relationships/slideLayout" Target="/ppt/slideLayouts/slideLayout6.xml" Id="R48938f6660db4a54" /><Relationship Type="http://schemas.openxmlformats.org/officeDocument/2006/relationships/slideLayout" Target="/ppt/slideLayouts/slideLayout7.xml" Id="R3fb76ea24ceb4750" /><Relationship Type="http://schemas.openxmlformats.org/officeDocument/2006/relationships/slideLayout" Target="/ppt/slideLayouts/slideLayout8.xml" Id="Rd65ac650a3cf4364" /><Relationship Type="http://schemas.openxmlformats.org/officeDocument/2006/relationships/slideLayout" Target="/ppt/slideLayouts/slideLayout9.xml" Id="R04d28f7557654786" /><Relationship Type="http://schemas.openxmlformats.org/officeDocument/2006/relationships/slideLayout" Target="/ppt/slideLayouts/slideLayout10.xml" Id="R9480727973b245e6"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BA3B60D9-181E-4F9F-8A0C-A0EFD22E8171}"/>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3F9ADE34-552D-45D1-A222-90C6BBF4C5D4}"/>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87BCF559-ECC7-424A-AE93-7EAEAB15A6E4}"/>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9804a7a0a3d4fe1"/>
    <p:sldLayoutId xmlns:r="http://schemas.openxmlformats.org/officeDocument/2006/relationships" id="2147483650" r:id="Re30fb3a6e0184373"/>
    <p:sldLayoutId xmlns:r="http://schemas.openxmlformats.org/officeDocument/2006/relationships" id="2147483651" r:id="R3894f0eb58dd4ba0"/>
    <p:sldLayoutId xmlns:r="http://schemas.openxmlformats.org/officeDocument/2006/relationships" id="2147483652" r:id="R30ad5d32bd0f40fd"/>
    <p:sldLayoutId xmlns:r="http://schemas.openxmlformats.org/officeDocument/2006/relationships" id="2147483653" r:id="R8a861ccdd05f4f5e"/>
    <p:sldLayoutId xmlns:r="http://schemas.openxmlformats.org/officeDocument/2006/relationships" id="2147483654" r:id="R48938f6660db4a54"/>
    <p:sldLayoutId xmlns:r="http://schemas.openxmlformats.org/officeDocument/2006/relationships" id="2147483655" r:id="R3fb76ea24ceb4750"/>
    <p:sldLayoutId xmlns:r="http://schemas.openxmlformats.org/officeDocument/2006/relationships" id="2147483656" r:id="Rd65ac650a3cf4364"/>
    <p:sldLayoutId xmlns:r="http://schemas.openxmlformats.org/officeDocument/2006/relationships" id="2147483657" r:id="R04d28f7557654786"/>
    <p:sldLayoutId xmlns:r="http://schemas.openxmlformats.org/officeDocument/2006/relationships" id="2147483658" r:id="R9480727973b245e6"/>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83ab0354343450b" /><Relationship Type="http://schemas.openxmlformats.org/officeDocument/2006/relationships/notesSlide" Target="/ppt/notesSlides/notesSlide1.xml" Id="Rd0a3169b0a334a6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4404c3780ab4786" /><Relationship Type="http://schemas.openxmlformats.org/officeDocument/2006/relationships/notesSlide" Target="/ppt/notesSlides/notesSlide2.xml" Id="R3951876738584261"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37d470db57534039" /><Relationship Type="http://schemas.openxmlformats.org/officeDocument/2006/relationships/notesSlide" Target="/ppt/notesSlides/notesSlide3.xml" Id="Refa8a13ba9f744a0"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b854882719cd4000" /><Relationship Type="http://schemas.openxmlformats.org/officeDocument/2006/relationships/notesSlide" Target="/ppt/notesSlides/notesSlide4.xml" Id="Ree73902b8f164492"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870c15b7d83f4ba6" /><Relationship Type="http://schemas.openxmlformats.org/officeDocument/2006/relationships/notesSlide" Target="/ppt/notesSlides/notesSlide5.xml" Id="Ra978ea579ea34f51"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364ee9175ff44729" /><Relationship Type="http://schemas.openxmlformats.org/officeDocument/2006/relationships/notesSlide" Target="/ppt/notesSlides/notesSlide6.xml" Id="Ra6ef5faee71043e0"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4e2871616763490f" /><Relationship Type="http://schemas.openxmlformats.org/officeDocument/2006/relationships/image" Target="/ppt/media/image6.jpeg" Id="Rc075b9cdba304112" /><Relationship Type="http://schemas.openxmlformats.org/officeDocument/2006/relationships/notesSlide" Target="/ppt/notesSlides/notesSlide7.xml" Id="R8b83f0f5aa64408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0.xml" Id="R4c834d3832044c4e" /><Relationship Type="http://schemas.openxmlformats.org/officeDocument/2006/relationships/notesSlide" Target="/ppt/notesSlides/notesSlide8.xml" Id="R4ace9591c0b64885"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normAutofit fontScale="93978"/>
          </a:bodyPr>
          <a:lstStyle xmlns:a="http://schemas.openxmlformats.org/drawingml/2006/main"/>
          <a:p xmlns:a="http://schemas.openxmlformats.org/drawingml/2006/main">
            <a:r>
              <a:t>Matériel complémentaire</a:t>
            </a:r>
          </a:p>
          <a:p xmlns:a="http://schemas.openxmlformats.org/drawingml/2006/main">
            <a:r>
              <a:t>Conception et gestion des routes à faible trafic résilientes au changement climatique</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Webinaire TRB</a:t>
            </a:r>
          </a:p>
          <a:p xmlns:a="http://schemas.openxmlformats.org/drawingml/2006/main">
            <a:r>
              <a:t>Gordon R. Keller, Genesee géotechnique ; Donald N. Lindsay, Commission géologique de Californie ; la modératrice Laura Fay, WTI ; TRB, 07.08.2023</a:t>
            </a:r>
          </a:p>
        </p:txBody>
      </p:sp>
    </p:spTree>
    <p:extLst>
      <p:ext uri="{BB962C8B-B14F-4D97-AF65-F5344CB8AC3E}">
        <p14:creationId xmlns:p14="http://schemas.microsoft.com/office/powerpoint/2010/main" val="1478447607"/>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57C0FDFF-3A39-53A3-4D44-C9AE46F5A59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conception et gestion des routes à faible trafic résilientes au changement climatique</a:t>
            </a:r>
          </a:p>
        </p:txBody>
      </p:sp>
      <p:sp>
        <p:nvSpPr>
          <p:cNvPr id="3" name="Text Placeholder 2">
            <a:extLst xmlns:a="http://schemas.openxmlformats.org/drawingml/2006/main">
              <a:ext uri="{FF2B5EF4-FFF2-40B4-BE49-F238E27FC236}">
                <a16:creationId xmlns:a16="http://schemas.microsoft.com/office/drawing/2014/main" id="{A738A484-7421-5F20-1B0A-2D59AEF03B84}"/>
              </a:ext>
            </a:extLst>
          </p:cNvPr>
          <p:cNvSpPr>
            <a:spLocks xmlns:a="http://schemas.openxmlformats.org/drawingml/2006/main" noGrp="1"/>
          </p:cNvSpPr>
          <p:nvPr>
            <p:ph type="body" idx="11"/>
          </p:nvPr>
        </p:nvSpPr>
        <p:spPr/>
        <p:txBody>
          <a:bodyPr xmlns:a="http://schemas.openxmlformats.org/drawingml/2006/main">
            <a:normAutofit fontScale="68458" lnSpcReduction="20000"/>
          </a:bodyPr>
          <a:lstStyle xmlns:a="http://schemas.openxmlformats.org/drawingml/2006/main"/>
          <a:p xmlns:a="http://schemas.openxmlformats.org/drawingml/2006/main">
            <a:r>
              <a:t>Les impacts des conditions météorologiques extrêmes sur les routes peuvent être dommageables et coûteux, mais des mesures d'adaptation et d'atténuation des dommages causés par les tempêtes sont disponibles. </a:t>
            </a:r>
          </a:p>
          <a:p xmlns:a="http://schemas.openxmlformats.org/drawingml/2006/main">
            <a:r>
              <a:t>Le TRB a organisé un webinaire le lundi 7 août 2023 de 13 h 00 à 14 h 30, heure de l'Est, qui a présenté des mesures d'adaptation au climat utiles et pratiques que les concepteurs et les gestionnaires de routes peuvent mettre en œuvre pour aider à « résister aux tempêtes » et réduire le risque de dommages induits par le climat. </a:t>
            </a:r>
          </a:p>
          <a:p xmlns:a="http://schemas.openxmlformats.org/drawingml/2006/main">
            <a:r>
              <a:t>Les présentateurs ont partagé les mesures clés pour l'entretien des routes, la conception du drainage, la stabilisation des pentes et l'atténuation des coulées de débris afin de prévenir ou de minimiser les dommages causés par les incendies et les tempêtes.</a:t>
            </a:r>
          </a:p>
        </p:txBody>
      </p:sp>
      <p:sp>
        <p:nvSpPr>
          <p:cNvPr id="4" name="TextBox 3">
            <a:extLst xmlns:a="http://schemas.openxmlformats.org/drawingml/2006/main">
              <a:ext uri="{FF2B5EF4-FFF2-40B4-BE49-F238E27FC236}">
                <a16:creationId xmlns:a16="http://schemas.microsoft.com/office/drawing/2014/main" id="{3085C634-AD0C-40C0-35A9-6F6B63694986}"/>
              </a:ext>
            </a:extLst>
          </p:cNvPr>
          <p:cNvSpPr>
            <a:spLocks xmlns:a="http://schemas.openxmlformats.org/drawingml/2006/main" noGrp="1"/>
          </p:cNvSpPr>
          <p:nvPr/>
        </p:nvSpPr>
        <p:spPr>
          <a:xfrm xmlns:a="http://schemas.openxmlformats.org/drawingml/2006/main">
            <a:off x="278296" y="5758929"/>
            <a:ext cx="9607826" cy="103886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a:spcBef>
                <a:spcPts val="4500"/>
              </a:spcBef>
              <a:buNone/>
            </a:pPr>
            <a:r>
              <a:rPr sz="1200"/>
              <a:t>Ce webinaire était parrainé par les comités techniques permanents du TRB sur la mécanique et le drainage des géomatériaux saturés et insaturés, les travaux de terrassement pour les transports, ainsi que l'instrumentation et la modélisation géotechniques.</a:t>
            </a:r>
          </a:p>
        </p:txBody>
      </p:sp>
    </p:spTree>
    <p:extLst>
      <p:ext uri="{BB962C8B-B14F-4D97-AF65-F5344CB8AC3E}">
        <p14:creationId xmlns:p14="http://schemas.microsoft.com/office/powerpoint/2010/main" val="372547298"/>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017D497-D68E-2640-9E98-4F5C047FC4F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conception et gestion des routes à faible trafic résilientes au changement climatique</a:t>
            </a:r>
          </a:p>
        </p:txBody>
      </p:sp>
      <p:sp>
        <p:nvSpPr>
          <p:cNvPr id="3" name="Text Placeholder 2">
            <a:extLst xmlns:a="http://schemas.openxmlformats.org/drawingml/2006/main">
              <a:ext uri="{FF2B5EF4-FFF2-40B4-BE49-F238E27FC236}">
                <a16:creationId xmlns:a16="http://schemas.microsoft.com/office/drawing/2014/main" id="{12E55B8C-3983-9563-7968-AC11ECBD5749}"/>
              </a:ext>
            </a:extLst>
          </p:cNvPr>
          <p:cNvSpPr>
            <a:spLocks xmlns:a="http://schemas.openxmlformats.org/drawingml/2006/main" noGrp="1"/>
          </p:cNvSpPr>
          <p:nvPr>
            <p:ph type="body" idx="11"/>
          </p:nvPr>
        </p:nvSpPr>
        <p:spPr/>
        <p:txBody>
          <a:bodyPr xmlns:a="http://schemas.openxmlformats.org/drawingml/2006/main">
            <a:normAutofit fontScale="96777" lnSpcReduction="10000"/>
          </a:bodyPr>
          <a:lstStyle xmlns:a="http://schemas.openxmlformats.org/drawingml/2006/main"/>
          <a:p xmlns:a="http://schemas.openxmlformats.org/drawingml/2006/main">
            <a:r>
              <a:rPr b="1"/>
              <a:t>Ordre du jour et présentateurs du webinaire</a:t>
            </a:r>
          </a:p>
          <a:p xmlns:a="http://schemas.openxmlformats.org/drawingml/2006/main">
            <a:pPr>
              <a:buNone/>
            </a:pPr>
            <a:r>
              <a:t>Conception de routes résilientes au climat et à faible volume – Gordon R. Keller, Genesee Geotechnical</a:t>
            </a:r>
          </a:p>
          <a:p xmlns:a="http://schemas.openxmlformats.org/drawingml/2006/main">
            <a:pPr>
              <a:buNone/>
            </a:pPr>
            <a:r>
              <a:t>Impacts des incendies, des inondations et des coulées de débris sur les infrastructures rurales – Donald N. Lindsay, California Geological Survey</a:t>
            </a:r>
          </a:p>
          <a:p xmlns:a="http://schemas.openxmlformats.org/drawingml/2006/main">
            <a:pPr>
              <a:buNone/>
            </a:pPr>
            <a:r>
              <a:t>Séance de questions et réponses animée par Laura Fay, Western Transportation Institute</a:t>
            </a:r>
          </a:p>
        </p:txBody>
      </p:sp>
    </p:spTree>
    <p:extLst>
      <p:ext uri="{BB962C8B-B14F-4D97-AF65-F5344CB8AC3E}">
        <p14:creationId xmlns:p14="http://schemas.microsoft.com/office/powerpoint/2010/main" val="314278761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954FFA2-F1A3-35C1-4661-D424706BA4D0}"/>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conception et gestion des routes à faible trafic résilientes au changement climatique</a:t>
            </a:r>
          </a:p>
        </p:txBody>
      </p:sp>
      <p:sp>
        <p:nvSpPr>
          <p:cNvPr id="3" name="Text Placeholder 2">
            <a:extLst xmlns:a="http://schemas.openxmlformats.org/drawingml/2006/main">
              <a:ext uri="{FF2B5EF4-FFF2-40B4-BE49-F238E27FC236}">
                <a16:creationId xmlns:a16="http://schemas.microsoft.com/office/drawing/2014/main" id="{192C80AF-E072-1629-D3E6-8853DF0F6891}"/>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r>
              <a:rPr b="1"/>
              <a:t>Objectifs d'apprentissage :</a:t>
            </a:r>
          </a:p>
          <a:p xmlns:a="http://schemas.openxmlformats.org/drawingml/2006/main">
            <a:pPr>
              <a:buNone/>
            </a:pPr>
            <a:r>
              <a:t>Utiliser une variété d'outils ou de mesures de conception, notamment liées au drainage, pour éviter les dommages causés aux routes par les tempêtes.</a:t>
            </a:r>
          </a:p>
          <a:p xmlns:a="http://schemas.openxmlformats.org/drawingml/2006/main">
            <a:pPr>
              <a:buNone/>
            </a:pPr>
            <a:r>
              <a:t>Mettre en œuvre des mesures de prévention des dommages et des mécanismes incendie-inondation-débris</a:t>
            </a:r>
          </a:p>
        </p:txBody>
      </p:sp>
    </p:spTree>
    <p:extLst>
      <p:ext uri="{BB962C8B-B14F-4D97-AF65-F5344CB8AC3E}">
        <p14:creationId xmlns:p14="http://schemas.microsoft.com/office/powerpoint/2010/main" val="39946800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BAB013F-BC12-A769-0578-9839BEE18D96}"/>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Webinaire TRB : conception et gestion des routes à faible trafic résilientes au changement climatique</a:t>
            </a:r>
          </a:p>
        </p:txBody>
      </p:sp>
      <p:pic>
        <p:nvPicPr>
          <p:cNvPr id="5" name="Multimedia online 2"/>
          <p:cNvPicPr>
            <a:picLocks xmlns:a="http://schemas.openxmlformats.org/drawingml/2006/main" noChangeAspect="1"/>
          </p:cNvPicPr>
          <p:nvPr/>
        </p:nvPicPr>
        <p:blipFill>
          <a:blip xmlns:r="http://schemas.openxmlformats.org/officeDocument/2006/relationships" xmlns:a="http://schemas.openxmlformats.org/drawingml/2006/main" r:embed="Rc075b9cdba304112"/>
          <a:stretch xmlns:a="http://schemas.openxmlformats.org/drawingml/2006/main">
            <a:fillRect l="0" t="0" r="0" b="0"/>
          </a:stretch>
        </p:blipFill>
        <p:spPr>
          <a:xfrm xmlns:a="http://schemas.openxmlformats.org/drawingml/2006/main">
            <a:off x="1227138" y="685800"/>
            <a:ext cx="9737725" cy="5486400"/>
          </a:xfrm>
          <a:prstGeom xmlns:a="http://schemas.openxmlformats.org/drawingml/2006/main" prst="rect">
            <a:avLst/>
          </a:prstGeom>
        </p:spPr>
      </p:pic>
    </p:spTree>
    <p:extLst>
      <p:ext uri="{BB962C8B-B14F-4D97-AF65-F5344CB8AC3E}">
        <p14:creationId xmlns:p14="http://schemas.microsoft.com/office/powerpoint/2010/main" val="183051169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0E4EF0E5-79A9-443A-922F-5BE974B64CB5}"/>
</file>

<file path=customXml/itemProps2.xml><?xml version="1.0" encoding="utf-8"?>
<ds:datastoreItem xmlns:ds="http://schemas.openxmlformats.org/officeDocument/2006/customXml" ds:itemID="{AF5AF90B-F155-4A1C-AAA8-46B0A5645AE5}"/>
</file>

<file path=customXml/itemProps3.xml><?xml version="1.0" encoding="utf-8"?>
<ds:datastoreItem xmlns:ds="http://schemas.openxmlformats.org/officeDocument/2006/customXml" ds:itemID="{5D5B4D14-E0C3-46BA-9AAA-44F4BB307251}"/>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2026-07-22T21:36:49Z</dcterms:created>
  <dcterms:modified xsi:type="dcterms:W3CDTF">2026-07-22T21:36:49Z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