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30" r:id="rId8"/>
    <p:sldId id="317" r:id="rId9"/>
    <p:sldId id="319" r:id="rId10"/>
    <p:sldId id="321" r:id="rId11"/>
    <p:sldId id="323" r:id="rId12"/>
    <p:sldId id="325" r:id="rId13"/>
    <p:sldId id="331" r:id="rId14"/>
    <p:sldId id="329"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65" dt="2026-07-22T20:46:30.22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addSld delSld modSld sldOrd">
      <pc:chgData name="office365" userId="5fcdbc0c-b1d0-4b52-bc28-28c25c9fccde" providerId="ADAL" clId="{839C158B-1674-498C-8D10-D29DEC7F3344}" dt="2026-07-23T07:23:02.811" v="611"/>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delSp modSp add del mod setBg modClrScheme chgLayout">
        <pc:chgData name="office365" userId="5fcdbc0c-b1d0-4b52-bc28-28c25c9fccde" providerId="ADAL" clId="{839C158B-1674-498C-8D10-D29DEC7F3344}" dt="2026-07-23T07:22:23.871" v="577"/>
        <pc:sldMkLst>
          <pc:docMk/>
          <pc:sldMk cId="1018046414" sldId="256"/>
        </pc:sldMkLst>
        <pc:spChg chg="del">
          <ac:chgData name="office365" userId="5fcdbc0c-b1d0-4b52-bc28-28c25c9fccde" providerId="ADAL" clId="{839C158B-1674-498C-8D10-D29DEC7F3344}" dt="2026-07-22T20:47:53.078" v="500"/>
          <ac:spMkLst>
            <pc:docMk/>
            <pc:sldMk cId="1018046414" sldId="256"/>
            <ac:spMk id="2" creationId="{00000000-0000-0000-0000-000000000000}"/>
          </ac:spMkLst>
        </pc:spChg>
        <pc:spChg chg="mod">
          <ac:chgData name="office365" userId="5fcdbc0c-b1d0-4b52-bc28-28c25c9fccde" providerId="ADAL" clId="{839C158B-1674-498C-8D10-D29DEC7F3344}" dt="2026-07-22T20:47:53.078" v="499"/>
          <ac:spMkLst>
            <pc:docMk/>
            <pc:sldMk cId="1018046414" sldId="256"/>
            <ac:spMk id="3" creationId="{00000000-0000-0000-0000-000000000000}"/>
          </ac:spMkLst>
        </pc:spChg>
        <pc:spChg chg="add mod ord">
          <ac:chgData name="office365" userId="5fcdbc0c-b1d0-4b52-bc28-28c25c9fccde" providerId="ADAL" clId="{839C158B-1674-498C-8D10-D29DEC7F3344}" dt="2026-07-22T20:48:16.898" v="563"/>
          <ac:spMkLst>
            <pc:docMk/>
            <pc:sldMk cId="1018046414" sldId="256"/>
            <ac:spMk id="4" creationId="{992EFC44-2675-0445-DA24-F118643C5385}"/>
          </ac:spMkLst>
        </pc:spChg>
        <pc:spChg chg="add mod ord">
          <ac:chgData name="office365" userId="5fcdbc0c-b1d0-4b52-bc28-28c25c9fccde" providerId="ADAL" clId="{839C158B-1674-498C-8D10-D29DEC7F3344}" dt="2026-07-22T20:46:49.815" v="484" actId="27636"/>
          <ac:spMkLst>
            <pc:docMk/>
            <pc:sldMk cId="1018046414" sldId="256"/>
            <ac:spMk id="5" creationId="{A798EA39-6EC2-1652-0068-8E159BB2FAF9}"/>
          </ac:spMkLst>
        </pc:spChg>
      </pc:sldChg>
      <pc:sldChg chg="addSp modSp add del mod setBg modClrScheme chgLayout">
        <pc:chgData name="office365" userId="5fcdbc0c-b1d0-4b52-bc28-28c25c9fccde" providerId="ADAL" clId="{839C158B-1674-498C-8D10-D29DEC7F3344}" dt="2026-07-22T20:33:49.938" v="258"/>
        <pc:sldMkLst>
          <pc:docMk/>
          <pc:sldMk cId="1117308100" sldId="256"/>
        </pc:sldMkLst>
        <pc:spChg chg="add mod ord">
          <ac:chgData name="office365" userId="5fcdbc0c-b1d0-4b52-bc28-28c25c9fccde" providerId="ADAL" clId="{839C158B-1674-498C-8D10-D29DEC7F3344}" dt="2026-07-22T20:32:04.681" v="248" actId="700"/>
          <ac:spMkLst>
            <pc:docMk/>
            <pc:sldMk cId="1117308100" sldId="256"/>
            <ac:spMk id="4" creationId="{2C8B60B5-3B41-88A9-88C8-4D09335D2906}"/>
          </ac:spMkLst>
        </pc:spChg>
        <pc:spChg chg="add mod ord">
          <ac:chgData name="office365" userId="5fcdbc0c-b1d0-4b52-bc28-28c25c9fccde" providerId="ADAL" clId="{839C158B-1674-498C-8D10-D29DEC7F3344}" dt="2026-07-22T20:32:04.716" v="250" actId="27636"/>
          <ac:spMkLst>
            <pc:docMk/>
            <pc:sldMk cId="1117308100" sldId="256"/>
            <ac:spMk id="5" creationId="{7CBA250D-48D5-A1B6-8040-FB443F437AF2}"/>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modSp add del mod setBg modClrScheme chgLayout">
        <pc:chgData name="office365" userId="5fcdbc0c-b1d0-4b52-bc28-28c25c9fccde" providerId="ADAL" clId="{839C158B-1674-498C-8D10-D29DEC7F3344}" dt="2026-07-22T20:42:43.029" v="442"/>
        <pc:sldMkLst>
          <pc:docMk/>
          <pc:sldMk cId="3205553310" sldId="256"/>
        </pc:sldMkLst>
        <pc:spChg chg="add mod ord">
          <ac:chgData name="office365" userId="5fcdbc0c-b1d0-4b52-bc28-28c25c9fccde" providerId="ADAL" clId="{839C158B-1674-498C-8D10-D29DEC7F3344}" dt="2026-07-22T20:41:12.772" v="432" actId="700"/>
          <ac:spMkLst>
            <pc:docMk/>
            <pc:sldMk cId="3205553310" sldId="256"/>
            <ac:spMk id="4" creationId="{38CD58D7-10C8-FADF-7019-118488E4555A}"/>
          </ac:spMkLst>
        </pc:spChg>
        <pc:spChg chg="add mod ord">
          <ac:chgData name="office365" userId="5fcdbc0c-b1d0-4b52-bc28-28c25c9fccde" providerId="ADAL" clId="{839C158B-1674-498C-8D10-D29DEC7F3344}" dt="2026-07-22T20:41:12.810" v="434" actId="27636"/>
          <ac:spMkLst>
            <pc:docMk/>
            <pc:sldMk cId="3205553310" sldId="256"/>
            <ac:spMk id="5" creationId="{A7C70D48-47DB-91BE-778E-60B79D37647B}"/>
          </ac:spMkLst>
        </pc:spChg>
      </pc:sldChg>
      <pc:sldChg chg="addSp modSp add del mod setBg modClrScheme chgLayout">
        <pc:chgData name="office365" userId="5fcdbc0c-b1d0-4b52-bc28-28c25c9fccde" providerId="ADAL" clId="{839C158B-1674-498C-8D10-D29DEC7F3344}" dt="2026-07-22T20:38:37.847" v="350"/>
        <pc:sldMkLst>
          <pc:docMk/>
          <pc:sldMk cId="3587538591" sldId="256"/>
        </pc:sldMkLst>
        <pc:spChg chg="add mod ord">
          <ac:chgData name="office365" userId="5fcdbc0c-b1d0-4b52-bc28-28c25c9fccde" providerId="ADAL" clId="{839C158B-1674-498C-8D10-D29DEC7F3344}" dt="2026-07-22T20:37:27.209" v="340" actId="700"/>
          <ac:spMkLst>
            <pc:docMk/>
            <pc:sldMk cId="3587538591" sldId="256"/>
            <ac:spMk id="4" creationId="{A8AF6FD5-A353-D80D-A18E-64D4F7A14E20}"/>
          </ac:spMkLst>
        </pc:spChg>
        <pc:spChg chg="add mod ord">
          <ac:chgData name="office365" userId="5fcdbc0c-b1d0-4b52-bc28-28c25c9fccde" providerId="ADAL" clId="{839C158B-1674-498C-8D10-D29DEC7F3344}" dt="2026-07-22T20:37:27.221" v="341" actId="27636"/>
          <ac:spMkLst>
            <pc:docMk/>
            <pc:sldMk cId="3587538591" sldId="256"/>
            <ac:spMk id="5" creationId="{E424D96B-CCA1-1047-7E54-38FCC7D2C152}"/>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38:38.681" v="352"/>
        <pc:sldMkLst>
          <pc:docMk/>
          <pc:sldMk cId="1124039218" sldId="257"/>
        </pc:sldMkLst>
        <pc:spChg chg="add mod ord">
          <ac:chgData name="office365" userId="5fcdbc0c-b1d0-4b52-bc28-28c25c9fccde" providerId="ADAL" clId="{839C158B-1674-498C-8D10-D29DEC7F3344}" dt="2026-07-22T20:37:27.209" v="340" actId="700"/>
          <ac:spMkLst>
            <pc:docMk/>
            <pc:sldMk cId="1124039218" sldId="257"/>
            <ac:spMk id="4" creationId="{40EA759D-6261-07CE-0C6B-BFC0F416C9B2}"/>
          </ac:spMkLst>
        </pc:spChg>
        <pc:spChg chg="add mod ord">
          <ac:chgData name="office365" userId="5fcdbc0c-b1d0-4b52-bc28-28c25c9fccde" providerId="ADAL" clId="{839C158B-1674-498C-8D10-D29DEC7F3344}" dt="2026-07-22T20:37:27.244" v="342" actId="27636"/>
          <ac:spMkLst>
            <pc:docMk/>
            <pc:sldMk cId="1124039218" sldId="257"/>
            <ac:spMk id="5" creationId="{63F44142-314D-C343-974D-EA7066B6B088}"/>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delSp modSp add del mod setBg modClrScheme chgLayout">
        <pc:chgData name="office365" userId="5fcdbc0c-b1d0-4b52-bc28-28c25c9fccde" providerId="ADAL" clId="{839C158B-1674-498C-8D10-D29DEC7F3344}" dt="2026-07-23T07:22:25.582" v="581"/>
        <pc:sldMkLst>
          <pc:docMk/>
          <pc:sldMk cId="1867542166" sldId="257"/>
        </pc:sldMkLst>
        <pc:spChg chg="del">
          <ac:chgData name="office365" userId="5fcdbc0c-b1d0-4b52-bc28-28c25c9fccde" providerId="ADAL" clId="{839C158B-1674-498C-8D10-D29DEC7F3344}" dt="2026-07-22T20:47:53.080" v="510"/>
          <ac:spMkLst>
            <pc:docMk/>
            <pc:sldMk cId="1867542166" sldId="257"/>
            <ac:spMk id="2" creationId="{00000000-0000-0000-0000-000000000000}"/>
          </ac:spMkLst>
        </pc:spChg>
        <pc:spChg chg="mod">
          <ac:chgData name="office365" userId="5fcdbc0c-b1d0-4b52-bc28-28c25c9fccde" providerId="ADAL" clId="{839C158B-1674-498C-8D10-D29DEC7F3344}" dt="2026-07-22T20:47:53.080" v="509"/>
          <ac:spMkLst>
            <pc:docMk/>
            <pc:sldMk cId="1867542166" sldId="257"/>
            <ac:spMk id="3" creationId="{00000000-0000-0000-0000-000000000000}"/>
          </ac:spMkLst>
        </pc:spChg>
        <pc:spChg chg="add mod ord">
          <ac:chgData name="office365" userId="5fcdbc0c-b1d0-4b52-bc28-28c25c9fccde" providerId="ADAL" clId="{839C158B-1674-498C-8D10-D29DEC7F3344}" dt="2026-07-22T20:47:53.080" v="505"/>
          <ac:spMkLst>
            <pc:docMk/>
            <pc:sldMk cId="1867542166" sldId="257"/>
            <ac:spMk id="4" creationId="{F089B37C-F498-4048-F687-687BFE60AEE1}"/>
          </ac:spMkLst>
        </pc:spChg>
        <pc:spChg chg="add mod ord">
          <ac:chgData name="office365" userId="5fcdbc0c-b1d0-4b52-bc28-28c25c9fccde" providerId="ADAL" clId="{839C158B-1674-498C-8D10-D29DEC7F3344}" dt="2026-07-22T20:46:49.817" v="485" actId="27636"/>
          <ac:spMkLst>
            <pc:docMk/>
            <pc:sldMk cId="1867542166" sldId="257"/>
            <ac:spMk id="5" creationId="{273548EC-36CE-3D04-D1F0-ED0BE8E9184E}"/>
          </ac:spMkLst>
        </pc:spChg>
      </pc:sldChg>
      <pc:sldChg chg="addSp modSp add del mod setBg modClrScheme chgLayout">
        <pc:chgData name="office365" userId="5fcdbc0c-b1d0-4b52-bc28-28c25c9fccde" providerId="ADAL" clId="{839C158B-1674-498C-8D10-D29DEC7F3344}" dt="2026-07-22T20:33:51.061" v="260"/>
        <pc:sldMkLst>
          <pc:docMk/>
          <pc:sldMk cId="2860047497" sldId="257"/>
        </pc:sldMkLst>
        <pc:spChg chg="add mod ord">
          <ac:chgData name="office365" userId="5fcdbc0c-b1d0-4b52-bc28-28c25c9fccde" providerId="ADAL" clId="{839C158B-1674-498C-8D10-D29DEC7F3344}" dt="2026-07-22T20:32:04.681" v="248" actId="700"/>
          <ac:spMkLst>
            <pc:docMk/>
            <pc:sldMk cId="2860047497" sldId="257"/>
            <ac:spMk id="4" creationId="{9F9F05D2-342C-306A-7043-FE551DD62EF4}"/>
          </ac:spMkLst>
        </pc:spChg>
        <pc:spChg chg="add mod ord">
          <ac:chgData name="office365" userId="5fcdbc0c-b1d0-4b52-bc28-28c25c9fccde" providerId="ADAL" clId="{839C158B-1674-498C-8D10-D29DEC7F3344}" dt="2026-07-22T20:32:04.719" v="251" actId="27636"/>
          <ac:spMkLst>
            <pc:docMk/>
            <pc:sldMk cId="2860047497" sldId="257"/>
            <ac:spMk id="5" creationId="{C046DC8F-B7D4-B15D-7E54-0C77FCF38FE3}"/>
          </ac:spMkLst>
        </pc:spChg>
      </pc:sldChg>
      <pc:sldChg chg="addSp modSp add del mod setBg modClrScheme chgLayout">
        <pc:chgData name="office365" userId="5fcdbc0c-b1d0-4b52-bc28-28c25c9fccde" providerId="ADAL" clId="{839C158B-1674-498C-8D10-D29DEC7F3344}" dt="2026-07-22T20:42:43.868" v="444"/>
        <pc:sldMkLst>
          <pc:docMk/>
          <pc:sldMk cId="2947479179" sldId="257"/>
        </pc:sldMkLst>
        <pc:spChg chg="add mod ord">
          <ac:chgData name="office365" userId="5fcdbc0c-b1d0-4b52-bc28-28c25c9fccde" providerId="ADAL" clId="{839C158B-1674-498C-8D10-D29DEC7F3344}" dt="2026-07-22T20:41:12.772" v="432" actId="700"/>
          <ac:spMkLst>
            <pc:docMk/>
            <pc:sldMk cId="2947479179" sldId="257"/>
            <ac:spMk id="4" creationId="{DCF2FA21-5972-A85D-1755-6F8AB6F782FD}"/>
          </ac:spMkLst>
        </pc:spChg>
        <pc:spChg chg="add mod ord">
          <ac:chgData name="office365" userId="5fcdbc0c-b1d0-4b52-bc28-28c25c9fccde" providerId="ADAL" clId="{839C158B-1674-498C-8D10-D29DEC7F3344}" dt="2026-07-22T20:41:12.812" v="435" actId="27636"/>
          <ac:spMkLst>
            <pc:docMk/>
            <pc:sldMk cId="2947479179" sldId="257"/>
            <ac:spMk id="5" creationId="{CEDAE8C4-855F-3138-90B0-26344A25F78C}"/>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38:39.480" v="354"/>
        <pc:sldMkLst>
          <pc:docMk/>
          <pc:sldMk cId="105644797" sldId="258"/>
        </pc:sldMkLst>
        <pc:spChg chg="add mod ord">
          <ac:chgData name="office365" userId="5fcdbc0c-b1d0-4b52-bc28-28c25c9fccde" providerId="ADAL" clId="{839C158B-1674-498C-8D10-D29DEC7F3344}" dt="2026-07-22T20:37:27.209" v="340" actId="700"/>
          <ac:spMkLst>
            <pc:docMk/>
            <pc:sldMk cId="105644797" sldId="258"/>
            <ac:spMk id="4" creationId="{AE059BC2-8FD4-A466-3328-BD8CA6E9D5B6}"/>
          </ac:spMkLst>
        </pc:spChg>
        <pc:spChg chg="add mod ord">
          <ac:chgData name="office365" userId="5fcdbc0c-b1d0-4b52-bc28-28c25c9fccde" providerId="ADAL" clId="{839C158B-1674-498C-8D10-D29DEC7F3344}" dt="2026-07-22T20:37:27.246" v="343" actId="27636"/>
          <ac:spMkLst>
            <pc:docMk/>
            <pc:sldMk cId="105644797" sldId="258"/>
            <ac:spMk id="5" creationId="{1ADC8EB4-05B9-1CC0-FBDC-E71835B9114A}"/>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modSp add del mod setBg modClrScheme chgLayout">
        <pc:chgData name="office365" userId="5fcdbc0c-b1d0-4b52-bc28-28c25c9fccde" providerId="ADAL" clId="{839C158B-1674-498C-8D10-D29DEC7F3344}" dt="2026-07-22T20:33:52.227" v="262"/>
        <pc:sldMkLst>
          <pc:docMk/>
          <pc:sldMk cId="1416357880" sldId="258"/>
        </pc:sldMkLst>
        <pc:spChg chg="add mod ord">
          <ac:chgData name="office365" userId="5fcdbc0c-b1d0-4b52-bc28-28c25c9fccde" providerId="ADAL" clId="{839C158B-1674-498C-8D10-D29DEC7F3344}" dt="2026-07-22T20:32:04.681" v="248" actId="700"/>
          <ac:spMkLst>
            <pc:docMk/>
            <pc:sldMk cId="1416357880" sldId="258"/>
            <ac:spMk id="4" creationId="{68EE6371-69FA-49CA-4F79-88C4087BDDE5}"/>
          </ac:spMkLst>
        </pc:spChg>
        <pc:spChg chg="add mod ord">
          <ac:chgData name="office365" userId="5fcdbc0c-b1d0-4b52-bc28-28c25c9fccde" providerId="ADAL" clId="{839C158B-1674-498C-8D10-D29DEC7F3344}" dt="2026-07-22T20:32:04.721" v="252" actId="27636"/>
          <ac:spMkLst>
            <pc:docMk/>
            <pc:sldMk cId="1416357880" sldId="258"/>
            <ac:spMk id="5" creationId="{E3A107F6-9312-FF31-900E-AC709F0F857C}"/>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del mod setBg modClrScheme chgLayout">
        <pc:chgData name="office365" userId="5fcdbc0c-b1d0-4b52-bc28-28c25c9fccde" providerId="ADAL" clId="{839C158B-1674-498C-8D10-D29DEC7F3344}" dt="2026-07-23T07:22:27.275" v="585"/>
        <pc:sldMkLst>
          <pc:docMk/>
          <pc:sldMk cId="2588486469" sldId="258"/>
        </pc:sldMkLst>
        <pc:spChg chg="del">
          <ac:chgData name="office365" userId="5fcdbc0c-b1d0-4b52-bc28-28c25c9fccde" providerId="ADAL" clId="{839C158B-1674-498C-8D10-D29DEC7F3344}" dt="2026-07-22T20:47:53.081" v="520"/>
          <ac:spMkLst>
            <pc:docMk/>
            <pc:sldMk cId="2588486469" sldId="258"/>
            <ac:spMk id="2" creationId="{00000000-0000-0000-0000-000000000000}"/>
          </ac:spMkLst>
        </pc:spChg>
        <pc:spChg chg="mod">
          <ac:chgData name="office365" userId="5fcdbc0c-b1d0-4b52-bc28-28c25c9fccde" providerId="ADAL" clId="{839C158B-1674-498C-8D10-D29DEC7F3344}" dt="2026-07-22T20:47:53.081" v="519"/>
          <ac:spMkLst>
            <pc:docMk/>
            <pc:sldMk cId="2588486469" sldId="258"/>
            <ac:spMk id="3" creationId="{00000000-0000-0000-0000-000000000000}"/>
          </ac:spMkLst>
        </pc:spChg>
        <pc:spChg chg="add mod ord">
          <ac:chgData name="office365" userId="5fcdbc0c-b1d0-4b52-bc28-28c25c9fccde" providerId="ADAL" clId="{839C158B-1674-498C-8D10-D29DEC7F3344}" dt="2026-07-22T20:47:53.081" v="515"/>
          <ac:spMkLst>
            <pc:docMk/>
            <pc:sldMk cId="2588486469" sldId="258"/>
            <ac:spMk id="4" creationId="{97EB36AC-8A9F-F29E-2510-865A554AE9AC}"/>
          </ac:spMkLst>
        </pc:spChg>
        <pc:spChg chg="add mod ord">
          <ac:chgData name="office365" userId="5fcdbc0c-b1d0-4b52-bc28-28c25c9fccde" providerId="ADAL" clId="{839C158B-1674-498C-8D10-D29DEC7F3344}" dt="2026-07-22T20:46:49.818" v="486" actId="27636"/>
          <ac:spMkLst>
            <pc:docMk/>
            <pc:sldMk cId="2588486469" sldId="258"/>
            <ac:spMk id="5" creationId="{861F3A7E-F775-3F69-864A-216800A877EA}"/>
          </ac:spMkLst>
        </pc:spChg>
      </pc:sldChg>
      <pc:sldChg chg="addSp modSp add del mod setBg modClrScheme chgLayout">
        <pc:chgData name="office365" userId="5fcdbc0c-b1d0-4b52-bc28-28c25c9fccde" providerId="ADAL" clId="{839C158B-1674-498C-8D10-D29DEC7F3344}" dt="2026-07-22T20:42:44.707" v="446"/>
        <pc:sldMkLst>
          <pc:docMk/>
          <pc:sldMk cId="3339731769" sldId="258"/>
        </pc:sldMkLst>
        <pc:spChg chg="add mod ord">
          <ac:chgData name="office365" userId="5fcdbc0c-b1d0-4b52-bc28-28c25c9fccde" providerId="ADAL" clId="{839C158B-1674-498C-8D10-D29DEC7F3344}" dt="2026-07-22T20:41:12.772" v="432" actId="700"/>
          <ac:spMkLst>
            <pc:docMk/>
            <pc:sldMk cId="3339731769" sldId="258"/>
            <ac:spMk id="4" creationId="{848B499D-476D-07F2-B3F2-250078BC648A}"/>
          </ac:spMkLst>
        </pc:spChg>
        <pc:spChg chg="add mod ord">
          <ac:chgData name="office365" userId="5fcdbc0c-b1d0-4b52-bc28-28c25c9fccde" providerId="ADAL" clId="{839C158B-1674-498C-8D10-D29DEC7F3344}" dt="2026-07-22T20:41:12.814" v="436" actId="27636"/>
          <ac:spMkLst>
            <pc:docMk/>
            <pc:sldMk cId="3339731769" sldId="258"/>
            <ac:spMk id="5" creationId="{3D57307C-D833-4A1D-F52A-4AC4BA4C4E6F}"/>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modSp add del mod setBg modClrScheme chgLayout">
        <pc:chgData name="office365" userId="5fcdbc0c-b1d0-4b52-bc28-28c25c9fccde" providerId="ADAL" clId="{839C158B-1674-498C-8D10-D29DEC7F3344}" dt="2026-07-22T20:42:45.586" v="448"/>
        <pc:sldMkLst>
          <pc:docMk/>
          <pc:sldMk cId="2712858702" sldId="259"/>
        </pc:sldMkLst>
        <pc:spChg chg="add mod ord">
          <ac:chgData name="office365" userId="5fcdbc0c-b1d0-4b52-bc28-28c25c9fccde" providerId="ADAL" clId="{839C158B-1674-498C-8D10-D29DEC7F3344}" dt="2026-07-22T20:41:12.772" v="432" actId="700"/>
          <ac:spMkLst>
            <pc:docMk/>
            <pc:sldMk cId="2712858702" sldId="259"/>
            <ac:spMk id="4" creationId="{5173A646-4E48-B4B9-93A6-22AE36B453EC}"/>
          </ac:spMkLst>
        </pc:spChg>
        <pc:spChg chg="add mod ord">
          <ac:chgData name="office365" userId="5fcdbc0c-b1d0-4b52-bc28-28c25c9fccde" providerId="ADAL" clId="{839C158B-1674-498C-8D10-D29DEC7F3344}" dt="2026-07-22T20:41:12.816" v="437" actId="27636"/>
          <ac:spMkLst>
            <pc:docMk/>
            <pc:sldMk cId="2712858702" sldId="259"/>
            <ac:spMk id="5" creationId="{8C0F5CE8-1A25-D5EA-B50C-AC043E074B3E}"/>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33:53.346" v="264"/>
        <pc:sldMkLst>
          <pc:docMk/>
          <pc:sldMk cId="2936248428" sldId="259"/>
        </pc:sldMkLst>
        <pc:spChg chg="add mod ord">
          <ac:chgData name="office365" userId="5fcdbc0c-b1d0-4b52-bc28-28c25c9fccde" providerId="ADAL" clId="{839C158B-1674-498C-8D10-D29DEC7F3344}" dt="2026-07-22T20:32:04.681" v="248" actId="700"/>
          <ac:spMkLst>
            <pc:docMk/>
            <pc:sldMk cId="2936248428" sldId="259"/>
            <ac:spMk id="4" creationId="{2A4CBD13-CD25-234C-2FBE-67DABEA40F16}"/>
          </ac:spMkLst>
        </pc:spChg>
        <pc:spChg chg="add mod ord">
          <ac:chgData name="office365" userId="5fcdbc0c-b1d0-4b52-bc28-28c25c9fccde" providerId="ADAL" clId="{839C158B-1674-498C-8D10-D29DEC7F3344}" dt="2026-07-22T20:32:04.723" v="253" actId="27636"/>
          <ac:spMkLst>
            <pc:docMk/>
            <pc:sldMk cId="2936248428" sldId="259"/>
            <ac:spMk id="5" creationId="{1C70EAF3-3BB2-2831-0503-9796E83C62AA}"/>
          </ac:spMkLst>
        </pc:spChg>
      </pc:sldChg>
      <pc:sldChg chg="addSp delSp modSp add del mod setBg modClrScheme chgLayout">
        <pc:chgData name="office365" userId="5fcdbc0c-b1d0-4b52-bc28-28c25c9fccde" providerId="ADAL" clId="{839C158B-1674-498C-8D10-D29DEC7F3344}" dt="2026-07-23T07:22:28.939" v="589"/>
        <pc:sldMkLst>
          <pc:docMk/>
          <pc:sldMk cId="3402467454" sldId="259"/>
        </pc:sldMkLst>
        <pc:spChg chg="del">
          <ac:chgData name="office365" userId="5fcdbc0c-b1d0-4b52-bc28-28c25c9fccde" providerId="ADAL" clId="{839C158B-1674-498C-8D10-D29DEC7F3344}" dt="2026-07-22T20:47:53.084" v="530"/>
          <ac:spMkLst>
            <pc:docMk/>
            <pc:sldMk cId="3402467454" sldId="259"/>
            <ac:spMk id="2" creationId="{00000000-0000-0000-0000-000000000000}"/>
          </ac:spMkLst>
        </pc:spChg>
        <pc:spChg chg="mod">
          <ac:chgData name="office365" userId="5fcdbc0c-b1d0-4b52-bc28-28c25c9fccde" providerId="ADAL" clId="{839C158B-1674-498C-8D10-D29DEC7F3344}" dt="2026-07-22T20:47:53.083" v="529"/>
          <ac:spMkLst>
            <pc:docMk/>
            <pc:sldMk cId="3402467454" sldId="259"/>
            <ac:spMk id="3" creationId="{00000000-0000-0000-0000-000000000000}"/>
          </ac:spMkLst>
        </pc:spChg>
        <pc:spChg chg="add mod ord">
          <ac:chgData name="office365" userId="5fcdbc0c-b1d0-4b52-bc28-28c25c9fccde" providerId="ADAL" clId="{839C158B-1674-498C-8D10-D29DEC7F3344}" dt="2026-07-22T20:47:53.083" v="525"/>
          <ac:spMkLst>
            <pc:docMk/>
            <pc:sldMk cId="3402467454" sldId="259"/>
            <ac:spMk id="4" creationId="{1C92D8A9-6FC9-CF93-FA12-1DC123AF1903}"/>
          </ac:spMkLst>
        </pc:spChg>
        <pc:spChg chg="add mod ord">
          <ac:chgData name="office365" userId="5fcdbc0c-b1d0-4b52-bc28-28c25c9fccde" providerId="ADAL" clId="{839C158B-1674-498C-8D10-D29DEC7F3344}" dt="2026-07-22T20:46:49.820" v="487" actId="27636"/>
          <ac:spMkLst>
            <pc:docMk/>
            <pc:sldMk cId="3402467454" sldId="259"/>
            <ac:spMk id="5" creationId="{F2BB46AC-BC0D-F3CD-6B62-C66A8616D60B}"/>
          </ac:spMkLst>
        </pc:spChg>
      </pc:sldChg>
      <pc:sldChg chg="addSp modSp add del mod setBg modClrScheme chgLayout">
        <pc:chgData name="office365" userId="5fcdbc0c-b1d0-4b52-bc28-28c25c9fccde" providerId="ADAL" clId="{839C158B-1674-498C-8D10-D29DEC7F3344}" dt="2026-07-22T20:38:40.272" v="356"/>
        <pc:sldMkLst>
          <pc:docMk/>
          <pc:sldMk cId="3423229112" sldId="259"/>
        </pc:sldMkLst>
        <pc:spChg chg="add mod ord">
          <ac:chgData name="office365" userId="5fcdbc0c-b1d0-4b52-bc28-28c25c9fccde" providerId="ADAL" clId="{839C158B-1674-498C-8D10-D29DEC7F3344}" dt="2026-07-22T20:37:27.209" v="340" actId="700"/>
          <ac:spMkLst>
            <pc:docMk/>
            <pc:sldMk cId="3423229112" sldId="259"/>
            <ac:spMk id="4" creationId="{A7294049-2752-53C8-8D66-A5D7CCE5455F}"/>
          </ac:spMkLst>
        </pc:spChg>
        <pc:spChg chg="add mod ord">
          <ac:chgData name="office365" userId="5fcdbc0c-b1d0-4b52-bc28-28c25c9fccde" providerId="ADAL" clId="{839C158B-1674-498C-8D10-D29DEC7F3344}" dt="2026-07-22T20:37:27.248" v="344" actId="27636"/>
          <ac:spMkLst>
            <pc:docMk/>
            <pc:sldMk cId="3423229112" sldId="259"/>
            <ac:spMk id="5" creationId="{0DA05249-BFC5-03A2-426A-ADFBD204EF1A}"/>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modSp add del mod setBg modClrScheme chgLayout">
        <pc:chgData name="office365" userId="5fcdbc0c-b1d0-4b52-bc28-28c25c9fccde" providerId="ADAL" clId="{839C158B-1674-498C-8D10-D29DEC7F3344}" dt="2026-07-22T20:38:41.083" v="358"/>
        <pc:sldMkLst>
          <pc:docMk/>
          <pc:sldMk cId="1529488218" sldId="260"/>
        </pc:sldMkLst>
        <pc:spChg chg="add mod ord">
          <ac:chgData name="office365" userId="5fcdbc0c-b1d0-4b52-bc28-28c25c9fccde" providerId="ADAL" clId="{839C158B-1674-498C-8D10-D29DEC7F3344}" dt="2026-07-22T20:37:27.209" v="340" actId="700"/>
          <ac:spMkLst>
            <pc:docMk/>
            <pc:sldMk cId="1529488218" sldId="260"/>
            <ac:spMk id="4" creationId="{1E1FAD71-3DD6-F3E1-2231-83E45B0DC985}"/>
          </ac:spMkLst>
        </pc:spChg>
        <pc:spChg chg="add mod ord">
          <ac:chgData name="office365" userId="5fcdbc0c-b1d0-4b52-bc28-28c25c9fccde" providerId="ADAL" clId="{839C158B-1674-498C-8D10-D29DEC7F3344}" dt="2026-07-22T20:37:27.250" v="345" actId="27636"/>
          <ac:spMkLst>
            <pc:docMk/>
            <pc:sldMk cId="1529488218" sldId="260"/>
            <ac:spMk id="5" creationId="{BD7BB162-D567-DDD3-7664-A847C44C38D6}"/>
          </ac:spMkLst>
        </pc:spChg>
      </pc:sldChg>
      <pc:sldChg chg="addSp delSp modSp add del mod setBg modClrScheme chgLayout">
        <pc:chgData name="office365" userId="5fcdbc0c-b1d0-4b52-bc28-28c25c9fccde" providerId="ADAL" clId="{839C158B-1674-498C-8D10-D29DEC7F3344}" dt="2026-07-23T07:22:30.625" v="593"/>
        <pc:sldMkLst>
          <pc:docMk/>
          <pc:sldMk cId="1691187417" sldId="260"/>
        </pc:sldMkLst>
        <pc:spChg chg="del">
          <ac:chgData name="office365" userId="5fcdbc0c-b1d0-4b52-bc28-28c25c9fccde" providerId="ADAL" clId="{839C158B-1674-498C-8D10-D29DEC7F3344}" dt="2026-07-22T20:47:53.085" v="540"/>
          <ac:spMkLst>
            <pc:docMk/>
            <pc:sldMk cId="1691187417" sldId="260"/>
            <ac:spMk id="2" creationId="{00000000-0000-0000-0000-000000000000}"/>
          </ac:spMkLst>
        </pc:spChg>
        <pc:spChg chg="mod">
          <ac:chgData name="office365" userId="5fcdbc0c-b1d0-4b52-bc28-28c25c9fccde" providerId="ADAL" clId="{839C158B-1674-498C-8D10-D29DEC7F3344}" dt="2026-07-22T20:47:53.085" v="539"/>
          <ac:spMkLst>
            <pc:docMk/>
            <pc:sldMk cId="1691187417" sldId="260"/>
            <ac:spMk id="3" creationId="{00000000-0000-0000-0000-000000000000}"/>
          </ac:spMkLst>
        </pc:spChg>
        <pc:spChg chg="add mod ord">
          <ac:chgData name="office365" userId="5fcdbc0c-b1d0-4b52-bc28-28c25c9fccde" providerId="ADAL" clId="{839C158B-1674-498C-8D10-D29DEC7F3344}" dt="2026-07-22T20:47:53.084" v="535"/>
          <ac:spMkLst>
            <pc:docMk/>
            <pc:sldMk cId="1691187417" sldId="260"/>
            <ac:spMk id="4" creationId="{0ACCC0AE-168E-42BF-60C3-F321561E9D0D}"/>
          </ac:spMkLst>
        </pc:spChg>
        <pc:spChg chg="add mod ord">
          <ac:chgData name="office365" userId="5fcdbc0c-b1d0-4b52-bc28-28c25c9fccde" providerId="ADAL" clId="{839C158B-1674-498C-8D10-D29DEC7F3344}" dt="2026-07-22T20:46:49.822" v="488" actId="27636"/>
          <ac:spMkLst>
            <pc:docMk/>
            <pc:sldMk cId="1691187417" sldId="260"/>
            <ac:spMk id="5" creationId="{B35DC1BA-FE29-F847-F22B-484DB1C43AD5}"/>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33:54.426" v="266"/>
        <pc:sldMkLst>
          <pc:docMk/>
          <pc:sldMk cId="3298608126" sldId="260"/>
        </pc:sldMkLst>
        <pc:spChg chg="add mod ord">
          <ac:chgData name="office365" userId="5fcdbc0c-b1d0-4b52-bc28-28c25c9fccde" providerId="ADAL" clId="{839C158B-1674-498C-8D10-D29DEC7F3344}" dt="2026-07-22T20:32:04.681" v="248" actId="700"/>
          <ac:spMkLst>
            <pc:docMk/>
            <pc:sldMk cId="3298608126" sldId="260"/>
            <ac:spMk id="4" creationId="{3468B63D-DF1A-4622-CDFF-C80A3BAD1F39}"/>
          </ac:spMkLst>
        </pc:spChg>
        <pc:spChg chg="add mod ord">
          <ac:chgData name="office365" userId="5fcdbc0c-b1d0-4b52-bc28-28c25c9fccde" providerId="ADAL" clId="{839C158B-1674-498C-8D10-D29DEC7F3344}" dt="2026-07-22T20:32:04.725" v="254" actId="27636"/>
          <ac:spMkLst>
            <pc:docMk/>
            <pc:sldMk cId="3298608126" sldId="260"/>
            <ac:spMk id="5" creationId="{DEB6FB21-6380-EFA5-4F02-2920F37BD69B}"/>
          </ac:spMkLst>
        </pc:spChg>
      </pc:sldChg>
      <pc:sldChg chg="addSp modSp add del mod setBg modClrScheme chgLayout">
        <pc:chgData name="office365" userId="5fcdbc0c-b1d0-4b52-bc28-28c25c9fccde" providerId="ADAL" clId="{839C158B-1674-498C-8D10-D29DEC7F3344}" dt="2026-07-22T20:42:46.419" v="450"/>
        <pc:sldMkLst>
          <pc:docMk/>
          <pc:sldMk cId="3469162435" sldId="260"/>
        </pc:sldMkLst>
        <pc:spChg chg="add mod ord">
          <ac:chgData name="office365" userId="5fcdbc0c-b1d0-4b52-bc28-28c25c9fccde" providerId="ADAL" clId="{839C158B-1674-498C-8D10-D29DEC7F3344}" dt="2026-07-22T20:41:12.772" v="432" actId="700"/>
          <ac:spMkLst>
            <pc:docMk/>
            <pc:sldMk cId="3469162435" sldId="260"/>
            <ac:spMk id="4" creationId="{B48D4A9E-FD7E-9952-F96A-24CDBC19076F}"/>
          </ac:spMkLst>
        </pc:spChg>
        <pc:spChg chg="add mod ord">
          <ac:chgData name="office365" userId="5fcdbc0c-b1d0-4b52-bc28-28c25c9fccde" providerId="ADAL" clId="{839C158B-1674-498C-8D10-D29DEC7F3344}" dt="2026-07-22T20:41:12.818" v="438" actId="27636"/>
          <ac:spMkLst>
            <pc:docMk/>
            <pc:sldMk cId="3469162435" sldId="260"/>
            <ac:spMk id="5" creationId="{FA0F8718-3D3B-AC17-E682-EEC7E86D794A}"/>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modSp add del mod setBg modClrScheme chgLayout">
        <pc:chgData name="office365" userId="5fcdbc0c-b1d0-4b52-bc28-28c25c9fccde" providerId="ADAL" clId="{839C158B-1674-498C-8D10-D29DEC7F3344}" dt="2026-07-22T20:33:55.579" v="268"/>
        <pc:sldMkLst>
          <pc:docMk/>
          <pc:sldMk cId="1575674583" sldId="261"/>
        </pc:sldMkLst>
        <pc:spChg chg="add mod ord">
          <ac:chgData name="office365" userId="5fcdbc0c-b1d0-4b52-bc28-28c25c9fccde" providerId="ADAL" clId="{839C158B-1674-498C-8D10-D29DEC7F3344}" dt="2026-07-22T20:32:04.681" v="248" actId="700"/>
          <ac:spMkLst>
            <pc:docMk/>
            <pc:sldMk cId="1575674583" sldId="261"/>
            <ac:spMk id="4" creationId="{6694FD49-FEB0-417F-10E2-0375A9AFB941}"/>
          </ac:spMkLst>
        </pc:spChg>
        <pc:spChg chg="add mod ord">
          <ac:chgData name="office365" userId="5fcdbc0c-b1d0-4b52-bc28-28c25c9fccde" providerId="ADAL" clId="{839C158B-1674-498C-8D10-D29DEC7F3344}" dt="2026-07-22T20:32:04.727" v="255" actId="27636"/>
          <ac:spMkLst>
            <pc:docMk/>
            <pc:sldMk cId="1575674583" sldId="261"/>
            <ac:spMk id="5" creationId="{99326E56-A75D-F551-E278-AFC19BF50503}"/>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38:41.861" v="360"/>
        <pc:sldMkLst>
          <pc:docMk/>
          <pc:sldMk cId="2397662196" sldId="261"/>
        </pc:sldMkLst>
        <pc:spChg chg="add mod ord">
          <ac:chgData name="office365" userId="5fcdbc0c-b1d0-4b52-bc28-28c25c9fccde" providerId="ADAL" clId="{839C158B-1674-498C-8D10-D29DEC7F3344}" dt="2026-07-22T20:37:27.209" v="340" actId="700"/>
          <ac:spMkLst>
            <pc:docMk/>
            <pc:sldMk cId="2397662196" sldId="261"/>
            <ac:spMk id="4" creationId="{EC425421-0034-6601-6CCB-4B34BF8F3BCA}"/>
          </ac:spMkLst>
        </pc:spChg>
        <pc:spChg chg="add mod ord">
          <ac:chgData name="office365" userId="5fcdbc0c-b1d0-4b52-bc28-28c25c9fccde" providerId="ADAL" clId="{839C158B-1674-498C-8D10-D29DEC7F3344}" dt="2026-07-22T20:37:27.253" v="346" actId="27636"/>
          <ac:spMkLst>
            <pc:docMk/>
            <pc:sldMk cId="2397662196" sldId="261"/>
            <ac:spMk id="5" creationId="{F510C381-D3D2-0082-00E8-36B783E97F8B}"/>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42:47.238" v="452"/>
        <pc:sldMkLst>
          <pc:docMk/>
          <pc:sldMk cId="3836248231" sldId="261"/>
        </pc:sldMkLst>
        <pc:spChg chg="add mod ord">
          <ac:chgData name="office365" userId="5fcdbc0c-b1d0-4b52-bc28-28c25c9fccde" providerId="ADAL" clId="{839C158B-1674-498C-8D10-D29DEC7F3344}" dt="2026-07-22T20:41:12.772" v="432" actId="700"/>
          <ac:spMkLst>
            <pc:docMk/>
            <pc:sldMk cId="3836248231" sldId="261"/>
            <ac:spMk id="4" creationId="{71060AE7-2105-DE7E-42AC-1F494C9B393C}"/>
          </ac:spMkLst>
        </pc:spChg>
        <pc:spChg chg="add mod ord">
          <ac:chgData name="office365" userId="5fcdbc0c-b1d0-4b52-bc28-28c25c9fccde" providerId="ADAL" clId="{839C158B-1674-498C-8D10-D29DEC7F3344}" dt="2026-07-22T20:41:12.820" v="439" actId="27636"/>
          <ac:spMkLst>
            <pc:docMk/>
            <pc:sldMk cId="3836248231" sldId="261"/>
            <ac:spMk id="5" creationId="{E413D076-C918-F32E-3075-B7F4A28F20B8}"/>
          </ac:spMkLst>
        </pc:spChg>
      </pc:sldChg>
      <pc:sldChg chg="addSp delSp modSp add del mod setBg modClrScheme chgLayout">
        <pc:chgData name="office365" userId="5fcdbc0c-b1d0-4b52-bc28-28c25c9fccde" providerId="ADAL" clId="{839C158B-1674-498C-8D10-D29DEC7F3344}" dt="2026-07-23T07:22:32.315" v="597"/>
        <pc:sldMkLst>
          <pc:docMk/>
          <pc:sldMk cId="4191056266" sldId="261"/>
        </pc:sldMkLst>
        <pc:spChg chg="del">
          <ac:chgData name="office365" userId="5fcdbc0c-b1d0-4b52-bc28-28c25c9fccde" providerId="ADAL" clId="{839C158B-1674-498C-8D10-D29DEC7F3344}" dt="2026-07-22T20:47:53.086" v="550"/>
          <ac:spMkLst>
            <pc:docMk/>
            <pc:sldMk cId="4191056266" sldId="261"/>
            <ac:spMk id="2" creationId="{00000000-0000-0000-0000-000000000000}"/>
          </ac:spMkLst>
        </pc:spChg>
        <pc:spChg chg="mod">
          <ac:chgData name="office365" userId="5fcdbc0c-b1d0-4b52-bc28-28c25c9fccde" providerId="ADAL" clId="{839C158B-1674-498C-8D10-D29DEC7F3344}" dt="2026-07-22T20:47:53.086" v="549"/>
          <ac:spMkLst>
            <pc:docMk/>
            <pc:sldMk cId="4191056266" sldId="261"/>
            <ac:spMk id="3" creationId="{00000000-0000-0000-0000-000000000000}"/>
          </ac:spMkLst>
        </pc:spChg>
        <pc:spChg chg="add mod ord">
          <ac:chgData name="office365" userId="5fcdbc0c-b1d0-4b52-bc28-28c25c9fccde" providerId="ADAL" clId="{839C158B-1674-498C-8D10-D29DEC7F3344}" dt="2026-07-22T20:47:53.086" v="545"/>
          <ac:spMkLst>
            <pc:docMk/>
            <pc:sldMk cId="4191056266" sldId="261"/>
            <ac:spMk id="4" creationId="{F047082E-46F7-29D4-2683-07CF34BA198D}"/>
          </ac:spMkLst>
        </pc:spChg>
        <pc:spChg chg="add mod ord">
          <ac:chgData name="office365" userId="5fcdbc0c-b1d0-4b52-bc28-28c25c9fccde" providerId="ADAL" clId="{839C158B-1674-498C-8D10-D29DEC7F3344}" dt="2026-07-22T20:46:49.824" v="489" actId="27636"/>
          <ac:spMkLst>
            <pc:docMk/>
            <pc:sldMk cId="4191056266" sldId="261"/>
            <ac:spMk id="5" creationId="{6E4981BA-C07D-4932-5154-BA5EACE463F5}"/>
          </ac:spMkLst>
        </pc:spChg>
      </pc:sldChg>
      <pc:sldChg chg="addSp modSp add del mod setBg modClrScheme chgLayout">
        <pc:chgData name="office365" userId="5fcdbc0c-b1d0-4b52-bc28-28c25c9fccde" providerId="ADAL" clId="{839C158B-1674-498C-8D10-D29DEC7F3344}" dt="2026-07-22T20:42:48.068" v="454"/>
        <pc:sldMkLst>
          <pc:docMk/>
          <pc:sldMk cId="30312644" sldId="262"/>
        </pc:sldMkLst>
        <pc:spChg chg="add mod ord">
          <ac:chgData name="office365" userId="5fcdbc0c-b1d0-4b52-bc28-28c25c9fccde" providerId="ADAL" clId="{839C158B-1674-498C-8D10-D29DEC7F3344}" dt="2026-07-22T20:41:12.772" v="432" actId="700"/>
          <ac:spMkLst>
            <pc:docMk/>
            <pc:sldMk cId="30312644" sldId="262"/>
            <ac:spMk id="4" creationId="{E3E476F8-2CE8-1E16-7E05-CFEEF4573C0D}"/>
          </ac:spMkLst>
        </pc:spChg>
        <pc:spChg chg="add mod ord">
          <ac:chgData name="office365" userId="5fcdbc0c-b1d0-4b52-bc28-28c25c9fccde" providerId="ADAL" clId="{839C158B-1674-498C-8D10-D29DEC7F3344}" dt="2026-07-22T20:41:12.822" v="440" actId="27636"/>
          <ac:spMkLst>
            <pc:docMk/>
            <pc:sldMk cId="30312644" sldId="262"/>
            <ac:spMk id="5" creationId="{A82B84A4-4577-AF09-5C9F-738CCC9B7B9F}"/>
          </ac:spMkLst>
        </pc:spChg>
      </pc:sldChg>
      <pc:sldChg chg="addSp modSp add del mod setBg modClrScheme chgLayout">
        <pc:chgData name="office365" userId="5fcdbc0c-b1d0-4b52-bc28-28c25c9fccde" providerId="ADAL" clId="{839C158B-1674-498C-8D10-D29DEC7F3344}" dt="2026-07-22T20:38:42.646" v="362"/>
        <pc:sldMkLst>
          <pc:docMk/>
          <pc:sldMk cId="338806165" sldId="262"/>
        </pc:sldMkLst>
        <pc:spChg chg="add mod ord">
          <ac:chgData name="office365" userId="5fcdbc0c-b1d0-4b52-bc28-28c25c9fccde" providerId="ADAL" clId="{839C158B-1674-498C-8D10-D29DEC7F3344}" dt="2026-07-22T20:37:27.209" v="340" actId="700"/>
          <ac:spMkLst>
            <pc:docMk/>
            <pc:sldMk cId="338806165" sldId="262"/>
            <ac:spMk id="4" creationId="{C134CE82-3773-6EAC-AC90-4924846E709D}"/>
          </ac:spMkLst>
        </pc:spChg>
        <pc:spChg chg="add mod ord">
          <ac:chgData name="office365" userId="5fcdbc0c-b1d0-4b52-bc28-28c25c9fccde" providerId="ADAL" clId="{839C158B-1674-498C-8D10-D29DEC7F3344}" dt="2026-07-22T20:37:27.254" v="347" actId="27636"/>
          <ac:spMkLst>
            <pc:docMk/>
            <pc:sldMk cId="338806165" sldId="262"/>
            <ac:spMk id="5" creationId="{FCA686ED-86C8-1585-EBCD-0456744AE4BD}"/>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modSp add del mod setBg modClrScheme chgLayout">
        <pc:chgData name="office365" userId="5fcdbc0c-b1d0-4b52-bc28-28c25c9fccde" providerId="ADAL" clId="{839C158B-1674-498C-8D10-D29DEC7F3344}" dt="2026-07-22T20:33:56.684" v="270"/>
        <pc:sldMkLst>
          <pc:docMk/>
          <pc:sldMk cId="674511710" sldId="262"/>
        </pc:sldMkLst>
        <pc:spChg chg="add mod ord">
          <ac:chgData name="office365" userId="5fcdbc0c-b1d0-4b52-bc28-28c25c9fccde" providerId="ADAL" clId="{839C158B-1674-498C-8D10-D29DEC7F3344}" dt="2026-07-22T20:32:04.681" v="248" actId="700"/>
          <ac:spMkLst>
            <pc:docMk/>
            <pc:sldMk cId="674511710" sldId="262"/>
            <ac:spMk id="4" creationId="{A09B4C3A-BFA1-2ECE-411B-7CBC3DC7CB3A}"/>
          </ac:spMkLst>
        </pc:spChg>
        <pc:spChg chg="add mod ord">
          <ac:chgData name="office365" userId="5fcdbc0c-b1d0-4b52-bc28-28c25c9fccde" providerId="ADAL" clId="{839C158B-1674-498C-8D10-D29DEC7F3344}" dt="2026-07-22T20:32:04.728" v="256" actId="27636"/>
          <ac:spMkLst>
            <pc:docMk/>
            <pc:sldMk cId="674511710" sldId="262"/>
            <ac:spMk id="5" creationId="{D52D7C09-D481-6283-6D79-8DC3678E4D21}"/>
          </ac:spMkLst>
        </pc:spChg>
      </pc:sldChg>
      <pc:sldChg chg="addSp delSp modSp add del mod setBg modClrScheme chgLayout">
        <pc:chgData name="office365" userId="5fcdbc0c-b1d0-4b52-bc28-28c25c9fccde" providerId="ADAL" clId="{839C158B-1674-498C-8D10-D29DEC7F3344}" dt="2026-07-23T07:22:33.954" v="601"/>
        <pc:sldMkLst>
          <pc:docMk/>
          <pc:sldMk cId="1459241705" sldId="262"/>
        </pc:sldMkLst>
        <pc:spChg chg="del">
          <ac:chgData name="office365" userId="5fcdbc0c-b1d0-4b52-bc28-28c25c9fccde" providerId="ADAL" clId="{839C158B-1674-498C-8D10-D29DEC7F3344}" dt="2026-07-22T20:47:53.088" v="560"/>
          <ac:spMkLst>
            <pc:docMk/>
            <pc:sldMk cId="1459241705" sldId="262"/>
            <ac:spMk id="2" creationId="{00000000-0000-0000-0000-000000000000}"/>
          </ac:spMkLst>
        </pc:spChg>
        <pc:spChg chg="mod">
          <ac:chgData name="office365" userId="5fcdbc0c-b1d0-4b52-bc28-28c25c9fccde" providerId="ADAL" clId="{839C158B-1674-498C-8D10-D29DEC7F3344}" dt="2026-07-22T20:47:53.088" v="559"/>
          <ac:spMkLst>
            <pc:docMk/>
            <pc:sldMk cId="1459241705" sldId="262"/>
            <ac:spMk id="3" creationId="{00000000-0000-0000-0000-000000000000}"/>
          </ac:spMkLst>
        </pc:spChg>
        <pc:spChg chg="add mod ord">
          <ac:chgData name="office365" userId="5fcdbc0c-b1d0-4b52-bc28-28c25c9fccde" providerId="ADAL" clId="{839C158B-1674-498C-8D10-D29DEC7F3344}" dt="2026-07-22T20:47:53.087" v="555"/>
          <ac:spMkLst>
            <pc:docMk/>
            <pc:sldMk cId="1459241705" sldId="262"/>
            <ac:spMk id="4" creationId="{E359FB6F-44A5-6BE3-868C-5F7DBA0E431E}"/>
          </ac:spMkLst>
        </pc:spChg>
        <pc:spChg chg="add mod ord">
          <ac:chgData name="office365" userId="5fcdbc0c-b1d0-4b52-bc28-28c25c9fccde" providerId="ADAL" clId="{839C158B-1674-498C-8D10-D29DEC7F3344}" dt="2026-07-22T20:46:49.826" v="490" actId="27636"/>
          <ac:spMkLst>
            <pc:docMk/>
            <pc:sldMk cId="1459241705" sldId="262"/>
            <ac:spMk id="5" creationId="{75420876-95B6-E310-69A1-B8C91999035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3T07:22:35.672" v="605"/>
        <pc:sldMkLst>
          <pc:docMk/>
          <pc:sldMk cId="288450408" sldId="263"/>
        </pc:sldMkLst>
        <pc:spChg chg="del">
          <ac:chgData name="office365" userId="5fcdbc0c-b1d0-4b52-bc28-28c25c9fccde" providerId="ADAL" clId="{839C158B-1674-498C-8D10-D29DEC7F3344}" dt="2026-07-22T20:49:51.164" v="573"/>
          <ac:spMkLst>
            <pc:docMk/>
            <pc:sldMk cId="288450408" sldId="263"/>
            <ac:spMk id="2" creationId="{00000000-0000-0000-0000-000000000000}"/>
          </ac:spMkLst>
        </pc:spChg>
        <pc:spChg chg="mod">
          <ac:chgData name="office365" userId="5fcdbc0c-b1d0-4b52-bc28-28c25c9fccde" providerId="ADAL" clId="{839C158B-1674-498C-8D10-D29DEC7F3344}" dt="2026-07-22T20:49:51.164" v="572"/>
          <ac:spMkLst>
            <pc:docMk/>
            <pc:sldMk cId="288450408" sldId="263"/>
            <ac:spMk id="3" creationId="{00000000-0000-0000-0000-000000000000}"/>
          </ac:spMkLst>
        </pc:spChg>
        <pc:spChg chg="add mod ord">
          <ac:chgData name="office365" userId="5fcdbc0c-b1d0-4b52-bc28-28c25c9fccde" providerId="ADAL" clId="{839C158B-1674-498C-8D10-D29DEC7F3344}" dt="2026-07-22T20:49:51.164" v="568"/>
          <ac:spMkLst>
            <pc:docMk/>
            <pc:sldMk cId="288450408" sldId="263"/>
            <ac:spMk id="4" creationId="{AE2529E4-BB47-5B9E-6212-D77703A679FB}"/>
          </ac:spMkLst>
        </pc:spChg>
        <pc:spChg chg="add mod ord">
          <ac:chgData name="office365" userId="5fcdbc0c-b1d0-4b52-bc28-28c25c9fccde" providerId="ADAL" clId="{839C158B-1674-498C-8D10-D29DEC7F3344}" dt="2026-07-22T20:46:49.790" v="483" actId="27636"/>
          <ac:spMkLst>
            <pc:docMk/>
            <pc:sldMk cId="288450408" sldId="263"/>
            <ac:spMk id="5" creationId="{E49A82DE-9762-ECF5-3B11-838C1128DA36}"/>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38:43.444" v="364"/>
        <pc:sldMkLst>
          <pc:docMk/>
          <pc:sldMk cId="656904779" sldId="263"/>
        </pc:sldMkLst>
        <pc:spChg chg="add mod ord">
          <ac:chgData name="office365" userId="5fcdbc0c-b1d0-4b52-bc28-28c25c9fccde" providerId="ADAL" clId="{839C158B-1674-498C-8D10-D29DEC7F3344}" dt="2026-07-22T20:37:27.209" v="340" actId="700"/>
          <ac:spMkLst>
            <pc:docMk/>
            <pc:sldMk cId="656904779" sldId="263"/>
            <ac:spMk id="4" creationId="{A947ED28-25A9-3D36-EAEC-B52830D382C7}"/>
          </ac:spMkLst>
        </pc:spChg>
        <pc:spChg chg="add mod ord">
          <ac:chgData name="office365" userId="5fcdbc0c-b1d0-4b52-bc28-28c25c9fccde" providerId="ADAL" clId="{839C158B-1674-498C-8D10-D29DEC7F3344}" dt="2026-07-22T20:37:27.255" v="348" actId="27636"/>
          <ac:spMkLst>
            <pc:docMk/>
            <pc:sldMk cId="656904779" sldId="263"/>
            <ac:spMk id="5" creationId="{4509214B-9C4F-6468-5E25-B953A22F9807}"/>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42:48.928" v="456"/>
        <pc:sldMkLst>
          <pc:docMk/>
          <pc:sldMk cId="3240817719" sldId="263"/>
        </pc:sldMkLst>
        <pc:spChg chg="add mod ord">
          <ac:chgData name="office365" userId="5fcdbc0c-b1d0-4b52-bc28-28c25c9fccde" providerId="ADAL" clId="{839C158B-1674-498C-8D10-D29DEC7F3344}" dt="2026-07-22T20:41:12.772" v="432" actId="700"/>
          <ac:spMkLst>
            <pc:docMk/>
            <pc:sldMk cId="3240817719" sldId="263"/>
            <ac:spMk id="4" creationId="{FB0E54FF-FCAC-CF4C-7749-79F46892AEE5}"/>
          </ac:spMkLst>
        </pc:spChg>
        <pc:spChg chg="add mod ord">
          <ac:chgData name="office365" userId="5fcdbc0c-b1d0-4b52-bc28-28c25c9fccde" providerId="ADAL" clId="{839C158B-1674-498C-8D10-D29DEC7F3344}" dt="2026-07-22T20:41:12.785" v="433" actId="27636"/>
          <ac:spMkLst>
            <pc:docMk/>
            <pc:sldMk cId="3240817719" sldId="263"/>
            <ac:spMk id="5" creationId="{A5D61FC7-2202-C778-725F-9A12D8BACADA}"/>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addSp modSp add del mod setBg modClrScheme chgLayout">
        <pc:chgData name="office365" userId="5fcdbc0c-b1d0-4b52-bc28-28c25c9fccde" providerId="ADAL" clId="{839C158B-1674-498C-8D10-D29DEC7F3344}" dt="2026-07-22T20:33:57.761" v="272"/>
        <pc:sldMkLst>
          <pc:docMk/>
          <pc:sldMk cId="4030604993" sldId="263"/>
        </pc:sldMkLst>
        <pc:spChg chg="add mod ord">
          <ac:chgData name="office365" userId="5fcdbc0c-b1d0-4b52-bc28-28c25c9fccde" providerId="ADAL" clId="{839C158B-1674-498C-8D10-D29DEC7F3344}" dt="2026-07-22T20:32:04.681" v="248" actId="700"/>
          <ac:spMkLst>
            <pc:docMk/>
            <pc:sldMk cId="4030604993" sldId="263"/>
            <ac:spMk id="4" creationId="{7CA641A4-DC4E-6D1C-AC97-7E1AAE7CCDF3}"/>
          </ac:spMkLst>
        </pc:spChg>
        <pc:spChg chg="add mod ord">
          <ac:chgData name="office365" userId="5fcdbc0c-b1d0-4b52-bc28-28c25c9fccde" providerId="ADAL" clId="{839C158B-1674-498C-8D10-D29DEC7F3344}" dt="2026-07-22T20:32:04.692" v="249" actId="27636"/>
          <ac:spMkLst>
            <pc:docMk/>
            <pc:sldMk cId="4030604993" sldId="263"/>
            <ac:spMk id="5" creationId="{92C3633B-1270-F444-AC0F-B4FAC95D2F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ord">
        <pc:chgData name="office365" userId="5fcdbc0c-b1d0-4b52-bc28-28c25c9fccde" providerId="ADAL" clId="{839C158B-1674-498C-8D10-D29DEC7F3344}" dt="2026-07-22T20:51:16.405" v="575"/>
        <pc:sldMkLst>
          <pc:docMk/>
          <pc:sldMk cId="2250183073" sldId="309"/>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39:22.817" v="422"/>
        <pc:sldMkLst>
          <pc:docMk/>
          <pc:sldMk cId="1095981983" sldId="314"/>
        </pc:sldMkLst>
        <pc:spChg chg="del">
          <ac:chgData name="office365" userId="5fcdbc0c-b1d0-4b52-bc28-28c25c9fccde" providerId="ADAL" clId="{839C158B-1674-498C-8D10-D29DEC7F3344}" dt="2026-07-22T20:38:53.902" v="371"/>
          <ac:spMkLst>
            <pc:docMk/>
            <pc:sldMk cId="1095981983" sldId="314"/>
            <ac:spMk id="2" creationId="{00000000-0000-0000-0000-000000000000}"/>
          </ac:spMkLst>
        </pc:spChg>
        <pc:spChg chg="mod">
          <ac:chgData name="office365" userId="5fcdbc0c-b1d0-4b52-bc28-28c25c9fccde" providerId="ADAL" clId="{839C158B-1674-498C-8D10-D29DEC7F3344}" dt="2026-07-22T20:38:53.902" v="370"/>
          <ac:spMkLst>
            <pc:docMk/>
            <pc:sldMk cId="1095981983" sldId="314"/>
            <ac:spMk id="3" creationId="{00000000-0000-0000-0000-000000000000}"/>
          </ac:spMkLst>
        </pc:spChg>
        <pc:spChg chg="mod">
          <ac:chgData name="office365" userId="5fcdbc0c-b1d0-4b52-bc28-28c25c9fccde" providerId="ADAL" clId="{839C158B-1674-498C-8D10-D29DEC7F3344}" dt="2026-07-22T20:38:53.902" v="368"/>
          <ac:spMkLst>
            <pc:docMk/>
            <pc:sldMk cId="1095981983" sldId="314"/>
            <ac:spMk id="4" creationId="{A8AF6FD5-A353-D80D-A18E-64D4F7A14E20}"/>
          </ac:spMkLst>
        </pc:spChg>
      </pc:sldChg>
      <pc:sldChg chg="delSp modSp add del mod">
        <pc:chgData name="office365" userId="5fcdbc0c-b1d0-4b52-bc28-28c25c9fccde" providerId="ADAL" clId="{839C158B-1674-498C-8D10-D29DEC7F3344}" dt="2026-07-22T20:35:41.174" v="329" actId="47"/>
        <pc:sldMkLst>
          <pc:docMk/>
          <pc:sldMk cId="1352108839" sldId="314"/>
        </pc:sldMkLst>
        <pc:spChg chg="del">
          <ac:chgData name="office365" userId="5fcdbc0c-b1d0-4b52-bc28-28c25c9fccde" providerId="ADAL" clId="{839C158B-1674-498C-8D10-D29DEC7F3344}" dt="2026-07-22T20:34:07.841" v="279"/>
          <ac:spMkLst>
            <pc:docMk/>
            <pc:sldMk cId="1352108839" sldId="314"/>
            <ac:spMk id="2" creationId="{00000000-0000-0000-0000-000000000000}"/>
          </ac:spMkLst>
        </pc:spChg>
        <pc:spChg chg="mod">
          <ac:chgData name="office365" userId="5fcdbc0c-b1d0-4b52-bc28-28c25c9fccde" providerId="ADAL" clId="{839C158B-1674-498C-8D10-D29DEC7F3344}" dt="2026-07-22T20:34:07.841" v="278"/>
          <ac:spMkLst>
            <pc:docMk/>
            <pc:sldMk cId="1352108839" sldId="314"/>
            <ac:spMk id="3" creationId="{00000000-0000-0000-0000-000000000000}"/>
          </ac:spMkLst>
        </pc:spChg>
        <pc:spChg chg="mod">
          <ac:chgData name="office365" userId="5fcdbc0c-b1d0-4b52-bc28-28c25c9fccde" providerId="ADAL" clId="{839C158B-1674-498C-8D10-D29DEC7F3344}" dt="2026-07-22T20:34:07.841" v="276"/>
          <ac:spMkLst>
            <pc:docMk/>
            <pc:sldMk cId="1352108839" sldId="314"/>
            <ac:spMk id="4" creationId="{2C8B60B5-3B41-88A9-88C8-4D09335D2906}"/>
          </ac:spMkLst>
        </pc:spChg>
      </pc:sldChg>
      <pc:sldChg chg="add del">
        <pc:chgData name="office365" userId="5fcdbc0c-b1d0-4b52-bc28-28c25c9fccde" providerId="ADAL" clId="{839C158B-1674-498C-8D10-D29DEC7F3344}" dt="2026-07-23T07:22:24.752" v="579"/>
        <pc:sldMkLst>
          <pc:docMk/>
          <pc:sldMk cId="1892078691" sldId="314"/>
        </pc:sldMkLst>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new del">
        <pc:chgData name="office365" userId="5fcdbc0c-b1d0-4b52-bc28-28c25c9fccde" providerId="ADAL" clId="{839C158B-1674-498C-8D10-D29DEC7F3344}" dt="2026-07-22T20:37:20.548" v="339" actId="680"/>
        <pc:sldMkLst>
          <pc:docMk/>
          <pc:sldMk cId="2775977446" sldId="314"/>
        </pc:sldMkLst>
      </pc:sldChg>
      <pc:sldChg chg="delSp modSp add del mod">
        <pc:chgData name="office365" userId="5fcdbc0c-b1d0-4b52-bc28-28c25c9fccde" providerId="ADAL" clId="{839C158B-1674-498C-8D10-D29DEC7F3344}" dt="2026-07-22T20:46:06.087" v="473" actId="47"/>
        <pc:sldMkLst>
          <pc:docMk/>
          <pc:sldMk cId="2943382331" sldId="314"/>
        </pc:sldMkLst>
        <pc:spChg chg="del">
          <ac:chgData name="office365" userId="5fcdbc0c-b1d0-4b52-bc28-28c25c9fccde" providerId="ADAL" clId="{839C158B-1674-498C-8D10-D29DEC7F3344}" dt="2026-07-22T20:42:54.566" v="458"/>
          <ac:spMkLst>
            <pc:docMk/>
            <pc:sldMk cId="2943382331" sldId="314"/>
            <ac:spMk id="2" creationId="{00000000-0000-0000-0000-000000000000}"/>
          </ac:spMkLst>
        </pc:spChg>
        <pc:spChg chg="mod">
          <ac:chgData name="office365" userId="5fcdbc0c-b1d0-4b52-bc28-28c25c9fccde" providerId="ADAL" clId="{839C158B-1674-498C-8D10-D29DEC7F3344}" dt="2026-07-22T20:42:54.566" v="457"/>
          <ac:spMkLst>
            <pc:docMk/>
            <pc:sldMk cId="2943382331" sldId="314"/>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2T20:31:18.399" v="239" actId="47"/>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add del">
        <pc:chgData name="office365" userId="5fcdbc0c-b1d0-4b52-bc28-28c25c9fccde" providerId="ADAL" clId="{839C158B-1674-498C-8D10-D29DEC7F3344}" dt="2026-07-23T07:23:01.995" v="609"/>
        <pc:sldMkLst>
          <pc:docMk/>
          <pc:sldMk cId="295887187" sldId="315"/>
        </pc:sldMkLst>
      </pc:sldChg>
      <pc:sldChg chg="delSp modSp add del mod">
        <pc:chgData name="office365" userId="5fcdbc0c-b1d0-4b52-bc28-28c25c9fccde" providerId="ADAL" clId="{839C158B-1674-498C-8D10-D29DEC7F3344}" dt="2026-07-22T20:35:41.174" v="329" actId="47"/>
        <pc:sldMkLst>
          <pc:docMk/>
          <pc:sldMk cId="370359528" sldId="315"/>
        </pc:sldMkLst>
        <pc:spChg chg="del">
          <ac:chgData name="office365" userId="5fcdbc0c-b1d0-4b52-bc28-28c25c9fccde" providerId="ADAL" clId="{839C158B-1674-498C-8D10-D29DEC7F3344}" dt="2026-07-22T20:34:07.843" v="286"/>
          <ac:spMkLst>
            <pc:docMk/>
            <pc:sldMk cId="370359528" sldId="315"/>
            <ac:spMk id="2" creationId="{00000000-0000-0000-0000-000000000000}"/>
          </ac:spMkLst>
        </pc:spChg>
        <pc:spChg chg="mod">
          <ac:chgData name="office365" userId="5fcdbc0c-b1d0-4b52-bc28-28c25c9fccde" providerId="ADAL" clId="{839C158B-1674-498C-8D10-D29DEC7F3344}" dt="2026-07-22T20:34:07.843" v="285"/>
          <ac:spMkLst>
            <pc:docMk/>
            <pc:sldMk cId="370359528" sldId="315"/>
            <ac:spMk id="3" creationId="{00000000-0000-0000-0000-000000000000}"/>
          </ac:spMkLst>
        </pc:spChg>
        <pc:spChg chg="mod">
          <ac:chgData name="office365" userId="5fcdbc0c-b1d0-4b52-bc28-28c25c9fccde" providerId="ADAL" clId="{839C158B-1674-498C-8D10-D29DEC7F3344}" dt="2026-07-22T20:34:07.842" v="283"/>
          <ac:spMkLst>
            <pc:docMk/>
            <pc:sldMk cId="370359528" sldId="315"/>
            <ac:spMk id="4" creationId="{9F9F05D2-342C-306A-7043-FE551DD62EF4}"/>
          </ac:spMkLst>
        </pc:spChg>
      </pc:sldChg>
      <pc:sldChg chg="delSp modSp add del mod">
        <pc:chgData name="office365" userId="5fcdbc0c-b1d0-4b52-bc28-28c25c9fccde" providerId="ADAL" clId="{839C158B-1674-498C-8D10-D29DEC7F3344}" dt="2026-07-22T20:46:06.087" v="473" actId="47"/>
        <pc:sldMkLst>
          <pc:docMk/>
          <pc:sldMk cId="693860622" sldId="315"/>
        </pc:sldMkLst>
        <pc:spChg chg="del">
          <ac:chgData name="office365" userId="5fcdbc0c-b1d0-4b52-bc28-28c25c9fccde" providerId="ADAL" clId="{839C158B-1674-498C-8D10-D29DEC7F3344}" dt="2026-07-22T20:42:54.567" v="460"/>
          <ac:spMkLst>
            <pc:docMk/>
            <pc:sldMk cId="693860622" sldId="315"/>
            <ac:spMk id="2" creationId="{00000000-0000-0000-0000-000000000000}"/>
          </ac:spMkLst>
        </pc:spChg>
        <pc:spChg chg="mod">
          <ac:chgData name="office365" userId="5fcdbc0c-b1d0-4b52-bc28-28c25c9fccde" providerId="ADAL" clId="{839C158B-1674-498C-8D10-D29DEC7F3344}" dt="2026-07-22T20:42:54.566" v="459"/>
          <ac:spMkLst>
            <pc:docMk/>
            <pc:sldMk cId="693860622" sldId="315"/>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1049420685" sldId="315"/>
        </pc:sldMkLst>
        <pc:spChg chg="del">
          <ac:chgData name="office365" userId="5fcdbc0c-b1d0-4b52-bc28-28c25c9fccde" providerId="ADAL" clId="{839C158B-1674-498C-8D10-D29DEC7F3344}" dt="2026-07-22T20:38:53.918" v="378"/>
          <ac:spMkLst>
            <pc:docMk/>
            <pc:sldMk cId="1049420685" sldId="315"/>
            <ac:spMk id="2" creationId="{00000000-0000-0000-0000-000000000000}"/>
          </ac:spMkLst>
        </pc:spChg>
        <pc:spChg chg="mod">
          <ac:chgData name="office365" userId="5fcdbc0c-b1d0-4b52-bc28-28c25c9fccde" providerId="ADAL" clId="{839C158B-1674-498C-8D10-D29DEC7F3344}" dt="2026-07-22T20:38:53.918" v="377"/>
          <ac:spMkLst>
            <pc:docMk/>
            <pc:sldMk cId="1049420685" sldId="315"/>
            <ac:spMk id="3" creationId="{00000000-0000-0000-0000-000000000000}"/>
          </ac:spMkLst>
        </pc:spChg>
        <pc:spChg chg="mod">
          <ac:chgData name="office365" userId="5fcdbc0c-b1d0-4b52-bc28-28c25c9fccde" providerId="ADAL" clId="{839C158B-1674-498C-8D10-D29DEC7F3344}" dt="2026-07-22T20:38:53.916" v="375"/>
          <ac:spMkLst>
            <pc:docMk/>
            <pc:sldMk cId="1049420685" sldId="315"/>
            <ac:spMk id="4" creationId="{40EA759D-6261-07CE-0C6B-BFC0F416C9B2}"/>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2T20:35:41.174" v="329" actId="47"/>
        <pc:sldMkLst>
          <pc:docMk/>
          <pc:sldMk cId="215660017" sldId="316"/>
        </pc:sldMkLst>
        <pc:spChg chg="del">
          <ac:chgData name="office365" userId="5fcdbc0c-b1d0-4b52-bc28-28c25c9fccde" providerId="ADAL" clId="{839C158B-1674-498C-8D10-D29DEC7F3344}" dt="2026-07-22T20:34:07.844" v="293"/>
          <ac:spMkLst>
            <pc:docMk/>
            <pc:sldMk cId="215660017" sldId="316"/>
            <ac:spMk id="2" creationId="{00000000-0000-0000-0000-000000000000}"/>
          </ac:spMkLst>
        </pc:spChg>
        <pc:spChg chg="mod">
          <ac:chgData name="office365" userId="5fcdbc0c-b1d0-4b52-bc28-28c25c9fccde" providerId="ADAL" clId="{839C158B-1674-498C-8D10-D29DEC7F3344}" dt="2026-07-22T20:34:07.844" v="292"/>
          <ac:spMkLst>
            <pc:docMk/>
            <pc:sldMk cId="215660017" sldId="316"/>
            <ac:spMk id="3" creationId="{00000000-0000-0000-0000-000000000000}"/>
          </ac:spMkLst>
        </pc:spChg>
        <pc:spChg chg="mod">
          <ac:chgData name="office365" userId="5fcdbc0c-b1d0-4b52-bc28-28c25c9fccde" providerId="ADAL" clId="{839C158B-1674-498C-8D10-D29DEC7F3344}" dt="2026-07-22T20:34:07.843" v="290"/>
          <ac:spMkLst>
            <pc:docMk/>
            <pc:sldMk cId="215660017" sldId="316"/>
            <ac:spMk id="4" creationId="{68EE6371-69FA-49CA-4F79-88C4087BDDE5}"/>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2T20:46:06.087" v="473" actId="47"/>
        <pc:sldMkLst>
          <pc:docMk/>
          <pc:sldMk cId="2847059662" sldId="316"/>
        </pc:sldMkLst>
        <pc:spChg chg="del">
          <ac:chgData name="office365" userId="5fcdbc0c-b1d0-4b52-bc28-28c25c9fccde" providerId="ADAL" clId="{839C158B-1674-498C-8D10-D29DEC7F3344}" dt="2026-07-22T20:42:54.567" v="462"/>
          <ac:spMkLst>
            <pc:docMk/>
            <pc:sldMk cId="2847059662" sldId="316"/>
            <ac:spMk id="2" creationId="{00000000-0000-0000-0000-000000000000}"/>
          </ac:spMkLst>
        </pc:spChg>
        <pc:spChg chg="mod">
          <ac:chgData name="office365" userId="5fcdbc0c-b1d0-4b52-bc28-28c25c9fccde" providerId="ADAL" clId="{839C158B-1674-498C-8D10-D29DEC7F3344}" dt="2026-07-22T20:42:54.567" v="461"/>
          <ac:spMkLst>
            <pc:docMk/>
            <pc:sldMk cId="2847059662" sldId="316"/>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add del">
        <pc:chgData name="office365" userId="5fcdbc0c-b1d0-4b52-bc28-28c25c9fccde" providerId="ADAL" clId="{839C158B-1674-498C-8D10-D29DEC7F3344}" dt="2026-07-23T07:22:26.443" v="583"/>
        <pc:sldMkLst>
          <pc:docMk/>
          <pc:sldMk cId="4026735760" sldId="316"/>
        </pc:sldMkLst>
      </pc:sldChg>
      <pc:sldChg chg="delSp modSp add del mod">
        <pc:chgData name="office365" userId="5fcdbc0c-b1d0-4b52-bc28-28c25c9fccde" providerId="ADAL" clId="{839C158B-1674-498C-8D10-D29DEC7F3344}" dt="2026-07-22T20:40:20.193" v="423" actId="47"/>
        <pc:sldMkLst>
          <pc:docMk/>
          <pc:sldMk cId="4087498251" sldId="316"/>
        </pc:sldMkLst>
        <pc:spChg chg="del">
          <ac:chgData name="office365" userId="5fcdbc0c-b1d0-4b52-bc28-28c25c9fccde" providerId="ADAL" clId="{839C158B-1674-498C-8D10-D29DEC7F3344}" dt="2026-07-22T20:38:53.923" v="385"/>
          <ac:spMkLst>
            <pc:docMk/>
            <pc:sldMk cId="4087498251" sldId="316"/>
            <ac:spMk id="2" creationId="{00000000-0000-0000-0000-000000000000}"/>
          </ac:spMkLst>
        </pc:spChg>
        <pc:spChg chg="mod">
          <ac:chgData name="office365" userId="5fcdbc0c-b1d0-4b52-bc28-28c25c9fccde" providerId="ADAL" clId="{839C158B-1674-498C-8D10-D29DEC7F3344}" dt="2026-07-22T20:38:53.923" v="384"/>
          <ac:spMkLst>
            <pc:docMk/>
            <pc:sldMk cId="4087498251" sldId="316"/>
            <ac:spMk id="3" creationId="{00000000-0000-0000-0000-000000000000}"/>
          </ac:spMkLst>
        </pc:spChg>
        <pc:spChg chg="mod">
          <ac:chgData name="office365" userId="5fcdbc0c-b1d0-4b52-bc28-28c25c9fccde" providerId="ADAL" clId="{839C158B-1674-498C-8D10-D29DEC7F3344}" dt="2026-07-22T20:38:53.922" v="382"/>
          <ac:spMkLst>
            <pc:docMk/>
            <pc:sldMk cId="4087498251" sldId="316"/>
            <ac:spMk id="4" creationId="{AE059BC2-8FD4-A466-3328-BD8CA6E9D5B6}"/>
          </ac:spMkLst>
        </pc:spChg>
      </pc:sldChg>
      <pc:sldChg chg="delSp modSp add del mod">
        <pc:chgData name="office365" userId="5fcdbc0c-b1d0-4b52-bc28-28c25c9fccde" providerId="ADAL" clId="{839C158B-1674-498C-8D10-D29DEC7F3344}" dt="2026-07-22T20:40:20.193" v="423" actId="47"/>
        <pc:sldMkLst>
          <pc:docMk/>
          <pc:sldMk cId="531181553" sldId="317"/>
        </pc:sldMkLst>
        <pc:spChg chg="del">
          <ac:chgData name="office365" userId="5fcdbc0c-b1d0-4b52-bc28-28c25c9fccde" providerId="ADAL" clId="{839C158B-1674-498C-8D10-D29DEC7F3344}" dt="2026-07-22T20:38:53.928" v="392"/>
          <ac:spMkLst>
            <pc:docMk/>
            <pc:sldMk cId="531181553" sldId="317"/>
            <ac:spMk id="2" creationId="{00000000-0000-0000-0000-000000000000}"/>
          </ac:spMkLst>
        </pc:spChg>
        <pc:spChg chg="mod">
          <ac:chgData name="office365" userId="5fcdbc0c-b1d0-4b52-bc28-28c25c9fccde" providerId="ADAL" clId="{839C158B-1674-498C-8D10-D29DEC7F3344}" dt="2026-07-22T20:38:53.928" v="391"/>
          <ac:spMkLst>
            <pc:docMk/>
            <pc:sldMk cId="531181553" sldId="317"/>
            <ac:spMk id="3" creationId="{00000000-0000-0000-0000-000000000000}"/>
          </ac:spMkLst>
        </pc:spChg>
        <pc:spChg chg="mod">
          <ac:chgData name="office365" userId="5fcdbc0c-b1d0-4b52-bc28-28c25c9fccde" providerId="ADAL" clId="{839C158B-1674-498C-8D10-D29DEC7F3344}" dt="2026-07-22T20:38:53.928" v="389"/>
          <ac:spMkLst>
            <pc:docMk/>
            <pc:sldMk cId="531181553" sldId="317"/>
            <ac:spMk id="4" creationId="{A7294049-2752-53C8-8D66-A5D7CCE5455F}"/>
          </ac:spMkLst>
        </pc:spChg>
      </pc:sldChg>
      <pc:sldChg chg="delSp modSp add del mod">
        <pc:chgData name="office365" userId="5fcdbc0c-b1d0-4b52-bc28-28c25c9fccde" providerId="ADAL" clId="{839C158B-1674-498C-8D10-D29DEC7F3344}" dt="2026-07-22T20:46:06.087" v="473" actId="47"/>
        <pc:sldMkLst>
          <pc:docMk/>
          <pc:sldMk cId="1092038641" sldId="317"/>
        </pc:sldMkLst>
        <pc:spChg chg="del">
          <ac:chgData name="office365" userId="5fcdbc0c-b1d0-4b52-bc28-28c25c9fccde" providerId="ADAL" clId="{839C158B-1674-498C-8D10-D29DEC7F3344}" dt="2026-07-22T20:42:54.567" v="464"/>
          <ac:spMkLst>
            <pc:docMk/>
            <pc:sldMk cId="1092038641" sldId="317"/>
            <ac:spMk id="2" creationId="{00000000-0000-0000-0000-000000000000}"/>
          </ac:spMkLst>
        </pc:spChg>
        <pc:spChg chg="mod">
          <ac:chgData name="office365" userId="5fcdbc0c-b1d0-4b52-bc28-28c25c9fccde" providerId="ADAL" clId="{839C158B-1674-498C-8D10-D29DEC7F3344}" dt="2026-07-22T20:42:54.567" v="463"/>
          <ac:spMkLst>
            <pc:docMk/>
            <pc:sldMk cId="1092038641"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add">
        <pc:chgData name="office365" userId="5fcdbc0c-b1d0-4b52-bc28-28c25c9fccde" providerId="ADAL" clId="{839C158B-1674-498C-8D10-D29DEC7F3344}" dt="2026-07-23T07:22:26.431" v="582"/>
        <pc:sldMkLst>
          <pc:docMk/>
          <pc:sldMk cId="1329436930" sldId="317"/>
        </pc:sldMkLst>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797087825" sldId="317"/>
        </pc:sldMkLst>
        <pc:spChg chg="del">
          <ac:chgData name="office365" userId="5fcdbc0c-b1d0-4b52-bc28-28c25c9fccde" providerId="ADAL" clId="{839C158B-1674-498C-8D10-D29DEC7F3344}" dt="2026-07-22T20:34:07.845" v="300"/>
          <ac:spMkLst>
            <pc:docMk/>
            <pc:sldMk cId="1797087825" sldId="317"/>
            <ac:spMk id="2" creationId="{00000000-0000-0000-0000-000000000000}"/>
          </ac:spMkLst>
        </pc:spChg>
        <pc:spChg chg="mod">
          <ac:chgData name="office365" userId="5fcdbc0c-b1d0-4b52-bc28-28c25c9fccde" providerId="ADAL" clId="{839C158B-1674-498C-8D10-D29DEC7F3344}" dt="2026-07-22T20:34:07.844" v="299"/>
          <ac:spMkLst>
            <pc:docMk/>
            <pc:sldMk cId="1797087825" sldId="317"/>
            <ac:spMk id="3" creationId="{00000000-0000-0000-0000-000000000000}"/>
          </ac:spMkLst>
        </pc:spChg>
        <pc:spChg chg="mod">
          <ac:chgData name="office365" userId="5fcdbc0c-b1d0-4b52-bc28-28c25c9fccde" providerId="ADAL" clId="{839C158B-1674-498C-8D10-D29DEC7F3344}" dt="2026-07-22T20:34:07.844" v="297"/>
          <ac:spMkLst>
            <pc:docMk/>
            <pc:sldMk cId="1797087825" sldId="317"/>
            <ac:spMk id="4" creationId="{2A4CBD13-CD25-234C-2FBE-67DABEA40F16}"/>
          </ac:spMkLst>
        </pc:spChg>
      </pc:sldChg>
      <pc:sldChg chg="delSp modSp add del mod">
        <pc:chgData name="office365" userId="5fcdbc0c-b1d0-4b52-bc28-28c25c9fccde" providerId="ADAL" clId="{839C158B-1674-498C-8D10-D29DEC7F3344}" dt="2026-07-22T20:31:18.399" v="239" actId="47"/>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99211084" sldId="318"/>
        </pc:sldMkLst>
        <pc:spChg chg="del">
          <ac:chgData name="office365" userId="5fcdbc0c-b1d0-4b52-bc28-28c25c9fccde" providerId="ADAL" clId="{839C158B-1674-498C-8D10-D29DEC7F3344}" dt="2026-07-22T20:38:53.933" v="399"/>
          <ac:spMkLst>
            <pc:docMk/>
            <pc:sldMk cId="399211084" sldId="318"/>
            <ac:spMk id="2" creationId="{00000000-0000-0000-0000-000000000000}"/>
          </ac:spMkLst>
        </pc:spChg>
        <pc:spChg chg="mod">
          <ac:chgData name="office365" userId="5fcdbc0c-b1d0-4b52-bc28-28c25c9fccde" providerId="ADAL" clId="{839C158B-1674-498C-8D10-D29DEC7F3344}" dt="2026-07-22T20:38:53.933" v="398"/>
          <ac:spMkLst>
            <pc:docMk/>
            <pc:sldMk cId="399211084" sldId="318"/>
            <ac:spMk id="3" creationId="{00000000-0000-0000-0000-000000000000}"/>
          </ac:spMkLst>
        </pc:spChg>
        <pc:spChg chg="mod">
          <ac:chgData name="office365" userId="5fcdbc0c-b1d0-4b52-bc28-28c25c9fccde" providerId="ADAL" clId="{839C158B-1674-498C-8D10-D29DEC7F3344}" dt="2026-07-22T20:38:53.933" v="396"/>
          <ac:spMkLst>
            <pc:docMk/>
            <pc:sldMk cId="399211084" sldId="318"/>
            <ac:spMk id="4" creationId="{1E1FAD71-3DD6-F3E1-2231-83E45B0DC985}"/>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add del">
        <pc:chgData name="office365" userId="5fcdbc0c-b1d0-4b52-bc28-28c25c9fccde" providerId="ADAL" clId="{839C158B-1674-498C-8D10-D29DEC7F3344}" dt="2026-07-23T07:22:28.097" v="587"/>
        <pc:sldMkLst>
          <pc:docMk/>
          <pc:sldMk cId="973060300" sldId="318"/>
        </pc:sldMkLst>
      </pc:sldChg>
      <pc:sldChg chg="delSp modSp add del mod">
        <pc:chgData name="office365" userId="5fcdbc0c-b1d0-4b52-bc28-28c25c9fccde" providerId="ADAL" clId="{839C158B-1674-498C-8D10-D29DEC7F3344}" dt="2026-07-22T20:35:41.174" v="329" actId="47"/>
        <pc:sldMkLst>
          <pc:docMk/>
          <pc:sldMk cId="1646626300" sldId="318"/>
        </pc:sldMkLst>
        <pc:spChg chg="del">
          <ac:chgData name="office365" userId="5fcdbc0c-b1d0-4b52-bc28-28c25c9fccde" providerId="ADAL" clId="{839C158B-1674-498C-8D10-D29DEC7F3344}" dt="2026-07-22T20:34:07.846" v="307"/>
          <ac:spMkLst>
            <pc:docMk/>
            <pc:sldMk cId="1646626300" sldId="318"/>
            <ac:spMk id="2" creationId="{00000000-0000-0000-0000-000000000000}"/>
          </ac:spMkLst>
        </pc:spChg>
        <pc:spChg chg="mod">
          <ac:chgData name="office365" userId="5fcdbc0c-b1d0-4b52-bc28-28c25c9fccde" providerId="ADAL" clId="{839C158B-1674-498C-8D10-D29DEC7F3344}" dt="2026-07-22T20:34:07.846" v="306"/>
          <ac:spMkLst>
            <pc:docMk/>
            <pc:sldMk cId="1646626300" sldId="318"/>
            <ac:spMk id="3" creationId="{00000000-0000-0000-0000-000000000000}"/>
          </ac:spMkLst>
        </pc:spChg>
        <pc:spChg chg="mod">
          <ac:chgData name="office365" userId="5fcdbc0c-b1d0-4b52-bc28-28c25c9fccde" providerId="ADAL" clId="{839C158B-1674-498C-8D10-D29DEC7F3344}" dt="2026-07-22T20:34:07.845" v="304"/>
          <ac:spMkLst>
            <pc:docMk/>
            <pc:sldMk cId="1646626300" sldId="318"/>
            <ac:spMk id="4" creationId="{3468B63D-DF1A-4622-CDFF-C80A3BAD1F39}"/>
          </ac:spMkLst>
        </pc:spChg>
      </pc:sldChg>
      <pc:sldChg chg="delSp modSp add del mod">
        <pc:chgData name="office365" userId="5fcdbc0c-b1d0-4b52-bc28-28c25c9fccde" providerId="ADAL" clId="{839C158B-1674-498C-8D10-D29DEC7F3344}" dt="2026-07-22T20:46:06.087" v="473" actId="47"/>
        <pc:sldMkLst>
          <pc:docMk/>
          <pc:sldMk cId="1848929139" sldId="318"/>
        </pc:sldMkLst>
        <pc:spChg chg="del">
          <ac:chgData name="office365" userId="5fcdbc0c-b1d0-4b52-bc28-28c25c9fccde" providerId="ADAL" clId="{839C158B-1674-498C-8D10-D29DEC7F3344}" dt="2026-07-22T20:42:54.568" v="466"/>
          <ac:spMkLst>
            <pc:docMk/>
            <pc:sldMk cId="1848929139" sldId="318"/>
            <ac:spMk id="2" creationId="{00000000-0000-0000-0000-000000000000}"/>
          </ac:spMkLst>
        </pc:spChg>
        <pc:spChg chg="mod">
          <ac:chgData name="office365" userId="5fcdbc0c-b1d0-4b52-bc28-28c25c9fccde" providerId="ADAL" clId="{839C158B-1674-498C-8D10-D29DEC7F3344}" dt="2026-07-22T20:42:54.567" v="465"/>
          <ac:spMkLst>
            <pc:docMk/>
            <pc:sldMk cId="1848929139"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292794031" sldId="319"/>
        </pc:sldMkLst>
        <pc:spChg chg="del">
          <ac:chgData name="office365" userId="5fcdbc0c-b1d0-4b52-bc28-28c25c9fccde" providerId="ADAL" clId="{839C158B-1674-498C-8D10-D29DEC7F3344}" dt="2026-07-22T20:34:07.847" v="314"/>
          <ac:spMkLst>
            <pc:docMk/>
            <pc:sldMk cId="1292794031" sldId="319"/>
            <ac:spMk id="2" creationId="{00000000-0000-0000-0000-000000000000}"/>
          </ac:spMkLst>
        </pc:spChg>
        <pc:spChg chg="mod">
          <ac:chgData name="office365" userId="5fcdbc0c-b1d0-4b52-bc28-28c25c9fccde" providerId="ADAL" clId="{839C158B-1674-498C-8D10-D29DEC7F3344}" dt="2026-07-22T20:34:07.847" v="313"/>
          <ac:spMkLst>
            <pc:docMk/>
            <pc:sldMk cId="1292794031" sldId="319"/>
            <ac:spMk id="3" creationId="{00000000-0000-0000-0000-000000000000}"/>
          </ac:spMkLst>
        </pc:spChg>
        <pc:spChg chg="mod">
          <ac:chgData name="office365" userId="5fcdbc0c-b1d0-4b52-bc28-28c25c9fccde" providerId="ADAL" clId="{839C158B-1674-498C-8D10-D29DEC7F3344}" dt="2026-07-22T20:34:07.846" v="311"/>
          <ac:spMkLst>
            <pc:docMk/>
            <pc:sldMk cId="1292794031" sldId="319"/>
            <ac:spMk id="4" creationId="{6694FD49-FEB0-417F-10E2-0375A9AFB941}"/>
          </ac:spMkLst>
        </pc:spChg>
      </pc:sldChg>
      <pc:sldChg chg="delSp modSp add del mod">
        <pc:chgData name="office365" userId="5fcdbc0c-b1d0-4b52-bc28-28c25c9fccde" providerId="ADAL" clId="{839C158B-1674-498C-8D10-D29DEC7F3344}" dt="2026-07-22T20:31:18.399" v="239" actId="47"/>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40:20.193" v="423" actId="47"/>
        <pc:sldMkLst>
          <pc:docMk/>
          <pc:sldMk cId="2831682754" sldId="319"/>
        </pc:sldMkLst>
        <pc:spChg chg="del">
          <ac:chgData name="office365" userId="5fcdbc0c-b1d0-4b52-bc28-28c25c9fccde" providerId="ADAL" clId="{839C158B-1674-498C-8D10-D29DEC7F3344}" dt="2026-07-22T20:38:53.938" v="406"/>
          <ac:spMkLst>
            <pc:docMk/>
            <pc:sldMk cId="2831682754" sldId="319"/>
            <ac:spMk id="2" creationId="{00000000-0000-0000-0000-000000000000}"/>
          </ac:spMkLst>
        </pc:spChg>
        <pc:spChg chg="mod">
          <ac:chgData name="office365" userId="5fcdbc0c-b1d0-4b52-bc28-28c25c9fccde" providerId="ADAL" clId="{839C158B-1674-498C-8D10-D29DEC7F3344}" dt="2026-07-22T20:38:53.938" v="405"/>
          <ac:spMkLst>
            <pc:docMk/>
            <pc:sldMk cId="2831682754" sldId="319"/>
            <ac:spMk id="3" creationId="{00000000-0000-0000-0000-000000000000}"/>
          </ac:spMkLst>
        </pc:spChg>
        <pc:spChg chg="mod">
          <ac:chgData name="office365" userId="5fcdbc0c-b1d0-4b52-bc28-28c25c9fccde" providerId="ADAL" clId="{839C158B-1674-498C-8D10-D29DEC7F3344}" dt="2026-07-22T20:38:53.938" v="403"/>
          <ac:spMkLst>
            <pc:docMk/>
            <pc:sldMk cId="2831682754" sldId="319"/>
            <ac:spMk id="4" creationId="{EC425421-0034-6601-6CCB-4B34BF8F3BCA}"/>
          </ac:spMkLst>
        </pc:spChg>
      </pc:sldChg>
      <pc:sldChg chg="delSp modSp add del mod">
        <pc:chgData name="office365" userId="5fcdbc0c-b1d0-4b52-bc28-28c25c9fccde" providerId="ADAL" clId="{839C158B-1674-498C-8D10-D29DEC7F3344}" dt="2026-07-22T20:46:06.087" v="473" actId="47"/>
        <pc:sldMkLst>
          <pc:docMk/>
          <pc:sldMk cId="3588887068" sldId="319"/>
        </pc:sldMkLst>
        <pc:spChg chg="del">
          <ac:chgData name="office365" userId="5fcdbc0c-b1d0-4b52-bc28-28c25c9fccde" providerId="ADAL" clId="{839C158B-1674-498C-8D10-D29DEC7F3344}" dt="2026-07-22T20:42:54.568" v="468"/>
          <ac:spMkLst>
            <pc:docMk/>
            <pc:sldMk cId="3588887068" sldId="319"/>
            <ac:spMk id="2" creationId="{00000000-0000-0000-0000-000000000000}"/>
          </ac:spMkLst>
        </pc:spChg>
        <pc:spChg chg="mod">
          <ac:chgData name="office365" userId="5fcdbc0c-b1d0-4b52-bc28-28c25c9fccde" providerId="ADAL" clId="{839C158B-1674-498C-8D10-D29DEC7F3344}" dt="2026-07-22T20:42:54.568" v="467"/>
          <ac:spMkLst>
            <pc:docMk/>
            <pc:sldMk cId="3588887068" sldId="319"/>
            <ac:spMk id="3" creationId="{00000000-0000-0000-0000-000000000000}"/>
          </ac:spMkLst>
        </pc:spChg>
      </pc:sldChg>
      <pc:sldChg chg="add">
        <pc:chgData name="office365" userId="5fcdbc0c-b1d0-4b52-bc28-28c25c9fccde" providerId="ADAL" clId="{839C158B-1674-498C-8D10-D29DEC7F3344}" dt="2026-07-23T07:22:28.082" v="586"/>
        <pc:sldMkLst>
          <pc:docMk/>
          <pc:sldMk cId="4145822778" sldId="319"/>
        </pc:sldMkLst>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add del">
        <pc:chgData name="office365" userId="5fcdbc0c-b1d0-4b52-bc28-28c25c9fccde" providerId="ADAL" clId="{839C158B-1674-498C-8D10-D29DEC7F3344}" dt="2026-07-23T07:22:29.764" v="591"/>
        <pc:sldMkLst>
          <pc:docMk/>
          <pc:sldMk cId="1174356516" sldId="320"/>
        </pc:sldMkLst>
      </pc:sldChg>
      <pc:sldChg chg="delSp modSp add del mod">
        <pc:chgData name="office365" userId="5fcdbc0c-b1d0-4b52-bc28-28c25c9fccde" providerId="ADAL" clId="{839C158B-1674-498C-8D10-D29DEC7F3344}" dt="2026-07-22T20:46:06.087" v="473" actId="47"/>
        <pc:sldMkLst>
          <pc:docMk/>
          <pc:sldMk cId="1633648467" sldId="320"/>
        </pc:sldMkLst>
        <pc:spChg chg="del">
          <ac:chgData name="office365" userId="5fcdbc0c-b1d0-4b52-bc28-28c25c9fccde" providerId="ADAL" clId="{839C158B-1674-498C-8D10-D29DEC7F3344}" dt="2026-07-22T20:42:54.568" v="470"/>
          <ac:spMkLst>
            <pc:docMk/>
            <pc:sldMk cId="1633648467" sldId="320"/>
            <ac:spMk id="2" creationId="{00000000-0000-0000-0000-000000000000}"/>
          </ac:spMkLst>
        </pc:spChg>
        <pc:spChg chg="mod">
          <ac:chgData name="office365" userId="5fcdbc0c-b1d0-4b52-bc28-28c25c9fccde" providerId="ADAL" clId="{839C158B-1674-498C-8D10-D29DEC7F3344}" dt="2026-07-22T20:42:54.568" v="469"/>
          <ac:spMkLst>
            <pc:docMk/>
            <pc:sldMk cId="1633648467" sldId="320"/>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851132548" sldId="320"/>
        </pc:sldMkLst>
        <pc:spChg chg="del">
          <ac:chgData name="office365" userId="5fcdbc0c-b1d0-4b52-bc28-28c25c9fccde" providerId="ADAL" clId="{839C158B-1674-498C-8D10-D29DEC7F3344}" dt="2026-07-22T20:34:07.848" v="321"/>
          <ac:spMkLst>
            <pc:docMk/>
            <pc:sldMk cId="1851132548" sldId="320"/>
            <ac:spMk id="2" creationId="{00000000-0000-0000-0000-000000000000}"/>
          </ac:spMkLst>
        </pc:spChg>
        <pc:spChg chg="mod">
          <ac:chgData name="office365" userId="5fcdbc0c-b1d0-4b52-bc28-28c25c9fccde" providerId="ADAL" clId="{839C158B-1674-498C-8D10-D29DEC7F3344}" dt="2026-07-22T20:34:07.848" v="320"/>
          <ac:spMkLst>
            <pc:docMk/>
            <pc:sldMk cId="1851132548" sldId="320"/>
            <ac:spMk id="3" creationId="{00000000-0000-0000-0000-000000000000}"/>
          </ac:spMkLst>
        </pc:spChg>
        <pc:spChg chg="mod">
          <ac:chgData name="office365" userId="5fcdbc0c-b1d0-4b52-bc28-28c25c9fccde" providerId="ADAL" clId="{839C158B-1674-498C-8D10-D29DEC7F3344}" dt="2026-07-22T20:34:07.847" v="318"/>
          <ac:spMkLst>
            <pc:docMk/>
            <pc:sldMk cId="1851132548" sldId="320"/>
            <ac:spMk id="4" creationId="{A09B4C3A-BFA1-2ECE-411B-7CBC3DC7CB3A}"/>
          </ac:spMkLst>
        </pc:spChg>
      </pc:sldChg>
      <pc:sldChg chg="delSp modSp add del mod">
        <pc:chgData name="office365" userId="5fcdbc0c-b1d0-4b52-bc28-28c25c9fccde" providerId="ADAL" clId="{839C158B-1674-498C-8D10-D29DEC7F3344}" dt="2026-07-22T20:31:18.399" v="239" actId="47"/>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474286267" sldId="320"/>
        </pc:sldMkLst>
        <pc:spChg chg="del">
          <ac:chgData name="office365" userId="5fcdbc0c-b1d0-4b52-bc28-28c25c9fccde" providerId="ADAL" clId="{839C158B-1674-498C-8D10-D29DEC7F3344}" dt="2026-07-22T20:38:53.942" v="413"/>
          <ac:spMkLst>
            <pc:docMk/>
            <pc:sldMk cId="3474286267" sldId="320"/>
            <ac:spMk id="2" creationId="{00000000-0000-0000-0000-000000000000}"/>
          </ac:spMkLst>
        </pc:spChg>
        <pc:spChg chg="mod">
          <ac:chgData name="office365" userId="5fcdbc0c-b1d0-4b52-bc28-28c25c9fccde" providerId="ADAL" clId="{839C158B-1674-498C-8D10-D29DEC7F3344}" dt="2026-07-22T20:38:53.942" v="412"/>
          <ac:spMkLst>
            <pc:docMk/>
            <pc:sldMk cId="3474286267" sldId="320"/>
            <ac:spMk id="3" creationId="{00000000-0000-0000-0000-000000000000}"/>
          </ac:spMkLst>
        </pc:spChg>
        <pc:spChg chg="mod">
          <ac:chgData name="office365" userId="5fcdbc0c-b1d0-4b52-bc28-28c25c9fccde" providerId="ADAL" clId="{839C158B-1674-498C-8D10-D29DEC7F3344}" dt="2026-07-22T20:38:53.942" v="410"/>
          <ac:spMkLst>
            <pc:docMk/>
            <pc:sldMk cId="3474286267" sldId="320"/>
            <ac:spMk id="4" creationId="{C134CE82-3773-6EAC-AC90-4924846E709D}"/>
          </ac:spMkLst>
        </pc:spChg>
      </pc:sldChg>
      <pc:sldChg chg="add">
        <pc:chgData name="office365" userId="5fcdbc0c-b1d0-4b52-bc28-28c25c9fccde" providerId="ADAL" clId="{839C158B-1674-498C-8D10-D29DEC7F3344}" dt="2026-07-23T07:22:29.752" v="590"/>
        <pc:sldMkLst>
          <pc:docMk/>
          <pc:sldMk cId="99525926" sldId="321"/>
        </pc:sldMkLst>
      </pc:sldChg>
      <pc:sldChg chg="delSp modSp add del mod">
        <pc:chgData name="office365" userId="5fcdbc0c-b1d0-4b52-bc28-28c25c9fccde" providerId="ADAL" clId="{839C158B-1674-498C-8D10-D29DEC7F3344}" dt="2026-07-22T20:35:41.174" v="329" actId="47"/>
        <pc:sldMkLst>
          <pc:docMk/>
          <pc:sldMk cId="223912781" sldId="321"/>
        </pc:sldMkLst>
        <pc:spChg chg="del">
          <ac:chgData name="office365" userId="5fcdbc0c-b1d0-4b52-bc28-28c25c9fccde" providerId="ADAL" clId="{839C158B-1674-498C-8D10-D29DEC7F3344}" dt="2026-07-22T20:34:07.849" v="328"/>
          <ac:spMkLst>
            <pc:docMk/>
            <pc:sldMk cId="223912781" sldId="321"/>
            <ac:spMk id="2" creationId="{00000000-0000-0000-0000-000000000000}"/>
          </ac:spMkLst>
        </pc:spChg>
        <pc:spChg chg="mod">
          <ac:chgData name="office365" userId="5fcdbc0c-b1d0-4b52-bc28-28c25c9fccde" providerId="ADAL" clId="{839C158B-1674-498C-8D10-D29DEC7F3344}" dt="2026-07-22T20:34:07.849" v="327"/>
          <ac:spMkLst>
            <pc:docMk/>
            <pc:sldMk cId="223912781" sldId="321"/>
            <ac:spMk id="3" creationId="{00000000-0000-0000-0000-000000000000}"/>
          </ac:spMkLst>
        </pc:spChg>
        <pc:spChg chg="mod">
          <ac:chgData name="office365" userId="5fcdbc0c-b1d0-4b52-bc28-28c25c9fccde" providerId="ADAL" clId="{839C158B-1674-498C-8D10-D29DEC7F3344}" dt="2026-07-22T20:34:07.848" v="325"/>
          <ac:spMkLst>
            <pc:docMk/>
            <pc:sldMk cId="223912781" sldId="321"/>
            <ac:spMk id="4" creationId="{7CA641A4-DC4E-6D1C-AC97-7E1AAE7CCDF3}"/>
          </ac:spMkLst>
        </pc:spChg>
      </pc:sldChg>
      <pc:sldChg chg="delSp modSp add del mod">
        <pc:chgData name="office365" userId="5fcdbc0c-b1d0-4b52-bc28-28c25c9fccde" providerId="ADAL" clId="{839C158B-1674-498C-8D10-D29DEC7F3344}" dt="2026-07-22T20:31:18.399" v="239" actId="47"/>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949686938" sldId="321"/>
        </pc:sldMkLst>
        <pc:spChg chg="del">
          <ac:chgData name="office365" userId="5fcdbc0c-b1d0-4b52-bc28-28c25c9fccde" providerId="ADAL" clId="{839C158B-1674-498C-8D10-D29DEC7F3344}" dt="2026-07-22T20:38:53.948" v="420"/>
          <ac:spMkLst>
            <pc:docMk/>
            <pc:sldMk cId="949686938" sldId="321"/>
            <ac:spMk id="2" creationId="{00000000-0000-0000-0000-000000000000}"/>
          </ac:spMkLst>
        </pc:spChg>
        <pc:spChg chg="mod">
          <ac:chgData name="office365" userId="5fcdbc0c-b1d0-4b52-bc28-28c25c9fccde" providerId="ADAL" clId="{839C158B-1674-498C-8D10-D29DEC7F3344}" dt="2026-07-22T20:38:53.948" v="419"/>
          <ac:spMkLst>
            <pc:docMk/>
            <pc:sldMk cId="949686938" sldId="321"/>
            <ac:spMk id="3" creationId="{00000000-0000-0000-0000-000000000000}"/>
          </ac:spMkLst>
        </pc:spChg>
        <pc:spChg chg="mod">
          <ac:chgData name="office365" userId="5fcdbc0c-b1d0-4b52-bc28-28c25c9fccde" providerId="ADAL" clId="{839C158B-1674-498C-8D10-D29DEC7F3344}" dt="2026-07-22T20:38:53.946" v="417"/>
          <ac:spMkLst>
            <pc:docMk/>
            <pc:sldMk cId="949686938" sldId="321"/>
            <ac:spMk id="4" creationId="{A947ED28-25A9-3D36-EAEC-B52830D382C7}"/>
          </ac:spMkLst>
        </pc:spChg>
      </pc:sldChg>
      <pc:sldChg chg="delSp modSp add del mod">
        <pc:chgData name="office365" userId="5fcdbc0c-b1d0-4b52-bc28-28c25c9fccde" providerId="ADAL" clId="{839C158B-1674-498C-8D10-D29DEC7F3344}" dt="2026-07-22T20:46:06.087" v="473" actId="47"/>
        <pc:sldMkLst>
          <pc:docMk/>
          <pc:sldMk cId="1557433598" sldId="321"/>
        </pc:sldMkLst>
        <pc:spChg chg="del">
          <ac:chgData name="office365" userId="5fcdbc0c-b1d0-4b52-bc28-28c25c9fccde" providerId="ADAL" clId="{839C158B-1674-498C-8D10-D29DEC7F3344}" dt="2026-07-22T20:42:54.569" v="472"/>
          <ac:spMkLst>
            <pc:docMk/>
            <pc:sldMk cId="1557433598" sldId="321"/>
            <ac:spMk id="2" creationId="{00000000-0000-0000-0000-000000000000}"/>
          </ac:spMkLst>
        </pc:spChg>
        <pc:spChg chg="mod">
          <ac:chgData name="office365" userId="5fcdbc0c-b1d0-4b52-bc28-28c25c9fccde" providerId="ADAL" clId="{839C158B-1674-498C-8D10-D29DEC7F3344}" dt="2026-07-22T20:42:54.568" v="471"/>
          <ac:spMkLst>
            <pc:docMk/>
            <pc:sldMk cId="1557433598" sldId="321"/>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Chg chg="add del">
        <pc:chgData name="office365" userId="5fcdbc0c-b1d0-4b52-bc28-28c25c9fccde" providerId="ADAL" clId="{839C158B-1674-498C-8D10-D29DEC7F3344}" dt="2026-07-23T07:22:31.464" v="595"/>
        <pc:sldMkLst>
          <pc:docMk/>
          <pc:sldMk cId="264067345" sldId="322"/>
        </pc:sldMkLst>
      </pc:sldChg>
      <pc:sldChg chg="add del">
        <pc:chgData name="office365" userId="5fcdbc0c-b1d0-4b52-bc28-28c25c9fccde" providerId="ADAL" clId="{839C158B-1674-498C-8D10-D29DEC7F3344}" dt="2026-07-22T20:40:20.193" v="423" actId="47"/>
        <pc:sldMkLst>
          <pc:docMk/>
          <pc:sldMk cId="1595943737" sldId="322"/>
        </pc:sldMkLst>
      </pc:sldChg>
      <pc:sldChg chg="add">
        <pc:chgData name="office365" userId="5fcdbc0c-b1d0-4b52-bc28-28c25c9fccde" providerId="ADAL" clId="{839C158B-1674-498C-8D10-D29DEC7F3344}" dt="2026-07-23T07:22:31.450" v="594"/>
        <pc:sldMkLst>
          <pc:docMk/>
          <pc:sldMk cId="520982350" sldId="323"/>
        </pc:sldMkLst>
      </pc:sldChg>
      <pc:sldChg chg="add del">
        <pc:chgData name="office365" userId="5fcdbc0c-b1d0-4b52-bc28-28c25c9fccde" providerId="ADAL" clId="{839C158B-1674-498C-8D10-D29DEC7F3344}" dt="2026-07-23T07:22:33.134" v="599"/>
        <pc:sldMkLst>
          <pc:docMk/>
          <pc:sldMk cId="1696112512" sldId="324"/>
        </pc:sldMkLst>
      </pc:sldChg>
      <pc:sldChg chg="add">
        <pc:chgData name="office365" userId="5fcdbc0c-b1d0-4b52-bc28-28c25c9fccde" providerId="ADAL" clId="{839C158B-1674-498C-8D10-D29DEC7F3344}" dt="2026-07-23T07:22:33.118" v="598"/>
        <pc:sldMkLst>
          <pc:docMk/>
          <pc:sldMk cId="3789253959" sldId="325"/>
        </pc:sldMkLst>
      </pc:sldChg>
      <pc:sldChg chg="add del">
        <pc:chgData name="office365" userId="5fcdbc0c-b1d0-4b52-bc28-28c25c9fccde" providerId="ADAL" clId="{839C158B-1674-498C-8D10-D29DEC7F3344}" dt="2026-07-23T07:22:34.835" v="603"/>
        <pc:sldMkLst>
          <pc:docMk/>
          <pc:sldMk cId="1130835843" sldId="326"/>
        </pc:sldMkLst>
      </pc:sldChg>
      <pc:sldChg chg="add del">
        <pc:chgData name="office365" userId="5fcdbc0c-b1d0-4b52-bc28-28c25c9fccde" providerId="ADAL" clId="{839C158B-1674-498C-8D10-D29DEC7F3344}" dt="2026-07-23T07:23:02.811" v="611"/>
        <pc:sldMkLst>
          <pc:docMk/>
          <pc:sldMk cId="39389783" sldId="327"/>
        </pc:sldMkLst>
      </pc:sldChg>
      <pc:sldChg chg="add del">
        <pc:chgData name="office365" userId="5fcdbc0c-b1d0-4b52-bc28-28c25c9fccde" providerId="ADAL" clId="{839C158B-1674-498C-8D10-D29DEC7F3344}" dt="2026-07-23T07:22:36.494" v="607"/>
        <pc:sldMkLst>
          <pc:docMk/>
          <pc:sldMk cId="3150454432" sldId="328"/>
        </pc:sldMkLst>
      </pc:sldChg>
      <pc:sldChg chg="add">
        <pc:chgData name="office365" userId="5fcdbc0c-b1d0-4b52-bc28-28c25c9fccde" providerId="ADAL" clId="{839C158B-1674-498C-8D10-D29DEC7F3344}" dt="2026-07-23T07:22:36.480" v="606"/>
        <pc:sldMkLst>
          <pc:docMk/>
          <pc:sldMk cId="2036374204" sldId="329"/>
        </pc:sldMkLst>
      </pc:sldChg>
      <pc:sldChg chg="add">
        <pc:chgData name="office365" userId="5fcdbc0c-b1d0-4b52-bc28-28c25c9fccde" providerId="ADAL" clId="{839C158B-1674-498C-8D10-D29DEC7F3344}" dt="2026-07-23T07:23:01.977" v="608"/>
        <pc:sldMkLst>
          <pc:docMk/>
          <pc:sldMk cId="1178440610" sldId="330"/>
        </pc:sldMkLst>
      </pc:sldChg>
      <pc:sldChg chg="add">
        <pc:chgData name="office365" userId="5fcdbc0c-b1d0-4b52-bc28-28c25c9fccde" providerId="ADAL" clId="{839C158B-1674-498C-8D10-D29DEC7F3344}" dt="2026-07-23T07:23:02.795" v="610"/>
        <pc:sldMkLst>
          <pc:docMk/>
          <pc:sldMk cId="2421248954" sldId="331"/>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766533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4253914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808810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426347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142176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593556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057016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78602903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Actions immédiates : curer les fossés et les dalots ; rétablir le dévers transversal/bombement ; enlever la végétation ; combler les nids-de-poule dangereux avec un matériau approprié compacté.</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Actions à moyen terme : améliorer les fossés latéraux, ajouter/réparer des dalots, reprofiler la section non revêtue, ajouter une couche de roulement en latérite/gravier, stabiliser les accotements.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Principe essentiel : évacuer l’eau de la chaussée et empêcher son infiltration dans les couches de chaussée.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Lien avec la sécurité : surface mouillée, boue, ornières et nids-de-poule accroissent les risques pour les motocyclistes et les piétons.</a:t>
            </a:r>
            <a:endParaRPr lang="fr-FR" sz="1800" dirty="0"/>
          </a:p>
        </p:txBody>
      </p:sp>
      <p:sp>
        <p:nvSpPr>
          <p:cNvPr id="4" name="Title 3">
            <a:extLst>
              <a:ext uri="{FF2B5EF4-FFF2-40B4-BE49-F238E27FC236}">
                <a16:creationId xmlns:a16="http://schemas.microsoft.com/office/drawing/2014/main" id="{E359FB6F-44A5-6BE3-868C-5F7DBA0E431E}"/>
              </a:ext>
            </a:extLst>
          </p:cNvPr>
          <p:cNvSpPr>
            <a:spLocks noGrp="1"/>
          </p:cNvSpPr>
          <p:nvPr>
            <p:ph type="title"/>
          </p:nvPr>
        </p:nvSpPr>
        <p:spPr>
          <a:xfrm>
            <a:off x="603250" y="539750"/>
            <a:ext cx="10414000" cy="717550"/>
          </a:xfrm>
        </p:spPr>
        <p:txBody>
          <a:bodyPr/>
          <a:lstStyle/>
          <a:p>
            <a:r>
              <a:rPr lang="fr-FR"/>
              <a:t>Réponse attendue / solution</a:t>
            </a:r>
          </a:p>
        </p:txBody>
      </p:sp>
      <p:sp>
        <p:nvSpPr>
          <p:cNvPr id="5" name="Text Placeholder 4">
            <a:extLst>
              <a:ext uri="{FF2B5EF4-FFF2-40B4-BE49-F238E27FC236}">
                <a16:creationId xmlns:a16="http://schemas.microsoft.com/office/drawing/2014/main" id="{75420876-95B6-E310-69A1-B8C91999035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42124895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Observer si les étudiants donnent la priorité au drainage avant les réparations de surface.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Erreur courante : combler les nids-de-poule sans corriger la source d’eau.</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Point clé de la discussion : « drainage, drainage, drainage » comme exigence pour les chaussées souples.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Prolongement : demander aux étudiants de concevoir une liste de contrôle simple pour l’inspection des dalots.</a:t>
            </a:r>
            <a:endParaRPr lang="fr-FR" sz="1800" dirty="0"/>
          </a:p>
        </p:txBody>
      </p:sp>
      <p:sp>
        <p:nvSpPr>
          <p:cNvPr id="4" name="Title 3">
            <a:extLst>
              <a:ext uri="{FF2B5EF4-FFF2-40B4-BE49-F238E27FC236}">
                <a16:creationId xmlns:a16="http://schemas.microsoft.com/office/drawing/2014/main" id="{AE2529E4-BB47-5B9E-6212-D77703A679FB}"/>
              </a:ext>
            </a:extLst>
          </p:cNvPr>
          <p:cNvSpPr>
            <a:spLocks noGrp="1"/>
          </p:cNvSpPr>
          <p:nvPr>
            <p:ph type="title"/>
          </p:nvPr>
        </p:nvSpPr>
        <p:spPr>
          <a:xfrm>
            <a:off x="603250" y="539750"/>
            <a:ext cx="10414000" cy="717550"/>
          </a:xfrm>
        </p:spPr>
        <p:txBody>
          <a:bodyPr/>
          <a:lstStyle/>
          <a:p>
            <a:r>
              <a:rPr lang="fr-FR"/>
              <a:t>Notes pour l’enseignant</a:t>
            </a:r>
          </a:p>
        </p:txBody>
      </p:sp>
      <p:sp>
        <p:nvSpPr>
          <p:cNvPr id="5" name="Text Placeholder 4">
            <a:extLst>
              <a:ext uri="{FF2B5EF4-FFF2-40B4-BE49-F238E27FC236}">
                <a16:creationId xmlns:a16="http://schemas.microsoft.com/office/drawing/2014/main" id="{E49A82DE-9762-ECF5-3B11-838C1128DA36}"/>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03637420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Type d’exercice : exercice mixte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Durée estimée : </a:t>
            </a:r>
            <a:r>
              <a:rPr lang="pl-PL" sz="1800" dirty="0">
                <a:solidFill>
                  <a:srgbClr val="000000"/>
                </a:solidFill>
                <a:latin typeface="Arial" pitchFamily="34" charset="0"/>
                <a:ea typeface="Arial" pitchFamily="34" charset="-122"/>
                <a:cs typeface="Arial" pitchFamily="34" charset="-120"/>
              </a:rPr>
              <a:t>120</a:t>
            </a:r>
            <a:r>
              <a:rPr lang="fr-FR" sz="1800" dirty="0">
                <a:solidFill>
                  <a:srgbClr val="000000"/>
                </a:solidFill>
                <a:latin typeface="Arial" pitchFamily="34" charset="0"/>
                <a:ea typeface="Arial" pitchFamily="34" charset="-122"/>
                <a:cs typeface="Arial" pitchFamily="34" charset="-120"/>
              </a:rPr>
              <a:t> minutes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Thème du cours : drainage et entretien en climat tropical</a:t>
            </a:r>
            <a:endParaRPr lang="fr-FR" sz="1800" dirty="0"/>
          </a:p>
        </p:txBody>
      </p:sp>
      <p:sp>
        <p:nvSpPr>
          <p:cNvPr id="4" name="Title 3">
            <a:extLst>
              <a:ext uri="{FF2B5EF4-FFF2-40B4-BE49-F238E27FC236}">
                <a16:creationId xmlns:a16="http://schemas.microsoft.com/office/drawing/2014/main" id="{992EFC44-2675-0445-DA24-F118643C5385}"/>
              </a:ext>
            </a:extLst>
          </p:cNvPr>
          <p:cNvSpPr>
            <a:spLocks noGrp="1"/>
          </p:cNvSpPr>
          <p:nvPr>
            <p:ph type="title"/>
          </p:nvPr>
        </p:nvSpPr>
        <p:spPr>
          <a:xfrm>
            <a:off x="603250" y="539750"/>
            <a:ext cx="10033000" cy="717550"/>
          </a:xfrm>
        </p:spPr>
        <p:txBody>
          <a:bodyPr>
            <a:noAutofit/>
          </a:bodyPr>
          <a:lstStyle/>
          <a:p>
            <a:r>
              <a:rPr lang="fr-FR" sz="2600"/>
              <a:t>Laboratoire 03. Diagnostic du drainage pluvial</a:t>
            </a:r>
          </a:p>
        </p:txBody>
      </p:sp>
      <p:sp>
        <p:nvSpPr>
          <p:cNvPr id="5" name="Text Placeholder 4">
            <a:extLst>
              <a:ext uri="{FF2B5EF4-FFF2-40B4-BE49-F238E27FC236}">
                <a16:creationId xmlns:a16="http://schemas.microsoft.com/office/drawing/2014/main" id="{A798EA39-6EC2-1652-0068-8E159BB2FAF9}"/>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17844061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Expliquer comment l’eau accélère la dégradation des routes revêtues et non revêtues.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Identifier les signes visibles d’un drainage insuffisant.</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Choisir des interventions de drainage immédiates et à moyen terme.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Relier les défaillances du drainage à la sécurité et à l’accessibilité.</a:t>
            </a:r>
            <a:endParaRPr lang="fr-FR" sz="1800" dirty="0"/>
          </a:p>
        </p:txBody>
      </p:sp>
      <p:sp>
        <p:nvSpPr>
          <p:cNvPr id="4" name="Title 3">
            <a:extLst>
              <a:ext uri="{FF2B5EF4-FFF2-40B4-BE49-F238E27FC236}">
                <a16:creationId xmlns:a16="http://schemas.microsoft.com/office/drawing/2014/main" id="{F089B37C-F498-4048-F687-687BFE60AEE1}"/>
              </a:ext>
            </a:extLst>
          </p:cNvPr>
          <p:cNvSpPr>
            <a:spLocks noGrp="1"/>
          </p:cNvSpPr>
          <p:nvPr>
            <p:ph type="title"/>
          </p:nvPr>
        </p:nvSpPr>
        <p:spPr>
          <a:xfrm>
            <a:off x="603250" y="539750"/>
            <a:ext cx="10414000" cy="717550"/>
          </a:xfrm>
        </p:spPr>
        <p:txBody>
          <a:bodyPr/>
          <a:lstStyle/>
          <a:p>
            <a:r>
              <a:rPr lang="fr-FR"/>
              <a:t>Objectifs d’apprentissage</a:t>
            </a:r>
          </a:p>
        </p:txBody>
      </p:sp>
      <p:sp>
        <p:nvSpPr>
          <p:cNvPr id="5" name="Text Placeholder 4">
            <a:extLst>
              <a:ext uri="{FF2B5EF4-FFF2-40B4-BE49-F238E27FC236}">
                <a16:creationId xmlns:a16="http://schemas.microsoft.com/office/drawing/2014/main" id="{273548EC-36CE-3D04-D1F0-ED0BE8E9184E}"/>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32943693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Une route de 2.2 km relie une école, un centre de santé et un marché dans une zone vallonnée.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Lors de fortes pluies, l’eau s’écoule sur la chaussée et traverse les accotements.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Les accidents de motocyclistes augmentent à proximité des sections boueuses.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Ce mois-ci, l’autorité locale ne dispose de fonds que pour de petits travaux de drainage.</a:t>
            </a:r>
            <a:endParaRPr lang="fr-FR" sz="1800" dirty="0"/>
          </a:p>
        </p:txBody>
      </p:sp>
      <p:sp>
        <p:nvSpPr>
          <p:cNvPr id="4" name="Title 3">
            <a:extLst>
              <a:ext uri="{FF2B5EF4-FFF2-40B4-BE49-F238E27FC236}">
                <a16:creationId xmlns:a16="http://schemas.microsoft.com/office/drawing/2014/main" id="{97EB36AC-8A9F-F29E-2510-865A554AE9AC}"/>
              </a:ext>
            </a:extLst>
          </p:cNvPr>
          <p:cNvSpPr>
            <a:spLocks noGrp="1"/>
          </p:cNvSpPr>
          <p:nvPr>
            <p:ph type="title"/>
          </p:nvPr>
        </p:nvSpPr>
        <p:spPr>
          <a:xfrm>
            <a:off x="603250" y="539750"/>
            <a:ext cx="10414000" cy="717550"/>
          </a:xfrm>
        </p:spPr>
        <p:txBody>
          <a:bodyPr/>
          <a:lstStyle/>
          <a:p>
            <a:r>
              <a:rPr lang="fr-FR"/>
              <a:t>Contexte / étude de cas</a:t>
            </a:r>
          </a:p>
        </p:txBody>
      </p:sp>
      <p:sp>
        <p:nvSpPr>
          <p:cNvPr id="5" name="Text Placeholder 4">
            <a:extLst>
              <a:ext uri="{FF2B5EF4-FFF2-40B4-BE49-F238E27FC236}">
                <a16:creationId xmlns:a16="http://schemas.microsoft.com/office/drawing/2014/main" id="{861F3A7E-F775-3F69-864A-216800A877EA}"/>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414582277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1. Identifier les dégradations probablement liées à l’eau sur les sections revêtues et non revêtues.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2. Dessiner une coupe simple montrant les trajectoires d’écoulement souhaitées.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3. Hiérarchiser trois actions immédiates avant la prochaine tempête.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4. Proposer deux interventions à moyen terme pour le plan annuel d’entretien.</a:t>
            </a:r>
            <a:endParaRPr lang="fr-FR" sz="1800" dirty="0"/>
          </a:p>
        </p:txBody>
      </p:sp>
      <p:sp>
        <p:nvSpPr>
          <p:cNvPr id="4" name="Title 3">
            <a:extLst>
              <a:ext uri="{FF2B5EF4-FFF2-40B4-BE49-F238E27FC236}">
                <a16:creationId xmlns:a16="http://schemas.microsoft.com/office/drawing/2014/main" id="{1C92D8A9-6FC9-CF93-FA12-1DC123AF1903}"/>
              </a:ext>
            </a:extLst>
          </p:cNvPr>
          <p:cNvSpPr>
            <a:spLocks noGrp="1"/>
          </p:cNvSpPr>
          <p:nvPr>
            <p:ph type="title"/>
          </p:nvPr>
        </p:nvSpPr>
        <p:spPr>
          <a:xfrm>
            <a:off x="603250" y="539750"/>
            <a:ext cx="10414000" cy="717550"/>
          </a:xfrm>
        </p:spPr>
        <p:txBody>
          <a:bodyPr/>
          <a:lstStyle/>
          <a:p>
            <a:r>
              <a:rPr lang="fr-FR"/>
              <a:t>Travail des étudiants</a:t>
            </a:r>
          </a:p>
        </p:txBody>
      </p:sp>
      <p:sp>
        <p:nvSpPr>
          <p:cNvPr id="5" name="Text Placeholder 4">
            <a:extLst>
              <a:ext uri="{FF2B5EF4-FFF2-40B4-BE49-F238E27FC236}">
                <a16:creationId xmlns:a16="http://schemas.microsoft.com/office/drawing/2014/main" id="{F2BB46AC-BC0D-F3CD-6B62-C66A8616D60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9952592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Observations supposées :</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Section revêtue : fissures de rive, nids-de-poule près d’un fossé latéral obstrué, faible adhérence sous la pluie.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Section non revêtue : orniérage, nids-de-poule, fines glissantes, ravines d’érosion.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Ressources disponibles : équipe d’ouvriers, outils manuels, un petit camion, gravier local, aucun essai en laboratoire.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Budget : suffisant pour curer les fossés, recharger localement en gravier, nettoyer un petit dalot et débroussailler.</a:t>
            </a:r>
            <a:endParaRPr lang="fr-FR" sz="1800" dirty="0"/>
          </a:p>
        </p:txBody>
      </p:sp>
      <p:sp>
        <p:nvSpPr>
          <p:cNvPr id="4" name="Title 3">
            <a:extLst>
              <a:ext uri="{FF2B5EF4-FFF2-40B4-BE49-F238E27FC236}">
                <a16:creationId xmlns:a16="http://schemas.microsoft.com/office/drawing/2014/main" id="{0ACCC0AE-168E-42BF-60C3-F321561E9D0D}"/>
              </a:ext>
            </a:extLst>
          </p:cNvPr>
          <p:cNvSpPr>
            <a:spLocks noGrp="1"/>
          </p:cNvSpPr>
          <p:nvPr>
            <p:ph type="title"/>
          </p:nvPr>
        </p:nvSpPr>
        <p:spPr>
          <a:xfrm>
            <a:off x="603250" y="539750"/>
            <a:ext cx="10414000" cy="717550"/>
          </a:xfrm>
        </p:spPr>
        <p:txBody>
          <a:bodyPr/>
          <a:lstStyle/>
          <a:p>
            <a:r>
              <a:rPr lang="fr-FR"/>
              <a:t>Données / matériel</a:t>
            </a:r>
          </a:p>
        </p:txBody>
      </p:sp>
      <p:sp>
        <p:nvSpPr>
          <p:cNvPr id="5" name="Text Placeholder 4">
            <a:extLst>
              <a:ext uri="{FF2B5EF4-FFF2-40B4-BE49-F238E27FC236}">
                <a16:creationId xmlns:a16="http://schemas.microsoft.com/office/drawing/2014/main" id="{B35DC1BA-FE29-F847-F22B-484DB1C43AD5}"/>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52098235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97000"/>
            <a:ext cx="10668000" cy="49530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Travail individuel : </a:t>
            </a:r>
            <a:r>
              <a:rPr lang="pl-PL" sz="1800" dirty="0">
                <a:solidFill>
                  <a:srgbClr val="000000"/>
                </a:solidFill>
                <a:latin typeface="Arial" pitchFamily="34" charset="0"/>
                <a:ea typeface="Arial" pitchFamily="34" charset="-122"/>
                <a:cs typeface="Arial" pitchFamily="34" charset="-120"/>
              </a:rPr>
              <a:t>30</a:t>
            </a:r>
            <a:r>
              <a:rPr lang="fr-FR" sz="1800" dirty="0">
                <a:solidFill>
                  <a:srgbClr val="000000"/>
                </a:solidFill>
                <a:latin typeface="Arial" pitchFamily="34" charset="0"/>
                <a:ea typeface="Arial" pitchFamily="34" charset="-122"/>
                <a:cs typeface="Arial" pitchFamily="34" charset="-120"/>
              </a:rPr>
              <a:t> min — identifier les mécanismes.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Travail en groupe : </a:t>
            </a:r>
            <a:r>
              <a:rPr lang="pl-PL" sz="1800" dirty="0">
                <a:solidFill>
                  <a:srgbClr val="000000"/>
                </a:solidFill>
                <a:latin typeface="Arial" pitchFamily="34" charset="0"/>
                <a:ea typeface="Arial" pitchFamily="34" charset="-122"/>
                <a:cs typeface="Arial" pitchFamily="34" charset="-120"/>
              </a:rPr>
              <a:t>40</a:t>
            </a:r>
            <a:r>
              <a:rPr lang="fr-FR" sz="1800" dirty="0">
                <a:solidFill>
                  <a:srgbClr val="000000"/>
                </a:solidFill>
                <a:latin typeface="Arial" pitchFamily="34" charset="0"/>
                <a:ea typeface="Arial" pitchFamily="34" charset="-122"/>
                <a:cs typeface="Arial" pitchFamily="34" charset="-120"/>
              </a:rPr>
              <a:t> min — coupe transversale et actions prioritaires.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Discussion : </a:t>
            </a:r>
            <a:r>
              <a:rPr lang="pl-PL" dirty="0">
                <a:solidFill>
                  <a:srgbClr val="000000"/>
                </a:solidFill>
                <a:latin typeface="Arial" pitchFamily="34" charset="0"/>
                <a:ea typeface="Arial" pitchFamily="34" charset="-122"/>
                <a:cs typeface="Arial" pitchFamily="34" charset="-120"/>
              </a:rPr>
              <a:t>40</a:t>
            </a:r>
            <a:r>
              <a:rPr lang="fr-FR" sz="1800" dirty="0">
                <a:solidFill>
                  <a:srgbClr val="000000"/>
                </a:solidFill>
                <a:latin typeface="Arial" pitchFamily="34" charset="0"/>
                <a:ea typeface="Arial" pitchFamily="34" charset="-122"/>
                <a:cs typeface="Arial" pitchFamily="34" charset="-120"/>
              </a:rPr>
              <a:t> min — défendre les priorités.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Synthèse de l’enseignant : </a:t>
            </a:r>
            <a:r>
              <a:rPr lang="pl-PL" sz="1800" dirty="0">
                <a:solidFill>
                  <a:srgbClr val="000000"/>
                </a:solidFill>
                <a:latin typeface="Arial" pitchFamily="34" charset="0"/>
                <a:ea typeface="Arial" pitchFamily="34" charset="-122"/>
                <a:cs typeface="Arial" pitchFamily="34" charset="-120"/>
              </a:rPr>
              <a:t>10</a:t>
            </a:r>
            <a:r>
              <a:rPr lang="fr-FR" sz="1800" dirty="0">
                <a:solidFill>
                  <a:srgbClr val="000000"/>
                </a:solidFill>
                <a:latin typeface="Arial" pitchFamily="34" charset="0"/>
                <a:ea typeface="Arial" pitchFamily="34" charset="-122"/>
                <a:cs typeface="Arial" pitchFamily="34" charset="-120"/>
              </a:rPr>
              <a:t> min — faire le lien avec le PMS et la planification de l’entretien.</a:t>
            </a:r>
            <a:endParaRPr lang="fr-FR" sz="1800" dirty="0"/>
          </a:p>
        </p:txBody>
      </p:sp>
      <p:sp>
        <p:nvSpPr>
          <p:cNvPr id="4" name="Title 3">
            <a:extLst>
              <a:ext uri="{FF2B5EF4-FFF2-40B4-BE49-F238E27FC236}">
                <a16:creationId xmlns:a16="http://schemas.microsoft.com/office/drawing/2014/main" id="{F047082E-46F7-29D4-2683-07CF34BA198D}"/>
              </a:ext>
            </a:extLst>
          </p:cNvPr>
          <p:cNvSpPr>
            <a:spLocks noGrp="1"/>
          </p:cNvSpPr>
          <p:nvPr>
            <p:ph type="title"/>
          </p:nvPr>
        </p:nvSpPr>
        <p:spPr>
          <a:xfrm>
            <a:off x="603250" y="539750"/>
            <a:ext cx="10414000" cy="717550"/>
          </a:xfrm>
        </p:spPr>
        <p:txBody>
          <a:bodyPr/>
          <a:lstStyle/>
          <a:p>
            <a:r>
              <a:rPr lang="fr-FR"/>
              <a:t>Organisation du travail</a:t>
            </a:r>
          </a:p>
        </p:txBody>
      </p:sp>
      <p:sp>
        <p:nvSpPr>
          <p:cNvPr id="5" name="Text Placeholder 4">
            <a:extLst>
              <a:ext uri="{FF2B5EF4-FFF2-40B4-BE49-F238E27FC236}">
                <a16:creationId xmlns:a16="http://schemas.microsoft.com/office/drawing/2014/main" id="{6E4981BA-C07D-4932-5154-BA5EACE463F5}"/>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78925395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D4F92913-59CE-4DB1-AB37-7AC1977C2805}"/>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71</TotalTime>
  <Words>570</Words>
  <Application>Microsoft Office PowerPoint</Application>
  <PresentationFormat>Widescreen</PresentationFormat>
  <Paragraphs>49</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Laboratoire 03. Diagnostic du drainage pluvial</vt:lpstr>
      <vt:lpstr>Objectifs d’apprentissage</vt:lpstr>
      <vt:lpstr>Contexte / étude de cas</vt:lpstr>
      <vt:lpstr>Travail des étudiants</vt:lpstr>
      <vt:lpstr>Données / matériel</vt:lpstr>
      <vt:lpstr>Organisation du travail</vt:lpstr>
      <vt:lpstr>Réponse attendue / solution</vt:lpstr>
      <vt:lpstr>Notes pour l’enseignant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2026-07-23T07:23:12Z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