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3" r:id="rId8"/>
    <p:sldId id="325" r:id="rId9"/>
    <p:sldId id="327" r:id="rId10"/>
    <p:sldId id="329" r:id="rId11"/>
    <p:sldId id="331" r:id="rId12"/>
    <p:sldId id="333" r:id="rId13"/>
    <p:sldId id="335" r:id="rId14"/>
    <p:sldId id="338"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57" dt="2026-07-22T20:41:01.62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23T07:19:07.557" v="507"/>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42:43.029" v="442"/>
        <pc:sldMkLst>
          <pc:docMk/>
          <pc:sldMk cId="3205553310" sldId="256"/>
        </pc:sldMkLst>
        <pc:spChg chg="add mod ord">
          <ac:chgData name="office365" userId="5fcdbc0c-b1d0-4b52-bc28-28c25c9fccde" providerId="ADAL" clId="{839C158B-1674-498C-8D10-D29DEC7F3344}" dt="2026-07-22T20:41:12.772" v="432" actId="700"/>
          <ac:spMkLst>
            <pc:docMk/>
            <pc:sldMk cId="3205553310" sldId="256"/>
            <ac:spMk id="4" creationId="{38CD58D7-10C8-FADF-7019-118488E4555A}"/>
          </ac:spMkLst>
        </pc:spChg>
        <pc:spChg chg="add mod ord">
          <ac:chgData name="office365" userId="5fcdbc0c-b1d0-4b52-bc28-28c25c9fccde" providerId="ADAL" clId="{839C158B-1674-498C-8D10-D29DEC7F3344}" dt="2026-07-22T20:41:12.810" v="434" actId="27636"/>
          <ac:spMkLst>
            <pc:docMk/>
            <pc:sldMk cId="3205553310" sldId="256"/>
            <ac:spMk id="5" creationId="{A7C70D48-47DB-91BE-778E-60B79D37647B}"/>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42:43.868" v="444"/>
        <pc:sldMkLst>
          <pc:docMk/>
          <pc:sldMk cId="2947479179" sldId="257"/>
        </pc:sldMkLst>
        <pc:spChg chg="add mod ord">
          <ac:chgData name="office365" userId="5fcdbc0c-b1d0-4b52-bc28-28c25c9fccde" providerId="ADAL" clId="{839C158B-1674-498C-8D10-D29DEC7F3344}" dt="2026-07-22T20:41:12.772" v="432" actId="700"/>
          <ac:spMkLst>
            <pc:docMk/>
            <pc:sldMk cId="2947479179" sldId="257"/>
            <ac:spMk id="4" creationId="{DCF2FA21-5972-A85D-1755-6F8AB6F782FD}"/>
          </ac:spMkLst>
        </pc:spChg>
        <pc:spChg chg="add mod ord">
          <ac:chgData name="office365" userId="5fcdbc0c-b1d0-4b52-bc28-28c25c9fccde" providerId="ADAL" clId="{839C158B-1674-498C-8D10-D29DEC7F3344}" dt="2026-07-22T20:41:12.812" v="435" actId="27636"/>
          <ac:spMkLst>
            <pc:docMk/>
            <pc:sldMk cId="2947479179" sldId="257"/>
            <ac:spMk id="5" creationId="{CEDAE8C4-855F-3138-90B0-26344A25F78C}"/>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modSp add del mod setBg modClrScheme chgLayout">
        <pc:chgData name="office365" userId="5fcdbc0c-b1d0-4b52-bc28-28c25c9fccde" providerId="ADAL" clId="{839C158B-1674-498C-8D10-D29DEC7F3344}" dt="2026-07-22T20:42:44.707" v="446"/>
        <pc:sldMkLst>
          <pc:docMk/>
          <pc:sldMk cId="3339731769" sldId="258"/>
        </pc:sldMkLst>
        <pc:spChg chg="add mod ord">
          <ac:chgData name="office365" userId="5fcdbc0c-b1d0-4b52-bc28-28c25c9fccde" providerId="ADAL" clId="{839C158B-1674-498C-8D10-D29DEC7F3344}" dt="2026-07-22T20:41:12.772" v="432" actId="700"/>
          <ac:spMkLst>
            <pc:docMk/>
            <pc:sldMk cId="3339731769" sldId="258"/>
            <ac:spMk id="4" creationId="{848B499D-476D-07F2-B3F2-250078BC648A}"/>
          </ac:spMkLst>
        </pc:spChg>
        <pc:spChg chg="add mod ord">
          <ac:chgData name="office365" userId="5fcdbc0c-b1d0-4b52-bc28-28c25c9fccde" providerId="ADAL" clId="{839C158B-1674-498C-8D10-D29DEC7F3344}" dt="2026-07-22T20:41:12.814" v="436" actId="27636"/>
          <ac:spMkLst>
            <pc:docMk/>
            <pc:sldMk cId="3339731769" sldId="258"/>
            <ac:spMk id="5" creationId="{3D57307C-D833-4A1D-F52A-4AC4BA4C4E6F}"/>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42:45.586" v="448"/>
        <pc:sldMkLst>
          <pc:docMk/>
          <pc:sldMk cId="2712858702" sldId="259"/>
        </pc:sldMkLst>
        <pc:spChg chg="add mod ord">
          <ac:chgData name="office365" userId="5fcdbc0c-b1d0-4b52-bc28-28c25c9fccde" providerId="ADAL" clId="{839C158B-1674-498C-8D10-D29DEC7F3344}" dt="2026-07-22T20:41:12.772" v="432" actId="700"/>
          <ac:spMkLst>
            <pc:docMk/>
            <pc:sldMk cId="2712858702" sldId="259"/>
            <ac:spMk id="4" creationId="{5173A646-4E48-B4B9-93A6-22AE36B453EC}"/>
          </ac:spMkLst>
        </pc:spChg>
        <pc:spChg chg="add mod ord">
          <ac:chgData name="office365" userId="5fcdbc0c-b1d0-4b52-bc28-28c25c9fccde" providerId="ADAL" clId="{839C158B-1674-498C-8D10-D29DEC7F3344}" dt="2026-07-22T20:41:12.816" v="437" actId="27636"/>
          <ac:spMkLst>
            <pc:docMk/>
            <pc:sldMk cId="2712858702" sldId="259"/>
            <ac:spMk id="5" creationId="{8C0F5CE8-1A25-D5EA-B50C-AC043E074B3E}"/>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42:46.419" v="450"/>
        <pc:sldMkLst>
          <pc:docMk/>
          <pc:sldMk cId="3469162435" sldId="260"/>
        </pc:sldMkLst>
        <pc:spChg chg="add mod ord">
          <ac:chgData name="office365" userId="5fcdbc0c-b1d0-4b52-bc28-28c25c9fccde" providerId="ADAL" clId="{839C158B-1674-498C-8D10-D29DEC7F3344}" dt="2026-07-22T20:41:12.772" v="432" actId="700"/>
          <ac:spMkLst>
            <pc:docMk/>
            <pc:sldMk cId="3469162435" sldId="260"/>
            <ac:spMk id="4" creationId="{B48D4A9E-FD7E-9952-F96A-24CDBC19076F}"/>
          </ac:spMkLst>
        </pc:spChg>
        <pc:spChg chg="add mod ord">
          <ac:chgData name="office365" userId="5fcdbc0c-b1d0-4b52-bc28-28c25c9fccde" providerId="ADAL" clId="{839C158B-1674-498C-8D10-D29DEC7F3344}" dt="2026-07-22T20:41:12.818" v="438" actId="27636"/>
          <ac:spMkLst>
            <pc:docMk/>
            <pc:sldMk cId="3469162435" sldId="260"/>
            <ac:spMk id="5" creationId="{FA0F8718-3D3B-AC17-E682-EEC7E86D794A}"/>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42:47.238" v="452"/>
        <pc:sldMkLst>
          <pc:docMk/>
          <pc:sldMk cId="3836248231" sldId="261"/>
        </pc:sldMkLst>
        <pc:spChg chg="add mod ord">
          <ac:chgData name="office365" userId="5fcdbc0c-b1d0-4b52-bc28-28c25c9fccde" providerId="ADAL" clId="{839C158B-1674-498C-8D10-D29DEC7F3344}" dt="2026-07-22T20:41:12.772" v="432" actId="700"/>
          <ac:spMkLst>
            <pc:docMk/>
            <pc:sldMk cId="3836248231" sldId="261"/>
            <ac:spMk id="4" creationId="{71060AE7-2105-DE7E-42AC-1F494C9B393C}"/>
          </ac:spMkLst>
        </pc:spChg>
        <pc:spChg chg="add mod ord">
          <ac:chgData name="office365" userId="5fcdbc0c-b1d0-4b52-bc28-28c25c9fccde" providerId="ADAL" clId="{839C158B-1674-498C-8D10-D29DEC7F3344}" dt="2026-07-22T20:41:12.820" v="439" actId="27636"/>
          <ac:spMkLst>
            <pc:docMk/>
            <pc:sldMk cId="3836248231" sldId="261"/>
            <ac:spMk id="5" creationId="{E413D076-C918-F32E-3075-B7F4A28F20B8}"/>
          </ac:spMkLst>
        </pc:spChg>
      </pc:sldChg>
      <pc:sldChg chg="addSp modSp add del mod setBg modClrScheme chgLayout">
        <pc:chgData name="office365" userId="5fcdbc0c-b1d0-4b52-bc28-28c25c9fccde" providerId="ADAL" clId="{839C158B-1674-498C-8D10-D29DEC7F3344}" dt="2026-07-22T20:42:48.068" v="454"/>
        <pc:sldMkLst>
          <pc:docMk/>
          <pc:sldMk cId="30312644" sldId="262"/>
        </pc:sldMkLst>
        <pc:spChg chg="add mod ord">
          <ac:chgData name="office365" userId="5fcdbc0c-b1d0-4b52-bc28-28c25c9fccde" providerId="ADAL" clId="{839C158B-1674-498C-8D10-D29DEC7F3344}" dt="2026-07-22T20:41:12.772" v="432" actId="700"/>
          <ac:spMkLst>
            <pc:docMk/>
            <pc:sldMk cId="30312644" sldId="262"/>
            <ac:spMk id="4" creationId="{E3E476F8-2CE8-1E16-7E05-CFEEF4573C0D}"/>
          </ac:spMkLst>
        </pc:spChg>
        <pc:spChg chg="add mod ord">
          <ac:chgData name="office365" userId="5fcdbc0c-b1d0-4b52-bc28-28c25c9fccde" providerId="ADAL" clId="{839C158B-1674-498C-8D10-D29DEC7F3344}" dt="2026-07-22T20:41:12.822" v="440" actId="27636"/>
          <ac:spMkLst>
            <pc:docMk/>
            <pc:sldMk cId="30312644" sldId="262"/>
            <ac:spMk id="5" creationId="{A82B84A4-4577-AF09-5C9F-738CCC9B7B9F}"/>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42:48.928" v="456"/>
        <pc:sldMkLst>
          <pc:docMk/>
          <pc:sldMk cId="3240817719" sldId="263"/>
        </pc:sldMkLst>
        <pc:spChg chg="add mod ord">
          <ac:chgData name="office365" userId="5fcdbc0c-b1d0-4b52-bc28-28c25c9fccde" providerId="ADAL" clId="{839C158B-1674-498C-8D10-D29DEC7F3344}" dt="2026-07-22T20:41:12.772" v="432" actId="700"/>
          <ac:spMkLst>
            <pc:docMk/>
            <pc:sldMk cId="3240817719" sldId="263"/>
            <ac:spMk id="4" creationId="{FB0E54FF-FCAC-CF4C-7749-79F46892AEE5}"/>
          </ac:spMkLst>
        </pc:spChg>
        <pc:spChg chg="add mod ord">
          <ac:chgData name="office365" userId="5fcdbc0c-b1d0-4b52-bc28-28c25c9fccde" providerId="ADAL" clId="{839C158B-1674-498C-8D10-D29DEC7F3344}" dt="2026-07-22T20:41:12.785" v="433" actId="27636"/>
          <ac:spMkLst>
            <pc:docMk/>
            <pc:sldMk cId="3240817719" sldId="263"/>
            <ac:spMk id="5" creationId="{A5D61FC7-2202-C778-725F-9A12D8BACADA}"/>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del mod">
        <pc:chgData name="office365" userId="5fcdbc0c-b1d0-4b52-bc28-28c25c9fccde" providerId="ADAL" clId="{839C158B-1674-498C-8D10-D29DEC7F3344}" dt="2026-07-23T07:18:22.201" v="474"/>
        <pc:sldMkLst>
          <pc:docMk/>
          <pc:sldMk cId="2943382331" sldId="314"/>
        </pc:sldMkLst>
        <pc:spChg chg="del">
          <ac:chgData name="office365" userId="5fcdbc0c-b1d0-4b52-bc28-28c25c9fccde" providerId="ADAL" clId="{839C158B-1674-498C-8D10-D29DEC7F3344}" dt="2026-07-22T20:42:54.566" v="458"/>
          <ac:spMkLst>
            <pc:docMk/>
            <pc:sldMk cId="2943382331" sldId="314"/>
            <ac:spMk id="2" creationId="{00000000-0000-0000-0000-000000000000}"/>
          </ac:spMkLst>
        </pc:spChg>
        <pc:spChg chg="mod">
          <ac:chgData name="office365" userId="5fcdbc0c-b1d0-4b52-bc28-28c25c9fccde" providerId="ADAL" clId="{839C158B-1674-498C-8D10-D29DEC7F3344}" dt="2026-07-22T20:42:54.566" v="457"/>
          <ac:spMkLst>
            <pc:docMk/>
            <pc:sldMk cId="2943382331" sldId="314"/>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3T07:18:23.772" v="478"/>
        <pc:sldMkLst>
          <pc:docMk/>
          <pc:sldMk cId="693860622" sldId="315"/>
        </pc:sldMkLst>
        <pc:spChg chg="del">
          <ac:chgData name="office365" userId="5fcdbc0c-b1d0-4b52-bc28-28c25c9fccde" providerId="ADAL" clId="{839C158B-1674-498C-8D10-D29DEC7F3344}" dt="2026-07-22T20:42:54.567" v="460"/>
          <ac:spMkLst>
            <pc:docMk/>
            <pc:sldMk cId="693860622" sldId="315"/>
            <ac:spMk id="2" creationId="{00000000-0000-0000-0000-000000000000}"/>
          </ac:spMkLst>
        </pc:spChg>
        <pc:spChg chg="mod">
          <ac:chgData name="office365" userId="5fcdbc0c-b1d0-4b52-bc28-28c25c9fccde" providerId="ADAL" clId="{839C158B-1674-498C-8D10-D29DEC7F3344}" dt="2026-07-22T20:42:54.566" v="459"/>
          <ac:spMkLst>
            <pc:docMk/>
            <pc:sldMk cId="693860622" sldId="315"/>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3T07:18:25.372" v="482"/>
        <pc:sldMkLst>
          <pc:docMk/>
          <pc:sldMk cId="2847059662" sldId="316"/>
        </pc:sldMkLst>
        <pc:spChg chg="del">
          <ac:chgData name="office365" userId="5fcdbc0c-b1d0-4b52-bc28-28c25c9fccde" providerId="ADAL" clId="{839C158B-1674-498C-8D10-D29DEC7F3344}" dt="2026-07-22T20:42:54.567" v="462"/>
          <ac:spMkLst>
            <pc:docMk/>
            <pc:sldMk cId="2847059662" sldId="316"/>
            <ac:spMk id="2" creationId="{00000000-0000-0000-0000-000000000000}"/>
          </ac:spMkLst>
        </pc:spChg>
        <pc:spChg chg="mod">
          <ac:chgData name="office365" userId="5fcdbc0c-b1d0-4b52-bc28-28c25c9fccde" providerId="ADAL" clId="{839C158B-1674-498C-8D10-D29DEC7F3344}" dt="2026-07-22T20:42:54.567" v="461"/>
          <ac:spMkLst>
            <pc:docMk/>
            <pc:sldMk cId="2847059662" sldId="316"/>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del mod">
        <pc:chgData name="office365" userId="5fcdbc0c-b1d0-4b52-bc28-28c25c9fccde" providerId="ADAL" clId="{839C158B-1674-498C-8D10-D29DEC7F3344}" dt="2026-07-22T20:40:20.193" v="423" actId="47"/>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del mod">
        <pc:chgData name="office365" userId="5fcdbc0c-b1d0-4b52-bc28-28c25c9fccde" providerId="ADAL" clId="{839C158B-1674-498C-8D10-D29DEC7F3344}" dt="2026-07-23T07:18:26.954" v="486"/>
        <pc:sldMkLst>
          <pc:docMk/>
          <pc:sldMk cId="1092038641" sldId="317"/>
        </pc:sldMkLst>
        <pc:spChg chg="del">
          <ac:chgData name="office365" userId="5fcdbc0c-b1d0-4b52-bc28-28c25c9fccde" providerId="ADAL" clId="{839C158B-1674-498C-8D10-D29DEC7F3344}" dt="2026-07-22T20:42:54.567" v="464"/>
          <ac:spMkLst>
            <pc:docMk/>
            <pc:sldMk cId="1092038641" sldId="317"/>
            <ac:spMk id="2" creationId="{00000000-0000-0000-0000-000000000000}"/>
          </ac:spMkLst>
        </pc:spChg>
        <pc:spChg chg="mod">
          <ac:chgData name="office365" userId="5fcdbc0c-b1d0-4b52-bc28-28c25c9fccde" providerId="ADAL" clId="{839C158B-1674-498C-8D10-D29DEC7F3344}" dt="2026-07-22T20:42:54.567" v="463"/>
          <ac:spMkLst>
            <pc:docMk/>
            <pc:sldMk cId="1092038641"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3T07:18:28.548" v="490"/>
        <pc:sldMkLst>
          <pc:docMk/>
          <pc:sldMk cId="1848929139" sldId="318"/>
        </pc:sldMkLst>
        <pc:spChg chg="del">
          <ac:chgData name="office365" userId="5fcdbc0c-b1d0-4b52-bc28-28c25c9fccde" providerId="ADAL" clId="{839C158B-1674-498C-8D10-D29DEC7F3344}" dt="2026-07-22T20:42:54.568" v="466"/>
          <ac:spMkLst>
            <pc:docMk/>
            <pc:sldMk cId="1848929139" sldId="318"/>
            <ac:spMk id="2" creationId="{00000000-0000-0000-0000-000000000000}"/>
          </ac:spMkLst>
        </pc:spChg>
        <pc:spChg chg="mod">
          <ac:chgData name="office365" userId="5fcdbc0c-b1d0-4b52-bc28-28c25c9fccde" providerId="ADAL" clId="{839C158B-1674-498C-8D10-D29DEC7F3344}" dt="2026-07-22T20:42:54.567" v="465"/>
          <ac:spMkLst>
            <pc:docMk/>
            <pc:sldMk cId="1848929139"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40:20.193" v="423" actId="47"/>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del mod">
        <pc:chgData name="office365" userId="5fcdbc0c-b1d0-4b52-bc28-28c25c9fccde" providerId="ADAL" clId="{839C158B-1674-498C-8D10-D29DEC7F3344}" dt="2026-07-23T07:18:30.146" v="494"/>
        <pc:sldMkLst>
          <pc:docMk/>
          <pc:sldMk cId="3588887068" sldId="319"/>
        </pc:sldMkLst>
        <pc:spChg chg="del">
          <ac:chgData name="office365" userId="5fcdbc0c-b1d0-4b52-bc28-28c25c9fccde" providerId="ADAL" clId="{839C158B-1674-498C-8D10-D29DEC7F3344}" dt="2026-07-22T20:42:54.568" v="468"/>
          <ac:spMkLst>
            <pc:docMk/>
            <pc:sldMk cId="3588887068" sldId="319"/>
            <ac:spMk id="2" creationId="{00000000-0000-0000-0000-000000000000}"/>
          </ac:spMkLst>
        </pc:spChg>
        <pc:spChg chg="mod">
          <ac:chgData name="office365" userId="5fcdbc0c-b1d0-4b52-bc28-28c25c9fccde" providerId="ADAL" clId="{839C158B-1674-498C-8D10-D29DEC7F3344}" dt="2026-07-22T20:42:54.568" v="467"/>
          <ac:spMkLst>
            <pc:docMk/>
            <pc:sldMk cId="3588887068"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3T07:18:31.693" v="498"/>
        <pc:sldMkLst>
          <pc:docMk/>
          <pc:sldMk cId="1633648467" sldId="320"/>
        </pc:sldMkLst>
        <pc:spChg chg="del">
          <ac:chgData name="office365" userId="5fcdbc0c-b1d0-4b52-bc28-28c25c9fccde" providerId="ADAL" clId="{839C158B-1674-498C-8D10-D29DEC7F3344}" dt="2026-07-22T20:42:54.568" v="470"/>
          <ac:spMkLst>
            <pc:docMk/>
            <pc:sldMk cId="1633648467" sldId="320"/>
            <ac:spMk id="2" creationId="{00000000-0000-0000-0000-000000000000}"/>
          </ac:spMkLst>
        </pc:spChg>
        <pc:spChg chg="mod">
          <ac:chgData name="office365" userId="5fcdbc0c-b1d0-4b52-bc28-28c25c9fccde" providerId="ADAL" clId="{839C158B-1674-498C-8D10-D29DEC7F3344}" dt="2026-07-22T20:42:54.568" v="469"/>
          <ac:spMkLst>
            <pc:docMk/>
            <pc:sldMk cId="1633648467" sldId="320"/>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del mod">
        <pc:chgData name="office365" userId="5fcdbc0c-b1d0-4b52-bc28-28c25c9fccde" providerId="ADAL" clId="{839C158B-1674-498C-8D10-D29DEC7F3344}" dt="2026-07-23T07:18:33.266" v="502"/>
        <pc:sldMkLst>
          <pc:docMk/>
          <pc:sldMk cId="1557433598" sldId="321"/>
        </pc:sldMkLst>
        <pc:spChg chg="del">
          <ac:chgData name="office365" userId="5fcdbc0c-b1d0-4b52-bc28-28c25c9fccde" providerId="ADAL" clId="{839C158B-1674-498C-8D10-D29DEC7F3344}" dt="2026-07-22T20:42:54.569" v="472"/>
          <ac:spMkLst>
            <pc:docMk/>
            <pc:sldMk cId="1557433598" sldId="321"/>
            <ac:spMk id="2" creationId="{00000000-0000-0000-0000-000000000000}"/>
          </ac:spMkLst>
        </pc:spChg>
        <pc:spChg chg="mod">
          <ac:chgData name="office365" userId="5fcdbc0c-b1d0-4b52-bc28-28c25c9fccde" providerId="ADAL" clId="{839C158B-1674-498C-8D10-D29DEC7F3344}" dt="2026-07-22T20:42:54.568" v="471"/>
          <ac:spMkLst>
            <pc:docMk/>
            <pc:sldMk cId="1557433598"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add del">
        <pc:chgData name="office365" userId="5fcdbc0c-b1d0-4b52-bc28-28c25c9fccde" providerId="ADAL" clId="{839C158B-1674-498C-8D10-D29DEC7F3344}" dt="2026-07-23T07:18:22.989" v="476"/>
        <pc:sldMkLst>
          <pc:docMk/>
          <pc:sldMk cId="43115660" sldId="322"/>
        </pc:sldMkLst>
      </pc:sldChg>
      <pc:sldChg chg="add del">
        <pc:chgData name="office365" userId="5fcdbc0c-b1d0-4b52-bc28-28c25c9fccde" providerId="ADAL" clId="{839C158B-1674-498C-8D10-D29DEC7F3344}" dt="2026-07-22T20:40:20.193" v="423" actId="47"/>
        <pc:sldMkLst>
          <pc:docMk/>
          <pc:sldMk cId="1595943737" sldId="322"/>
        </pc:sldMkLst>
      </pc:sldChg>
      <pc:sldChg chg="modSp add mod">
        <pc:chgData name="office365" userId="5fcdbc0c-b1d0-4b52-bc28-28c25c9fccde" providerId="ADAL" clId="{839C158B-1674-498C-8D10-D29DEC7F3344}" dt="2026-07-23T07:19:06.736" v="505"/>
        <pc:sldMkLst>
          <pc:docMk/>
          <pc:sldMk cId="2928935220" sldId="323"/>
        </pc:sldMkLst>
        <pc:spChg chg="mod">
          <ac:chgData name="office365" userId="5fcdbc0c-b1d0-4b52-bc28-28c25c9fccde" providerId="ADAL" clId="{839C158B-1674-498C-8D10-D29DEC7F3344}" dt="2026-07-23T07:19:06.736" v="505"/>
          <ac:spMkLst>
            <pc:docMk/>
            <pc:sldMk cId="2928935220" sldId="323"/>
            <ac:spMk id="4" creationId="{38CD58D7-10C8-FADF-7019-118488E4555A}"/>
          </ac:spMkLst>
        </pc:spChg>
      </pc:sldChg>
      <pc:sldChg chg="add del">
        <pc:chgData name="office365" userId="5fcdbc0c-b1d0-4b52-bc28-28c25c9fccde" providerId="ADAL" clId="{839C158B-1674-498C-8D10-D29DEC7F3344}" dt="2026-07-23T07:18:24.572" v="480"/>
        <pc:sldMkLst>
          <pc:docMk/>
          <pc:sldMk cId="3213224679" sldId="324"/>
        </pc:sldMkLst>
      </pc:sldChg>
      <pc:sldChg chg="add">
        <pc:chgData name="office365" userId="5fcdbc0c-b1d0-4b52-bc28-28c25c9fccde" providerId="ADAL" clId="{839C158B-1674-498C-8D10-D29DEC7F3344}" dt="2026-07-23T07:18:24.559" v="479"/>
        <pc:sldMkLst>
          <pc:docMk/>
          <pc:sldMk cId="3251056611" sldId="325"/>
        </pc:sldMkLst>
      </pc:sldChg>
      <pc:sldChg chg="add del">
        <pc:chgData name="office365" userId="5fcdbc0c-b1d0-4b52-bc28-28c25c9fccde" providerId="ADAL" clId="{839C158B-1674-498C-8D10-D29DEC7F3344}" dt="2026-07-23T07:18:26.156" v="484"/>
        <pc:sldMkLst>
          <pc:docMk/>
          <pc:sldMk cId="3293926783" sldId="326"/>
        </pc:sldMkLst>
      </pc:sldChg>
      <pc:sldChg chg="add">
        <pc:chgData name="office365" userId="5fcdbc0c-b1d0-4b52-bc28-28c25c9fccde" providerId="ADAL" clId="{839C158B-1674-498C-8D10-D29DEC7F3344}" dt="2026-07-23T07:18:26.141" v="483"/>
        <pc:sldMkLst>
          <pc:docMk/>
          <pc:sldMk cId="3256184771" sldId="327"/>
        </pc:sldMkLst>
      </pc:sldChg>
      <pc:sldChg chg="add del">
        <pc:chgData name="office365" userId="5fcdbc0c-b1d0-4b52-bc28-28c25c9fccde" providerId="ADAL" clId="{839C158B-1674-498C-8D10-D29DEC7F3344}" dt="2026-07-23T07:18:27.735" v="488"/>
        <pc:sldMkLst>
          <pc:docMk/>
          <pc:sldMk cId="1409851262" sldId="328"/>
        </pc:sldMkLst>
      </pc:sldChg>
      <pc:sldChg chg="add">
        <pc:chgData name="office365" userId="5fcdbc0c-b1d0-4b52-bc28-28c25c9fccde" providerId="ADAL" clId="{839C158B-1674-498C-8D10-D29DEC7F3344}" dt="2026-07-23T07:18:27.723" v="487"/>
        <pc:sldMkLst>
          <pc:docMk/>
          <pc:sldMk cId="582224230" sldId="329"/>
        </pc:sldMkLst>
      </pc:sldChg>
      <pc:sldChg chg="add del">
        <pc:chgData name="office365" userId="5fcdbc0c-b1d0-4b52-bc28-28c25c9fccde" providerId="ADAL" clId="{839C158B-1674-498C-8D10-D29DEC7F3344}" dt="2026-07-23T07:18:29.353" v="492"/>
        <pc:sldMkLst>
          <pc:docMk/>
          <pc:sldMk cId="2689542203" sldId="330"/>
        </pc:sldMkLst>
      </pc:sldChg>
      <pc:sldChg chg="add">
        <pc:chgData name="office365" userId="5fcdbc0c-b1d0-4b52-bc28-28c25c9fccde" providerId="ADAL" clId="{839C158B-1674-498C-8D10-D29DEC7F3344}" dt="2026-07-23T07:18:29.338" v="491"/>
        <pc:sldMkLst>
          <pc:docMk/>
          <pc:sldMk cId="2916129546" sldId="331"/>
        </pc:sldMkLst>
      </pc:sldChg>
      <pc:sldChg chg="add del">
        <pc:chgData name="office365" userId="5fcdbc0c-b1d0-4b52-bc28-28c25c9fccde" providerId="ADAL" clId="{839C158B-1674-498C-8D10-D29DEC7F3344}" dt="2026-07-23T07:18:30.924" v="496"/>
        <pc:sldMkLst>
          <pc:docMk/>
          <pc:sldMk cId="2047237707" sldId="332"/>
        </pc:sldMkLst>
      </pc:sldChg>
      <pc:sldChg chg="add">
        <pc:chgData name="office365" userId="5fcdbc0c-b1d0-4b52-bc28-28c25c9fccde" providerId="ADAL" clId="{839C158B-1674-498C-8D10-D29DEC7F3344}" dt="2026-07-23T07:18:30.907" v="495"/>
        <pc:sldMkLst>
          <pc:docMk/>
          <pc:sldMk cId="265915799" sldId="333"/>
        </pc:sldMkLst>
      </pc:sldChg>
      <pc:sldChg chg="add del">
        <pc:chgData name="office365" userId="5fcdbc0c-b1d0-4b52-bc28-28c25c9fccde" providerId="ADAL" clId="{839C158B-1674-498C-8D10-D29DEC7F3344}" dt="2026-07-23T07:18:32.486" v="500"/>
        <pc:sldMkLst>
          <pc:docMk/>
          <pc:sldMk cId="848096485" sldId="334"/>
        </pc:sldMkLst>
      </pc:sldChg>
      <pc:sldChg chg="add">
        <pc:chgData name="office365" userId="5fcdbc0c-b1d0-4b52-bc28-28c25c9fccde" providerId="ADAL" clId="{839C158B-1674-498C-8D10-D29DEC7F3344}" dt="2026-07-23T07:18:32.471" v="499"/>
        <pc:sldMkLst>
          <pc:docMk/>
          <pc:sldMk cId="3554182151" sldId="335"/>
        </pc:sldMkLst>
      </pc:sldChg>
      <pc:sldChg chg="add del">
        <pc:chgData name="office365" userId="5fcdbc0c-b1d0-4b52-bc28-28c25c9fccde" providerId="ADAL" clId="{839C158B-1674-498C-8D10-D29DEC7F3344}" dt="2026-07-23T07:18:34.057" v="504"/>
        <pc:sldMkLst>
          <pc:docMk/>
          <pc:sldMk cId="211501892" sldId="336"/>
        </pc:sldMkLst>
      </pc:sldChg>
      <pc:sldChg chg="add del">
        <pc:chgData name="office365" userId="5fcdbc0c-b1d0-4b52-bc28-28c25c9fccde" providerId="ADAL" clId="{839C158B-1674-498C-8D10-D29DEC7F3344}" dt="2026-07-23T07:19:07.557" v="507"/>
        <pc:sldMkLst>
          <pc:docMk/>
          <pc:sldMk cId="3496994415" sldId="337"/>
        </pc:sldMkLst>
      </pc:sldChg>
      <pc:sldChg chg="add">
        <pc:chgData name="office365" userId="5fcdbc0c-b1d0-4b52-bc28-28c25c9fccde" providerId="ADAL" clId="{839C158B-1674-498C-8D10-D29DEC7F3344}" dt="2026-07-23T07:19:07.542" v="506"/>
        <pc:sldMkLst>
          <pc:docMk/>
          <pc:sldMk cId="1483162665" sldId="338"/>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338418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71780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394224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9165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547953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771786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520144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70754763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Route A : route en terre — usage saisonnier, entretien saisonnier, risque lié au drainage et à la praticabilité.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Route B : route non revêtue aménagée — accès quotidien des véhicules ordinaires, entretien courant et périodique.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Route C : piste naturelle — aucune surface aménagée, très faible maîtrise des temps de trajet et de la praticabilité.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La grave latéritique/naturelle peut servir de couche de roulement ou de couche de base ; le sol local compacté/remblai amélioré contribue à la couche de fondation/plate-forme.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améliorations doivent d’abord porter sur le drainage, le reprofilage, le bombement et la stabilisation des matériaux locaux.</a:t>
            </a:r>
            <a:endParaRPr lang="fr-FR" sz="1800" dirty="0"/>
          </a:p>
        </p:txBody>
      </p:sp>
      <p:sp>
        <p:nvSpPr>
          <p:cNvPr id="4" name="Title 3">
            <a:extLst>
              <a:ext uri="{FF2B5EF4-FFF2-40B4-BE49-F238E27FC236}">
                <a16:creationId xmlns:a16="http://schemas.microsoft.com/office/drawing/2014/main" id="{E3E476F8-2CE8-1E16-7E05-CFEEF4573C0D}"/>
              </a:ext>
            </a:extLst>
          </p:cNvPr>
          <p:cNvSpPr>
            <a:spLocks noGrp="1"/>
          </p:cNvSpPr>
          <p:nvPr>
            <p:ph type="title"/>
          </p:nvPr>
        </p:nvSpPr>
        <p:spPr/>
        <p:txBody>
          <a:bodyPr/>
          <a:lstStyle/>
          <a:p>
            <a:r>
              <a:rPr lang="fr-FR"/>
              <a:t>Réponse attendue / solution</a:t>
            </a:r>
          </a:p>
        </p:txBody>
      </p:sp>
      <p:sp>
        <p:nvSpPr>
          <p:cNvPr id="5" name="Text Placeholder 4">
            <a:extLst>
              <a:ext uri="{FF2B5EF4-FFF2-40B4-BE49-F238E27FC236}">
                <a16:creationId xmlns:a16="http://schemas.microsoft.com/office/drawing/2014/main" id="{A82B84A4-4577-AF09-5C9F-738CCC9B7B9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55418215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Vérifiez que les étudiants comprennent que « non revêtue » ne désigne pas une catégorie uniforme.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Erreur courante : proposer de l’asphalte sans tenir compte du budget ni des capacités d’entretien.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Point clé : la praticabilité routière relève de la gestion, pas seulement de la construction.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Prolongement : demandez comment la classification évolue si le volume de trafic double.</a:t>
            </a:r>
            <a:endParaRPr lang="fr-FR" sz="1800" dirty="0"/>
          </a:p>
        </p:txBody>
      </p:sp>
      <p:sp>
        <p:nvSpPr>
          <p:cNvPr id="4" name="Title 3">
            <a:extLst>
              <a:ext uri="{FF2B5EF4-FFF2-40B4-BE49-F238E27FC236}">
                <a16:creationId xmlns:a16="http://schemas.microsoft.com/office/drawing/2014/main" id="{FB0E54FF-FCAC-CF4C-7749-79F46892AEE5}"/>
              </a:ext>
            </a:extLst>
          </p:cNvPr>
          <p:cNvSpPr>
            <a:spLocks noGrp="1"/>
          </p:cNvSpPr>
          <p:nvPr>
            <p:ph type="title"/>
          </p:nvPr>
        </p:nvSpPr>
        <p:spPr/>
        <p:txBody>
          <a:bodyPr/>
          <a:lstStyle/>
          <a:p>
            <a:r>
              <a:rPr lang="fr-FR"/>
              <a:t>Notes à l’intention de l’enseignant</a:t>
            </a:r>
          </a:p>
        </p:txBody>
      </p:sp>
      <p:sp>
        <p:nvSpPr>
          <p:cNvPr id="5" name="Text Placeholder 4">
            <a:extLst>
              <a:ext uri="{FF2B5EF4-FFF2-40B4-BE49-F238E27FC236}">
                <a16:creationId xmlns:a16="http://schemas.microsoft.com/office/drawing/2014/main" id="{A5D61FC7-2202-C778-725F-9A12D8BACAD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48316266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Type d’exercice : exercice en groupe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Durée estimée : </a:t>
            </a:r>
            <a:r>
              <a:rPr lang="fr-FR" dirty="0">
                <a:solidFill>
                  <a:srgbClr val="000000"/>
                </a:solidFill>
                <a:latin typeface="Arial" pitchFamily="34" charset="0"/>
                <a:ea typeface="Arial" pitchFamily="34" charset="-122"/>
                <a:cs typeface="Arial" pitchFamily="34" charset="-120"/>
              </a:rPr>
              <a:t>90</a:t>
            </a:r>
            <a:r>
              <a:rPr lang="fr-FR" sz="1800" dirty="0">
                <a:solidFill>
                  <a:srgbClr val="000000"/>
                </a:solidFill>
                <a:latin typeface="Arial" pitchFamily="34" charset="0"/>
                <a:ea typeface="Arial" pitchFamily="34" charset="-122"/>
                <a:cs typeface="Arial" pitchFamily="34" charset="-120"/>
              </a:rPr>
              <a:t>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Thème du cours : routes locales non revêtues</a:t>
            </a:r>
            <a:endParaRPr lang="fr-FR" sz="1800" dirty="0"/>
          </a:p>
        </p:txBody>
      </p:sp>
      <p:sp>
        <p:nvSpPr>
          <p:cNvPr id="4" name="Title 3">
            <a:extLst>
              <a:ext uri="{FF2B5EF4-FFF2-40B4-BE49-F238E27FC236}">
                <a16:creationId xmlns:a16="http://schemas.microsoft.com/office/drawing/2014/main" id="{38CD58D7-10C8-FADF-7019-118488E4555A}"/>
              </a:ext>
            </a:extLst>
          </p:cNvPr>
          <p:cNvSpPr>
            <a:spLocks noGrp="1"/>
          </p:cNvSpPr>
          <p:nvPr>
            <p:ph type="title"/>
          </p:nvPr>
        </p:nvSpPr>
        <p:spPr>
          <a:xfrm>
            <a:off x="603253" y="539751"/>
            <a:ext cx="7620000" cy="717551"/>
          </a:xfrm>
        </p:spPr>
        <p:txBody>
          <a:bodyPr/>
          <a:lstStyle/>
          <a:p>
            <a:r>
              <a:rPr lang="fr-FR"/>
              <a:t>Laboratoire 02. Classification des routes non revêtues</a:t>
            </a:r>
          </a:p>
        </p:txBody>
      </p:sp>
      <p:sp>
        <p:nvSpPr>
          <p:cNvPr id="5" name="Text Placeholder 4">
            <a:extLst>
              <a:ext uri="{FF2B5EF4-FFF2-40B4-BE49-F238E27FC236}">
                <a16:creationId xmlns:a16="http://schemas.microsoft.com/office/drawing/2014/main" id="{A7C70D48-47DB-91BE-778E-60B79D37647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92893522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Classer les routes non revêtues selon leur praticabilité et leur niveau de service.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Identifier le rôle de la plate-forme, de la couche de fondation et de la couche de roulement.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Associer les matériaux locaux à leur fonction routière.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Expliquer pourquoi le type de route influe sur les besoins d’entretien.</a:t>
            </a:r>
            <a:endParaRPr lang="fr-FR" sz="1800" dirty="0"/>
          </a:p>
        </p:txBody>
      </p:sp>
      <p:sp>
        <p:nvSpPr>
          <p:cNvPr id="4" name="Title 3">
            <a:extLst>
              <a:ext uri="{FF2B5EF4-FFF2-40B4-BE49-F238E27FC236}">
                <a16:creationId xmlns:a16="http://schemas.microsoft.com/office/drawing/2014/main" id="{DCF2FA21-5972-A85D-1755-6F8AB6F782FD}"/>
              </a:ext>
            </a:extLst>
          </p:cNvPr>
          <p:cNvSpPr>
            <a:spLocks noGrp="1"/>
          </p:cNvSpPr>
          <p:nvPr>
            <p:ph type="title"/>
          </p:nvPr>
        </p:nvSpPr>
        <p:spPr/>
        <p:txBody>
          <a:bodyPr/>
          <a:lstStyle/>
          <a:p>
            <a:r>
              <a:rPr lang="fr-FR"/>
              <a:t>Objectifs d’apprentissage</a:t>
            </a:r>
          </a:p>
        </p:txBody>
      </p:sp>
      <p:sp>
        <p:nvSpPr>
          <p:cNvPr id="5" name="Text Placeholder 4">
            <a:extLst>
              <a:ext uri="{FF2B5EF4-FFF2-40B4-BE49-F238E27FC236}">
                <a16:creationId xmlns:a16="http://schemas.microsoft.com/office/drawing/2014/main" id="{CEDAE8C4-855F-3138-90B0-26344A25F78C}"/>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251056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Une autorité de district gère trois liaisons rurales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Route A : piste agricole saisonnière utilisée principalement par des tracteurs.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Route B : route d’accès au village empruntée quotidiennement par des motos et de petites voitures.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Route C : piste naturelle non aménagée en terrain vallonné.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L’autorité demande quelles routes nécessitent une planification formelle de l’entretien.</a:t>
            </a:r>
            <a:endParaRPr lang="fr-FR" sz="1800" dirty="0"/>
          </a:p>
        </p:txBody>
      </p:sp>
      <p:sp>
        <p:nvSpPr>
          <p:cNvPr id="4" name="Title 3">
            <a:extLst>
              <a:ext uri="{FF2B5EF4-FFF2-40B4-BE49-F238E27FC236}">
                <a16:creationId xmlns:a16="http://schemas.microsoft.com/office/drawing/2014/main" id="{848B499D-476D-07F2-B3F2-250078BC648A}"/>
              </a:ext>
            </a:extLst>
          </p:cNvPr>
          <p:cNvSpPr>
            <a:spLocks noGrp="1"/>
          </p:cNvSpPr>
          <p:nvPr>
            <p:ph type="title"/>
          </p:nvPr>
        </p:nvSpPr>
        <p:spPr/>
        <p:txBody>
          <a:bodyPr/>
          <a:lstStyle/>
          <a:p>
            <a:r>
              <a:rPr lang="fr-FR"/>
              <a:t>Contexte / étude de cas</a:t>
            </a:r>
          </a:p>
        </p:txBody>
      </p:sp>
      <p:sp>
        <p:nvSpPr>
          <p:cNvPr id="5" name="Text Placeholder 4">
            <a:extLst>
              <a:ext uri="{FF2B5EF4-FFF2-40B4-BE49-F238E27FC236}">
                <a16:creationId xmlns:a16="http://schemas.microsoft.com/office/drawing/2014/main" id="{3D57307C-D833-4A1D-F52A-4AC4BA4C4E6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25618477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1. Classez les routes A, B et C.</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2. Complétez le tableau : type de route, accès prévu des véhicules, niveau d’entretien, risque principal.</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3. Affectez les matériaux aux couches : sol compacté, grave latéritique, grave naturelle, remblai local amélioré.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4. Recommandez une amélioration peu coûteuse pour chaque route.</a:t>
            </a:r>
            <a:endParaRPr lang="fr-FR" sz="1800" dirty="0"/>
          </a:p>
        </p:txBody>
      </p:sp>
      <p:sp>
        <p:nvSpPr>
          <p:cNvPr id="4" name="Title 3">
            <a:extLst>
              <a:ext uri="{FF2B5EF4-FFF2-40B4-BE49-F238E27FC236}">
                <a16:creationId xmlns:a16="http://schemas.microsoft.com/office/drawing/2014/main" id="{5173A646-4E48-B4B9-93A6-22AE36B453EC}"/>
              </a:ext>
            </a:extLst>
          </p:cNvPr>
          <p:cNvSpPr>
            <a:spLocks noGrp="1"/>
          </p:cNvSpPr>
          <p:nvPr>
            <p:ph type="title"/>
          </p:nvPr>
        </p:nvSpPr>
        <p:spPr/>
        <p:txBody>
          <a:bodyPr/>
          <a:lstStyle/>
          <a:p>
            <a:r>
              <a:rPr lang="fr-FR"/>
              <a:t>Travail demandé aux étudiants</a:t>
            </a:r>
          </a:p>
        </p:txBody>
      </p:sp>
      <p:sp>
        <p:nvSpPr>
          <p:cNvPr id="5" name="Text Placeholder 4">
            <a:extLst>
              <a:ext uri="{FF2B5EF4-FFF2-40B4-BE49-F238E27FC236}">
                <a16:creationId xmlns:a16="http://schemas.microsoft.com/office/drawing/2014/main" id="{8C0F5CE8-1A25-D5EA-B50C-AC043E074B3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58222423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Options de classification : piste naturelle ; route en terre ; route non revêtue aménagée.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Options de matériaux : sol local traité/non traité ; grave latéritique ; grave naturelle ; sable stabilisé.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Contraintes supposées : pas d’asphalte, budget limité, une niveleuse disponible deux fois par an.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Climat : longue saison des pluies, avec de fortes précipitations et un risque d’érosion.</a:t>
            </a:r>
            <a:endParaRPr lang="fr-FR" sz="1800" dirty="0"/>
          </a:p>
        </p:txBody>
      </p:sp>
      <p:sp>
        <p:nvSpPr>
          <p:cNvPr id="4" name="Title 3">
            <a:extLst>
              <a:ext uri="{FF2B5EF4-FFF2-40B4-BE49-F238E27FC236}">
                <a16:creationId xmlns:a16="http://schemas.microsoft.com/office/drawing/2014/main" id="{B48D4A9E-FD7E-9952-F96A-24CDBC19076F}"/>
              </a:ext>
            </a:extLst>
          </p:cNvPr>
          <p:cNvSpPr>
            <a:spLocks noGrp="1"/>
          </p:cNvSpPr>
          <p:nvPr>
            <p:ph type="title"/>
          </p:nvPr>
        </p:nvSpPr>
        <p:spPr/>
        <p:txBody>
          <a:bodyPr/>
          <a:lstStyle/>
          <a:p>
            <a:r>
              <a:rPr lang="fr-FR"/>
              <a:t>Données / matériaux</a:t>
            </a:r>
          </a:p>
        </p:txBody>
      </p:sp>
      <p:sp>
        <p:nvSpPr>
          <p:cNvPr id="5" name="Text Placeholder 4">
            <a:extLst>
              <a:ext uri="{FF2B5EF4-FFF2-40B4-BE49-F238E27FC236}">
                <a16:creationId xmlns:a16="http://schemas.microsoft.com/office/drawing/2014/main" id="{FA0F8718-3D3B-AC17-E682-EEC7E86D794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91612954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Travail en groupe : 35 min — classification et tableau.</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Vérification interne par les pairs : 20 min — un autre groupe examine le tableau.</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Discussion : 25 min — comparaison des conséquences sur l’entretien.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Restitution : 10 min — une recommandation par groupe.</a:t>
            </a:r>
            <a:endParaRPr lang="fr-FR" sz="1800" dirty="0"/>
          </a:p>
        </p:txBody>
      </p:sp>
      <p:sp>
        <p:nvSpPr>
          <p:cNvPr id="4" name="Title 3">
            <a:extLst>
              <a:ext uri="{FF2B5EF4-FFF2-40B4-BE49-F238E27FC236}">
                <a16:creationId xmlns:a16="http://schemas.microsoft.com/office/drawing/2014/main" id="{71060AE7-2105-DE7E-42AC-1F494C9B393C}"/>
              </a:ext>
            </a:extLst>
          </p:cNvPr>
          <p:cNvSpPr>
            <a:spLocks noGrp="1"/>
          </p:cNvSpPr>
          <p:nvPr>
            <p:ph type="title"/>
          </p:nvPr>
        </p:nvSpPr>
        <p:spPr/>
        <p:txBody>
          <a:bodyPr/>
          <a:lstStyle/>
          <a:p>
            <a:r>
              <a:rPr lang="fr-FR"/>
              <a:t>Organisation du travail</a:t>
            </a:r>
          </a:p>
        </p:txBody>
      </p:sp>
      <p:sp>
        <p:nvSpPr>
          <p:cNvPr id="5" name="Text Placeholder 4">
            <a:extLst>
              <a:ext uri="{FF2B5EF4-FFF2-40B4-BE49-F238E27FC236}">
                <a16:creationId xmlns:a16="http://schemas.microsoft.com/office/drawing/2014/main" id="{E413D076-C918-F32E-3075-B7F4A28F20B8}"/>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6591579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1504ADCF-3FB6-4E49-BAED-A2BB8F7D3E72}"/>
</file>

<file path=docProps/app.xml><?xml version="1.0" encoding="utf-8"?>
<Properties xmlns="http://schemas.openxmlformats.org/officeDocument/2006/extended-properties" xmlns:vt="http://schemas.openxmlformats.org/officeDocument/2006/docPropsVTypes">
  <TotalTime>69</TotalTime>
  <Words>587</Words>
  <Application>Microsoft Office PowerPoint</Application>
  <PresentationFormat>Widescreen</PresentationFormat>
  <Paragraphs>50</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Laboratoire 02. Classification des routes non revêtues</vt:lpstr>
      <vt:lpstr>Objectifs d’apprentissage</vt:lpstr>
      <vt:lpstr>Contexte / étude de cas</vt:lpstr>
      <vt:lpstr>Travail demandé aux étudiants</vt:lpstr>
      <vt:lpstr>Données / matériaux</vt:lpstr>
      <vt:lpstr>Organisation du travail</vt:lpstr>
      <vt:lpstr>Réponse attendue / solution</vt:lpstr>
      <vt:lpstr>Notes à l’intention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2026-07-23T07:19:17Z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