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8"/>
  </p:notesMasterIdLst>
  <p:handoutMasterIdLst>
    <p:handoutMasterId r:id="rId29"/>
  </p:handoutMasterIdLst>
  <p:sldIdLst>
    <p:sldId id="306" r:id="rId5"/>
    <p:sldId id="313" r:id="rId6"/>
    <p:sldId id="307" r:id="rId7"/>
    <p:sldId id="339" r:id="rId8"/>
    <p:sldId id="467" r:id="rId9"/>
    <p:sldId id="468" r:id="rId10"/>
    <p:sldId id="300" r:id="rId11"/>
    <p:sldId id="346" r:id="rId12"/>
    <p:sldId id="347" r:id="rId13"/>
    <p:sldId id="348" r:id="rId14"/>
    <p:sldId id="340" r:id="rId15"/>
    <p:sldId id="343" r:id="rId16"/>
    <p:sldId id="349" r:id="rId17"/>
    <p:sldId id="350" r:id="rId18"/>
    <p:sldId id="351" r:id="rId19"/>
    <p:sldId id="352" r:id="rId20"/>
    <p:sldId id="353" r:id="rId21"/>
    <p:sldId id="354" r:id="rId22"/>
    <p:sldId id="355" r:id="rId23"/>
    <p:sldId id="356" r:id="rId24"/>
    <p:sldId id="357" r:id="rId25"/>
    <p:sldId id="358" r:id="rId26"/>
    <p:sldId id="309" r:id="rId2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8722"/>
    <a:srgbClr val="F26211"/>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delSld modSld">
      <pc:chgData name="Wojciech Kustra" userId="afebd3d0-216b-4c4f-8992-1bf1fda6d5e8" providerId="ADAL" clId="{1D307E72-7901-4E61-A01B-3C4232ABCF63}" dt="2026-05-26T11:31:29.949" v="25" actId="47"/>
      <pc:docMkLst>
        <pc:docMk/>
      </pc:docMkLst>
      <pc:sldChg chg="modSp mod chgLayout">
        <pc:chgData name="Wojciech Kustra" userId="afebd3d0-216b-4c4f-8992-1bf1fda6d5e8" providerId="ADAL" clId="{1D307E72-7901-4E61-A01B-3C4232ABCF63}" dt="2026-05-26T11:29:42.289" v="3" actId="255"/>
        <pc:sldMkLst>
          <pc:docMk/>
          <pc:sldMk cId="683387395" sldId="300"/>
        </pc:sldMkLst>
        <pc:spChg chg="mod ord">
          <ac:chgData name="Wojciech Kustra" userId="afebd3d0-216b-4c4f-8992-1bf1fda6d5e8" providerId="ADAL" clId="{1D307E72-7901-4E61-A01B-3C4232ABCF63}" dt="2026-05-26T11:29:29.138" v="0" actId="700"/>
          <ac:spMkLst>
            <pc:docMk/>
            <pc:sldMk cId="683387395" sldId="300"/>
            <ac:spMk id="5" creationId="{727E14AB-2A86-A77E-D10F-1CF679ACAE6F}"/>
          </ac:spMkLst>
        </pc:spChg>
        <pc:spChg chg="mod ord">
          <ac:chgData name="Wojciech Kustra" userId="afebd3d0-216b-4c4f-8992-1bf1fda6d5e8" providerId="ADAL" clId="{1D307E72-7901-4E61-A01B-3C4232ABCF63}" dt="2026-05-26T11:29:42.289" v="3" actId="255"/>
          <ac:spMkLst>
            <pc:docMk/>
            <pc:sldMk cId="683387395" sldId="300"/>
            <ac:spMk id="6" creationId="{F50EEDA8-74CE-D2D5-FA52-5D111688953C}"/>
          </ac:spMkLst>
        </pc:spChg>
      </pc:sldChg>
      <pc:sldChg chg="del">
        <pc:chgData name="Wojciech Kustra" userId="afebd3d0-216b-4c4f-8992-1bf1fda6d5e8" providerId="ADAL" clId="{1D307E72-7901-4E61-A01B-3C4232ABCF63}" dt="2026-05-26T11:31:29.949" v="25" actId="47"/>
        <pc:sldMkLst>
          <pc:docMk/>
          <pc:sldMk cId="2788801387" sldId="341"/>
        </pc:sldMkLst>
      </pc:sldChg>
      <pc:sldChg chg="addSp modSp mod chgLayout">
        <pc:chgData name="Wojciech Kustra" userId="afebd3d0-216b-4c4f-8992-1bf1fda6d5e8" providerId="ADAL" clId="{1D307E72-7901-4E61-A01B-3C4232ABCF63}" dt="2026-05-26T11:29:56.065" v="5" actId="700"/>
        <pc:sldMkLst>
          <pc:docMk/>
          <pc:sldMk cId="705642417" sldId="343"/>
        </pc:sldMkLst>
        <pc:spChg chg="add mod ord">
          <ac:chgData name="Wojciech Kustra" userId="afebd3d0-216b-4c4f-8992-1bf1fda6d5e8" providerId="ADAL" clId="{1D307E72-7901-4E61-A01B-3C4232ABCF63}" dt="2026-05-26T11:29:56.065" v="5" actId="700"/>
          <ac:spMkLst>
            <pc:docMk/>
            <pc:sldMk cId="705642417" sldId="343"/>
            <ac:spMk id="2" creationId="{CDCE70E6-5BA5-5C27-6B05-773BA1467C71}"/>
          </ac:spMkLst>
        </pc:spChg>
        <pc:spChg chg="mod ord">
          <ac:chgData name="Wojciech Kustra" userId="afebd3d0-216b-4c4f-8992-1bf1fda6d5e8" providerId="ADAL" clId="{1D307E72-7901-4E61-A01B-3C4232ABCF63}" dt="2026-05-26T11:29:56.065" v="5" actId="700"/>
          <ac:spMkLst>
            <pc:docMk/>
            <pc:sldMk cId="705642417" sldId="343"/>
            <ac:spMk id="5" creationId="{727E14AB-2A86-A77E-D10F-1CF679ACAE6F}"/>
          </ac:spMkLst>
        </pc:spChg>
      </pc:sldChg>
      <pc:sldChg chg="modSp del mod chgLayout">
        <pc:chgData name="Wojciech Kustra" userId="afebd3d0-216b-4c4f-8992-1bf1fda6d5e8" providerId="ADAL" clId="{1D307E72-7901-4E61-A01B-3C4232ABCF63}" dt="2026-05-26T11:31:28.577" v="24" actId="47"/>
        <pc:sldMkLst>
          <pc:docMk/>
          <pc:sldMk cId="1569722412" sldId="344"/>
        </pc:sldMkLst>
        <pc:spChg chg="mod ord">
          <ac:chgData name="Wojciech Kustra" userId="afebd3d0-216b-4c4f-8992-1bf1fda6d5e8" providerId="ADAL" clId="{1D307E72-7901-4E61-A01B-3C4232ABCF63}" dt="2026-05-26T11:31:10.610" v="18" actId="700"/>
          <ac:spMkLst>
            <pc:docMk/>
            <pc:sldMk cId="1569722412" sldId="344"/>
            <ac:spMk id="5" creationId="{727E14AB-2A86-A77E-D10F-1CF679ACAE6F}"/>
          </ac:spMkLst>
        </pc:spChg>
        <pc:spChg chg="mod ord">
          <ac:chgData name="Wojciech Kustra" userId="afebd3d0-216b-4c4f-8992-1bf1fda6d5e8" providerId="ADAL" clId="{1D307E72-7901-4E61-A01B-3C4232ABCF63}" dt="2026-05-26T11:31:14.576" v="20" actId="255"/>
          <ac:spMkLst>
            <pc:docMk/>
            <pc:sldMk cId="1569722412" sldId="344"/>
            <ac:spMk id="6" creationId="{F50EEDA8-74CE-D2D5-FA52-5D111688953C}"/>
          </ac:spMkLst>
        </pc:spChg>
      </pc:sldChg>
      <pc:sldChg chg="addSp modSp mod chgLayout">
        <pc:chgData name="Wojciech Kustra" userId="afebd3d0-216b-4c4f-8992-1bf1fda6d5e8" providerId="ADAL" clId="{1D307E72-7901-4E61-A01B-3C4232ABCF63}" dt="2026-05-26T11:29:47.942" v="4" actId="700"/>
        <pc:sldMkLst>
          <pc:docMk/>
          <pc:sldMk cId="3401370211" sldId="346"/>
        </pc:sldMkLst>
        <pc:spChg chg="add mod ord">
          <ac:chgData name="Wojciech Kustra" userId="afebd3d0-216b-4c4f-8992-1bf1fda6d5e8" providerId="ADAL" clId="{1D307E72-7901-4E61-A01B-3C4232ABCF63}" dt="2026-05-26T11:29:47.942" v="4" actId="700"/>
          <ac:spMkLst>
            <pc:docMk/>
            <pc:sldMk cId="3401370211" sldId="346"/>
            <ac:spMk id="2" creationId="{46335C3F-73E0-84B4-F75C-AE0C0659F341}"/>
          </ac:spMkLst>
        </pc:spChg>
        <pc:spChg chg="mod ord">
          <ac:chgData name="Wojciech Kustra" userId="afebd3d0-216b-4c4f-8992-1bf1fda6d5e8" providerId="ADAL" clId="{1D307E72-7901-4E61-A01B-3C4232ABCF63}" dt="2026-05-26T11:29:47.942" v="4" actId="700"/>
          <ac:spMkLst>
            <pc:docMk/>
            <pc:sldMk cId="3401370211" sldId="346"/>
            <ac:spMk id="5" creationId="{727E14AB-2A86-A77E-D10F-1CF679ACAE6F}"/>
          </ac:spMkLst>
        </pc:spChg>
      </pc:sldChg>
      <pc:sldChg chg="addSp modSp mod chgLayout">
        <pc:chgData name="Wojciech Kustra" userId="afebd3d0-216b-4c4f-8992-1bf1fda6d5e8" providerId="ADAL" clId="{1D307E72-7901-4E61-A01B-3C4232ABCF63}" dt="2026-05-26T11:29:47.942" v="4" actId="700"/>
        <pc:sldMkLst>
          <pc:docMk/>
          <pc:sldMk cId="1817598091" sldId="347"/>
        </pc:sldMkLst>
        <pc:spChg chg="add mod ord">
          <ac:chgData name="Wojciech Kustra" userId="afebd3d0-216b-4c4f-8992-1bf1fda6d5e8" providerId="ADAL" clId="{1D307E72-7901-4E61-A01B-3C4232ABCF63}" dt="2026-05-26T11:29:47.942" v="4" actId="700"/>
          <ac:spMkLst>
            <pc:docMk/>
            <pc:sldMk cId="1817598091" sldId="347"/>
            <ac:spMk id="2" creationId="{1B0F2A6E-47DE-41B8-D688-82D91C01D9D0}"/>
          </ac:spMkLst>
        </pc:spChg>
        <pc:spChg chg="mod ord">
          <ac:chgData name="Wojciech Kustra" userId="afebd3d0-216b-4c4f-8992-1bf1fda6d5e8" providerId="ADAL" clId="{1D307E72-7901-4E61-A01B-3C4232ABCF63}" dt="2026-05-26T11:29:47.942" v="4" actId="700"/>
          <ac:spMkLst>
            <pc:docMk/>
            <pc:sldMk cId="1817598091" sldId="347"/>
            <ac:spMk id="5" creationId="{727E14AB-2A86-A77E-D10F-1CF679ACAE6F}"/>
          </ac:spMkLst>
        </pc:spChg>
      </pc:sldChg>
      <pc:sldChg chg="addSp modSp mod chgLayout">
        <pc:chgData name="Wojciech Kustra" userId="afebd3d0-216b-4c4f-8992-1bf1fda6d5e8" providerId="ADAL" clId="{1D307E72-7901-4E61-A01B-3C4232ABCF63}" dt="2026-05-26T11:29:47.942" v="4" actId="700"/>
        <pc:sldMkLst>
          <pc:docMk/>
          <pc:sldMk cId="3296846865" sldId="348"/>
        </pc:sldMkLst>
        <pc:spChg chg="add mod ord">
          <ac:chgData name="Wojciech Kustra" userId="afebd3d0-216b-4c4f-8992-1bf1fda6d5e8" providerId="ADAL" clId="{1D307E72-7901-4E61-A01B-3C4232ABCF63}" dt="2026-05-26T11:29:47.942" v="4" actId="700"/>
          <ac:spMkLst>
            <pc:docMk/>
            <pc:sldMk cId="3296846865" sldId="348"/>
            <ac:spMk id="2" creationId="{922AAB37-9C61-8228-6247-4161256952CC}"/>
          </ac:spMkLst>
        </pc:spChg>
        <pc:spChg chg="mod ord">
          <ac:chgData name="Wojciech Kustra" userId="afebd3d0-216b-4c4f-8992-1bf1fda6d5e8" providerId="ADAL" clId="{1D307E72-7901-4E61-A01B-3C4232ABCF63}" dt="2026-05-26T11:29:47.942" v="4" actId="700"/>
          <ac:spMkLst>
            <pc:docMk/>
            <pc:sldMk cId="3296846865" sldId="348"/>
            <ac:spMk id="5" creationId="{727E14AB-2A86-A77E-D10F-1CF679ACAE6F}"/>
          </ac:spMkLst>
        </pc:spChg>
      </pc:sldChg>
      <pc:sldChg chg="modSp mod chgLayout">
        <pc:chgData name="Wojciech Kustra" userId="afebd3d0-216b-4c4f-8992-1bf1fda6d5e8" providerId="ADAL" clId="{1D307E72-7901-4E61-A01B-3C4232ABCF63}" dt="2026-05-26T11:30:11.368" v="7" actId="255"/>
        <pc:sldMkLst>
          <pc:docMk/>
          <pc:sldMk cId="419375445" sldId="349"/>
        </pc:sldMkLst>
        <pc:spChg chg="mod ord">
          <ac:chgData name="Wojciech Kustra" userId="afebd3d0-216b-4c4f-8992-1bf1fda6d5e8" providerId="ADAL" clId="{1D307E72-7901-4E61-A01B-3C4232ABCF63}" dt="2026-05-26T11:30:11.368" v="7" actId="255"/>
          <ac:spMkLst>
            <pc:docMk/>
            <pc:sldMk cId="419375445" sldId="349"/>
            <ac:spMk id="4" creationId="{F50EEDA8-74CE-D2D5-FA52-5D111688953C}"/>
          </ac:spMkLst>
        </pc:spChg>
        <pc:spChg chg="mod ord">
          <ac:chgData name="Wojciech Kustra" userId="afebd3d0-216b-4c4f-8992-1bf1fda6d5e8" providerId="ADAL" clId="{1D307E72-7901-4E61-A01B-3C4232ABCF63}" dt="2026-05-26T11:30:05.983" v="6" actId="700"/>
          <ac:spMkLst>
            <pc:docMk/>
            <pc:sldMk cId="419375445" sldId="349"/>
            <ac:spMk id="5" creationId="{727E14AB-2A86-A77E-D10F-1CF679ACAE6F}"/>
          </ac:spMkLst>
        </pc:spChg>
      </pc:sldChg>
      <pc:sldChg chg="modSp mod chgLayout">
        <pc:chgData name="Wojciech Kustra" userId="afebd3d0-216b-4c4f-8992-1bf1fda6d5e8" providerId="ADAL" clId="{1D307E72-7901-4E61-A01B-3C4232ABCF63}" dt="2026-05-26T11:30:24.732" v="12" actId="255"/>
        <pc:sldMkLst>
          <pc:docMk/>
          <pc:sldMk cId="1670496765" sldId="350"/>
        </pc:sldMkLst>
        <pc:spChg chg="mod ord">
          <ac:chgData name="Wojciech Kustra" userId="afebd3d0-216b-4c4f-8992-1bf1fda6d5e8" providerId="ADAL" clId="{1D307E72-7901-4E61-A01B-3C4232ABCF63}" dt="2026-05-26T11:30:24.732" v="12" actId="255"/>
          <ac:spMkLst>
            <pc:docMk/>
            <pc:sldMk cId="1670496765" sldId="350"/>
            <ac:spMk id="4" creationId="{F50EEDA8-74CE-D2D5-FA52-5D111688953C}"/>
          </ac:spMkLst>
        </pc:spChg>
        <pc:spChg chg="mod ord">
          <ac:chgData name="Wojciech Kustra" userId="afebd3d0-216b-4c4f-8992-1bf1fda6d5e8" providerId="ADAL" clId="{1D307E72-7901-4E61-A01B-3C4232ABCF63}" dt="2026-05-26T11:30:05.983" v="6" actId="700"/>
          <ac:spMkLst>
            <pc:docMk/>
            <pc:sldMk cId="1670496765" sldId="350"/>
            <ac:spMk id="5" creationId="{727E14AB-2A86-A77E-D10F-1CF679ACAE6F}"/>
          </ac:spMkLst>
        </pc:spChg>
      </pc:sldChg>
      <pc:sldChg chg="modSp mod chgLayout">
        <pc:chgData name="Wojciech Kustra" userId="afebd3d0-216b-4c4f-8992-1bf1fda6d5e8" providerId="ADAL" clId="{1D307E72-7901-4E61-A01B-3C4232ABCF63}" dt="2026-05-26T11:30:22.480" v="11" actId="255"/>
        <pc:sldMkLst>
          <pc:docMk/>
          <pc:sldMk cId="307755085" sldId="351"/>
        </pc:sldMkLst>
        <pc:spChg chg="mod ord">
          <ac:chgData name="Wojciech Kustra" userId="afebd3d0-216b-4c4f-8992-1bf1fda6d5e8" providerId="ADAL" clId="{1D307E72-7901-4E61-A01B-3C4232ABCF63}" dt="2026-05-26T11:30:22.480" v="11" actId="255"/>
          <ac:spMkLst>
            <pc:docMk/>
            <pc:sldMk cId="307755085" sldId="351"/>
            <ac:spMk id="4" creationId="{F50EEDA8-74CE-D2D5-FA52-5D111688953C}"/>
          </ac:spMkLst>
        </pc:spChg>
        <pc:spChg chg="mod ord">
          <ac:chgData name="Wojciech Kustra" userId="afebd3d0-216b-4c4f-8992-1bf1fda6d5e8" providerId="ADAL" clId="{1D307E72-7901-4E61-A01B-3C4232ABCF63}" dt="2026-05-26T11:30:05.983" v="6" actId="700"/>
          <ac:spMkLst>
            <pc:docMk/>
            <pc:sldMk cId="307755085" sldId="351"/>
            <ac:spMk id="5" creationId="{727E14AB-2A86-A77E-D10F-1CF679ACAE6F}"/>
          </ac:spMkLst>
        </pc:spChg>
      </pc:sldChg>
      <pc:sldChg chg="modSp mod chgLayout">
        <pc:chgData name="Wojciech Kustra" userId="afebd3d0-216b-4c4f-8992-1bf1fda6d5e8" providerId="ADAL" clId="{1D307E72-7901-4E61-A01B-3C4232ABCF63}" dt="2026-05-26T11:30:20.538" v="10" actId="255"/>
        <pc:sldMkLst>
          <pc:docMk/>
          <pc:sldMk cId="4071543692" sldId="352"/>
        </pc:sldMkLst>
        <pc:spChg chg="mod ord">
          <ac:chgData name="Wojciech Kustra" userId="afebd3d0-216b-4c4f-8992-1bf1fda6d5e8" providerId="ADAL" clId="{1D307E72-7901-4E61-A01B-3C4232ABCF63}" dt="2026-05-26T11:30:20.538" v="10" actId="255"/>
          <ac:spMkLst>
            <pc:docMk/>
            <pc:sldMk cId="4071543692" sldId="352"/>
            <ac:spMk id="4" creationId="{F50EEDA8-74CE-D2D5-FA52-5D111688953C}"/>
          </ac:spMkLst>
        </pc:spChg>
        <pc:spChg chg="mod ord">
          <ac:chgData name="Wojciech Kustra" userId="afebd3d0-216b-4c4f-8992-1bf1fda6d5e8" providerId="ADAL" clId="{1D307E72-7901-4E61-A01B-3C4232ABCF63}" dt="2026-05-26T11:30:05.983" v="6" actId="700"/>
          <ac:spMkLst>
            <pc:docMk/>
            <pc:sldMk cId="4071543692" sldId="352"/>
            <ac:spMk id="5" creationId="{727E14AB-2A86-A77E-D10F-1CF679ACAE6F}"/>
          </ac:spMkLst>
        </pc:spChg>
      </pc:sldChg>
      <pc:sldChg chg="modSp mod chgLayout">
        <pc:chgData name="Wojciech Kustra" userId="afebd3d0-216b-4c4f-8992-1bf1fda6d5e8" providerId="ADAL" clId="{1D307E72-7901-4E61-A01B-3C4232ABCF63}" dt="2026-05-26T11:30:17.247" v="9" actId="255"/>
        <pc:sldMkLst>
          <pc:docMk/>
          <pc:sldMk cId="3427405863" sldId="353"/>
        </pc:sldMkLst>
        <pc:spChg chg="mod ord">
          <ac:chgData name="Wojciech Kustra" userId="afebd3d0-216b-4c4f-8992-1bf1fda6d5e8" providerId="ADAL" clId="{1D307E72-7901-4E61-A01B-3C4232ABCF63}" dt="2026-05-26T11:30:17.247" v="9" actId="255"/>
          <ac:spMkLst>
            <pc:docMk/>
            <pc:sldMk cId="3427405863" sldId="353"/>
            <ac:spMk id="4" creationId="{F50EEDA8-74CE-D2D5-FA52-5D111688953C}"/>
          </ac:spMkLst>
        </pc:spChg>
        <pc:spChg chg="mod ord">
          <ac:chgData name="Wojciech Kustra" userId="afebd3d0-216b-4c4f-8992-1bf1fda6d5e8" providerId="ADAL" clId="{1D307E72-7901-4E61-A01B-3C4232ABCF63}" dt="2026-05-26T11:30:05.983" v="6" actId="700"/>
          <ac:spMkLst>
            <pc:docMk/>
            <pc:sldMk cId="3427405863" sldId="353"/>
            <ac:spMk id="5" creationId="{727E14AB-2A86-A77E-D10F-1CF679ACAE6F}"/>
          </ac:spMkLst>
        </pc:spChg>
      </pc:sldChg>
      <pc:sldChg chg="modSp mod chgLayout">
        <pc:chgData name="Wojciech Kustra" userId="afebd3d0-216b-4c4f-8992-1bf1fda6d5e8" providerId="ADAL" clId="{1D307E72-7901-4E61-A01B-3C4232ABCF63}" dt="2026-05-26T11:30:29.174" v="13" actId="255"/>
        <pc:sldMkLst>
          <pc:docMk/>
          <pc:sldMk cId="1900847747" sldId="354"/>
        </pc:sldMkLst>
        <pc:spChg chg="mod ord">
          <ac:chgData name="Wojciech Kustra" userId="afebd3d0-216b-4c4f-8992-1bf1fda6d5e8" providerId="ADAL" clId="{1D307E72-7901-4E61-A01B-3C4232ABCF63}" dt="2026-05-26T11:30:29.174" v="13" actId="255"/>
          <ac:spMkLst>
            <pc:docMk/>
            <pc:sldMk cId="1900847747" sldId="354"/>
            <ac:spMk id="4" creationId="{F50EEDA8-74CE-D2D5-FA52-5D111688953C}"/>
          </ac:spMkLst>
        </pc:spChg>
        <pc:spChg chg="mod ord">
          <ac:chgData name="Wojciech Kustra" userId="afebd3d0-216b-4c4f-8992-1bf1fda6d5e8" providerId="ADAL" clId="{1D307E72-7901-4E61-A01B-3C4232ABCF63}" dt="2026-05-26T11:30:05.983" v="6" actId="700"/>
          <ac:spMkLst>
            <pc:docMk/>
            <pc:sldMk cId="1900847747" sldId="354"/>
            <ac:spMk id="5" creationId="{727E14AB-2A86-A77E-D10F-1CF679ACAE6F}"/>
          </ac:spMkLst>
        </pc:spChg>
      </pc:sldChg>
      <pc:sldChg chg="modSp mod chgLayout">
        <pc:chgData name="Wojciech Kustra" userId="afebd3d0-216b-4c4f-8992-1bf1fda6d5e8" providerId="ADAL" clId="{1D307E72-7901-4E61-A01B-3C4232ABCF63}" dt="2026-05-26T11:30:14.942" v="8" actId="255"/>
        <pc:sldMkLst>
          <pc:docMk/>
          <pc:sldMk cId="2170985320" sldId="355"/>
        </pc:sldMkLst>
        <pc:spChg chg="mod ord">
          <ac:chgData name="Wojciech Kustra" userId="afebd3d0-216b-4c4f-8992-1bf1fda6d5e8" providerId="ADAL" clId="{1D307E72-7901-4E61-A01B-3C4232ABCF63}" dt="2026-05-26T11:30:14.942" v="8" actId="255"/>
          <ac:spMkLst>
            <pc:docMk/>
            <pc:sldMk cId="2170985320" sldId="355"/>
            <ac:spMk id="4" creationId="{F50EEDA8-74CE-D2D5-FA52-5D111688953C}"/>
          </ac:spMkLst>
        </pc:spChg>
        <pc:spChg chg="mod ord">
          <ac:chgData name="Wojciech Kustra" userId="afebd3d0-216b-4c4f-8992-1bf1fda6d5e8" providerId="ADAL" clId="{1D307E72-7901-4E61-A01B-3C4232ABCF63}" dt="2026-05-26T11:30:05.983" v="6" actId="700"/>
          <ac:spMkLst>
            <pc:docMk/>
            <pc:sldMk cId="2170985320" sldId="355"/>
            <ac:spMk id="5" creationId="{727E14AB-2A86-A77E-D10F-1CF679ACAE6F}"/>
          </ac:spMkLst>
        </pc:spChg>
      </pc:sldChg>
      <pc:sldChg chg="modSp mod chgLayout">
        <pc:chgData name="Wojciech Kustra" userId="afebd3d0-216b-4c4f-8992-1bf1fda6d5e8" providerId="ADAL" clId="{1D307E72-7901-4E61-A01B-3C4232ABCF63}" dt="2026-05-26T11:30:33.228" v="14" actId="255"/>
        <pc:sldMkLst>
          <pc:docMk/>
          <pc:sldMk cId="2387378944" sldId="356"/>
        </pc:sldMkLst>
        <pc:spChg chg="mod ord">
          <ac:chgData name="Wojciech Kustra" userId="afebd3d0-216b-4c4f-8992-1bf1fda6d5e8" providerId="ADAL" clId="{1D307E72-7901-4E61-A01B-3C4232ABCF63}" dt="2026-05-26T11:30:33.228" v="14" actId="255"/>
          <ac:spMkLst>
            <pc:docMk/>
            <pc:sldMk cId="2387378944" sldId="356"/>
            <ac:spMk id="4" creationId="{F50EEDA8-74CE-D2D5-FA52-5D111688953C}"/>
          </ac:spMkLst>
        </pc:spChg>
        <pc:spChg chg="mod ord">
          <ac:chgData name="Wojciech Kustra" userId="afebd3d0-216b-4c4f-8992-1bf1fda6d5e8" providerId="ADAL" clId="{1D307E72-7901-4E61-A01B-3C4232ABCF63}" dt="2026-05-26T11:30:05.983" v="6" actId="700"/>
          <ac:spMkLst>
            <pc:docMk/>
            <pc:sldMk cId="2387378944" sldId="356"/>
            <ac:spMk id="5" creationId="{727E14AB-2A86-A77E-D10F-1CF679ACAE6F}"/>
          </ac:spMkLst>
        </pc:spChg>
      </pc:sldChg>
      <pc:sldChg chg="modSp mod chgLayout">
        <pc:chgData name="Wojciech Kustra" userId="afebd3d0-216b-4c4f-8992-1bf1fda6d5e8" providerId="ADAL" clId="{1D307E72-7901-4E61-A01B-3C4232ABCF63}" dt="2026-05-26T11:30:05.983" v="6" actId="700"/>
        <pc:sldMkLst>
          <pc:docMk/>
          <pc:sldMk cId="2846846474" sldId="357"/>
        </pc:sldMkLst>
        <pc:spChg chg="mod ord">
          <ac:chgData name="Wojciech Kustra" userId="afebd3d0-216b-4c4f-8992-1bf1fda6d5e8" providerId="ADAL" clId="{1D307E72-7901-4E61-A01B-3C4232ABCF63}" dt="2026-05-26T11:30:05.983" v="6" actId="700"/>
          <ac:spMkLst>
            <pc:docMk/>
            <pc:sldMk cId="2846846474" sldId="357"/>
            <ac:spMk id="4" creationId="{F50EEDA8-74CE-D2D5-FA52-5D111688953C}"/>
          </ac:spMkLst>
        </pc:spChg>
        <pc:spChg chg="mod ord">
          <ac:chgData name="Wojciech Kustra" userId="afebd3d0-216b-4c4f-8992-1bf1fda6d5e8" providerId="ADAL" clId="{1D307E72-7901-4E61-A01B-3C4232ABCF63}" dt="2026-05-26T11:30:05.983" v="6" actId="700"/>
          <ac:spMkLst>
            <pc:docMk/>
            <pc:sldMk cId="2846846474" sldId="357"/>
            <ac:spMk id="5" creationId="{727E14AB-2A86-A77E-D10F-1CF679ACAE6F}"/>
          </ac:spMkLst>
        </pc:spChg>
      </pc:sldChg>
      <pc:sldChg chg="modSp mod chgLayout">
        <pc:chgData name="Wojciech Kustra" userId="afebd3d0-216b-4c4f-8992-1bf1fda6d5e8" providerId="ADAL" clId="{1D307E72-7901-4E61-A01B-3C4232ABCF63}" dt="2026-05-26T11:30:58.564" v="17" actId="948"/>
        <pc:sldMkLst>
          <pc:docMk/>
          <pc:sldMk cId="143443570" sldId="358"/>
        </pc:sldMkLst>
        <pc:spChg chg="mod ord">
          <ac:chgData name="Wojciech Kustra" userId="afebd3d0-216b-4c4f-8992-1bf1fda6d5e8" providerId="ADAL" clId="{1D307E72-7901-4E61-A01B-3C4232ABCF63}" dt="2026-05-26T11:30:58.564" v="17" actId="948"/>
          <ac:spMkLst>
            <pc:docMk/>
            <pc:sldMk cId="143443570" sldId="358"/>
            <ac:spMk id="4" creationId="{F50EEDA8-74CE-D2D5-FA52-5D111688953C}"/>
          </ac:spMkLst>
        </pc:spChg>
        <pc:spChg chg="mod ord">
          <ac:chgData name="Wojciech Kustra" userId="afebd3d0-216b-4c4f-8992-1bf1fda6d5e8" providerId="ADAL" clId="{1D307E72-7901-4E61-A01B-3C4232ABCF63}" dt="2026-05-26T11:30:05.983" v="6" actId="700"/>
          <ac:spMkLst>
            <pc:docMk/>
            <pc:sldMk cId="143443570" sldId="358"/>
            <ac:spMk id="5" creationId="{727E14AB-2A86-A77E-D10F-1CF679ACAE6F}"/>
          </ac:spMkLst>
        </pc:spChg>
      </pc:sldChg>
      <pc:sldChg chg="modSp del mod chgLayout">
        <pc:chgData name="Wojciech Kustra" userId="afebd3d0-216b-4c4f-8992-1bf1fda6d5e8" providerId="ADAL" clId="{1D307E72-7901-4E61-A01B-3C4232ABCF63}" dt="2026-05-26T11:31:25.575" v="23" actId="47"/>
        <pc:sldMkLst>
          <pc:docMk/>
          <pc:sldMk cId="59556023" sldId="359"/>
        </pc:sldMkLst>
        <pc:spChg chg="mod ord">
          <ac:chgData name="Wojciech Kustra" userId="afebd3d0-216b-4c4f-8992-1bf1fda6d5e8" providerId="ADAL" clId="{1D307E72-7901-4E61-A01B-3C4232ABCF63}" dt="2026-05-26T11:31:10.610" v="18" actId="700"/>
          <ac:spMkLst>
            <pc:docMk/>
            <pc:sldMk cId="59556023" sldId="359"/>
            <ac:spMk id="5" creationId="{727E14AB-2A86-A77E-D10F-1CF679ACAE6F}"/>
          </ac:spMkLst>
        </pc:spChg>
        <pc:spChg chg="mod ord">
          <ac:chgData name="Wojciech Kustra" userId="afebd3d0-216b-4c4f-8992-1bf1fda6d5e8" providerId="ADAL" clId="{1D307E72-7901-4E61-A01B-3C4232ABCF63}" dt="2026-05-26T11:31:18.675" v="22" actId="27636"/>
          <ac:spMkLst>
            <pc:docMk/>
            <pc:sldMk cId="59556023" sldId="359"/>
            <ac:spMk id="6" creationId="{F50EEDA8-74CE-D2D5-FA52-5D111688953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26.05.2026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8726D8-966D-E1C2-4F7B-6968CEF8BDF2}"/>
              </a:ext>
            </a:extLst>
          </p:cNvPr>
          <p:cNvSpPr>
            <a:spLocks noGrp="1"/>
          </p:cNvSpPr>
          <p:nvPr>
            <p:ph type="dt" sz="half" idx="10"/>
          </p:nvPr>
        </p:nvSpPr>
        <p:spPr>
          <a:xfrm>
            <a:off x="838200" y="6356350"/>
            <a:ext cx="2743200" cy="365125"/>
          </a:xfrm>
          <a:prstGeom prst="rect">
            <a:avLst/>
          </a:prstGeom>
        </p:spPr>
        <p:txBody>
          <a:bodyPr/>
          <a:lstStyle/>
          <a:p>
            <a:fld id="{BBEA2460-EE7B-41A7-97F1-CDDE9DD4F96F}" type="datetimeFigureOut">
              <a:rPr lang="en-GB" smtClean="0"/>
              <a:t>26/05/2026</a:t>
            </a:fld>
            <a:endParaRPr lang="en-GB"/>
          </a:p>
        </p:txBody>
      </p:sp>
      <p:sp>
        <p:nvSpPr>
          <p:cNvPr id="3" name="Footer Placeholder 2">
            <a:extLst>
              <a:ext uri="{FF2B5EF4-FFF2-40B4-BE49-F238E27FC236}">
                <a16:creationId xmlns:a16="http://schemas.microsoft.com/office/drawing/2014/main" id="{7C1885DA-634B-5623-B2A2-096F4F5B6D4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243427-E9A4-D804-4DCF-DB62EDC8C5BB}"/>
              </a:ext>
            </a:extLst>
          </p:cNvPr>
          <p:cNvSpPr>
            <a:spLocks noGrp="1"/>
          </p:cNvSpPr>
          <p:nvPr>
            <p:ph type="sldNum" sz="quarter" idx="12"/>
          </p:nvPr>
        </p:nvSpPr>
        <p:spPr>
          <a:xfrm>
            <a:off x="8610600" y="6356350"/>
            <a:ext cx="2743200" cy="365125"/>
          </a:xfrm>
          <a:prstGeom prst="rect">
            <a:avLst/>
          </a:prstGeom>
        </p:spPr>
        <p:txBody>
          <a:bodyPr/>
          <a:lstStyle/>
          <a:p>
            <a:fld id="{8D19E2C0-4E69-4411-8CDE-A85CC7979F84}" type="slidenum">
              <a:rPr lang="en-GB" smtClean="0"/>
              <a:t>‹#›</a:t>
            </a:fld>
            <a:endParaRPr lang="en-GB"/>
          </a:p>
        </p:txBody>
      </p:sp>
      <p:sp>
        <p:nvSpPr>
          <p:cNvPr id="5" name="object 2">
            <a:extLst>
              <a:ext uri="{FF2B5EF4-FFF2-40B4-BE49-F238E27FC236}">
                <a16:creationId xmlns:a16="http://schemas.microsoft.com/office/drawing/2014/main" id="{658E148C-1C07-7D6D-E7B6-03E61DEC0F1F}"/>
              </a:ext>
            </a:extLst>
          </p:cNvPr>
          <p:cNvSpPr/>
          <p:nvPr userDrawn="1"/>
        </p:nvSpPr>
        <p:spPr>
          <a:xfrm>
            <a:off x="-1" y="-1"/>
            <a:ext cx="12192002" cy="6858001"/>
          </a:xfrm>
          <a:prstGeom prst="rect">
            <a:avLst/>
          </a:prstGeom>
          <a:solidFill>
            <a:schemeClr val="tx1"/>
          </a:solidFill>
          <a:ln w="12700">
            <a:miter lim="400000"/>
          </a:ln>
        </p:spPr>
        <p:txBody>
          <a:bodyPr lIns="45718" tIns="45718" rIns="45718" bIns="45718"/>
          <a:lstStyle/>
          <a:p>
            <a:pPr>
              <a:defRPr>
                <a:latin typeface="Calibri"/>
                <a:ea typeface="Calibri"/>
                <a:cs typeface="Calibri"/>
                <a:sym typeface="Calibri"/>
              </a:defRPr>
            </a:pPr>
            <a:endParaRPr/>
          </a:p>
        </p:txBody>
      </p:sp>
      <p:sp>
        <p:nvSpPr>
          <p:cNvPr id="7" name="Title 1">
            <a:extLst>
              <a:ext uri="{FF2B5EF4-FFF2-40B4-BE49-F238E27FC236}">
                <a16:creationId xmlns:a16="http://schemas.microsoft.com/office/drawing/2014/main" id="{D7EF3D02-64F3-878E-7CB7-684458385D41}"/>
              </a:ext>
            </a:extLst>
          </p:cNvPr>
          <p:cNvSpPr>
            <a:spLocks noGrp="1"/>
          </p:cNvSpPr>
          <p:nvPr>
            <p:ph type="title" hasCustomPrompt="1"/>
          </p:nvPr>
        </p:nvSpPr>
        <p:spPr>
          <a:xfrm>
            <a:off x="839788" y="457200"/>
            <a:ext cx="3932237" cy="1600200"/>
          </a:xfrm>
        </p:spPr>
        <p:txBody>
          <a:bodyPr anchor="b">
            <a:noAutofit/>
          </a:bodyPr>
          <a:lstStyle>
            <a:lvl1pPr>
              <a:defRPr sz="5000">
                <a:solidFill>
                  <a:schemeClr val="bg1"/>
                </a:solidFill>
              </a:defRPr>
            </a:lvl1pPr>
          </a:lstStyle>
          <a:p>
            <a:r>
              <a:rPr lang="en-US" dirty="0"/>
              <a:t>Click to edit title style</a:t>
            </a:r>
            <a:endParaRPr lang="en-GB" dirty="0"/>
          </a:p>
        </p:txBody>
      </p:sp>
      <p:sp>
        <p:nvSpPr>
          <p:cNvPr id="8" name="Text Placeholder 3">
            <a:extLst>
              <a:ext uri="{FF2B5EF4-FFF2-40B4-BE49-F238E27FC236}">
                <a16:creationId xmlns:a16="http://schemas.microsoft.com/office/drawing/2014/main" id="{7D3DAA0F-1379-64C6-9927-0BEA58DA0820}"/>
              </a:ext>
            </a:extLst>
          </p:cNvPr>
          <p:cNvSpPr>
            <a:spLocks noGrp="1"/>
          </p:cNvSpPr>
          <p:nvPr>
            <p:ph type="body" sz="half" idx="2" hasCustomPrompt="1"/>
          </p:nvPr>
        </p:nvSpPr>
        <p:spPr>
          <a:xfrm>
            <a:off x="839788" y="2057400"/>
            <a:ext cx="3932237" cy="3811588"/>
          </a:xfrm>
        </p:spPr>
        <p:txBody>
          <a:bodyPr>
            <a:normAutofit/>
          </a:bodyPr>
          <a:lstStyle>
            <a:lvl1pPr marL="0" indent="0">
              <a:buNone/>
              <a:defRPr sz="28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 styles</a:t>
            </a:r>
          </a:p>
        </p:txBody>
      </p:sp>
    </p:spTree>
    <p:extLst>
      <p:ext uri="{BB962C8B-B14F-4D97-AF65-F5344CB8AC3E}">
        <p14:creationId xmlns:p14="http://schemas.microsoft.com/office/powerpoint/2010/main" val="526683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6"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C.03.06.02</a:t>
            </a:r>
            <a:br>
              <a:rPr lang="pl-PL" dirty="0"/>
            </a:br>
            <a:r>
              <a:rPr lang="pl-PL" dirty="0" err="1"/>
              <a:t>Maintenance</a:t>
            </a:r>
            <a:r>
              <a:rPr lang="pl-PL" dirty="0"/>
              <a:t> – </a:t>
            </a:r>
            <a:r>
              <a:rPr lang="pl-PL" dirty="0" err="1"/>
              <a:t>Introduction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dirty="0"/>
              <a:t> of dr </a:t>
            </a:r>
            <a:r>
              <a:rPr lang="pl-PL" dirty="0" err="1"/>
              <a:t>Majlun</a:t>
            </a:r>
            <a:r>
              <a:rPr lang="pl-PL" dirty="0"/>
              <a:t>, Poland)</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Pavement</a:t>
            </a:r>
            <a:r>
              <a:rPr lang="pl-PL" dirty="0">
                <a:solidFill>
                  <a:srgbClr val="F78722"/>
                </a:solidFill>
              </a:rPr>
              <a:t> life </a:t>
            </a:r>
            <a:r>
              <a:rPr lang="pl-PL" dirty="0" err="1">
                <a:solidFill>
                  <a:srgbClr val="F78722"/>
                </a:solidFill>
              </a:rPr>
              <a:t>cycle</a:t>
            </a:r>
            <a:endParaRPr lang="en-GB" dirty="0">
              <a:solidFill>
                <a:srgbClr val="F78722"/>
              </a:solidFill>
            </a:endParaRPr>
          </a:p>
        </p:txBody>
      </p:sp>
      <p:sp>
        <p:nvSpPr>
          <p:cNvPr id="2" name="Text Placeholder 1">
            <a:extLst>
              <a:ext uri="{FF2B5EF4-FFF2-40B4-BE49-F238E27FC236}">
                <a16:creationId xmlns:a16="http://schemas.microsoft.com/office/drawing/2014/main" id="{922AAB37-9C61-8228-6247-4161256952CC}"/>
              </a:ext>
            </a:extLst>
          </p:cNvPr>
          <p:cNvSpPr>
            <a:spLocks noGrp="1"/>
          </p:cNvSpPr>
          <p:nvPr>
            <p:ph type="body" sz="quarter" idx="11"/>
          </p:nvPr>
        </p:nvSpPr>
        <p:spPr/>
        <p:txBody>
          <a:bodyPr/>
          <a:lstStyle/>
          <a:p>
            <a:endParaRPr lang="en-GB"/>
          </a:p>
        </p:txBody>
      </p:sp>
      <p:pic>
        <p:nvPicPr>
          <p:cNvPr id="6" name="Obraz 5"/>
          <p:cNvPicPr>
            <a:picLocks noChangeAspect="1"/>
          </p:cNvPicPr>
          <p:nvPr/>
        </p:nvPicPr>
        <p:blipFill>
          <a:blip r:embed="rId2"/>
          <a:stretch>
            <a:fillRect/>
          </a:stretch>
        </p:blipFill>
        <p:spPr>
          <a:xfrm>
            <a:off x="1141848" y="1449467"/>
            <a:ext cx="9943964" cy="5011612"/>
          </a:xfrm>
          <a:prstGeom prst="rect">
            <a:avLst/>
          </a:prstGeom>
        </p:spPr>
      </p:pic>
    </p:spTree>
    <p:extLst>
      <p:ext uri="{BB962C8B-B14F-4D97-AF65-F5344CB8AC3E}">
        <p14:creationId xmlns:p14="http://schemas.microsoft.com/office/powerpoint/2010/main" val="329684686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7" y="2800351"/>
            <a:ext cx="4474144" cy="1344212"/>
          </a:xfrm>
          <a:prstGeom prst="rect">
            <a:avLst/>
          </a:prstGeom>
        </p:spPr>
        <p:txBody>
          <a:bodyPr>
            <a:normAutofit/>
          </a:bodyPr>
          <a:lstStyle/>
          <a:p>
            <a:pPr indent="8467">
              <a:spcBef>
                <a:spcPts val="67"/>
              </a:spcBef>
              <a:defRPr sz="2500">
                <a:latin typeface="Arial"/>
                <a:ea typeface="Arial"/>
                <a:cs typeface="Arial"/>
                <a:sym typeface="Arial"/>
              </a:defRPr>
            </a:pPr>
            <a:r>
              <a:rPr lang="pl-PL" sz="2800" dirty="0" err="1">
                <a:solidFill>
                  <a:srgbClr val="F78722"/>
                </a:solidFill>
              </a:rPr>
              <a:t>What</a:t>
            </a:r>
            <a:r>
              <a:rPr lang="pl-PL" sz="2800" dirty="0">
                <a:solidFill>
                  <a:srgbClr val="F78722"/>
                </a:solidFill>
              </a:rPr>
              <a:t> </a:t>
            </a:r>
            <a:r>
              <a:rPr lang="pl-PL" sz="2800" dirty="0" err="1">
                <a:solidFill>
                  <a:srgbClr val="F78722"/>
                </a:solidFill>
              </a:rPr>
              <a:t>will</a:t>
            </a:r>
            <a:r>
              <a:rPr lang="pl-PL" sz="2800" dirty="0">
                <a:solidFill>
                  <a:srgbClr val="F78722"/>
                </a:solidFill>
              </a:rPr>
              <a:t> we </a:t>
            </a:r>
            <a:r>
              <a:rPr lang="pl-PL" sz="2800" dirty="0" err="1">
                <a:solidFill>
                  <a:srgbClr val="F78722"/>
                </a:solidFill>
              </a:rPr>
              <a:t>learn</a:t>
            </a:r>
            <a:r>
              <a:rPr lang="pl-PL" sz="2800" dirty="0">
                <a:solidFill>
                  <a:srgbClr val="F78722"/>
                </a:solidFill>
              </a:rPr>
              <a:t> </a:t>
            </a:r>
            <a:r>
              <a:rPr lang="pl-PL" sz="2800" dirty="0" err="1">
                <a:solidFill>
                  <a:srgbClr val="F78722"/>
                </a:solidFill>
              </a:rPr>
              <a:t>about</a:t>
            </a:r>
            <a:r>
              <a:rPr lang="pl-PL" sz="2800" dirty="0">
                <a:solidFill>
                  <a:srgbClr val="F78722"/>
                </a:solidFill>
              </a:rPr>
              <a:t> in </a:t>
            </a:r>
            <a:r>
              <a:rPr lang="pl-PL" sz="2800" dirty="0" err="1">
                <a:solidFill>
                  <a:srgbClr val="F78722"/>
                </a:solidFill>
              </a:rPr>
              <a:t>our</a:t>
            </a:r>
            <a:r>
              <a:rPr lang="pl-PL" sz="2800" dirty="0">
                <a:solidFill>
                  <a:srgbClr val="F78722"/>
                </a:solidFill>
              </a:rPr>
              <a:t> </a:t>
            </a:r>
            <a:r>
              <a:rPr lang="pl-PL" sz="2800" dirty="0" err="1">
                <a:solidFill>
                  <a:srgbClr val="F78722"/>
                </a:solidFill>
              </a:rPr>
              <a:t>classes</a:t>
            </a:r>
            <a:r>
              <a:rPr lang="pl-PL" sz="2800" dirty="0">
                <a:solidFill>
                  <a:srgbClr val="F78722"/>
                </a:solidFill>
              </a:rPr>
              <a:t>?</a:t>
            </a:r>
            <a:endParaRPr lang="en-GB" sz="2800" dirty="0">
              <a:solidFill>
                <a:srgbClr val="F78722"/>
              </a:solidFill>
            </a:endParaRPr>
          </a:p>
        </p:txBody>
      </p:sp>
    </p:spTree>
    <p:extLst>
      <p:ext uri="{BB962C8B-B14F-4D97-AF65-F5344CB8AC3E}">
        <p14:creationId xmlns:p14="http://schemas.microsoft.com/office/powerpoint/2010/main" val="3256947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t>Chapters</a:t>
            </a:r>
            <a:r>
              <a:rPr lang="pl-PL" dirty="0"/>
              <a:t> of </a:t>
            </a:r>
            <a:r>
              <a:rPr lang="pl-PL" dirty="0" err="1"/>
              <a:t>our</a:t>
            </a:r>
            <a:r>
              <a:rPr lang="pl-PL" dirty="0"/>
              <a:t> </a:t>
            </a:r>
            <a:r>
              <a:rPr lang="pl-PL" dirty="0" err="1"/>
              <a:t>course</a:t>
            </a:r>
            <a:r>
              <a:rPr lang="pl-PL" dirty="0"/>
              <a:t>…</a:t>
            </a:r>
            <a:endParaRPr lang="en-GB" dirty="0"/>
          </a:p>
        </p:txBody>
      </p:sp>
      <p:sp>
        <p:nvSpPr>
          <p:cNvPr id="2" name="Text Placeholder 1">
            <a:extLst>
              <a:ext uri="{FF2B5EF4-FFF2-40B4-BE49-F238E27FC236}">
                <a16:creationId xmlns:a16="http://schemas.microsoft.com/office/drawing/2014/main" id="{CDCE70E6-5BA5-5C27-6B05-773BA1467C71}"/>
              </a:ext>
            </a:extLst>
          </p:cNvPr>
          <p:cNvSpPr>
            <a:spLocks noGrp="1"/>
          </p:cNvSpPr>
          <p:nvPr>
            <p:ph type="body" sz="quarter" idx="11"/>
          </p:nvPr>
        </p:nvSpPr>
        <p:spPr/>
        <p:txBody>
          <a:bodyPr/>
          <a:lstStyle/>
          <a:p>
            <a:endParaRPr lang="en-GB"/>
          </a:p>
        </p:txBody>
      </p:sp>
      <p:pic>
        <p:nvPicPr>
          <p:cNvPr id="3" name="Obraz 2"/>
          <p:cNvPicPr>
            <a:picLocks noChangeAspect="1"/>
          </p:cNvPicPr>
          <p:nvPr/>
        </p:nvPicPr>
        <p:blipFill rotWithShape="1">
          <a:blip r:embed="rId2"/>
          <a:srcRect r="21472"/>
          <a:stretch/>
        </p:blipFill>
        <p:spPr>
          <a:xfrm>
            <a:off x="996044" y="1767004"/>
            <a:ext cx="9833821" cy="4429689"/>
          </a:xfrm>
          <a:prstGeom prst="rect">
            <a:avLst/>
          </a:prstGeom>
        </p:spPr>
      </p:pic>
    </p:spTree>
    <p:extLst>
      <p:ext uri="{BB962C8B-B14F-4D97-AF65-F5344CB8AC3E}">
        <p14:creationId xmlns:p14="http://schemas.microsoft.com/office/powerpoint/2010/main" val="70564241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Chapter</a:t>
            </a:r>
            <a:r>
              <a:rPr lang="pl-PL" dirty="0">
                <a:solidFill>
                  <a:srgbClr val="F78722"/>
                </a:solidFill>
              </a:rPr>
              <a:t> No. 1 – </a:t>
            </a:r>
            <a:r>
              <a:rPr lang="pl-PL" dirty="0" err="1">
                <a:solidFill>
                  <a:srgbClr val="F78722"/>
                </a:solidFill>
              </a:rPr>
              <a:t>short</a:t>
            </a:r>
            <a:r>
              <a:rPr lang="pl-PL" dirty="0">
                <a:solidFill>
                  <a:srgbClr val="F78722"/>
                </a:solidFill>
              </a:rPr>
              <a:t> </a:t>
            </a:r>
            <a:r>
              <a:rPr lang="pl-PL" dirty="0" err="1">
                <a:solidFill>
                  <a:srgbClr val="F78722"/>
                </a:solidFill>
              </a:rPr>
              <a:t>look</a:t>
            </a:r>
            <a:endParaRPr lang="en-GB" dirty="0">
              <a:solidFill>
                <a:srgbClr val="F78722"/>
              </a:solidFill>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20000"/>
              </a:lnSpc>
              <a:spcBef>
                <a:spcPts val="3000"/>
              </a:spcBef>
              <a:buNone/>
            </a:pPr>
            <a:r>
              <a:rPr lang="pl-PL" sz="2200" b="1" dirty="0" err="1">
                <a:solidFill>
                  <a:srgbClr val="F78722"/>
                </a:solidFill>
              </a:rPr>
              <a:t>Introduction</a:t>
            </a:r>
            <a:r>
              <a:rPr lang="pl-PL" sz="2200" b="1" dirty="0">
                <a:solidFill>
                  <a:srgbClr val="F78722"/>
                </a:solidFill>
              </a:rPr>
              <a:t> to the </a:t>
            </a:r>
            <a:r>
              <a:rPr lang="pl-PL" sz="2200" b="1" dirty="0" err="1">
                <a:solidFill>
                  <a:srgbClr val="F78722"/>
                </a:solidFill>
              </a:rPr>
              <a:t>course</a:t>
            </a:r>
            <a:r>
              <a:rPr lang="pl-PL" sz="2200" b="1" dirty="0">
                <a:solidFill>
                  <a:srgbClr val="F78722"/>
                </a:solidFill>
              </a:rPr>
              <a:t> </a:t>
            </a:r>
          </a:p>
          <a:p>
            <a:pPr marL="711200" indent="-711200">
              <a:lnSpc>
                <a:spcPct val="100000"/>
              </a:lnSpc>
              <a:spcBef>
                <a:spcPts val="3000"/>
              </a:spcBef>
              <a:buFont typeface="Wingdings" panose="05000000000000000000" pitchFamily="2" charset="2"/>
              <a:buChar char="q"/>
            </a:pPr>
            <a:r>
              <a:rPr lang="pl-PL" sz="2200" dirty="0" err="1"/>
              <a:t>Types</a:t>
            </a:r>
            <a:r>
              <a:rPr lang="pl-PL" sz="2200" dirty="0"/>
              <a:t> of </a:t>
            </a:r>
            <a:r>
              <a:rPr lang="pl-PL" sz="2200" dirty="0" err="1"/>
              <a:t>road</a:t>
            </a:r>
            <a:r>
              <a:rPr lang="pl-PL" sz="2200" dirty="0"/>
              <a:t> </a:t>
            </a:r>
            <a:r>
              <a:rPr lang="pl-PL" sz="2200" dirty="0" err="1"/>
              <a:t>pavement</a:t>
            </a:r>
            <a:r>
              <a:rPr lang="pl-PL" sz="2200" dirty="0"/>
              <a:t> </a:t>
            </a:r>
            <a:r>
              <a:rPr lang="pl-PL" sz="2200" dirty="0" err="1"/>
              <a:t>structures</a:t>
            </a:r>
            <a:endParaRPr lang="pl-PL" sz="2200" dirty="0"/>
          </a:p>
          <a:p>
            <a:pPr marL="711200" indent="-711200">
              <a:lnSpc>
                <a:spcPct val="100000"/>
              </a:lnSpc>
              <a:spcBef>
                <a:spcPts val="600"/>
              </a:spcBef>
              <a:buFont typeface="Wingdings" panose="05000000000000000000" pitchFamily="2" charset="2"/>
              <a:buChar char="q"/>
            </a:pPr>
            <a:r>
              <a:rPr lang="pl-PL" sz="2200" dirty="0" err="1"/>
              <a:t>Asphalt</a:t>
            </a:r>
            <a:r>
              <a:rPr lang="pl-PL" sz="2200" dirty="0"/>
              <a:t> </a:t>
            </a:r>
            <a:r>
              <a:rPr lang="pl-PL" sz="2200" dirty="0" err="1"/>
              <a:t>pavements</a:t>
            </a:r>
            <a:r>
              <a:rPr lang="pl-PL" sz="2200" dirty="0"/>
              <a:t> and </a:t>
            </a:r>
            <a:r>
              <a:rPr lang="pl-PL" sz="2200" dirty="0" err="1"/>
              <a:t>asphalt</a:t>
            </a:r>
            <a:r>
              <a:rPr lang="pl-PL" sz="2200" dirty="0"/>
              <a:t> materials</a:t>
            </a:r>
          </a:p>
          <a:p>
            <a:pPr marL="711200" indent="-711200">
              <a:lnSpc>
                <a:spcPct val="100000"/>
              </a:lnSpc>
              <a:spcBef>
                <a:spcPts val="600"/>
              </a:spcBef>
              <a:buFont typeface="Wingdings" panose="05000000000000000000" pitchFamily="2" charset="2"/>
              <a:buChar char="q"/>
            </a:pPr>
            <a:r>
              <a:rPr lang="pl-PL" sz="2200" dirty="0" err="1"/>
              <a:t>Pavement</a:t>
            </a:r>
            <a:r>
              <a:rPr lang="pl-PL" sz="2200" dirty="0"/>
              <a:t> Management System</a:t>
            </a:r>
            <a:endParaRPr lang="en-US" sz="2200" dirty="0"/>
          </a:p>
        </p:txBody>
      </p:sp>
    </p:spTree>
    <p:extLst>
      <p:ext uri="{BB962C8B-B14F-4D97-AF65-F5344CB8AC3E}">
        <p14:creationId xmlns:p14="http://schemas.microsoft.com/office/powerpoint/2010/main" val="41937544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Chapter</a:t>
            </a:r>
            <a:r>
              <a:rPr lang="pl-PL" dirty="0">
                <a:solidFill>
                  <a:srgbClr val="F78722"/>
                </a:solidFill>
              </a:rPr>
              <a:t> No. 2 – </a:t>
            </a:r>
            <a:r>
              <a:rPr lang="pl-PL" dirty="0" err="1">
                <a:solidFill>
                  <a:srgbClr val="F78722"/>
                </a:solidFill>
              </a:rPr>
              <a:t>short</a:t>
            </a:r>
            <a:r>
              <a:rPr lang="pl-PL" dirty="0">
                <a:solidFill>
                  <a:srgbClr val="F78722"/>
                </a:solidFill>
              </a:rPr>
              <a:t> </a:t>
            </a:r>
            <a:r>
              <a:rPr lang="pl-PL" dirty="0" err="1">
                <a:solidFill>
                  <a:srgbClr val="F78722"/>
                </a:solidFill>
              </a:rPr>
              <a:t>look</a:t>
            </a:r>
            <a:endParaRPr lang="en-GB" dirty="0">
              <a:solidFill>
                <a:srgbClr val="F78722"/>
              </a:solidFill>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20000"/>
              </a:lnSpc>
              <a:spcBef>
                <a:spcPts val="3000"/>
              </a:spcBef>
              <a:buNone/>
            </a:pPr>
            <a:r>
              <a:rPr lang="en-US" sz="2200" b="1" dirty="0">
                <a:solidFill>
                  <a:srgbClr val="F78722"/>
                </a:solidFill>
              </a:rPr>
              <a:t>Collecting of input data to the PMS</a:t>
            </a:r>
            <a:r>
              <a:rPr lang="pl-PL" sz="2200" b="1" dirty="0">
                <a:solidFill>
                  <a:srgbClr val="F78722"/>
                </a:solidFill>
              </a:rPr>
              <a:t> </a:t>
            </a:r>
          </a:p>
          <a:p>
            <a:pPr marL="711200" indent="-711200">
              <a:lnSpc>
                <a:spcPct val="100000"/>
              </a:lnSpc>
              <a:spcBef>
                <a:spcPts val="3000"/>
              </a:spcBef>
              <a:buFont typeface="Wingdings" panose="05000000000000000000" pitchFamily="2" charset="2"/>
              <a:buChar char="q"/>
            </a:pPr>
            <a:r>
              <a:rPr lang="en-US" sz="2200" dirty="0"/>
              <a:t>Needed (necessary) data</a:t>
            </a:r>
          </a:p>
          <a:p>
            <a:pPr marL="711200" indent="-711200">
              <a:lnSpc>
                <a:spcPct val="100000"/>
              </a:lnSpc>
              <a:spcBef>
                <a:spcPts val="600"/>
              </a:spcBef>
              <a:buFont typeface="Wingdings" panose="05000000000000000000" pitchFamily="2" charset="2"/>
              <a:buChar char="q"/>
            </a:pPr>
            <a:r>
              <a:rPr lang="en-US" sz="2200" dirty="0"/>
              <a:t>Additional data</a:t>
            </a:r>
          </a:p>
        </p:txBody>
      </p:sp>
    </p:spTree>
    <p:extLst>
      <p:ext uri="{BB962C8B-B14F-4D97-AF65-F5344CB8AC3E}">
        <p14:creationId xmlns:p14="http://schemas.microsoft.com/office/powerpoint/2010/main" val="167049676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Chapter</a:t>
            </a:r>
            <a:r>
              <a:rPr lang="pl-PL" dirty="0">
                <a:solidFill>
                  <a:srgbClr val="F78722"/>
                </a:solidFill>
              </a:rPr>
              <a:t> No. 3 – </a:t>
            </a:r>
            <a:r>
              <a:rPr lang="pl-PL" dirty="0" err="1">
                <a:solidFill>
                  <a:srgbClr val="F78722"/>
                </a:solidFill>
              </a:rPr>
              <a:t>short</a:t>
            </a:r>
            <a:r>
              <a:rPr lang="pl-PL" dirty="0">
                <a:solidFill>
                  <a:srgbClr val="F78722"/>
                </a:solidFill>
              </a:rPr>
              <a:t> </a:t>
            </a:r>
            <a:r>
              <a:rPr lang="pl-PL" dirty="0" err="1">
                <a:solidFill>
                  <a:srgbClr val="F78722"/>
                </a:solidFill>
              </a:rPr>
              <a:t>look</a:t>
            </a:r>
            <a:endParaRPr lang="en-GB" dirty="0">
              <a:solidFill>
                <a:srgbClr val="F78722"/>
              </a:solidFill>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3000"/>
              </a:spcBef>
              <a:spcAft>
                <a:spcPts val="1800"/>
              </a:spcAft>
              <a:buNone/>
            </a:pPr>
            <a:r>
              <a:rPr lang="en-US" sz="2200" b="1" dirty="0">
                <a:solidFill>
                  <a:srgbClr val="F78722"/>
                </a:solidFill>
              </a:rPr>
              <a:t>Diagnostic, assessment and classification of pavement condition</a:t>
            </a:r>
            <a:r>
              <a:rPr lang="pl-PL" sz="2200" b="1" dirty="0">
                <a:solidFill>
                  <a:srgbClr val="F78722"/>
                </a:solidFill>
              </a:rPr>
              <a:t> </a:t>
            </a:r>
          </a:p>
          <a:p>
            <a:pPr marL="711200" indent="-711200">
              <a:lnSpc>
                <a:spcPct val="100000"/>
              </a:lnSpc>
              <a:spcBef>
                <a:spcPts val="600"/>
              </a:spcBef>
              <a:buFont typeface="Wingdings" panose="05000000000000000000" pitchFamily="2" charset="2"/>
              <a:buChar char="q"/>
            </a:pPr>
            <a:r>
              <a:rPr lang="en-US" sz="2200" dirty="0"/>
              <a:t>Diagnostic methods</a:t>
            </a:r>
          </a:p>
          <a:p>
            <a:pPr marL="711200" indent="-711200">
              <a:lnSpc>
                <a:spcPct val="100000"/>
              </a:lnSpc>
              <a:spcBef>
                <a:spcPts val="600"/>
              </a:spcBef>
              <a:buFont typeface="Wingdings" panose="05000000000000000000" pitchFamily="2" charset="2"/>
              <a:buChar char="q"/>
            </a:pPr>
            <a:r>
              <a:rPr lang="en-US" sz="2200" dirty="0"/>
              <a:t>Diagnostic devices</a:t>
            </a:r>
          </a:p>
          <a:p>
            <a:pPr marL="711200" indent="-711200">
              <a:lnSpc>
                <a:spcPct val="100000"/>
              </a:lnSpc>
              <a:spcBef>
                <a:spcPts val="600"/>
              </a:spcBef>
              <a:buFont typeface="Wingdings" panose="05000000000000000000" pitchFamily="2" charset="2"/>
              <a:buChar char="q"/>
            </a:pPr>
            <a:r>
              <a:rPr lang="en-US" sz="2200" dirty="0"/>
              <a:t>Diagnostic parameters</a:t>
            </a:r>
          </a:p>
          <a:p>
            <a:pPr marL="711200" indent="-711200">
              <a:lnSpc>
                <a:spcPct val="100000"/>
              </a:lnSpc>
              <a:spcBef>
                <a:spcPts val="600"/>
              </a:spcBef>
              <a:buFont typeface="Wingdings" panose="05000000000000000000" pitchFamily="2" charset="2"/>
              <a:buChar char="q"/>
            </a:pPr>
            <a:r>
              <a:rPr lang="en-US" sz="2200" dirty="0"/>
              <a:t>Methods of pavement condition assessment </a:t>
            </a:r>
          </a:p>
          <a:p>
            <a:pPr marL="711200" indent="-711200">
              <a:lnSpc>
                <a:spcPct val="100000"/>
              </a:lnSpc>
              <a:spcBef>
                <a:spcPts val="600"/>
              </a:spcBef>
              <a:buFont typeface="Wingdings" panose="05000000000000000000" pitchFamily="2" charset="2"/>
              <a:buChar char="q"/>
            </a:pPr>
            <a:r>
              <a:rPr lang="en-US" sz="2200" dirty="0"/>
              <a:t>Methods of pavement condition classification</a:t>
            </a:r>
          </a:p>
        </p:txBody>
      </p:sp>
    </p:spTree>
    <p:extLst>
      <p:ext uri="{BB962C8B-B14F-4D97-AF65-F5344CB8AC3E}">
        <p14:creationId xmlns:p14="http://schemas.microsoft.com/office/powerpoint/2010/main" val="30775508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Chapter</a:t>
            </a:r>
            <a:r>
              <a:rPr lang="pl-PL" dirty="0">
                <a:solidFill>
                  <a:srgbClr val="F78722"/>
                </a:solidFill>
              </a:rPr>
              <a:t> No. 4 – </a:t>
            </a:r>
            <a:r>
              <a:rPr lang="pl-PL" dirty="0" err="1">
                <a:solidFill>
                  <a:srgbClr val="F78722"/>
                </a:solidFill>
              </a:rPr>
              <a:t>short</a:t>
            </a:r>
            <a:r>
              <a:rPr lang="pl-PL" dirty="0">
                <a:solidFill>
                  <a:srgbClr val="F78722"/>
                </a:solidFill>
              </a:rPr>
              <a:t> </a:t>
            </a:r>
            <a:r>
              <a:rPr lang="pl-PL" dirty="0" err="1">
                <a:solidFill>
                  <a:srgbClr val="F78722"/>
                </a:solidFill>
              </a:rPr>
              <a:t>look</a:t>
            </a:r>
            <a:endParaRPr lang="en-GB" dirty="0">
              <a:solidFill>
                <a:srgbClr val="F78722"/>
              </a:solidFill>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3000"/>
              </a:spcBef>
              <a:spcAft>
                <a:spcPts val="1800"/>
              </a:spcAft>
              <a:buNone/>
            </a:pPr>
            <a:r>
              <a:rPr lang="en-US" sz="2200" b="1" dirty="0">
                <a:solidFill>
                  <a:srgbClr val="F78722"/>
                </a:solidFill>
              </a:rPr>
              <a:t>Identification of pavement damages</a:t>
            </a:r>
            <a:r>
              <a:rPr lang="pl-PL" sz="2200" b="1" dirty="0">
                <a:solidFill>
                  <a:srgbClr val="F78722"/>
                </a:solidFill>
              </a:rPr>
              <a:t> </a:t>
            </a:r>
          </a:p>
          <a:p>
            <a:pPr marL="711200" indent="-711200">
              <a:lnSpc>
                <a:spcPct val="100000"/>
              </a:lnSpc>
              <a:spcBef>
                <a:spcPts val="600"/>
              </a:spcBef>
              <a:buFont typeface="Wingdings" panose="05000000000000000000" pitchFamily="2" charset="2"/>
              <a:buChar char="q"/>
            </a:pPr>
            <a:r>
              <a:rPr lang="en-US" sz="2200" dirty="0"/>
              <a:t>Types of road asphalt pavement damages</a:t>
            </a:r>
          </a:p>
          <a:p>
            <a:pPr marL="711200" indent="-711200">
              <a:lnSpc>
                <a:spcPct val="100000"/>
              </a:lnSpc>
              <a:spcBef>
                <a:spcPts val="600"/>
              </a:spcBef>
              <a:buFont typeface="Wingdings" panose="05000000000000000000" pitchFamily="2" charset="2"/>
              <a:buChar char="q"/>
            </a:pPr>
            <a:r>
              <a:rPr lang="pl-PL" sz="2200" dirty="0"/>
              <a:t>I</a:t>
            </a:r>
            <a:r>
              <a:rPr lang="en-US" sz="2200" dirty="0" err="1"/>
              <a:t>dentification</a:t>
            </a:r>
            <a:r>
              <a:rPr lang="pl-PL" sz="2200" dirty="0"/>
              <a:t> of </a:t>
            </a:r>
            <a:r>
              <a:rPr lang="pl-PL" sz="2200" dirty="0" err="1"/>
              <a:t>pavement</a:t>
            </a:r>
            <a:r>
              <a:rPr lang="pl-PL" sz="2200" dirty="0"/>
              <a:t> </a:t>
            </a:r>
            <a:r>
              <a:rPr lang="pl-PL" sz="2200" dirty="0" err="1"/>
              <a:t>damages</a:t>
            </a:r>
            <a:endParaRPr lang="pl-PL" sz="2200" dirty="0"/>
          </a:p>
          <a:p>
            <a:pPr marL="711200" indent="-711200">
              <a:lnSpc>
                <a:spcPct val="100000"/>
              </a:lnSpc>
              <a:spcBef>
                <a:spcPts val="600"/>
              </a:spcBef>
              <a:buFont typeface="Wingdings" panose="05000000000000000000" pitchFamily="2" charset="2"/>
              <a:buChar char="q"/>
            </a:pPr>
            <a:r>
              <a:rPr lang="pl-PL" sz="2200" dirty="0"/>
              <a:t>C</a:t>
            </a:r>
            <a:r>
              <a:rPr lang="en-US" sz="2200" dirty="0" err="1"/>
              <a:t>haracterization</a:t>
            </a:r>
            <a:r>
              <a:rPr lang="pl-PL" sz="2200" dirty="0"/>
              <a:t> of </a:t>
            </a:r>
            <a:r>
              <a:rPr lang="pl-PL" sz="2200" dirty="0" err="1"/>
              <a:t>pavement</a:t>
            </a:r>
            <a:r>
              <a:rPr lang="pl-PL" sz="2200" dirty="0"/>
              <a:t> </a:t>
            </a:r>
            <a:r>
              <a:rPr lang="pl-PL" sz="2200" dirty="0" err="1"/>
              <a:t>damages</a:t>
            </a:r>
            <a:endParaRPr lang="pl-PL" sz="2200" dirty="0"/>
          </a:p>
          <a:p>
            <a:pPr marL="711200" indent="-711200">
              <a:lnSpc>
                <a:spcPct val="100000"/>
              </a:lnSpc>
              <a:spcBef>
                <a:spcPts val="600"/>
              </a:spcBef>
              <a:buFont typeface="Wingdings" panose="05000000000000000000" pitchFamily="2" charset="2"/>
              <a:buChar char="q"/>
            </a:pPr>
            <a:r>
              <a:rPr lang="pl-PL" sz="2200" dirty="0"/>
              <a:t>C</a:t>
            </a:r>
            <a:r>
              <a:rPr lang="en-US" sz="2200" dirty="0" err="1"/>
              <a:t>lassification</a:t>
            </a:r>
            <a:r>
              <a:rPr lang="en-US" sz="2200" dirty="0"/>
              <a:t> </a:t>
            </a:r>
            <a:r>
              <a:rPr lang="pl-PL" sz="2200" dirty="0"/>
              <a:t>of </a:t>
            </a:r>
            <a:r>
              <a:rPr lang="pl-PL" sz="2200" dirty="0" err="1"/>
              <a:t>pavement</a:t>
            </a:r>
            <a:r>
              <a:rPr lang="pl-PL" sz="2200" dirty="0"/>
              <a:t> </a:t>
            </a:r>
            <a:r>
              <a:rPr lang="pl-PL" sz="2200" dirty="0" err="1"/>
              <a:t>damages</a:t>
            </a:r>
            <a:endParaRPr lang="en-US" sz="2200" dirty="0"/>
          </a:p>
        </p:txBody>
      </p:sp>
    </p:spTree>
    <p:extLst>
      <p:ext uri="{BB962C8B-B14F-4D97-AF65-F5344CB8AC3E}">
        <p14:creationId xmlns:p14="http://schemas.microsoft.com/office/powerpoint/2010/main" val="407154369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Chapter</a:t>
            </a:r>
            <a:r>
              <a:rPr lang="pl-PL" dirty="0">
                <a:solidFill>
                  <a:srgbClr val="F78722"/>
                </a:solidFill>
              </a:rPr>
              <a:t> No. 5 – </a:t>
            </a:r>
            <a:r>
              <a:rPr lang="pl-PL" dirty="0" err="1">
                <a:solidFill>
                  <a:srgbClr val="F78722"/>
                </a:solidFill>
              </a:rPr>
              <a:t>short</a:t>
            </a:r>
            <a:r>
              <a:rPr lang="pl-PL" dirty="0">
                <a:solidFill>
                  <a:srgbClr val="F78722"/>
                </a:solidFill>
              </a:rPr>
              <a:t> </a:t>
            </a:r>
            <a:r>
              <a:rPr lang="pl-PL" dirty="0" err="1">
                <a:solidFill>
                  <a:srgbClr val="F78722"/>
                </a:solidFill>
              </a:rPr>
              <a:t>look</a:t>
            </a:r>
            <a:endParaRPr lang="en-GB" dirty="0">
              <a:solidFill>
                <a:srgbClr val="F78722"/>
              </a:solidFill>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3000"/>
              </a:spcBef>
              <a:spcAft>
                <a:spcPts val="1800"/>
              </a:spcAft>
              <a:buNone/>
            </a:pPr>
            <a:r>
              <a:rPr lang="en-US" sz="2200" b="1" dirty="0">
                <a:solidFill>
                  <a:srgbClr val="F78722"/>
                </a:solidFill>
              </a:rPr>
              <a:t>Laboratory assessment of asphalt road materials</a:t>
            </a:r>
          </a:p>
          <a:p>
            <a:pPr marL="711200" indent="-711200">
              <a:lnSpc>
                <a:spcPct val="100000"/>
              </a:lnSpc>
              <a:spcBef>
                <a:spcPts val="600"/>
              </a:spcBef>
              <a:buFont typeface="Wingdings" panose="05000000000000000000" pitchFamily="2" charset="2"/>
              <a:buChar char="q"/>
            </a:pPr>
            <a:r>
              <a:rPr lang="en-US" sz="2200" dirty="0"/>
              <a:t>Taking samples from the pavement</a:t>
            </a:r>
          </a:p>
          <a:p>
            <a:pPr marL="711200" indent="-711200">
              <a:lnSpc>
                <a:spcPct val="100000"/>
              </a:lnSpc>
              <a:spcBef>
                <a:spcPts val="600"/>
              </a:spcBef>
              <a:buFont typeface="Wingdings" panose="05000000000000000000" pitchFamily="2" charset="2"/>
              <a:buChar char="q"/>
            </a:pPr>
            <a:r>
              <a:rPr lang="pl-PL" sz="2200" dirty="0"/>
              <a:t>L</a:t>
            </a:r>
            <a:r>
              <a:rPr lang="en-US" sz="2200" dirty="0" err="1"/>
              <a:t>aboratory</a:t>
            </a:r>
            <a:r>
              <a:rPr lang="en-US" sz="2200" dirty="0"/>
              <a:t> tests for asphalt road materials</a:t>
            </a:r>
          </a:p>
          <a:p>
            <a:pPr marL="711200" indent="-711200">
              <a:lnSpc>
                <a:spcPct val="100000"/>
              </a:lnSpc>
              <a:spcBef>
                <a:spcPts val="600"/>
              </a:spcBef>
              <a:buFont typeface="Wingdings" panose="05000000000000000000" pitchFamily="2" charset="2"/>
              <a:buChar char="q"/>
            </a:pPr>
            <a:r>
              <a:rPr lang="en-US" sz="2200" dirty="0"/>
              <a:t>Standards and requirements for lab</a:t>
            </a:r>
            <a:r>
              <a:rPr lang="pl-PL" sz="2200" dirty="0"/>
              <a:t>-</a:t>
            </a:r>
            <a:r>
              <a:rPr lang="en-US" sz="2200" dirty="0"/>
              <a:t>tests</a:t>
            </a:r>
          </a:p>
          <a:p>
            <a:pPr marL="711200" indent="-711200">
              <a:lnSpc>
                <a:spcPct val="100000"/>
              </a:lnSpc>
              <a:spcBef>
                <a:spcPts val="600"/>
              </a:spcBef>
              <a:buFont typeface="Wingdings" panose="05000000000000000000" pitchFamily="2" charset="2"/>
              <a:buChar char="q"/>
            </a:pPr>
            <a:r>
              <a:rPr lang="en-US" sz="2200" dirty="0"/>
              <a:t>Assessment of asphalt road materials</a:t>
            </a:r>
          </a:p>
        </p:txBody>
      </p:sp>
    </p:spTree>
    <p:extLst>
      <p:ext uri="{BB962C8B-B14F-4D97-AF65-F5344CB8AC3E}">
        <p14:creationId xmlns:p14="http://schemas.microsoft.com/office/powerpoint/2010/main" val="342740586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Chapter</a:t>
            </a:r>
            <a:r>
              <a:rPr lang="pl-PL" dirty="0">
                <a:solidFill>
                  <a:srgbClr val="F78722"/>
                </a:solidFill>
              </a:rPr>
              <a:t> No. 6 – </a:t>
            </a:r>
            <a:r>
              <a:rPr lang="pl-PL" dirty="0" err="1">
                <a:solidFill>
                  <a:srgbClr val="F78722"/>
                </a:solidFill>
              </a:rPr>
              <a:t>short</a:t>
            </a:r>
            <a:r>
              <a:rPr lang="pl-PL" dirty="0">
                <a:solidFill>
                  <a:srgbClr val="F78722"/>
                </a:solidFill>
              </a:rPr>
              <a:t> </a:t>
            </a:r>
            <a:r>
              <a:rPr lang="pl-PL" dirty="0" err="1">
                <a:solidFill>
                  <a:srgbClr val="F78722"/>
                </a:solidFill>
              </a:rPr>
              <a:t>look</a:t>
            </a:r>
            <a:endParaRPr lang="en-GB" dirty="0">
              <a:solidFill>
                <a:srgbClr val="F78722"/>
              </a:solidFill>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3000"/>
              </a:spcBef>
              <a:spcAft>
                <a:spcPts val="1800"/>
              </a:spcAft>
              <a:buNone/>
            </a:pPr>
            <a:r>
              <a:rPr lang="en-US" sz="2200" b="1" dirty="0">
                <a:solidFill>
                  <a:srgbClr val="F78722"/>
                </a:solidFill>
              </a:rPr>
              <a:t>Diagnosis, assessment and pavement condition classification report</a:t>
            </a:r>
          </a:p>
          <a:p>
            <a:pPr marL="711200" indent="-711200">
              <a:lnSpc>
                <a:spcPct val="100000"/>
              </a:lnSpc>
              <a:spcBef>
                <a:spcPts val="600"/>
              </a:spcBef>
              <a:buFont typeface="Wingdings" panose="05000000000000000000" pitchFamily="2" charset="2"/>
              <a:buChar char="q"/>
            </a:pPr>
            <a:r>
              <a:rPr lang="en-US" sz="2200" dirty="0"/>
              <a:t>Practical and field works on road diagnosis</a:t>
            </a:r>
          </a:p>
          <a:p>
            <a:pPr marL="711200" indent="-711200">
              <a:lnSpc>
                <a:spcPct val="100000"/>
              </a:lnSpc>
              <a:spcBef>
                <a:spcPts val="600"/>
              </a:spcBef>
              <a:buFont typeface="Wingdings" panose="05000000000000000000" pitchFamily="2" charset="2"/>
              <a:buChar char="q"/>
            </a:pPr>
            <a:r>
              <a:rPr lang="en-US" sz="2200" dirty="0"/>
              <a:t>Analytical works on road condition assessment</a:t>
            </a:r>
          </a:p>
          <a:p>
            <a:pPr marL="711200" indent="-711200">
              <a:lnSpc>
                <a:spcPct val="100000"/>
              </a:lnSpc>
              <a:spcBef>
                <a:spcPts val="600"/>
              </a:spcBef>
              <a:buFont typeface="Wingdings" panose="05000000000000000000" pitchFamily="2" charset="2"/>
              <a:buChar char="q"/>
            </a:pPr>
            <a:r>
              <a:rPr lang="en-US" sz="2200" dirty="0"/>
              <a:t>Preparing of students’ reports about pavement condition classification</a:t>
            </a:r>
          </a:p>
        </p:txBody>
      </p:sp>
    </p:spTree>
    <p:extLst>
      <p:ext uri="{BB962C8B-B14F-4D97-AF65-F5344CB8AC3E}">
        <p14:creationId xmlns:p14="http://schemas.microsoft.com/office/powerpoint/2010/main" val="190084774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Chapter</a:t>
            </a:r>
            <a:r>
              <a:rPr lang="pl-PL" dirty="0">
                <a:solidFill>
                  <a:srgbClr val="F78722"/>
                </a:solidFill>
              </a:rPr>
              <a:t> No. 7 – </a:t>
            </a:r>
            <a:r>
              <a:rPr lang="pl-PL" dirty="0" err="1">
                <a:solidFill>
                  <a:srgbClr val="F78722"/>
                </a:solidFill>
              </a:rPr>
              <a:t>short</a:t>
            </a:r>
            <a:r>
              <a:rPr lang="pl-PL" dirty="0">
                <a:solidFill>
                  <a:srgbClr val="F78722"/>
                </a:solidFill>
              </a:rPr>
              <a:t> </a:t>
            </a:r>
            <a:r>
              <a:rPr lang="pl-PL" dirty="0" err="1">
                <a:solidFill>
                  <a:srgbClr val="F78722"/>
                </a:solidFill>
              </a:rPr>
              <a:t>look</a:t>
            </a:r>
            <a:endParaRPr lang="en-GB" dirty="0">
              <a:solidFill>
                <a:srgbClr val="F78722"/>
              </a:solidFill>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3000"/>
              </a:spcBef>
              <a:spcAft>
                <a:spcPts val="1800"/>
              </a:spcAft>
              <a:buNone/>
            </a:pPr>
            <a:r>
              <a:rPr lang="en-US" sz="2200" b="1" dirty="0">
                <a:solidFill>
                  <a:srgbClr val="F78722"/>
                </a:solidFill>
              </a:rPr>
              <a:t>Prediction of pavement condition changes over time</a:t>
            </a:r>
          </a:p>
          <a:p>
            <a:pPr marL="711200" indent="-711200">
              <a:lnSpc>
                <a:spcPct val="100000"/>
              </a:lnSpc>
              <a:spcBef>
                <a:spcPts val="600"/>
              </a:spcBef>
              <a:buFont typeface="Wingdings" panose="05000000000000000000" pitchFamily="2" charset="2"/>
              <a:buChar char="q"/>
            </a:pPr>
            <a:r>
              <a:rPr lang="en-US" sz="2200" dirty="0"/>
              <a:t>Prediction methods and models</a:t>
            </a:r>
          </a:p>
          <a:p>
            <a:pPr marL="711200" indent="-711200">
              <a:lnSpc>
                <a:spcPct val="100000"/>
              </a:lnSpc>
              <a:spcBef>
                <a:spcPts val="600"/>
              </a:spcBef>
              <a:buFont typeface="Wingdings" panose="05000000000000000000" pitchFamily="2" charset="2"/>
              <a:buChar char="q"/>
            </a:pPr>
            <a:r>
              <a:rPr lang="en-US" sz="2200" dirty="0"/>
              <a:t>Predictive confidence and usefulness of prediction</a:t>
            </a:r>
          </a:p>
        </p:txBody>
      </p:sp>
    </p:spTree>
    <p:extLst>
      <p:ext uri="{BB962C8B-B14F-4D97-AF65-F5344CB8AC3E}">
        <p14:creationId xmlns:p14="http://schemas.microsoft.com/office/powerpoint/2010/main" val="217098532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Chapter</a:t>
            </a:r>
            <a:r>
              <a:rPr lang="pl-PL" dirty="0">
                <a:solidFill>
                  <a:srgbClr val="F78722"/>
                </a:solidFill>
              </a:rPr>
              <a:t> No. 8 – </a:t>
            </a:r>
            <a:r>
              <a:rPr lang="pl-PL" dirty="0" err="1">
                <a:solidFill>
                  <a:srgbClr val="F78722"/>
                </a:solidFill>
              </a:rPr>
              <a:t>short</a:t>
            </a:r>
            <a:r>
              <a:rPr lang="pl-PL" dirty="0">
                <a:solidFill>
                  <a:srgbClr val="F78722"/>
                </a:solidFill>
              </a:rPr>
              <a:t> </a:t>
            </a:r>
            <a:r>
              <a:rPr lang="pl-PL" dirty="0" err="1">
                <a:solidFill>
                  <a:srgbClr val="F78722"/>
                </a:solidFill>
              </a:rPr>
              <a:t>look</a:t>
            </a:r>
            <a:endParaRPr lang="en-GB" dirty="0">
              <a:solidFill>
                <a:srgbClr val="F78722"/>
              </a:solidFill>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3000"/>
              </a:spcBef>
              <a:spcAft>
                <a:spcPts val="1800"/>
              </a:spcAft>
              <a:buNone/>
            </a:pPr>
            <a:r>
              <a:rPr lang="en-US" sz="2200" b="1" dirty="0">
                <a:solidFill>
                  <a:srgbClr val="F78722"/>
                </a:solidFill>
              </a:rPr>
              <a:t>Maintenance of road asphalt pavement</a:t>
            </a:r>
          </a:p>
          <a:p>
            <a:pPr marL="711200" indent="-711200">
              <a:lnSpc>
                <a:spcPct val="100000"/>
              </a:lnSpc>
              <a:spcBef>
                <a:spcPts val="600"/>
              </a:spcBef>
              <a:buFont typeface="Wingdings" panose="05000000000000000000" pitchFamily="2" charset="2"/>
              <a:buChar char="q"/>
            </a:pPr>
            <a:r>
              <a:rPr lang="en-US" sz="2200" dirty="0"/>
              <a:t>Treatment methods of asphalt road pavements</a:t>
            </a:r>
          </a:p>
          <a:p>
            <a:pPr marL="711200" indent="-711200">
              <a:lnSpc>
                <a:spcPct val="100000"/>
              </a:lnSpc>
              <a:spcBef>
                <a:spcPts val="600"/>
              </a:spcBef>
              <a:buFont typeface="Wingdings" panose="05000000000000000000" pitchFamily="2" charset="2"/>
              <a:buChar char="q"/>
            </a:pPr>
            <a:r>
              <a:rPr lang="en-US" sz="2200" dirty="0"/>
              <a:t>Maintenance methods of asphalt pavements</a:t>
            </a:r>
          </a:p>
          <a:p>
            <a:pPr marL="711200" indent="-711200">
              <a:lnSpc>
                <a:spcPct val="100000"/>
              </a:lnSpc>
              <a:spcBef>
                <a:spcPts val="600"/>
              </a:spcBef>
              <a:buFont typeface="Wingdings" panose="05000000000000000000" pitchFamily="2" charset="2"/>
              <a:buChar char="q"/>
            </a:pPr>
            <a:r>
              <a:rPr lang="en-US" sz="2200" dirty="0"/>
              <a:t>Summer maintenance of asphalt road pavements</a:t>
            </a:r>
          </a:p>
          <a:p>
            <a:pPr marL="711200" indent="-711200">
              <a:lnSpc>
                <a:spcPct val="100000"/>
              </a:lnSpc>
              <a:spcBef>
                <a:spcPts val="600"/>
              </a:spcBef>
              <a:buFont typeface="Wingdings" panose="05000000000000000000" pitchFamily="2" charset="2"/>
              <a:buChar char="q"/>
            </a:pPr>
            <a:r>
              <a:rPr lang="en-US" sz="2200" dirty="0"/>
              <a:t>Winter maintenance of asphalt road pavements</a:t>
            </a:r>
          </a:p>
        </p:txBody>
      </p:sp>
    </p:spTree>
    <p:extLst>
      <p:ext uri="{BB962C8B-B14F-4D97-AF65-F5344CB8AC3E}">
        <p14:creationId xmlns:p14="http://schemas.microsoft.com/office/powerpoint/2010/main" val="238737894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Chapter</a:t>
            </a:r>
            <a:r>
              <a:rPr lang="pl-PL" dirty="0">
                <a:solidFill>
                  <a:srgbClr val="F78722"/>
                </a:solidFill>
              </a:rPr>
              <a:t> No. 9 – </a:t>
            </a:r>
            <a:r>
              <a:rPr lang="pl-PL" dirty="0" err="1">
                <a:solidFill>
                  <a:srgbClr val="F78722"/>
                </a:solidFill>
              </a:rPr>
              <a:t>short</a:t>
            </a:r>
            <a:r>
              <a:rPr lang="pl-PL" dirty="0">
                <a:solidFill>
                  <a:srgbClr val="F78722"/>
                </a:solidFill>
              </a:rPr>
              <a:t> </a:t>
            </a:r>
            <a:r>
              <a:rPr lang="pl-PL" dirty="0" err="1">
                <a:solidFill>
                  <a:srgbClr val="F78722"/>
                </a:solidFill>
              </a:rPr>
              <a:t>look</a:t>
            </a:r>
            <a:endParaRPr lang="en-GB" dirty="0">
              <a:solidFill>
                <a:srgbClr val="F78722"/>
              </a:solidFill>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00000"/>
              </a:lnSpc>
              <a:spcBef>
                <a:spcPts val="3000"/>
              </a:spcBef>
              <a:spcAft>
                <a:spcPts val="1800"/>
              </a:spcAft>
              <a:buNone/>
            </a:pPr>
            <a:r>
              <a:rPr lang="pl-PL" sz="3600" b="1" dirty="0" err="1">
                <a:solidFill>
                  <a:srgbClr val="F78722"/>
                </a:solidFill>
              </a:rPr>
              <a:t>Summary</a:t>
            </a:r>
            <a:r>
              <a:rPr lang="pl-PL" sz="3600" b="1" dirty="0">
                <a:solidFill>
                  <a:srgbClr val="F78722"/>
                </a:solidFill>
              </a:rPr>
              <a:t> of the </a:t>
            </a:r>
            <a:r>
              <a:rPr lang="pl-PL" sz="3600" b="1" dirty="0" err="1">
                <a:solidFill>
                  <a:srgbClr val="F78722"/>
                </a:solidFill>
              </a:rPr>
              <a:t>course</a:t>
            </a:r>
            <a:endParaRPr lang="en-US" sz="3600" b="1" dirty="0">
              <a:solidFill>
                <a:srgbClr val="F78722"/>
              </a:solidFill>
            </a:endParaRPr>
          </a:p>
        </p:txBody>
      </p:sp>
    </p:spTree>
    <p:extLst>
      <p:ext uri="{BB962C8B-B14F-4D97-AF65-F5344CB8AC3E}">
        <p14:creationId xmlns:p14="http://schemas.microsoft.com/office/powerpoint/2010/main" val="284684647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What</a:t>
            </a:r>
            <a:r>
              <a:rPr lang="pl-PL" dirty="0">
                <a:solidFill>
                  <a:srgbClr val="F78722"/>
                </a:solidFill>
              </a:rPr>
              <a:t> </a:t>
            </a:r>
            <a:r>
              <a:rPr lang="pl-PL" dirty="0" err="1">
                <a:solidFill>
                  <a:srgbClr val="F78722"/>
                </a:solidFill>
              </a:rPr>
              <a:t>will</a:t>
            </a:r>
            <a:r>
              <a:rPr lang="pl-PL" dirty="0">
                <a:solidFill>
                  <a:srgbClr val="F78722"/>
                </a:solidFill>
              </a:rPr>
              <a:t> we do in </a:t>
            </a:r>
            <a:r>
              <a:rPr lang="pl-PL" dirty="0" err="1">
                <a:solidFill>
                  <a:srgbClr val="F78722"/>
                </a:solidFill>
              </a:rPr>
              <a:t>our</a:t>
            </a:r>
            <a:r>
              <a:rPr lang="pl-PL" dirty="0">
                <a:solidFill>
                  <a:srgbClr val="F78722"/>
                </a:solidFill>
              </a:rPr>
              <a:t> </a:t>
            </a:r>
            <a:r>
              <a:rPr lang="pl-PL" dirty="0" err="1">
                <a:solidFill>
                  <a:srgbClr val="F78722"/>
                </a:solidFill>
              </a:rPr>
              <a:t>classes</a:t>
            </a:r>
            <a:r>
              <a:rPr lang="pl-PL" dirty="0">
                <a:solidFill>
                  <a:srgbClr val="F78722"/>
                </a:solidFill>
              </a:rPr>
              <a:t>?</a:t>
            </a:r>
            <a:endParaRPr lang="en-GB" dirty="0">
              <a:solidFill>
                <a:srgbClr val="F78722"/>
              </a:solidFill>
            </a:endParaRP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1143000" indent="-1143000">
              <a:spcBef>
                <a:spcPts val="600"/>
              </a:spcBef>
              <a:spcAft>
                <a:spcPts val="600"/>
              </a:spcAft>
              <a:buFont typeface="+mj-lt"/>
              <a:buAutoNum type="arabicPeriod"/>
            </a:pPr>
            <a:r>
              <a:rPr lang="pl-PL" sz="2200" dirty="0"/>
              <a:t>S</a:t>
            </a:r>
            <a:r>
              <a:rPr lang="en-US" sz="2200" dirty="0"/>
              <a:t>election of the road section for further work</a:t>
            </a:r>
            <a:r>
              <a:rPr lang="pl-PL" sz="2200" dirty="0"/>
              <a:t> </a:t>
            </a:r>
          </a:p>
          <a:p>
            <a:pPr marL="1143000" indent="-1143000">
              <a:spcBef>
                <a:spcPts val="600"/>
              </a:spcBef>
              <a:spcAft>
                <a:spcPts val="600"/>
              </a:spcAft>
              <a:buFont typeface="+mj-lt"/>
              <a:buAutoNum type="arabicPeriod"/>
            </a:pPr>
            <a:r>
              <a:rPr lang="pl-PL" sz="2200" dirty="0" err="1"/>
              <a:t>Collecting</a:t>
            </a:r>
            <a:r>
              <a:rPr lang="pl-PL" sz="2200" dirty="0"/>
              <a:t> data </a:t>
            </a:r>
            <a:r>
              <a:rPr lang="pl-PL" sz="2200" dirty="0" err="1"/>
              <a:t>about</a:t>
            </a:r>
            <a:r>
              <a:rPr lang="pl-PL" sz="2200" dirty="0"/>
              <a:t> </a:t>
            </a:r>
            <a:r>
              <a:rPr lang="pl-PL" sz="2200" dirty="0" err="1"/>
              <a:t>selected</a:t>
            </a:r>
            <a:r>
              <a:rPr lang="pl-PL" sz="2200" dirty="0"/>
              <a:t> </a:t>
            </a:r>
            <a:r>
              <a:rPr lang="pl-PL" sz="2200" dirty="0" err="1"/>
              <a:t>road</a:t>
            </a:r>
            <a:endParaRPr lang="pl-PL" sz="2200" dirty="0"/>
          </a:p>
          <a:p>
            <a:pPr marL="1143000" indent="-1143000">
              <a:spcBef>
                <a:spcPts val="600"/>
              </a:spcBef>
              <a:spcAft>
                <a:spcPts val="600"/>
              </a:spcAft>
              <a:buFont typeface="+mj-lt"/>
              <a:buAutoNum type="arabicPeriod"/>
            </a:pPr>
            <a:r>
              <a:rPr lang="pl-PL" sz="2200" dirty="0"/>
              <a:t>Field </a:t>
            </a:r>
            <a:r>
              <a:rPr lang="pl-PL" sz="2200" dirty="0" err="1"/>
              <a:t>work</a:t>
            </a:r>
            <a:r>
              <a:rPr lang="pl-PL" sz="2200" dirty="0"/>
              <a:t> on </a:t>
            </a:r>
            <a:r>
              <a:rPr lang="pl-PL" sz="2200" dirty="0" err="1"/>
              <a:t>pavement</a:t>
            </a:r>
            <a:r>
              <a:rPr lang="pl-PL" sz="2200" dirty="0"/>
              <a:t> </a:t>
            </a:r>
            <a:r>
              <a:rPr lang="pl-PL" sz="2200" dirty="0" err="1"/>
              <a:t>condition</a:t>
            </a:r>
            <a:r>
              <a:rPr lang="pl-PL" sz="2200" dirty="0"/>
              <a:t> and </a:t>
            </a:r>
            <a:r>
              <a:rPr lang="pl-PL" sz="2200" dirty="0" err="1"/>
              <a:t>damages</a:t>
            </a:r>
            <a:endParaRPr lang="pl-PL" sz="2200" dirty="0"/>
          </a:p>
          <a:p>
            <a:pPr marL="1143000" indent="-1143000">
              <a:spcBef>
                <a:spcPts val="600"/>
              </a:spcBef>
              <a:spcAft>
                <a:spcPts val="600"/>
              </a:spcAft>
              <a:buFont typeface="+mj-lt"/>
              <a:buAutoNum type="arabicPeriod"/>
            </a:pPr>
            <a:r>
              <a:rPr lang="pl-PL" sz="2200" dirty="0" err="1"/>
              <a:t>Identyfication</a:t>
            </a:r>
            <a:r>
              <a:rPr lang="pl-PL" sz="2200" dirty="0"/>
              <a:t> of </a:t>
            </a:r>
            <a:r>
              <a:rPr lang="pl-PL" sz="2200" dirty="0" err="1"/>
              <a:t>pavement</a:t>
            </a:r>
            <a:r>
              <a:rPr lang="pl-PL" sz="2200" dirty="0"/>
              <a:t> </a:t>
            </a:r>
            <a:r>
              <a:rPr lang="pl-PL" sz="2200" dirty="0" err="1"/>
              <a:t>damages</a:t>
            </a:r>
            <a:endParaRPr lang="pl-PL" sz="2200" dirty="0"/>
          </a:p>
          <a:p>
            <a:pPr marL="1143000" indent="-1143000">
              <a:spcBef>
                <a:spcPts val="600"/>
              </a:spcBef>
              <a:spcAft>
                <a:spcPts val="600"/>
              </a:spcAft>
              <a:buFont typeface="+mj-lt"/>
              <a:buAutoNum type="arabicPeriod"/>
            </a:pPr>
            <a:r>
              <a:rPr lang="pl-PL" sz="2200" dirty="0" err="1"/>
              <a:t>Assessment</a:t>
            </a:r>
            <a:r>
              <a:rPr lang="pl-PL" sz="2200" dirty="0"/>
              <a:t> and </a:t>
            </a:r>
            <a:r>
              <a:rPr lang="pl-PL" sz="2200" dirty="0" err="1"/>
              <a:t>classyfiction</a:t>
            </a:r>
            <a:r>
              <a:rPr lang="pl-PL" sz="2200" dirty="0"/>
              <a:t> of </a:t>
            </a:r>
            <a:r>
              <a:rPr lang="pl-PL" sz="2200" dirty="0" err="1"/>
              <a:t>pavement</a:t>
            </a:r>
            <a:r>
              <a:rPr lang="pl-PL" sz="2200" dirty="0"/>
              <a:t> </a:t>
            </a:r>
            <a:r>
              <a:rPr lang="pl-PL" sz="2200" dirty="0" err="1"/>
              <a:t>condition</a:t>
            </a:r>
            <a:endParaRPr lang="pl-PL" sz="2200" dirty="0"/>
          </a:p>
          <a:p>
            <a:pPr marL="1143000" indent="-1143000">
              <a:spcBef>
                <a:spcPts val="600"/>
              </a:spcBef>
              <a:spcAft>
                <a:spcPts val="600"/>
              </a:spcAft>
              <a:buFont typeface="+mj-lt"/>
              <a:buAutoNum type="arabicPeriod"/>
            </a:pPr>
            <a:r>
              <a:rPr lang="pl-PL" sz="2200" dirty="0" err="1"/>
              <a:t>Prediction</a:t>
            </a:r>
            <a:r>
              <a:rPr lang="pl-PL" sz="2200" dirty="0"/>
              <a:t> of </a:t>
            </a:r>
            <a:r>
              <a:rPr lang="pl-PL" sz="2200" dirty="0" err="1"/>
              <a:t>pavement</a:t>
            </a:r>
            <a:r>
              <a:rPr lang="pl-PL" sz="2200" dirty="0"/>
              <a:t> </a:t>
            </a:r>
            <a:r>
              <a:rPr lang="pl-PL" sz="2200" dirty="0" err="1"/>
              <a:t>condition</a:t>
            </a:r>
            <a:r>
              <a:rPr lang="pl-PL" sz="2200" dirty="0"/>
              <a:t> </a:t>
            </a:r>
            <a:r>
              <a:rPr lang="pl-PL" sz="2200" dirty="0" err="1"/>
              <a:t>changes</a:t>
            </a:r>
            <a:r>
              <a:rPr lang="pl-PL" sz="2200" dirty="0"/>
              <a:t> </a:t>
            </a:r>
            <a:r>
              <a:rPr lang="pl-PL" sz="2200" dirty="0" err="1"/>
              <a:t>over</a:t>
            </a:r>
            <a:r>
              <a:rPr lang="pl-PL" sz="2200" dirty="0"/>
              <a:t> </a:t>
            </a:r>
            <a:r>
              <a:rPr lang="pl-PL" sz="2200" dirty="0" err="1"/>
              <a:t>time</a:t>
            </a:r>
            <a:endParaRPr lang="pl-PL" sz="2200" dirty="0"/>
          </a:p>
          <a:p>
            <a:pPr marL="1143000" indent="-1143000">
              <a:spcBef>
                <a:spcPts val="600"/>
              </a:spcBef>
              <a:spcAft>
                <a:spcPts val="600"/>
              </a:spcAft>
              <a:buFont typeface="+mj-lt"/>
              <a:buAutoNum type="arabicPeriod"/>
            </a:pPr>
            <a:r>
              <a:rPr lang="pl-PL" sz="2200" dirty="0" err="1"/>
              <a:t>Maintenance</a:t>
            </a:r>
            <a:r>
              <a:rPr lang="pl-PL" sz="2200" dirty="0"/>
              <a:t> </a:t>
            </a:r>
            <a:r>
              <a:rPr lang="pl-PL" sz="2200" dirty="0" err="1"/>
              <a:t>works</a:t>
            </a:r>
            <a:r>
              <a:rPr lang="pl-PL" sz="2200" dirty="0"/>
              <a:t> plan</a:t>
            </a:r>
          </a:p>
        </p:txBody>
      </p:sp>
    </p:spTree>
    <p:extLst>
      <p:ext uri="{BB962C8B-B14F-4D97-AF65-F5344CB8AC3E}">
        <p14:creationId xmlns:p14="http://schemas.microsoft.com/office/powerpoint/2010/main" val="14344357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AC6AC1-7262-BB82-F38C-E28579AFA515}"/>
              </a:ext>
            </a:extLst>
          </p:cNvPr>
          <p:cNvSpPr>
            <a:spLocks noGrp="1"/>
          </p:cNvSpPr>
          <p:nvPr>
            <p:ph type="title"/>
          </p:nvPr>
        </p:nvSpPr>
        <p:spPr>
          <a:xfrm>
            <a:off x="839788" y="285750"/>
            <a:ext cx="9961562" cy="1600200"/>
          </a:xfrm>
        </p:spPr>
        <p:txBody>
          <a:bodyPr/>
          <a:lstStyle/>
          <a:p>
            <a:pPr algn="ctr"/>
            <a:r>
              <a:rPr lang="pl-PL" dirty="0">
                <a:solidFill>
                  <a:srgbClr val="F78722"/>
                </a:solidFill>
              </a:rPr>
              <a:t>MAINTENANCE OF ROAD ASPHALT PAVEMENT</a:t>
            </a:r>
            <a:endParaRPr lang="en-GB" dirty="0">
              <a:solidFill>
                <a:srgbClr val="F78722"/>
              </a:solidFill>
            </a:endParaRPr>
          </a:p>
        </p:txBody>
      </p:sp>
      <p:sp>
        <p:nvSpPr>
          <p:cNvPr id="5" name="Text Placeholder 4">
            <a:extLst>
              <a:ext uri="{FF2B5EF4-FFF2-40B4-BE49-F238E27FC236}">
                <a16:creationId xmlns:a16="http://schemas.microsoft.com/office/drawing/2014/main" id="{1356B4EA-BFD6-B63F-E871-3908A74BF9D5}"/>
              </a:ext>
            </a:extLst>
          </p:cNvPr>
          <p:cNvSpPr>
            <a:spLocks noGrp="1"/>
          </p:cNvSpPr>
          <p:nvPr>
            <p:ph type="body" sz="half" idx="2"/>
          </p:nvPr>
        </p:nvSpPr>
        <p:spPr>
          <a:xfrm>
            <a:off x="839788" y="2310209"/>
            <a:ext cx="10337119" cy="3811588"/>
          </a:xfrm>
        </p:spPr>
        <p:txBody>
          <a:bodyPr>
            <a:normAutofit/>
          </a:bodyPr>
          <a:lstStyle/>
          <a:p>
            <a:r>
              <a:rPr lang="pl-PL" sz="2400" b="0" i="1" dirty="0" err="1">
                <a:solidFill>
                  <a:srgbClr val="F78722"/>
                </a:solidFill>
              </a:rPr>
              <a:t>Chapter</a:t>
            </a:r>
            <a:r>
              <a:rPr lang="pl-PL" sz="2400" b="0" i="1" dirty="0">
                <a:solidFill>
                  <a:srgbClr val="F78722"/>
                </a:solidFill>
              </a:rPr>
              <a:t> No. 1. 	</a:t>
            </a:r>
          </a:p>
          <a:p>
            <a:endParaRPr lang="pl-PL" sz="2400" b="0" i="1" dirty="0"/>
          </a:p>
          <a:p>
            <a:r>
              <a:rPr lang="pl-PL" dirty="0" err="1">
                <a:solidFill>
                  <a:srgbClr val="FF0000"/>
                </a:solidFill>
              </a:rPr>
              <a:t>Introduction</a:t>
            </a:r>
            <a:r>
              <a:rPr lang="pl-PL" dirty="0">
                <a:solidFill>
                  <a:srgbClr val="FF0000"/>
                </a:solidFill>
              </a:rPr>
              <a:t> </a:t>
            </a:r>
            <a:br>
              <a:rPr lang="pl-PL" dirty="0">
                <a:solidFill>
                  <a:srgbClr val="FF0000"/>
                </a:solidFill>
              </a:rPr>
            </a:br>
            <a:r>
              <a:rPr lang="pl-PL" dirty="0">
                <a:solidFill>
                  <a:srgbClr val="FF0000"/>
                </a:solidFill>
              </a:rPr>
              <a:t>to the </a:t>
            </a:r>
            <a:r>
              <a:rPr lang="pl-PL" dirty="0" err="1">
                <a:solidFill>
                  <a:srgbClr val="FF0000"/>
                </a:solidFill>
              </a:rPr>
              <a:t>course</a:t>
            </a:r>
            <a:endParaRPr lang="pl-PL" dirty="0">
              <a:solidFill>
                <a:srgbClr val="FF0000"/>
              </a:solidFill>
            </a:endParaRPr>
          </a:p>
          <a:p>
            <a:endParaRPr lang="pl-PL" dirty="0"/>
          </a:p>
        </p:txBody>
      </p:sp>
      <p:pic>
        <p:nvPicPr>
          <p:cNvPr id="3" name="Obraz 2"/>
          <p:cNvPicPr>
            <a:picLocks noChangeAspect="1"/>
          </p:cNvPicPr>
          <p:nvPr/>
        </p:nvPicPr>
        <p:blipFill rotWithShape="1">
          <a:blip r:embed="rId2" cstate="hqprint">
            <a:extLst>
              <a:ext uri="{28A0092B-C50C-407E-A947-70E740481C1C}">
                <a14:useLocalDpi xmlns:a14="http://schemas.microsoft.com/office/drawing/2010/main" val="0"/>
              </a:ext>
            </a:extLst>
          </a:blip>
          <a:srcRect l="9409" t="17724" r="5446" b="6518"/>
          <a:stretch/>
        </p:blipFill>
        <p:spPr>
          <a:xfrm>
            <a:off x="5396320" y="2310209"/>
            <a:ext cx="5780587" cy="3661966"/>
          </a:xfrm>
          <a:prstGeom prst="rect">
            <a:avLst/>
          </a:prstGeom>
        </p:spPr>
      </p:pic>
    </p:spTree>
    <p:extLst>
      <p:ext uri="{BB962C8B-B14F-4D97-AF65-F5344CB8AC3E}">
        <p14:creationId xmlns:p14="http://schemas.microsoft.com/office/powerpoint/2010/main" val="1804997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object 3" descr="object 3"/>
          <p:cNvPicPr>
            <a:picLocks noChangeAspect="1"/>
          </p:cNvPicPr>
          <p:nvPr/>
        </p:nvPicPr>
        <p:blipFill>
          <a:blip r:embed="rId2"/>
          <a:stretch>
            <a:fillRect/>
          </a:stretch>
        </p:blipFill>
        <p:spPr>
          <a:xfrm>
            <a:off x="-1" y="1080065"/>
            <a:ext cx="5200652" cy="4152902"/>
          </a:xfrm>
          <a:prstGeom prst="rect">
            <a:avLst/>
          </a:prstGeom>
          <a:ln w="12700" cap="flat">
            <a:noFill/>
            <a:miter lim="400000"/>
          </a:ln>
          <a:effectLst/>
        </p:spPr>
      </p:pic>
      <p:pic>
        <p:nvPicPr>
          <p:cNvPr id="5" name="Obraz 4"/>
          <p:cNvPicPr>
            <a:picLocks noChangeAspect="1"/>
          </p:cNvPicPr>
          <p:nvPr/>
        </p:nvPicPr>
        <p:blipFill rotWithShape="1">
          <a:blip r:embed="rId3" cstate="hqprint">
            <a:extLst>
              <a:ext uri="{28A0092B-C50C-407E-A947-70E740481C1C}">
                <a14:useLocalDpi xmlns:a14="http://schemas.microsoft.com/office/drawing/2010/main" val="0"/>
              </a:ext>
            </a:extLst>
          </a:blip>
          <a:srcRect l="35471" t="35065" r="35511" b="30107"/>
          <a:stretch/>
        </p:blipFill>
        <p:spPr>
          <a:xfrm>
            <a:off x="-2539" y="1069636"/>
            <a:ext cx="5229053" cy="4184008"/>
          </a:xfrm>
          <a:prstGeom prst="rect">
            <a:avLst/>
          </a:prstGeom>
        </p:spPr>
      </p:pic>
      <p:sp>
        <p:nvSpPr>
          <p:cNvPr id="89" name="object 4"/>
          <p:cNvSpPr/>
          <p:nvPr/>
        </p:nvSpPr>
        <p:spPr>
          <a:xfrm>
            <a:off x="1654264" y="818187"/>
            <a:ext cx="5095282" cy="849694"/>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90" name="object 5"/>
          <p:cNvSpPr/>
          <p:nvPr/>
        </p:nvSpPr>
        <p:spPr>
          <a:xfrm flipV="1">
            <a:off x="5507033" y="1243033"/>
            <a:ext cx="6000757" cy="9528"/>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91" name="object 6"/>
          <p:cNvSpPr/>
          <p:nvPr/>
        </p:nvSpPr>
        <p:spPr>
          <a:xfrm flipV="1">
            <a:off x="5272535" y="1249380"/>
            <a:ext cx="1479548"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92" name="object 7"/>
          <p:cNvSpPr/>
          <p:nvPr/>
        </p:nvSpPr>
        <p:spPr>
          <a:xfrm>
            <a:off x="5573830" y="2042547"/>
            <a:ext cx="32149" cy="198241"/>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94" name="object 8"/>
          <p:cNvSpPr txBox="1">
            <a:spLocks noGrp="1"/>
          </p:cNvSpPr>
          <p:nvPr>
            <p:ph type="title" idx="4294967295"/>
          </p:nvPr>
        </p:nvSpPr>
        <p:spPr>
          <a:xfrm>
            <a:off x="1784300" y="954548"/>
            <a:ext cx="2895600" cy="555625"/>
          </a:xfrm>
          <a:prstGeom prst="rect">
            <a:avLst/>
          </a:prstGeom>
        </p:spPr>
        <p:txBody>
          <a:bodyPr>
            <a:normAutofit/>
          </a:bodyPr>
          <a:lstStyle>
            <a:lvl1pPr indent="12700">
              <a:defRPr sz="5300" spc="-100"/>
            </a:lvl1pPr>
          </a:lstStyle>
          <a:p>
            <a:r>
              <a:rPr lang="pl-PL" sz="3000" dirty="0" err="1">
                <a:solidFill>
                  <a:srgbClr val="F78722"/>
                </a:solidFill>
              </a:rPr>
              <a:t>Lecture</a:t>
            </a:r>
            <a:r>
              <a:rPr lang="pl-PL" sz="3000" dirty="0">
                <a:solidFill>
                  <a:srgbClr val="F78722"/>
                </a:solidFill>
              </a:rPr>
              <a:t> plan</a:t>
            </a:r>
          </a:p>
        </p:txBody>
      </p:sp>
      <p:sp>
        <p:nvSpPr>
          <p:cNvPr id="95" name="object 9"/>
          <p:cNvSpPr txBox="1"/>
          <p:nvPr/>
        </p:nvSpPr>
        <p:spPr>
          <a:xfrm>
            <a:off x="6742478" y="1983961"/>
            <a:ext cx="4764468" cy="256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8467">
              <a:spcBef>
                <a:spcPts val="67"/>
              </a:spcBef>
              <a:defRPr sz="2500">
                <a:latin typeface="Arial"/>
                <a:ea typeface="Arial"/>
                <a:cs typeface="Arial"/>
                <a:sym typeface="Arial"/>
              </a:defRPr>
            </a:pPr>
            <a:r>
              <a:rPr lang="pl-PL" sz="1667" dirty="0"/>
              <a:t>„</a:t>
            </a:r>
            <a:r>
              <a:rPr lang="pl-PL" sz="1667" dirty="0" err="1"/>
              <a:t>Pavement</a:t>
            </a:r>
            <a:r>
              <a:rPr lang="pl-PL" sz="1667" dirty="0"/>
              <a:t> </a:t>
            </a:r>
            <a:r>
              <a:rPr lang="pl-PL" sz="1667" dirty="0" err="1"/>
              <a:t>maintenance</a:t>
            </a:r>
            <a:r>
              <a:rPr lang="pl-PL" sz="1667" dirty="0"/>
              <a:t>” – </a:t>
            </a:r>
            <a:r>
              <a:rPr lang="pl-PL" sz="1667" dirty="0" err="1"/>
              <a:t>what</a:t>
            </a:r>
            <a:r>
              <a:rPr lang="pl-PL" sz="1667" dirty="0"/>
              <a:t> </a:t>
            </a:r>
            <a:r>
              <a:rPr lang="pl-PL" sz="1667" dirty="0" err="1"/>
              <a:t>does</a:t>
            </a:r>
            <a:r>
              <a:rPr lang="pl-PL" sz="1667" dirty="0"/>
              <a:t> </a:t>
            </a:r>
            <a:r>
              <a:rPr lang="pl-PL" sz="1667" dirty="0" err="1"/>
              <a:t>it</a:t>
            </a:r>
            <a:r>
              <a:rPr lang="pl-PL" sz="1667" dirty="0"/>
              <a:t> </a:t>
            </a:r>
            <a:r>
              <a:rPr lang="pl-PL" sz="1667" dirty="0" err="1"/>
              <a:t>mean</a:t>
            </a:r>
            <a:r>
              <a:rPr lang="pl-PL" sz="1667" dirty="0"/>
              <a:t>?</a:t>
            </a:r>
            <a:endParaRPr lang="en-GB" sz="1667" dirty="0"/>
          </a:p>
        </p:txBody>
      </p:sp>
      <p:sp>
        <p:nvSpPr>
          <p:cNvPr id="96" name="object 10"/>
          <p:cNvSpPr txBox="1"/>
          <p:nvPr/>
        </p:nvSpPr>
        <p:spPr>
          <a:xfrm>
            <a:off x="5678417" y="2030106"/>
            <a:ext cx="781051" cy="164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dirty="0"/>
              <a:t>1</a:t>
            </a:r>
            <a:endParaRPr sz="1067" spc="-13" dirty="0"/>
          </a:p>
        </p:txBody>
      </p:sp>
      <p:sp>
        <p:nvSpPr>
          <p:cNvPr id="97" name="object 11"/>
          <p:cNvSpPr txBox="1"/>
          <p:nvPr/>
        </p:nvSpPr>
        <p:spPr>
          <a:xfrm>
            <a:off x="6742477" y="2440644"/>
            <a:ext cx="4433523" cy="256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8467">
              <a:spcBef>
                <a:spcPts val="67"/>
              </a:spcBef>
              <a:defRPr sz="2500">
                <a:latin typeface="Arial"/>
                <a:ea typeface="Arial"/>
                <a:cs typeface="Arial"/>
                <a:sym typeface="Arial"/>
              </a:defRPr>
            </a:pPr>
            <a:r>
              <a:rPr lang="pl-PL" sz="1667" dirty="0" err="1"/>
              <a:t>What</a:t>
            </a:r>
            <a:r>
              <a:rPr lang="pl-PL" sz="1667" dirty="0"/>
              <a:t> </a:t>
            </a:r>
            <a:r>
              <a:rPr lang="pl-PL" sz="1667" dirty="0" err="1"/>
              <a:t>will</a:t>
            </a:r>
            <a:r>
              <a:rPr lang="pl-PL" sz="1667" dirty="0"/>
              <a:t> we </a:t>
            </a:r>
            <a:r>
              <a:rPr lang="pl-PL" sz="1667" dirty="0" err="1"/>
              <a:t>learn</a:t>
            </a:r>
            <a:r>
              <a:rPr lang="pl-PL" sz="1667" dirty="0"/>
              <a:t> </a:t>
            </a:r>
            <a:r>
              <a:rPr lang="pl-PL" sz="1667" dirty="0" err="1"/>
              <a:t>about</a:t>
            </a:r>
            <a:r>
              <a:rPr lang="pl-PL" sz="1667" dirty="0"/>
              <a:t> in </a:t>
            </a:r>
            <a:r>
              <a:rPr lang="pl-PL" sz="1667" dirty="0" err="1"/>
              <a:t>our</a:t>
            </a:r>
            <a:r>
              <a:rPr lang="pl-PL" sz="1667" dirty="0"/>
              <a:t> </a:t>
            </a:r>
            <a:r>
              <a:rPr lang="pl-PL" sz="1667" dirty="0" err="1"/>
              <a:t>classes</a:t>
            </a:r>
            <a:r>
              <a:rPr lang="pl-PL" sz="1667" dirty="0"/>
              <a:t>?</a:t>
            </a:r>
            <a:endParaRPr lang="en-GB" sz="1667" dirty="0"/>
          </a:p>
        </p:txBody>
      </p:sp>
      <p:sp>
        <p:nvSpPr>
          <p:cNvPr id="98" name="object 12"/>
          <p:cNvSpPr txBox="1"/>
          <p:nvPr/>
        </p:nvSpPr>
        <p:spPr>
          <a:xfrm>
            <a:off x="5678417" y="2486788"/>
            <a:ext cx="781051" cy="164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spc="-10" dirty="0"/>
              <a:t>2</a:t>
            </a:r>
            <a:endParaRPr sz="1067" spc="-13" dirty="0"/>
          </a:p>
        </p:txBody>
      </p:sp>
      <p:sp>
        <p:nvSpPr>
          <p:cNvPr id="99" name="object 13"/>
          <p:cNvSpPr txBox="1"/>
          <p:nvPr/>
        </p:nvSpPr>
        <p:spPr>
          <a:xfrm>
            <a:off x="6742478" y="2913833"/>
            <a:ext cx="4733713" cy="2436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3387" indent="8467">
              <a:lnSpc>
                <a:spcPts val="1867"/>
              </a:lnSpc>
              <a:spcBef>
                <a:spcPts val="200"/>
              </a:spcBef>
              <a:defRPr sz="2500">
                <a:latin typeface="Arial"/>
                <a:ea typeface="Arial"/>
                <a:cs typeface="Arial"/>
                <a:sym typeface="Arial"/>
              </a:defRPr>
            </a:pPr>
            <a:r>
              <a:rPr lang="pl-PL" sz="1667" dirty="0"/>
              <a:t>How </a:t>
            </a:r>
            <a:r>
              <a:rPr lang="pl-PL" sz="1667" dirty="0" err="1"/>
              <a:t>will</a:t>
            </a:r>
            <a:r>
              <a:rPr lang="pl-PL" sz="1667" dirty="0"/>
              <a:t> we </a:t>
            </a:r>
            <a:r>
              <a:rPr lang="pl-PL" sz="1667" dirty="0" err="1"/>
              <a:t>learn</a:t>
            </a:r>
            <a:r>
              <a:rPr lang="pl-PL" sz="1667" dirty="0"/>
              <a:t> in </a:t>
            </a:r>
            <a:r>
              <a:rPr lang="pl-PL" sz="1667" dirty="0" err="1"/>
              <a:t>our</a:t>
            </a:r>
            <a:r>
              <a:rPr lang="pl-PL" sz="1667" dirty="0"/>
              <a:t> </a:t>
            </a:r>
            <a:r>
              <a:rPr lang="pl-PL" sz="1667" dirty="0" err="1"/>
              <a:t>classes</a:t>
            </a:r>
            <a:r>
              <a:rPr lang="pl-PL" sz="1667" dirty="0"/>
              <a:t>?</a:t>
            </a:r>
            <a:endParaRPr sz="1667" spc="-7" dirty="0"/>
          </a:p>
        </p:txBody>
      </p:sp>
      <p:sp>
        <p:nvSpPr>
          <p:cNvPr id="100" name="object 14"/>
          <p:cNvSpPr txBox="1"/>
          <p:nvPr/>
        </p:nvSpPr>
        <p:spPr>
          <a:xfrm>
            <a:off x="5678417" y="2943472"/>
            <a:ext cx="781051" cy="164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spc="-10" dirty="0"/>
              <a:t>3</a:t>
            </a:r>
            <a:endParaRPr sz="1067" spc="-13" dirty="0"/>
          </a:p>
        </p:txBody>
      </p:sp>
      <p:grpSp>
        <p:nvGrpSpPr>
          <p:cNvPr id="115" name="object 23"/>
          <p:cNvGrpSpPr/>
          <p:nvPr/>
        </p:nvGrpSpPr>
        <p:grpSpPr>
          <a:xfrm>
            <a:off x="5573825" y="2479039"/>
            <a:ext cx="32152" cy="654923"/>
            <a:chOff x="-2" y="-1"/>
            <a:chExt cx="48226" cy="982385"/>
          </a:xfrm>
        </p:grpSpPr>
        <p:sp>
          <p:nvSpPr>
            <p:cNvPr id="113" name="Rectangle"/>
            <p:cNvSpPr/>
            <p:nvPr/>
          </p:nvSpPr>
          <p:spPr>
            <a:xfrm>
              <a:off x="-2" y="685011"/>
              <a:ext cx="48226" cy="297373"/>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14" name="Rectangle"/>
            <p:cNvSpPr/>
            <p:nvPr/>
          </p:nvSpPr>
          <p:spPr>
            <a:xfrm>
              <a:off x="-2" y="-1"/>
              <a:ext cx="48226" cy="297359"/>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grpSp>
      <p:grpSp>
        <p:nvGrpSpPr>
          <p:cNvPr id="18" name="object 23"/>
          <p:cNvGrpSpPr/>
          <p:nvPr/>
        </p:nvGrpSpPr>
        <p:grpSpPr>
          <a:xfrm>
            <a:off x="5576799" y="2935713"/>
            <a:ext cx="32152" cy="654923"/>
            <a:chOff x="-2" y="-1"/>
            <a:chExt cx="48226" cy="982385"/>
          </a:xfrm>
        </p:grpSpPr>
        <p:sp>
          <p:nvSpPr>
            <p:cNvPr id="19" name="Rectangle"/>
            <p:cNvSpPr/>
            <p:nvPr/>
          </p:nvSpPr>
          <p:spPr>
            <a:xfrm>
              <a:off x="-2" y="685011"/>
              <a:ext cx="48226" cy="297373"/>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20" name="Rectangle"/>
            <p:cNvSpPr/>
            <p:nvPr/>
          </p:nvSpPr>
          <p:spPr>
            <a:xfrm>
              <a:off x="-2" y="-1"/>
              <a:ext cx="48226" cy="297359"/>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grpSp>
      <p:sp>
        <p:nvSpPr>
          <p:cNvPr id="21" name="object 13"/>
          <p:cNvSpPr txBox="1"/>
          <p:nvPr/>
        </p:nvSpPr>
        <p:spPr>
          <a:xfrm>
            <a:off x="6747019" y="3362748"/>
            <a:ext cx="4733713" cy="2436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3387" indent="8467">
              <a:lnSpc>
                <a:spcPts val="1867"/>
              </a:lnSpc>
              <a:spcBef>
                <a:spcPts val="200"/>
              </a:spcBef>
              <a:defRPr sz="2500">
                <a:latin typeface="Arial"/>
                <a:ea typeface="Arial"/>
                <a:cs typeface="Arial"/>
                <a:sym typeface="Arial"/>
              </a:defRPr>
            </a:pPr>
            <a:r>
              <a:rPr lang="pl-PL" sz="1667" dirty="0"/>
              <a:t>Plan of the </a:t>
            </a:r>
            <a:r>
              <a:rPr lang="pl-PL" sz="1667" dirty="0" err="1"/>
              <a:t>course</a:t>
            </a:r>
            <a:r>
              <a:rPr lang="pl-PL" sz="1667" dirty="0"/>
              <a:t>.</a:t>
            </a:r>
            <a:endParaRPr sz="1667" spc="-7" dirty="0"/>
          </a:p>
        </p:txBody>
      </p:sp>
      <p:sp>
        <p:nvSpPr>
          <p:cNvPr id="22" name="object 14"/>
          <p:cNvSpPr txBox="1"/>
          <p:nvPr/>
        </p:nvSpPr>
        <p:spPr>
          <a:xfrm>
            <a:off x="5682958" y="3392387"/>
            <a:ext cx="781051" cy="164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spc="-10" dirty="0"/>
              <a:t>4</a:t>
            </a:r>
            <a:endParaRPr sz="1067" spc="-13" dirty="0"/>
          </a:p>
        </p:txBody>
      </p:sp>
      <p:grpSp>
        <p:nvGrpSpPr>
          <p:cNvPr id="23" name="object 23"/>
          <p:cNvGrpSpPr/>
          <p:nvPr/>
        </p:nvGrpSpPr>
        <p:grpSpPr>
          <a:xfrm>
            <a:off x="5574671" y="3391852"/>
            <a:ext cx="32152" cy="654923"/>
            <a:chOff x="-2" y="-1"/>
            <a:chExt cx="48226" cy="982385"/>
          </a:xfrm>
        </p:grpSpPr>
        <p:sp>
          <p:nvSpPr>
            <p:cNvPr id="24" name="Rectangle"/>
            <p:cNvSpPr/>
            <p:nvPr/>
          </p:nvSpPr>
          <p:spPr>
            <a:xfrm>
              <a:off x="-2" y="685011"/>
              <a:ext cx="48226" cy="297373"/>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25" name="Rectangle"/>
            <p:cNvSpPr/>
            <p:nvPr/>
          </p:nvSpPr>
          <p:spPr>
            <a:xfrm>
              <a:off x="-2" y="-1"/>
              <a:ext cx="48226" cy="297359"/>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grpSp>
      <p:sp>
        <p:nvSpPr>
          <p:cNvPr id="26" name="object 13"/>
          <p:cNvSpPr txBox="1"/>
          <p:nvPr/>
        </p:nvSpPr>
        <p:spPr>
          <a:xfrm>
            <a:off x="6742478" y="3827191"/>
            <a:ext cx="4733713" cy="2436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3387" indent="8467">
              <a:lnSpc>
                <a:spcPts val="1867"/>
              </a:lnSpc>
              <a:spcBef>
                <a:spcPts val="200"/>
              </a:spcBef>
              <a:defRPr sz="2500">
                <a:latin typeface="Arial"/>
                <a:ea typeface="Arial"/>
                <a:cs typeface="Arial"/>
                <a:sym typeface="Arial"/>
              </a:defRPr>
            </a:pPr>
            <a:r>
              <a:rPr lang="pl-PL" sz="1667" dirty="0" err="1"/>
              <a:t>Discussion</a:t>
            </a:r>
            <a:r>
              <a:rPr lang="pl-PL" sz="1667" dirty="0"/>
              <a:t>.</a:t>
            </a:r>
            <a:endParaRPr sz="1667" spc="-7" dirty="0"/>
          </a:p>
        </p:txBody>
      </p:sp>
      <p:sp>
        <p:nvSpPr>
          <p:cNvPr id="27" name="object 14"/>
          <p:cNvSpPr txBox="1"/>
          <p:nvPr/>
        </p:nvSpPr>
        <p:spPr>
          <a:xfrm>
            <a:off x="5678417" y="3856830"/>
            <a:ext cx="781051" cy="164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spc="-10" dirty="0"/>
              <a:t>5</a:t>
            </a:r>
            <a:endParaRPr sz="1067" spc="-13" dirty="0"/>
          </a:p>
        </p:txBody>
      </p:sp>
      <p:grpSp>
        <p:nvGrpSpPr>
          <p:cNvPr id="28" name="object 23"/>
          <p:cNvGrpSpPr/>
          <p:nvPr/>
        </p:nvGrpSpPr>
        <p:grpSpPr>
          <a:xfrm>
            <a:off x="5573825" y="3847981"/>
            <a:ext cx="32152" cy="654923"/>
            <a:chOff x="-2" y="-1"/>
            <a:chExt cx="48226" cy="982385"/>
          </a:xfrm>
        </p:grpSpPr>
        <p:sp>
          <p:nvSpPr>
            <p:cNvPr id="29" name="Rectangle"/>
            <p:cNvSpPr/>
            <p:nvPr/>
          </p:nvSpPr>
          <p:spPr>
            <a:xfrm>
              <a:off x="-2" y="685011"/>
              <a:ext cx="48226" cy="297373"/>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30" name="Rectangle"/>
            <p:cNvSpPr/>
            <p:nvPr/>
          </p:nvSpPr>
          <p:spPr>
            <a:xfrm>
              <a:off x="-2" y="-1"/>
              <a:ext cx="48226" cy="297359"/>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grpSp>
      <p:sp>
        <p:nvSpPr>
          <p:cNvPr id="31" name="object 13"/>
          <p:cNvSpPr txBox="1"/>
          <p:nvPr/>
        </p:nvSpPr>
        <p:spPr>
          <a:xfrm>
            <a:off x="6742478" y="4283592"/>
            <a:ext cx="4733713" cy="2436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marR="3387" indent="8467">
              <a:lnSpc>
                <a:spcPts val="1867"/>
              </a:lnSpc>
              <a:spcBef>
                <a:spcPts val="200"/>
              </a:spcBef>
              <a:defRPr sz="2500">
                <a:latin typeface="Arial"/>
                <a:ea typeface="Arial"/>
                <a:cs typeface="Arial"/>
                <a:sym typeface="Arial"/>
              </a:defRPr>
            </a:pPr>
            <a:r>
              <a:rPr lang="pl-PL" sz="1667" dirty="0" err="1"/>
              <a:t>Next</a:t>
            </a:r>
            <a:r>
              <a:rPr lang="pl-PL" sz="1667" dirty="0"/>
              <a:t> </a:t>
            </a:r>
            <a:r>
              <a:rPr lang="pl-PL" sz="1667" dirty="0" err="1"/>
              <a:t>topic</a:t>
            </a:r>
            <a:r>
              <a:rPr lang="pl-PL" sz="1667" dirty="0"/>
              <a:t>.</a:t>
            </a:r>
            <a:endParaRPr sz="1667" spc="-7" dirty="0"/>
          </a:p>
        </p:txBody>
      </p:sp>
      <p:sp>
        <p:nvSpPr>
          <p:cNvPr id="32" name="object 14"/>
          <p:cNvSpPr txBox="1"/>
          <p:nvPr/>
        </p:nvSpPr>
        <p:spPr>
          <a:xfrm>
            <a:off x="5678417" y="4313231"/>
            <a:ext cx="781051" cy="164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spc="-10" dirty="0"/>
              <a:t>6</a:t>
            </a:r>
            <a:endParaRPr sz="1067" spc="-13"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5587511" cy="1344212"/>
          </a:xfrm>
          <a:prstGeom prst="rect">
            <a:avLst/>
          </a:prstGeom>
        </p:spPr>
        <p:txBody>
          <a:bodyPr>
            <a:normAutofit/>
          </a:bodyPr>
          <a:lstStyle/>
          <a:p>
            <a:pPr indent="8467">
              <a:spcBef>
                <a:spcPts val="67"/>
              </a:spcBef>
              <a:defRPr sz="4400"/>
            </a:pPr>
            <a:r>
              <a:rPr lang="pl-PL" sz="2800" dirty="0">
                <a:solidFill>
                  <a:srgbClr val="F78722"/>
                </a:solidFill>
              </a:rPr>
              <a:t>„</a:t>
            </a:r>
            <a:r>
              <a:rPr lang="pl-PL" sz="2800" dirty="0" err="1">
                <a:solidFill>
                  <a:srgbClr val="F78722"/>
                </a:solidFill>
              </a:rPr>
              <a:t>Pavement</a:t>
            </a:r>
            <a:r>
              <a:rPr lang="pl-PL" sz="2800" dirty="0">
                <a:solidFill>
                  <a:srgbClr val="F78722"/>
                </a:solidFill>
              </a:rPr>
              <a:t> </a:t>
            </a:r>
            <a:r>
              <a:rPr lang="pl-PL" sz="2800" dirty="0" err="1">
                <a:solidFill>
                  <a:srgbClr val="F78722"/>
                </a:solidFill>
              </a:rPr>
              <a:t>mainetenance</a:t>
            </a:r>
            <a:r>
              <a:rPr lang="pl-PL" sz="2800" dirty="0">
                <a:solidFill>
                  <a:srgbClr val="F78722"/>
                </a:solidFill>
              </a:rPr>
              <a:t>” </a:t>
            </a:r>
            <a:br>
              <a:rPr lang="pl-PL" sz="2800" dirty="0">
                <a:solidFill>
                  <a:srgbClr val="F78722"/>
                </a:solidFill>
              </a:rPr>
            </a:br>
            <a:r>
              <a:rPr lang="pl-PL" sz="2800" dirty="0">
                <a:solidFill>
                  <a:srgbClr val="F78722"/>
                </a:solidFill>
              </a:rPr>
              <a:t>– </a:t>
            </a:r>
            <a:r>
              <a:rPr lang="pl-PL" sz="2800" dirty="0" err="1">
                <a:solidFill>
                  <a:srgbClr val="F78722"/>
                </a:solidFill>
              </a:rPr>
              <a:t>what</a:t>
            </a:r>
            <a:r>
              <a:rPr lang="pl-PL" sz="2800" dirty="0">
                <a:solidFill>
                  <a:srgbClr val="F78722"/>
                </a:solidFill>
              </a:rPr>
              <a:t> </a:t>
            </a:r>
            <a:r>
              <a:rPr lang="pl-PL" sz="2800" dirty="0" err="1">
                <a:solidFill>
                  <a:srgbClr val="F78722"/>
                </a:solidFill>
              </a:rPr>
              <a:t>does</a:t>
            </a:r>
            <a:r>
              <a:rPr lang="pl-PL" sz="2800" dirty="0">
                <a:solidFill>
                  <a:srgbClr val="F78722"/>
                </a:solidFill>
              </a:rPr>
              <a:t> </a:t>
            </a:r>
            <a:r>
              <a:rPr lang="pl-PL" sz="2800" dirty="0" err="1">
                <a:solidFill>
                  <a:srgbClr val="F78722"/>
                </a:solidFill>
              </a:rPr>
              <a:t>it</a:t>
            </a:r>
            <a:r>
              <a:rPr lang="pl-PL" sz="2800" dirty="0">
                <a:solidFill>
                  <a:srgbClr val="F78722"/>
                </a:solidFill>
              </a:rPr>
              <a:t> </a:t>
            </a:r>
            <a:r>
              <a:rPr lang="pl-PL" sz="2800" dirty="0" err="1">
                <a:solidFill>
                  <a:srgbClr val="F78722"/>
                </a:solidFill>
              </a:rPr>
              <a:t>mean</a:t>
            </a:r>
            <a:r>
              <a:rPr lang="pl-PL" sz="2800" dirty="0">
                <a:solidFill>
                  <a:srgbClr val="F78722"/>
                </a:solidFill>
              </a:rPr>
              <a:t>?</a:t>
            </a:r>
            <a:endParaRPr sz="2800" spc="-67" dirty="0">
              <a:solidFill>
                <a:srgbClr val="F78722"/>
              </a:solidFill>
            </a:endParaRPr>
          </a:p>
        </p:txBody>
      </p:sp>
    </p:spTree>
    <p:extLst>
      <p:ext uri="{BB962C8B-B14F-4D97-AF65-F5344CB8AC3E}">
        <p14:creationId xmlns:p14="http://schemas.microsoft.com/office/powerpoint/2010/main" val="2257380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Fundamental</a:t>
            </a:r>
            <a:r>
              <a:rPr lang="pl-PL" dirty="0">
                <a:solidFill>
                  <a:srgbClr val="F78722"/>
                </a:solidFill>
              </a:rPr>
              <a:t> </a:t>
            </a:r>
            <a:r>
              <a:rPr lang="pl-PL" dirty="0" err="1">
                <a:solidFill>
                  <a:srgbClr val="F78722"/>
                </a:solidFill>
              </a:rPr>
              <a:t>questions</a:t>
            </a:r>
            <a:endParaRPr lang="en-GB" dirty="0">
              <a:solidFill>
                <a:srgbClr val="F78722"/>
              </a:solidFill>
            </a:endParaRPr>
          </a:p>
        </p:txBody>
      </p:sp>
      <p:sp>
        <p:nvSpPr>
          <p:cNvPr id="6"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marL="0" indent="0">
              <a:lnSpc>
                <a:spcPct val="120000"/>
              </a:lnSpc>
              <a:spcBef>
                <a:spcPts val="3000"/>
              </a:spcBef>
              <a:buNone/>
            </a:pPr>
            <a:r>
              <a:rPr lang="en-US" sz="2200" dirty="0"/>
              <a:t>Why will we learn about pavement maintenance?</a:t>
            </a:r>
          </a:p>
          <a:p>
            <a:pPr marL="0" indent="0">
              <a:lnSpc>
                <a:spcPct val="120000"/>
              </a:lnSpc>
              <a:spcBef>
                <a:spcPts val="3000"/>
              </a:spcBef>
              <a:buNone/>
            </a:pPr>
            <a:r>
              <a:rPr lang="en-US" sz="2200" dirty="0"/>
              <a:t>Why is maintenance of the pavements </a:t>
            </a:r>
            <a:br>
              <a:rPr lang="pl-PL" sz="2200" dirty="0"/>
            </a:br>
            <a:r>
              <a:rPr lang="en-US" sz="2200" dirty="0"/>
              <a:t>so important?</a:t>
            </a:r>
          </a:p>
          <a:p>
            <a:pPr marL="0" indent="0">
              <a:lnSpc>
                <a:spcPct val="120000"/>
              </a:lnSpc>
              <a:spcBef>
                <a:spcPts val="3000"/>
              </a:spcBef>
              <a:buNone/>
            </a:pPr>
            <a:r>
              <a:rPr lang="en-US" sz="2200" dirty="0"/>
              <a:t>Why will we only learn about only </a:t>
            </a:r>
            <a:br>
              <a:rPr lang="pl-PL" sz="2200" dirty="0"/>
            </a:br>
            <a:r>
              <a:rPr lang="en-US" sz="2200" dirty="0"/>
              <a:t>asphalt pavements?</a:t>
            </a:r>
          </a:p>
        </p:txBody>
      </p:sp>
    </p:spTree>
    <p:extLst>
      <p:ext uri="{BB962C8B-B14F-4D97-AF65-F5344CB8AC3E}">
        <p14:creationId xmlns:p14="http://schemas.microsoft.com/office/powerpoint/2010/main" val="68338739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Pavement</a:t>
            </a:r>
            <a:r>
              <a:rPr lang="pl-PL" dirty="0">
                <a:solidFill>
                  <a:srgbClr val="F78722"/>
                </a:solidFill>
              </a:rPr>
              <a:t> life </a:t>
            </a:r>
            <a:r>
              <a:rPr lang="pl-PL" dirty="0" err="1">
                <a:solidFill>
                  <a:srgbClr val="F78722"/>
                </a:solidFill>
              </a:rPr>
              <a:t>cycle</a:t>
            </a:r>
            <a:endParaRPr lang="en-GB" dirty="0">
              <a:solidFill>
                <a:srgbClr val="F78722"/>
              </a:solidFill>
            </a:endParaRPr>
          </a:p>
        </p:txBody>
      </p:sp>
      <p:sp>
        <p:nvSpPr>
          <p:cNvPr id="2" name="Text Placeholder 1">
            <a:extLst>
              <a:ext uri="{FF2B5EF4-FFF2-40B4-BE49-F238E27FC236}">
                <a16:creationId xmlns:a16="http://schemas.microsoft.com/office/drawing/2014/main" id="{46335C3F-73E0-84B4-F75C-AE0C0659F341}"/>
              </a:ext>
            </a:extLst>
          </p:cNvPr>
          <p:cNvSpPr>
            <a:spLocks noGrp="1"/>
          </p:cNvSpPr>
          <p:nvPr>
            <p:ph type="body" sz="quarter" idx="11"/>
          </p:nvPr>
        </p:nvSpPr>
        <p:spPr/>
        <p:txBody>
          <a:bodyPr/>
          <a:lstStyle/>
          <a:p>
            <a:endParaRPr lang="en-GB"/>
          </a:p>
        </p:txBody>
      </p:sp>
      <p:pic>
        <p:nvPicPr>
          <p:cNvPr id="4" name="Obraz 3"/>
          <p:cNvPicPr>
            <a:picLocks noChangeAspect="1"/>
          </p:cNvPicPr>
          <p:nvPr/>
        </p:nvPicPr>
        <p:blipFill>
          <a:blip r:embed="rId2"/>
          <a:stretch>
            <a:fillRect/>
          </a:stretch>
        </p:blipFill>
        <p:spPr>
          <a:xfrm>
            <a:off x="1124478" y="1504339"/>
            <a:ext cx="9943043" cy="4913394"/>
          </a:xfrm>
          <a:prstGeom prst="rect">
            <a:avLst/>
          </a:prstGeom>
        </p:spPr>
      </p:pic>
    </p:spTree>
    <p:extLst>
      <p:ext uri="{BB962C8B-B14F-4D97-AF65-F5344CB8AC3E}">
        <p14:creationId xmlns:p14="http://schemas.microsoft.com/office/powerpoint/2010/main" val="340137021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lang="pl-PL" dirty="0" err="1">
                <a:solidFill>
                  <a:srgbClr val="F78722"/>
                </a:solidFill>
              </a:rPr>
              <a:t>Pavement</a:t>
            </a:r>
            <a:r>
              <a:rPr lang="pl-PL" dirty="0">
                <a:solidFill>
                  <a:srgbClr val="F78722"/>
                </a:solidFill>
              </a:rPr>
              <a:t> life </a:t>
            </a:r>
            <a:r>
              <a:rPr lang="pl-PL" dirty="0" err="1">
                <a:solidFill>
                  <a:srgbClr val="F78722"/>
                </a:solidFill>
              </a:rPr>
              <a:t>cycle</a:t>
            </a:r>
            <a:endParaRPr lang="en-GB" dirty="0">
              <a:solidFill>
                <a:srgbClr val="F78722"/>
              </a:solidFill>
            </a:endParaRPr>
          </a:p>
        </p:txBody>
      </p:sp>
      <p:sp>
        <p:nvSpPr>
          <p:cNvPr id="2" name="Text Placeholder 1">
            <a:extLst>
              <a:ext uri="{FF2B5EF4-FFF2-40B4-BE49-F238E27FC236}">
                <a16:creationId xmlns:a16="http://schemas.microsoft.com/office/drawing/2014/main" id="{1B0F2A6E-47DE-41B8-D688-82D91C01D9D0}"/>
              </a:ext>
            </a:extLst>
          </p:cNvPr>
          <p:cNvSpPr>
            <a:spLocks noGrp="1"/>
          </p:cNvSpPr>
          <p:nvPr>
            <p:ph type="body" sz="quarter" idx="11"/>
          </p:nvPr>
        </p:nvSpPr>
        <p:spPr/>
        <p:txBody>
          <a:bodyPr/>
          <a:lstStyle/>
          <a:p>
            <a:endParaRPr lang="en-GB"/>
          </a:p>
        </p:txBody>
      </p:sp>
      <p:pic>
        <p:nvPicPr>
          <p:cNvPr id="11" name="Obraz 10"/>
          <p:cNvPicPr>
            <a:picLocks noChangeAspect="1"/>
          </p:cNvPicPr>
          <p:nvPr/>
        </p:nvPicPr>
        <p:blipFill>
          <a:blip r:embed="rId2"/>
          <a:stretch>
            <a:fillRect/>
          </a:stretch>
        </p:blipFill>
        <p:spPr>
          <a:xfrm>
            <a:off x="1141848" y="1504339"/>
            <a:ext cx="9925673" cy="4956740"/>
          </a:xfrm>
          <a:prstGeom prst="rect">
            <a:avLst/>
          </a:prstGeom>
        </p:spPr>
      </p:pic>
    </p:spTree>
    <p:extLst>
      <p:ext uri="{BB962C8B-B14F-4D97-AF65-F5344CB8AC3E}">
        <p14:creationId xmlns:p14="http://schemas.microsoft.com/office/powerpoint/2010/main" val="181759809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BB3599BF-F5AA-4F19-9669-C29B261213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179</TotalTime>
  <Words>469</Words>
  <Application>Microsoft Office PowerPoint</Application>
  <PresentationFormat>Widescreen</PresentationFormat>
  <Paragraphs>84</Paragraphs>
  <Slides>23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Aptos</vt:lpstr>
      <vt:lpstr>Arial</vt:lpstr>
      <vt:lpstr>Arial Rounded MT Bold</vt:lpstr>
      <vt:lpstr>Calibri</vt:lpstr>
      <vt:lpstr>Helvetica Neue</vt:lpstr>
      <vt:lpstr>Helvetica Neue Medium</vt:lpstr>
      <vt:lpstr>Montserrat Regular</vt:lpstr>
      <vt:lpstr>Wingdings</vt:lpstr>
      <vt:lpstr>21_BasicWhite</vt:lpstr>
      <vt:lpstr>Course C.03.06.02 Maintenance – Introduction</vt:lpstr>
      <vt:lpstr>Road Transportation Systems Engineering Development in the Sub-Saharan Africa – Modern EU Master Programme &amp; Capacity Building</vt:lpstr>
      <vt:lpstr>PowerPoint Presentation</vt:lpstr>
      <vt:lpstr>MAINTENANCE OF ROAD ASPHALT PAVEMENT</vt:lpstr>
      <vt:lpstr>Lecture plan</vt:lpstr>
      <vt:lpstr>„Pavement mainetenance”  – what does it mean?</vt:lpstr>
      <vt:lpstr>Fundamental questions</vt:lpstr>
      <vt:lpstr>Pavement life cycle</vt:lpstr>
      <vt:lpstr>Pavement life cycle</vt:lpstr>
      <vt:lpstr>Pavement life cycle</vt:lpstr>
      <vt:lpstr>What will we learn about in our classes?</vt:lpstr>
      <vt:lpstr>Chapters of our course…</vt:lpstr>
      <vt:lpstr>Chapter No. 1 – short look</vt:lpstr>
      <vt:lpstr>Chapter No. 2 – short look</vt:lpstr>
      <vt:lpstr>Chapter No. 3 – short look</vt:lpstr>
      <vt:lpstr>Chapter No. 4 – short look</vt:lpstr>
      <vt:lpstr>Chapter No. 5 – short look</vt:lpstr>
      <vt:lpstr>Chapter No. 6 – short look</vt:lpstr>
      <vt:lpstr>Chapter No. 7 – short look</vt:lpstr>
      <vt:lpstr>Chapter No. 8 – short look</vt:lpstr>
      <vt:lpstr>Chapter No. 9 – short look</vt:lpstr>
      <vt:lpstr>What will we do in our classes?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19</cp:revision>
  <dcterms:modified xsi:type="dcterms:W3CDTF">2026-05-26T11:31:37Z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