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webextensions/taskpanes.xml" ContentType="application/vnd.ms-office.webextensiontaskpanes+xml"/>
  <Override PartName="/ppt/webextensions/webextension1.xml" ContentType="application/vnd.ms-office.webextension+xml"/>
  <Override PartName="/ppt/webextensions/webextension2.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openxmlformats.org/officeDocument/2006/relationships/custom-properties" Target="docProps/custom.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 id="2147483688" r:id="rId5"/>
  </p:sldMasterIdLst>
  <p:notesMasterIdLst>
    <p:notesMasterId r:id="rId37"/>
  </p:notesMasterIdLst>
  <p:handoutMasterIdLst>
    <p:handoutMasterId r:id="rId38"/>
  </p:handoutMasterIdLst>
  <p:sldIdLst>
    <p:sldId id="306" r:id="rId6"/>
    <p:sldId id="313" r:id="rId7"/>
    <p:sldId id="307" r:id="rId8"/>
    <p:sldId id="314" r:id="rId9"/>
    <p:sldId id="317" r:id="rId10"/>
    <p:sldId id="329" r:id="rId11"/>
    <p:sldId id="353" r:id="rId12"/>
    <p:sldId id="330" r:id="rId13"/>
    <p:sldId id="331" r:id="rId14"/>
    <p:sldId id="332" r:id="rId15"/>
    <p:sldId id="333" r:id="rId16"/>
    <p:sldId id="334" r:id="rId17"/>
    <p:sldId id="335" r:id="rId18"/>
    <p:sldId id="336" r:id="rId19"/>
    <p:sldId id="337" r:id="rId20"/>
    <p:sldId id="338" r:id="rId21"/>
    <p:sldId id="339" r:id="rId22"/>
    <p:sldId id="340" r:id="rId23"/>
    <p:sldId id="354" r:id="rId24"/>
    <p:sldId id="341" r:id="rId25"/>
    <p:sldId id="342" r:id="rId26"/>
    <p:sldId id="343" r:id="rId27"/>
    <p:sldId id="344" r:id="rId28"/>
    <p:sldId id="345" r:id="rId29"/>
    <p:sldId id="355" r:id="rId30"/>
    <p:sldId id="346" r:id="rId31"/>
    <p:sldId id="347" r:id="rId32"/>
    <p:sldId id="356" r:id="rId33"/>
    <p:sldId id="348" r:id="rId34"/>
    <p:sldId id="349" r:id="rId35"/>
    <p:sldId id="309" r:id="rId36"/>
  </p:sldIdLst>
  <p:sldSz cx="12192000" cy="6858000"/>
  <p:notesSz cx="6858000" cy="9144000"/>
  <p:defaultTex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6211"/>
    <a:srgbClr val="EE230C"/>
    <a:srgbClr val="00518E"/>
    <a:srgbClr val="005EA4"/>
    <a:srgbClr val="F78722"/>
    <a:srgbClr val="B51600"/>
    <a:srgbClr val="890F00"/>
    <a:srgbClr val="B4351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10066C2-B457-4246-A13B-9287993E92E6}" v="155" dt="2026-06-06T16:21:13.111"/>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44" d="100"/>
          <a:sy n="144" d="100"/>
        </p:scale>
        <p:origin x="126" y="180"/>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presProps" Target="presProps.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tableStyles" Target="tableStyle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notesMaster" Target="notesMasters/notesMaster1.xml"/><Relationship Id="rId40"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microsoft.com/office/2016/11/relationships/changesInfo" Target="changesInfos/changesInfo1.xml"/><Relationship Id="rId8" Type="http://schemas.openxmlformats.org/officeDocument/2006/relationships/slide" Target="slides/slide3.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handoutMaster" Target="handoutMasters/handout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ojciech Kustra" userId="afebd3d0-216b-4c4f-8992-1bf1fda6d5e8" providerId="ADAL" clId="{1D307E72-7901-4E61-A01B-3C4232ABCF63}"/>
    <pc:docChg chg="undo custSel addSld delSld modSld addMainMaster modMainMaster">
      <pc:chgData name="Wojciech Kustra" userId="afebd3d0-216b-4c4f-8992-1bf1fda6d5e8" providerId="ADAL" clId="{1D307E72-7901-4E61-A01B-3C4232ABCF63}" dt="2026-06-06T16:21:35.649" v="4751" actId="255"/>
      <pc:docMkLst>
        <pc:docMk/>
      </pc:docMkLst>
      <pc:sldChg chg="add del">
        <pc:chgData name="Wojciech Kustra" userId="afebd3d0-216b-4c4f-8992-1bf1fda6d5e8" providerId="ADAL" clId="{1D307E72-7901-4E61-A01B-3C4232ABCF63}" dt="2026-06-06T15:40:59.222" v="4130"/>
        <pc:sldMkLst>
          <pc:docMk/>
          <pc:sldMk cId="0" sldId="256"/>
        </pc:sldMkLst>
      </pc:sldChg>
      <pc:sldChg chg="modSp mod">
        <pc:chgData name="Wojciech Kustra" userId="afebd3d0-216b-4c4f-8992-1bf1fda6d5e8" providerId="ADAL" clId="{1D307E72-7901-4E61-A01B-3C4232ABCF63}" dt="2026-06-06T14:56:54.324" v="1" actId="27636"/>
        <pc:sldMkLst>
          <pc:docMk/>
          <pc:sldMk cId="1478447607" sldId="306"/>
        </pc:sldMkLst>
        <pc:spChg chg="mod">
          <ac:chgData name="Wojciech Kustra" userId="afebd3d0-216b-4c4f-8992-1bf1fda6d5e8" providerId="ADAL" clId="{1D307E72-7901-4E61-A01B-3C4232ABCF63}" dt="2026-06-06T14:56:54.324" v="1" actId="27636"/>
          <ac:spMkLst>
            <pc:docMk/>
            <pc:sldMk cId="1478447607" sldId="306"/>
            <ac:spMk id="2" creationId="{72111A30-B86A-18DC-CFD2-586F00D22619}"/>
          </ac:spMkLst>
        </pc:spChg>
      </pc:sldChg>
      <pc:sldChg chg="addSp delSp modSp del mod">
        <pc:chgData name="Wojciech Kustra" userId="afebd3d0-216b-4c4f-8992-1bf1fda6d5e8" providerId="ADAL" clId="{1D307E72-7901-4E61-A01B-3C4232ABCF63}" dt="2026-06-06T15:37:13.563" v="4108"/>
        <pc:sldMkLst>
          <pc:docMk/>
          <pc:sldMk cId="4226527047" sldId="328"/>
        </pc:sldMkLst>
        <pc:spChg chg="add del mod">
          <ac:chgData name="Wojciech Kustra" userId="afebd3d0-216b-4c4f-8992-1bf1fda6d5e8" providerId="ADAL" clId="{1D307E72-7901-4E61-A01B-3C4232ABCF63}" dt="2026-06-06T15:34:03.643" v="3438"/>
          <ac:spMkLst>
            <pc:docMk/>
            <pc:sldMk cId="4226527047" sldId="328"/>
            <ac:spMk id="2" creationId="{3E104AE8-28FE-414C-AE08-C885FEF93FDE}"/>
          </ac:spMkLst>
        </pc:spChg>
        <pc:spChg chg="add del mod">
          <ac:chgData name="Wojciech Kustra" userId="afebd3d0-216b-4c4f-8992-1bf1fda6d5e8" providerId="ADAL" clId="{1D307E72-7901-4E61-A01B-3C4232ABCF63}" dt="2026-06-06T15:34:03.643" v="3439"/>
          <ac:spMkLst>
            <pc:docMk/>
            <pc:sldMk cId="4226527047" sldId="328"/>
            <ac:spMk id="3" creationId="{BBC1CC2F-E15F-4F6D-A545-0F032F9856BF}"/>
          </ac:spMkLst>
        </pc:spChg>
        <pc:spChg chg="add del mod">
          <ac:chgData name="Wojciech Kustra" userId="afebd3d0-216b-4c4f-8992-1bf1fda6d5e8" providerId="ADAL" clId="{1D307E72-7901-4E61-A01B-3C4232ABCF63}" dt="2026-06-06T15:34:03.644" v="3440"/>
          <ac:spMkLst>
            <pc:docMk/>
            <pc:sldMk cId="4226527047" sldId="328"/>
            <ac:spMk id="4" creationId="{C7E9507F-57F4-4265-85B9-8DEF47A1516B}"/>
          </ac:spMkLst>
        </pc:spChg>
        <pc:spChg chg="add del mod">
          <ac:chgData name="Wojciech Kustra" userId="afebd3d0-216b-4c4f-8992-1bf1fda6d5e8" providerId="ADAL" clId="{1D307E72-7901-4E61-A01B-3C4232ABCF63}" dt="2026-06-06T15:34:03.644" v="3441"/>
          <ac:spMkLst>
            <pc:docMk/>
            <pc:sldMk cId="4226527047" sldId="328"/>
            <ac:spMk id="5" creationId="{59A80E6F-B6CA-4F69-BEA8-8A89A3CA1E6D}"/>
          </ac:spMkLst>
        </pc:spChg>
        <pc:spChg chg="add del mod">
          <ac:chgData name="Wojciech Kustra" userId="afebd3d0-216b-4c4f-8992-1bf1fda6d5e8" providerId="ADAL" clId="{1D307E72-7901-4E61-A01B-3C4232ABCF63}" dt="2026-06-06T15:34:03.645" v="3442"/>
          <ac:spMkLst>
            <pc:docMk/>
            <pc:sldMk cId="4226527047" sldId="328"/>
            <ac:spMk id="6" creationId="{09FF4240-4F18-41F2-A47F-F4DD9F96774F}"/>
          </ac:spMkLst>
        </pc:spChg>
        <pc:spChg chg="add del mod">
          <ac:chgData name="Wojciech Kustra" userId="afebd3d0-216b-4c4f-8992-1bf1fda6d5e8" providerId="ADAL" clId="{1D307E72-7901-4E61-A01B-3C4232ABCF63}" dt="2026-06-06T15:34:03.645" v="3443"/>
          <ac:spMkLst>
            <pc:docMk/>
            <pc:sldMk cId="4226527047" sldId="328"/>
            <ac:spMk id="7" creationId="{AF4205F4-92EF-41B7-9CC1-6DD2BBD96E6F}"/>
          </ac:spMkLst>
        </pc:spChg>
        <pc:spChg chg="add del mod">
          <ac:chgData name="Wojciech Kustra" userId="afebd3d0-216b-4c4f-8992-1bf1fda6d5e8" providerId="ADAL" clId="{1D307E72-7901-4E61-A01B-3C4232ABCF63}" dt="2026-06-06T15:34:03.646" v="3444"/>
          <ac:spMkLst>
            <pc:docMk/>
            <pc:sldMk cId="4226527047" sldId="328"/>
            <ac:spMk id="8" creationId="{72A218A6-6FF0-492A-8CFF-3E52012E7C22}"/>
          </ac:spMkLst>
        </pc:spChg>
        <pc:spChg chg="add del mod">
          <ac:chgData name="Wojciech Kustra" userId="afebd3d0-216b-4c4f-8992-1bf1fda6d5e8" providerId="ADAL" clId="{1D307E72-7901-4E61-A01B-3C4232ABCF63}" dt="2026-06-06T15:34:03.646" v="3445"/>
          <ac:spMkLst>
            <pc:docMk/>
            <pc:sldMk cId="4226527047" sldId="328"/>
            <ac:spMk id="9" creationId="{2A2CC794-A1AA-4ECC-9FA3-2256962F0B47}"/>
          </ac:spMkLst>
        </pc:spChg>
        <pc:spChg chg="del">
          <ac:chgData name="Wojciech Kustra" userId="afebd3d0-216b-4c4f-8992-1bf1fda6d5e8" providerId="ADAL" clId="{1D307E72-7901-4E61-A01B-3C4232ABCF63}" dt="2026-06-06T15:34:03.641" v="3436"/>
          <ac:spMkLst>
            <pc:docMk/>
            <pc:sldMk cId="4226527047" sldId="328"/>
            <ac:spMk id="10" creationId="{04D69DE9-4929-C23D-23E2-F9905D0E92B8}"/>
          </ac:spMkLst>
        </pc:spChg>
        <pc:spChg chg="add del mod">
          <ac:chgData name="Wojciech Kustra" userId="afebd3d0-216b-4c4f-8992-1bf1fda6d5e8" providerId="ADAL" clId="{1D307E72-7901-4E61-A01B-3C4232ABCF63}" dt="2026-06-06T15:34:03.646" v="3446"/>
          <ac:spMkLst>
            <pc:docMk/>
            <pc:sldMk cId="4226527047" sldId="328"/>
            <ac:spMk id="11" creationId="{1EF3DDE9-CFB2-48DB-9280-75A24005ADEB}"/>
          </ac:spMkLst>
        </pc:spChg>
        <pc:spChg chg="add del mod">
          <ac:chgData name="Wojciech Kustra" userId="afebd3d0-216b-4c4f-8992-1bf1fda6d5e8" providerId="ADAL" clId="{1D307E72-7901-4E61-A01B-3C4232ABCF63}" dt="2026-06-06T15:34:03.647" v="3447"/>
          <ac:spMkLst>
            <pc:docMk/>
            <pc:sldMk cId="4226527047" sldId="328"/>
            <ac:spMk id="12" creationId="{46195C53-293C-4028-8813-AA300BCB213E}"/>
          </ac:spMkLst>
        </pc:spChg>
        <pc:spChg chg="add del mod">
          <ac:chgData name="Wojciech Kustra" userId="afebd3d0-216b-4c4f-8992-1bf1fda6d5e8" providerId="ADAL" clId="{1D307E72-7901-4E61-A01B-3C4232ABCF63}" dt="2026-06-06T15:34:03.647" v="3448"/>
          <ac:spMkLst>
            <pc:docMk/>
            <pc:sldMk cId="4226527047" sldId="328"/>
            <ac:spMk id="13" creationId="{DF2CC6F1-DB5D-4932-BC8D-57029A17E41D}"/>
          </ac:spMkLst>
        </pc:spChg>
        <pc:spChg chg="add del mod">
          <ac:chgData name="Wojciech Kustra" userId="afebd3d0-216b-4c4f-8992-1bf1fda6d5e8" providerId="ADAL" clId="{1D307E72-7901-4E61-A01B-3C4232ABCF63}" dt="2026-06-06T15:34:03.648" v="3449"/>
          <ac:spMkLst>
            <pc:docMk/>
            <pc:sldMk cId="4226527047" sldId="328"/>
            <ac:spMk id="14" creationId="{7662F8AE-B162-4615-993E-F7FE0511BA31}"/>
          </ac:spMkLst>
        </pc:spChg>
        <pc:spChg chg="add del mod">
          <ac:chgData name="Wojciech Kustra" userId="afebd3d0-216b-4c4f-8992-1bf1fda6d5e8" providerId="ADAL" clId="{1D307E72-7901-4E61-A01B-3C4232ABCF63}" dt="2026-06-06T15:34:03.648" v="3450"/>
          <ac:spMkLst>
            <pc:docMk/>
            <pc:sldMk cId="4226527047" sldId="328"/>
            <ac:spMk id="15" creationId="{6DAE9D87-8FE0-4ACA-8734-6B11D20EDFBA}"/>
          </ac:spMkLst>
        </pc:spChg>
        <pc:spChg chg="add del mod">
          <ac:chgData name="Wojciech Kustra" userId="afebd3d0-216b-4c4f-8992-1bf1fda6d5e8" providerId="ADAL" clId="{1D307E72-7901-4E61-A01B-3C4232ABCF63}" dt="2026-06-06T15:34:03.649" v="3451"/>
          <ac:spMkLst>
            <pc:docMk/>
            <pc:sldMk cId="4226527047" sldId="328"/>
            <ac:spMk id="16" creationId="{8A304A23-0726-4731-88D8-93A64910866C}"/>
          </ac:spMkLst>
        </pc:spChg>
        <pc:spChg chg="add del mod">
          <ac:chgData name="Wojciech Kustra" userId="afebd3d0-216b-4c4f-8992-1bf1fda6d5e8" providerId="ADAL" clId="{1D307E72-7901-4E61-A01B-3C4232ABCF63}" dt="2026-06-06T15:34:03.649" v="3452"/>
          <ac:spMkLst>
            <pc:docMk/>
            <pc:sldMk cId="4226527047" sldId="328"/>
            <ac:spMk id="17" creationId="{DB65C8E8-2817-4F62-9347-1A655EC31396}"/>
          </ac:spMkLst>
        </pc:spChg>
        <pc:spChg chg="add del mod">
          <ac:chgData name="Wojciech Kustra" userId="afebd3d0-216b-4c4f-8992-1bf1fda6d5e8" providerId="ADAL" clId="{1D307E72-7901-4E61-A01B-3C4232ABCF63}" dt="2026-06-06T15:34:03.650" v="3453"/>
          <ac:spMkLst>
            <pc:docMk/>
            <pc:sldMk cId="4226527047" sldId="328"/>
            <ac:spMk id="18" creationId="{E557156F-8392-4AA8-B4F0-DCDDD693662C}"/>
          </ac:spMkLst>
        </pc:spChg>
        <pc:spChg chg="add del mod">
          <ac:chgData name="Wojciech Kustra" userId="afebd3d0-216b-4c4f-8992-1bf1fda6d5e8" providerId="ADAL" clId="{1D307E72-7901-4E61-A01B-3C4232ABCF63}" dt="2026-06-06T15:34:03.650" v="3454"/>
          <ac:spMkLst>
            <pc:docMk/>
            <pc:sldMk cId="4226527047" sldId="328"/>
            <ac:spMk id="19" creationId="{86DBAD02-BEAE-4A22-B614-D294BF2F4F06}"/>
          </ac:spMkLst>
        </pc:spChg>
        <pc:spChg chg="add del mod">
          <ac:chgData name="Wojciech Kustra" userId="afebd3d0-216b-4c4f-8992-1bf1fda6d5e8" providerId="ADAL" clId="{1D307E72-7901-4E61-A01B-3C4232ABCF63}" dt="2026-06-06T15:34:03.650" v="3455"/>
          <ac:spMkLst>
            <pc:docMk/>
            <pc:sldMk cId="4226527047" sldId="328"/>
            <ac:spMk id="20" creationId="{4401E5B6-D86D-417B-9BEE-2EF3C264E25C}"/>
          </ac:spMkLst>
        </pc:spChg>
        <pc:spChg chg="add del mod">
          <ac:chgData name="Wojciech Kustra" userId="afebd3d0-216b-4c4f-8992-1bf1fda6d5e8" providerId="ADAL" clId="{1D307E72-7901-4E61-A01B-3C4232ABCF63}" dt="2026-06-06T15:34:03.651" v="3456"/>
          <ac:spMkLst>
            <pc:docMk/>
            <pc:sldMk cId="4226527047" sldId="328"/>
            <ac:spMk id="21" creationId="{D67C63A3-58CE-4DD3-BE66-C607541A9CA7}"/>
          </ac:spMkLst>
        </pc:spChg>
        <pc:spChg chg="add del mod">
          <ac:chgData name="Wojciech Kustra" userId="afebd3d0-216b-4c4f-8992-1bf1fda6d5e8" providerId="ADAL" clId="{1D307E72-7901-4E61-A01B-3C4232ABCF63}" dt="2026-06-06T15:34:03.652" v="3457"/>
          <ac:spMkLst>
            <pc:docMk/>
            <pc:sldMk cId="4226527047" sldId="328"/>
            <ac:spMk id="22" creationId="{7696D48B-F2BA-4A79-BEF7-0805289659F2}"/>
          </ac:spMkLst>
        </pc:spChg>
        <pc:spChg chg="add del mod">
          <ac:chgData name="Wojciech Kustra" userId="afebd3d0-216b-4c4f-8992-1bf1fda6d5e8" providerId="ADAL" clId="{1D307E72-7901-4E61-A01B-3C4232ABCF63}" dt="2026-06-06T15:34:03.652" v="3458"/>
          <ac:spMkLst>
            <pc:docMk/>
            <pc:sldMk cId="4226527047" sldId="328"/>
            <ac:spMk id="23" creationId="{99EF20D4-A734-49E2-994F-19E021CE8393}"/>
          </ac:spMkLst>
        </pc:spChg>
        <pc:spChg chg="add del mod">
          <ac:chgData name="Wojciech Kustra" userId="afebd3d0-216b-4c4f-8992-1bf1fda6d5e8" providerId="ADAL" clId="{1D307E72-7901-4E61-A01B-3C4232ABCF63}" dt="2026-06-06T15:34:03.653" v="3459"/>
          <ac:spMkLst>
            <pc:docMk/>
            <pc:sldMk cId="4226527047" sldId="328"/>
            <ac:spMk id="24" creationId="{179314A1-2B67-45CA-A298-436B84724BE1}"/>
          </ac:spMkLst>
        </pc:spChg>
        <pc:spChg chg="add del mod ord">
          <ac:chgData name="Wojciech Kustra" userId="afebd3d0-216b-4c4f-8992-1bf1fda6d5e8" providerId="ADAL" clId="{1D307E72-7901-4E61-A01B-3C4232ABCF63}" dt="2026-06-06T15:34:03.653" v="3460"/>
          <ac:spMkLst>
            <pc:docMk/>
            <pc:sldMk cId="4226527047" sldId="328"/>
            <ac:spMk id="25" creationId="{4D68F677-B915-4606-AB52-810FD7B99910}"/>
          </ac:spMkLst>
        </pc:spChg>
        <pc:spChg chg="add del mod ord">
          <ac:chgData name="Wojciech Kustra" userId="afebd3d0-216b-4c4f-8992-1bf1fda6d5e8" providerId="ADAL" clId="{1D307E72-7901-4E61-A01B-3C4232ABCF63}" dt="2026-06-06T15:34:03.654" v="3461"/>
          <ac:spMkLst>
            <pc:docMk/>
            <pc:sldMk cId="4226527047" sldId="328"/>
            <ac:spMk id="26" creationId="{1CE8E9A4-7E12-411D-8163-26FB18177910}"/>
          </ac:spMkLst>
        </pc:spChg>
        <pc:spChg chg="add del mod ord">
          <ac:chgData name="Wojciech Kustra" userId="afebd3d0-216b-4c4f-8992-1bf1fda6d5e8" providerId="ADAL" clId="{1D307E72-7901-4E61-A01B-3C4232ABCF63}" dt="2026-06-06T15:34:03.654" v="3462"/>
          <ac:spMkLst>
            <pc:docMk/>
            <pc:sldMk cId="4226527047" sldId="328"/>
            <ac:spMk id="27" creationId="{F2DD0993-A51D-481F-99CA-9602A03F2833}"/>
          </ac:spMkLst>
        </pc:spChg>
        <pc:spChg chg="add del mod ord">
          <ac:chgData name="Wojciech Kustra" userId="afebd3d0-216b-4c4f-8992-1bf1fda6d5e8" providerId="ADAL" clId="{1D307E72-7901-4E61-A01B-3C4232ABCF63}" dt="2026-06-06T15:34:03.655" v="3463"/>
          <ac:spMkLst>
            <pc:docMk/>
            <pc:sldMk cId="4226527047" sldId="328"/>
            <ac:spMk id="28" creationId="{58605078-BD7D-42B6-AE0B-85B76FE9F5BA}"/>
          </ac:spMkLst>
        </pc:spChg>
        <pc:spChg chg="add del mod ord">
          <ac:chgData name="Wojciech Kustra" userId="afebd3d0-216b-4c4f-8992-1bf1fda6d5e8" providerId="ADAL" clId="{1D307E72-7901-4E61-A01B-3C4232ABCF63}" dt="2026-06-06T15:34:03.655" v="3464"/>
          <ac:spMkLst>
            <pc:docMk/>
            <pc:sldMk cId="4226527047" sldId="328"/>
            <ac:spMk id="29" creationId="{C96AE664-9C9C-4EA3-99EC-E94C3D14EE89}"/>
          </ac:spMkLst>
        </pc:spChg>
        <pc:spChg chg="add del mod ord">
          <ac:chgData name="Wojciech Kustra" userId="afebd3d0-216b-4c4f-8992-1bf1fda6d5e8" providerId="ADAL" clId="{1D307E72-7901-4E61-A01B-3C4232ABCF63}" dt="2026-06-06T15:34:03.656" v="3465"/>
          <ac:spMkLst>
            <pc:docMk/>
            <pc:sldMk cId="4226527047" sldId="328"/>
            <ac:spMk id="30" creationId="{8D7007E7-D07D-4724-AA49-C8A282CD6ACA}"/>
          </ac:spMkLst>
        </pc:spChg>
        <pc:spChg chg="add del mod ord">
          <ac:chgData name="Wojciech Kustra" userId="afebd3d0-216b-4c4f-8992-1bf1fda6d5e8" providerId="ADAL" clId="{1D307E72-7901-4E61-A01B-3C4232ABCF63}" dt="2026-06-06T15:34:03.656" v="3466"/>
          <ac:spMkLst>
            <pc:docMk/>
            <pc:sldMk cId="4226527047" sldId="328"/>
            <ac:spMk id="31" creationId="{A160BD93-7859-4B59-A7EC-2DB8410B741F}"/>
          </ac:spMkLst>
        </pc:spChg>
        <pc:spChg chg="add del mod ord">
          <ac:chgData name="Wojciech Kustra" userId="afebd3d0-216b-4c4f-8992-1bf1fda6d5e8" providerId="ADAL" clId="{1D307E72-7901-4E61-A01B-3C4232ABCF63}" dt="2026-06-06T15:34:03.656" v="3467"/>
          <ac:spMkLst>
            <pc:docMk/>
            <pc:sldMk cId="4226527047" sldId="328"/>
            <ac:spMk id="32" creationId="{3E2D2C6F-4CBF-47AC-BC58-385B5E7D010B}"/>
          </ac:spMkLst>
        </pc:spChg>
        <pc:spChg chg="add del mod ord">
          <ac:chgData name="Wojciech Kustra" userId="afebd3d0-216b-4c4f-8992-1bf1fda6d5e8" providerId="ADAL" clId="{1D307E72-7901-4E61-A01B-3C4232ABCF63}" dt="2026-06-06T15:34:03.657" v="3468"/>
          <ac:spMkLst>
            <pc:docMk/>
            <pc:sldMk cId="4226527047" sldId="328"/>
            <ac:spMk id="33" creationId="{B670911A-7209-4D43-B991-2D2E0C6C8857}"/>
          </ac:spMkLst>
        </pc:spChg>
        <pc:spChg chg="add del mod ord">
          <ac:chgData name="Wojciech Kustra" userId="afebd3d0-216b-4c4f-8992-1bf1fda6d5e8" providerId="ADAL" clId="{1D307E72-7901-4E61-A01B-3C4232ABCF63}" dt="2026-06-06T15:34:03.657" v="3469"/>
          <ac:spMkLst>
            <pc:docMk/>
            <pc:sldMk cId="4226527047" sldId="328"/>
            <ac:spMk id="34" creationId="{DF331C32-9999-497E-9EA7-B9703120C88B}"/>
          </ac:spMkLst>
        </pc:spChg>
        <pc:spChg chg="add del mod ord">
          <ac:chgData name="Wojciech Kustra" userId="afebd3d0-216b-4c4f-8992-1bf1fda6d5e8" providerId="ADAL" clId="{1D307E72-7901-4E61-A01B-3C4232ABCF63}" dt="2026-06-06T15:34:03.658" v="3470"/>
          <ac:spMkLst>
            <pc:docMk/>
            <pc:sldMk cId="4226527047" sldId="328"/>
            <ac:spMk id="35" creationId="{328AE026-AE15-466D-81C8-1EAEFA5812A1}"/>
          </ac:spMkLst>
        </pc:spChg>
        <pc:spChg chg="add mod">
          <ac:chgData name="Wojciech Kustra" userId="afebd3d0-216b-4c4f-8992-1bf1fda6d5e8" providerId="ADAL" clId="{1D307E72-7901-4E61-A01B-3C4232ABCF63}" dt="2026-06-06T15:35:06.541" v="3977"/>
          <ac:spMkLst>
            <pc:docMk/>
            <pc:sldMk cId="4226527047" sldId="328"/>
            <ac:spMk id="36" creationId="{EFAEBE25-5BDE-4697-9C80-EB79A504F300}"/>
          </ac:spMkLst>
        </pc:spChg>
        <pc:spChg chg="add mod">
          <ac:chgData name="Wojciech Kustra" userId="afebd3d0-216b-4c4f-8992-1bf1fda6d5e8" providerId="ADAL" clId="{1D307E72-7901-4E61-A01B-3C4232ABCF63}" dt="2026-06-06T15:35:06.542" v="3980"/>
          <ac:spMkLst>
            <pc:docMk/>
            <pc:sldMk cId="4226527047" sldId="328"/>
            <ac:spMk id="37" creationId="{DDA76F23-ABB8-495E-95AA-718AFCA999C1}"/>
          </ac:spMkLst>
        </pc:spChg>
        <pc:spChg chg="add mod">
          <ac:chgData name="Wojciech Kustra" userId="afebd3d0-216b-4c4f-8992-1bf1fda6d5e8" providerId="ADAL" clId="{1D307E72-7901-4E61-A01B-3C4232ABCF63}" dt="2026-06-06T15:35:06.543" v="3983"/>
          <ac:spMkLst>
            <pc:docMk/>
            <pc:sldMk cId="4226527047" sldId="328"/>
            <ac:spMk id="38" creationId="{21E17C42-838E-4DC7-8D55-E19F8AA28A32}"/>
          </ac:spMkLst>
        </pc:spChg>
        <pc:spChg chg="add mod">
          <ac:chgData name="Wojciech Kustra" userId="afebd3d0-216b-4c4f-8992-1bf1fda6d5e8" providerId="ADAL" clId="{1D307E72-7901-4E61-A01B-3C4232ABCF63}" dt="2026-06-06T15:35:06.544" v="3986"/>
          <ac:spMkLst>
            <pc:docMk/>
            <pc:sldMk cId="4226527047" sldId="328"/>
            <ac:spMk id="39" creationId="{1B0F88B3-C211-4F37-BB5A-259ED85FEC0C}"/>
          </ac:spMkLst>
        </pc:spChg>
        <pc:spChg chg="add mod">
          <ac:chgData name="Wojciech Kustra" userId="afebd3d0-216b-4c4f-8992-1bf1fda6d5e8" providerId="ADAL" clId="{1D307E72-7901-4E61-A01B-3C4232ABCF63}" dt="2026-06-06T15:35:06.546" v="3989"/>
          <ac:spMkLst>
            <pc:docMk/>
            <pc:sldMk cId="4226527047" sldId="328"/>
            <ac:spMk id="40" creationId="{7E4BCE84-ADA2-41E6-BBD7-081C99DE8501}"/>
          </ac:spMkLst>
        </pc:spChg>
        <pc:spChg chg="add mod">
          <ac:chgData name="Wojciech Kustra" userId="afebd3d0-216b-4c4f-8992-1bf1fda6d5e8" providerId="ADAL" clId="{1D307E72-7901-4E61-A01B-3C4232ABCF63}" dt="2026-06-06T15:35:06.547" v="3992"/>
          <ac:spMkLst>
            <pc:docMk/>
            <pc:sldMk cId="4226527047" sldId="328"/>
            <ac:spMk id="41" creationId="{B5625DDE-0505-4B22-963D-D36A61FA107B}"/>
          </ac:spMkLst>
        </pc:spChg>
        <pc:spChg chg="add mod">
          <ac:chgData name="Wojciech Kustra" userId="afebd3d0-216b-4c4f-8992-1bf1fda6d5e8" providerId="ADAL" clId="{1D307E72-7901-4E61-A01B-3C4232ABCF63}" dt="2026-06-06T15:35:06.548" v="3995"/>
          <ac:spMkLst>
            <pc:docMk/>
            <pc:sldMk cId="4226527047" sldId="328"/>
            <ac:spMk id="42" creationId="{23ECDBBA-143B-4A81-BF6F-87E6EBA1BBDA}"/>
          </ac:spMkLst>
        </pc:spChg>
        <pc:spChg chg="add mod">
          <ac:chgData name="Wojciech Kustra" userId="afebd3d0-216b-4c4f-8992-1bf1fda6d5e8" providerId="ADAL" clId="{1D307E72-7901-4E61-A01B-3C4232ABCF63}" dt="2026-06-06T15:35:06.550" v="3998"/>
          <ac:spMkLst>
            <pc:docMk/>
            <pc:sldMk cId="4226527047" sldId="328"/>
            <ac:spMk id="43" creationId="{84F4C5CD-FE2F-498A-9204-741110556F19}"/>
          </ac:spMkLst>
        </pc:spChg>
        <pc:spChg chg="add mod">
          <ac:chgData name="Wojciech Kustra" userId="afebd3d0-216b-4c4f-8992-1bf1fda6d5e8" providerId="ADAL" clId="{1D307E72-7901-4E61-A01B-3C4232ABCF63}" dt="2026-06-06T15:35:06.551" v="4001"/>
          <ac:spMkLst>
            <pc:docMk/>
            <pc:sldMk cId="4226527047" sldId="328"/>
            <ac:spMk id="44" creationId="{21A01470-32E1-459B-9D7A-6FB55520B789}"/>
          </ac:spMkLst>
        </pc:spChg>
        <pc:spChg chg="add mod">
          <ac:chgData name="Wojciech Kustra" userId="afebd3d0-216b-4c4f-8992-1bf1fda6d5e8" providerId="ADAL" clId="{1D307E72-7901-4E61-A01B-3C4232ABCF63}" dt="2026-06-06T15:35:06.552" v="4004"/>
          <ac:spMkLst>
            <pc:docMk/>
            <pc:sldMk cId="4226527047" sldId="328"/>
            <ac:spMk id="45" creationId="{19F3CC9C-8B1D-4969-8954-F26A3618D8BF}"/>
          </ac:spMkLst>
        </pc:spChg>
        <pc:spChg chg="add mod">
          <ac:chgData name="Wojciech Kustra" userId="afebd3d0-216b-4c4f-8992-1bf1fda6d5e8" providerId="ADAL" clId="{1D307E72-7901-4E61-A01B-3C4232ABCF63}" dt="2026-06-06T15:35:06.553" v="4007"/>
          <ac:spMkLst>
            <pc:docMk/>
            <pc:sldMk cId="4226527047" sldId="328"/>
            <ac:spMk id="46" creationId="{B8D41459-D069-41AB-A5B0-6746B9F43816}"/>
          </ac:spMkLst>
        </pc:spChg>
        <pc:spChg chg="add mod ord">
          <ac:chgData name="Wojciech Kustra" userId="afebd3d0-216b-4c4f-8992-1bf1fda6d5e8" providerId="ADAL" clId="{1D307E72-7901-4E61-A01B-3C4232ABCF63}" dt="2026-06-06T15:35:06.584" v="4016"/>
          <ac:spMkLst>
            <pc:docMk/>
            <pc:sldMk cId="4226527047" sldId="328"/>
            <ac:spMk id="47" creationId="{5D6302CB-4FE6-4717-9E7B-04F1C6DFDA98}"/>
          </ac:spMkLst>
        </pc:spChg>
        <pc:spChg chg="add mod ord">
          <ac:chgData name="Wojciech Kustra" userId="afebd3d0-216b-4c4f-8992-1bf1fda6d5e8" providerId="ADAL" clId="{1D307E72-7901-4E61-A01B-3C4232ABCF63}" dt="2026-06-06T15:35:06.588" v="4025"/>
          <ac:spMkLst>
            <pc:docMk/>
            <pc:sldMk cId="4226527047" sldId="328"/>
            <ac:spMk id="48" creationId="{66CC659A-596B-47B5-AF13-0A7A84F2623D}"/>
          </ac:spMkLst>
        </pc:spChg>
        <pc:spChg chg="add mod ord">
          <ac:chgData name="Wojciech Kustra" userId="afebd3d0-216b-4c4f-8992-1bf1fda6d5e8" providerId="ADAL" clId="{1D307E72-7901-4E61-A01B-3C4232ABCF63}" dt="2026-06-06T15:35:06.596" v="4034"/>
          <ac:spMkLst>
            <pc:docMk/>
            <pc:sldMk cId="4226527047" sldId="328"/>
            <ac:spMk id="49" creationId="{0B95DFCF-D276-4EC7-A04C-C44CC692B345}"/>
          </ac:spMkLst>
        </pc:spChg>
        <pc:spChg chg="add mod ord">
          <ac:chgData name="Wojciech Kustra" userId="afebd3d0-216b-4c4f-8992-1bf1fda6d5e8" providerId="ADAL" clId="{1D307E72-7901-4E61-A01B-3C4232ABCF63}" dt="2026-06-06T15:35:06.601" v="4043"/>
          <ac:spMkLst>
            <pc:docMk/>
            <pc:sldMk cId="4226527047" sldId="328"/>
            <ac:spMk id="50" creationId="{A8656821-0F57-44B9-8EBA-5CA6126CC199}"/>
          </ac:spMkLst>
        </pc:spChg>
        <pc:spChg chg="add mod ord">
          <ac:chgData name="Wojciech Kustra" userId="afebd3d0-216b-4c4f-8992-1bf1fda6d5e8" providerId="ADAL" clId="{1D307E72-7901-4E61-A01B-3C4232ABCF63}" dt="2026-06-06T15:35:06.605" v="4052"/>
          <ac:spMkLst>
            <pc:docMk/>
            <pc:sldMk cId="4226527047" sldId="328"/>
            <ac:spMk id="51" creationId="{614ED166-7F60-44AA-8A23-14A1CA67C0D8}"/>
          </ac:spMkLst>
        </pc:spChg>
        <pc:spChg chg="add mod ord">
          <ac:chgData name="Wojciech Kustra" userId="afebd3d0-216b-4c4f-8992-1bf1fda6d5e8" providerId="ADAL" clId="{1D307E72-7901-4E61-A01B-3C4232ABCF63}" dt="2026-06-06T15:35:06.610" v="4061"/>
          <ac:spMkLst>
            <pc:docMk/>
            <pc:sldMk cId="4226527047" sldId="328"/>
            <ac:spMk id="52" creationId="{F99008CD-EC30-4B57-BDDF-77AB8ABF3211}"/>
          </ac:spMkLst>
        </pc:spChg>
        <pc:spChg chg="add mod ord">
          <ac:chgData name="Wojciech Kustra" userId="afebd3d0-216b-4c4f-8992-1bf1fda6d5e8" providerId="ADAL" clId="{1D307E72-7901-4E61-A01B-3C4232ABCF63}" dt="2026-06-06T15:35:06.615" v="4070"/>
          <ac:spMkLst>
            <pc:docMk/>
            <pc:sldMk cId="4226527047" sldId="328"/>
            <ac:spMk id="53" creationId="{AA884B15-BCD0-410F-82AE-7A5518AE4FAF}"/>
          </ac:spMkLst>
        </pc:spChg>
        <pc:spChg chg="add mod ord">
          <ac:chgData name="Wojciech Kustra" userId="afebd3d0-216b-4c4f-8992-1bf1fda6d5e8" providerId="ADAL" clId="{1D307E72-7901-4E61-A01B-3C4232ABCF63}" dt="2026-06-06T15:35:06.620" v="4079"/>
          <ac:spMkLst>
            <pc:docMk/>
            <pc:sldMk cId="4226527047" sldId="328"/>
            <ac:spMk id="54" creationId="{A3E87236-9E58-4D40-9FA1-A4941FC1ED63}"/>
          </ac:spMkLst>
        </pc:spChg>
        <pc:spChg chg="add mod ord">
          <ac:chgData name="Wojciech Kustra" userId="afebd3d0-216b-4c4f-8992-1bf1fda6d5e8" providerId="ADAL" clId="{1D307E72-7901-4E61-A01B-3C4232ABCF63}" dt="2026-06-06T15:35:06.626" v="4088"/>
          <ac:spMkLst>
            <pc:docMk/>
            <pc:sldMk cId="4226527047" sldId="328"/>
            <ac:spMk id="55" creationId="{BB2D8C2A-1954-4C4E-B34E-E0410B86945A}"/>
          </ac:spMkLst>
        </pc:spChg>
        <pc:spChg chg="add mod ord">
          <ac:chgData name="Wojciech Kustra" userId="afebd3d0-216b-4c4f-8992-1bf1fda6d5e8" providerId="ADAL" clId="{1D307E72-7901-4E61-A01B-3C4232ABCF63}" dt="2026-06-06T15:35:06.630" v="4097"/>
          <ac:spMkLst>
            <pc:docMk/>
            <pc:sldMk cId="4226527047" sldId="328"/>
            <ac:spMk id="56" creationId="{9B307529-52FF-452E-9232-6B35F7BF58C7}"/>
          </ac:spMkLst>
        </pc:spChg>
        <pc:spChg chg="add mod ord">
          <ac:chgData name="Wojciech Kustra" userId="afebd3d0-216b-4c4f-8992-1bf1fda6d5e8" providerId="ADAL" clId="{1D307E72-7901-4E61-A01B-3C4232ABCF63}" dt="2026-06-06T15:35:06.635" v="4106"/>
          <ac:spMkLst>
            <pc:docMk/>
            <pc:sldMk cId="4226527047" sldId="328"/>
            <ac:spMk id="57" creationId="{B130A49D-DE08-429E-A38D-301DED25A01A}"/>
          </ac:spMkLst>
        </pc:spChg>
        <pc:picChg chg="del">
          <ac:chgData name="Wojciech Kustra" userId="afebd3d0-216b-4c4f-8992-1bf1fda6d5e8" providerId="ADAL" clId="{1D307E72-7901-4E61-A01B-3C4232ABCF63}" dt="2026-06-06T15:34:03.642" v="3437"/>
          <ac:picMkLst>
            <pc:docMk/>
            <pc:sldMk cId="4226527047" sldId="328"/>
            <ac:picMk id="4098" creationId="{E8C479B7-18C9-AA53-26B4-CCDB7EA7D82F}"/>
          </ac:picMkLst>
        </pc:picChg>
      </pc:sldChg>
      <pc:sldChg chg="addSp delSp modSp del mod">
        <pc:chgData name="Wojciech Kustra" userId="afebd3d0-216b-4c4f-8992-1bf1fda6d5e8" providerId="ADAL" clId="{1D307E72-7901-4E61-A01B-3C4232ABCF63}" dt="2026-06-06T15:39:57.834" v="4128"/>
        <pc:sldMkLst>
          <pc:docMk/>
          <pc:sldMk cId="1383930818" sldId="350"/>
        </pc:sldMkLst>
        <pc:spChg chg="add del mod">
          <ac:chgData name="Wojciech Kustra" userId="afebd3d0-216b-4c4f-8992-1bf1fda6d5e8" providerId="ADAL" clId="{1D307E72-7901-4E61-A01B-3C4232ABCF63}" dt="2026-06-06T15:34:03.591" v="3391"/>
          <ac:spMkLst>
            <pc:docMk/>
            <pc:sldMk cId="1383930818" sldId="350"/>
            <ac:spMk id="2" creationId="{2171C152-9A47-4B0F-99BD-A94DDF11DCDD}"/>
          </ac:spMkLst>
        </pc:spChg>
        <pc:spChg chg="add del mod">
          <ac:chgData name="Wojciech Kustra" userId="afebd3d0-216b-4c4f-8992-1bf1fda6d5e8" providerId="ADAL" clId="{1D307E72-7901-4E61-A01B-3C4232ABCF63}" dt="2026-06-06T15:34:03.591" v="3392"/>
          <ac:spMkLst>
            <pc:docMk/>
            <pc:sldMk cId="1383930818" sldId="350"/>
            <ac:spMk id="3" creationId="{F353E173-2FA9-4928-B75F-601902097D81}"/>
          </ac:spMkLst>
        </pc:spChg>
        <pc:spChg chg="add del mod">
          <ac:chgData name="Wojciech Kustra" userId="afebd3d0-216b-4c4f-8992-1bf1fda6d5e8" providerId="ADAL" clId="{1D307E72-7901-4E61-A01B-3C4232ABCF63}" dt="2026-06-06T15:34:03.592" v="3393"/>
          <ac:spMkLst>
            <pc:docMk/>
            <pc:sldMk cId="1383930818" sldId="350"/>
            <ac:spMk id="4" creationId="{77E8D429-D380-44D1-AF3D-C66CFE017E18}"/>
          </ac:spMkLst>
        </pc:spChg>
        <pc:spChg chg="add del mod">
          <ac:chgData name="Wojciech Kustra" userId="afebd3d0-216b-4c4f-8992-1bf1fda6d5e8" providerId="ADAL" clId="{1D307E72-7901-4E61-A01B-3C4232ABCF63}" dt="2026-06-06T15:34:03.592" v="3394"/>
          <ac:spMkLst>
            <pc:docMk/>
            <pc:sldMk cId="1383930818" sldId="350"/>
            <ac:spMk id="5" creationId="{A782F487-0FBD-4429-9CBE-22E3C371C5A9}"/>
          </ac:spMkLst>
        </pc:spChg>
        <pc:spChg chg="add del mod">
          <ac:chgData name="Wojciech Kustra" userId="afebd3d0-216b-4c4f-8992-1bf1fda6d5e8" providerId="ADAL" clId="{1D307E72-7901-4E61-A01B-3C4232ABCF63}" dt="2026-06-06T15:34:03.592" v="3395"/>
          <ac:spMkLst>
            <pc:docMk/>
            <pc:sldMk cId="1383930818" sldId="350"/>
            <ac:spMk id="6" creationId="{4622E1FD-588D-4717-969F-A2E5E3DF8E2E}"/>
          </ac:spMkLst>
        </pc:spChg>
        <pc:spChg chg="add del mod">
          <ac:chgData name="Wojciech Kustra" userId="afebd3d0-216b-4c4f-8992-1bf1fda6d5e8" providerId="ADAL" clId="{1D307E72-7901-4E61-A01B-3C4232ABCF63}" dt="2026-06-06T15:34:03.593" v="3396"/>
          <ac:spMkLst>
            <pc:docMk/>
            <pc:sldMk cId="1383930818" sldId="350"/>
            <ac:spMk id="7" creationId="{E4DD1779-62CD-42CB-9D69-12E7B58E9802}"/>
          </ac:spMkLst>
        </pc:spChg>
        <pc:spChg chg="add del mod">
          <ac:chgData name="Wojciech Kustra" userId="afebd3d0-216b-4c4f-8992-1bf1fda6d5e8" providerId="ADAL" clId="{1D307E72-7901-4E61-A01B-3C4232ABCF63}" dt="2026-06-06T15:34:03.593" v="3397"/>
          <ac:spMkLst>
            <pc:docMk/>
            <pc:sldMk cId="1383930818" sldId="350"/>
            <ac:spMk id="8" creationId="{EFFB8D00-43BB-45DA-B3A3-444282C904DA}"/>
          </ac:spMkLst>
        </pc:spChg>
        <pc:spChg chg="add del mod">
          <ac:chgData name="Wojciech Kustra" userId="afebd3d0-216b-4c4f-8992-1bf1fda6d5e8" providerId="ADAL" clId="{1D307E72-7901-4E61-A01B-3C4232ABCF63}" dt="2026-06-06T15:34:03.593" v="3398"/>
          <ac:spMkLst>
            <pc:docMk/>
            <pc:sldMk cId="1383930818" sldId="350"/>
            <ac:spMk id="9" creationId="{67E47A7D-F234-4879-AF73-A6CA4C9AB8F2}"/>
          </ac:spMkLst>
        </pc:spChg>
        <pc:spChg chg="del">
          <ac:chgData name="Wojciech Kustra" userId="afebd3d0-216b-4c4f-8992-1bf1fda6d5e8" providerId="ADAL" clId="{1D307E72-7901-4E61-A01B-3C4232ABCF63}" dt="2026-06-06T15:34:03.590" v="3389"/>
          <ac:spMkLst>
            <pc:docMk/>
            <pc:sldMk cId="1383930818" sldId="350"/>
            <ac:spMk id="10" creationId="{7652FF77-8510-4676-B287-4C33AC0334D0}"/>
          </ac:spMkLst>
        </pc:spChg>
        <pc:spChg chg="add del mod">
          <ac:chgData name="Wojciech Kustra" userId="afebd3d0-216b-4c4f-8992-1bf1fda6d5e8" providerId="ADAL" clId="{1D307E72-7901-4E61-A01B-3C4232ABCF63}" dt="2026-06-06T15:34:03.594" v="3399"/>
          <ac:spMkLst>
            <pc:docMk/>
            <pc:sldMk cId="1383930818" sldId="350"/>
            <ac:spMk id="11" creationId="{4C6F2535-CEFE-4FE0-9822-B821AE3D2770}"/>
          </ac:spMkLst>
        </pc:spChg>
        <pc:spChg chg="add del mod">
          <ac:chgData name="Wojciech Kustra" userId="afebd3d0-216b-4c4f-8992-1bf1fda6d5e8" providerId="ADAL" clId="{1D307E72-7901-4E61-A01B-3C4232ABCF63}" dt="2026-06-06T15:34:03.594" v="3400"/>
          <ac:spMkLst>
            <pc:docMk/>
            <pc:sldMk cId="1383930818" sldId="350"/>
            <ac:spMk id="12" creationId="{F7935BC5-1122-4EBB-B8EB-64BB7870B192}"/>
          </ac:spMkLst>
        </pc:spChg>
        <pc:spChg chg="add del mod">
          <ac:chgData name="Wojciech Kustra" userId="afebd3d0-216b-4c4f-8992-1bf1fda6d5e8" providerId="ADAL" clId="{1D307E72-7901-4E61-A01B-3C4232ABCF63}" dt="2026-06-06T15:34:03.594" v="3401"/>
          <ac:spMkLst>
            <pc:docMk/>
            <pc:sldMk cId="1383930818" sldId="350"/>
            <ac:spMk id="13" creationId="{C91C2F00-0B1B-4311-B030-98026C906A16}"/>
          </ac:spMkLst>
        </pc:spChg>
        <pc:spChg chg="add del mod">
          <ac:chgData name="Wojciech Kustra" userId="afebd3d0-216b-4c4f-8992-1bf1fda6d5e8" providerId="ADAL" clId="{1D307E72-7901-4E61-A01B-3C4232ABCF63}" dt="2026-06-06T15:34:03.595" v="3402"/>
          <ac:spMkLst>
            <pc:docMk/>
            <pc:sldMk cId="1383930818" sldId="350"/>
            <ac:spMk id="14" creationId="{147A657A-29C2-4CF7-8070-800592B92091}"/>
          </ac:spMkLst>
        </pc:spChg>
        <pc:spChg chg="add del mod">
          <ac:chgData name="Wojciech Kustra" userId="afebd3d0-216b-4c4f-8992-1bf1fda6d5e8" providerId="ADAL" clId="{1D307E72-7901-4E61-A01B-3C4232ABCF63}" dt="2026-06-06T15:34:03.595" v="3403"/>
          <ac:spMkLst>
            <pc:docMk/>
            <pc:sldMk cId="1383930818" sldId="350"/>
            <ac:spMk id="15" creationId="{D9BCE532-3F30-4459-AA7C-E99A2E540384}"/>
          </ac:spMkLst>
        </pc:spChg>
        <pc:spChg chg="add del mod">
          <ac:chgData name="Wojciech Kustra" userId="afebd3d0-216b-4c4f-8992-1bf1fda6d5e8" providerId="ADAL" clId="{1D307E72-7901-4E61-A01B-3C4232ABCF63}" dt="2026-06-06T15:34:03.596" v="3404"/>
          <ac:spMkLst>
            <pc:docMk/>
            <pc:sldMk cId="1383930818" sldId="350"/>
            <ac:spMk id="16" creationId="{F18E495E-4C7A-4E4A-AA1C-5313FC9D77E6}"/>
          </ac:spMkLst>
        </pc:spChg>
        <pc:spChg chg="add del mod">
          <ac:chgData name="Wojciech Kustra" userId="afebd3d0-216b-4c4f-8992-1bf1fda6d5e8" providerId="ADAL" clId="{1D307E72-7901-4E61-A01B-3C4232ABCF63}" dt="2026-06-06T15:34:03.597" v="3405"/>
          <ac:spMkLst>
            <pc:docMk/>
            <pc:sldMk cId="1383930818" sldId="350"/>
            <ac:spMk id="17" creationId="{EA4BC48D-770E-44B6-960F-9D16AD185C81}"/>
          </ac:spMkLst>
        </pc:spChg>
        <pc:spChg chg="add del mod">
          <ac:chgData name="Wojciech Kustra" userId="afebd3d0-216b-4c4f-8992-1bf1fda6d5e8" providerId="ADAL" clId="{1D307E72-7901-4E61-A01B-3C4232ABCF63}" dt="2026-06-06T15:34:03.597" v="3406"/>
          <ac:spMkLst>
            <pc:docMk/>
            <pc:sldMk cId="1383930818" sldId="350"/>
            <ac:spMk id="18" creationId="{D9F4FB0E-7E0B-4BFA-9CF8-2EDFDAD78A30}"/>
          </ac:spMkLst>
        </pc:spChg>
        <pc:spChg chg="add del mod">
          <ac:chgData name="Wojciech Kustra" userId="afebd3d0-216b-4c4f-8992-1bf1fda6d5e8" providerId="ADAL" clId="{1D307E72-7901-4E61-A01B-3C4232ABCF63}" dt="2026-06-06T15:34:03.598" v="3407"/>
          <ac:spMkLst>
            <pc:docMk/>
            <pc:sldMk cId="1383930818" sldId="350"/>
            <ac:spMk id="19" creationId="{2B9F3E36-3807-43CB-8E8D-8CCB446BC917}"/>
          </ac:spMkLst>
        </pc:spChg>
        <pc:spChg chg="add del mod">
          <ac:chgData name="Wojciech Kustra" userId="afebd3d0-216b-4c4f-8992-1bf1fda6d5e8" providerId="ADAL" clId="{1D307E72-7901-4E61-A01B-3C4232ABCF63}" dt="2026-06-06T15:34:03.598" v="3408"/>
          <ac:spMkLst>
            <pc:docMk/>
            <pc:sldMk cId="1383930818" sldId="350"/>
            <ac:spMk id="20" creationId="{C7B8C547-99EE-49C5-AE86-5E70BAC38D73}"/>
          </ac:spMkLst>
        </pc:spChg>
        <pc:spChg chg="add del mod">
          <ac:chgData name="Wojciech Kustra" userId="afebd3d0-216b-4c4f-8992-1bf1fda6d5e8" providerId="ADAL" clId="{1D307E72-7901-4E61-A01B-3C4232ABCF63}" dt="2026-06-06T15:34:03.598" v="3409"/>
          <ac:spMkLst>
            <pc:docMk/>
            <pc:sldMk cId="1383930818" sldId="350"/>
            <ac:spMk id="21" creationId="{A9948986-4CB1-419E-840D-018D1241DBF9}"/>
          </ac:spMkLst>
        </pc:spChg>
        <pc:spChg chg="add del mod">
          <ac:chgData name="Wojciech Kustra" userId="afebd3d0-216b-4c4f-8992-1bf1fda6d5e8" providerId="ADAL" clId="{1D307E72-7901-4E61-A01B-3C4232ABCF63}" dt="2026-06-06T15:34:03.598" v="3410"/>
          <ac:spMkLst>
            <pc:docMk/>
            <pc:sldMk cId="1383930818" sldId="350"/>
            <ac:spMk id="22" creationId="{B8FA483D-C5E7-4574-B648-82513CD08831}"/>
          </ac:spMkLst>
        </pc:spChg>
        <pc:spChg chg="add del mod">
          <ac:chgData name="Wojciech Kustra" userId="afebd3d0-216b-4c4f-8992-1bf1fda6d5e8" providerId="ADAL" clId="{1D307E72-7901-4E61-A01B-3C4232ABCF63}" dt="2026-06-06T15:34:03.599" v="3411"/>
          <ac:spMkLst>
            <pc:docMk/>
            <pc:sldMk cId="1383930818" sldId="350"/>
            <ac:spMk id="23" creationId="{9D28ACDD-4B04-43BD-922B-CB6BE692583A}"/>
          </ac:spMkLst>
        </pc:spChg>
        <pc:spChg chg="add del mod">
          <ac:chgData name="Wojciech Kustra" userId="afebd3d0-216b-4c4f-8992-1bf1fda6d5e8" providerId="ADAL" clId="{1D307E72-7901-4E61-A01B-3C4232ABCF63}" dt="2026-06-06T15:34:03.599" v="3412"/>
          <ac:spMkLst>
            <pc:docMk/>
            <pc:sldMk cId="1383930818" sldId="350"/>
            <ac:spMk id="24" creationId="{8CC3525F-8942-475C-A041-280E260FB1F9}"/>
          </ac:spMkLst>
        </pc:spChg>
        <pc:spChg chg="add del mod">
          <ac:chgData name="Wojciech Kustra" userId="afebd3d0-216b-4c4f-8992-1bf1fda6d5e8" providerId="ADAL" clId="{1D307E72-7901-4E61-A01B-3C4232ABCF63}" dt="2026-06-06T15:34:03.599" v="3413"/>
          <ac:spMkLst>
            <pc:docMk/>
            <pc:sldMk cId="1383930818" sldId="350"/>
            <ac:spMk id="25" creationId="{B2BD82B0-C837-4AEE-A127-17EB48DAE13F}"/>
          </ac:spMkLst>
        </pc:spChg>
        <pc:spChg chg="add del mod">
          <ac:chgData name="Wojciech Kustra" userId="afebd3d0-216b-4c4f-8992-1bf1fda6d5e8" providerId="ADAL" clId="{1D307E72-7901-4E61-A01B-3C4232ABCF63}" dt="2026-06-06T15:34:03.600" v="3414"/>
          <ac:spMkLst>
            <pc:docMk/>
            <pc:sldMk cId="1383930818" sldId="350"/>
            <ac:spMk id="26" creationId="{FDE56C09-212C-4FA8-8ADB-36FEC56663BD}"/>
          </ac:spMkLst>
        </pc:spChg>
        <pc:spChg chg="add del mod">
          <ac:chgData name="Wojciech Kustra" userId="afebd3d0-216b-4c4f-8992-1bf1fda6d5e8" providerId="ADAL" clId="{1D307E72-7901-4E61-A01B-3C4232ABCF63}" dt="2026-06-06T15:34:03.600" v="3415"/>
          <ac:spMkLst>
            <pc:docMk/>
            <pc:sldMk cId="1383930818" sldId="350"/>
            <ac:spMk id="27" creationId="{943AABAA-8259-47A3-A142-38FA64CEE821}"/>
          </ac:spMkLst>
        </pc:spChg>
        <pc:spChg chg="add del mod">
          <ac:chgData name="Wojciech Kustra" userId="afebd3d0-216b-4c4f-8992-1bf1fda6d5e8" providerId="ADAL" clId="{1D307E72-7901-4E61-A01B-3C4232ABCF63}" dt="2026-06-06T15:34:03.601" v="3416"/>
          <ac:spMkLst>
            <pc:docMk/>
            <pc:sldMk cId="1383930818" sldId="350"/>
            <ac:spMk id="28" creationId="{AD63F119-F724-4777-864B-B2DE311D0198}"/>
          </ac:spMkLst>
        </pc:spChg>
        <pc:spChg chg="add del mod">
          <ac:chgData name="Wojciech Kustra" userId="afebd3d0-216b-4c4f-8992-1bf1fda6d5e8" providerId="ADAL" clId="{1D307E72-7901-4E61-A01B-3C4232ABCF63}" dt="2026-06-06T15:34:03.601" v="3417"/>
          <ac:spMkLst>
            <pc:docMk/>
            <pc:sldMk cId="1383930818" sldId="350"/>
            <ac:spMk id="29" creationId="{A280BD2B-BAC7-4FFE-964B-9800AEB64E93}"/>
          </ac:spMkLst>
        </pc:spChg>
        <pc:spChg chg="add del mod">
          <ac:chgData name="Wojciech Kustra" userId="afebd3d0-216b-4c4f-8992-1bf1fda6d5e8" providerId="ADAL" clId="{1D307E72-7901-4E61-A01B-3C4232ABCF63}" dt="2026-06-06T15:34:03.602" v="3418"/>
          <ac:spMkLst>
            <pc:docMk/>
            <pc:sldMk cId="1383930818" sldId="350"/>
            <ac:spMk id="30" creationId="{61D964B9-E5D5-4DF0-9B93-3EA12F3F30B4}"/>
          </ac:spMkLst>
        </pc:spChg>
        <pc:spChg chg="add del mod">
          <ac:chgData name="Wojciech Kustra" userId="afebd3d0-216b-4c4f-8992-1bf1fda6d5e8" providerId="ADAL" clId="{1D307E72-7901-4E61-A01B-3C4232ABCF63}" dt="2026-06-06T15:34:03.603" v="3419"/>
          <ac:spMkLst>
            <pc:docMk/>
            <pc:sldMk cId="1383930818" sldId="350"/>
            <ac:spMk id="31" creationId="{3A67D435-E642-4D11-9435-B267F1EFAAE8}"/>
          </ac:spMkLst>
        </pc:spChg>
        <pc:spChg chg="add del mod">
          <ac:chgData name="Wojciech Kustra" userId="afebd3d0-216b-4c4f-8992-1bf1fda6d5e8" providerId="ADAL" clId="{1D307E72-7901-4E61-A01B-3C4232ABCF63}" dt="2026-06-06T15:34:03.603" v="3420"/>
          <ac:spMkLst>
            <pc:docMk/>
            <pc:sldMk cId="1383930818" sldId="350"/>
            <ac:spMk id="32" creationId="{1E803620-2AB6-4CF4-A360-F01AE2F1FF80}"/>
          </ac:spMkLst>
        </pc:spChg>
        <pc:spChg chg="add del mod ord">
          <ac:chgData name="Wojciech Kustra" userId="afebd3d0-216b-4c4f-8992-1bf1fda6d5e8" providerId="ADAL" clId="{1D307E72-7901-4E61-A01B-3C4232ABCF63}" dt="2026-06-06T15:34:03.604" v="3421"/>
          <ac:spMkLst>
            <pc:docMk/>
            <pc:sldMk cId="1383930818" sldId="350"/>
            <ac:spMk id="33" creationId="{DDC98FDF-4B49-4864-9AB4-2530E6BFA921}"/>
          </ac:spMkLst>
        </pc:spChg>
        <pc:spChg chg="add del mod ord">
          <ac:chgData name="Wojciech Kustra" userId="afebd3d0-216b-4c4f-8992-1bf1fda6d5e8" providerId="ADAL" clId="{1D307E72-7901-4E61-A01B-3C4232ABCF63}" dt="2026-06-06T15:34:03.605" v="3422"/>
          <ac:spMkLst>
            <pc:docMk/>
            <pc:sldMk cId="1383930818" sldId="350"/>
            <ac:spMk id="34" creationId="{9BC341B2-F473-4A34-A545-F1FFA949D683}"/>
          </ac:spMkLst>
        </pc:spChg>
        <pc:spChg chg="add del mod ord">
          <ac:chgData name="Wojciech Kustra" userId="afebd3d0-216b-4c4f-8992-1bf1fda6d5e8" providerId="ADAL" clId="{1D307E72-7901-4E61-A01B-3C4232ABCF63}" dt="2026-06-06T15:34:03.605" v="3423"/>
          <ac:spMkLst>
            <pc:docMk/>
            <pc:sldMk cId="1383930818" sldId="350"/>
            <ac:spMk id="35" creationId="{AD8BEFCE-01EB-41BF-BE53-5514218B2087}"/>
          </ac:spMkLst>
        </pc:spChg>
        <pc:spChg chg="add del mod ord">
          <ac:chgData name="Wojciech Kustra" userId="afebd3d0-216b-4c4f-8992-1bf1fda6d5e8" providerId="ADAL" clId="{1D307E72-7901-4E61-A01B-3C4232ABCF63}" dt="2026-06-06T15:34:03.605" v="3424"/>
          <ac:spMkLst>
            <pc:docMk/>
            <pc:sldMk cId="1383930818" sldId="350"/>
            <ac:spMk id="36" creationId="{FD79EB55-E57F-4DEE-AA6D-3705073B316D}"/>
          </ac:spMkLst>
        </pc:spChg>
        <pc:spChg chg="add del mod ord">
          <ac:chgData name="Wojciech Kustra" userId="afebd3d0-216b-4c4f-8992-1bf1fda6d5e8" providerId="ADAL" clId="{1D307E72-7901-4E61-A01B-3C4232ABCF63}" dt="2026-06-06T15:34:03.605" v="3425"/>
          <ac:spMkLst>
            <pc:docMk/>
            <pc:sldMk cId="1383930818" sldId="350"/>
            <ac:spMk id="37" creationId="{FF05606D-0F8F-46FB-9CDC-5F06AE6A40DA}"/>
          </ac:spMkLst>
        </pc:spChg>
        <pc:spChg chg="add del mod ord">
          <ac:chgData name="Wojciech Kustra" userId="afebd3d0-216b-4c4f-8992-1bf1fda6d5e8" providerId="ADAL" clId="{1D307E72-7901-4E61-A01B-3C4232ABCF63}" dt="2026-06-06T15:34:03.606" v="3426"/>
          <ac:spMkLst>
            <pc:docMk/>
            <pc:sldMk cId="1383930818" sldId="350"/>
            <ac:spMk id="38" creationId="{A56EF955-D304-42A6-9404-424E1AF6686D}"/>
          </ac:spMkLst>
        </pc:spChg>
        <pc:spChg chg="add del mod ord">
          <ac:chgData name="Wojciech Kustra" userId="afebd3d0-216b-4c4f-8992-1bf1fda6d5e8" providerId="ADAL" clId="{1D307E72-7901-4E61-A01B-3C4232ABCF63}" dt="2026-06-06T15:34:03.606" v="3427"/>
          <ac:spMkLst>
            <pc:docMk/>
            <pc:sldMk cId="1383930818" sldId="350"/>
            <ac:spMk id="39" creationId="{D4EDA00E-CF47-4017-AD2B-78D5FA637DA8}"/>
          </ac:spMkLst>
        </pc:spChg>
        <pc:spChg chg="add del mod ord">
          <ac:chgData name="Wojciech Kustra" userId="afebd3d0-216b-4c4f-8992-1bf1fda6d5e8" providerId="ADAL" clId="{1D307E72-7901-4E61-A01B-3C4232ABCF63}" dt="2026-06-06T15:34:03.606" v="3428"/>
          <ac:spMkLst>
            <pc:docMk/>
            <pc:sldMk cId="1383930818" sldId="350"/>
            <ac:spMk id="40" creationId="{A59F2B0D-93BB-422F-822D-605F7DE99109}"/>
          </ac:spMkLst>
        </pc:spChg>
        <pc:spChg chg="add del mod ord">
          <ac:chgData name="Wojciech Kustra" userId="afebd3d0-216b-4c4f-8992-1bf1fda6d5e8" providerId="ADAL" clId="{1D307E72-7901-4E61-A01B-3C4232ABCF63}" dt="2026-06-06T15:34:03.606" v="3429"/>
          <ac:spMkLst>
            <pc:docMk/>
            <pc:sldMk cId="1383930818" sldId="350"/>
            <ac:spMk id="41" creationId="{4946762D-C97A-4722-87F9-769402A91CD9}"/>
          </ac:spMkLst>
        </pc:spChg>
        <pc:spChg chg="add del mod ord">
          <ac:chgData name="Wojciech Kustra" userId="afebd3d0-216b-4c4f-8992-1bf1fda6d5e8" providerId="ADAL" clId="{1D307E72-7901-4E61-A01B-3C4232ABCF63}" dt="2026-06-06T15:34:03.607" v="3430"/>
          <ac:spMkLst>
            <pc:docMk/>
            <pc:sldMk cId="1383930818" sldId="350"/>
            <ac:spMk id="42" creationId="{35FAC992-02E1-4E85-8BAB-16C75838C24F}"/>
          </ac:spMkLst>
        </pc:spChg>
        <pc:spChg chg="add del mod ord">
          <ac:chgData name="Wojciech Kustra" userId="afebd3d0-216b-4c4f-8992-1bf1fda6d5e8" providerId="ADAL" clId="{1D307E72-7901-4E61-A01B-3C4232ABCF63}" dt="2026-06-06T15:34:03.607" v="3431"/>
          <ac:spMkLst>
            <pc:docMk/>
            <pc:sldMk cId="1383930818" sldId="350"/>
            <ac:spMk id="43" creationId="{01616AB6-86EF-4825-8CCA-A50DEBEB4C27}"/>
          </ac:spMkLst>
        </pc:spChg>
        <pc:spChg chg="add del mod ord">
          <ac:chgData name="Wojciech Kustra" userId="afebd3d0-216b-4c4f-8992-1bf1fda6d5e8" providerId="ADAL" clId="{1D307E72-7901-4E61-A01B-3C4232ABCF63}" dt="2026-06-06T15:34:03.607" v="3432"/>
          <ac:spMkLst>
            <pc:docMk/>
            <pc:sldMk cId="1383930818" sldId="350"/>
            <ac:spMk id="44" creationId="{18C9A571-932A-4DAE-B3BF-E6BED2EC7258}"/>
          </ac:spMkLst>
        </pc:spChg>
        <pc:spChg chg="add del mod ord">
          <ac:chgData name="Wojciech Kustra" userId="afebd3d0-216b-4c4f-8992-1bf1fda6d5e8" providerId="ADAL" clId="{1D307E72-7901-4E61-A01B-3C4232ABCF63}" dt="2026-06-06T15:34:03.608" v="3433"/>
          <ac:spMkLst>
            <pc:docMk/>
            <pc:sldMk cId="1383930818" sldId="350"/>
            <ac:spMk id="45" creationId="{253522AF-BD8E-446A-ADAC-B3955DCF5219}"/>
          </ac:spMkLst>
        </pc:spChg>
        <pc:spChg chg="add del mod ord">
          <ac:chgData name="Wojciech Kustra" userId="afebd3d0-216b-4c4f-8992-1bf1fda6d5e8" providerId="ADAL" clId="{1D307E72-7901-4E61-A01B-3C4232ABCF63}" dt="2026-06-06T15:34:03.608" v="3434"/>
          <ac:spMkLst>
            <pc:docMk/>
            <pc:sldMk cId="1383930818" sldId="350"/>
            <ac:spMk id="46" creationId="{654A7A12-28A5-4E8A-AAE6-9B69FEAFF9ED}"/>
          </ac:spMkLst>
        </pc:spChg>
        <pc:spChg chg="add del mod ord">
          <ac:chgData name="Wojciech Kustra" userId="afebd3d0-216b-4c4f-8992-1bf1fda6d5e8" providerId="ADAL" clId="{1D307E72-7901-4E61-A01B-3C4232ABCF63}" dt="2026-06-06T15:34:03.608" v="3435"/>
          <ac:spMkLst>
            <pc:docMk/>
            <pc:sldMk cId="1383930818" sldId="350"/>
            <ac:spMk id="47" creationId="{753F21DD-A1C4-466A-8DDD-885E5012D875}"/>
          </ac:spMkLst>
        </pc:spChg>
        <pc:spChg chg="add mod">
          <ac:chgData name="Wojciech Kustra" userId="afebd3d0-216b-4c4f-8992-1bf1fda6d5e8" providerId="ADAL" clId="{1D307E72-7901-4E61-A01B-3C4232ABCF63}" dt="2026-06-06T15:35:06.413" v="3797"/>
          <ac:spMkLst>
            <pc:docMk/>
            <pc:sldMk cId="1383930818" sldId="350"/>
            <ac:spMk id="48" creationId="{36EE3CA8-19BB-4578-A2AC-C877D365BEC8}"/>
          </ac:spMkLst>
        </pc:spChg>
        <pc:spChg chg="add mod">
          <ac:chgData name="Wojciech Kustra" userId="afebd3d0-216b-4c4f-8992-1bf1fda6d5e8" providerId="ADAL" clId="{1D307E72-7901-4E61-A01B-3C4232ABCF63}" dt="2026-06-06T15:35:06.415" v="3800"/>
          <ac:spMkLst>
            <pc:docMk/>
            <pc:sldMk cId="1383930818" sldId="350"/>
            <ac:spMk id="49" creationId="{062C29ED-1A00-4600-A026-C9159BA2CBD9}"/>
          </ac:spMkLst>
        </pc:spChg>
        <pc:spChg chg="add mod">
          <ac:chgData name="Wojciech Kustra" userId="afebd3d0-216b-4c4f-8992-1bf1fda6d5e8" providerId="ADAL" clId="{1D307E72-7901-4E61-A01B-3C4232ABCF63}" dt="2026-06-06T15:35:06.416" v="3803"/>
          <ac:spMkLst>
            <pc:docMk/>
            <pc:sldMk cId="1383930818" sldId="350"/>
            <ac:spMk id="50" creationId="{2F6675A3-6B5A-478C-A28D-92577E95F967}"/>
          </ac:spMkLst>
        </pc:spChg>
        <pc:spChg chg="add mod">
          <ac:chgData name="Wojciech Kustra" userId="afebd3d0-216b-4c4f-8992-1bf1fda6d5e8" providerId="ADAL" clId="{1D307E72-7901-4E61-A01B-3C4232ABCF63}" dt="2026-06-06T15:35:06.417" v="3806"/>
          <ac:spMkLst>
            <pc:docMk/>
            <pc:sldMk cId="1383930818" sldId="350"/>
            <ac:spMk id="51" creationId="{3D846D7E-F7FC-473F-A38B-E78DD5578701}"/>
          </ac:spMkLst>
        </pc:spChg>
        <pc:spChg chg="add mod">
          <ac:chgData name="Wojciech Kustra" userId="afebd3d0-216b-4c4f-8992-1bf1fda6d5e8" providerId="ADAL" clId="{1D307E72-7901-4E61-A01B-3C4232ABCF63}" dt="2026-06-06T15:35:06.419" v="3809"/>
          <ac:spMkLst>
            <pc:docMk/>
            <pc:sldMk cId="1383930818" sldId="350"/>
            <ac:spMk id="52" creationId="{67A1FD2E-FC39-41A7-BBC8-26D2AF0741AF}"/>
          </ac:spMkLst>
        </pc:spChg>
        <pc:spChg chg="add mod">
          <ac:chgData name="Wojciech Kustra" userId="afebd3d0-216b-4c4f-8992-1bf1fda6d5e8" providerId="ADAL" clId="{1D307E72-7901-4E61-A01B-3C4232ABCF63}" dt="2026-06-06T15:35:06.420" v="3812"/>
          <ac:spMkLst>
            <pc:docMk/>
            <pc:sldMk cId="1383930818" sldId="350"/>
            <ac:spMk id="53" creationId="{D22965B7-3F94-4C2F-B227-03FBE3DF9318}"/>
          </ac:spMkLst>
        </pc:spChg>
        <pc:spChg chg="add mod">
          <ac:chgData name="Wojciech Kustra" userId="afebd3d0-216b-4c4f-8992-1bf1fda6d5e8" providerId="ADAL" clId="{1D307E72-7901-4E61-A01B-3C4232ABCF63}" dt="2026-06-06T15:35:06.421" v="3815"/>
          <ac:spMkLst>
            <pc:docMk/>
            <pc:sldMk cId="1383930818" sldId="350"/>
            <ac:spMk id="54" creationId="{3CC4413E-3AF6-42E0-8CD2-8427F1DBA780}"/>
          </ac:spMkLst>
        </pc:spChg>
        <pc:spChg chg="add mod">
          <ac:chgData name="Wojciech Kustra" userId="afebd3d0-216b-4c4f-8992-1bf1fda6d5e8" providerId="ADAL" clId="{1D307E72-7901-4E61-A01B-3C4232ABCF63}" dt="2026-06-06T15:35:06.422" v="3818"/>
          <ac:spMkLst>
            <pc:docMk/>
            <pc:sldMk cId="1383930818" sldId="350"/>
            <ac:spMk id="55" creationId="{FB1D4F64-EB37-4551-819F-DF7D58881BF5}"/>
          </ac:spMkLst>
        </pc:spChg>
        <pc:spChg chg="add mod">
          <ac:chgData name="Wojciech Kustra" userId="afebd3d0-216b-4c4f-8992-1bf1fda6d5e8" providerId="ADAL" clId="{1D307E72-7901-4E61-A01B-3C4232ABCF63}" dt="2026-06-06T15:35:06.423" v="3821"/>
          <ac:spMkLst>
            <pc:docMk/>
            <pc:sldMk cId="1383930818" sldId="350"/>
            <ac:spMk id="56" creationId="{3082C0EA-661E-4EBD-8E81-17F13996C7AB}"/>
          </ac:spMkLst>
        </pc:spChg>
        <pc:spChg chg="add mod">
          <ac:chgData name="Wojciech Kustra" userId="afebd3d0-216b-4c4f-8992-1bf1fda6d5e8" providerId="ADAL" clId="{1D307E72-7901-4E61-A01B-3C4232ABCF63}" dt="2026-06-06T15:35:06.424" v="3824"/>
          <ac:spMkLst>
            <pc:docMk/>
            <pc:sldMk cId="1383930818" sldId="350"/>
            <ac:spMk id="57" creationId="{60FE4BDB-6133-4D98-A5F8-E10A5407F69A}"/>
          </ac:spMkLst>
        </pc:spChg>
        <pc:spChg chg="add mod">
          <ac:chgData name="Wojciech Kustra" userId="afebd3d0-216b-4c4f-8992-1bf1fda6d5e8" providerId="ADAL" clId="{1D307E72-7901-4E61-A01B-3C4232ABCF63}" dt="2026-06-06T15:35:06.425" v="3827"/>
          <ac:spMkLst>
            <pc:docMk/>
            <pc:sldMk cId="1383930818" sldId="350"/>
            <ac:spMk id="58" creationId="{D31D232C-C878-44A2-AA1A-8B7480A82E8E}"/>
          </ac:spMkLst>
        </pc:spChg>
        <pc:spChg chg="add mod">
          <ac:chgData name="Wojciech Kustra" userId="afebd3d0-216b-4c4f-8992-1bf1fda6d5e8" providerId="ADAL" clId="{1D307E72-7901-4E61-A01B-3C4232ABCF63}" dt="2026-06-06T15:35:06.426" v="3830"/>
          <ac:spMkLst>
            <pc:docMk/>
            <pc:sldMk cId="1383930818" sldId="350"/>
            <ac:spMk id="59" creationId="{95DE8EC3-99DE-4F18-9863-B9D29AFA61BF}"/>
          </ac:spMkLst>
        </pc:spChg>
        <pc:spChg chg="add mod">
          <ac:chgData name="Wojciech Kustra" userId="afebd3d0-216b-4c4f-8992-1bf1fda6d5e8" providerId="ADAL" clId="{1D307E72-7901-4E61-A01B-3C4232ABCF63}" dt="2026-06-06T15:35:06.427" v="3833"/>
          <ac:spMkLst>
            <pc:docMk/>
            <pc:sldMk cId="1383930818" sldId="350"/>
            <ac:spMk id="60" creationId="{BB62DC10-752A-46E3-AD89-2FEBF1358EE9}"/>
          </ac:spMkLst>
        </pc:spChg>
        <pc:spChg chg="add mod">
          <ac:chgData name="Wojciech Kustra" userId="afebd3d0-216b-4c4f-8992-1bf1fda6d5e8" providerId="ADAL" clId="{1D307E72-7901-4E61-A01B-3C4232ABCF63}" dt="2026-06-06T15:35:06.428" v="3836"/>
          <ac:spMkLst>
            <pc:docMk/>
            <pc:sldMk cId="1383930818" sldId="350"/>
            <ac:spMk id="61" creationId="{90E15E94-D1E0-4722-9571-FA69D8083C61}"/>
          </ac:spMkLst>
        </pc:spChg>
        <pc:spChg chg="add mod">
          <ac:chgData name="Wojciech Kustra" userId="afebd3d0-216b-4c4f-8992-1bf1fda6d5e8" providerId="ADAL" clId="{1D307E72-7901-4E61-A01B-3C4232ABCF63}" dt="2026-06-06T15:35:06.429" v="3839"/>
          <ac:spMkLst>
            <pc:docMk/>
            <pc:sldMk cId="1383930818" sldId="350"/>
            <ac:spMk id="62" creationId="{25A87768-EC98-4D1C-93AE-D86F9E0243DA}"/>
          </ac:spMkLst>
        </pc:spChg>
        <pc:spChg chg="add mod ord">
          <ac:chgData name="Wojciech Kustra" userId="afebd3d0-216b-4c4f-8992-1bf1fda6d5e8" providerId="ADAL" clId="{1D307E72-7901-4E61-A01B-3C4232ABCF63}" dt="2026-06-06T15:35:06.461" v="3848"/>
          <ac:spMkLst>
            <pc:docMk/>
            <pc:sldMk cId="1383930818" sldId="350"/>
            <ac:spMk id="63" creationId="{B3CEE511-1C13-4157-B10B-7A09F94AF505}"/>
          </ac:spMkLst>
        </pc:spChg>
        <pc:spChg chg="add mod ord">
          <ac:chgData name="Wojciech Kustra" userId="afebd3d0-216b-4c4f-8992-1bf1fda6d5e8" providerId="ADAL" clId="{1D307E72-7901-4E61-A01B-3C4232ABCF63}" dt="2026-06-06T15:35:06.468" v="3857"/>
          <ac:spMkLst>
            <pc:docMk/>
            <pc:sldMk cId="1383930818" sldId="350"/>
            <ac:spMk id="2048" creationId="{3ACF4E37-927D-4E2C-A890-F0BBCE77ED0D}"/>
          </ac:spMkLst>
        </pc:spChg>
        <pc:spChg chg="add mod ord">
          <ac:chgData name="Wojciech Kustra" userId="afebd3d0-216b-4c4f-8992-1bf1fda6d5e8" providerId="ADAL" clId="{1D307E72-7901-4E61-A01B-3C4232ABCF63}" dt="2026-06-06T15:35:06.472" v="3866"/>
          <ac:spMkLst>
            <pc:docMk/>
            <pc:sldMk cId="1383930818" sldId="350"/>
            <ac:spMk id="2049" creationId="{4301887C-3A1D-4A92-A92F-6A05A22E9970}"/>
          </ac:spMkLst>
        </pc:spChg>
        <pc:spChg chg="add mod ord">
          <ac:chgData name="Wojciech Kustra" userId="afebd3d0-216b-4c4f-8992-1bf1fda6d5e8" providerId="ADAL" clId="{1D307E72-7901-4E61-A01B-3C4232ABCF63}" dt="2026-06-06T15:35:06.477" v="3875"/>
          <ac:spMkLst>
            <pc:docMk/>
            <pc:sldMk cId="1383930818" sldId="350"/>
            <ac:spMk id="2051" creationId="{34F6B9BD-0780-4A4C-87AF-859D6B3237D1}"/>
          </ac:spMkLst>
        </pc:spChg>
        <pc:spChg chg="add mod ord">
          <ac:chgData name="Wojciech Kustra" userId="afebd3d0-216b-4c4f-8992-1bf1fda6d5e8" providerId="ADAL" clId="{1D307E72-7901-4E61-A01B-3C4232ABCF63}" dt="2026-06-06T15:35:06.482" v="3884"/>
          <ac:spMkLst>
            <pc:docMk/>
            <pc:sldMk cId="1383930818" sldId="350"/>
            <ac:spMk id="2052" creationId="{21FA11C2-5CD7-4BAA-A609-C900B6B1B978}"/>
          </ac:spMkLst>
        </pc:spChg>
        <pc:spChg chg="add mod ord">
          <ac:chgData name="Wojciech Kustra" userId="afebd3d0-216b-4c4f-8992-1bf1fda6d5e8" providerId="ADAL" clId="{1D307E72-7901-4E61-A01B-3C4232ABCF63}" dt="2026-06-06T15:35:06.487" v="3893"/>
          <ac:spMkLst>
            <pc:docMk/>
            <pc:sldMk cId="1383930818" sldId="350"/>
            <ac:spMk id="2053" creationId="{AE8A7656-C837-491E-B4CE-17E45AF491CC}"/>
          </ac:spMkLst>
        </pc:spChg>
        <pc:spChg chg="add mod ord">
          <ac:chgData name="Wojciech Kustra" userId="afebd3d0-216b-4c4f-8992-1bf1fda6d5e8" providerId="ADAL" clId="{1D307E72-7901-4E61-A01B-3C4232ABCF63}" dt="2026-06-06T15:35:06.491" v="3902"/>
          <ac:spMkLst>
            <pc:docMk/>
            <pc:sldMk cId="1383930818" sldId="350"/>
            <ac:spMk id="2054" creationId="{24CBDB04-3EC0-4063-9EFE-9073CC04C7BD}"/>
          </ac:spMkLst>
        </pc:spChg>
        <pc:spChg chg="add mod ord">
          <ac:chgData name="Wojciech Kustra" userId="afebd3d0-216b-4c4f-8992-1bf1fda6d5e8" providerId="ADAL" clId="{1D307E72-7901-4E61-A01B-3C4232ABCF63}" dt="2026-06-06T15:35:06.495" v="3911"/>
          <ac:spMkLst>
            <pc:docMk/>
            <pc:sldMk cId="1383930818" sldId="350"/>
            <ac:spMk id="2055" creationId="{0D90F036-7743-4A05-87EA-7AAD03D05DBB}"/>
          </ac:spMkLst>
        </pc:spChg>
        <pc:spChg chg="add mod ord">
          <ac:chgData name="Wojciech Kustra" userId="afebd3d0-216b-4c4f-8992-1bf1fda6d5e8" providerId="ADAL" clId="{1D307E72-7901-4E61-A01B-3C4232ABCF63}" dt="2026-06-06T15:35:06.499" v="3920"/>
          <ac:spMkLst>
            <pc:docMk/>
            <pc:sldMk cId="1383930818" sldId="350"/>
            <ac:spMk id="2056" creationId="{2EAB51B9-F2D9-47C3-BE91-667DB2A1E17C}"/>
          </ac:spMkLst>
        </pc:spChg>
        <pc:spChg chg="add mod ord">
          <ac:chgData name="Wojciech Kustra" userId="afebd3d0-216b-4c4f-8992-1bf1fda6d5e8" providerId="ADAL" clId="{1D307E72-7901-4E61-A01B-3C4232ABCF63}" dt="2026-06-06T15:35:06.504" v="3929"/>
          <ac:spMkLst>
            <pc:docMk/>
            <pc:sldMk cId="1383930818" sldId="350"/>
            <ac:spMk id="2057" creationId="{A6B49587-1C01-4DDD-AA1F-3C1EE87D8EE6}"/>
          </ac:spMkLst>
        </pc:spChg>
        <pc:spChg chg="add mod ord">
          <ac:chgData name="Wojciech Kustra" userId="afebd3d0-216b-4c4f-8992-1bf1fda6d5e8" providerId="ADAL" clId="{1D307E72-7901-4E61-A01B-3C4232ABCF63}" dt="2026-06-06T15:35:06.508" v="3938"/>
          <ac:spMkLst>
            <pc:docMk/>
            <pc:sldMk cId="1383930818" sldId="350"/>
            <ac:spMk id="2058" creationId="{E0022E31-8184-4DEF-8422-728849BFC85A}"/>
          </ac:spMkLst>
        </pc:spChg>
        <pc:spChg chg="add mod ord">
          <ac:chgData name="Wojciech Kustra" userId="afebd3d0-216b-4c4f-8992-1bf1fda6d5e8" providerId="ADAL" clId="{1D307E72-7901-4E61-A01B-3C4232ABCF63}" dt="2026-06-06T15:35:06.512" v="3947"/>
          <ac:spMkLst>
            <pc:docMk/>
            <pc:sldMk cId="1383930818" sldId="350"/>
            <ac:spMk id="2059" creationId="{414774BF-6489-4E80-A48B-A2004C0BF485}"/>
          </ac:spMkLst>
        </pc:spChg>
        <pc:spChg chg="add mod ord">
          <ac:chgData name="Wojciech Kustra" userId="afebd3d0-216b-4c4f-8992-1bf1fda6d5e8" providerId="ADAL" clId="{1D307E72-7901-4E61-A01B-3C4232ABCF63}" dt="2026-06-06T15:35:06.516" v="3956"/>
          <ac:spMkLst>
            <pc:docMk/>
            <pc:sldMk cId="1383930818" sldId="350"/>
            <ac:spMk id="2060" creationId="{E841B1D1-52D4-47F1-8CF9-94A012CBA369}"/>
          </ac:spMkLst>
        </pc:spChg>
        <pc:spChg chg="add mod ord">
          <ac:chgData name="Wojciech Kustra" userId="afebd3d0-216b-4c4f-8992-1bf1fda6d5e8" providerId="ADAL" clId="{1D307E72-7901-4E61-A01B-3C4232ABCF63}" dt="2026-06-06T15:35:06.520" v="3965"/>
          <ac:spMkLst>
            <pc:docMk/>
            <pc:sldMk cId="1383930818" sldId="350"/>
            <ac:spMk id="2061" creationId="{E965337A-B48E-43F3-BB65-41365E8A4DA2}"/>
          </ac:spMkLst>
        </pc:spChg>
        <pc:spChg chg="add mod ord">
          <ac:chgData name="Wojciech Kustra" userId="afebd3d0-216b-4c4f-8992-1bf1fda6d5e8" providerId="ADAL" clId="{1D307E72-7901-4E61-A01B-3C4232ABCF63}" dt="2026-06-06T15:35:06.524" v="3974"/>
          <ac:spMkLst>
            <pc:docMk/>
            <pc:sldMk cId="1383930818" sldId="350"/>
            <ac:spMk id="2062" creationId="{B56230ED-7ED0-4E69-8DB1-38C96FE59DCF}"/>
          </ac:spMkLst>
        </pc:spChg>
        <pc:picChg chg="del">
          <ac:chgData name="Wojciech Kustra" userId="afebd3d0-216b-4c4f-8992-1bf1fda6d5e8" providerId="ADAL" clId="{1D307E72-7901-4E61-A01B-3C4232ABCF63}" dt="2026-06-06T15:34:03.591" v="3390"/>
          <ac:picMkLst>
            <pc:docMk/>
            <pc:sldMk cId="1383930818" sldId="350"/>
            <ac:picMk id="2050" creationId="{B23F622F-EB37-FDE3-3EAF-007C921A4AD2}"/>
          </ac:picMkLst>
        </pc:picChg>
      </pc:sldChg>
      <pc:sldChg chg="addSp delSp modSp del mod">
        <pc:chgData name="Wojciech Kustra" userId="afebd3d0-216b-4c4f-8992-1bf1fda6d5e8" providerId="ADAL" clId="{1D307E72-7901-4E61-A01B-3C4232ABCF63}" dt="2026-06-06T15:39:01.870" v="4123"/>
        <pc:sldMkLst>
          <pc:docMk/>
          <pc:sldMk cId="1326772799" sldId="351"/>
        </pc:sldMkLst>
        <pc:spChg chg="add del mod">
          <ac:chgData name="Wojciech Kustra" userId="afebd3d0-216b-4c4f-8992-1bf1fda6d5e8" providerId="ADAL" clId="{1D307E72-7901-4E61-A01B-3C4232ABCF63}" dt="2026-06-06T15:34:03.555" v="3375"/>
          <ac:spMkLst>
            <pc:docMk/>
            <pc:sldMk cId="1326772799" sldId="351"/>
            <ac:spMk id="3" creationId="{7FA40B88-BBC5-4590-A1E1-62C20BB8620C}"/>
          </ac:spMkLst>
        </pc:spChg>
        <pc:spChg chg="add del mod">
          <ac:chgData name="Wojciech Kustra" userId="afebd3d0-216b-4c4f-8992-1bf1fda6d5e8" providerId="ADAL" clId="{1D307E72-7901-4E61-A01B-3C4232ABCF63}" dt="2026-06-06T15:34:03.556" v="3376"/>
          <ac:spMkLst>
            <pc:docMk/>
            <pc:sldMk cId="1326772799" sldId="351"/>
            <ac:spMk id="4" creationId="{B95FB575-D970-45E1-9AE9-9FA4D47ED521}"/>
          </ac:spMkLst>
        </pc:spChg>
        <pc:spChg chg="add del mod">
          <ac:chgData name="Wojciech Kustra" userId="afebd3d0-216b-4c4f-8992-1bf1fda6d5e8" providerId="ADAL" clId="{1D307E72-7901-4E61-A01B-3C4232ABCF63}" dt="2026-06-06T15:34:03.556" v="3377"/>
          <ac:spMkLst>
            <pc:docMk/>
            <pc:sldMk cId="1326772799" sldId="351"/>
            <ac:spMk id="5" creationId="{7D93F4A0-F23A-441B-80F0-E4D68D6A20B1}"/>
          </ac:spMkLst>
        </pc:spChg>
        <pc:spChg chg="add del mod">
          <ac:chgData name="Wojciech Kustra" userId="afebd3d0-216b-4c4f-8992-1bf1fda6d5e8" providerId="ADAL" clId="{1D307E72-7901-4E61-A01B-3C4232ABCF63}" dt="2026-06-06T15:34:03.556" v="3378"/>
          <ac:spMkLst>
            <pc:docMk/>
            <pc:sldMk cId="1326772799" sldId="351"/>
            <ac:spMk id="6" creationId="{1DE6F49E-C986-45EC-94C3-4AF3FD8DC8FD}"/>
          </ac:spMkLst>
        </pc:spChg>
        <pc:spChg chg="add del mod">
          <ac:chgData name="Wojciech Kustra" userId="afebd3d0-216b-4c4f-8992-1bf1fda6d5e8" providerId="ADAL" clId="{1D307E72-7901-4E61-A01B-3C4232ABCF63}" dt="2026-06-06T15:34:03.557" v="3379"/>
          <ac:spMkLst>
            <pc:docMk/>
            <pc:sldMk cId="1326772799" sldId="351"/>
            <ac:spMk id="7" creationId="{6D267397-DC96-4135-A878-81D997244193}"/>
          </ac:spMkLst>
        </pc:spChg>
        <pc:spChg chg="add del mod">
          <ac:chgData name="Wojciech Kustra" userId="afebd3d0-216b-4c4f-8992-1bf1fda6d5e8" providerId="ADAL" clId="{1D307E72-7901-4E61-A01B-3C4232ABCF63}" dt="2026-06-06T15:34:03.557" v="3380"/>
          <ac:spMkLst>
            <pc:docMk/>
            <pc:sldMk cId="1326772799" sldId="351"/>
            <ac:spMk id="8" creationId="{605054EA-5731-42BD-905E-47A8450324D4}"/>
          </ac:spMkLst>
        </pc:spChg>
        <pc:spChg chg="add del mod">
          <ac:chgData name="Wojciech Kustra" userId="afebd3d0-216b-4c4f-8992-1bf1fda6d5e8" providerId="ADAL" clId="{1D307E72-7901-4E61-A01B-3C4232ABCF63}" dt="2026-06-06T15:34:03.557" v="3381"/>
          <ac:spMkLst>
            <pc:docMk/>
            <pc:sldMk cId="1326772799" sldId="351"/>
            <ac:spMk id="9" creationId="{580931E8-BFBE-41A3-A57B-1C658FB2D85F}"/>
          </ac:spMkLst>
        </pc:spChg>
        <pc:spChg chg="del">
          <ac:chgData name="Wojciech Kustra" userId="afebd3d0-216b-4c4f-8992-1bf1fda6d5e8" providerId="ADAL" clId="{1D307E72-7901-4E61-A01B-3C4232ABCF63}" dt="2026-06-06T15:34:03.555" v="3373"/>
          <ac:spMkLst>
            <pc:docMk/>
            <pc:sldMk cId="1326772799" sldId="351"/>
            <ac:spMk id="10" creationId="{B8C2FE5A-C31C-B2A7-BFEB-92A91E9D2EDC}"/>
          </ac:spMkLst>
        </pc:spChg>
        <pc:spChg chg="add del mod">
          <ac:chgData name="Wojciech Kustra" userId="afebd3d0-216b-4c4f-8992-1bf1fda6d5e8" providerId="ADAL" clId="{1D307E72-7901-4E61-A01B-3C4232ABCF63}" dt="2026-06-06T15:34:03.558" v="3382"/>
          <ac:spMkLst>
            <pc:docMk/>
            <pc:sldMk cId="1326772799" sldId="351"/>
            <ac:spMk id="11" creationId="{8FAB7322-39D0-47B0-80F6-1841D18DD92F}"/>
          </ac:spMkLst>
        </pc:spChg>
        <pc:spChg chg="add del mod">
          <ac:chgData name="Wojciech Kustra" userId="afebd3d0-216b-4c4f-8992-1bf1fda6d5e8" providerId="ADAL" clId="{1D307E72-7901-4E61-A01B-3C4232ABCF63}" dt="2026-06-06T15:34:03.558" v="3383"/>
          <ac:spMkLst>
            <pc:docMk/>
            <pc:sldMk cId="1326772799" sldId="351"/>
            <ac:spMk id="12" creationId="{7815759A-19B5-4E8F-B7D5-DFD83CF3A5E9}"/>
          </ac:spMkLst>
        </pc:spChg>
        <pc:spChg chg="add del mod">
          <ac:chgData name="Wojciech Kustra" userId="afebd3d0-216b-4c4f-8992-1bf1fda6d5e8" providerId="ADAL" clId="{1D307E72-7901-4E61-A01B-3C4232ABCF63}" dt="2026-06-06T15:34:03.558" v="3384"/>
          <ac:spMkLst>
            <pc:docMk/>
            <pc:sldMk cId="1326772799" sldId="351"/>
            <ac:spMk id="13" creationId="{49A9D78D-B11A-4FAB-971B-F42BA2259F04}"/>
          </ac:spMkLst>
        </pc:spChg>
        <pc:spChg chg="add del mod">
          <ac:chgData name="Wojciech Kustra" userId="afebd3d0-216b-4c4f-8992-1bf1fda6d5e8" providerId="ADAL" clId="{1D307E72-7901-4E61-A01B-3C4232ABCF63}" dt="2026-06-06T15:34:03.558" v="3385"/>
          <ac:spMkLst>
            <pc:docMk/>
            <pc:sldMk cId="1326772799" sldId="351"/>
            <ac:spMk id="14" creationId="{ED36BF5D-E18E-43BE-BB6F-27E3A2BD60B5}"/>
          </ac:spMkLst>
        </pc:spChg>
        <pc:spChg chg="add del mod">
          <ac:chgData name="Wojciech Kustra" userId="afebd3d0-216b-4c4f-8992-1bf1fda6d5e8" providerId="ADAL" clId="{1D307E72-7901-4E61-A01B-3C4232ABCF63}" dt="2026-06-06T15:34:03.559" v="3386"/>
          <ac:spMkLst>
            <pc:docMk/>
            <pc:sldMk cId="1326772799" sldId="351"/>
            <ac:spMk id="15" creationId="{FB26A198-C26E-4707-A027-BA5ED9FD10EE}"/>
          </ac:spMkLst>
        </pc:spChg>
        <pc:spChg chg="add del mod">
          <ac:chgData name="Wojciech Kustra" userId="afebd3d0-216b-4c4f-8992-1bf1fda6d5e8" providerId="ADAL" clId="{1D307E72-7901-4E61-A01B-3C4232ABCF63}" dt="2026-06-06T15:34:03.559" v="3387"/>
          <ac:spMkLst>
            <pc:docMk/>
            <pc:sldMk cId="1326772799" sldId="351"/>
            <ac:spMk id="16" creationId="{318AE615-FA54-4BCB-8A50-A13EFE54FA82}"/>
          </ac:spMkLst>
        </pc:spChg>
        <pc:spChg chg="add del mod">
          <ac:chgData name="Wojciech Kustra" userId="afebd3d0-216b-4c4f-8992-1bf1fda6d5e8" providerId="ADAL" clId="{1D307E72-7901-4E61-A01B-3C4232ABCF63}" dt="2026-06-06T15:34:03.559" v="3388"/>
          <ac:spMkLst>
            <pc:docMk/>
            <pc:sldMk cId="1326772799" sldId="351"/>
            <ac:spMk id="17" creationId="{1462F455-66A3-40CD-9082-602E0A0BF53F}"/>
          </ac:spMkLst>
        </pc:spChg>
        <pc:spChg chg="add mod">
          <ac:chgData name="Wojciech Kustra" userId="afebd3d0-216b-4c4f-8992-1bf1fda6d5e8" providerId="ADAL" clId="{1D307E72-7901-4E61-A01B-3C4232ABCF63}" dt="2026-06-06T15:35:06.345" v="3713"/>
          <ac:spMkLst>
            <pc:docMk/>
            <pc:sldMk cId="1326772799" sldId="351"/>
            <ac:spMk id="18" creationId="{80A0A6C2-6623-4312-9FF7-C85A9528B339}"/>
          </ac:spMkLst>
        </pc:spChg>
        <pc:spChg chg="add mod">
          <ac:chgData name="Wojciech Kustra" userId="afebd3d0-216b-4c4f-8992-1bf1fda6d5e8" providerId="ADAL" clId="{1D307E72-7901-4E61-A01B-3C4232ABCF63}" dt="2026-06-06T15:35:06.346" v="3716"/>
          <ac:spMkLst>
            <pc:docMk/>
            <pc:sldMk cId="1326772799" sldId="351"/>
            <ac:spMk id="19" creationId="{18925622-D40A-448B-8669-69E7A5A2FC08}"/>
          </ac:spMkLst>
        </pc:spChg>
        <pc:spChg chg="add mod">
          <ac:chgData name="Wojciech Kustra" userId="afebd3d0-216b-4c4f-8992-1bf1fda6d5e8" providerId="ADAL" clId="{1D307E72-7901-4E61-A01B-3C4232ABCF63}" dt="2026-06-06T15:35:06.348" v="3719"/>
          <ac:spMkLst>
            <pc:docMk/>
            <pc:sldMk cId="1326772799" sldId="351"/>
            <ac:spMk id="20" creationId="{39ED6047-DA89-42C6-881E-2E4BAD056BC6}"/>
          </ac:spMkLst>
        </pc:spChg>
        <pc:spChg chg="add mod">
          <ac:chgData name="Wojciech Kustra" userId="afebd3d0-216b-4c4f-8992-1bf1fda6d5e8" providerId="ADAL" clId="{1D307E72-7901-4E61-A01B-3C4232ABCF63}" dt="2026-06-06T15:35:06.349" v="3722"/>
          <ac:spMkLst>
            <pc:docMk/>
            <pc:sldMk cId="1326772799" sldId="351"/>
            <ac:spMk id="21" creationId="{923E3A1A-AD81-4C33-8ECB-B0DDC23DAD18}"/>
          </ac:spMkLst>
        </pc:spChg>
        <pc:spChg chg="add mod">
          <ac:chgData name="Wojciech Kustra" userId="afebd3d0-216b-4c4f-8992-1bf1fda6d5e8" providerId="ADAL" clId="{1D307E72-7901-4E61-A01B-3C4232ABCF63}" dt="2026-06-06T15:35:06.350" v="3725"/>
          <ac:spMkLst>
            <pc:docMk/>
            <pc:sldMk cId="1326772799" sldId="351"/>
            <ac:spMk id="22" creationId="{5308E2A3-88A8-47AB-AEFD-C76B53012528}"/>
          </ac:spMkLst>
        </pc:spChg>
        <pc:spChg chg="add mod">
          <ac:chgData name="Wojciech Kustra" userId="afebd3d0-216b-4c4f-8992-1bf1fda6d5e8" providerId="ADAL" clId="{1D307E72-7901-4E61-A01B-3C4232ABCF63}" dt="2026-06-06T15:35:06.351" v="3728"/>
          <ac:spMkLst>
            <pc:docMk/>
            <pc:sldMk cId="1326772799" sldId="351"/>
            <ac:spMk id="23" creationId="{9ADC16AE-DCAB-4ACC-8E60-327C1F3AEF3E}"/>
          </ac:spMkLst>
        </pc:spChg>
        <pc:spChg chg="add mod">
          <ac:chgData name="Wojciech Kustra" userId="afebd3d0-216b-4c4f-8992-1bf1fda6d5e8" providerId="ADAL" clId="{1D307E72-7901-4E61-A01B-3C4232ABCF63}" dt="2026-06-06T15:35:06.352" v="3731"/>
          <ac:spMkLst>
            <pc:docMk/>
            <pc:sldMk cId="1326772799" sldId="351"/>
            <ac:spMk id="24" creationId="{AAF749ED-ACFF-462D-8F03-394728F587C1}"/>
          </ac:spMkLst>
        </pc:spChg>
        <pc:spChg chg="add mod ord">
          <ac:chgData name="Wojciech Kustra" userId="afebd3d0-216b-4c4f-8992-1bf1fda6d5e8" providerId="ADAL" clId="{1D307E72-7901-4E61-A01B-3C4232ABCF63}" dt="2026-06-06T15:35:06.369" v="3740"/>
          <ac:spMkLst>
            <pc:docMk/>
            <pc:sldMk cId="1326772799" sldId="351"/>
            <ac:spMk id="25" creationId="{EE227CF7-F30A-4D6C-AFA6-CF9C2B33C89A}"/>
          </ac:spMkLst>
        </pc:spChg>
        <pc:spChg chg="add mod ord">
          <ac:chgData name="Wojciech Kustra" userId="afebd3d0-216b-4c4f-8992-1bf1fda6d5e8" providerId="ADAL" clId="{1D307E72-7901-4E61-A01B-3C4232ABCF63}" dt="2026-06-06T15:35:06.374" v="3749"/>
          <ac:spMkLst>
            <pc:docMk/>
            <pc:sldMk cId="1326772799" sldId="351"/>
            <ac:spMk id="26" creationId="{C55E1DFD-AB43-458F-9201-621879B0A1E6}"/>
          </ac:spMkLst>
        </pc:spChg>
        <pc:spChg chg="add mod ord">
          <ac:chgData name="Wojciech Kustra" userId="afebd3d0-216b-4c4f-8992-1bf1fda6d5e8" providerId="ADAL" clId="{1D307E72-7901-4E61-A01B-3C4232ABCF63}" dt="2026-06-06T15:35:06.379" v="3758"/>
          <ac:spMkLst>
            <pc:docMk/>
            <pc:sldMk cId="1326772799" sldId="351"/>
            <ac:spMk id="27" creationId="{FB94346B-9387-4A41-A52D-587BB92262C8}"/>
          </ac:spMkLst>
        </pc:spChg>
        <pc:spChg chg="add mod ord">
          <ac:chgData name="Wojciech Kustra" userId="afebd3d0-216b-4c4f-8992-1bf1fda6d5e8" providerId="ADAL" clId="{1D307E72-7901-4E61-A01B-3C4232ABCF63}" dt="2026-06-06T15:35:06.383" v="3767"/>
          <ac:spMkLst>
            <pc:docMk/>
            <pc:sldMk cId="1326772799" sldId="351"/>
            <ac:spMk id="28" creationId="{935D5CF2-F037-4740-8944-A2BFF11799D9}"/>
          </ac:spMkLst>
        </pc:spChg>
        <pc:spChg chg="add mod ord">
          <ac:chgData name="Wojciech Kustra" userId="afebd3d0-216b-4c4f-8992-1bf1fda6d5e8" providerId="ADAL" clId="{1D307E72-7901-4E61-A01B-3C4232ABCF63}" dt="2026-06-06T15:35:06.387" v="3776"/>
          <ac:spMkLst>
            <pc:docMk/>
            <pc:sldMk cId="1326772799" sldId="351"/>
            <ac:spMk id="29" creationId="{936758BD-BA3E-4EAC-8463-ED0AB88F8682}"/>
          </ac:spMkLst>
        </pc:spChg>
        <pc:spChg chg="add mod ord">
          <ac:chgData name="Wojciech Kustra" userId="afebd3d0-216b-4c4f-8992-1bf1fda6d5e8" providerId="ADAL" clId="{1D307E72-7901-4E61-A01B-3C4232ABCF63}" dt="2026-06-06T15:35:06.391" v="3785"/>
          <ac:spMkLst>
            <pc:docMk/>
            <pc:sldMk cId="1326772799" sldId="351"/>
            <ac:spMk id="30" creationId="{F71183A7-BDD1-410B-8C28-0ED9B920EC59}"/>
          </ac:spMkLst>
        </pc:spChg>
        <pc:spChg chg="add mod ord">
          <ac:chgData name="Wojciech Kustra" userId="afebd3d0-216b-4c4f-8992-1bf1fda6d5e8" providerId="ADAL" clId="{1D307E72-7901-4E61-A01B-3C4232ABCF63}" dt="2026-06-06T15:35:06.395" v="3794"/>
          <ac:spMkLst>
            <pc:docMk/>
            <pc:sldMk cId="1326772799" sldId="351"/>
            <ac:spMk id="31" creationId="{C27EADA6-330B-4AC3-A118-9ED96B900CB7}"/>
          </ac:spMkLst>
        </pc:spChg>
        <pc:picChg chg="del">
          <ac:chgData name="Wojciech Kustra" userId="afebd3d0-216b-4c4f-8992-1bf1fda6d5e8" providerId="ADAL" clId="{1D307E72-7901-4E61-A01B-3C4232ABCF63}" dt="2026-06-06T15:34:03.555" v="3374"/>
          <ac:picMkLst>
            <pc:docMk/>
            <pc:sldMk cId="1326772799" sldId="351"/>
            <ac:picMk id="2" creationId="{FFADA8AD-54EA-AF93-7EB3-5441BE43DF3A}"/>
          </ac:picMkLst>
        </pc:picChg>
      </pc:sldChg>
      <pc:sldChg chg="addSp delSp modSp del mod">
        <pc:chgData name="Wojciech Kustra" userId="afebd3d0-216b-4c4f-8992-1bf1fda6d5e8" providerId="ADAL" clId="{1D307E72-7901-4E61-A01B-3C4232ABCF63}" dt="2026-06-06T15:38:10.855" v="4120"/>
        <pc:sldMkLst>
          <pc:docMk/>
          <pc:sldMk cId="3025762778" sldId="352"/>
        </pc:sldMkLst>
        <pc:spChg chg="del">
          <ac:chgData name="Wojciech Kustra" userId="afebd3d0-216b-4c4f-8992-1bf1fda6d5e8" providerId="ADAL" clId="{1D307E72-7901-4E61-A01B-3C4232ABCF63}" dt="2026-06-06T15:34:03.509" v="3309"/>
          <ac:spMkLst>
            <pc:docMk/>
            <pc:sldMk cId="3025762778" sldId="352"/>
            <ac:spMk id="2" creationId="{EA6FA602-715F-CF01-6F85-507D7C533C94}"/>
          </ac:spMkLst>
        </pc:spChg>
        <pc:spChg chg="add del mod">
          <ac:chgData name="Wojciech Kustra" userId="afebd3d0-216b-4c4f-8992-1bf1fda6d5e8" providerId="ADAL" clId="{1D307E72-7901-4E61-A01B-3C4232ABCF63}" dt="2026-06-06T15:04:39.474" v="222"/>
          <ac:spMkLst>
            <pc:docMk/>
            <pc:sldMk cId="3025762778" sldId="352"/>
            <ac:spMk id="3" creationId="{2837CCF7-23CC-4430-A7FE-14344157945D}"/>
          </ac:spMkLst>
        </pc:spChg>
        <pc:spChg chg="add del mod">
          <ac:chgData name="Wojciech Kustra" userId="afebd3d0-216b-4c4f-8992-1bf1fda6d5e8" providerId="ADAL" clId="{1D307E72-7901-4E61-A01B-3C4232ABCF63}" dt="2026-06-06T15:04:39.475" v="223"/>
          <ac:spMkLst>
            <pc:docMk/>
            <pc:sldMk cId="3025762778" sldId="352"/>
            <ac:spMk id="4" creationId="{4C180608-F6EF-4D2B-8DCB-3F6837E9B0DD}"/>
          </ac:spMkLst>
        </pc:spChg>
        <pc:spChg chg="add del mod">
          <ac:chgData name="Wojciech Kustra" userId="afebd3d0-216b-4c4f-8992-1bf1fda6d5e8" providerId="ADAL" clId="{1D307E72-7901-4E61-A01B-3C4232ABCF63}" dt="2026-06-06T15:04:39.476" v="224"/>
          <ac:spMkLst>
            <pc:docMk/>
            <pc:sldMk cId="3025762778" sldId="352"/>
            <ac:spMk id="5" creationId="{50DE9C51-18E1-4626-93C4-4501B5D7DB5A}"/>
          </ac:spMkLst>
        </pc:spChg>
        <pc:spChg chg="add del mod">
          <ac:chgData name="Wojciech Kustra" userId="afebd3d0-216b-4c4f-8992-1bf1fda6d5e8" providerId="ADAL" clId="{1D307E72-7901-4E61-A01B-3C4232ABCF63}" dt="2026-06-06T15:04:39.477" v="225"/>
          <ac:spMkLst>
            <pc:docMk/>
            <pc:sldMk cId="3025762778" sldId="352"/>
            <ac:spMk id="6" creationId="{B41C5940-5321-4DCB-B378-719F0DBD9713}"/>
          </ac:spMkLst>
        </pc:spChg>
        <pc:spChg chg="add del mod">
          <ac:chgData name="Wojciech Kustra" userId="afebd3d0-216b-4c4f-8992-1bf1fda6d5e8" providerId="ADAL" clId="{1D307E72-7901-4E61-A01B-3C4232ABCF63}" dt="2026-06-06T15:04:39.477" v="226"/>
          <ac:spMkLst>
            <pc:docMk/>
            <pc:sldMk cId="3025762778" sldId="352"/>
            <ac:spMk id="7" creationId="{B780BB6D-1D46-4474-9BB8-DEB7545FC876}"/>
          </ac:spMkLst>
        </pc:spChg>
        <pc:spChg chg="add del mod">
          <ac:chgData name="Wojciech Kustra" userId="afebd3d0-216b-4c4f-8992-1bf1fda6d5e8" providerId="ADAL" clId="{1D307E72-7901-4E61-A01B-3C4232ABCF63}" dt="2026-06-06T15:04:39.478" v="227"/>
          <ac:spMkLst>
            <pc:docMk/>
            <pc:sldMk cId="3025762778" sldId="352"/>
            <ac:spMk id="8" creationId="{A4FB2AB7-C467-43EB-919E-05E4DFCC8DA2}"/>
          </ac:spMkLst>
        </pc:spChg>
        <pc:spChg chg="add del mod">
          <ac:chgData name="Wojciech Kustra" userId="afebd3d0-216b-4c4f-8992-1bf1fda6d5e8" providerId="ADAL" clId="{1D307E72-7901-4E61-A01B-3C4232ABCF63}" dt="2026-06-06T15:04:39.479" v="228"/>
          <ac:spMkLst>
            <pc:docMk/>
            <pc:sldMk cId="3025762778" sldId="352"/>
            <ac:spMk id="9" creationId="{CC5170E2-9BCD-4141-815B-8AB5D4888597}"/>
          </ac:spMkLst>
        </pc:spChg>
        <pc:spChg chg="add del mod">
          <ac:chgData name="Wojciech Kustra" userId="afebd3d0-216b-4c4f-8992-1bf1fda6d5e8" providerId="ADAL" clId="{1D307E72-7901-4E61-A01B-3C4232ABCF63}" dt="2026-06-06T15:04:39.480" v="229"/>
          <ac:spMkLst>
            <pc:docMk/>
            <pc:sldMk cId="3025762778" sldId="352"/>
            <ac:spMk id="10" creationId="{11693419-497C-4278-9E38-1B513E07A80A}"/>
          </ac:spMkLst>
        </pc:spChg>
        <pc:spChg chg="add del mod">
          <ac:chgData name="Wojciech Kustra" userId="afebd3d0-216b-4c4f-8992-1bf1fda6d5e8" providerId="ADAL" clId="{1D307E72-7901-4E61-A01B-3C4232ABCF63}" dt="2026-06-06T15:04:39.481" v="230"/>
          <ac:spMkLst>
            <pc:docMk/>
            <pc:sldMk cId="3025762778" sldId="352"/>
            <ac:spMk id="11" creationId="{8FA8C34A-CC0B-4B6F-B711-4E3B368FE0D6}"/>
          </ac:spMkLst>
        </pc:spChg>
        <pc:spChg chg="add del mod">
          <ac:chgData name="Wojciech Kustra" userId="afebd3d0-216b-4c4f-8992-1bf1fda6d5e8" providerId="ADAL" clId="{1D307E72-7901-4E61-A01B-3C4232ABCF63}" dt="2026-06-06T15:04:39.481" v="231"/>
          <ac:spMkLst>
            <pc:docMk/>
            <pc:sldMk cId="3025762778" sldId="352"/>
            <ac:spMk id="12" creationId="{5AFC1280-32FB-4BE6-BF50-8D7D562E5987}"/>
          </ac:spMkLst>
        </pc:spChg>
        <pc:spChg chg="add del mod">
          <ac:chgData name="Wojciech Kustra" userId="afebd3d0-216b-4c4f-8992-1bf1fda6d5e8" providerId="ADAL" clId="{1D307E72-7901-4E61-A01B-3C4232ABCF63}" dt="2026-06-06T15:04:39.482" v="232"/>
          <ac:spMkLst>
            <pc:docMk/>
            <pc:sldMk cId="3025762778" sldId="352"/>
            <ac:spMk id="13" creationId="{85199450-9F12-476C-8C04-0D95D993E6D0}"/>
          </ac:spMkLst>
        </pc:spChg>
        <pc:spChg chg="add del mod">
          <ac:chgData name="Wojciech Kustra" userId="afebd3d0-216b-4c4f-8992-1bf1fda6d5e8" providerId="ADAL" clId="{1D307E72-7901-4E61-A01B-3C4232ABCF63}" dt="2026-06-06T15:04:39.482" v="233"/>
          <ac:spMkLst>
            <pc:docMk/>
            <pc:sldMk cId="3025762778" sldId="352"/>
            <ac:spMk id="14" creationId="{1E9A1351-2198-4D27-8E6D-BBC1BF6FA3F8}"/>
          </ac:spMkLst>
        </pc:spChg>
        <pc:spChg chg="add del mod">
          <ac:chgData name="Wojciech Kustra" userId="afebd3d0-216b-4c4f-8992-1bf1fda6d5e8" providerId="ADAL" clId="{1D307E72-7901-4E61-A01B-3C4232ABCF63}" dt="2026-06-06T15:04:39.482" v="234"/>
          <ac:spMkLst>
            <pc:docMk/>
            <pc:sldMk cId="3025762778" sldId="352"/>
            <ac:spMk id="15" creationId="{0FFDEC26-2763-4B96-BDED-ECAB0790D7EB}"/>
          </ac:spMkLst>
        </pc:spChg>
        <pc:spChg chg="add del mod">
          <ac:chgData name="Wojciech Kustra" userId="afebd3d0-216b-4c4f-8992-1bf1fda6d5e8" providerId="ADAL" clId="{1D307E72-7901-4E61-A01B-3C4232ABCF63}" dt="2026-06-06T15:04:39.483" v="235"/>
          <ac:spMkLst>
            <pc:docMk/>
            <pc:sldMk cId="3025762778" sldId="352"/>
            <ac:spMk id="16" creationId="{C8DB6794-E358-4F05-AB1E-53DAD1046343}"/>
          </ac:spMkLst>
        </pc:spChg>
        <pc:spChg chg="add del mod">
          <ac:chgData name="Wojciech Kustra" userId="afebd3d0-216b-4c4f-8992-1bf1fda6d5e8" providerId="ADAL" clId="{1D307E72-7901-4E61-A01B-3C4232ABCF63}" dt="2026-06-06T15:04:39.484" v="236"/>
          <ac:spMkLst>
            <pc:docMk/>
            <pc:sldMk cId="3025762778" sldId="352"/>
            <ac:spMk id="17" creationId="{E40EBEC1-5483-4207-AC8E-A8095230FC0F}"/>
          </ac:spMkLst>
        </pc:spChg>
        <pc:spChg chg="add del mod">
          <ac:chgData name="Wojciech Kustra" userId="afebd3d0-216b-4c4f-8992-1bf1fda6d5e8" providerId="ADAL" clId="{1D307E72-7901-4E61-A01B-3C4232ABCF63}" dt="2026-06-06T15:04:39.484" v="237"/>
          <ac:spMkLst>
            <pc:docMk/>
            <pc:sldMk cId="3025762778" sldId="352"/>
            <ac:spMk id="18" creationId="{5EE80F2B-140A-4D17-8E61-5068F286FD62}"/>
          </ac:spMkLst>
        </pc:spChg>
        <pc:spChg chg="add del mod">
          <ac:chgData name="Wojciech Kustra" userId="afebd3d0-216b-4c4f-8992-1bf1fda6d5e8" providerId="ADAL" clId="{1D307E72-7901-4E61-A01B-3C4232ABCF63}" dt="2026-06-06T15:04:39.485" v="238"/>
          <ac:spMkLst>
            <pc:docMk/>
            <pc:sldMk cId="3025762778" sldId="352"/>
            <ac:spMk id="19" creationId="{61FB7115-AFB6-44CD-A171-79DFC70CE15A}"/>
          </ac:spMkLst>
        </pc:spChg>
        <pc:spChg chg="add del mod">
          <ac:chgData name="Wojciech Kustra" userId="afebd3d0-216b-4c4f-8992-1bf1fda6d5e8" providerId="ADAL" clId="{1D307E72-7901-4E61-A01B-3C4232ABCF63}" dt="2026-06-06T15:04:39.485" v="239"/>
          <ac:spMkLst>
            <pc:docMk/>
            <pc:sldMk cId="3025762778" sldId="352"/>
            <ac:spMk id="20" creationId="{D4BD2049-9C03-4DDA-982C-740BA082B810}"/>
          </ac:spMkLst>
        </pc:spChg>
        <pc:spChg chg="add del mod">
          <ac:chgData name="Wojciech Kustra" userId="afebd3d0-216b-4c4f-8992-1bf1fda6d5e8" providerId="ADAL" clId="{1D307E72-7901-4E61-A01B-3C4232ABCF63}" dt="2026-06-06T15:04:39.486" v="240"/>
          <ac:spMkLst>
            <pc:docMk/>
            <pc:sldMk cId="3025762778" sldId="352"/>
            <ac:spMk id="21" creationId="{564800DB-15A3-470D-9306-2D9D0B3C630A}"/>
          </ac:spMkLst>
        </pc:spChg>
        <pc:spChg chg="add del mod">
          <ac:chgData name="Wojciech Kustra" userId="afebd3d0-216b-4c4f-8992-1bf1fda6d5e8" providerId="ADAL" clId="{1D307E72-7901-4E61-A01B-3C4232ABCF63}" dt="2026-06-06T15:04:39.486" v="241"/>
          <ac:spMkLst>
            <pc:docMk/>
            <pc:sldMk cId="3025762778" sldId="352"/>
            <ac:spMk id="22" creationId="{479BD87B-BBED-4A52-969C-1A88DDE0FE84}"/>
          </ac:spMkLst>
        </pc:spChg>
        <pc:spChg chg="add del mod">
          <ac:chgData name="Wojciech Kustra" userId="afebd3d0-216b-4c4f-8992-1bf1fda6d5e8" providerId="ADAL" clId="{1D307E72-7901-4E61-A01B-3C4232ABCF63}" dt="2026-06-06T15:07:28.621" v="462"/>
          <ac:spMkLst>
            <pc:docMk/>
            <pc:sldMk cId="3025762778" sldId="352"/>
            <ac:spMk id="23" creationId="{F62E3E49-5640-4D08-B073-93E5D55EEDC4}"/>
          </ac:spMkLst>
        </pc:spChg>
        <pc:spChg chg="add del mod">
          <ac:chgData name="Wojciech Kustra" userId="afebd3d0-216b-4c4f-8992-1bf1fda6d5e8" providerId="ADAL" clId="{1D307E72-7901-4E61-A01B-3C4232ABCF63}" dt="2026-06-06T15:07:28.622" v="463"/>
          <ac:spMkLst>
            <pc:docMk/>
            <pc:sldMk cId="3025762778" sldId="352"/>
            <ac:spMk id="24" creationId="{AC652FDF-1284-4086-B9FD-E32A1649A270}"/>
          </ac:spMkLst>
        </pc:spChg>
        <pc:spChg chg="add del mod">
          <ac:chgData name="Wojciech Kustra" userId="afebd3d0-216b-4c4f-8992-1bf1fda6d5e8" providerId="ADAL" clId="{1D307E72-7901-4E61-A01B-3C4232ABCF63}" dt="2026-06-06T15:07:28.623" v="464"/>
          <ac:spMkLst>
            <pc:docMk/>
            <pc:sldMk cId="3025762778" sldId="352"/>
            <ac:spMk id="25" creationId="{94CEEDA0-7A7B-465A-A32A-6284F28A36FC}"/>
          </ac:spMkLst>
        </pc:spChg>
        <pc:spChg chg="add del mod">
          <ac:chgData name="Wojciech Kustra" userId="afebd3d0-216b-4c4f-8992-1bf1fda6d5e8" providerId="ADAL" clId="{1D307E72-7901-4E61-A01B-3C4232ABCF63}" dt="2026-06-06T15:07:28.624" v="465"/>
          <ac:spMkLst>
            <pc:docMk/>
            <pc:sldMk cId="3025762778" sldId="352"/>
            <ac:spMk id="26" creationId="{E4870DC4-D5AF-41EE-A740-3220D9CBB59D}"/>
          </ac:spMkLst>
        </pc:spChg>
        <pc:spChg chg="add del mod">
          <ac:chgData name="Wojciech Kustra" userId="afebd3d0-216b-4c4f-8992-1bf1fda6d5e8" providerId="ADAL" clId="{1D307E72-7901-4E61-A01B-3C4232ABCF63}" dt="2026-06-06T15:07:28.625" v="466"/>
          <ac:spMkLst>
            <pc:docMk/>
            <pc:sldMk cId="3025762778" sldId="352"/>
            <ac:spMk id="27" creationId="{57749FBA-B67F-4563-A6DD-AEAB290633A2}"/>
          </ac:spMkLst>
        </pc:spChg>
        <pc:spChg chg="add del mod">
          <ac:chgData name="Wojciech Kustra" userId="afebd3d0-216b-4c4f-8992-1bf1fda6d5e8" providerId="ADAL" clId="{1D307E72-7901-4E61-A01B-3C4232ABCF63}" dt="2026-06-06T15:07:28.626" v="467"/>
          <ac:spMkLst>
            <pc:docMk/>
            <pc:sldMk cId="3025762778" sldId="352"/>
            <ac:spMk id="28" creationId="{133AD602-30AE-4ADF-8F57-F05E247027FE}"/>
          </ac:spMkLst>
        </pc:spChg>
        <pc:spChg chg="add del mod">
          <ac:chgData name="Wojciech Kustra" userId="afebd3d0-216b-4c4f-8992-1bf1fda6d5e8" providerId="ADAL" clId="{1D307E72-7901-4E61-A01B-3C4232ABCF63}" dt="2026-06-06T15:07:28.627" v="468"/>
          <ac:spMkLst>
            <pc:docMk/>
            <pc:sldMk cId="3025762778" sldId="352"/>
            <ac:spMk id="29" creationId="{80DE97D6-8032-4B59-9B59-E15D0F4709CE}"/>
          </ac:spMkLst>
        </pc:spChg>
        <pc:spChg chg="add del mod">
          <ac:chgData name="Wojciech Kustra" userId="afebd3d0-216b-4c4f-8992-1bf1fda6d5e8" providerId="ADAL" clId="{1D307E72-7901-4E61-A01B-3C4232ABCF63}" dt="2026-06-06T15:07:28.628" v="469"/>
          <ac:spMkLst>
            <pc:docMk/>
            <pc:sldMk cId="3025762778" sldId="352"/>
            <ac:spMk id="30" creationId="{B6FC3951-80BB-42DC-A47F-D126E16B2F78}"/>
          </ac:spMkLst>
        </pc:spChg>
        <pc:spChg chg="add del mod">
          <ac:chgData name="Wojciech Kustra" userId="afebd3d0-216b-4c4f-8992-1bf1fda6d5e8" providerId="ADAL" clId="{1D307E72-7901-4E61-A01B-3C4232ABCF63}" dt="2026-06-06T15:07:28.629" v="470"/>
          <ac:spMkLst>
            <pc:docMk/>
            <pc:sldMk cId="3025762778" sldId="352"/>
            <ac:spMk id="31" creationId="{9D01ABB8-9B83-4FF1-B82A-384CBE2CF585}"/>
          </ac:spMkLst>
        </pc:spChg>
        <pc:spChg chg="add del mod">
          <ac:chgData name="Wojciech Kustra" userId="afebd3d0-216b-4c4f-8992-1bf1fda6d5e8" providerId="ADAL" clId="{1D307E72-7901-4E61-A01B-3C4232ABCF63}" dt="2026-06-06T15:07:28.631" v="471"/>
          <ac:spMkLst>
            <pc:docMk/>
            <pc:sldMk cId="3025762778" sldId="352"/>
            <ac:spMk id="32" creationId="{B10A8206-1C54-4C17-A8B9-AC144125C486}"/>
          </ac:spMkLst>
        </pc:spChg>
        <pc:spChg chg="add del mod">
          <ac:chgData name="Wojciech Kustra" userId="afebd3d0-216b-4c4f-8992-1bf1fda6d5e8" providerId="ADAL" clId="{1D307E72-7901-4E61-A01B-3C4232ABCF63}" dt="2026-06-06T15:07:28.632" v="472"/>
          <ac:spMkLst>
            <pc:docMk/>
            <pc:sldMk cId="3025762778" sldId="352"/>
            <ac:spMk id="33" creationId="{B899FFBD-2F86-49E4-A003-461A17143097}"/>
          </ac:spMkLst>
        </pc:spChg>
        <pc:spChg chg="add del mod">
          <ac:chgData name="Wojciech Kustra" userId="afebd3d0-216b-4c4f-8992-1bf1fda6d5e8" providerId="ADAL" clId="{1D307E72-7901-4E61-A01B-3C4232ABCF63}" dt="2026-06-06T15:07:28.633" v="473"/>
          <ac:spMkLst>
            <pc:docMk/>
            <pc:sldMk cId="3025762778" sldId="352"/>
            <ac:spMk id="34" creationId="{3087599A-35BF-4B98-9819-21725CC50F90}"/>
          </ac:spMkLst>
        </pc:spChg>
        <pc:spChg chg="add del mod">
          <ac:chgData name="Wojciech Kustra" userId="afebd3d0-216b-4c4f-8992-1bf1fda6d5e8" providerId="ADAL" clId="{1D307E72-7901-4E61-A01B-3C4232ABCF63}" dt="2026-06-06T15:07:28.634" v="474"/>
          <ac:spMkLst>
            <pc:docMk/>
            <pc:sldMk cId="3025762778" sldId="352"/>
            <ac:spMk id="35" creationId="{4BE38E74-90A4-48D2-887F-30BE11A3D0C7}"/>
          </ac:spMkLst>
        </pc:spChg>
        <pc:spChg chg="add del mod">
          <ac:chgData name="Wojciech Kustra" userId="afebd3d0-216b-4c4f-8992-1bf1fda6d5e8" providerId="ADAL" clId="{1D307E72-7901-4E61-A01B-3C4232ABCF63}" dt="2026-06-06T15:07:28.635" v="475"/>
          <ac:spMkLst>
            <pc:docMk/>
            <pc:sldMk cId="3025762778" sldId="352"/>
            <ac:spMk id="36" creationId="{C521C1D4-DE0A-496C-B082-61558DF0E867}"/>
          </ac:spMkLst>
        </pc:spChg>
        <pc:spChg chg="add del mod">
          <ac:chgData name="Wojciech Kustra" userId="afebd3d0-216b-4c4f-8992-1bf1fda6d5e8" providerId="ADAL" clId="{1D307E72-7901-4E61-A01B-3C4232ABCF63}" dt="2026-06-06T15:07:28.635" v="476"/>
          <ac:spMkLst>
            <pc:docMk/>
            <pc:sldMk cId="3025762778" sldId="352"/>
            <ac:spMk id="37" creationId="{D751AB62-995C-4038-B605-88B8C9D08F24}"/>
          </ac:spMkLst>
        </pc:spChg>
        <pc:spChg chg="add del mod">
          <ac:chgData name="Wojciech Kustra" userId="afebd3d0-216b-4c4f-8992-1bf1fda6d5e8" providerId="ADAL" clId="{1D307E72-7901-4E61-A01B-3C4232ABCF63}" dt="2026-06-06T15:07:28.636" v="477"/>
          <ac:spMkLst>
            <pc:docMk/>
            <pc:sldMk cId="3025762778" sldId="352"/>
            <ac:spMk id="38" creationId="{5FC8378B-5BCF-4DBA-AAF2-4066F030D9A4}"/>
          </ac:spMkLst>
        </pc:spChg>
        <pc:spChg chg="add del mod">
          <ac:chgData name="Wojciech Kustra" userId="afebd3d0-216b-4c4f-8992-1bf1fda6d5e8" providerId="ADAL" clId="{1D307E72-7901-4E61-A01B-3C4232ABCF63}" dt="2026-06-06T15:07:28.638" v="478"/>
          <ac:spMkLst>
            <pc:docMk/>
            <pc:sldMk cId="3025762778" sldId="352"/>
            <ac:spMk id="39" creationId="{987EB5D3-401F-4CC7-86A0-2F48701306E0}"/>
          </ac:spMkLst>
        </pc:spChg>
        <pc:spChg chg="add del mod">
          <ac:chgData name="Wojciech Kustra" userId="afebd3d0-216b-4c4f-8992-1bf1fda6d5e8" providerId="ADAL" clId="{1D307E72-7901-4E61-A01B-3C4232ABCF63}" dt="2026-06-06T15:07:28.639" v="479"/>
          <ac:spMkLst>
            <pc:docMk/>
            <pc:sldMk cId="3025762778" sldId="352"/>
            <ac:spMk id="40" creationId="{9A10F8EC-6063-4BC8-A974-9CFEA9A50D80}"/>
          </ac:spMkLst>
        </pc:spChg>
        <pc:spChg chg="add del mod">
          <ac:chgData name="Wojciech Kustra" userId="afebd3d0-216b-4c4f-8992-1bf1fda6d5e8" providerId="ADAL" clId="{1D307E72-7901-4E61-A01B-3C4232ABCF63}" dt="2026-06-06T15:07:28.640" v="480"/>
          <ac:spMkLst>
            <pc:docMk/>
            <pc:sldMk cId="3025762778" sldId="352"/>
            <ac:spMk id="41" creationId="{B2627D5D-768A-4F17-B723-8450A482F7F9}"/>
          </ac:spMkLst>
        </pc:spChg>
        <pc:spChg chg="add del mod">
          <ac:chgData name="Wojciech Kustra" userId="afebd3d0-216b-4c4f-8992-1bf1fda6d5e8" providerId="ADAL" clId="{1D307E72-7901-4E61-A01B-3C4232ABCF63}" dt="2026-06-06T15:07:28.640" v="481"/>
          <ac:spMkLst>
            <pc:docMk/>
            <pc:sldMk cId="3025762778" sldId="352"/>
            <ac:spMk id="42" creationId="{81D5FE80-9115-4659-828F-4CCE3E5124B4}"/>
          </ac:spMkLst>
        </pc:spChg>
        <pc:spChg chg="add del mod">
          <ac:chgData name="Wojciech Kustra" userId="afebd3d0-216b-4c4f-8992-1bf1fda6d5e8" providerId="ADAL" clId="{1D307E72-7901-4E61-A01B-3C4232ABCF63}" dt="2026-06-06T15:08:11.942" v="762"/>
          <ac:spMkLst>
            <pc:docMk/>
            <pc:sldMk cId="3025762778" sldId="352"/>
            <ac:spMk id="43" creationId="{23C5A152-780E-4577-9660-CD309A1B74FD}"/>
          </ac:spMkLst>
        </pc:spChg>
        <pc:spChg chg="add del mod">
          <ac:chgData name="Wojciech Kustra" userId="afebd3d0-216b-4c4f-8992-1bf1fda6d5e8" providerId="ADAL" clId="{1D307E72-7901-4E61-A01B-3C4232ABCF63}" dt="2026-06-06T15:08:11.944" v="763"/>
          <ac:spMkLst>
            <pc:docMk/>
            <pc:sldMk cId="3025762778" sldId="352"/>
            <ac:spMk id="44" creationId="{28879B38-B45F-40D5-9E37-F5F9B4CCBD11}"/>
          </ac:spMkLst>
        </pc:spChg>
        <pc:spChg chg="add del mod">
          <ac:chgData name="Wojciech Kustra" userId="afebd3d0-216b-4c4f-8992-1bf1fda6d5e8" providerId="ADAL" clId="{1D307E72-7901-4E61-A01B-3C4232ABCF63}" dt="2026-06-06T15:08:11.945" v="764"/>
          <ac:spMkLst>
            <pc:docMk/>
            <pc:sldMk cId="3025762778" sldId="352"/>
            <ac:spMk id="45" creationId="{A7FD4EA2-EC0F-41DE-850C-1984AE289233}"/>
          </ac:spMkLst>
        </pc:spChg>
        <pc:spChg chg="add del mod">
          <ac:chgData name="Wojciech Kustra" userId="afebd3d0-216b-4c4f-8992-1bf1fda6d5e8" providerId="ADAL" clId="{1D307E72-7901-4E61-A01B-3C4232ABCF63}" dt="2026-06-06T15:08:11.946" v="765"/>
          <ac:spMkLst>
            <pc:docMk/>
            <pc:sldMk cId="3025762778" sldId="352"/>
            <ac:spMk id="46" creationId="{266B984C-AA50-4016-891A-32BA97FCFE94}"/>
          </ac:spMkLst>
        </pc:spChg>
        <pc:spChg chg="add del mod">
          <ac:chgData name="Wojciech Kustra" userId="afebd3d0-216b-4c4f-8992-1bf1fda6d5e8" providerId="ADAL" clId="{1D307E72-7901-4E61-A01B-3C4232ABCF63}" dt="2026-06-06T15:08:11.947" v="766"/>
          <ac:spMkLst>
            <pc:docMk/>
            <pc:sldMk cId="3025762778" sldId="352"/>
            <ac:spMk id="47" creationId="{69954588-88F1-4637-A078-1CB837F4A622}"/>
          </ac:spMkLst>
        </pc:spChg>
        <pc:spChg chg="add del mod">
          <ac:chgData name="Wojciech Kustra" userId="afebd3d0-216b-4c4f-8992-1bf1fda6d5e8" providerId="ADAL" clId="{1D307E72-7901-4E61-A01B-3C4232ABCF63}" dt="2026-06-06T15:08:11.948" v="767"/>
          <ac:spMkLst>
            <pc:docMk/>
            <pc:sldMk cId="3025762778" sldId="352"/>
            <ac:spMk id="48" creationId="{BEDDF78E-7E88-40DA-9968-1B1CBE99374D}"/>
          </ac:spMkLst>
        </pc:spChg>
        <pc:spChg chg="add del mod">
          <ac:chgData name="Wojciech Kustra" userId="afebd3d0-216b-4c4f-8992-1bf1fda6d5e8" providerId="ADAL" clId="{1D307E72-7901-4E61-A01B-3C4232ABCF63}" dt="2026-06-06T15:08:11.949" v="768"/>
          <ac:spMkLst>
            <pc:docMk/>
            <pc:sldMk cId="3025762778" sldId="352"/>
            <ac:spMk id="49" creationId="{4E4E65ED-EC99-4187-86E0-4E61E710235A}"/>
          </ac:spMkLst>
        </pc:spChg>
        <pc:spChg chg="add del mod">
          <ac:chgData name="Wojciech Kustra" userId="afebd3d0-216b-4c4f-8992-1bf1fda6d5e8" providerId="ADAL" clId="{1D307E72-7901-4E61-A01B-3C4232ABCF63}" dt="2026-06-06T15:08:11.951" v="769"/>
          <ac:spMkLst>
            <pc:docMk/>
            <pc:sldMk cId="3025762778" sldId="352"/>
            <ac:spMk id="50" creationId="{BADA2304-BC06-4BCA-8AC2-812F39D9D851}"/>
          </ac:spMkLst>
        </pc:spChg>
        <pc:spChg chg="add del mod">
          <ac:chgData name="Wojciech Kustra" userId="afebd3d0-216b-4c4f-8992-1bf1fda6d5e8" providerId="ADAL" clId="{1D307E72-7901-4E61-A01B-3C4232ABCF63}" dt="2026-06-06T15:08:11.952" v="770"/>
          <ac:spMkLst>
            <pc:docMk/>
            <pc:sldMk cId="3025762778" sldId="352"/>
            <ac:spMk id="51" creationId="{A0EF684C-A7F0-4B27-968A-D9BFA51A7011}"/>
          </ac:spMkLst>
        </pc:spChg>
        <pc:spChg chg="add del mod">
          <ac:chgData name="Wojciech Kustra" userId="afebd3d0-216b-4c4f-8992-1bf1fda6d5e8" providerId="ADAL" clId="{1D307E72-7901-4E61-A01B-3C4232ABCF63}" dt="2026-06-06T15:08:11.953" v="771"/>
          <ac:spMkLst>
            <pc:docMk/>
            <pc:sldMk cId="3025762778" sldId="352"/>
            <ac:spMk id="52" creationId="{6DDC1166-2336-4AF3-8F47-058C4BE4810C}"/>
          </ac:spMkLst>
        </pc:spChg>
        <pc:spChg chg="add del mod">
          <ac:chgData name="Wojciech Kustra" userId="afebd3d0-216b-4c4f-8992-1bf1fda6d5e8" providerId="ADAL" clId="{1D307E72-7901-4E61-A01B-3C4232ABCF63}" dt="2026-06-06T15:08:11.955" v="772"/>
          <ac:spMkLst>
            <pc:docMk/>
            <pc:sldMk cId="3025762778" sldId="352"/>
            <ac:spMk id="53" creationId="{840EB970-8617-4293-8D71-555AC56A1DB4}"/>
          </ac:spMkLst>
        </pc:spChg>
        <pc:spChg chg="add del mod">
          <ac:chgData name="Wojciech Kustra" userId="afebd3d0-216b-4c4f-8992-1bf1fda6d5e8" providerId="ADAL" clId="{1D307E72-7901-4E61-A01B-3C4232ABCF63}" dt="2026-06-06T15:08:11.956" v="773"/>
          <ac:spMkLst>
            <pc:docMk/>
            <pc:sldMk cId="3025762778" sldId="352"/>
            <ac:spMk id="54" creationId="{F0AE090D-CC4D-41BD-BC80-FD78452FF5B5}"/>
          </ac:spMkLst>
        </pc:spChg>
        <pc:spChg chg="add del mod">
          <ac:chgData name="Wojciech Kustra" userId="afebd3d0-216b-4c4f-8992-1bf1fda6d5e8" providerId="ADAL" clId="{1D307E72-7901-4E61-A01B-3C4232ABCF63}" dt="2026-06-06T15:08:11.958" v="774"/>
          <ac:spMkLst>
            <pc:docMk/>
            <pc:sldMk cId="3025762778" sldId="352"/>
            <ac:spMk id="55" creationId="{4619F69C-6CBE-407E-A6FD-39D6FDD4B565}"/>
          </ac:spMkLst>
        </pc:spChg>
        <pc:spChg chg="add del mod">
          <ac:chgData name="Wojciech Kustra" userId="afebd3d0-216b-4c4f-8992-1bf1fda6d5e8" providerId="ADAL" clId="{1D307E72-7901-4E61-A01B-3C4232ABCF63}" dt="2026-06-06T15:08:11.960" v="775"/>
          <ac:spMkLst>
            <pc:docMk/>
            <pc:sldMk cId="3025762778" sldId="352"/>
            <ac:spMk id="56" creationId="{DEF6F7A4-1C07-4B45-BB09-16DB53CD9F24}"/>
          </ac:spMkLst>
        </pc:spChg>
        <pc:spChg chg="add del mod">
          <ac:chgData name="Wojciech Kustra" userId="afebd3d0-216b-4c4f-8992-1bf1fda6d5e8" providerId="ADAL" clId="{1D307E72-7901-4E61-A01B-3C4232ABCF63}" dt="2026-06-06T15:08:11.961" v="776"/>
          <ac:spMkLst>
            <pc:docMk/>
            <pc:sldMk cId="3025762778" sldId="352"/>
            <ac:spMk id="57" creationId="{CC224FB7-7760-4351-BFA3-4173E905AF29}"/>
          </ac:spMkLst>
        </pc:spChg>
        <pc:spChg chg="add del mod">
          <ac:chgData name="Wojciech Kustra" userId="afebd3d0-216b-4c4f-8992-1bf1fda6d5e8" providerId="ADAL" clId="{1D307E72-7901-4E61-A01B-3C4232ABCF63}" dt="2026-06-06T15:08:11.962" v="777"/>
          <ac:spMkLst>
            <pc:docMk/>
            <pc:sldMk cId="3025762778" sldId="352"/>
            <ac:spMk id="58" creationId="{B2F40243-EF5D-445A-B1CC-B96E18D63FEB}"/>
          </ac:spMkLst>
        </pc:spChg>
        <pc:spChg chg="add del mod">
          <ac:chgData name="Wojciech Kustra" userId="afebd3d0-216b-4c4f-8992-1bf1fda6d5e8" providerId="ADAL" clId="{1D307E72-7901-4E61-A01B-3C4232ABCF63}" dt="2026-06-06T15:08:11.963" v="778"/>
          <ac:spMkLst>
            <pc:docMk/>
            <pc:sldMk cId="3025762778" sldId="352"/>
            <ac:spMk id="59" creationId="{C7447E99-939B-4DD1-9E3A-EEF4827C967B}"/>
          </ac:spMkLst>
        </pc:spChg>
        <pc:spChg chg="add del mod">
          <ac:chgData name="Wojciech Kustra" userId="afebd3d0-216b-4c4f-8992-1bf1fda6d5e8" providerId="ADAL" clId="{1D307E72-7901-4E61-A01B-3C4232ABCF63}" dt="2026-06-06T15:08:11.964" v="779"/>
          <ac:spMkLst>
            <pc:docMk/>
            <pc:sldMk cId="3025762778" sldId="352"/>
            <ac:spMk id="60" creationId="{34D9E855-12FB-4DF4-85A9-F6A4AFC8DD8F}"/>
          </ac:spMkLst>
        </pc:spChg>
        <pc:spChg chg="add del mod">
          <ac:chgData name="Wojciech Kustra" userId="afebd3d0-216b-4c4f-8992-1bf1fda6d5e8" providerId="ADAL" clId="{1D307E72-7901-4E61-A01B-3C4232ABCF63}" dt="2026-06-06T15:08:11.964" v="780"/>
          <ac:spMkLst>
            <pc:docMk/>
            <pc:sldMk cId="3025762778" sldId="352"/>
            <ac:spMk id="61" creationId="{7B9915D1-A217-496B-902D-FA7FF4D41657}"/>
          </ac:spMkLst>
        </pc:spChg>
        <pc:spChg chg="add del mod">
          <ac:chgData name="Wojciech Kustra" userId="afebd3d0-216b-4c4f-8992-1bf1fda6d5e8" providerId="ADAL" clId="{1D307E72-7901-4E61-A01B-3C4232ABCF63}" dt="2026-06-06T15:08:11.965" v="781"/>
          <ac:spMkLst>
            <pc:docMk/>
            <pc:sldMk cId="3025762778" sldId="352"/>
            <ac:spMk id="62" creationId="{8363223E-FB7D-4B75-BC30-1171CD05E69A}"/>
          </ac:spMkLst>
        </pc:spChg>
        <pc:spChg chg="add del mod">
          <ac:chgData name="Wojciech Kustra" userId="afebd3d0-216b-4c4f-8992-1bf1fda6d5e8" providerId="ADAL" clId="{1D307E72-7901-4E61-A01B-3C4232ABCF63}" dt="2026-06-06T15:08:11.966" v="782"/>
          <ac:spMkLst>
            <pc:docMk/>
            <pc:sldMk cId="3025762778" sldId="352"/>
            <ac:spMk id="63" creationId="{D30C011A-7971-4D64-A307-55999CC10CFC}"/>
          </ac:spMkLst>
        </pc:spChg>
        <pc:spChg chg="add del mod">
          <ac:chgData name="Wojciech Kustra" userId="afebd3d0-216b-4c4f-8992-1bf1fda6d5e8" providerId="ADAL" clId="{1D307E72-7901-4E61-A01B-3C4232ABCF63}" dt="2026-06-06T15:08:11.967" v="783"/>
          <ac:spMkLst>
            <pc:docMk/>
            <pc:sldMk cId="3025762778" sldId="352"/>
            <ac:spMk id="6144" creationId="{40E4C8C9-A792-4018-B214-CB9E18661C7F}"/>
          </ac:spMkLst>
        </pc:spChg>
        <pc:spChg chg="add del mod">
          <ac:chgData name="Wojciech Kustra" userId="afebd3d0-216b-4c4f-8992-1bf1fda6d5e8" providerId="ADAL" clId="{1D307E72-7901-4E61-A01B-3C4232ABCF63}" dt="2026-06-06T15:08:11.967" v="784"/>
          <ac:spMkLst>
            <pc:docMk/>
            <pc:sldMk cId="3025762778" sldId="352"/>
            <ac:spMk id="6145" creationId="{62CD41DA-7160-4B04-9085-FE016D0F78A7}"/>
          </ac:spMkLst>
        </pc:spChg>
        <pc:spChg chg="add del mod">
          <ac:chgData name="Wojciech Kustra" userId="afebd3d0-216b-4c4f-8992-1bf1fda6d5e8" providerId="ADAL" clId="{1D307E72-7901-4E61-A01B-3C4232ABCF63}" dt="2026-06-06T15:08:11.969" v="785"/>
          <ac:spMkLst>
            <pc:docMk/>
            <pc:sldMk cId="3025762778" sldId="352"/>
            <ac:spMk id="6147" creationId="{542DDD8A-BB8D-4D71-AE50-2C52FCD5C5A0}"/>
          </ac:spMkLst>
        </pc:spChg>
        <pc:spChg chg="add del mod">
          <ac:chgData name="Wojciech Kustra" userId="afebd3d0-216b-4c4f-8992-1bf1fda6d5e8" providerId="ADAL" clId="{1D307E72-7901-4E61-A01B-3C4232ABCF63}" dt="2026-06-06T15:08:11.969" v="786"/>
          <ac:spMkLst>
            <pc:docMk/>
            <pc:sldMk cId="3025762778" sldId="352"/>
            <ac:spMk id="6148" creationId="{1F24CE8F-5EEB-4998-9433-E51E556F0468}"/>
          </ac:spMkLst>
        </pc:spChg>
        <pc:spChg chg="add del mod">
          <ac:chgData name="Wojciech Kustra" userId="afebd3d0-216b-4c4f-8992-1bf1fda6d5e8" providerId="ADAL" clId="{1D307E72-7901-4E61-A01B-3C4232ABCF63}" dt="2026-06-06T15:08:11.970" v="787"/>
          <ac:spMkLst>
            <pc:docMk/>
            <pc:sldMk cId="3025762778" sldId="352"/>
            <ac:spMk id="6149" creationId="{DD05FF18-552B-4A43-9F85-5DCB41C84FBC}"/>
          </ac:spMkLst>
        </pc:spChg>
        <pc:spChg chg="add del mod">
          <ac:chgData name="Wojciech Kustra" userId="afebd3d0-216b-4c4f-8992-1bf1fda6d5e8" providerId="ADAL" clId="{1D307E72-7901-4E61-A01B-3C4232ABCF63}" dt="2026-06-06T15:08:11.971" v="788"/>
          <ac:spMkLst>
            <pc:docMk/>
            <pc:sldMk cId="3025762778" sldId="352"/>
            <ac:spMk id="6150" creationId="{6326BA58-76C2-4E6F-9C02-4112BF19212B}"/>
          </ac:spMkLst>
        </pc:spChg>
        <pc:spChg chg="add del mod">
          <ac:chgData name="Wojciech Kustra" userId="afebd3d0-216b-4c4f-8992-1bf1fda6d5e8" providerId="ADAL" clId="{1D307E72-7901-4E61-A01B-3C4232ABCF63}" dt="2026-06-06T15:08:11.971" v="789"/>
          <ac:spMkLst>
            <pc:docMk/>
            <pc:sldMk cId="3025762778" sldId="352"/>
            <ac:spMk id="6151" creationId="{7E914EDE-360E-4C35-BA24-B7B90C0C9F0F}"/>
          </ac:spMkLst>
        </pc:spChg>
        <pc:spChg chg="add del mod">
          <ac:chgData name="Wojciech Kustra" userId="afebd3d0-216b-4c4f-8992-1bf1fda6d5e8" providerId="ADAL" clId="{1D307E72-7901-4E61-A01B-3C4232ABCF63}" dt="2026-06-06T15:08:11.972" v="790"/>
          <ac:spMkLst>
            <pc:docMk/>
            <pc:sldMk cId="3025762778" sldId="352"/>
            <ac:spMk id="6152" creationId="{A1017996-D060-4AAC-9EEE-A51B058DF31D}"/>
          </ac:spMkLst>
        </pc:spChg>
        <pc:spChg chg="add del mod">
          <ac:chgData name="Wojciech Kustra" userId="afebd3d0-216b-4c4f-8992-1bf1fda6d5e8" providerId="ADAL" clId="{1D307E72-7901-4E61-A01B-3C4232ABCF63}" dt="2026-06-06T15:08:11.973" v="791"/>
          <ac:spMkLst>
            <pc:docMk/>
            <pc:sldMk cId="3025762778" sldId="352"/>
            <ac:spMk id="6153" creationId="{BFADE283-6107-4320-9D0B-29B1012A9D41}"/>
          </ac:spMkLst>
        </pc:spChg>
        <pc:spChg chg="add del mod">
          <ac:chgData name="Wojciech Kustra" userId="afebd3d0-216b-4c4f-8992-1bf1fda6d5e8" providerId="ADAL" clId="{1D307E72-7901-4E61-A01B-3C4232ABCF63}" dt="2026-06-06T15:08:11.975" v="792"/>
          <ac:spMkLst>
            <pc:docMk/>
            <pc:sldMk cId="3025762778" sldId="352"/>
            <ac:spMk id="6154" creationId="{D353A507-7870-4EAB-98C1-C6F183B3748F}"/>
          </ac:spMkLst>
        </pc:spChg>
        <pc:spChg chg="add del mod">
          <ac:chgData name="Wojciech Kustra" userId="afebd3d0-216b-4c4f-8992-1bf1fda6d5e8" providerId="ADAL" clId="{1D307E72-7901-4E61-A01B-3C4232ABCF63}" dt="2026-06-06T15:08:11.976" v="793"/>
          <ac:spMkLst>
            <pc:docMk/>
            <pc:sldMk cId="3025762778" sldId="352"/>
            <ac:spMk id="6155" creationId="{147208F2-00E7-495E-BABF-F4CF167FEA27}"/>
          </ac:spMkLst>
        </pc:spChg>
        <pc:spChg chg="add del mod">
          <ac:chgData name="Wojciech Kustra" userId="afebd3d0-216b-4c4f-8992-1bf1fda6d5e8" providerId="ADAL" clId="{1D307E72-7901-4E61-A01B-3C4232ABCF63}" dt="2026-06-06T15:08:11.976" v="794"/>
          <ac:spMkLst>
            <pc:docMk/>
            <pc:sldMk cId="3025762778" sldId="352"/>
            <ac:spMk id="6156" creationId="{5897A7E1-8DB0-448B-AAA1-6D3C211BD6BF}"/>
          </ac:spMkLst>
        </pc:spChg>
        <pc:spChg chg="add del mod">
          <ac:chgData name="Wojciech Kustra" userId="afebd3d0-216b-4c4f-8992-1bf1fda6d5e8" providerId="ADAL" clId="{1D307E72-7901-4E61-A01B-3C4232ABCF63}" dt="2026-06-06T15:08:11.977" v="795"/>
          <ac:spMkLst>
            <pc:docMk/>
            <pc:sldMk cId="3025762778" sldId="352"/>
            <ac:spMk id="6157" creationId="{8144BEB0-8D42-4826-A74A-BB0CB87DC4FF}"/>
          </ac:spMkLst>
        </pc:spChg>
        <pc:spChg chg="add del mod">
          <ac:chgData name="Wojciech Kustra" userId="afebd3d0-216b-4c4f-8992-1bf1fda6d5e8" providerId="ADAL" clId="{1D307E72-7901-4E61-A01B-3C4232ABCF63}" dt="2026-06-06T15:08:11.978" v="796"/>
          <ac:spMkLst>
            <pc:docMk/>
            <pc:sldMk cId="3025762778" sldId="352"/>
            <ac:spMk id="6158" creationId="{4AE3D4BB-7184-457F-8035-E53409B4CBF5}"/>
          </ac:spMkLst>
        </pc:spChg>
        <pc:spChg chg="add del mod">
          <ac:chgData name="Wojciech Kustra" userId="afebd3d0-216b-4c4f-8992-1bf1fda6d5e8" providerId="ADAL" clId="{1D307E72-7901-4E61-A01B-3C4232ABCF63}" dt="2026-06-06T15:08:11.979" v="797"/>
          <ac:spMkLst>
            <pc:docMk/>
            <pc:sldMk cId="3025762778" sldId="352"/>
            <ac:spMk id="6159" creationId="{5380984A-53E5-4ACD-83A6-95D3A2E96BFA}"/>
          </ac:spMkLst>
        </pc:spChg>
        <pc:spChg chg="add del mod">
          <ac:chgData name="Wojciech Kustra" userId="afebd3d0-216b-4c4f-8992-1bf1fda6d5e8" providerId="ADAL" clId="{1D307E72-7901-4E61-A01B-3C4232ABCF63}" dt="2026-06-06T15:08:11.980" v="798"/>
          <ac:spMkLst>
            <pc:docMk/>
            <pc:sldMk cId="3025762778" sldId="352"/>
            <ac:spMk id="6160" creationId="{8438AE52-C491-4F7C-8CD9-E07C4AEC6F9A}"/>
          </ac:spMkLst>
        </pc:spChg>
        <pc:spChg chg="add del mod">
          <ac:chgData name="Wojciech Kustra" userId="afebd3d0-216b-4c4f-8992-1bf1fda6d5e8" providerId="ADAL" clId="{1D307E72-7901-4E61-A01B-3C4232ABCF63}" dt="2026-06-06T15:08:11.981" v="799"/>
          <ac:spMkLst>
            <pc:docMk/>
            <pc:sldMk cId="3025762778" sldId="352"/>
            <ac:spMk id="6161" creationId="{178F9645-5F56-419A-A6E7-F47676848226}"/>
          </ac:spMkLst>
        </pc:spChg>
        <pc:spChg chg="add del mod">
          <ac:chgData name="Wojciech Kustra" userId="afebd3d0-216b-4c4f-8992-1bf1fda6d5e8" providerId="ADAL" clId="{1D307E72-7901-4E61-A01B-3C4232ABCF63}" dt="2026-06-06T15:08:11.982" v="800"/>
          <ac:spMkLst>
            <pc:docMk/>
            <pc:sldMk cId="3025762778" sldId="352"/>
            <ac:spMk id="6162" creationId="{9A528EF1-8E01-4BC5-8263-0308E164E02E}"/>
          </ac:spMkLst>
        </pc:spChg>
        <pc:spChg chg="add del mod">
          <ac:chgData name="Wojciech Kustra" userId="afebd3d0-216b-4c4f-8992-1bf1fda6d5e8" providerId="ADAL" clId="{1D307E72-7901-4E61-A01B-3C4232ABCF63}" dt="2026-06-06T15:08:11.983" v="801"/>
          <ac:spMkLst>
            <pc:docMk/>
            <pc:sldMk cId="3025762778" sldId="352"/>
            <ac:spMk id="6163" creationId="{C0904047-2E97-431D-B649-247DD3E024BB}"/>
          </ac:spMkLst>
        </pc:spChg>
        <pc:spChg chg="add del mod">
          <ac:chgData name="Wojciech Kustra" userId="afebd3d0-216b-4c4f-8992-1bf1fda6d5e8" providerId="ADAL" clId="{1D307E72-7901-4E61-A01B-3C4232ABCF63}" dt="2026-06-06T15:09:06.701" v="1082"/>
          <ac:spMkLst>
            <pc:docMk/>
            <pc:sldMk cId="3025762778" sldId="352"/>
            <ac:spMk id="6164" creationId="{5919669F-7244-418E-B0D7-F33C39D2FE97}"/>
          </ac:spMkLst>
        </pc:spChg>
        <pc:spChg chg="add del mod">
          <ac:chgData name="Wojciech Kustra" userId="afebd3d0-216b-4c4f-8992-1bf1fda6d5e8" providerId="ADAL" clId="{1D307E72-7901-4E61-A01B-3C4232ABCF63}" dt="2026-06-06T15:09:06.702" v="1083"/>
          <ac:spMkLst>
            <pc:docMk/>
            <pc:sldMk cId="3025762778" sldId="352"/>
            <ac:spMk id="6165" creationId="{8F612C7E-F74E-4577-9582-41023C695787}"/>
          </ac:spMkLst>
        </pc:spChg>
        <pc:spChg chg="add del mod">
          <ac:chgData name="Wojciech Kustra" userId="afebd3d0-216b-4c4f-8992-1bf1fda6d5e8" providerId="ADAL" clId="{1D307E72-7901-4E61-A01B-3C4232ABCF63}" dt="2026-06-06T15:09:06.703" v="1084"/>
          <ac:spMkLst>
            <pc:docMk/>
            <pc:sldMk cId="3025762778" sldId="352"/>
            <ac:spMk id="6166" creationId="{77CAFE78-271C-48DE-B985-C816A3270791}"/>
          </ac:spMkLst>
        </pc:spChg>
        <pc:spChg chg="add del mod">
          <ac:chgData name="Wojciech Kustra" userId="afebd3d0-216b-4c4f-8992-1bf1fda6d5e8" providerId="ADAL" clId="{1D307E72-7901-4E61-A01B-3C4232ABCF63}" dt="2026-06-06T15:09:06.704" v="1085"/>
          <ac:spMkLst>
            <pc:docMk/>
            <pc:sldMk cId="3025762778" sldId="352"/>
            <ac:spMk id="6167" creationId="{03048384-D69A-439D-8008-D902C70F85A5}"/>
          </ac:spMkLst>
        </pc:spChg>
        <pc:spChg chg="add del mod">
          <ac:chgData name="Wojciech Kustra" userId="afebd3d0-216b-4c4f-8992-1bf1fda6d5e8" providerId="ADAL" clId="{1D307E72-7901-4E61-A01B-3C4232ABCF63}" dt="2026-06-06T15:09:06.705" v="1086"/>
          <ac:spMkLst>
            <pc:docMk/>
            <pc:sldMk cId="3025762778" sldId="352"/>
            <ac:spMk id="6168" creationId="{1C798BAC-5BA0-4B47-A036-6E14BA9671F5}"/>
          </ac:spMkLst>
        </pc:spChg>
        <pc:spChg chg="add del mod">
          <ac:chgData name="Wojciech Kustra" userId="afebd3d0-216b-4c4f-8992-1bf1fda6d5e8" providerId="ADAL" clId="{1D307E72-7901-4E61-A01B-3C4232ABCF63}" dt="2026-06-06T15:09:06.706" v="1087"/>
          <ac:spMkLst>
            <pc:docMk/>
            <pc:sldMk cId="3025762778" sldId="352"/>
            <ac:spMk id="6169" creationId="{073F04DF-1159-49EA-9333-EDAE9CE0AF90}"/>
          </ac:spMkLst>
        </pc:spChg>
        <pc:spChg chg="add del mod">
          <ac:chgData name="Wojciech Kustra" userId="afebd3d0-216b-4c4f-8992-1bf1fda6d5e8" providerId="ADAL" clId="{1D307E72-7901-4E61-A01B-3C4232ABCF63}" dt="2026-06-06T15:09:06.707" v="1088"/>
          <ac:spMkLst>
            <pc:docMk/>
            <pc:sldMk cId="3025762778" sldId="352"/>
            <ac:spMk id="6170" creationId="{1929D4AE-F015-47EC-8054-FCE9B9BA975E}"/>
          </ac:spMkLst>
        </pc:spChg>
        <pc:spChg chg="add del mod">
          <ac:chgData name="Wojciech Kustra" userId="afebd3d0-216b-4c4f-8992-1bf1fda6d5e8" providerId="ADAL" clId="{1D307E72-7901-4E61-A01B-3C4232ABCF63}" dt="2026-06-06T15:09:06.708" v="1089"/>
          <ac:spMkLst>
            <pc:docMk/>
            <pc:sldMk cId="3025762778" sldId="352"/>
            <ac:spMk id="6171" creationId="{D9BF9F00-56B8-4E26-A4A3-14011AA6C15D}"/>
          </ac:spMkLst>
        </pc:spChg>
        <pc:spChg chg="add del mod">
          <ac:chgData name="Wojciech Kustra" userId="afebd3d0-216b-4c4f-8992-1bf1fda6d5e8" providerId="ADAL" clId="{1D307E72-7901-4E61-A01B-3C4232ABCF63}" dt="2026-06-06T15:09:06.709" v="1090"/>
          <ac:spMkLst>
            <pc:docMk/>
            <pc:sldMk cId="3025762778" sldId="352"/>
            <ac:spMk id="6172" creationId="{C37602FF-625D-4D48-B14B-0D087D1DA653}"/>
          </ac:spMkLst>
        </pc:spChg>
        <pc:spChg chg="add del mod">
          <ac:chgData name="Wojciech Kustra" userId="afebd3d0-216b-4c4f-8992-1bf1fda6d5e8" providerId="ADAL" clId="{1D307E72-7901-4E61-A01B-3C4232ABCF63}" dt="2026-06-06T15:09:06.711" v="1091"/>
          <ac:spMkLst>
            <pc:docMk/>
            <pc:sldMk cId="3025762778" sldId="352"/>
            <ac:spMk id="6173" creationId="{DB5B6CF6-45D4-48FA-8356-242DF275BF65}"/>
          </ac:spMkLst>
        </pc:spChg>
        <pc:spChg chg="add del mod">
          <ac:chgData name="Wojciech Kustra" userId="afebd3d0-216b-4c4f-8992-1bf1fda6d5e8" providerId="ADAL" clId="{1D307E72-7901-4E61-A01B-3C4232ABCF63}" dt="2026-06-06T15:09:06.712" v="1092"/>
          <ac:spMkLst>
            <pc:docMk/>
            <pc:sldMk cId="3025762778" sldId="352"/>
            <ac:spMk id="6174" creationId="{56F4CCC5-F321-4F01-B91D-FDE6222778F0}"/>
          </ac:spMkLst>
        </pc:spChg>
        <pc:spChg chg="add del mod">
          <ac:chgData name="Wojciech Kustra" userId="afebd3d0-216b-4c4f-8992-1bf1fda6d5e8" providerId="ADAL" clId="{1D307E72-7901-4E61-A01B-3C4232ABCF63}" dt="2026-06-06T15:09:06.713" v="1093"/>
          <ac:spMkLst>
            <pc:docMk/>
            <pc:sldMk cId="3025762778" sldId="352"/>
            <ac:spMk id="6175" creationId="{1552F601-078A-4AD8-97F6-CDE8250F6CE0}"/>
          </ac:spMkLst>
        </pc:spChg>
        <pc:spChg chg="add del mod">
          <ac:chgData name="Wojciech Kustra" userId="afebd3d0-216b-4c4f-8992-1bf1fda6d5e8" providerId="ADAL" clId="{1D307E72-7901-4E61-A01B-3C4232ABCF63}" dt="2026-06-06T15:09:06.715" v="1094"/>
          <ac:spMkLst>
            <pc:docMk/>
            <pc:sldMk cId="3025762778" sldId="352"/>
            <ac:spMk id="6176" creationId="{FECF02A2-1049-4C1B-A47D-2D2AC8B0937F}"/>
          </ac:spMkLst>
        </pc:spChg>
        <pc:spChg chg="add del mod">
          <ac:chgData name="Wojciech Kustra" userId="afebd3d0-216b-4c4f-8992-1bf1fda6d5e8" providerId="ADAL" clId="{1D307E72-7901-4E61-A01B-3C4232ABCF63}" dt="2026-06-06T15:09:06.716" v="1095"/>
          <ac:spMkLst>
            <pc:docMk/>
            <pc:sldMk cId="3025762778" sldId="352"/>
            <ac:spMk id="6177" creationId="{3F733E32-8E59-4DA1-82DB-64527079D890}"/>
          </ac:spMkLst>
        </pc:spChg>
        <pc:spChg chg="add del mod">
          <ac:chgData name="Wojciech Kustra" userId="afebd3d0-216b-4c4f-8992-1bf1fda6d5e8" providerId="ADAL" clId="{1D307E72-7901-4E61-A01B-3C4232ABCF63}" dt="2026-06-06T15:09:06.718" v="1096"/>
          <ac:spMkLst>
            <pc:docMk/>
            <pc:sldMk cId="3025762778" sldId="352"/>
            <ac:spMk id="6178" creationId="{9F711ECA-F9D2-4C26-8089-1C5AB80CB361}"/>
          </ac:spMkLst>
        </pc:spChg>
        <pc:spChg chg="add del mod">
          <ac:chgData name="Wojciech Kustra" userId="afebd3d0-216b-4c4f-8992-1bf1fda6d5e8" providerId="ADAL" clId="{1D307E72-7901-4E61-A01B-3C4232ABCF63}" dt="2026-06-06T15:09:06.720" v="1097"/>
          <ac:spMkLst>
            <pc:docMk/>
            <pc:sldMk cId="3025762778" sldId="352"/>
            <ac:spMk id="6179" creationId="{25A5D85F-9445-4BF7-B890-F0FB0E876017}"/>
          </ac:spMkLst>
        </pc:spChg>
        <pc:spChg chg="add del mod">
          <ac:chgData name="Wojciech Kustra" userId="afebd3d0-216b-4c4f-8992-1bf1fda6d5e8" providerId="ADAL" clId="{1D307E72-7901-4E61-A01B-3C4232ABCF63}" dt="2026-06-06T15:09:06.721" v="1098"/>
          <ac:spMkLst>
            <pc:docMk/>
            <pc:sldMk cId="3025762778" sldId="352"/>
            <ac:spMk id="6180" creationId="{03334A09-BC08-4B55-9B09-292703426C36}"/>
          </ac:spMkLst>
        </pc:spChg>
        <pc:spChg chg="add del mod">
          <ac:chgData name="Wojciech Kustra" userId="afebd3d0-216b-4c4f-8992-1bf1fda6d5e8" providerId="ADAL" clId="{1D307E72-7901-4E61-A01B-3C4232ABCF63}" dt="2026-06-06T15:09:06.722" v="1099"/>
          <ac:spMkLst>
            <pc:docMk/>
            <pc:sldMk cId="3025762778" sldId="352"/>
            <ac:spMk id="6181" creationId="{5C684664-B3B2-4C3C-A81B-BD269D0C1C98}"/>
          </ac:spMkLst>
        </pc:spChg>
        <pc:spChg chg="add del mod">
          <ac:chgData name="Wojciech Kustra" userId="afebd3d0-216b-4c4f-8992-1bf1fda6d5e8" providerId="ADAL" clId="{1D307E72-7901-4E61-A01B-3C4232ABCF63}" dt="2026-06-06T15:09:06.724" v="1100"/>
          <ac:spMkLst>
            <pc:docMk/>
            <pc:sldMk cId="3025762778" sldId="352"/>
            <ac:spMk id="6182" creationId="{83A1BCD3-289A-47A7-8E9A-FEE22819F676}"/>
          </ac:spMkLst>
        </pc:spChg>
        <pc:spChg chg="add del mod">
          <ac:chgData name="Wojciech Kustra" userId="afebd3d0-216b-4c4f-8992-1bf1fda6d5e8" providerId="ADAL" clId="{1D307E72-7901-4E61-A01B-3C4232ABCF63}" dt="2026-06-06T15:09:06.725" v="1101"/>
          <ac:spMkLst>
            <pc:docMk/>
            <pc:sldMk cId="3025762778" sldId="352"/>
            <ac:spMk id="6183" creationId="{6502AD37-3703-47DA-B0F2-B7A30820DD51}"/>
          </ac:spMkLst>
        </pc:spChg>
        <pc:spChg chg="add del mod">
          <ac:chgData name="Wojciech Kustra" userId="afebd3d0-216b-4c4f-8992-1bf1fda6d5e8" providerId="ADAL" clId="{1D307E72-7901-4E61-A01B-3C4232ABCF63}" dt="2026-06-06T15:09:06.726" v="1102"/>
          <ac:spMkLst>
            <pc:docMk/>
            <pc:sldMk cId="3025762778" sldId="352"/>
            <ac:spMk id="6184" creationId="{0151B7A1-8844-4DDE-BA4C-3CB028E6912B}"/>
          </ac:spMkLst>
        </pc:spChg>
        <pc:spChg chg="add del mod">
          <ac:chgData name="Wojciech Kustra" userId="afebd3d0-216b-4c4f-8992-1bf1fda6d5e8" providerId="ADAL" clId="{1D307E72-7901-4E61-A01B-3C4232ABCF63}" dt="2026-06-06T15:09:06.727" v="1103"/>
          <ac:spMkLst>
            <pc:docMk/>
            <pc:sldMk cId="3025762778" sldId="352"/>
            <ac:spMk id="6185" creationId="{12CE678F-DE47-4294-B547-5A1F3FB274B1}"/>
          </ac:spMkLst>
        </pc:spChg>
        <pc:spChg chg="add del mod">
          <ac:chgData name="Wojciech Kustra" userId="afebd3d0-216b-4c4f-8992-1bf1fda6d5e8" providerId="ADAL" clId="{1D307E72-7901-4E61-A01B-3C4232ABCF63}" dt="2026-06-06T15:09:06.728" v="1104"/>
          <ac:spMkLst>
            <pc:docMk/>
            <pc:sldMk cId="3025762778" sldId="352"/>
            <ac:spMk id="6186" creationId="{0A06962E-C158-4A61-A2D0-7C3143F04360}"/>
          </ac:spMkLst>
        </pc:spChg>
        <pc:spChg chg="add del mod">
          <ac:chgData name="Wojciech Kustra" userId="afebd3d0-216b-4c4f-8992-1bf1fda6d5e8" providerId="ADAL" clId="{1D307E72-7901-4E61-A01B-3C4232ABCF63}" dt="2026-06-06T15:09:06.730" v="1105"/>
          <ac:spMkLst>
            <pc:docMk/>
            <pc:sldMk cId="3025762778" sldId="352"/>
            <ac:spMk id="6187" creationId="{31BC3CCC-A5DF-49B9-A098-D3F4952E5424}"/>
          </ac:spMkLst>
        </pc:spChg>
        <pc:spChg chg="add del mod">
          <ac:chgData name="Wojciech Kustra" userId="afebd3d0-216b-4c4f-8992-1bf1fda6d5e8" providerId="ADAL" clId="{1D307E72-7901-4E61-A01B-3C4232ABCF63}" dt="2026-06-06T15:09:06.731" v="1106"/>
          <ac:spMkLst>
            <pc:docMk/>
            <pc:sldMk cId="3025762778" sldId="352"/>
            <ac:spMk id="6188" creationId="{040656EF-A62D-4E45-A6FA-0FA7E831083D}"/>
          </ac:spMkLst>
        </pc:spChg>
        <pc:spChg chg="add del mod">
          <ac:chgData name="Wojciech Kustra" userId="afebd3d0-216b-4c4f-8992-1bf1fda6d5e8" providerId="ADAL" clId="{1D307E72-7901-4E61-A01B-3C4232ABCF63}" dt="2026-06-06T15:09:06.732" v="1107"/>
          <ac:spMkLst>
            <pc:docMk/>
            <pc:sldMk cId="3025762778" sldId="352"/>
            <ac:spMk id="6189" creationId="{2C2534AF-2DFE-4920-ABEB-B4F016EFDCFE}"/>
          </ac:spMkLst>
        </pc:spChg>
        <pc:spChg chg="add del mod">
          <ac:chgData name="Wojciech Kustra" userId="afebd3d0-216b-4c4f-8992-1bf1fda6d5e8" providerId="ADAL" clId="{1D307E72-7901-4E61-A01B-3C4232ABCF63}" dt="2026-06-06T15:09:06.734" v="1108"/>
          <ac:spMkLst>
            <pc:docMk/>
            <pc:sldMk cId="3025762778" sldId="352"/>
            <ac:spMk id="6190" creationId="{14317480-93A6-49BC-83B7-07FD4E8F1224}"/>
          </ac:spMkLst>
        </pc:spChg>
        <pc:spChg chg="add del mod">
          <ac:chgData name="Wojciech Kustra" userId="afebd3d0-216b-4c4f-8992-1bf1fda6d5e8" providerId="ADAL" clId="{1D307E72-7901-4E61-A01B-3C4232ABCF63}" dt="2026-06-06T15:09:06.735" v="1109"/>
          <ac:spMkLst>
            <pc:docMk/>
            <pc:sldMk cId="3025762778" sldId="352"/>
            <ac:spMk id="6191" creationId="{FB069CCE-50EC-4E2E-B92C-D1AE591EAA76}"/>
          </ac:spMkLst>
        </pc:spChg>
        <pc:spChg chg="add del mod">
          <ac:chgData name="Wojciech Kustra" userId="afebd3d0-216b-4c4f-8992-1bf1fda6d5e8" providerId="ADAL" clId="{1D307E72-7901-4E61-A01B-3C4232ABCF63}" dt="2026-06-06T15:09:06.736" v="1110"/>
          <ac:spMkLst>
            <pc:docMk/>
            <pc:sldMk cId="3025762778" sldId="352"/>
            <ac:spMk id="6192" creationId="{98D8DD35-7B5D-40B9-924E-A0F57A8A76CD}"/>
          </ac:spMkLst>
        </pc:spChg>
        <pc:spChg chg="add del mod">
          <ac:chgData name="Wojciech Kustra" userId="afebd3d0-216b-4c4f-8992-1bf1fda6d5e8" providerId="ADAL" clId="{1D307E72-7901-4E61-A01B-3C4232ABCF63}" dt="2026-06-06T15:09:06.737" v="1111"/>
          <ac:spMkLst>
            <pc:docMk/>
            <pc:sldMk cId="3025762778" sldId="352"/>
            <ac:spMk id="6193" creationId="{868C1D37-554D-4C08-80CD-A347CBA77336}"/>
          </ac:spMkLst>
        </pc:spChg>
        <pc:spChg chg="add del mod">
          <ac:chgData name="Wojciech Kustra" userId="afebd3d0-216b-4c4f-8992-1bf1fda6d5e8" providerId="ADAL" clId="{1D307E72-7901-4E61-A01B-3C4232ABCF63}" dt="2026-06-06T15:09:06.739" v="1112"/>
          <ac:spMkLst>
            <pc:docMk/>
            <pc:sldMk cId="3025762778" sldId="352"/>
            <ac:spMk id="6194" creationId="{7EA29779-4739-4240-8628-C4CD1CAB53F0}"/>
          </ac:spMkLst>
        </pc:spChg>
        <pc:spChg chg="add del mod">
          <ac:chgData name="Wojciech Kustra" userId="afebd3d0-216b-4c4f-8992-1bf1fda6d5e8" providerId="ADAL" clId="{1D307E72-7901-4E61-A01B-3C4232ABCF63}" dt="2026-06-06T15:09:06.740" v="1113"/>
          <ac:spMkLst>
            <pc:docMk/>
            <pc:sldMk cId="3025762778" sldId="352"/>
            <ac:spMk id="6195" creationId="{3BC5DDC0-199A-4A35-A24E-38E0B9F47AA9}"/>
          </ac:spMkLst>
        </pc:spChg>
        <pc:spChg chg="add del mod">
          <ac:chgData name="Wojciech Kustra" userId="afebd3d0-216b-4c4f-8992-1bf1fda6d5e8" providerId="ADAL" clId="{1D307E72-7901-4E61-A01B-3C4232ABCF63}" dt="2026-06-06T15:09:06.741" v="1114"/>
          <ac:spMkLst>
            <pc:docMk/>
            <pc:sldMk cId="3025762778" sldId="352"/>
            <ac:spMk id="6196" creationId="{0787D74D-36C3-4362-8BBE-6644A65420AA}"/>
          </ac:spMkLst>
        </pc:spChg>
        <pc:spChg chg="add del mod">
          <ac:chgData name="Wojciech Kustra" userId="afebd3d0-216b-4c4f-8992-1bf1fda6d5e8" providerId="ADAL" clId="{1D307E72-7901-4E61-A01B-3C4232ABCF63}" dt="2026-06-06T15:09:06.742" v="1115"/>
          <ac:spMkLst>
            <pc:docMk/>
            <pc:sldMk cId="3025762778" sldId="352"/>
            <ac:spMk id="6197" creationId="{D73715D1-88EB-46CE-8216-F9C9A18CB581}"/>
          </ac:spMkLst>
        </pc:spChg>
        <pc:spChg chg="add del mod">
          <ac:chgData name="Wojciech Kustra" userId="afebd3d0-216b-4c4f-8992-1bf1fda6d5e8" providerId="ADAL" clId="{1D307E72-7901-4E61-A01B-3C4232ABCF63}" dt="2026-06-06T15:09:06.743" v="1116"/>
          <ac:spMkLst>
            <pc:docMk/>
            <pc:sldMk cId="3025762778" sldId="352"/>
            <ac:spMk id="6198" creationId="{F6C749C2-FF51-4E37-AC08-A3E206695AAC}"/>
          </ac:spMkLst>
        </pc:spChg>
        <pc:spChg chg="add del mod">
          <ac:chgData name="Wojciech Kustra" userId="afebd3d0-216b-4c4f-8992-1bf1fda6d5e8" providerId="ADAL" clId="{1D307E72-7901-4E61-A01B-3C4232ABCF63}" dt="2026-06-06T15:09:06.744" v="1117"/>
          <ac:spMkLst>
            <pc:docMk/>
            <pc:sldMk cId="3025762778" sldId="352"/>
            <ac:spMk id="6199" creationId="{39C6EA35-C25F-43D8-AC35-B19F3C796B1B}"/>
          </ac:spMkLst>
        </pc:spChg>
        <pc:spChg chg="add del mod">
          <ac:chgData name="Wojciech Kustra" userId="afebd3d0-216b-4c4f-8992-1bf1fda6d5e8" providerId="ADAL" clId="{1D307E72-7901-4E61-A01B-3C4232ABCF63}" dt="2026-06-06T15:09:06.745" v="1118"/>
          <ac:spMkLst>
            <pc:docMk/>
            <pc:sldMk cId="3025762778" sldId="352"/>
            <ac:spMk id="6200" creationId="{7E62A296-5249-432C-8888-F4DF1370B0D4}"/>
          </ac:spMkLst>
        </pc:spChg>
        <pc:spChg chg="add del mod">
          <ac:chgData name="Wojciech Kustra" userId="afebd3d0-216b-4c4f-8992-1bf1fda6d5e8" providerId="ADAL" clId="{1D307E72-7901-4E61-A01B-3C4232ABCF63}" dt="2026-06-06T15:09:06.747" v="1119"/>
          <ac:spMkLst>
            <pc:docMk/>
            <pc:sldMk cId="3025762778" sldId="352"/>
            <ac:spMk id="6201" creationId="{41A5CD1E-4ED4-4B11-B684-539F6544C325}"/>
          </ac:spMkLst>
        </pc:spChg>
        <pc:spChg chg="add del mod">
          <ac:chgData name="Wojciech Kustra" userId="afebd3d0-216b-4c4f-8992-1bf1fda6d5e8" providerId="ADAL" clId="{1D307E72-7901-4E61-A01B-3C4232ABCF63}" dt="2026-06-06T15:09:06.748" v="1120"/>
          <ac:spMkLst>
            <pc:docMk/>
            <pc:sldMk cId="3025762778" sldId="352"/>
            <ac:spMk id="6202" creationId="{26167BEB-0C8C-4FE2-8203-DBF1370A5FE8}"/>
          </ac:spMkLst>
        </pc:spChg>
        <pc:spChg chg="add del mod">
          <ac:chgData name="Wojciech Kustra" userId="afebd3d0-216b-4c4f-8992-1bf1fda6d5e8" providerId="ADAL" clId="{1D307E72-7901-4E61-A01B-3C4232ABCF63}" dt="2026-06-06T15:09:06.750" v="1121"/>
          <ac:spMkLst>
            <pc:docMk/>
            <pc:sldMk cId="3025762778" sldId="352"/>
            <ac:spMk id="6203" creationId="{CFA4EF55-6D0E-4C56-BDCF-C5684BF26063}"/>
          </ac:spMkLst>
        </pc:spChg>
        <pc:spChg chg="add del mod">
          <ac:chgData name="Wojciech Kustra" userId="afebd3d0-216b-4c4f-8992-1bf1fda6d5e8" providerId="ADAL" clId="{1D307E72-7901-4E61-A01B-3C4232ABCF63}" dt="2026-06-06T15:09:40.102" v="1127"/>
          <ac:spMkLst>
            <pc:docMk/>
            <pc:sldMk cId="3025762778" sldId="352"/>
            <ac:spMk id="6204" creationId="{A7588EEC-4391-42FD-ACAB-33DE749865EE}"/>
          </ac:spMkLst>
        </pc:spChg>
        <pc:spChg chg="add del mod">
          <ac:chgData name="Wojciech Kustra" userId="afebd3d0-216b-4c4f-8992-1bf1fda6d5e8" providerId="ADAL" clId="{1D307E72-7901-4E61-A01B-3C4232ABCF63}" dt="2026-06-06T15:09:40.104" v="1128"/>
          <ac:spMkLst>
            <pc:docMk/>
            <pc:sldMk cId="3025762778" sldId="352"/>
            <ac:spMk id="6205" creationId="{7E06F2E8-E8D9-4A6E-9CEF-EBCBC27AC96B}"/>
          </ac:spMkLst>
        </pc:spChg>
        <pc:spChg chg="add del mod">
          <ac:chgData name="Wojciech Kustra" userId="afebd3d0-216b-4c4f-8992-1bf1fda6d5e8" providerId="ADAL" clId="{1D307E72-7901-4E61-A01B-3C4232ABCF63}" dt="2026-06-06T15:11:08.394" v="1358"/>
          <ac:spMkLst>
            <pc:docMk/>
            <pc:sldMk cId="3025762778" sldId="352"/>
            <ac:spMk id="6206" creationId="{9A790BFC-ABB3-4F9E-866E-95CDA370C0E9}"/>
          </ac:spMkLst>
        </pc:spChg>
        <pc:spChg chg="add del mod">
          <ac:chgData name="Wojciech Kustra" userId="afebd3d0-216b-4c4f-8992-1bf1fda6d5e8" providerId="ADAL" clId="{1D307E72-7901-4E61-A01B-3C4232ABCF63}" dt="2026-06-06T15:11:08.396" v="1359"/>
          <ac:spMkLst>
            <pc:docMk/>
            <pc:sldMk cId="3025762778" sldId="352"/>
            <ac:spMk id="6207" creationId="{38BBAE9F-D247-469F-904D-3BC8313DB5B7}"/>
          </ac:spMkLst>
        </pc:spChg>
        <pc:spChg chg="add del mod">
          <ac:chgData name="Wojciech Kustra" userId="afebd3d0-216b-4c4f-8992-1bf1fda6d5e8" providerId="ADAL" clId="{1D307E72-7901-4E61-A01B-3C4232ABCF63}" dt="2026-06-06T15:11:08.397" v="1360"/>
          <ac:spMkLst>
            <pc:docMk/>
            <pc:sldMk cId="3025762778" sldId="352"/>
            <ac:spMk id="6208" creationId="{98A361FF-03B3-4627-A115-0EA318116088}"/>
          </ac:spMkLst>
        </pc:spChg>
        <pc:spChg chg="add del mod">
          <ac:chgData name="Wojciech Kustra" userId="afebd3d0-216b-4c4f-8992-1bf1fda6d5e8" providerId="ADAL" clId="{1D307E72-7901-4E61-A01B-3C4232ABCF63}" dt="2026-06-06T15:11:08.398" v="1361"/>
          <ac:spMkLst>
            <pc:docMk/>
            <pc:sldMk cId="3025762778" sldId="352"/>
            <ac:spMk id="6209" creationId="{54281A1B-BCFF-4200-8EA2-1A2E4BC38DCE}"/>
          </ac:spMkLst>
        </pc:spChg>
        <pc:spChg chg="add del mod">
          <ac:chgData name="Wojciech Kustra" userId="afebd3d0-216b-4c4f-8992-1bf1fda6d5e8" providerId="ADAL" clId="{1D307E72-7901-4E61-A01B-3C4232ABCF63}" dt="2026-06-06T15:11:08.398" v="1362"/>
          <ac:spMkLst>
            <pc:docMk/>
            <pc:sldMk cId="3025762778" sldId="352"/>
            <ac:spMk id="6210" creationId="{1E088B7C-BA49-4C54-BF8D-77FA14133F45}"/>
          </ac:spMkLst>
        </pc:spChg>
        <pc:spChg chg="add del mod">
          <ac:chgData name="Wojciech Kustra" userId="afebd3d0-216b-4c4f-8992-1bf1fda6d5e8" providerId="ADAL" clId="{1D307E72-7901-4E61-A01B-3C4232ABCF63}" dt="2026-06-06T15:11:08.399" v="1363"/>
          <ac:spMkLst>
            <pc:docMk/>
            <pc:sldMk cId="3025762778" sldId="352"/>
            <ac:spMk id="6211" creationId="{023C36DB-FF67-4B04-A261-E0CE536819C8}"/>
          </ac:spMkLst>
        </pc:spChg>
        <pc:spChg chg="add del mod">
          <ac:chgData name="Wojciech Kustra" userId="afebd3d0-216b-4c4f-8992-1bf1fda6d5e8" providerId="ADAL" clId="{1D307E72-7901-4E61-A01B-3C4232ABCF63}" dt="2026-06-06T15:11:08.400" v="1364"/>
          <ac:spMkLst>
            <pc:docMk/>
            <pc:sldMk cId="3025762778" sldId="352"/>
            <ac:spMk id="6212" creationId="{758A5CD3-BE2D-4FF3-8BD6-A0803E6C5BB7}"/>
          </ac:spMkLst>
        </pc:spChg>
        <pc:spChg chg="add del mod">
          <ac:chgData name="Wojciech Kustra" userId="afebd3d0-216b-4c4f-8992-1bf1fda6d5e8" providerId="ADAL" clId="{1D307E72-7901-4E61-A01B-3C4232ABCF63}" dt="2026-06-06T15:11:08.401" v="1365"/>
          <ac:spMkLst>
            <pc:docMk/>
            <pc:sldMk cId="3025762778" sldId="352"/>
            <ac:spMk id="6213" creationId="{3E4BA461-BA87-4F31-A87C-715E765B9909}"/>
          </ac:spMkLst>
        </pc:spChg>
        <pc:spChg chg="add del mod">
          <ac:chgData name="Wojciech Kustra" userId="afebd3d0-216b-4c4f-8992-1bf1fda6d5e8" providerId="ADAL" clId="{1D307E72-7901-4E61-A01B-3C4232ABCF63}" dt="2026-06-06T15:11:08.401" v="1366"/>
          <ac:spMkLst>
            <pc:docMk/>
            <pc:sldMk cId="3025762778" sldId="352"/>
            <ac:spMk id="6214" creationId="{1E554AA9-271E-49B7-B18C-1AD735227AB8}"/>
          </ac:spMkLst>
        </pc:spChg>
        <pc:spChg chg="add del mod">
          <ac:chgData name="Wojciech Kustra" userId="afebd3d0-216b-4c4f-8992-1bf1fda6d5e8" providerId="ADAL" clId="{1D307E72-7901-4E61-A01B-3C4232ABCF63}" dt="2026-06-06T15:11:08.402" v="1367"/>
          <ac:spMkLst>
            <pc:docMk/>
            <pc:sldMk cId="3025762778" sldId="352"/>
            <ac:spMk id="6215" creationId="{F4DC257C-195F-4314-8F7E-73B5D434F8A6}"/>
          </ac:spMkLst>
        </pc:spChg>
        <pc:spChg chg="add del mod">
          <ac:chgData name="Wojciech Kustra" userId="afebd3d0-216b-4c4f-8992-1bf1fda6d5e8" providerId="ADAL" clId="{1D307E72-7901-4E61-A01B-3C4232ABCF63}" dt="2026-06-06T15:11:08.403" v="1368"/>
          <ac:spMkLst>
            <pc:docMk/>
            <pc:sldMk cId="3025762778" sldId="352"/>
            <ac:spMk id="6216" creationId="{ED8597BB-9147-42A2-9FA7-8F94652ED7B6}"/>
          </ac:spMkLst>
        </pc:spChg>
        <pc:spChg chg="add del mod">
          <ac:chgData name="Wojciech Kustra" userId="afebd3d0-216b-4c4f-8992-1bf1fda6d5e8" providerId="ADAL" clId="{1D307E72-7901-4E61-A01B-3C4232ABCF63}" dt="2026-06-06T15:11:08.404" v="1369"/>
          <ac:spMkLst>
            <pc:docMk/>
            <pc:sldMk cId="3025762778" sldId="352"/>
            <ac:spMk id="6217" creationId="{C4F55887-FD13-43DA-BB48-6F8E2C7C0FC7}"/>
          </ac:spMkLst>
        </pc:spChg>
        <pc:spChg chg="add del mod">
          <ac:chgData name="Wojciech Kustra" userId="afebd3d0-216b-4c4f-8992-1bf1fda6d5e8" providerId="ADAL" clId="{1D307E72-7901-4E61-A01B-3C4232ABCF63}" dt="2026-06-06T15:11:08.405" v="1370"/>
          <ac:spMkLst>
            <pc:docMk/>
            <pc:sldMk cId="3025762778" sldId="352"/>
            <ac:spMk id="6218" creationId="{F598BFE1-30EF-41C1-B674-F7090CC8A837}"/>
          </ac:spMkLst>
        </pc:spChg>
        <pc:spChg chg="add del mod">
          <ac:chgData name="Wojciech Kustra" userId="afebd3d0-216b-4c4f-8992-1bf1fda6d5e8" providerId="ADAL" clId="{1D307E72-7901-4E61-A01B-3C4232ABCF63}" dt="2026-06-06T15:11:08.405" v="1371"/>
          <ac:spMkLst>
            <pc:docMk/>
            <pc:sldMk cId="3025762778" sldId="352"/>
            <ac:spMk id="6219" creationId="{5F6EC03E-B640-4578-9781-2899F0A9E87D}"/>
          </ac:spMkLst>
        </pc:spChg>
        <pc:spChg chg="add del mod">
          <ac:chgData name="Wojciech Kustra" userId="afebd3d0-216b-4c4f-8992-1bf1fda6d5e8" providerId="ADAL" clId="{1D307E72-7901-4E61-A01B-3C4232ABCF63}" dt="2026-06-06T15:11:08.406" v="1372"/>
          <ac:spMkLst>
            <pc:docMk/>
            <pc:sldMk cId="3025762778" sldId="352"/>
            <ac:spMk id="6220" creationId="{02BB4E60-F23A-412C-9E16-77B317F12E31}"/>
          </ac:spMkLst>
        </pc:spChg>
        <pc:spChg chg="add del mod">
          <ac:chgData name="Wojciech Kustra" userId="afebd3d0-216b-4c4f-8992-1bf1fda6d5e8" providerId="ADAL" clId="{1D307E72-7901-4E61-A01B-3C4232ABCF63}" dt="2026-06-06T15:11:08.407" v="1373"/>
          <ac:spMkLst>
            <pc:docMk/>
            <pc:sldMk cId="3025762778" sldId="352"/>
            <ac:spMk id="6221" creationId="{80DF1139-39C1-4FDE-872C-6249F6046545}"/>
          </ac:spMkLst>
        </pc:spChg>
        <pc:spChg chg="add del mod">
          <ac:chgData name="Wojciech Kustra" userId="afebd3d0-216b-4c4f-8992-1bf1fda6d5e8" providerId="ADAL" clId="{1D307E72-7901-4E61-A01B-3C4232ABCF63}" dt="2026-06-06T15:11:08.408" v="1374"/>
          <ac:spMkLst>
            <pc:docMk/>
            <pc:sldMk cId="3025762778" sldId="352"/>
            <ac:spMk id="6222" creationId="{9B19A085-182E-47D0-9198-DDC4F9642D32}"/>
          </ac:spMkLst>
        </pc:spChg>
        <pc:spChg chg="add del mod">
          <ac:chgData name="Wojciech Kustra" userId="afebd3d0-216b-4c4f-8992-1bf1fda6d5e8" providerId="ADAL" clId="{1D307E72-7901-4E61-A01B-3C4232ABCF63}" dt="2026-06-06T15:11:08.410" v="1375"/>
          <ac:spMkLst>
            <pc:docMk/>
            <pc:sldMk cId="3025762778" sldId="352"/>
            <ac:spMk id="6223" creationId="{4E1FA6DA-5DD2-4129-A8BB-7D9111083BD8}"/>
          </ac:spMkLst>
        </pc:spChg>
        <pc:spChg chg="add del mod">
          <ac:chgData name="Wojciech Kustra" userId="afebd3d0-216b-4c4f-8992-1bf1fda6d5e8" providerId="ADAL" clId="{1D307E72-7901-4E61-A01B-3C4232ABCF63}" dt="2026-06-06T15:11:08.411" v="1376"/>
          <ac:spMkLst>
            <pc:docMk/>
            <pc:sldMk cId="3025762778" sldId="352"/>
            <ac:spMk id="6224" creationId="{AD2FF6BB-737B-4154-8FA8-A28BED909BAB}"/>
          </ac:spMkLst>
        </pc:spChg>
        <pc:spChg chg="add del mod">
          <ac:chgData name="Wojciech Kustra" userId="afebd3d0-216b-4c4f-8992-1bf1fda6d5e8" providerId="ADAL" clId="{1D307E72-7901-4E61-A01B-3C4232ABCF63}" dt="2026-06-06T15:11:08.411" v="1377"/>
          <ac:spMkLst>
            <pc:docMk/>
            <pc:sldMk cId="3025762778" sldId="352"/>
            <ac:spMk id="6225" creationId="{F04A6D31-A879-43BC-8BE1-AEF9608E6B36}"/>
          </ac:spMkLst>
        </pc:spChg>
        <pc:spChg chg="add del mod">
          <ac:chgData name="Wojciech Kustra" userId="afebd3d0-216b-4c4f-8992-1bf1fda6d5e8" providerId="ADAL" clId="{1D307E72-7901-4E61-A01B-3C4232ABCF63}" dt="2026-06-06T15:11:08.412" v="1378"/>
          <ac:spMkLst>
            <pc:docMk/>
            <pc:sldMk cId="3025762778" sldId="352"/>
            <ac:spMk id="6226" creationId="{C412B0BD-9238-41B5-9CC7-63FD18428809}"/>
          </ac:spMkLst>
        </pc:spChg>
        <pc:spChg chg="add del mod">
          <ac:chgData name="Wojciech Kustra" userId="afebd3d0-216b-4c4f-8992-1bf1fda6d5e8" providerId="ADAL" clId="{1D307E72-7901-4E61-A01B-3C4232ABCF63}" dt="2026-06-06T15:11:08.414" v="1379"/>
          <ac:spMkLst>
            <pc:docMk/>
            <pc:sldMk cId="3025762778" sldId="352"/>
            <ac:spMk id="6227" creationId="{D377F385-508C-4C20-9781-86FE340269AA}"/>
          </ac:spMkLst>
        </pc:spChg>
        <pc:spChg chg="add del mod">
          <ac:chgData name="Wojciech Kustra" userId="afebd3d0-216b-4c4f-8992-1bf1fda6d5e8" providerId="ADAL" clId="{1D307E72-7901-4E61-A01B-3C4232ABCF63}" dt="2026-06-06T15:11:08.415" v="1380"/>
          <ac:spMkLst>
            <pc:docMk/>
            <pc:sldMk cId="3025762778" sldId="352"/>
            <ac:spMk id="6228" creationId="{8F157586-6033-4767-9663-B5E03EC2AC45}"/>
          </ac:spMkLst>
        </pc:spChg>
        <pc:spChg chg="add del mod ord">
          <ac:chgData name="Wojciech Kustra" userId="afebd3d0-216b-4c4f-8992-1bf1fda6d5e8" providerId="ADAL" clId="{1D307E72-7901-4E61-A01B-3C4232ABCF63}" dt="2026-06-06T15:13:06.869" v="1675"/>
          <ac:spMkLst>
            <pc:docMk/>
            <pc:sldMk cId="3025762778" sldId="352"/>
            <ac:spMk id="6229" creationId="{07E4C989-9848-4F75-9D6E-2CD71140223D}"/>
          </ac:spMkLst>
        </pc:spChg>
        <pc:spChg chg="add del mod ord">
          <ac:chgData name="Wojciech Kustra" userId="afebd3d0-216b-4c4f-8992-1bf1fda6d5e8" providerId="ADAL" clId="{1D307E72-7901-4E61-A01B-3C4232ABCF63}" dt="2026-06-06T15:13:06.870" v="1676"/>
          <ac:spMkLst>
            <pc:docMk/>
            <pc:sldMk cId="3025762778" sldId="352"/>
            <ac:spMk id="6230" creationId="{D1604F95-0E32-40B6-8646-E6151B1788C3}"/>
          </ac:spMkLst>
        </pc:spChg>
        <pc:spChg chg="add del mod ord">
          <ac:chgData name="Wojciech Kustra" userId="afebd3d0-216b-4c4f-8992-1bf1fda6d5e8" providerId="ADAL" clId="{1D307E72-7901-4E61-A01B-3C4232ABCF63}" dt="2026-06-06T15:13:06.870" v="1677"/>
          <ac:spMkLst>
            <pc:docMk/>
            <pc:sldMk cId="3025762778" sldId="352"/>
            <ac:spMk id="6231" creationId="{BA19778A-00A9-4E02-AEB9-F05EBFB52B96}"/>
          </ac:spMkLst>
        </pc:spChg>
        <pc:spChg chg="add del mod ord">
          <ac:chgData name="Wojciech Kustra" userId="afebd3d0-216b-4c4f-8992-1bf1fda6d5e8" providerId="ADAL" clId="{1D307E72-7901-4E61-A01B-3C4232ABCF63}" dt="2026-06-06T15:13:06.871" v="1678"/>
          <ac:spMkLst>
            <pc:docMk/>
            <pc:sldMk cId="3025762778" sldId="352"/>
            <ac:spMk id="6232" creationId="{06760424-6336-4A5A-809E-896F41B5F4B8}"/>
          </ac:spMkLst>
        </pc:spChg>
        <pc:spChg chg="add del mod ord">
          <ac:chgData name="Wojciech Kustra" userId="afebd3d0-216b-4c4f-8992-1bf1fda6d5e8" providerId="ADAL" clId="{1D307E72-7901-4E61-A01B-3C4232ABCF63}" dt="2026-06-06T15:13:06.872" v="1679"/>
          <ac:spMkLst>
            <pc:docMk/>
            <pc:sldMk cId="3025762778" sldId="352"/>
            <ac:spMk id="6233" creationId="{F4D6AE1A-54FD-41F2-9850-41B2B780C7B4}"/>
          </ac:spMkLst>
        </pc:spChg>
        <pc:spChg chg="add del mod ord">
          <ac:chgData name="Wojciech Kustra" userId="afebd3d0-216b-4c4f-8992-1bf1fda6d5e8" providerId="ADAL" clId="{1D307E72-7901-4E61-A01B-3C4232ABCF63}" dt="2026-06-06T15:13:06.873" v="1680"/>
          <ac:spMkLst>
            <pc:docMk/>
            <pc:sldMk cId="3025762778" sldId="352"/>
            <ac:spMk id="6234" creationId="{E56F01E6-B898-416A-91E4-4B7F18017A36}"/>
          </ac:spMkLst>
        </pc:spChg>
        <pc:spChg chg="add del mod ord">
          <ac:chgData name="Wojciech Kustra" userId="afebd3d0-216b-4c4f-8992-1bf1fda6d5e8" providerId="ADAL" clId="{1D307E72-7901-4E61-A01B-3C4232ABCF63}" dt="2026-06-06T15:13:06.874" v="1681"/>
          <ac:spMkLst>
            <pc:docMk/>
            <pc:sldMk cId="3025762778" sldId="352"/>
            <ac:spMk id="6235" creationId="{57AD8F12-BCA8-4ADE-89CD-7C6E854131EE}"/>
          </ac:spMkLst>
        </pc:spChg>
        <pc:spChg chg="add del mod ord">
          <ac:chgData name="Wojciech Kustra" userId="afebd3d0-216b-4c4f-8992-1bf1fda6d5e8" providerId="ADAL" clId="{1D307E72-7901-4E61-A01B-3C4232ABCF63}" dt="2026-06-06T15:13:06.875" v="1682"/>
          <ac:spMkLst>
            <pc:docMk/>
            <pc:sldMk cId="3025762778" sldId="352"/>
            <ac:spMk id="6236" creationId="{371724C4-6495-47BC-9600-992DAFFDF618}"/>
          </ac:spMkLst>
        </pc:spChg>
        <pc:spChg chg="add del mod ord">
          <ac:chgData name="Wojciech Kustra" userId="afebd3d0-216b-4c4f-8992-1bf1fda6d5e8" providerId="ADAL" clId="{1D307E72-7901-4E61-A01B-3C4232ABCF63}" dt="2026-06-06T15:13:06.877" v="1683"/>
          <ac:spMkLst>
            <pc:docMk/>
            <pc:sldMk cId="3025762778" sldId="352"/>
            <ac:spMk id="6237" creationId="{732A06EA-5AE2-4A94-9DFE-0046BA32CEFE}"/>
          </ac:spMkLst>
        </pc:spChg>
        <pc:spChg chg="add del mod ord">
          <ac:chgData name="Wojciech Kustra" userId="afebd3d0-216b-4c4f-8992-1bf1fda6d5e8" providerId="ADAL" clId="{1D307E72-7901-4E61-A01B-3C4232ABCF63}" dt="2026-06-06T15:13:06.879" v="1684"/>
          <ac:spMkLst>
            <pc:docMk/>
            <pc:sldMk cId="3025762778" sldId="352"/>
            <ac:spMk id="6238" creationId="{87644A10-08CC-4E60-A738-6F26EA14544A}"/>
          </ac:spMkLst>
        </pc:spChg>
        <pc:spChg chg="add del mod ord">
          <ac:chgData name="Wojciech Kustra" userId="afebd3d0-216b-4c4f-8992-1bf1fda6d5e8" providerId="ADAL" clId="{1D307E72-7901-4E61-A01B-3C4232ABCF63}" dt="2026-06-06T15:13:06.880" v="1685"/>
          <ac:spMkLst>
            <pc:docMk/>
            <pc:sldMk cId="3025762778" sldId="352"/>
            <ac:spMk id="6239" creationId="{1EC467B4-9774-4AF1-B8EE-33CB08337F36}"/>
          </ac:spMkLst>
        </pc:spChg>
        <pc:spChg chg="add del mod ord">
          <ac:chgData name="Wojciech Kustra" userId="afebd3d0-216b-4c4f-8992-1bf1fda6d5e8" providerId="ADAL" clId="{1D307E72-7901-4E61-A01B-3C4232ABCF63}" dt="2026-06-06T15:13:06.881" v="1686"/>
          <ac:spMkLst>
            <pc:docMk/>
            <pc:sldMk cId="3025762778" sldId="352"/>
            <ac:spMk id="6240" creationId="{38B86707-E9A6-421F-84D1-485FD6F5715E}"/>
          </ac:spMkLst>
        </pc:spChg>
        <pc:spChg chg="add del mod ord">
          <ac:chgData name="Wojciech Kustra" userId="afebd3d0-216b-4c4f-8992-1bf1fda6d5e8" providerId="ADAL" clId="{1D307E72-7901-4E61-A01B-3C4232ABCF63}" dt="2026-06-06T15:13:06.882" v="1687"/>
          <ac:spMkLst>
            <pc:docMk/>
            <pc:sldMk cId="3025762778" sldId="352"/>
            <ac:spMk id="6241" creationId="{4F76FE86-9F27-4C7D-B4FA-BD5EA72FE5D6}"/>
          </ac:spMkLst>
        </pc:spChg>
        <pc:spChg chg="add del mod ord">
          <ac:chgData name="Wojciech Kustra" userId="afebd3d0-216b-4c4f-8992-1bf1fda6d5e8" providerId="ADAL" clId="{1D307E72-7901-4E61-A01B-3C4232ABCF63}" dt="2026-06-06T15:13:06.882" v="1688"/>
          <ac:spMkLst>
            <pc:docMk/>
            <pc:sldMk cId="3025762778" sldId="352"/>
            <ac:spMk id="6242" creationId="{CBE4C09E-440C-42A6-965C-062033ABC0BC}"/>
          </ac:spMkLst>
        </pc:spChg>
        <pc:spChg chg="add del mod ord">
          <ac:chgData name="Wojciech Kustra" userId="afebd3d0-216b-4c4f-8992-1bf1fda6d5e8" providerId="ADAL" clId="{1D307E72-7901-4E61-A01B-3C4232ABCF63}" dt="2026-06-06T15:13:06.883" v="1689"/>
          <ac:spMkLst>
            <pc:docMk/>
            <pc:sldMk cId="3025762778" sldId="352"/>
            <ac:spMk id="6243" creationId="{CEE3DE00-3D62-4567-844F-7DF9EB0A609A}"/>
          </ac:spMkLst>
        </pc:spChg>
        <pc:spChg chg="add del mod ord">
          <ac:chgData name="Wojciech Kustra" userId="afebd3d0-216b-4c4f-8992-1bf1fda6d5e8" providerId="ADAL" clId="{1D307E72-7901-4E61-A01B-3C4232ABCF63}" dt="2026-06-06T15:13:06.884" v="1690"/>
          <ac:spMkLst>
            <pc:docMk/>
            <pc:sldMk cId="3025762778" sldId="352"/>
            <ac:spMk id="6244" creationId="{6D2A8C48-9A62-4E4E-8FD8-9EB0741C1108}"/>
          </ac:spMkLst>
        </pc:spChg>
        <pc:spChg chg="add del mod ord">
          <ac:chgData name="Wojciech Kustra" userId="afebd3d0-216b-4c4f-8992-1bf1fda6d5e8" providerId="ADAL" clId="{1D307E72-7901-4E61-A01B-3C4232ABCF63}" dt="2026-06-06T15:13:06.885" v="1691"/>
          <ac:spMkLst>
            <pc:docMk/>
            <pc:sldMk cId="3025762778" sldId="352"/>
            <ac:spMk id="6245" creationId="{5A6E71F8-5AFC-491C-9950-9BFD2956E646}"/>
          </ac:spMkLst>
        </pc:spChg>
        <pc:spChg chg="add del mod ord">
          <ac:chgData name="Wojciech Kustra" userId="afebd3d0-216b-4c4f-8992-1bf1fda6d5e8" providerId="ADAL" clId="{1D307E72-7901-4E61-A01B-3C4232ABCF63}" dt="2026-06-06T15:13:06.886" v="1692"/>
          <ac:spMkLst>
            <pc:docMk/>
            <pc:sldMk cId="3025762778" sldId="352"/>
            <ac:spMk id="6246" creationId="{FA944C09-28CB-4899-9F23-8BF90379AC91}"/>
          </ac:spMkLst>
        </pc:spChg>
        <pc:spChg chg="add del mod ord">
          <ac:chgData name="Wojciech Kustra" userId="afebd3d0-216b-4c4f-8992-1bf1fda6d5e8" providerId="ADAL" clId="{1D307E72-7901-4E61-A01B-3C4232ABCF63}" dt="2026-06-06T15:13:06.886" v="1693"/>
          <ac:spMkLst>
            <pc:docMk/>
            <pc:sldMk cId="3025762778" sldId="352"/>
            <ac:spMk id="6247" creationId="{DF88EBFF-BD75-4ACA-BEEA-828E1EB723BC}"/>
          </ac:spMkLst>
        </pc:spChg>
        <pc:spChg chg="add del mod ord">
          <ac:chgData name="Wojciech Kustra" userId="afebd3d0-216b-4c4f-8992-1bf1fda6d5e8" providerId="ADAL" clId="{1D307E72-7901-4E61-A01B-3C4232ABCF63}" dt="2026-06-06T15:13:06.887" v="1694"/>
          <ac:spMkLst>
            <pc:docMk/>
            <pc:sldMk cId="3025762778" sldId="352"/>
            <ac:spMk id="6248" creationId="{00297A62-511D-4009-9126-7A53D7566B68}"/>
          </ac:spMkLst>
        </pc:spChg>
        <pc:spChg chg="add del mod ord">
          <ac:chgData name="Wojciech Kustra" userId="afebd3d0-216b-4c4f-8992-1bf1fda6d5e8" providerId="ADAL" clId="{1D307E72-7901-4E61-A01B-3C4232ABCF63}" dt="2026-06-06T15:13:06.888" v="1695"/>
          <ac:spMkLst>
            <pc:docMk/>
            <pc:sldMk cId="3025762778" sldId="352"/>
            <ac:spMk id="6249" creationId="{063F7FE2-D08D-4EB7-83A2-F597EA4B20D8}"/>
          </ac:spMkLst>
        </pc:spChg>
        <pc:spChg chg="add del mod ord">
          <ac:chgData name="Wojciech Kustra" userId="afebd3d0-216b-4c4f-8992-1bf1fda6d5e8" providerId="ADAL" clId="{1D307E72-7901-4E61-A01B-3C4232ABCF63}" dt="2026-06-06T15:13:06.889" v="1696"/>
          <ac:spMkLst>
            <pc:docMk/>
            <pc:sldMk cId="3025762778" sldId="352"/>
            <ac:spMk id="6250" creationId="{9B3E270B-EB85-46F5-A672-A5A621859EBF}"/>
          </ac:spMkLst>
        </pc:spChg>
        <pc:spChg chg="add del mod ord">
          <ac:chgData name="Wojciech Kustra" userId="afebd3d0-216b-4c4f-8992-1bf1fda6d5e8" providerId="ADAL" clId="{1D307E72-7901-4E61-A01B-3C4232ABCF63}" dt="2026-06-06T15:13:06.890" v="1697"/>
          <ac:spMkLst>
            <pc:docMk/>
            <pc:sldMk cId="3025762778" sldId="352"/>
            <ac:spMk id="6251" creationId="{EECC28F9-2C84-4A88-8848-BB43D30D4E76}"/>
          </ac:spMkLst>
        </pc:spChg>
        <pc:spChg chg="add del mod ord">
          <ac:chgData name="Wojciech Kustra" userId="afebd3d0-216b-4c4f-8992-1bf1fda6d5e8" providerId="ADAL" clId="{1D307E72-7901-4E61-A01B-3C4232ABCF63}" dt="2026-06-06T15:13:06.891" v="1698"/>
          <ac:spMkLst>
            <pc:docMk/>
            <pc:sldMk cId="3025762778" sldId="352"/>
            <ac:spMk id="6252" creationId="{CDFA0976-BC78-4683-A1BE-DAE6C80BBE9D}"/>
          </ac:spMkLst>
        </pc:spChg>
        <pc:spChg chg="add del mod">
          <ac:chgData name="Wojciech Kustra" userId="afebd3d0-216b-4c4f-8992-1bf1fda6d5e8" providerId="ADAL" clId="{1D307E72-7901-4E61-A01B-3C4232ABCF63}" dt="2026-06-06T15:15:46.722" v="2004" actId="478"/>
          <ac:spMkLst>
            <pc:docMk/>
            <pc:sldMk cId="3025762778" sldId="352"/>
            <ac:spMk id="6253" creationId="{EA5B9D6E-0C28-4E59-B245-B069E5457115}"/>
          </ac:spMkLst>
        </pc:spChg>
        <pc:spChg chg="add del mod">
          <ac:chgData name="Wojciech Kustra" userId="afebd3d0-216b-4c4f-8992-1bf1fda6d5e8" providerId="ADAL" clId="{1D307E72-7901-4E61-A01B-3C4232ABCF63}" dt="2026-06-06T15:18:30.804" v="2040"/>
          <ac:spMkLst>
            <pc:docMk/>
            <pc:sldMk cId="3025762778" sldId="352"/>
            <ac:spMk id="6254" creationId="{5D178A17-8A78-4EE5-A3F5-456111BD31C2}"/>
          </ac:spMkLst>
        </pc:spChg>
        <pc:spChg chg="add del mod">
          <ac:chgData name="Wojciech Kustra" userId="afebd3d0-216b-4c4f-8992-1bf1fda6d5e8" providerId="ADAL" clId="{1D307E72-7901-4E61-A01B-3C4232ABCF63}" dt="2026-06-06T15:18:30.805" v="2041"/>
          <ac:spMkLst>
            <pc:docMk/>
            <pc:sldMk cId="3025762778" sldId="352"/>
            <ac:spMk id="6255" creationId="{FB18C969-6061-407C-9D43-3504189DD827}"/>
          </ac:spMkLst>
        </pc:spChg>
        <pc:spChg chg="add del mod">
          <ac:chgData name="Wojciech Kustra" userId="afebd3d0-216b-4c4f-8992-1bf1fda6d5e8" providerId="ADAL" clId="{1D307E72-7901-4E61-A01B-3C4232ABCF63}" dt="2026-06-06T15:18:30.806" v="2042"/>
          <ac:spMkLst>
            <pc:docMk/>
            <pc:sldMk cId="3025762778" sldId="352"/>
            <ac:spMk id="6256" creationId="{B1A7901A-5BEB-4182-935D-6E69228CBDAD}"/>
          </ac:spMkLst>
        </pc:spChg>
        <pc:spChg chg="add del mod">
          <ac:chgData name="Wojciech Kustra" userId="afebd3d0-216b-4c4f-8992-1bf1fda6d5e8" providerId="ADAL" clId="{1D307E72-7901-4E61-A01B-3C4232ABCF63}" dt="2026-06-06T15:18:30.807" v="2043"/>
          <ac:spMkLst>
            <pc:docMk/>
            <pc:sldMk cId="3025762778" sldId="352"/>
            <ac:spMk id="6257" creationId="{B81DB491-AD03-4229-8248-473D01D2EBAF}"/>
          </ac:spMkLst>
        </pc:spChg>
        <pc:spChg chg="add del mod">
          <ac:chgData name="Wojciech Kustra" userId="afebd3d0-216b-4c4f-8992-1bf1fda6d5e8" providerId="ADAL" clId="{1D307E72-7901-4E61-A01B-3C4232ABCF63}" dt="2026-06-06T15:18:30.808" v="2044"/>
          <ac:spMkLst>
            <pc:docMk/>
            <pc:sldMk cId="3025762778" sldId="352"/>
            <ac:spMk id="6258" creationId="{18063766-B1C4-4B39-82BC-3C9DFCF7CBA3}"/>
          </ac:spMkLst>
        </pc:spChg>
        <pc:spChg chg="add del mod">
          <ac:chgData name="Wojciech Kustra" userId="afebd3d0-216b-4c4f-8992-1bf1fda6d5e8" providerId="ADAL" clId="{1D307E72-7901-4E61-A01B-3C4232ABCF63}" dt="2026-06-06T15:18:30.809" v="2045"/>
          <ac:spMkLst>
            <pc:docMk/>
            <pc:sldMk cId="3025762778" sldId="352"/>
            <ac:spMk id="6259" creationId="{6A0912B1-98D2-4B7C-8E6E-60C422F7D0B1}"/>
          </ac:spMkLst>
        </pc:spChg>
        <pc:spChg chg="add del mod">
          <ac:chgData name="Wojciech Kustra" userId="afebd3d0-216b-4c4f-8992-1bf1fda6d5e8" providerId="ADAL" clId="{1D307E72-7901-4E61-A01B-3C4232ABCF63}" dt="2026-06-06T15:18:30.809" v="2046"/>
          <ac:spMkLst>
            <pc:docMk/>
            <pc:sldMk cId="3025762778" sldId="352"/>
            <ac:spMk id="6260" creationId="{12771328-1868-4DF7-B202-42FC2E162E00}"/>
          </ac:spMkLst>
        </pc:spChg>
        <pc:spChg chg="add del mod">
          <ac:chgData name="Wojciech Kustra" userId="afebd3d0-216b-4c4f-8992-1bf1fda6d5e8" providerId="ADAL" clId="{1D307E72-7901-4E61-A01B-3C4232ABCF63}" dt="2026-06-06T15:18:30.810" v="2047"/>
          <ac:spMkLst>
            <pc:docMk/>
            <pc:sldMk cId="3025762778" sldId="352"/>
            <ac:spMk id="6261" creationId="{44357D50-B262-410D-AB72-EE744EABA61B}"/>
          </ac:spMkLst>
        </pc:spChg>
        <pc:spChg chg="add del mod">
          <ac:chgData name="Wojciech Kustra" userId="afebd3d0-216b-4c4f-8992-1bf1fda6d5e8" providerId="ADAL" clId="{1D307E72-7901-4E61-A01B-3C4232ABCF63}" dt="2026-06-06T15:18:30.812" v="2048"/>
          <ac:spMkLst>
            <pc:docMk/>
            <pc:sldMk cId="3025762778" sldId="352"/>
            <ac:spMk id="6262" creationId="{EF8361CD-B94C-48AF-AB84-D14E2B46C60C}"/>
          </ac:spMkLst>
        </pc:spChg>
        <pc:spChg chg="add del mod">
          <ac:chgData name="Wojciech Kustra" userId="afebd3d0-216b-4c4f-8992-1bf1fda6d5e8" providerId="ADAL" clId="{1D307E72-7901-4E61-A01B-3C4232ABCF63}" dt="2026-06-06T15:18:30.813" v="2049"/>
          <ac:spMkLst>
            <pc:docMk/>
            <pc:sldMk cId="3025762778" sldId="352"/>
            <ac:spMk id="6263" creationId="{D53672EF-AA83-4ACB-87D8-ADEE9DFDB19F}"/>
          </ac:spMkLst>
        </pc:spChg>
        <pc:spChg chg="add del mod">
          <ac:chgData name="Wojciech Kustra" userId="afebd3d0-216b-4c4f-8992-1bf1fda6d5e8" providerId="ADAL" clId="{1D307E72-7901-4E61-A01B-3C4232ABCF63}" dt="2026-06-06T15:18:30.814" v="2050"/>
          <ac:spMkLst>
            <pc:docMk/>
            <pc:sldMk cId="3025762778" sldId="352"/>
            <ac:spMk id="6264" creationId="{BC2EFAAE-163D-4403-ACE7-73A099B7CF03}"/>
          </ac:spMkLst>
        </pc:spChg>
        <pc:spChg chg="add del mod">
          <ac:chgData name="Wojciech Kustra" userId="afebd3d0-216b-4c4f-8992-1bf1fda6d5e8" providerId="ADAL" clId="{1D307E72-7901-4E61-A01B-3C4232ABCF63}" dt="2026-06-06T15:18:30.815" v="2051"/>
          <ac:spMkLst>
            <pc:docMk/>
            <pc:sldMk cId="3025762778" sldId="352"/>
            <ac:spMk id="6265" creationId="{7C79A460-693A-401C-846B-EBB00C9A39FE}"/>
          </ac:spMkLst>
        </pc:spChg>
        <pc:spChg chg="add del mod">
          <ac:chgData name="Wojciech Kustra" userId="afebd3d0-216b-4c4f-8992-1bf1fda6d5e8" providerId="ADAL" clId="{1D307E72-7901-4E61-A01B-3C4232ABCF63}" dt="2026-06-06T15:18:30.816" v="2052"/>
          <ac:spMkLst>
            <pc:docMk/>
            <pc:sldMk cId="3025762778" sldId="352"/>
            <ac:spMk id="6266" creationId="{803F4914-6C3E-423B-94FB-9EF88FDB1374}"/>
          </ac:spMkLst>
        </pc:spChg>
        <pc:spChg chg="add del mod">
          <ac:chgData name="Wojciech Kustra" userId="afebd3d0-216b-4c4f-8992-1bf1fda6d5e8" providerId="ADAL" clId="{1D307E72-7901-4E61-A01B-3C4232ABCF63}" dt="2026-06-06T15:18:30.816" v="2053"/>
          <ac:spMkLst>
            <pc:docMk/>
            <pc:sldMk cId="3025762778" sldId="352"/>
            <ac:spMk id="6267" creationId="{68DEDFD8-1A32-47B5-9B77-944AB446B47B}"/>
          </ac:spMkLst>
        </pc:spChg>
        <pc:spChg chg="add del mod">
          <ac:chgData name="Wojciech Kustra" userId="afebd3d0-216b-4c4f-8992-1bf1fda6d5e8" providerId="ADAL" clId="{1D307E72-7901-4E61-A01B-3C4232ABCF63}" dt="2026-06-06T15:18:30.816" v="2054"/>
          <ac:spMkLst>
            <pc:docMk/>
            <pc:sldMk cId="3025762778" sldId="352"/>
            <ac:spMk id="6268" creationId="{9EA04F41-615B-4375-A5DE-10959E95707C}"/>
          </ac:spMkLst>
        </pc:spChg>
        <pc:spChg chg="add del mod">
          <ac:chgData name="Wojciech Kustra" userId="afebd3d0-216b-4c4f-8992-1bf1fda6d5e8" providerId="ADAL" clId="{1D307E72-7901-4E61-A01B-3C4232ABCF63}" dt="2026-06-06T15:18:30.817" v="2055"/>
          <ac:spMkLst>
            <pc:docMk/>
            <pc:sldMk cId="3025762778" sldId="352"/>
            <ac:spMk id="6269" creationId="{662C6F39-247C-4FF4-93B0-3A02AF7F6DD9}"/>
          </ac:spMkLst>
        </pc:spChg>
        <pc:spChg chg="add del mod">
          <ac:chgData name="Wojciech Kustra" userId="afebd3d0-216b-4c4f-8992-1bf1fda6d5e8" providerId="ADAL" clId="{1D307E72-7901-4E61-A01B-3C4232ABCF63}" dt="2026-06-06T15:18:30.818" v="2056"/>
          <ac:spMkLst>
            <pc:docMk/>
            <pc:sldMk cId="3025762778" sldId="352"/>
            <ac:spMk id="6270" creationId="{96157B73-B248-4AF1-9DE8-0B8A37CB2BD5}"/>
          </ac:spMkLst>
        </pc:spChg>
        <pc:spChg chg="add del mod">
          <ac:chgData name="Wojciech Kustra" userId="afebd3d0-216b-4c4f-8992-1bf1fda6d5e8" providerId="ADAL" clId="{1D307E72-7901-4E61-A01B-3C4232ABCF63}" dt="2026-06-06T15:18:30.819" v="2057"/>
          <ac:spMkLst>
            <pc:docMk/>
            <pc:sldMk cId="3025762778" sldId="352"/>
            <ac:spMk id="6271" creationId="{11251A3E-0008-45B1-9C2A-E932AB07F4EE}"/>
          </ac:spMkLst>
        </pc:spChg>
        <pc:spChg chg="add del mod">
          <ac:chgData name="Wojciech Kustra" userId="afebd3d0-216b-4c4f-8992-1bf1fda6d5e8" providerId="ADAL" clId="{1D307E72-7901-4E61-A01B-3C4232ABCF63}" dt="2026-06-06T15:18:30.820" v="2058"/>
          <ac:spMkLst>
            <pc:docMk/>
            <pc:sldMk cId="3025762778" sldId="352"/>
            <ac:spMk id="6272" creationId="{9E3BB6C2-8D05-49F8-BE33-FE48E36F4E1F}"/>
          </ac:spMkLst>
        </pc:spChg>
        <pc:spChg chg="add del mod">
          <ac:chgData name="Wojciech Kustra" userId="afebd3d0-216b-4c4f-8992-1bf1fda6d5e8" providerId="ADAL" clId="{1D307E72-7901-4E61-A01B-3C4232ABCF63}" dt="2026-06-06T15:18:30.820" v="2059"/>
          <ac:spMkLst>
            <pc:docMk/>
            <pc:sldMk cId="3025762778" sldId="352"/>
            <ac:spMk id="6273" creationId="{C475E2AB-99B4-4D89-B667-6BDA9CDD4AFE}"/>
          </ac:spMkLst>
        </pc:spChg>
        <pc:spChg chg="add del mod">
          <ac:chgData name="Wojciech Kustra" userId="afebd3d0-216b-4c4f-8992-1bf1fda6d5e8" providerId="ADAL" clId="{1D307E72-7901-4E61-A01B-3C4232ABCF63}" dt="2026-06-06T15:18:30.821" v="2060"/>
          <ac:spMkLst>
            <pc:docMk/>
            <pc:sldMk cId="3025762778" sldId="352"/>
            <ac:spMk id="6274" creationId="{8372C4B3-7112-4211-853C-8096AA1DB0D3}"/>
          </ac:spMkLst>
        </pc:spChg>
        <pc:spChg chg="add del mod">
          <ac:chgData name="Wojciech Kustra" userId="afebd3d0-216b-4c4f-8992-1bf1fda6d5e8" providerId="ADAL" clId="{1D307E72-7901-4E61-A01B-3C4232ABCF63}" dt="2026-06-06T15:18:30.822" v="2061"/>
          <ac:spMkLst>
            <pc:docMk/>
            <pc:sldMk cId="3025762778" sldId="352"/>
            <ac:spMk id="6275" creationId="{DFDCABB6-908B-41B0-B46C-110EA807A467}"/>
          </ac:spMkLst>
        </pc:spChg>
        <pc:spChg chg="add del mod">
          <ac:chgData name="Wojciech Kustra" userId="afebd3d0-216b-4c4f-8992-1bf1fda6d5e8" providerId="ADAL" clId="{1D307E72-7901-4E61-A01B-3C4232ABCF63}" dt="2026-06-06T15:18:30.826" v="2062"/>
          <ac:spMkLst>
            <pc:docMk/>
            <pc:sldMk cId="3025762778" sldId="352"/>
            <ac:spMk id="6276" creationId="{CDB7EBBD-7925-441E-B7E5-757021139A26}"/>
          </ac:spMkLst>
        </pc:spChg>
        <pc:spChg chg="add del mod">
          <ac:chgData name="Wojciech Kustra" userId="afebd3d0-216b-4c4f-8992-1bf1fda6d5e8" providerId="ADAL" clId="{1D307E72-7901-4E61-A01B-3C4232ABCF63}" dt="2026-06-06T15:16:12.682" v="2022"/>
          <ac:spMkLst>
            <pc:docMk/>
            <pc:sldMk cId="3025762778" sldId="352"/>
            <ac:spMk id="6277" creationId="{2FC1B3E3-A746-4025-8076-2186B6D52ACF}"/>
          </ac:spMkLst>
        </pc:spChg>
        <pc:spChg chg="add del mod">
          <ac:chgData name="Wojciech Kustra" userId="afebd3d0-216b-4c4f-8992-1bf1fda6d5e8" providerId="ADAL" clId="{1D307E72-7901-4E61-A01B-3C4232ABCF63}" dt="2026-06-06T15:18:30.828" v="2063"/>
          <ac:spMkLst>
            <pc:docMk/>
            <pc:sldMk cId="3025762778" sldId="352"/>
            <ac:spMk id="6278" creationId="{2F1118C4-4924-4122-B096-CE7F130DD59A}"/>
          </ac:spMkLst>
        </pc:spChg>
        <pc:spChg chg="add del mod">
          <ac:chgData name="Wojciech Kustra" userId="afebd3d0-216b-4c4f-8992-1bf1fda6d5e8" providerId="ADAL" clId="{1D307E72-7901-4E61-A01B-3C4232ABCF63}" dt="2026-06-06T15:29:24.751" v="2311" actId="478"/>
          <ac:spMkLst>
            <pc:docMk/>
            <pc:sldMk cId="3025762778" sldId="352"/>
            <ac:spMk id="6279" creationId="{A76D397B-CC0A-45DD-B74F-3866C8409B02}"/>
          </ac:spMkLst>
        </pc:spChg>
        <pc:spChg chg="add del mod">
          <ac:chgData name="Wojciech Kustra" userId="afebd3d0-216b-4c4f-8992-1bf1fda6d5e8" providerId="ADAL" clId="{1D307E72-7901-4E61-A01B-3C4232ABCF63}" dt="2026-06-06T15:29:08.305" v="2305" actId="478"/>
          <ac:spMkLst>
            <pc:docMk/>
            <pc:sldMk cId="3025762778" sldId="352"/>
            <ac:spMk id="6280" creationId="{E66B8E80-8576-42F5-B383-1FF5D61FAF8E}"/>
          </ac:spMkLst>
        </pc:spChg>
        <pc:spChg chg="add del mod">
          <ac:chgData name="Wojciech Kustra" userId="afebd3d0-216b-4c4f-8992-1bf1fda6d5e8" providerId="ADAL" clId="{1D307E72-7901-4E61-A01B-3C4232ABCF63}" dt="2026-06-06T15:29:18.340" v="2309" actId="478"/>
          <ac:spMkLst>
            <pc:docMk/>
            <pc:sldMk cId="3025762778" sldId="352"/>
            <ac:spMk id="6281" creationId="{E174213C-DAF3-4250-847E-58ECC0528665}"/>
          </ac:spMkLst>
        </pc:spChg>
        <pc:spChg chg="add del mod">
          <ac:chgData name="Wojciech Kustra" userId="afebd3d0-216b-4c4f-8992-1bf1fda6d5e8" providerId="ADAL" clId="{1D307E72-7901-4E61-A01B-3C4232ABCF63}" dt="2026-06-06T15:29:18.340" v="2309" actId="478"/>
          <ac:spMkLst>
            <pc:docMk/>
            <pc:sldMk cId="3025762778" sldId="352"/>
            <ac:spMk id="6282" creationId="{91B6EED5-EFD1-48A0-B7EF-F7BEAF8D5EF1}"/>
          </ac:spMkLst>
        </pc:spChg>
        <pc:spChg chg="add del mod">
          <ac:chgData name="Wojciech Kustra" userId="afebd3d0-216b-4c4f-8992-1bf1fda6d5e8" providerId="ADAL" clId="{1D307E72-7901-4E61-A01B-3C4232ABCF63}" dt="2026-06-06T15:29:18.340" v="2309" actId="478"/>
          <ac:spMkLst>
            <pc:docMk/>
            <pc:sldMk cId="3025762778" sldId="352"/>
            <ac:spMk id="6283" creationId="{C9D1D354-1137-4693-AFA2-7184EA206788}"/>
          </ac:spMkLst>
        </pc:spChg>
        <pc:spChg chg="add del mod">
          <ac:chgData name="Wojciech Kustra" userId="afebd3d0-216b-4c4f-8992-1bf1fda6d5e8" providerId="ADAL" clId="{1D307E72-7901-4E61-A01B-3C4232ABCF63}" dt="2026-06-06T15:29:18.340" v="2309" actId="478"/>
          <ac:spMkLst>
            <pc:docMk/>
            <pc:sldMk cId="3025762778" sldId="352"/>
            <ac:spMk id="6284" creationId="{51749AE3-E676-4EEB-A841-497756B7CA8E}"/>
          </ac:spMkLst>
        </pc:spChg>
        <pc:spChg chg="add del mod">
          <ac:chgData name="Wojciech Kustra" userId="afebd3d0-216b-4c4f-8992-1bf1fda6d5e8" providerId="ADAL" clId="{1D307E72-7901-4E61-A01B-3C4232ABCF63}" dt="2026-06-06T15:29:18.340" v="2309" actId="478"/>
          <ac:spMkLst>
            <pc:docMk/>
            <pc:sldMk cId="3025762778" sldId="352"/>
            <ac:spMk id="6285" creationId="{8E1DFD60-376A-4583-B11A-4335FCC46F89}"/>
          </ac:spMkLst>
        </pc:spChg>
        <pc:spChg chg="add del mod">
          <ac:chgData name="Wojciech Kustra" userId="afebd3d0-216b-4c4f-8992-1bf1fda6d5e8" providerId="ADAL" clId="{1D307E72-7901-4E61-A01B-3C4232ABCF63}" dt="2026-06-06T15:29:18.340" v="2309" actId="478"/>
          <ac:spMkLst>
            <pc:docMk/>
            <pc:sldMk cId="3025762778" sldId="352"/>
            <ac:spMk id="6286" creationId="{79D73299-24F1-4AEF-9D06-C7026C70746B}"/>
          </ac:spMkLst>
        </pc:spChg>
        <pc:spChg chg="add del mod">
          <ac:chgData name="Wojciech Kustra" userId="afebd3d0-216b-4c4f-8992-1bf1fda6d5e8" providerId="ADAL" clId="{1D307E72-7901-4E61-A01B-3C4232ABCF63}" dt="2026-06-06T15:29:18.340" v="2309" actId="478"/>
          <ac:spMkLst>
            <pc:docMk/>
            <pc:sldMk cId="3025762778" sldId="352"/>
            <ac:spMk id="6287" creationId="{E1320C42-60DA-4CFE-8E61-B83F68893572}"/>
          </ac:spMkLst>
        </pc:spChg>
        <pc:spChg chg="add del mod">
          <ac:chgData name="Wojciech Kustra" userId="afebd3d0-216b-4c4f-8992-1bf1fda6d5e8" providerId="ADAL" clId="{1D307E72-7901-4E61-A01B-3C4232ABCF63}" dt="2026-06-06T15:29:18.340" v="2309" actId="478"/>
          <ac:spMkLst>
            <pc:docMk/>
            <pc:sldMk cId="3025762778" sldId="352"/>
            <ac:spMk id="6288" creationId="{961B2998-1ED1-4D6F-85CB-6D7AB42A33AA}"/>
          </ac:spMkLst>
        </pc:spChg>
        <pc:spChg chg="add del mod">
          <ac:chgData name="Wojciech Kustra" userId="afebd3d0-216b-4c4f-8992-1bf1fda6d5e8" providerId="ADAL" clId="{1D307E72-7901-4E61-A01B-3C4232ABCF63}" dt="2026-06-06T15:29:21.810" v="2310" actId="478"/>
          <ac:spMkLst>
            <pc:docMk/>
            <pc:sldMk cId="3025762778" sldId="352"/>
            <ac:spMk id="6289" creationId="{D7D762B3-9552-44C2-BD31-BE9260BDB489}"/>
          </ac:spMkLst>
        </pc:spChg>
        <pc:spChg chg="add del mod">
          <ac:chgData name="Wojciech Kustra" userId="afebd3d0-216b-4c4f-8992-1bf1fda6d5e8" providerId="ADAL" clId="{1D307E72-7901-4E61-A01B-3C4232ABCF63}" dt="2026-06-06T15:29:21.810" v="2310" actId="478"/>
          <ac:spMkLst>
            <pc:docMk/>
            <pc:sldMk cId="3025762778" sldId="352"/>
            <ac:spMk id="6290" creationId="{A07F3996-E229-407E-9ABB-CAC5E6D88732}"/>
          </ac:spMkLst>
        </pc:spChg>
        <pc:spChg chg="add del mod">
          <ac:chgData name="Wojciech Kustra" userId="afebd3d0-216b-4c4f-8992-1bf1fda6d5e8" providerId="ADAL" clId="{1D307E72-7901-4E61-A01B-3C4232ABCF63}" dt="2026-06-06T15:29:21.810" v="2310" actId="478"/>
          <ac:spMkLst>
            <pc:docMk/>
            <pc:sldMk cId="3025762778" sldId="352"/>
            <ac:spMk id="6291" creationId="{065479A9-DBB8-4139-BB7A-B00DD7AD4974}"/>
          </ac:spMkLst>
        </pc:spChg>
        <pc:spChg chg="add del mod">
          <ac:chgData name="Wojciech Kustra" userId="afebd3d0-216b-4c4f-8992-1bf1fda6d5e8" providerId="ADAL" clId="{1D307E72-7901-4E61-A01B-3C4232ABCF63}" dt="2026-06-06T15:29:21.810" v="2310" actId="478"/>
          <ac:spMkLst>
            <pc:docMk/>
            <pc:sldMk cId="3025762778" sldId="352"/>
            <ac:spMk id="6292" creationId="{5AE2C94F-16DF-4E79-A96B-BB4963888FFA}"/>
          </ac:spMkLst>
        </pc:spChg>
        <pc:spChg chg="add del mod">
          <ac:chgData name="Wojciech Kustra" userId="afebd3d0-216b-4c4f-8992-1bf1fda6d5e8" providerId="ADAL" clId="{1D307E72-7901-4E61-A01B-3C4232ABCF63}" dt="2026-06-06T15:29:21.810" v="2310" actId="478"/>
          <ac:spMkLst>
            <pc:docMk/>
            <pc:sldMk cId="3025762778" sldId="352"/>
            <ac:spMk id="6293" creationId="{A2CF6255-6107-4F7B-86BA-A87476A4D2F8}"/>
          </ac:spMkLst>
        </pc:spChg>
        <pc:spChg chg="add del mod">
          <ac:chgData name="Wojciech Kustra" userId="afebd3d0-216b-4c4f-8992-1bf1fda6d5e8" providerId="ADAL" clId="{1D307E72-7901-4E61-A01B-3C4232ABCF63}" dt="2026-06-06T15:29:21.810" v="2310" actId="478"/>
          <ac:spMkLst>
            <pc:docMk/>
            <pc:sldMk cId="3025762778" sldId="352"/>
            <ac:spMk id="6294" creationId="{16A1D6C0-55F6-4D33-85C4-C7612DD8C5AA}"/>
          </ac:spMkLst>
        </pc:spChg>
        <pc:spChg chg="add del mod">
          <ac:chgData name="Wojciech Kustra" userId="afebd3d0-216b-4c4f-8992-1bf1fda6d5e8" providerId="ADAL" clId="{1D307E72-7901-4E61-A01B-3C4232ABCF63}" dt="2026-06-06T15:29:21.810" v="2310" actId="478"/>
          <ac:spMkLst>
            <pc:docMk/>
            <pc:sldMk cId="3025762778" sldId="352"/>
            <ac:spMk id="6295" creationId="{BA8E5B5F-31C2-48CF-814B-613C69FF23DA}"/>
          </ac:spMkLst>
        </pc:spChg>
        <pc:spChg chg="add mod">
          <ac:chgData name="Wojciech Kustra" userId="afebd3d0-216b-4c4f-8992-1bf1fda6d5e8" providerId="ADAL" clId="{1D307E72-7901-4E61-A01B-3C4232ABCF63}" dt="2026-06-06T15:18:51.745" v="2259"/>
          <ac:spMkLst>
            <pc:docMk/>
            <pc:sldMk cId="3025762778" sldId="352"/>
            <ac:spMk id="6296" creationId="{3FDC234B-C686-4312-A45B-1767D92FBC6F}"/>
          </ac:spMkLst>
        </pc:spChg>
        <pc:spChg chg="add del mod">
          <ac:chgData name="Wojciech Kustra" userId="afebd3d0-216b-4c4f-8992-1bf1fda6d5e8" providerId="ADAL" clId="{1D307E72-7901-4E61-A01B-3C4232ABCF63}" dt="2026-06-06T15:29:21.810" v="2310" actId="478"/>
          <ac:spMkLst>
            <pc:docMk/>
            <pc:sldMk cId="3025762778" sldId="352"/>
            <ac:spMk id="6297" creationId="{381B6FA2-3B38-4F79-8725-D44C36D9592F}"/>
          </ac:spMkLst>
        </pc:spChg>
        <pc:spChg chg="add del mod">
          <ac:chgData name="Wojciech Kustra" userId="afebd3d0-216b-4c4f-8992-1bf1fda6d5e8" providerId="ADAL" clId="{1D307E72-7901-4E61-A01B-3C4232ABCF63}" dt="2026-06-06T15:29:21.810" v="2310" actId="478"/>
          <ac:spMkLst>
            <pc:docMk/>
            <pc:sldMk cId="3025762778" sldId="352"/>
            <ac:spMk id="6298" creationId="{C6A9A684-3010-4B37-BF44-6C844B8F6A93}"/>
          </ac:spMkLst>
        </pc:spChg>
        <pc:spChg chg="add mod">
          <ac:chgData name="Wojciech Kustra" userId="afebd3d0-216b-4c4f-8992-1bf1fda6d5e8" providerId="ADAL" clId="{1D307E72-7901-4E61-A01B-3C4232ABCF63}" dt="2026-06-06T15:18:51.763" v="2292"/>
          <ac:spMkLst>
            <pc:docMk/>
            <pc:sldMk cId="3025762778" sldId="352"/>
            <ac:spMk id="6299" creationId="{51F137CD-672D-409A-AB37-D42FE70187D7}"/>
          </ac:spMkLst>
        </pc:spChg>
        <pc:spChg chg="add del mod">
          <ac:chgData name="Wojciech Kustra" userId="afebd3d0-216b-4c4f-8992-1bf1fda6d5e8" providerId="ADAL" clId="{1D307E72-7901-4E61-A01B-3C4232ABCF63}" dt="2026-06-06T15:29:21.810" v="2310" actId="478"/>
          <ac:spMkLst>
            <pc:docMk/>
            <pc:sldMk cId="3025762778" sldId="352"/>
            <ac:spMk id="6300" creationId="{B267A089-D982-451F-B7FA-381513D034A8}"/>
          </ac:spMkLst>
        </pc:spChg>
        <pc:spChg chg="add del mod">
          <ac:chgData name="Wojciech Kustra" userId="afebd3d0-216b-4c4f-8992-1bf1fda6d5e8" providerId="ADAL" clId="{1D307E72-7901-4E61-A01B-3C4232ABCF63}" dt="2026-06-06T15:34:03.510" v="3311"/>
          <ac:spMkLst>
            <pc:docMk/>
            <pc:sldMk cId="3025762778" sldId="352"/>
            <ac:spMk id="6301" creationId="{02EB2303-4494-4C2B-85EB-0DD05C747460}"/>
          </ac:spMkLst>
        </pc:spChg>
        <pc:spChg chg="add del mod">
          <ac:chgData name="Wojciech Kustra" userId="afebd3d0-216b-4c4f-8992-1bf1fda6d5e8" providerId="ADAL" clId="{1D307E72-7901-4E61-A01B-3C4232ABCF63}" dt="2026-06-06T15:34:03.510" v="3312"/>
          <ac:spMkLst>
            <pc:docMk/>
            <pc:sldMk cId="3025762778" sldId="352"/>
            <ac:spMk id="6302" creationId="{E4C17C60-9344-4F76-AF82-83CB6C97EC9D}"/>
          </ac:spMkLst>
        </pc:spChg>
        <pc:spChg chg="add del mod">
          <ac:chgData name="Wojciech Kustra" userId="afebd3d0-216b-4c4f-8992-1bf1fda6d5e8" providerId="ADAL" clId="{1D307E72-7901-4E61-A01B-3C4232ABCF63}" dt="2026-06-06T15:34:03.510" v="3313"/>
          <ac:spMkLst>
            <pc:docMk/>
            <pc:sldMk cId="3025762778" sldId="352"/>
            <ac:spMk id="6303" creationId="{39693C48-4377-4563-906F-BC95DA49696A}"/>
          </ac:spMkLst>
        </pc:spChg>
        <pc:spChg chg="add del mod">
          <ac:chgData name="Wojciech Kustra" userId="afebd3d0-216b-4c4f-8992-1bf1fda6d5e8" providerId="ADAL" clId="{1D307E72-7901-4E61-A01B-3C4232ABCF63}" dt="2026-06-06T15:34:03.512" v="3314"/>
          <ac:spMkLst>
            <pc:docMk/>
            <pc:sldMk cId="3025762778" sldId="352"/>
            <ac:spMk id="6304" creationId="{32B81019-62DB-456A-AE7C-2052B0123634}"/>
          </ac:spMkLst>
        </pc:spChg>
        <pc:spChg chg="add del mod">
          <ac:chgData name="Wojciech Kustra" userId="afebd3d0-216b-4c4f-8992-1bf1fda6d5e8" providerId="ADAL" clId="{1D307E72-7901-4E61-A01B-3C4232ABCF63}" dt="2026-06-06T15:34:03.512" v="3315"/>
          <ac:spMkLst>
            <pc:docMk/>
            <pc:sldMk cId="3025762778" sldId="352"/>
            <ac:spMk id="6305" creationId="{FEF946F2-5EF8-4D77-920E-CA1AE4ECD04B}"/>
          </ac:spMkLst>
        </pc:spChg>
        <pc:spChg chg="add del mod">
          <ac:chgData name="Wojciech Kustra" userId="afebd3d0-216b-4c4f-8992-1bf1fda6d5e8" providerId="ADAL" clId="{1D307E72-7901-4E61-A01B-3C4232ABCF63}" dt="2026-06-06T15:34:03.512" v="3316"/>
          <ac:spMkLst>
            <pc:docMk/>
            <pc:sldMk cId="3025762778" sldId="352"/>
            <ac:spMk id="6306" creationId="{94840EF1-B7B5-405D-AE25-A8039C3EDDD2}"/>
          </ac:spMkLst>
        </pc:spChg>
        <pc:spChg chg="add del mod">
          <ac:chgData name="Wojciech Kustra" userId="afebd3d0-216b-4c4f-8992-1bf1fda6d5e8" providerId="ADAL" clId="{1D307E72-7901-4E61-A01B-3C4232ABCF63}" dt="2026-06-06T15:34:03.512" v="3317"/>
          <ac:spMkLst>
            <pc:docMk/>
            <pc:sldMk cId="3025762778" sldId="352"/>
            <ac:spMk id="6307" creationId="{5E083E44-1326-402F-A5B3-F7877C45532A}"/>
          </ac:spMkLst>
        </pc:spChg>
        <pc:spChg chg="add del mod">
          <ac:chgData name="Wojciech Kustra" userId="afebd3d0-216b-4c4f-8992-1bf1fda6d5e8" providerId="ADAL" clId="{1D307E72-7901-4E61-A01B-3C4232ABCF63}" dt="2026-06-06T15:34:03.513" v="3318"/>
          <ac:spMkLst>
            <pc:docMk/>
            <pc:sldMk cId="3025762778" sldId="352"/>
            <ac:spMk id="6308" creationId="{22EBA34D-145B-4B3A-A735-14E780220D8E}"/>
          </ac:spMkLst>
        </pc:spChg>
        <pc:spChg chg="add del mod">
          <ac:chgData name="Wojciech Kustra" userId="afebd3d0-216b-4c4f-8992-1bf1fda6d5e8" providerId="ADAL" clId="{1D307E72-7901-4E61-A01B-3C4232ABCF63}" dt="2026-06-06T15:34:03.513" v="3319"/>
          <ac:spMkLst>
            <pc:docMk/>
            <pc:sldMk cId="3025762778" sldId="352"/>
            <ac:spMk id="6309" creationId="{9FA570EF-E2B1-429F-8534-3E92AB812CF9}"/>
          </ac:spMkLst>
        </pc:spChg>
        <pc:spChg chg="add del mod">
          <ac:chgData name="Wojciech Kustra" userId="afebd3d0-216b-4c4f-8992-1bf1fda6d5e8" providerId="ADAL" clId="{1D307E72-7901-4E61-A01B-3C4232ABCF63}" dt="2026-06-06T15:34:03.513" v="3320"/>
          <ac:spMkLst>
            <pc:docMk/>
            <pc:sldMk cId="3025762778" sldId="352"/>
            <ac:spMk id="6310" creationId="{A4F37049-0DF5-403F-9ED0-F02CFFFF7217}"/>
          </ac:spMkLst>
        </pc:spChg>
        <pc:spChg chg="add del mod">
          <ac:chgData name="Wojciech Kustra" userId="afebd3d0-216b-4c4f-8992-1bf1fda6d5e8" providerId="ADAL" clId="{1D307E72-7901-4E61-A01B-3C4232ABCF63}" dt="2026-06-06T15:34:03.514" v="3321"/>
          <ac:spMkLst>
            <pc:docMk/>
            <pc:sldMk cId="3025762778" sldId="352"/>
            <ac:spMk id="6311" creationId="{C1F12FBE-CEB1-413A-A605-339399E1AC84}"/>
          </ac:spMkLst>
        </pc:spChg>
        <pc:spChg chg="add del mod">
          <ac:chgData name="Wojciech Kustra" userId="afebd3d0-216b-4c4f-8992-1bf1fda6d5e8" providerId="ADAL" clId="{1D307E72-7901-4E61-A01B-3C4232ABCF63}" dt="2026-06-06T15:34:03.514" v="3322"/>
          <ac:spMkLst>
            <pc:docMk/>
            <pc:sldMk cId="3025762778" sldId="352"/>
            <ac:spMk id="6312" creationId="{F05E2C63-0E3E-44F7-A8C8-E79604E5E831}"/>
          </ac:spMkLst>
        </pc:spChg>
        <pc:spChg chg="add del mod">
          <ac:chgData name="Wojciech Kustra" userId="afebd3d0-216b-4c4f-8992-1bf1fda6d5e8" providerId="ADAL" clId="{1D307E72-7901-4E61-A01B-3C4232ABCF63}" dt="2026-06-06T15:34:03.514" v="3323"/>
          <ac:spMkLst>
            <pc:docMk/>
            <pc:sldMk cId="3025762778" sldId="352"/>
            <ac:spMk id="6313" creationId="{AE1D5129-D018-4FB5-8140-9E14DDFBCABB}"/>
          </ac:spMkLst>
        </pc:spChg>
        <pc:spChg chg="add del mod">
          <ac:chgData name="Wojciech Kustra" userId="afebd3d0-216b-4c4f-8992-1bf1fda6d5e8" providerId="ADAL" clId="{1D307E72-7901-4E61-A01B-3C4232ABCF63}" dt="2026-06-06T15:34:03.515" v="3324"/>
          <ac:spMkLst>
            <pc:docMk/>
            <pc:sldMk cId="3025762778" sldId="352"/>
            <ac:spMk id="6314" creationId="{B5179252-018A-4495-BDAE-042DFBA76778}"/>
          </ac:spMkLst>
        </pc:spChg>
        <pc:spChg chg="add del mod">
          <ac:chgData name="Wojciech Kustra" userId="afebd3d0-216b-4c4f-8992-1bf1fda6d5e8" providerId="ADAL" clId="{1D307E72-7901-4E61-A01B-3C4232ABCF63}" dt="2026-06-06T15:34:03.515" v="3325"/>
          <ac:spMkLst>
            <pc:docMk/>
            <pc:sldMk cId="3025762778" sldId="352"/>
            <ac:spMk id="6315" creationId="{2F654DE1-3BE0-44CA-8AC4-3E52FF4363D7}"/>
          </ac:spMkLst>
        </pc:spChg>
        <pc:spChg chg="add del mod">
          <ac:chgData name="Wojciech Kustra" userId="afebd3d0-216b-4c4f-8992-1bf1fda6d5e8" providerId="ADAL" clId="{1D307E72-7901-4E61-A01B-3C4232ABCF63}" dt="2026-06-06T15:34:03.515" v="3326"/>
          <ac:spMkLst>
            <pc:docMk/>
            <pc:sldMk cId="3025762778" sldId="352"/>
            <ac:spMk id="6316" creationId="{78B8F23B-C4B5-422E-9E58-24AF355BC9C3}"/>
          </ac:spMkLst>
        </pc:spChg>
        <pc:spChg chg="add del mod">
          <ac:chgData name="Wojciech Kustra" userId="afebd3d0-216b-4c4f-8992-1bf1fda6d5e8" providerId="ADAL" clId="{1D307E72-7901-4E61-A01B-3C4232ABCF63}" dt="2026-06-06T15:34:03.515" v="3327"/>
          <ac:spMkLst>
            <pc:docMk/>
            <pc:sldMk cId="3025762778" sldId="352"/>
            <ac:spMk id="6317" creationId="{BA0BA481-4AC9-4985-87B3-8AE0DE00A804}"/>
          </ac:spMkLst>
        </pc:spChg>
        <pc:spChg chg="add del mod">
          <ac:chgData name="Wojciech Kustra" userId="afebd3d0-216b-4c4f-8992-1bf1fda6d5e8" providerId="ADAL" clId="{1D307E72-7901-4E61-A01B-3C4232ABCF63}" dt="2026-06-06T15:34:03.516" v="3328"/>
          <ac:spMkLst>
            <pc:docMk/>
            <pc:sldMk cId="3025762778" sldId="352"/>
            <ac:spMk id="6318" creationId="{3473B3FC-E344-4C3C-820E-E6A86287423C}"/>
          </ac:spMkLst>
        </pc:spChg>
        <pc:spChg chg="add del mod">
          <ac:chgData name="Wojciech Kustra" userId="afebd3d0-216b-4c4f-8992-1bf1fda6d5e8" providerId="ADAL" clId="{1D307E72-7901-4E61-A01B-3C4232ABCF63}" dt="2026-06-06T15:34:03.516" v="3329"/>
          <ac:spMkLst>
            <pc:docMk/>
            <pc:sldMk cId="3025762778" sldId="352"/>
            <ac:spMk id="6319" creationId="{7AFAE827-0764-44C1-82B4-E653F5B7999B}"/>
          </ac:spMkLst>
        </pc:spChg>
        <pc:spChg chg="add del mod">
          <ac:chgData name="Wojciech Kustra" userId="afebd3d0-216b-4c4f-8992-1bf1fda6d5e8" providerId="ADAL" clId="{1D307E72-7901-4E61-A01B-3C4232ABCF63}" dt="2026-06-06T15:34:03.517" v="3330"/>
          <ac:spMkLst>
            <pc:docMk/>
            <pc:sldMk cId="3025762778" sldId="352"/>
            <ac:spMk id="6320" creationId="{13E94C4C-281E-453C-9102-41168A4A0C33}"/>
          </ac:spMkLst>
        </pc:spChg>
        <pc:spChg chg="add del mod">
          <ac:chgData name="Wojciech Kustra" userId="afebd3d0-216b-4c4f-8992-1bf1fda6d5e8" providerId="ADAL" clId="{1D307E72-7901-4E61-A01B-3C4232ABCF63}" dt="2026-06-06T15:34:03.517" v="3331"/>
          <ac:spMkLst>
            <pc:docMk/>
            <pc:sldMk cId="3025762778" sldId="352"/>
            <ac:spMk id="6321" creationId="{119D9F89-4A59-46FD-BDA5-EC7446C0B6F3}"/>
          </ac:spMkLst>
        </pc:spChg>
        <pc:spChg chg="add del mod">
          <ac:chgData name="Wojciech Kustra" userId="afebd3d0-216b-4c4f-8992-1bf1fda6d5e8" providerId="ADAL" clId="{1D307E72-7901-4E61-A01B-3C4232ABCF63}" dt="2026-06-06T15:34:03.517" v="3332"/>
          <ac:spMkLst>
            <pc:docMk/>
            <pc:sldMk cId="3025762778" sldId="352"/>
            <ac:spMk id="6322" creationId="{36FC9449-19E6-4482-8A17-58460D5414D2}"/>
          </ac:spMkLst>
        </pc:spChg>
        <pc:spChg chg="add del mod">
          <ac:chgData name="Wojciech Kustra" userId="afebd3d0-216b-4c4f-8992-1bf1fda6d5e8" providerId="ADAL" clId="{1D307E72-7901-4E61-A01B-3C4232ABCF63}" dt="2026-06-06T15:34:03.518" v="3333"/>
          <ac:spMkLst>
            <pc:docMk/>
            <pc:sldMk cId="3025762778" sldId="352"/>
            <ac:spMk id="6323" creationId="{C9E7D78C-43B7-422F-94E3-7AA14D982D7C}"/>
          </ac:spMkLst>
        </pc:spChg>
        <pc:spChg chg="add del mod">
          <ac:chgData name="Wojciech Kustra" userId="afebd3d0-216b-4c4f-8992-1bf1fda6d5e8" providerId="ADAL" clId="{1D307E72-7901-4E61-A01B-3C4232ABCF63}" dt="2026-06-06T15:34:03.519" v="3334"/>
          <ac:spMkLst>
            <pc:docMk/>
            <pc:sldMk cId="3025762778" sldId="352"/>
            <ac:spMk id="6324" creationId="{6E70A4E8-5533-46EB-A4FE-77B04B1DBA01}"/>
          </ac:spMkLst>
        </pc:spChg>
        <pc:spChg chg="add del mod">
          <ac:chgData name="Wojciech Kustra" userId="afebd3d0-216b-4c4f-8992-1bf1fda6d5e8" providerId="ADAL" clId="{1D307E72-7901-4E61-A01B-3C4232ABCF63}" dt="2026-06-06T15:34:03.519" v="3335"/>
          <ac:spMkLst>
            <pc:docMk/>
            <pc:sldMk cId="3025762778" sldId="352"/>
            <ac:spMk id="6325" creationId="{3B563FF5-8AA3-4C87-90AC-EFFF52B64BB7}"/>
          </ac:spMkLst>
        </pc:spChg>
        <pc:spChg chg="add del mod">
          <ac:chgData name="Wojciech Kustra" userId="afebd3d0-216b-4c4f-8992-1bf1fda6d5e8" providerId="ADAL" clId="{1D307E72-7901-4E61-A01B-3C4232ABCF63}" dt="2026-06-06T15:34:03.520" v="3336"/>
          <ac:spMkLst>
            <pc:docMk/>
            <pc:sldMk cId="3025762778" sldId="352"/>
            <ac:spMk id="6326" creationId="{C32CF29C-9E97-487F-9E9A-C0DF5A90F7BF}"/>
          </ac:spMkLst>
        </pc:spChg>
        <pc:spChg chg="add del mod">
          <ac:chgData name="Wojciech Kustra" userId="afebd3d0-216b-4c4f-8992-1bf1fda6d5e8" providerId="ADAL" clId="{1D307E72-7901-4E61-A01B-3C4232ABCF63}" dt="2026-06-06T15:34:03.520" v="3337"/>
          <ac:spMkLst>
            <pc:docMk/>
            <pc:sldMk cId="3025762778" sldId="352"/>
            <ac:spMk id="6327" creationId="{0B7AFB92-BAAC-4943-9CD9-86F16436686D}"/>
          </ac:spMkLst>
        </pc:spChg>
        <pc:spChg chg="add del mod">
          <ac:chgData name="Wojciech Kustra" userId="afebd3d0-216b-4c4f-8992-1bf1fda6d5e8" providerId="ADAL" clId="{1D307E72-7901-4E61-A01B-3C4232ABCF63}" dt="2026-06-06T15:34:03.521" v="3338"/>
          <ac:spMkLst>
            <pc:docMk/>
            <pc:sldMk cId="3025762778" sldId="352"/>
            <ac:spMk id="6328" creationId="{D5BAFB35-FCF0-4CC8-A931-CD51F9B336C6}"/>
          </ac:spMkLst>
        </pc:spChg>
        <pc:spChg chg="add del mod">
          <ac:chgData name="Wojciech Kustra" userId="afebd3d0-216b-4c4f-8992-1bf1fda6d5e8" providerId="ADAL" clId="{1D307E72-7901-4E61-A01B-3C4232ABCF63}" dt="2026-06-06T15:34:03.521" v="3339"/>
          <ac:spMkLst>
            <pc:docMk/>
            <pc:sldMk cId="3025762778" sldId="352"/>
            <ac:spMk id="6329" creationId="{C6BADD67-5A7F-4E44-A3F5-98FDB294EBFE}"/>
          </ac:spMkLst>
        </pc:spChg>
        <pc:spChg chg="add del mod">
          <ac:chgData name="Wojciech Kustra" userId="afebd3d0-216b-4c4f-8992-1bf1fda6d5e8" providerId="ADAL" clId="{1D307E72-7901-4E61-A01B-3C4232ABCF63}" dt="2026-06-06T15:34:03.521" v="3340"/>
          <ac:spMkLst>
            <pc:docMk/>
            <pc:sldMk cId="3025762778" sldId="352"/>
            <ac:spMk id="6330" creationId="{5F7CD90C-B045-4CEE-8DCC-90B6BB833C90}"/>
          </ac:spMkLst>
        </pc:spChg>
        <pc:spChg chg="add del mod">
          <ac:chgData name="Wojciech Kustra" userId="afebd3d0-216b-4c4f-8992-1bf1fda6d5e8" providerId="ADAL" clId="{1D307E72-7901-4E61-A01B-3C4232ABCF63}" dt="2026-06-06T15:34:03.522" v="3341"/>
          <ac:spMkLst>
            <pc:docMk/>
            <pc:sldMk cId="3025762778" sldId="352"/>
            <ac:spMk id="6331" creationId="{CEDFBF54-AF9E-4F50-B068-22A5DB47F3BA}"/>
          </ac:spMkLst>
        </pc:spChg>
        <pc:spChg chg="add del mod">
          <ac:chgData name="Wojciech Kustra" userId="afebd3d0-216b-4c4f-8992-1bf1fda6d5e8" providerId="ADAL" clId="{1D307E72-7901-4E61-A01B-3C4232ABCF63}" dt="2026-06-06T15:34:03.522" v="3342"/>
          <ac:spMkLst>
            <pc:docMk/>
            <pc:sldMk cId="3025762778" sldId="352"/>
            <ac:spMk id="6332" creationId="{A7256018-73AA-407E-A4DB-36EBE59F429C}"/>
          </ac:spMkLst>
        </pc:spChg>
        <pc:spChg chg="add del mod">
          <ac:chgData name="Wojciech Kustra" userId="afebd3d0-216b-4c4f-8992-1bf1fda6d5e8" providerId="ADAL" clId="{1D307E72-7901-4E61-A01B-3C4232ABCF63}" dt="2026-06-06T15:34:03.522" v="3343"/>
          <ac:spMkLst>
            <pc:docMk/>
            <pc:sldMk cId="3025762778" sldId="352"/>
            <ac:spMk id="6333" creationId="{436A3314-29A7-4838-AB62-D76EAE61E6E7}"/>
          </ac:spMkLst>
        </pc:spChg>
        <pc:spChg chg="add del mod">
          <ac:chgData name="Wojciech Kustra" userId="afebd3d0-216b-4c4f-8992-1bf1fda6d5e8" providerId="ADAL" clId="{1D307E72-7901-4E61-A01B-3C4232ABCF63}" dt="2026-06-06T15:34:03.523" v="3344"/>
          <ac:spMkLst>
            <pc:docMk/>
            <pc:sldMk cId="3025762778" sldId="352"/>
            <ac:spMk id="6334" creationId="{9EB2A67E-278D-4564-904F-9410CC71A78E}"/>
          </ac:spMkLst>
        </pc:spChg>
        <pc:spChg chg="add del mod">
          <ac:chgData name="Wojciech Kustra" userId="afebd3d0-216b-4c4f-8992-1bf1fda6d5e8" providerId="ADAL" clId="{1D307E72-7901-4E61-A01B-3C4232ABCF63}" dt="2026-06-06T15:34:03.523" v="3345"/>
          <ac:spMkLst>
            <pc:docMk/>
            <pc:sldMk cId="3025762778" sldId="352"/>
            <ac:spMk id="6335" creationId="{F3D81A73-2DC6-4F0B-9353-EE01E8378D1B}"/>
          </ac:spMkLst>
        </pc:spChg>
        <pc:spChg chg="add del mod">
          <ac:chgData name="Wojciech Kustra" userId="afebd3d0-216b-4c4f-8992-1bf1fda6d5e8" providerId="ADAL" clId="{1D307E72-7901-4E61-A01B-3C4232ABCF63}" dt="2026-06-06T15:34:03.523" v="3346"/>
          <ac:spMkLst>
            <pc:docMk/>
            <pc:sldMk cId="3025762778" sldId="352"/>
            <ac:spMk id="6336" creationId="{925F6F5E-FC0E-430F-AEE8-0DBE8F28651B}"/>
          </ac:spMkLst>
        </pc:spChg>
        <pc:spChg chg="add del mod">
          <ac:chgData name="Wojciech Kustra" userId="afebd3d0-216b-4c4f-8992-1bf1fda6d5e8" providerId="ADAL" clId="{1D307E72-7901-4E61-A01B-3C4232ABCF63}" dt="2026-06-06T15:34:03.524" v="3347"/>
          <ac:spMkLst>
            <pc:docMk/>
            <pc:sldMk cId="3025762778" sldId="352"/>
            <ac:spMk id="6337" creationId="{2F696E42-F64C-4B2A-AB0F-AAC4C0E6E047}"/>
          </ac:spMkLst>
        </pc:spChg>
        <pc:spChg chg="add del mod">
          <ac:chgData name="Wojciech Kustra" userId="afebd3d0-216b-4c4f-8992-1bf1fda6d5e8" providerId="ADAL" clId="{1D307E72-7901-4E61-A01B-3C4232ABCF63}" dt="2026-06-06T15:34:03.524" v="3348"/>
          <ac:spMkLst>
            <pc:docMk/>
            <pc:sldMk cId="3025762778" sldId="352"/>
            <ac:spMk id="6338" creationId="{258727F7-E2FC-4CE6-BEF6-50E562069789}"/>
          </ac:spMkLst>
        </pc:spChg>
        <pc:spChg chg="add del mod">
          <ac:chgData name="Wojciech Kustra" userId="afebd3d0-216b-4c4f-8992-1bf1fda6d5e8" providerId="ADAL" clId="{1D307E72-7901-4E61-A01B-3C4232ABCF63}" dt="2026-06-06T15:34:03.524" v="3349"/>
          <ac:spMkLst>
            <pc:docMk/>
            <pc:sldMk cId="3025762778" sldId="352"/>
            <ac:spMk id="6339" creationId="{0C58FA6C-2B08-4AB7-A431-E3B987EEE75E}"/>
          </ac:spMkLst>
        </pc:spChg>
        <pc:spChg chg="add del mod">
          <ac:chgData name="Wojciech Kustra" userId="afebd3d0-216b-4c4f-8992-1bf1fda6d5e8" providerId="ADAL" clId="{1D307E72-7901-4E61-A01B-3C4232ABCF63}" dt="2026-06-06T15:34:03.525" v="3350"/>
          <ac:spMkLst>
            <pc:docMk/>
            <pc:sldMk cId="3025762778" sldId="352"/>
            <ac:spMk id="6340" creationId="{6AA7DF08-18D9-4862-AAD4-F184B5343D8A}"/>
          </ac:spMkLst>
        </pc:spChg>
        <pc:spChg chg="add del mod">
          <ac:chgData name="Wojciech Kustra" userId="afebd3d0-216b-4c4f-8992-1bf1fda6d5e8" providerId="ADAL" clId="{1D307E72-7901-4E61-A01B-3C4232ABCF63}" dt="2026-06-06T15:34:03.525" v="3351"/>
          <ac:spMkLst>
            <pc:docMk/>
            <pc:sldMk cId="3025762778" sldId="352"/>
            <ac:spMk id="6341" creationId="{88DB28EA-B8B5-4055-8892-F29331745D8A}"/>
          </ac:spMkLst>
        </pc:spChg>
        <pc:spChg chg="add del mod">
          <ac:chgData name="Wojciech Kustra" userId="afebd3d0-216b-4c4f-8992-1bf1fda6d5e8" providerId="ADAL" clId="{1D307E72-7901-4E61-A01B-3C4232ABCF63}" dt="2026-06-06T15:34:03.525" v="3352"/>
          <ac:spMkLst>
            <pc:docMk/>
            <pc:sldMk cId="3025762778" sldId="352"/>
            <ac:spMk id="6342" creationId="{1B14F9B1-88B3-431A-AFD7-62184D1F6F12}"/>
          </ac:spMkLst>
        </pc:spChg>
        <pc:spChg chg="add del mod ord">
          <ac:chgData name="Wojciech Kustra" userId="afebd3d0-216b-4c4f-8992-1bf1fda6d5e8" providerId="ADAL" clId="{1D307E72-7901-4E61-A01B-3C4232ABCF63}" dt="2026-06-06T15:34:03.526" v="3353"/>
          <ac:spMkLst>
            <pc:docMk/>
            <pc:sldMk cId="3025762778" sldId="352"/>
            <ac:spMk id="6343" creationId="{387FD315-E8DF-47D5-86AA-D148C5A76B66}"/>
          </ac:spMkLst>
        </pc:spChg>
        <pc:spChg chg="add del mod ord">
          <ac:chgData name="Wojciech Kustra" userId="afebd3d0-216b-4c4f-8992-1bf1fda6d5e8" providerId="ADAL" clId="{1D307E72-7901-4E61-A01B-3C4232ABCF63}" dt="2026-06-06T15:34:03.526" v="3354"/>
          <ac:spMkLst>
            <pc:docMk/>
            <pc:sldMk cId="3025762778" sldId="352"/>
            <ac:spMk id="6344" creationId="{C8A712DF-A451-4649-9EC5-5B6E0D5602DC}"/>
          </ac:spMkLst>
        </pc:spChg>
        <pc:spChg chg="add del mod ord">
          <ac:chgData name="Wojciech Kustra" userId="afebd3d0-216b-4c4f-8992-1bf1fda6d5e8" providerId="ADAL" clId="{1D307E72-7901-4E61-A01B-3C4232ABCF63}" dt="2026-06-06T15:34:03.526" v="3355"/>
          <ac:spMkLst>
            <pc:docMk/>
            <pc:sldMk cId="3025762778" sldId="352"/>
            <ac:spMk id="6345" creationId="{18A5817D-93C1-4340-8732-28C513A407F3}"/>
          </ac:spMkLst>
        </pc:spChg>
        <pc:spChg chg="add del mod ord">
          <ac:chgData name="Wojciech Kustra" userId="afebd3d0-216b-4c4f-8992-1bf1fda6d5e8" providerId="ADAL" clId="{1D307E72-7901-4E61-A01B-3C4232ABCF63}" dt="2026-06-06T15:34:03.526" v="3356"/>
          <ac:spMkLst>
            <pc:docMk/>
            <pc:sldMk cId="3025762778" sldId="352"/>
            <ac:spMk id="6346" creationId="{07BC1D3B-0A5F-49D3-81D8-276EBFE71F0A}"/>
          </ac:spMkLst>
        </pc:spChg>
        <pc:spChg chg="add del mod ord">
          <ac:chgData name="Wojciech Kustra" userId="afebd3d0-216b-4c4f-8992-1bf1fda6d5e8" providerId="ADAL" clId="{1D307E72-7901-4E61-A01B-3C4232ABCF63}" dt="2026-06-06T15:34:03.527" v="3357"/>
          <ac:spMkLst>
            <pc:docMk/>
            <pc:sldMk cId="3025762778" sldId="352"/>
            <ac:spMk id="6347" creationId="{F87E7382-9F74-4EED-B990-B0EF84E21D24}"/>
          </ac:spMkLst>
        </pc:spChg>
        <pc:spChg chg="add del mod ord">
          <ac:chgData name="Wojciech Kustra" userId="afebd3d0-216b-4c4f-8992-1bf1fda6d5e8" providerId="ADAL" clId="{1D307E72-7901-4E61-A01B-3C4232ABCF63}" dt="2026-06-06T15:34:03.527" v="3358"/>
          <ac:spMkLst>
            <pc:docMk/>
            <pc:sldMk cId="3025762778" sldId="352"/>
            <ac:spMk id="6348" creationId="{559F29A2-FCE4-4482-9C55-4AF1B3D849F5}"/>
          </ac:spMkLst>
        </pc:spChg>
        <pc:spChg chg="add del mod ord">
          <ac:chgData name="Wojciech Kustra" userId="afebd3d0-216b-4c4f-8992-1bf1fda6d5e8" providerId="ADAL" clId="{1D307E72-7901-4E61-A01B-3C4232ABCF63}" dt="2026-06-06T15:34:03.527" v="3359"/>
          <ac:spMkLst>
            <pc:docMk/>
            <pc:sldMk cId="3025762778" sldId="352"/>
            <ac:spMk id="6349" creationId="{0AB62BAE-AAE5-42C6-BDA6-D1DE7395BB72}"/>
          </ac:spMkLst>
        </pc:spChg>
        <pc:spChg chg="add del mod ord">
          <ac:chgData name="Wojciech Kustra" userId="afebd3d0-216b-4c4f-8992-1bf1fda6d5e8" providerId="ADAL" clId="{1D307E72-7901-4E61-A01B-3C4232ABCF63}" dt="2026-06-06T15:34:03.528" v="3360"/>
          <ac:spMkLst>
            <pc:docMk/>
            <pc:sldMk cId="3025762778" sldId="352"/>
            <ac:spMk id="6350" creationId="{13B11FDF-5A43-4883-AF97-939E3273D27D}"/>
          </ac:spMkLst>
        </pc:spChg>
        <pc:spChg chg="add del mod ord">
          <ac:chgData name="Wojciech Kustra" userId="afebd3d0-216b-4c4f-8992-1bf1fda6d5e8" providerId="ADAL" clId="{1D307E72-7901-4E61-A01B-3C4232ABCF63}" dt="2026-06-06T15:34:03.528" v="3361"/>
          <ac:spMkLst>
            <pc:docMk/>
            <pc:sldMk cId="3025762778" sldId="352"/>
            <ac:spMk id="6351" creationId="{7A1B11DD-95DA-46C4-B344-F4E41D458CD0}"/>
          </ac:spMkLst>
        </pc:spChg>
        <pc:spChg chg="add del mod ord">
          <ac:chgData name="Wojciech Kustra" userId="afebd3d0-216b-4c4f-8992-1bf1fda6d5e8" providerId="ADAL" clId="{1D307E72-7901-4E61-A01B-3C4232ABCF63}" dt="2026-06-06T15:34:03.528" v="3362"/>
          <ac:spMkLst>
            <pc:docMk/>
            <pc:sldMk cId="3025762778" sldId="352"/>
            <ac:spMk id="6352" creationId="{601BAD3F-7CF3-4C7B-BB08-8B12499EFE0D}"/>
          </ac:spMkLst>
        </pc:spChg>
        <pc:spChg chg="add del mod ord">
          <ac:chgData name="Wojciech Kustra" userId="afebd3d0-216b-4c4f-8992-1bf1fda6d5e8" providerId="ADAL" clId="{1D307E72-7901-4E61-A01B-3C4232ABCF63}" dt="2026-06-06T15:34:03.528" v="3363"/>
          <ac:spMkLst>
            <pc:docMk/>
            <pc:sldMk cId="3025762778" sldId="352"/>
            <ac:spMk id="6353" creationId="{DA077824-BAD8-4A14-847F-D03055B53581}"/>
          </ac:spMkLst>
        </pc:spChg>
        <pc:spChg chg="add del mod ord">
          <ac:chgData name="Wojciech Kustra" userId="afebd3d0-216b-4c4f-8992-1bf1fda6d5e8" providerId="ADAL" clId="{1D307E72-7901-4E61-A01B-3C4232ABCF63}" dt="2026-06-06T15:34:03.529" v="3364"/>
          <ac:spMkLst>
            <pc:docMk/>
            <pc:sldMk cId="3025762778" sldId="352"/>
            <ac:spMk id="6354" creationId="{E9F7AE75-174F-4196-99E4-25B0794840CE}"/>
          </ac:spMkLst>
        </pc:spChg>
        <pc:spChg chg="add del mod ord">
          <ac:chgData name="Wojciech Kustra" userId="afebd3d0-216b-4c4f-8992-1bf1fda6d5e8" providerId="ADAL" clId="{1D307E72-7901-4E61-A01B-3C4232ABCF63}" dt="2026-06-06T15:34:03.529" v="3365"/>
          <ac:spMkLst>
            <pc:docMk/>
            <pc:sldMk cId="3025762778" sldId="352"/>
            <ac:spMk id="6355" creationId="{D70ECF60-80F7-4DF2-90E5-75F016521333}"/>
          </ac:spMkLst>
        </pc:spChg>
        <pc:spChg chg="add del mod ord">
          <ac:chgData name="Wojciech Kustra" userId="afebd3d0-216b-4c4f-8992-1bf1fda6d5e8" providerId="ADAL" clId="{1D307E72-7901-4E61-A01B-3C4232ABCF63}" dt="2026-06-06T15:34:03.529" v="3366"/>
          <ac:spMkLst>
            <pc:docMk/>
            <pc:sldMk cId="3025762778" sldId="352"/>
            <ac:spMk id="6356" creationId="{1903D9BF-0991-475D-8591-D069C9B28B2D}"/>
          </ac:spMkLst>
        </pc:spChg>
        <pc:spChg chg="add del mod ord">
          <ac:chgData name="Wojciech Kustra" userId="afebd3d0-216b-4c4f-8992-1bf1fda6d5e8" providerId="ADAL" clId="{1D307E72-7901-4E61-A01B-3C4232ABCF63}" dt="2026-06-06T15:34:03.530" v="3367"/>
          <ac:spMkLst>
            <pc:docMk/>
            <pc:sldMk cId="3025762778" sldId="352"/>
            <ac:spMk id="6357" creationId="{B0AA40DC-9EE5-4E72-BEC4-7D23803C4F8D}"/>
          </ac:spMkLst>
        </pc:spChg>
        <pc:spChg chg="add del mod ord">
          <ac:chgData name="Wojciech Kustra" userId="afebd3d0-216b-4c4f-8992-1bf1fda6d5e8" providerId="ADAL" clId="{1D307E72-7901-4E61-A01B-3C4232ABCF63}" dt="2026-06-06T15:34:03.530" v="3368"/>
          <ac:spMkLst>
            <pc:docMk/>
            <pc:sldMk cId="3025762778" sldId="352"/>
            <ac:spMk id="6358" creationId="{F91C087B-6D97-426F-938A-7699C647300F}"/>
          </ac:spMkLst>
        </pc:spChg>
        <pc:spChg chg="add del mod ord">
          <ac:chgData name="Wojciech Kustra" userId="afebd3d0-216b-4c4f-8992-1bf1fda6d5e8" providerId="ADAL" clId="{1D307E72-7901-4E61-A01B-3C4232ABCF63}" dt="2026-06-06T15:34:03.530" v="3369"/>
          <ac:spMkLst>
            <pc:docMk/>
            <pc:sldMk cId="3025762778" sldId="352"/>
            <ac:spMk id="6359" creationId="{F0C63BFE-41C4-4BB2-B261-14BC7B2AB9A5}"/>
          </ac:spMkLst>
        </pc:spChg>
        <pc:spChg chg="add del mod ord">
          <ac:chgData name="Wojciech Kustra" userId="afebd3d0-216b-4c4f-8992-1bf1fda6d5e8" providerId="ADAL" clId="{1D307E72-7901-4E61-A01B-3C4232ABCF63}" dt="2026-06-06T15:34:03.530" v="3370"/>
          <ac:spMkLst>
            <pc:docMk/>
            <pc:sldMk cId="3025762778" sldId="352"/>
            <ac:spMk id="6360" creationId="{CE0718A7-5E69-4AA8-830D-711A2CE0054D}"/>
          </ac:spMkLst>
        </pc:spChg>
        <pc:spChg chg="add del mod ord">
          <ac:chgData name="Wojciech Kustra" userId="afebd3d0-216b-4c4f-8992-1bf1fda6d5e8" providerId="ADAL" clId="{1D307E72-7901-4E61-A01B-3C4232ABCF63}" dt="2026-06-06T15:34:03.531" v="3371"/>
          <ac:spMkLst>
            <pc:docMk/>
            <pc:sldMk cId="3025762778" sldId="352"/>
            <ac:spMk id="6361" creationId="{95A0D1B2-9E34-4A53-B16C-46C3763A5C24}"/>
          </ac:spMkLst>
        </pc:spChg>
        <pc:spChg chg="add del mod ord">
          <ac:chgData name="Wojciech Kustra" userId="afebd3d0-216b-4c4f-8992-1bf1fda6d5e8" providerId="ADAL" clId="{1D307E72-7901-4E61-A01B-3C4232ABCF63}" dt="2026-06-06T15:34:03.531" v="3372"/>
          <ac:spMkLst>
            <pc:docMk/>
            <pc:sldMk cId="3025762778" sldId="352"/>
            <ac:spMk id="6362" creationId="{2688825A-481E-4717-BC23-1D5B3B97E624}"/>
          </ac:spMkLst>
        </pc:spChg>
        <pc:spChg chg="add mod">
          <ac:chgData name="Wojciech Kustra" userId="afebd3d0-216b-4c4f-8992-1bf1fda6d5e8" providerId="ADAL" clId="{1D307E72-7901-4E61-A01B-3C4232ABCF63}" dt="2026-06-06T15:35:06.185" v="3473"/>
          <ac:spMkLst>
            <pc:docMk/>
            <pc:sldMk cId="3025762778" sldId="352"/>
            <ac:spMk id="6363" creationId="{1F5253DC-390D-4AB3-9BB5-523E85C38788}"/>
          </ac:spMkLst>
        </pc:spChg>
        <pc:spChg chg="add mod">
          <ac:chgData name="Wojciech Kustra" userId="afebd3d0-216b-4c4f-8992-1bf1fda6d5e8" providerId="ADAL" clId="{1D307E72-7901-4E61-A01B-3C4232ABCF63}" dt="2026-06-06T15:35:06.187" v="3476"/>
          <ac:spMkLst>
            <pc:docMk/>
            <pc:sldMk cId="3025762778" sldId="352"/>
            <ac:spMk id="6364" creationId="{8ABB2575-FF6E-4E40-A2A0-072F533DA77E}"/>
          </ac:spMkLst>
        </pc:spChg>
        <pc:spChg chg="add mod">
          <ac:chgData name="Wojciech Kustra" userId="afebd3d0-216b-4c4f-8992-1bf1fda6d5e8" providerId="ADAL" clId="{1D307E72-7901-4E61-A01B-3C4232ABCF63}" dt="2026-06-06T15:35:06.190" v="3479"/>
          <ac:spMkLst>
            <pc:docMk/>
            <pc:sldMk cId="3025762778" sldId="352"/>
            <ac:spMk id="6365" creationId="{77BAB168-C551-4A46-8CB0-5CC6F61116EE}"/>
          </ac:spMkLst>
        </pc:spChg>
        <pc:spChg chg="add mod">
          <ac:chgData name="Wojciech Kustra" userId="afebd3d0-216b-4c4f-8992-1bf1fda6d5e8" providerId="ADAL" clId="{1D307E72-7901-4E61-A01B-3C4232ABCF63}" dt="2026-06-06T15:35:06.192" v="3482"/>
          <ac:spMkLst>
            <pc:docMk/>
            <pc:sldMk cId="3025762778" sldId="352"/>
            <ac:spMk id="6366" creationId="{E0F068F8-7AB7-4D72-8CA1-8F94AE56DCE8}"/>
          </ac:spMkLst>
        </pc:spChg>
        <pc:spChg chg="add mod">
          <ac:chgData name="Wojciech Kustra" userId="afebd3d0-216b-4c4f-8992-1bf1fda6d5e8" providerId="ADAL" clId="{1D307E72-7901-4E61-A01B-3C4232ABCF63}" dt="2026-06-06T15:35:06.194" v="3485"/>
          <ac:spMkLst>
            <pc:docMk/>
            <pc:sldMk cId="3025762778" sldId="352"/>
            <ac:spMk id="6367" creationId="{58342896-914C-4D5E-B3BA-61DB6CC914A9}"/>
          </ac:spMkLst>
        </pc:spChg>
        <pc:spChg chg="add mod">
          <ac:chgData name="Wojciech Kustra" userId="afebd3d0-216b-4c4f-8992-1bf1fda6d5e8" providerId="ADAL" clId="{1D307E72-7901-4E61-A01B-3C4232ABCF63}" dt="2026-06-06T15:35:06.196" v="3488"/>
          <ac:spMkLst>
            <pc:docMk/>
            <pc:sldMk cId="3025762778" sldId="352"/>
            <ac:spMk id="6368" creationId="{9BBC4107-F8DF-41D5-BF8C-C41BB473E8CD}"/>
          </ac:spMkLst>
        </pc:spChg>
        <pc:spChg chg="add mod">
          <ac:chgData name="Wojciech Kustra" userId="afebd3d0-216b-4c4f-8992-1bf1fda6d5e8" providerId="ADAL" clId="{1D307E72-7901-4E61-A01B-3C4232ABCF63}" dt="2026-06-06T15:35:06.198" v="3491"/>
          <ac:spMkLst>
            <pc:docMk/>
            <pc:sldMk cId="3025762778" sldId="352"/>
            <ac:spMk id="6369" creationId="{5DA81E6E-3E0A-4FDD-BF6A-15A54F5E3EE2}"/>
          </ac:spMkLst>
        </pc:spChg>
        <pc:spChg chg="add mod">
          <ac:chgData name="Wojciech Kustra" userId="afebd3d0-216b-4c4f-8992-1bf1fda6d5e8" providerId="ADAL" clId="{1D307E72-7901-4E61-A01B-3C4232ABCF63}" dt="2026-06-06T15:35:06.199" v="3494"/>
          <ac:spMkLst>
            <pc:docMk/>
            <pc:sldMk cId="3025762778" sldId="352"/>
            <ac:spMk id="6370" creationId="{D910FF74-E582-43CA-901A-9EC57BE01398}"/>
          </ac:spMkLst>
        </pc:spChg>
        <pc:spChg chg="add mod">
          <ac:chgData name="Wojciech Kustra" userId="afebd3d0-216b-4c4f-8992-1bf1fda6d5e8" providerId="ADAL" clId="{1D307E72-7901-4E61-A01B-3C4232ABCF63}" dt="2026-06-06T15:35:06.201" v="3497"/>
          <ac:spMkLst>
            <pc:docMk/>
            <pc:sldMk cId="3025762778" sldId="352"/>
            <ac:spMk id="6371" creationId="{81ED52FC-9638-4E0C-A9CE-4EB4C51E9E23}"/>
          </ac:spMkLst>
        </pc:spChg>
        <pc:spChg chg="add mod">
          <ac:chgData name="Wojciech Kustra" userId="afebd3d0-216b-4c4f-8992-1bf1fda6d5e8" providerId="ADAL" clId="{1D307E72-7901-4E61-A01B-3C4232ABCF63}" dt="2026-06-06T15:35:06.202" v="3500"/>
          <ac:spMkLst>
            <pc:docMk/>
            <pc:sldMk cId="3025762778" sldId="352"/>
            <ac:spMk id="6372" creationId="{D81D883B-2FB2-4B26-A51A-D79A837141D6}"/>
          </ac:spMkLst>
        </pc:spChg>
        <pc:spChg chg="add mod">
          <ac:chgData name="Wojciech Kustra" userId="afebd3d0-216b-4c4f-8992-1bf1fda6d5e8" providerId="ADAL" clId="{1D307E72-7901-4E61-A01B-3C4232ABCF63}" dt="2026-06-06T15:35:06.203" v="3503"/>
          <ac:spMkLst>
            <pc:docMk/>
            <pc:sldMk cId="3025762778" sldId="352"/>
            <ac:spMk id="6373" creationId="{8628BCE7-636F-4B16-ABAB-20B830A0CF21}"/>
          </ac:spMkLst>
        </pc:spChg>
        <pc:spChg chg="add mod">
          <ac:chgData name="Wojciech Kustra" userId="afebd3d0-216b-4c4f-8992-1bf1fda6d5e8" providerId="ADAL" clId="{1D307E72-7901-4E61-A01B-3C4232ABCF63}" dt="2026-06-06T15:35:06.204" v="3506"/>
          <ac:spMkLst>
            <pc:docMk/>
            <pc:sldMk cId="3025762778" sldId="352"/>
            <ac:spMk id="6374" creationId="{0A060E67-B432-41E4-8975-BB861FE80555}"/>
          </ac:spMkLst>
        </pc:spChg>
        <pc:spChg chg="add mod">
          <ac:chgData name="Wojciech Kustra" userId="afebd3d0-216b-4c4f-8992-1bf1fda6d5e8" providerId="ADAL" clId="{1D307E72-7901-4E61-A01B-3C4232ABCF63}" dt="2026-06-06T15:35:06.205" v="3509"/>
          <ac:spMkLst>
            <pc:docMk/>
            <pc:sldMk cId="3025762778" sldId="352"/>
            <ac:spMk id="6375" creationId="{1764AE3A-E40C-4B69-9C0A-54C428C1749C}"/>
          </ac:spMkLst>
        </pc:spChg>
        <pc:spChg chg="add mod">
          <ac:chgData name="Wojciech Kustra" userId="afebd3d0-216b-4c4f-8992-1bf1fda6d5e8" providerId="ADAL" clId="{1D307E72-7901-4E61-A01B-3C4232ABCF63}" dt="2026-06-06T15:35:06.206" v="3512"/>
          <ac:spMkLst>
            <pc:docMk/>
            <pc:sldMk cId="3025762778" sldId="352"/>
            <ac:spMk id="6376" creationId="{1B533C05-EEC3-48B3-B5B0-EEADBCA190C9}"/>
          </ac:spMkLst>
        </pc:spChg>
        <pc:spChg chg="add mod">
          <ac:chgData name="Wojciech Kustra" userId="afebd3d0-216b-4c4f-8992-1bf1fda6d5e8" providerId="ADAL" clId="{1D307E72-7901-4E61-A01B-3C4232ABCF63}" dt="2026-06-06T15:35:06.208" v="3515"/>
          <ac:spMkLst>
            <pc:docMk/>
            <pc:sldMk cId="3025762778" sldId="352"/>
            <ac:spMk id="6377" creationId="{DA981E21-A5C4-416F-8711-B47BDDAAB7E4}"/>
          </ac:spMkLst>
        </pc:spChg>
        <pc:spChg chg="add mod">
          <ac:chgData name="Wojciech Kustra" userId="afebd3d0-216b-4c4f-8992-1bf1fda6d5e8" providerId="ADAL" clId="{1D307E72-7901-4E61-A01B-3C4232ABCF63}" dt="2026-06-06T15:35:06.209" v="3518"/>
          <ac:spMkLst>
            <pc:docMk/>
            <pc:sldMk cId="3025762778" sldId="352"/>
            <ac:spMk id="6378" creationId="{A69CF6AB-0DFD-4C94-ACCC-ED07224F28AA}"/>
          </ac:spMkLst>
        </pc:spChg>
        <pc:spChg chg="add mod">
          <ac:chgData name="Wojciech Kustra" userId="afebd3d0-216b-4c4f-8992-1bf1fda6d5e8" providerId="ADAL" clId="{1D307E72-7901-4E61-A01B-3C4232ABCF63}" dt="2026-06-06T15:35:06.210" v="3521"/>
          <ac:spMkLst>
            <pc:docMk/>
            <pc:sldMk cId="3025762778" sldId="352"/>
            <ac:spMk id="6379" creationId="{F726F36D-9AF7-4662-A65B-E1E8ADCF432F}"/>
          </ac:spMkLst>
        </pc:spChg>
        <pc:spChg chg="add mod">
          <ac:chgData name="Wojciech Kustra" userId="afebd3d0-216b-4c4f-8992-1bf1fda6d5e8" providerId="ADAL" clId="{1D307E72-7901-4E61-A01B-3C4232ABCF63}" dt="2026-06-06T15:35:06.211" v="3524"/>
          <ac:spMkLst>
            <pc:docMk/>
            <pc:sldMk cId="3025762778" sldId="352"/>
            <ac:spMk id="6380" creationId="{41D7B92A-1354-4A81-AD43-AF03BB86BDDD}"/>
          </ac:spMkLst>
        </pc:spChg>
        <pc:spChg chg="add mod">
          <ac:chgData name="Wojciech Kustra" userId="afebd3d0-216b-4c4f-8992-1bf1fda6d5e8" providerId="ADAL" clId="{1D307E72-7901-4E61-A01B-3C4232ABCF63}" dt="2026-06-06T15:35:06.211" v="3527"/>
          <ac:spMkLst>
            <pc:docMk/>
            <pc:sldMk cId="3025762778" sldId="352"/>
            <ac:spMk id="6381" creationId="{38C81135-12AB-486B-97A7-50DC015D36CE}"/>
          </ac:spMkLst>
        </pc:spChg>
        <pc:spChg chg="add mod">
          <ac:chgData name="Wojciech Kustra" userId="afebd3d0-216b-4c4f-8992-1bf1fda6d5e8" providerId="ADAL" clId="{1D307E72-7901-4E61-A01B-3C4232ABCF63}" dt="2026-06-06T15:35:06.213" v="3530"/>
          <ac:spMkLst>
            <pc:docMk/>
            <pc:sldMk cId="3025762778" sldId="352"/>
            <ac:spMk id="6382" creationId="{5BEC4224-3B42-4096-8D29-15AF9D470E18}"/>
          </ac:spMkLst>
        </pc:spChg>
        <pc:spChg chg="add mod ord">
          <ac:chgData name="Wojciech Kustra" userId="afebd3d0-216b-4c4f-8992-1bf1fda6d5e8" providerId="ADAL" clId="{1D307E72-7901-4E61-A01B-3C4232ABCF63}" dt="2026-06-06T15:35:06.250" v="3539"/>
          <ac:spMkLst>
            <pc:docMk/>
            <pc:sldMk cId="3025762778" sldId="352"/>
            <ac:spMk id="6383" creationId="{D0F78E25-6EC1-498D-AFC8-532FD70E275E}"/>
          </ac:spMkLst>
        </pc:spChg>
        <pc:spChg chg="add mod ord">
          <ac:chgData name="Wojciech Kustra" userId="afebd3d0-216b-4c4f-8992-1bf1fda6d5e8" providerId="ADAL" clId="{1D307E72-7901-4E61-A01B-3C4232ABCF63}" dt="2026-06-06T15:35:06.254" v="3548"/>
          <ac:spMkLst>
            <pc:docMk/>
            <pc:sldMk cId="3025762778" sldId="352"/>
            <ac:spMk id="6384" creationId="{11692A34-1AF8-45F2-9271-6CD748201D61}"/>
          </ac:spMkLst>
        </pc:spChg>
        <pc:spChg chg="add mod ord">
          <ac:chgData name="Wojciech Kustra" userId="afebd3d0-216b-4c4f-8992-1bf1fda6d5e8" providerId="ADAL" clId="{1D307E72-7901-4E61-A01B-3C4232ABCF63}" dt="2026-06-06T15:35:06.258" v="3557"/>
          <ac:spMkLst>
            <pc:docMk/>
            <pc:sldMk cId="3025762778" sldId="352"/>
            <ac:spMk id="6385" creationId="{64A3333B-C1C8-4443-B8ED-B56C2B422C54}"/>
          </ac:spMkLst>
        </pc:spChg>
        <pc:spChg chg="add mod ord">
          <ac:chgData name="Wojciech Kustra" userId="afebd3d0-216b-4c4f-8992-1bf1fda6d5e8" providerId="ADAL" clId="{1D307E72-7901-4E61-A01B-3C4232ABCF63}" dt="2026-06-06T15:35:06.262" v="3566"/>
          <ac:spMkLst>
            <pc:docMk/>
            <pc:sldMk cId="3025762778" sldId="352"/>
            <ac:spMk id="6386" creationId="{7D21259F-6DA9-4EB3-8663-A8F00844B543}"/>
          </ac:spMkLst>
        </pc:spChg>
        <pc:spChg chg="add mod ord">
          <ac:chgData name="Wojciech Kustra" userId="afebd3d0-216b-4c4f-8992-1bf1fda6d5e8" providerId="ADAL" clId="{1D307E72-7901-4E61-A01B-3C4232ABCF63}" dt="2026-06-06T15:35:06.267" v="3575"/>
          <ac:spMkLst>
            <pc:docMk/>
            <pc:sldMk cId="3025762778" sldId="352"/>
            <ac:spMk id="6387" creationId="{0A2B1333-D32A-4869-A150-EA704FEC4D37}"/>
          </ac:spMkLst>
        </pc:spChg>
        <pc:spChg chg="add mod ord">
          <ac:chgData name="Wojciech Kustra" userId="afebd3d0-216b-4c4f-8992-1bf1fda6d5e8" providerId="ADAL" clId="{1D307E72-7901-4E61-A01B-3C4232ABCF63}" dt="2026-06-06T15:35:06.272" v="3584"/>
          <ac:spMkLst>
            <pc:docMk/>
            <pc:sldMk cId="3025762778" sldId="352"/>
            <ac:spMk id="6388" creationId="{85CABB40-7F8C-4C87-A369-912631BBFEB5}"/>
          </ac:spMkLst>
        </pc:spChg>
        <pc:spChg chg="add mod ord">
          <ac:chgData name="Wojciech Kustra" userId="afebd3d0-216b-4c4f-8992-1bf1fda6d5e8" providerId="ADAL" clId="{1D307E72-7901-4E61-A01B-3C4232ABCF63}" dt="2026-06-06T15:35:06.276" v="3593"/>
          <ac:spMkLst>
            <pc:docMk/>
            <pc:sldMk cId="3025762778" sldId="352"/>
            <ac:spMk id="6389" creationId="{8B985553-969F-4367-8A41-C9AA39A30500}"/>
          </ac:spMkLst>
        </pc:spChg>
        <pc:spChg chg="add mod ord">
          <ac:chgData name="Wojciech Kustra" userId="afebd3d0-216b-4c4f-8992-1bf1fda6d5e8" providerId="ADAL" clId="{1D307E72-7901-4E61-A01B-3C4232ABCF63}" dt="2026-06-06T15:35:06.281" v="3602"/>
          <ac:spMkLst>
            <pc:docMk/>
            <pc:sldMk cId="3025762778" sldId="352"/>
            <ac:spMk id="6390" creationId="{762F5DBA-A059-4C38-8C64-4566AF0B809D}"/>
          </ac:spMkLst>
        </pc:spChg>
        <pc:spChg chg="add mod ord">
          <ac:chgData name="Wojciech Kustra" userId="afebd3d0-216b-4c4f-8992-1bf1fda6d5e8" providerId="ADAL" clId="{1D307E72-7901-4E61-A01B-3C4232ABCF63}" dt="2026-06-06T15:35:06.286" v="3611"/>
          <ac:spMkLst>
            <pc:docMk/>
            <pc:sldMk cId="3025762778" sldId="352"/>
            <ac:spMk id="6391" creationId="{F2D5E5AA-3C1C-4130-913C-EC19063E2A38}"/>
          </ac:spMkLst>
        </pc:spChg>
        <pc:spChg chg="add mod ord">
          <ac:chgData name="Wojciech Kustra" userId="afebd3d0-216b-4c4f-8992-1bf1fda6d5e8" providerId="ADAL" clId="{1D307E72-7901-4E61-A01B-3C4232ABCF63}" dt="2026-06-06T15:35:06.290" v="3620"/>
          <ac:spMkLst>
            <pc:docMk/>
            <pc:sldMk cId="3025762778" sldId="352"/>
            <ac:spMk id="6392" creationId="{58C03D7F-11C9-4F79-B62E-8B1EC4F1AFDB}"/>
          </ac:spMkLst>
        </pc:spChg>
        <pc:spChg chg="add mod ord">
          <ac:chgData name="Wojciech Kustra" userId="afebd3d0-216b-4c4f-8992-1bf1fda6d5e8" providerId="ADAL" clId="{1D307E72-7901-4E61-A01B-3C4232ABCF63}" dt="2026-06-06T15:35:06.294" v="3629"/>
          <ac:spMkLst>
            <pc:docMk/>
            <pc:sldMk cId="3025762778" sldId="352"/>
            <ac:spMk id="6393" creationId="{11582EB7-90FB-4025-84DD-57D3953C60C9}"/>
          </ac:spMkLst>
        </pc:spChg>
        <pc:spChg chg="add mod ord">
          <ac:chgData name="Wojciech Kustra" userId="afebd3d0-216b-4c4f-8992-1bf1fda6d5e8" providerId="ADAL" clId="{1D307E72-7901-4E61-A01B-3C4232ABCF63}" dt="2026-06-06T15:35:06.299" v="3638"/>
          <ac:spMkLst>
            <pc:docMk/>
            <pc:sldMk cId="3025762778" sldId="352"/>
            <ac:spMk id="6394" creationId="{5A2DFF3E-0A16-4C2B-A0D6-FF63F9A2C892}"/>
          </ac:spMkLst>
        </pc:spChg>
        <pc:spChg chg="add mod ord">
          <ac:chgData name="Wojciech Kustra" userId="afebd3d0-216b-4c4f-8992-1bf1fda6d5e8" providerId="ADAL" clId="{1D307E72-7901-4E61-A01B-3C4232ABCF63}" dt="2026-06-06T15:35:06.303" v="3647"/>
          <ac:spMkLst>
            <pc:docMk/>
            <pc:sldMk cId="3025762778" sldId="352"/>
            <ac:spMk id="6395" creationId="{A8A6BF17-8992-41AE-BE49-7F130AD6B660}"/>
          </ac:spMkLst>
        </pc:spChg>
        <pc:spChg chg="add mod ord">
          <ac:chgData name="Wojciech Kustra" userId="afebd3d0-216b-4c4f-8992-1bf1fda6d5e8" providerId="ADAL" clId="{1D307E72-7901-4E61-A01B-3C4232ABCF63}" dt="2026-06-06T15:35:06.308" v="3656"/>
          <ac:spMkLst>
            <pc:docMk/>
            <pc:sldMk cId="3025762778" sldId="352"/>
            <ac:spMk id="6396" creationId="{DCD95775-06BA-4AC9-A76D-8BF81B9D53A7}"/>
          </ac:spMkLst>
        </pc:spChg>
        <pc:spChg chg="add mod ord">
          <ac:chgData name="Wojciech Kustra" userId="afebd3d0-216b-4c4f-8992-1bf1fda6d5e8" providerId="ADAL" clId="{1D307E72-7901-4E61-A01B-3C4232ABCF63}" dt="2026-06-06T15:35:06.312" v="3665"/>
          <ac:spMkLst>
            <pc:docMk/>
            <pc:sldMk cId="3025762778" sldId="352"/>
            <ac:spMk id="6397" creationId="{730D216B-B480-4B8B-A6E7-AEA8A437A6F5}"/>
          </ac:spMkLst>
        </pc:spChg>
        <pc:spChg chg="add mod ord">
          <ac:chgData name="Wojciech Kustra" userId="afebd3d0-216b-4c4f-8992-1bf1fda6d5e8" providerId="ADAL" clId="{1D307E72-7901-4E61-A01B-3C4232ABCF63}" dt="2026-06-06T15:35:06.317" v="3674"/>
          <ac:spMkLst>
            <pc:docMk/>
            <pc:sldMk cId="3025762778" sldId="352"/>
            <ac:spMk id="6398" creationId="{DCF49314-31FD-4260-A34D-18095D988FB8}"/>
          </ac:spMkLst>
        </pc:spChg>
        <pc:spChg chg="add mod ord">
          <ac:chgData name="Wojciech Kustra" userId="afebd3d0-216b-4c4f-8992-1bf1fda6d5e8" providerId="ADAL" clId="{1D307E72-7901-4E61-A01B-3C4232ABCF63}" dt="2026-06-06T15:35:06.321" v="3683"/>
          <ac:spMkLst>
            <pc:docMk/>
            <pc:sldMk cId="3025762778" sldId="352"/>
            <ac:spMk id="6399" creationId="{E3E48E1D-7E13-4D4D-8747-9283B994C84A}"/>
          </ac:spMkLst>
        </pc:spChg>
        <pc:spChg chg="add mod ord">
          <ac:chgData name="Wojciech Kustra" userId="afebd3d0-216b-4c4f-8992-1bf1fda6d5e8" providerId="ADAL" clId="{1D307E72-7901-4E61-A01B-3C4232ABCF63}" dt="2026-06-06T15:35:06.325" v="3692"/>
          <ac:spMkLst>
            <pc:docMk/>
            <pc:sldMk cId="3025762778" sldId="352"/>
            <ac:spMk id="6400" creationId="{C758CDB0-555D-46DA-80E0-1A579FD1B283}"/>
          </ac:spMkLst>
        </pc:spChg>
        <pc:spChg chg="add mod ord">
          <ac:chgData name="Wojciech Kustra" userId="afebd3d0-216b-4c4f-8992-1bf1fda6d5e8" providerId="ADAL" clId="{1D307E72-7901-4E61-A01B-3C4232ABCF63}" dt="2026-06-06T15:35:06.329" v="3701"/>
          <ac:spMkLst>
            <pc:docMk/>
            <pc:sldMk cId="3025762778" sldId="352"/>
            <ac:spMk id="6401" creationId="{5A383676-4E30-427A-A3A3-0DB963EFD8D5}"/>
          </ac:spMkLst>
        </pc:spChg>
        <pc:spChg chg="add mod ord">
          <ac:chgData name="Wojciech Kustra" userId="afebd3d0-216b-4c4f-8992-1bf1fda6d5e8" providerId="ADAL" clId="{1D307E72-7901-4E61-A01B-3C4232ABCF63}" dt="2026-06-06T15:35:06.334" v="3710"/>
          <ac:spMkLst>
            <pc:docMk/>
            <pc:sldMk cId="3025762778" sldId="352"/>
            <ac:spMk id="6402" creationId="{D901BB16-506F-444E-BE7C-5F3F8C32DCC9}"/>
          </ac:spMkLst>
        </pc:spChg>
        <pc:picChg chg="del mod">
          <ac:chgData name="Wojciech Kustra" userId="afebd3d0-216b-4c4f-8992-1bf1fda6d5e8" providerId="ADAL" clId="{1D307E72-7901-4E61-A01B-3C4232ABCF63}" dt="2026-06-06T15:34:03.510" v="3310"/>
          <ac:picMkLst>
            <pc:docMk/>
            <pc:sldMk cId="3025762778" sldId="352"/>
            <ac:picMk id="6146" creationId="{FB9E8D9A-D6FB-04EF-BD43-B6B63B3DF9E7}"/>
          </ac:picMkLst>
        </pc:picChg>
      </pc:sldChg>
      <pc:sldChg chg="addSp delSp modSp add mod">
        <pc:chgData name="Wojciech Kustra" userId="afebd3d0-216b-4c4f-8992-1bf1fda6d5e8" providerId="ADAL" clId="{1D307E72-7901-4E61-A01B-3C4232ABCF63}" dt="2026-06-06T16:21:35.649" v="4751" actId="255"/>
        <pc:sldMkLst>
          <pc:docMk/>
          <pc:sldMk cId="2990861845" sldId="353"/>
        </pc:sldMkLst>
        <pc:spChg chg="del ord">
          <ac:chgData name="Wojciech Kustra" userId="afebd3d0-216b-4c4f-8992-1bf1fda6d5e8" providerId="ADAL" clId="{1D307E72-7901-4E61-A01B-3C4232ABCF63}" dt="2026-06-06T15:42:54.034" v="4210" actId="478"/>
          <ac:spMkLst>
            <pc:docMk/>
            <pc:sldMk cId="2990861845" sldId="353"/>
            <ac:spMk id="2" creationId="{00000000-0000-0000-0000-000000000000}"/>
          </ac:spMkLst>
        </pc:spChg>
        <pc:spChg chg="mod">
          <ac:chgData name="Wojciech Kustra" userId="afebd3d0-216b-4c4f-8992-1bf1fda6d5e8" providerId="ADAL" clId="{1D307E72-7901-4E61-A01B-3C4232ABCF63}" dt="2026-06-06T15:38:01.042" v="4113" actId="27636"/>
          <ac:spMkLst>
            <pc:docMk/>
            <pc:sldMk cId="2990861845" sldId="353"/>
            <ac:spMk id="3" creationId="{00000000-0000-0000-0000-000000000000}"/>
          </ac:spMkLst>
        </pc:spChg>
        <pc:spChg chg="mod">
          <ac:chgData name="Wojciech Kustra" userId="afebd3d0-216b-4c4f-8992-1bf1fda6d5e8" providerId="ADAL" clId="{1D307E72-7901-4E61-A01B-3C4232ABCF63}" dt="2026-06-06T16:21:26.258" v="4750" actId="255"/>
          <ac:spMkLst>
            <pc:docMk/>
            <pc:sldMk cId="2990861845" sldId="353"/>
            <ac:spMk id="4" creationId="{00000000-0000-0000-0000-000000000000}"/>
          </ac:spMkLst>
        </pc:spChg>
        <pc:spChg chg="mod">
          <ac:chgData name="Wojciech Kustra" userId="afebd3d0-216b-4c4f-8992-1bf1fda6d5e8" providerId="ADAL" clId="{1D307E72-7901-4E61-A01B-3C4232ABCF63}" dt="2026-06-06T16:21:35.649" v="4751" actId="255"/>
          <ac:spMkLst>
            <pc:docMk/>
            <pc:sldMk cId="2990861845" sldId="353"/>
            <ac:spMk id="5" creationId="{00000000-0000-0000-0000-000000000000}"/>
          </ac:spMkLst>
        </pc:spChg>
        <pc:spChg chg="mod">
          <ac:chgData name="Wojciech Kustra" userId="afebd3d0-216b-4c4f-8992-1bf1fda6d5e8" providerId="ADAL" clId="{1D307E72-7901-4E61-A01B-3C4232ABCF63}" dt="2026-06-06T16:21:26.258" v="4750" actId="255"/>
          <ac:spMkLst>
            <pc:docMk/>
            <pc:sldMk cId="2990861845" sldId="353"/>
            <ac:spMk id="6" creationId="{00000000-0000-0000-0000-000000000000}"/>
          </ac:spMkLst>
        </pc:spChg>
        <pc:spChg chg="mod">
          <ac:chgData name="Wojciech Kustra" userId="afebd3d0-216b-4c4f-8992-1bf1fda6d5e8" providerId="ADAL" clId="{1D307E72-7901-4E61-A01B-3C4232ABCF63}" dt="2026-06-06T16:21:35.649" v="4751" actId="255"/>
          <ac:spMkLst>
            <pc:docMk/>
            <pc:sldMk cId="2990861845" sldId="353"/>
            <ac:spMk id="7" creationId="{00000000-0000-0000-0000-000000000000}"/>
          </ac:spMkLst>
        </pc:spChg>
        <pc:spChg chg="mod">
          <ac:chgData name="Wojciech Kustra" userId="afebd3d0-216b-4c4f-8992-1bf1fda6d5e8" providerId="ADAL" clId="{1D307E72-7901-4E61-A01B-3C4232ABCF63}" dt="2026-06-06T16:21:26.258" v="4750" actId="255"/>
          <ac:spMkLst>
            <pc:docMk/>
            <pc:sldMk cId="2990861845" sldId="353"/>
            <ac:spMk id="8" creationId="{00000000-0000-0000-0000-000000000000}"/>
          </ac:spMkLst>
        </pc:spChg>
        <pc:spChg chg="mod">
          <ac:chgData name="Wojciech Kustra" userId="afebd3d0-216b-4c4f-8992-1bf1fda6d5e8" providerId="ADAL" clId="{1D307E72-7901-4E61-A01B-3C4232ABCF63}" dt="2026-06-06T16:21:35.649" v="4751" actId="255"/>
          <ac:spMkLst>
            <pc:docMk/>
            <pc:sldMk cId="2990861845" sldId="353"/>
            <ac:spMk id="9" creationId="{00000000-0000-0000-0000-000000000000}"/>
          </ac:spMkLst>
        </pc:spChg>
        <pc:spChg chg="mod">
          <ac:chgData name="Wojciech Kustra" userId="afebd3d0-216b-4c4f-8992-1bf1fda6d5e8" providerId="ADAL" clId="{1D307E72-7901-4E61-A01B-3C4232ABCF63}" dt="2026-06-06T16:21:26.258" v="4750" actId="255"/>
          <ac:spMkLst>
            <pc:docMk/>
            <pc:sldMk cId="2990861845" sldId="353"/>
            <ac:spMk id="10" creationId="{00000000-0000-0000-0000-000000000000}"/>
          </ac:spMkLst>
        </pc:spChg>
        <pc:spChg chg="mod">
          <ac:chgData name="Wojciech Kustra" userId="afebd3d0-216b-4c4f-8992-1bf1fda6d5e8" providerId="ADAL" clId="{1D307E72-7901-4E61-A01B-3C4232ABCF63}" dt="2026-06-06T16:21:35.649" v="4751" actId="255"/>
          <ac:spMkLst>
            <pc:docMk/>
            <pc:sldMk cId="2990861845" sldId="353"/>
            <ac:spMk id="11" creationId="{00000000-0000-0000-0000-000000000000}"/>
          </ac:spMkLst>
        </pc:spChg>
        <pc:spChg chg="del">
          <ac:chgData name="Wojciech Kustra" userId="afebd3d0-216b-4c4f-8992-1bf1fda6d5e8" providerId="ADAL" clId="{1D307E72-7901-4E61-A01B-3C4232ABCF63}" dt="2026-06-06T16:20:51.088" v="4742" actId="478"/>
          <ac:spMkLst>
            <pc:docMk/>
            <pc:sldMk cId="2990861845" sldId="353"/>
            <ac:spMk id="12" creationId="{00000000-0000-0000-0000-000000000000}"/>
          </ac:spMkLst>
        </pc:spChg>
        <pc:spChg chg="del">
          <ac:chgData name="Wojciech Kustra" userId="afebd3d0-216b-4c4f-8992-1bf1fda6d5e8" providerId="ADAL" clId="{1D307E72-7901-4E61-A01B-3C4232ABCF63}" dt="2026-06-06T16:20:51.088" v="4742" actId="478"/>
          <ac:spMkLst>
            <pc:docMk/>
            <pc:sldMk cId="2990861845" sldId="353"/>
            <ac:spMk id="13" creationId="{00000000-0000-0000-0000-000000000000}"/>
          </ac:spMkLst>
        </pc:spChg>
        <pc:spChg chg="del">
          <ac:chgData name="Wojciech Kustra" userId="afebd3d0-216b-4c4f-8992-1bf1fda6d5e8" providerId="ADAL" clId="{1D307E72-7901-4E61-A01B-3C4232ABCF63}" dt="2026-06-06T16:20:51.088" v="4742" actId="478"/>
          <ac:spMkLst>
            <pc:docMk/>
            <pc:sldMk cId="2990861845" sldId="353"/>
            <ac:spMk id="14" creationId="{00000000-0000-0000-0000-000000000000}"/>
          </ac:spMkLst>
        </pc:spChg>
        <pc:spChg chg="del">
          <ac:chgData name="Wojciech Kustra" userId="afebd3d0-216b-4c4f-8992-1bf1fda6d5e8" providerId="ADAL" clId="{1D307E72-7901-4E61-A01B-3C4232ABCF63}" dt="2026-06-06T16:20:51.088" v="4742" actId="478"/>
          <ac:spMkLst>
            <pc:docMk/>
            <pc:sldMk cId="2990861845" sldId="353"/>
            <ac:spMk id="16" creationId="{00000000-0000-0000-0000-000000000000}"/>
          </ac:spMkLst>
        </pc:spChg>
        <pc:spChg chg="del">
          <ac:chgData name="Wojciech Kustra" userId="afebd3d0-216b-4c4f-8992-1bf1fda6d5e8" providerId="ADAL" clId="{1D307E72-7901-4E61-A01B-3C4232ABCF63}" dt="2026-06-06T16:20:51.088" v="4742" actId="478"/>
          <ac:spMkLst>
            <pc:docMk/>
            <pc:sldMk cId="2990861845" sldId="353"/>
            <ac:spMk id="19" creationId="{00000000-0000-0000-0000-000000000000}"/>
          </ac:spMkLst>
        </pc:spChg>
        <pc:spChg chg="mod">
          <ac:chgData name="Wojciech Kustra" userId="afebd3d0-216b-4c4f-8992-1bf1fda6d5e8" providerId="ADAL" clId="{1D307E72-7901-4E61-A01B-3C4232ABCF63}" dt="2026-06-06T16:21:26.258" v="4750" actId="255"/>
          <ac:spMkLst>
            <pc:docMk/>
            <pc:sldMk cId="2990861845" sldId="353"/>
            <ac:spMk id="21" creationId="{00000000-0000-0000-0000-000000000000}"/>
          </ac:spMkLst>
        </pc:spChg>
        <pc:spChg chg="mod">
          <ac:chgData name="Wojciech Kustra" userId="afebd3d0-216b-4c4f-8992-1bf1fda6d5e8" providerId="ADAL" clId="{1D307E72-7901-4E61-A01B-3C4232ABCF63}" dt="2026-06-06T16:21:35.649" v="4751" actId="255"/>
          <ac:spMkLst>
            <pc:docMk/>
            <pc:sldMk cId="2990861845" sldId="353"/>
            <ac:spMk id="22" creationId="{00000000-0000-0000-0000-000000000000}"/>
          </ac:spMkLst>
        </pc:spChg>
        <pc:spChg chg="mod">
          <ac:chgData name="Wojciech Kustra" userId="afebd3d0-216b-4c4f-8992-1bf1fda6d5e8" providerId="ADAL" clId="{1D307E72-7901-4E61-A01B-3C4232ABCF63}" dt="2026-06-06T16:21:26.258" v="4750" actId="255"/>
          <ac:spMkLst>
            <pc:docMk/>
            <pc:sldMk cId="2990861845" sldId="353"/>
            <ac:spMk id="23" creationId="{00000000-0000-0000-0000-000000000000}"/>
          </ac:spMkLst>
        </pc:spChg>
        <pc:spChg chg="mod">
          <ac:chgData name="Wojciech Kustra" userId="afebd3d0-216b-4c4f-8992-1bf1fda6d5e8" providerId="ADAL" clId="{1D307E72-7901-4E61-A01B-3C4232ABCF63}" dt="2026-06-06T16:21:35.649" v="4751" actId="255"/>
          <ac:spMkLst>
            <pc:docMk/>
            <pc:sldMk cId="2990861845" sldId="353"/>
            <ac:spMk id="24" creationId="{00000000-0000-0000-0000-000000000000}"/>
          </ac:spMkLst>
        </pc:spChg>
        <pc:spChg chg="mod">
          <ac:chgData name="Wojciech Kustra" userId="afebd3d0-216b-4c4f-8992-1bf1fda6d5e8" providerId="ADAL" clId="{1D307E72-7901-4E61-A01B-3C4232ABCF63}" dt="2026-06-06T16:21:26.258" v="4750" actId="255"/>
          <ac:spMkLst>
            <pc:docMk/>
            <pc:sldMk cId="2990861845" sldId="353"/>
            <ac:spMk id="25" creationId="{00000000-0000-0000-0000-000000000000}"/>
          </ac:spMkLst>
        </pc:spChg>
        <pc:spChg chg="mod">
          <ac:chgData name="Wojciech Kustra" userId="afebd3d0-216b-4c4f-8992-1bf1fda6d5e8" providerId="ADAL" clId="{1D307E72-7901-4E61-A01B-3C4232ABCF63}" dt="2026-06-06T16:21:35.649" v="4751" actId="255"/>
          <ac:spMkLst>
            <pc:docMk/>
            <pc:sldMk cId="2990861845" sldId="353"/>
            <ac:spMk id="26" creationId="{00000000-0000-0000-0000-000000000000}"/>
          </ac:spMkLst>
        </pc:spChg>
        <pc:spChg chg="mod">
          <ac:chgData name="Wojciech Kustra" userId="afebd3d0-216b-4c4f-8992-1bf1fda6d5e8" providerId="ADAL" clId="{1D307E72-7901-4E61-A01B-3C4232ABCF63}" dt="2026-06-06T16:21:26.258" v="4750" actId="255"/>
          <ac:spMkLst>
            <pc:docMk/>
            <pc:sldMk cId="2990861845" sldId="353"/>
            <ac:spMk id="27" creationId="{00000000-0000-0000-0000-000000000000}"/>
          </ac:spMkLst>
        </pc:spChg>
        <pc:spChg chg="mod">
          <ac:chgData name="Wojciech Kustra" userId="afebd3d0-216b-4c4f-8992-1bf1fda6d5e8" providerId="ADAL" clId="{1D307E72-7901-4E61-A01B-3C4232ABCF63}" dt="2026-06-06T16:21:35.649" v="4751" actId="255"/>
          <ac:spMkLst>
            <pc:docMk/>
            <pc:sldMk cId="2990861845" sldId="353"/>
            <ac:spMk id="28" creationId="{00000000-0000-0000-0000-000000000000}"/>
          </ac:spMkLst>
        </pc:spChg>
        <pc:spChg chg="mod">
          <ac:chgData name="Wojciech Kustra" userId="afebd3d0-216b-4c4f-8992-1bf1fda6d5e8" providerId="ADAL" clId="{1D307E72-7901-4E61-A01B-3C4232ABCF63}" dt="2026-06-06T16:21:26.258" v="4750" actId="255"/>
          <ac:spMkLst>
            <pc:docMk/>
            <pc:sldMk cId="2990861845" sldId="353"/>
            <ac:spMk id="29" creationId="{00000000-0000-0000-0000-000000000000}"/>
          </ac:spMkLst>
        </pc:spChg>
        <pc:spChg chg="mod">
          <ac:chgData name="Wojciech Kustra" userId="afebd3d0-216b-4c4f-8992-1bf1fda6d5e8" providerId="ADAL" clId="{1D307E72-7901-4E61-A01B-3C4232ABCF63}" dt="2026-06-06T16:21:35.649" v="4751" actId="255"/>
          <ac:spMkLst>
            <pc:docMk/>
            <pc:sldMk cId="2990861845" sldId="353"/>
            <ac:spMk id="30" creationId="{00000000-0000-0000-0000-000000000000}"/>
          </ac:spMkLst>
        </pc:spChg>
        <pc:spChg chg="add mod">
          <ac:chgData name="Wojciech Kustra" userId="afebd3d0-216b-4c4f-8992-1bf1fda6d5e8" providerId="ADAL" clId="{1D307E72-7901-4E61-A01B-3C4232ABCF63}" dt="2026-06-06T15:42:19.902" v="4138"/>
          <ac:spMkLst>
            <pc:docMk/>
            <pc:sldMk cId="2990861845" sldId="353"/>
            <ac:spMk id="31" creationId="{98A94329-F1E4-4712-8500-CA3596D60319}"/>
          </ac:spMkLst>
        </pc:spChg>
        <pc:spChg chg="add mod">
          <ac:chgData name="Wojciech Kustra" userId="afebd3d0-216b-4c4f-8992-1bf1fda6d5e8" providerId="ADAL" clId="{1D307E72-7901-4E61-A01B-3C4232ABCF63}" dt="2026-06-06T15:42:19.904" v="4142"/>
          <ac:spMkLst>
            <pc:docMk/>
            <pc:sldMk cId="2990861845" sldId="353"/>
            <ac:spMk id="32" creationId="{025FC3BA-EF67-4873-8403-0A9FE101EE5B}"/>
          </ac:spMkLst>
        </pc:spChg>
        <pc:spChg chg="add del mod">
          <ac:chgData name="Wojciech Kustra" userId="afebd3d0-216b-4c4f-8992-1bf1fda6d5e8" providerId="ADAL" clId="{1D307E72-7901-4E61-A01B-3C4232ABCF63}" dt="2026-06-06T16:20:51.088" v="4742" actId="478"/>
          <ac:spMkLst>
            <pc:docMk/>
            <pc:sldMk cId="2990861845" sldId="353"/>
            <ac:spMk id="33" creationId="{FD414261-53E0-4159-B401-5E7E306ADDA1}"/>
          </ac:spMkLst>
        </pc:spChg>
        <pc:spChg chg="add del mod">
          <ac:chgData name="Wojciech Kustra" userId="afebd3d0-216b-4c4f-8992-1bf1fda6d5e8" providerId="ADAL" clId="{1D307E72-7901-4E61-A01B-3C4232ABCF63}" dt="2026-06-06T16:20:51.088" v="4742" actId="478"/>
          <ac:spMkLst>
            <pc:docMk/>
            <pc:sldMk cId="2990861845" sldId="353"/>
            <ac:spMk id="34" creationId="{EF7D68FB-BEAC-456B-85FC-1CE354507633}"/>
          </ac:spMkLst>
        </pc:spChg>
        <pc:spChg chg="add mod">
          <ac:chgData name="Wojciech Kustra" userId="afebd3d0-216b-4c4f-8992-1bf1fda6d5e8" providerId="ADAL" clId="{1D307E72-7901-4E61-A01B-3C4232ABCF63}" dt="2026-06-06T15:42:19.909" v="4154"/>
          <ac:spMkLst>
            <pc:docMk/>
            <pc:sldMk cId="2990861845" sldId="353"/>
            <ac:spMk id="35" creationId="{35178014-E0EE-4DE0-936C-FFB9347BCDCC}"/>
          </ac:spMkLst>
        </pc:spChg>
        <pc:spChg chg="add del mod">
          <ac:chgData name="Wojciech Kustra" userId="afebd3d0-216b-4c4f-8992-1bf1fda6d5e8" providerId="ADAL" clId="{1D307E72-7901-4E61-A01B-3C4232ABCF63}" dt="2026-06-06T16:20:51.088" v="4742" actId="478"/>
          <ac:spMkLst>
            <pc:docMk/>
            <pc:sldMk cId="2990861845" sldId="353"/>
            <ac:spMk id="36" creationId="{70F9D652-6EEB-49C8-9B56-C82446CF2603}"/>
          </ac:spMkLst>
        </pc:spChg>
        <pc:spChg chg="add mod">
          <ac:chgData name="Wojciech Kustra" userId="afebd3d0-216b-4c4f-8992-1bf1fda6d5e8" providerId="ADAL" clId="{1D307E72-7901-4E61-A01B-3C4232ABCF63}" dt="2026-06-06T15:42:47.930" v="4208" actId="1076"/>
          <ac:spMkLst>
            <pc:docMk/>
            <pc:sldMk cId="2990861845" sldId="353"/>
            <ac:spMk id="37" creationId="{1637B859-E1AE-4BB4-B091-3EA265602C9D}"/>
          </ac:spMkLst>
        </pc:spChg>
        <pc:spChg chg="add mod">
          <ac:chgData name="Wojciech Kustra" userId="afebd3d0-216b-4c4f-8992-1bf1fda6d5e8" providerId="ADAL" clId="{1D307E72-7901-4E61-A01B-3C4232ABCF63}" dt="2026-06-06T15:42:19.916" v="4166"/>
          <ac:spMkLst>
            <pc:docMk/>
            <pc:sldMk cId="2990861845" sldId="353"/>
            <ac:spMk id="38" creationId="{9EEDA1BE-DD60-4E66-A076-13744AF64D5A}"/>
          </ac:spMkLst>
        </pc:spChg>
        <pc:spChg chg="add del mod">
          <ac:chgData name="Wojciech Kustra" userId="afebd3d0-216b-4c4f-8992-1bf1fda6d5e8" providerId="ADAL" clId="{1D307E72-7901-4E61-A01B-3C4232ABCF63}" dt="2026-06-06T16:20:51.088" v="4742" actId="478"/>
          <ac:spMkLst>
            <pc:docMk/>
            <pc:sldMk cId="2990861845" sldId="353"/>
            <ac:spMk id="39" creationId="{816C019B-6F4A-4E82-A88F-D668B7CD200C}"/>
          </ac:spMkLst>
        </pc:spChg>
        <pc:spChg chg="add del mod">
          <ac:chgData name="Wojciech Kustra" userId="afebd3d0-216b-4c4f-8992-1bf1fda6d5e8" providerId="ADAL" clId="{1D307E72-7901-4E61-A01B-3C4232ABCF63}" dt="2026-06-06T16:20:51.088" v="4742" actId="478"/>
          <ac:spMkLst>
            <pc:docMk/>
            <pc:sldMk cId="2990861845" sldId="353"/>
            <ac:spMk id="40" creationId="{841FA8D0-A8BB-4649-96A9-F5F093502066}"/>
          </ac:spMkLst>
        </pc:spChg>
        <pc:spChg chg="add del mod">
          <ac:chgData name="Wojciech Kustra" userId="afebd3d0-216b-4c4f-8992-1bf1fda6d5e8" providerId="ADAL" clId="{1D307E72-7901-4E61-A01B-3C4232ABCF63}" dt="2026-06-06T15:42:57.966" v="4310"/>
          <ac:spMkLst>
            <pc:docMk/>
            <pc:sldMk cId="2990861845" sldId="353"/>
            <ac:spMk id="41" creationId="{D7F3346B-A7BB-464C-9A71-7E57C5A93023}"/>
          </ac:spMkLst>
        </pc:spChg>
        <pc:spChg chg="add del mod">
          <ac:chgData name="Wojciech Kustra" userId="afebd3d0-216b-4c4f-8992-1bf1fda6d5e8" providerId="ADAL" clId="{1D307E72-7901-4E61-A01B-3C4232ABCF63}" dt="2026-06-06T15:42:57.966" v="4310"/>
          <ac:spMkLst>
            <pc:docMk/>
            <pc:sldMk cId="2990861845" sldId="353"/>
            <ac:spMk id="42" creationId="{E50960AE-1004-4242-B5DA-E7607C0469F3}"/>
          </ac:spMkLst>
        </pc:spChg>
        <pc:spChg chg="add del mod">
          <ac:chgData name="Wojciech Kustra" userId="afebd3d0-216b-4c4f-8992-1bf1fda6d5e8" providerId="ADAL" clId="{1D307E72-7901-4E61-A01B-3C4232ABCF63}" dt="2026-06-06T15:42:57.966" v="4310"/>
          <ac:spMkLst>
            <pc:docMk/>
            <pc:sldMk cId="2990861845" sldId="353"/>
            <ac:spMk id="43" creationId="{C9A90032-281B-4CB7-951E-1D2F9E2924F8}"/>
          </ac:spMkLst>
        </pc:spChg>
        <pc:spChg chg="add del mod">
          <ac:chgData name="Wojciech Kustra" userId="afebd3d0-216b-4c4f-8992-1bf1fda6d5e8" providerId="ADAL" clId="{1D307E72-7901-4E61-A01B-3C4232ABCF63}" dt="2026-06-06T15:42:57.966" v="4310"/>
          <ac:spMkLst>
            <pc:docMk/>
            <pc:sldMk cId="2990861845" sldId="353"/>
            <ac:spMk id="44" creationId="{8E272B53-A3C0-4DA5-9CBA-2EFAEE30C1F9}"/>
          </ac:spMkLst>
        </pc:spChg>
        <pc:spChg chg="add del mod">
          <ac:chgData name="Wojciech Kustra" userId="afebd3d0-216b-4c4f-8992-1bf1fda6d5e8" providerId="ADAL" clId="{1D307E72-7901-4E61-A01B-3C4232ABCF63}" dt="2026-06-06T15:42:57.966" v="4310"/>
          <ac:spMkLst>
            <pc:docMk/>
            <pc:sldMk cId="2990861845" sldId="353"/>
            <ac:spMk id="45" creationId="{1D5B4F11-23E7-4678-B4D7-4177E415662D}"/>
          </ac:spMkLst>
        </pc:spChg>
        <pc:spChg chg="add del mod">
          <ac:chgData name="Wojciech Kustra" userId="afebd3d0-216b-4c4f-8992-1bf1fda6d5e8" providerId="ADAL" clId="{1D307E72-7901-4E61-A01B-3C4232ABCF63}" dt="2026-06-06T15:42:57.966" v="4310"/>
          <ac:spMkLst>
            <pc:docMk/>
            <pc:sldMk cId="2990861845" sldId="353"/>
            <ac:spMk id="46" creationId="{4FAF6D72-3AF9-4A1E-BFA6-5A28BDEE9355}"/>
          </ac:spMkLst>
        </pc:spChg>
        <pc:spChg chg="add del mod">
          <ac:chgData name="Wojciech Kustra" userId="afebd3d0-216b-4c4f-8992-1bf1fda6d5e8" providerId="ADAL" clId="{1D307E72-7901-4E61-A01B-3C4232ABCF63}" dt="2026-06-06T15:42:57.966" v="4310"/>
          <ac:spMkLst>
            <pc:docMk/>
            <pc:sldMk cId="2990861845" sldId="353"/>
            <ac:spMk id="47" creationId="{FB47DE68-D4B4-49FB-B70B-4115FACF9334}"/>
          </ac:spMkLst>
        </pc:spChg>
        <pc:spChg chg="add del mod">
          <ac:chgData name="Wojciech Kustra" userId="afebd3d0-216b-4c4f-8992-1bf1fda6d5e8" providerId="ADAL" clId="{1D307E72-7901-4E61-A01B-3C4232ABCF63}" dt="2026-06-06T15:42:57.966" v="4310"/>
          <ac:spMkLst>
            <pc:docMk/>
            <pc:sldMk cId="2990861845" sldId="353"/>
            <ac:spMk id="48" creationId="{74140B90-BB12-4FBB-86C9-630055C81091}"/>
          </ac:spMkLst>
        </pc:spChg>
        <pc:spChg chg="add del mod">
          <ac:chgData name="Wojciech Kustra" userId="afebd3d0-216b-4c4f-8992-1bf1fda6d5e8" providerId="ADAL" clId="{1D307E72-7901-4E61-A01B-3C4232ABCF63}" dt="2026-06-06T15:42:57.966" v="4310"/>
          <ac:spMkLst>
            <pc:docMk/>
            <pc:sldMk cId="2990861845" sldId="353"/>
            <ac:spMk id="49" creationId="{77981D13-74CE-464E-B520-76B35730E074}"/>
          </ac:spMkLst>
        </pc:spChg>
        <pc:spChg chg="add del mod">
          <ac:chgData name="Wojciech Kustra" userId="afebd3d0-216b-4c4f-8992-1bf1fda6d5e8" providerId="ADAL" clId="{1D307E72-7901-4E61-A01B-3C4232ABCF63}" dt="2026-06-06T15:42:57.966" v="4310"/>
          <ac:spMkLst>
            <pc:docMk/>
            <pc:sldMk cId="2990861845" sldId="353"/>
            <ac:spMk id="50" creationId="{DC820D0B-9197-42FE-8040-0DC46D22E862}"/>
          </ac:spMkLst>
        </pc:spChg>
        <pc:picChg chg="add del mod">
          <ac:chgData name="Wojciech Kustra" userId="afebd3d0-216b-4c4f-8992-1bf1fda6d5e8" providerId="ADAL" clId="{1D307E72-7901-4E61-A01B-3C4232ABCF63}" dt="2026-06-06T16:21:13.111" v="4749" actId="478"/>
          <ac:picMkLst>
            <pc:docMk/>
            <pc:sldMk cId="2990861845" sldId="353"/>
            <ac:picMk id="2" creationId="{02FB29E3-ACEF-9341-AF74-2FB41C0032CE}"/>
          </ac:picMkLst>
        </pc:picChg>
      </pc:sldChg>
      <pc:sldChg chg="addSp delSp modSp add mod">
        <pc:chgData name="Wojciech Kustra" userId="afebd3d0-216b-4c4f-8992-1bf1fda6d5e8" providerId="ADAL" clId="{1D307E72-7901-4E61-A01B-3C4232ABCF63}" dt="2026-06-06T16:03:20.330" v="4741" actId="14100"/>
        <pc:sldMkLst>
          <pc:docMk/>
          <pc:sldMk cId="1857197329" sldId="354"/>
        </pc:sldMkLst>
        <pc:spChg chg="add del">
          <ac:chgData name="Wojciech Kustra" userId="afebd3d0-216b-4c4f-8992-1bf1fda6d5e8" providerId="ADAL" clId="{1D307E72-7901-4E61-A01B-3C4232ABCF63}" dt="2026-06-06T16:00:18.439" v="4499"/>
          <ac:spMkLst>
            <pc:docMk/>
            <pc:sldMk cId="1857197329" sldId="354"/>
            <ac:spMk id="2" creationId="{00000000-0000-0000-0000-000000000000}"/>
          </ac:spMkLst>
        </pc:spChg>
        <pc:spChg chg="del">
          <ac:chgData name="Wojciech Kustra" userId="afebd3d0-216b-4c4f-8992-1bf1fda6d5e8" providerId="ADAL" clId="{1D307E72-7901-4E61-A01B-3C4232ABCF63}" dt="2026-06-06T16:00:18.440" v="4500"/>
          <ac:spMkLst>
            <pc:docMk/>
            <pc:sldMk cId="1857197329" sldId="354"/>
            <ac:spMk id="3" creationId="{00000000-0000-0000-0000-000000000000}"/>
          </ac:spMkLst>
        </pc:spChg>
        <pc:spChg chg="del">
          <ac:chgData name="Wojciech Kustra" userId="afebd3d0-216b-4c4f-8992-1bf1fda6d5e8" providerId="ADAL" clId="{1D307E72-7901-4E61-A01B-3C4232ABCF63}" dt="2026-06-06T16:00:18.441" v="4501"/>
          <ac:spMkLst>
            <pc:docMk/>
            <pc:sldMk cId="1857197329" sldId="354"/>
            <ac:spMk id="4" creationId="{00000000-0000-0000-0000-000000000000}"/>
          </ac:spMkLst>
        </pc:spChg>
        <pc:spChg chg="del">
          <ac:chgData name="Wojciech Kustra" userId="afebd3d0-216b-4c4f-8992-1bf1fda6d5e8" providerId="ADAL" clId="{1D307E72-7901-4E61-A01B-3C4232ABCF63}" dt="2026-06-06T16:00:18.442" v="4502"/>
          <ac:spMkLst>
            <pc:docMk/>
            <pc:sldMk cId="1857197329" sldId="354"/>
            <ac:spMk id="5" creationId="{00000000-0000-0000-0000-000000000000}"/>
          </ac:spMkLst>
        </pc:spChg>
        <pc:spChg chg="del">
          <ac:chgData name="Wojciech Kustra" userId="afebd3d0-216b-4c4f-8992-1bf1fda6d5e8" providerId="ADAL" clId="{1D307E72-7901-4E61-A01B-3C4232ABCF63}" dt="2026-06-06T16:00:18.444" v="4503"/>
          <ac:spMkLst>
            <pc:docMk/>
            <pc:sldMk cId="1857197329" sldId="354"/>
            <ac:spMk id="6" creationId="{00000000-0000-0000-0000-000000000000}"/>
          </ac:spMkLst>
        </pc:spChg>
        <pc:spChg chg="del mod">
          <ac:chgData name="Wojciech Kustra" userId="afebd3d0-216b-4c4f-8992-1bf1fda6d5e8" providerId="ADAL" clId="{1D307E72-7901-4E61-A01B-3C4232ABCF63}" dt="2026-06-06T16:00:18.445" v="4504"/>
          <ac:spMkLst>
            <pc:docMk/>
            <pc:sldMk cId="1857197329" sldId="354"/>
            <ac:spMk id="7" creationId="{00000000-0000-0000-0000-000000000000}"/>
          </ac:spMkLst>
        </pc:spChg>
        <pc:spChg chg="del">
          <ac:chgData name="Wojciech Kustra" userId="afebd3d0-216b-4c4f-8992-1bf1fda6d5e8" providerId="ADAL" clId="{1D307E72-7901-4E61-A01B-3C4232ABCF63}" dt="2026-06-06T16:00:18.446" v="4505"/>
          <ac:spMkLst>
            <pc:docMk/>
            <pc:sldMk cId="1857197329" sldId="354"/>
            <ac:spMk id="8" creationId="{00000000-0000-0000-0000-000000000000}"/>
          </ac:spMkLst>
        </pc:spChg>
        <pc:spChg chg="del">
          <ac:chgData name="Wojciech Kustra" userId="afebd3d0-216b-4c4f-8992-1bf1fda6d5e8" providerId="ADAL" clId="{1D307E72-7901-4E61-A01B-3C4232ABCF63}" dt="2026-06-06T16:00:18.446" v="4506"/>
          <ac:spMkLst>
            <pc:docMk/>
            <pc:sldMk cId="1857197329" sldId="354"/>
            <ac:spMk id="9" creationId="{00000000-0000-0000-0000-000000000000}"/>
          </ac:spMkLst>
        </pc:spChg>
        <pc:spChg chg="add del mod">
          <ac:chgData name="Wojciech Kustra" userId="afebd3d0-216b-4c4f-8992-1bf1fda6d5e8" providerId="ADAL" clId="{1D307E72-7901-4E61-A01B-3C4232ABCF63}" dt="2026-06-06T16:00:18.447" v="4507"/>
          <ac:spMkLst>
            <pc:docMk/>
            <pc:sldMk cId="1857197329" sldId="354"/>
            <ac:spMk id="10" creationId="{157CD6DC-5AA3-474A-B0A9-F714BE689D8B}"/>
          </ac:spMkLst>
        </pc:spChg>
        <pc:spChg chg="add del mod">
          <ac:chgData name="Wojciech Kustra" userId="afebd3d0-216b-4c4f-8992-1bf1fda6d5e8" providerId="ADAL" clId="{1D307E72-7901-4E61-A01B-3C4232ABCF63}" dt="2026-06-06T16:00:18.448" v="4508"/>
          <ac:spMkLst>
            <pc:docMk/>
            <pc:sldMk cId="1857197329" sldId="354"/>
            <ac:spMk id="11" creationId="{51225B9D-30A2-4269-B6C9-1FEA75602003}"/>
          </ac:spMkLst>
        </pc:spChg>
        <pc:spChg chg="add del mod">
          <ac:chgData name="Wojciech Kustra" userId="afebd3d0-216b-4c4f-8992-1bf1fda6d5e8" providerId="ADAL" clId="{1D307E72-7901-4E61-A01B-3C4232ABCF63}" dt="2026-06-06T16:00:18.449" v="4509"/>
          <ac:spMkLst>
            <pc:docMk/>
            <pc:sldMk cId="1857197329" sldId="354"/>
            <ac:spMk id="12" creationId="{C8B2AA8A-AD20-49EB-85BD-CFE0B53B6609}"/>
          </ac:spMkLst>
        </pc:spChg>
        <pc:spChg chg="add del mod">
          <ac:chgData name="Wojciech Kustra" userId="afebd3d0-216b-4c4f-8992-1bf1fda6d5e8" providerId="ADAL" clId="{1D307E72-7901-4E61-A01B-3C4232ABCF63}" dt="2026-06-06T16:00:18.450" v="4510"/>
          <ac:spMkLst>
            <pc:docMk/>
            <pc:sldMk cId="1857197329" sldId="354"/>
            <ac:spMk id="13" creationId="{1F0F0839-99CD-46AF-91A7-9944513B4C56}"/>
          </ac:spMkLst>
        </pc:spChg>
        <pc:spChg chg="add del mod">
          <ac:chgData name="Wojciech Kustra" userId="afebd3d0-216b-4c4f-8992-1bf1fda6d5e8" providerId="ADAL" clId="{1D307E72-7901-4E61-A01B-3C4232ABCF63}" dt="2026-06-06T16:00:18.451" v="4511"/>
          <ac:spMkLst>
            <pc:docMk/>
            <pc:sldMk cId="1857197329" sldId="354"/>
            <ac:spMk id="14" creationId="{59300115-9E21-4F0E-8336-52EA62B4F605}"/>
          </ac:spMkLst>
        </pc:spChg>
        <pc:spChg chg="add del mod">
          <ac:chgData name="Wojciech Kustra" userId="afebd3d0-216b-4c4f-8992-1bf1fda6d5e8" providerId="ADAL" clId="{1D307E72-7901-4E61-A01B-3C4232ABCF63}" dt="2026-06-06T16:00:18.452" v="4512"/>
          <ac:spMkLst>
            <pc:docMk/>
            <pc:sldMk cId="1857197329" sldId="354"/>
            <ac:spMk id="15" creationId="{943792BB-6B76-42CA-A99E-A0C0C817E561}"/>
          </ac:spMkLst>
        </pc:spChg>
        <pc:spChg chg="add del mod">
          <ac:chgData name="Wojciech Kustra" userId="afebd3d0-216b-4c4f-8992-1bf1fda6d5e8" providerId="ADAL" clId="{1D307E72-7901-4E61-A01B-3C4232ABCF63}" dt="2026-06-06T15:42:57.966" v="4310"/>
          <ac:spMkLst>
            <pc:docMk/>
            <pc:sldMk cId="1857197329" sldId="354"/>
            <ac:spMk id="16" creationId="{C694C2AC-13A3-4E65-8615-FF23B148C15F}"/>
          </ac:spMkLst>
        </pc:spChg>
        <pc:spChg chg="add mod">
          <ac:chgData name="Wojciech Kustra" userId="afebd3d0-216b-4c4f-8992-1bf1fda6d5e8" providerId="ADAL" clId="{1D307E72-7901-4E61-A01B-3C4232ABCF63}" dt="2026-06-06T15:42:56.065" v="4248"/>
          <ac:spMkLst>
            <pc:docMk/>
            <pc:sldMk cId="1857197329" sldId="354"/>
            <ac:spMk id="17" creationId="{9AEB7E39-DCEA-4A74-9ECC-F9421318B5C5}"/>
          </ac:spMkLst>
        </pc:spChg>
        <pc:spChg chg="add del mod">
          <ac:chgData name="Wojciech Kustra" userId="afebd3d0-216b-4c4f-8992-1bf1fda6d5e8" providerId="ADAL" clId="{1D307E72-7901-4E61-A01B-3C4232ABCF63}" dt="2026-06-06T15:42:57.966" v="4310"/>
          <ac:spMkLst>
            <pc:docMk/>
            <pc:sldMk cId="1857197329" sldId="354"/>
            <ac:spMk id="18" creationId="{EF848A81-89D1-42E0-B248-4ABDEF053849}"/>
          </ac:spMkLst>
        </pc:spChg>
        <pc:spChg chg="add mod">
          <ac:chgData name="Wojciech Kustra" userId="afebd3d0-216b-4c4f-8992-1bf1fda6d5e8" providerId="ADAL" clId="{1D307E72-7901-4E61-A01B-3C4232ABCF63}" dt="2026-06-06T15:42:56.067" v="4254"/>
          <ac:spMkLst>
            <pc:docMk/>
            <pc:sldMk cId="1857197329" sldId="354"/>
            <ac:spMk id="19" creationId="{4ACBC8A6-B8BF-4C31-851C-ACB4AFF5B354}"/>
          </ac:spMkLst>
        </pc:spChg>
        <pc:spChg chg="add del mod">
          <ac:chgData name="Wojciech Kustra" userId="afebd3d0-216b-4c4f-8992-1bf1fda6d5e8" providerId="ADAL" clId="{1D307E72-7901-4E61-A01B-3C4232ABCF63}" dt="2026-06-06T15:42:57.966" v="4310"/>
          <ac:spMkLst>
            <pc:docMk/>
            <pc:sldMk cId="1857197329" sldId="354"/>
            <ac:spMk id="20" creationId="{C7EE9054-A57D-4B40-8CFA-42675D325099}"/>
          </ac:spMkLst>
        </pc:spChg>
        <pc:spChg chg="add mod">
          <ac:chgData name="Wojciech Kustra" userId="afebd3d0-216b-4c4f-8992-1bf1fda6d5e8" providerId="ADAL" clId="{1D307E72-7901-4E61-A01B-3C4232ABCF63}" dt="2026-06-06T15:42:56.069" v="4260"/>
          <ac:spMkLst>
            <pc:docMk/>
            <pc:sldMk cId="1857197329" sldId="354"/>
            <ac:spMk id="21" creationId="{4235E634-7B7C-44AB-AAFA-6FE569F16400}"/>
          </ac:spMkLst>
        </pc:spChg>
        <pc:spChg chg="add del mod">
          <ac:chgData name="Wojciech Kustra" userId="afebd3d0-216b-4c4f-8992-1bf1fda6d5e8" providerId="ADAL" clId="{1D307E72-7901-4E61-A01B-3C4232ABCF63}" dt="2026-06-06T15:42:57.966" v="4310"/>
          <ac:spMkLst>
            <pc:docMk/>
            <pc:sldMk cId="1857197329" sldId="354"/>
            <ac:spMk id="22" creationId="{0B86DADE-4BD3-4088-8D85-A2D4F015AD6F}"/>
          </ac:spMkLst>
        </pc:spChg>
        <pc:spChg chg="add mod">
          <ac:chgData name="Wojciech Kustra" userId="afebd3d0-216b-4c4f-8992-1bf1fda6d5e8" providerId="ADAL" clId="{1D307E72-7901-4E61-A01B-3C4232ABCF63}" dt="2026-06-06T15:42:56.071" v="4266"/>
          <ac:spMkLst>
            <pc:docMk/>
            <pc:sldMk cId="1857197329" sldId="354"/>
            <ac:spMk id="23" creationId="{C1E17141-52C6-445E-BA5A-733C57BBCC32}"/>
          </ac:spMkLst>
        </pc:spChg>
        <pc:spChg chg="add del mod">
          <ac:chgData name="Wojciech Kustra" userId="afebd3d0-216b-4c4f-8992-1bf1fda6d5e8" providerId="ADAL" clId="{1D307E72-7901-4E61-A01B-3C4232ABCF63}" dt="2026-06-06T15:42:57.966" v="4310"/>
          <ac:spMkLst>
            <pc:docMk/>
            <pc:sldMk cId="1857197329" sldId="354"/>
            <ac:spMk id="24" creationId="{C2655B7D-DC28-48A6-BD87-BCA9D8DD2D5B}"/>
          </ac:spMkLst>
        </pc:spChg>
        <pc:spChg chg="add del mod">
          <ac:chgData name="Wojciech Kustra" userId="afebd3d0-216b-4c4f-8992-1bf1fda6d5e8" providerId="ADAL" clId="{1D307E72-7901-4E61-A01B-3C4232ABCF63}" dt="2026-06-06T15:42:57.966" v="4310"/>
          <ac:spMkLst>
            <pc:docMk/>
            <pc:sldMk cId="1857197329" sldId="354"/>
            <ac:spMk id="25" creationId="{544B7E3C-84FB-4F8A-8268-123323A301E5}"/>
          </ac:spMkLst>
        </pc:spChg>
        <pc:spChg chg="add del mod">
          <ac:chgData name="Wojciech Kustra" userId="afebd3d0-216b-4c4f-8992-1bf1fda6d5e8" providerId="ADAL" clId="{1D307E72-7901-4E61-A01B-3C4232ABCF63}" dt="2026-06-06T15:42:57.966" v="4310"/>
          <ac:spMkLst>
            <pc:docMk/>
            <pc:sldMk cId="1857197329" sldId="354"/>
            <ac:spMk id="26" creationId="{4006826F-BD97-4FE9-9FB4-8996ABA73335}"/>
          </ac:spMkLst>
        </pc:spChg>
        <pc:spChg chg="add mod">
          <ac:chgData name="Wojciech Kustra" userId="afebd3d0-216b-4c4f-8992-1bf1fda6d5e8" providerId="ADAL" clId="{1D307E72-7901-4E61-A01B-3C4232ABCF63}" dt="2026-06-06T15:42:56.076" v="4278"/>
          <ac:spMkLst>
            <pc:docMk/>
            <pc:sldMk cId="1857197329" sldId="354"/>
            <ac:spMk id="27" creationId="{EA3EA4B6-9463-478F-834B-8F11C5700CA4}"/>
          </ac:spMkLst>
        </pc:spChg>
        <pc:spChg chg="add mod">
          <ac:chgData name="Wojciech Kustra" userId="afebd3d0-216b-4c4f-8992-1bf1fda6d5e8" providerId="ADAL" clId="{1D307E72-7901-4E61-A01B-3C4232ABCF63}" dt="2026-06-06T15:42:56.077" v="4281"/>
          <ac:spMkLst>
            <pc:docMk/>
            <pc:sldMk cId="1857197329" sldId="354"/>
            <ac:spMk id="28" creationId="{61FF4188-17DC-4F70-8784-D9077E39AF06}"/>
          </ac:spMkLst>
        </pc:spChg>
        <pc:spChg chg="add del mod">
          <ac:chgData name="Wojciech Kustra" userId="afebd3d0-216b-4c4f-8992-1bf1fda6d5e8" providerId="ADAL" clId="{1D307E72-7901-4E61-A01B-3C4232ABCF63}" dt="2026-06-06T15:42:57.966" v="4310"/>
          <ac:spMkLst>
            <pc:docMk/>
            <pc:sldMk cId="1857197329" sldId="354"/>
            <ac:spMk id="29" creationId="{9115496F-468A-478C-A278-5B01D2C1E13E}"/>
          </ac:spMkLst>
        </pc:spChg>
        <pc:spChg chg="add mod">
          <ac:chgData name="Wojciech Kustra" userId="afebd3d0-216b-4c4f-8992-1bf1fda6d5e8" providerId="ADAL" clId="{1D307E72-7901-4E61-A01B-3C4232ABCF63}" dt="2026-06-06T15:42:56.081" v="4289"/>
          <ac:spMkLst>
            <pc:docMk/>
            <pc:sldMk cId="1857197329" sldId="354"/>
            <ac:spMk id="30" creationId="{886A6FC7-F7F4-47C3-A9D7-3B582785C36B}"/>
          </ac:spMkLst>
        </pc:spChg>
        <pc:spChg chg="add del mod">
          <ac:chgData name="Wojciech Kustra" userId="afebd3d0-216b-4c4f-8992-1bf1fda6d5e8" providerId="ADAL" clId="{1D307E72-7901-4E61-A01B-3C4232ABCF63}" dt="2026-06-06T15:42:57.966" v="4310"/>
          <ac:spMkLst>
            <pc:docMk/>
            <pc:sldMk cId="1857197329" sldId="354"/>
            <ac:spMk id="31" creationId="{C0D437AC-FEB5-4D03-B5EC-1F19624FEA9B}"/>
          </ac:spMkLst>
        </pc:spChg>
        <pc:spChg chg="add del mod">
          <ac:chgData name="Wojciech Kustra" userId="afebd3d0-216b-4c4f-8992-1bf1fda6d5e8" providerId="ADAL" clId="{1D307E72-7901-4E61-A01B-3C4232ABCF63}" dt="2026-06-06T15:42:57.966" v="4310"/>
          <ac:spMkLst>
            <pc:docMk/>
            <pc:sldMk cId="1857197329" sldId="354"/>
            <ac:spMk id="32" creationId="{B988BB73-3B2B-4BF0-8D47-5684F9E1F826}"/>
          </ac:spMkLst>
        </pc:spChg>
        <pc:spChg chg="add mod">
          <ac:chgData name="Wojciech Kustra" userId="afebd3d0-216b-4c4f-8992-1bf1fda6d5e8" providerId="ADAL" clId="{1D307E72-7901-4E61-A01B-3C4232ABCF63}" dt="2026-06-06T15:42:56.088" v="4304"/>
          <ac:spMkLst>
            <pc:docMk/>
            <pc:sldMk cId="1857197329" sldId="354"/>
            <ac:spMk id="33" creationId="{824E5D1D-B9DF-40B8-A3C2-F083AEAEABF5}"/>
          </ac:spMkLst>
        </pc:spChg>
        <pc:spChg chg="add mod">
          <ac:chgData name="Wojciech Kustra" userId="afebd3d0-216b-4c4f-8992-1bf1fda6d5e8" providerId="ADAL" clId="{1D307E72-7901-4E61-A01B-3C4232ABCF63}" dt="2026-06-06T15:42:56.090" v="4309"/>
          <ac:spMkLst>
            <pc:docMk/>
            <pc:sldMk cId="1857197329" sldId="354"/>
            <ac:spMk id="34" creationId="{6360B2DC-7DA2-4680-8345-9E6BB3747CAF}"/>
          </ac:spMkLst>
        </pc:spChg>
        <pc:spChg chg="add mod">
          <ac:chgData name="Wojciech Kustra" userId="afebd3d0-216b-4c4f-8992-1bf1fda6d5e8" providerId="ADAL" clId="{1D307E72-7901-4E61-A01B-3C4232ABCF63}" dt="2026-06-06T16:00:18.516" v="4519"/>
          <ac:spMkLst>
            <pc:docMk/>
            <pc:sldMk cId="1857197329" sldId="354"/>
            <ac:spMk id="35" creationId="{246709A9-B22C-4B45-9430-7BA594C9DFD7}"/>
          </ac:spMkLst>
        </pc:spChg>
        <pc:spChg chg="add mod">
          <ac:chgData name="Wojciech Kustra" userId="afebd3d0-216b-4c4f-8992-1bf1fda6d5e8" providerId="ADAL" clId="{1D307E72-7901-4E61-A01B-3C4232ABCF63}" dt="2026-06-06T16:00:18.519" v="4526"/>
          <ac:spMkLst>
            <pc:docMk/>
            <pc:sldMk cId="1857197329" sldId="354"/>
            <ac:spMk id="36" creationId="{0DF28DB1-C722-47E3-884E-CE50A490DB84}"/>
          </ac:spMkLst>
        </pc:spChg>
        <pc:spChg chg="add mod">
          <ac:chgData name="Wojciech Kustra" userId="afebd3d0-216b-4c4f-8992-1bf1fda6d5e8" providerId="ADAL" clId="{1D307E72-7901-4E61-A01B-3C4232ABCF63}" dt="2026-06-06T16:00:18.523" v="4533"/>
          <ac:spMkLst>
            <pc:docMk/>
            <pc:sldMk cId="1857197329" sldId="354"/>
            <ac:spMk id="37" creationId="{8224E788-D324-47F7-9840-F6D73E41BE03}"/>
          </ac:spMkLst>
        </pc:spChg>
        <pc:spChg chg="add mod">
          <ac:chgData name="Wojciech Kustra" userId="afebd3d0-216b-4c4f-8992-1bf1fda6d5e8" providerId="ADAL" clId="{1D307E72-7901-4E61-A01B-3C4232ABCF63}" dt="2026-06-06T16:00:18.525" v="4540"/>
          <ac:spMkLst>
            <pc:docMk/>
            <pc:sldMk cId="1857197329" sldId="354"/>
            <ac:spMk id="38" creationId="{7BB14B18-11DA-48CF-9E87-204C36CF97ED}"/>
          </ac:spMkLst>
        </pc:spChg>
        <pc:spChg chg="add mod">
          <ac:chgData name="Wojciech Kustra" userId="afebd3d0-216b-4c4f-8992-1bf1fda6d5e8" providerId="ADAL" clId="{1D307E72-7901-4E61-A01B-3C4232ABCF63}" dt="2026-06-06T16:00:18.529" v="4547"/>
          <ac:spMkLst>
            <pc:docMk/>
            <pc:sldMk cId="1857197329" sldId="354"/>
            <ac:spMk id="39" creationId="{BCDBD392-8BDE-48B9-AB2D-08AF82F07399}"/>
          </ac:spMkLst>
        </pc:spChg>
        <pc:spChg chg="add mod">
          <ac:chgData name="Wojciech Kustra" userId="afebd3d0-216b-4c4f-8992-1bf1fda6d5e8" providerId="ADAL" clId="{1D307E72-7901-4E61-A01B-3C4232ABCF63}" dt="2026-06-06T16:00:18.532" v="4554"/>
          <ac:spMkLst>
            <pc:docMk/>
            <pc:sldMk cId="1857197329" sldId="354"/>
            <ac:spMk id="40" creationId="{DEFFA630-D53B-4033-A711-54D09BF0CF6E}"/>
          </ac:spMkLst>
        </pc:spChg>
        <pc:spChg chg="add mod">
          <ac:chgData name="Wojciech Kustra" userId="afebd3d0-216b-4c4f-8992-1bf1fda6d5e8" providerId="ADAL" clId="{1D307E72-7901-4E61-A01B-3C4232ABCF63}" dt="2026-06-06T16:00:18.534" v="4561"/>
          <ac:spMkLst>
            <pc:docMk/>
            <pc:sldMk cId="1857197329" sldId="354"/>
            <ac:spMk id="41" creationId="{61D4C96E-1F9E-4E89-B281-10DAE0B96DA0}"/>
          </ac:spMkLst>
        </pc:spChg>
        <pc:spChg chg="add mod">
          <ac:chgData name="Wojciech Kustra" userId="afebd3d0-216b-4c4f-8992-1bf1fda6d5e8" providerId="ADAL" clId="{1D307E72-7901-4E61-A01B-3C4232ABCF63}" dt="2026-06-06T16:00:18.535" v="4564"/>
          <ac:spMkLst>
            <pc:docMk/>
            <pc:sldMk cId="1857197329" sldId="354"/>
            <ac:spMk id="42" creationId="{9CE1FEF8-054F-4397-9992-4EBACB4C48A8}"/>
          </ac:spMkLst>
        </pc:spChg>
        <pc:spChg chg="add mod">
          <ac:chgData name="Wojciech Kustra" userId="afebd3d0-216b-4c4f-8992-1bf1fda6d5e8" providerId="ADAL" clId="{1D307E72-7901-4E61-A01B-3C4232ABCF63}" dt="2026-06-06T16:00:18.537" v="4567"/>
          <ac:spMkLst>
            <pc:docMk/>
            <pc:sldMk cId="1857197329" sldId="354"/>
            <ac:spMk id="43" creationId="{AEEFC70C-C587-4D31-AE29-4FD293A82377}"/>
          </ac:spMkLst>
        </pc:spChg>
        <pc:spChg chg="add mod">
          <ac:chgData name="Wojciech Kustra" userId="afebd3d0-216b-4c4f-8992-1bf1fda6d5e8" providerId="ADAL" clId="{1D307E72-7901-4E61-A01B-3C4232ABCF63}" dt="2026-06-06T16:00:18.538" v="4570"/>
          <ac:spMkLst>
            <pc:docMk/>
            <pc:sldMk cId="1857197329" sldId="354"/>
            <ac:spMk id="44" creationId="{AA767480-C288-456F-9FB6-9DFF3DF55F98}"/>
          </ac:spMkLst>
        </pc:spChg>
        <pc:spChg chg="add mod">
          <ac:chgData name="Wojciech Kustra" userId="afebd3d0-216b-4c4f-8992-1bf1fda6d5e8" providerId="ADAL" clId="{1D307E72-7901-4E61-A01B-3C4232ABCF63}" dt="2026-06-06T16:00:18.539" v="4573"/>
          <ac:spMkLst>
            <pc:docMk/>
            <pc:sldMk cId="1857197329" sldId="354"/>
            <ac:spMk id="45" creationId="{E0576824-BF2E-4D20-95D0-6C1C000278B5}"/>
          </ac:spMkLst>
        </pc:spChg>
        <pc:spChg chg="add mod">
          <ac:chgData name="Wojciech Kustra" userId="afebd3d0-216b-4c4f-8992-1bf1fda6d5e8" providerId="ADAL" clId="{1D307E72-7901-4E61-A01B-3C4232ABCF63}" dt="2026-06-06T16:00:18.540" v="4576"/>
          <ac:spMkLst>
            <pc:docMk/>
            <pc:sldMk cId="1857197329" sldId="354"/>
            <ac:spMk id="46" creationId="{550715D6-39E9-4DDE-A493-260D8B6845B9}"/>
          </ac:spMkLst>
        </pc:spChg>
        <pc:spChg chg="add mod">
          <ac:chgData name="Wojciech Kustra" userId="afebd3d0-216b-4c4f-8992-1bf1fda6d5e8" providerId="ADAL" clId="{1D307E72-7901-4E61-A01B-3C4232ABCF63}" dt="2026-06-06T16:00:18.542" v="4579"/>
          <ac:spMkLst>
            <pc:docMk/>
            <pc:sldMk cId="1857197329" sldId="354"/>
            <ac:spMk id="47" creationId="{5159BD75-81DE-4E4F-AABC-C7492DC909AA}"/>
          </ac:spMkLst>
        </pc:spChg>
        <pc:spChg chg="add mod">
          <ac:chgData name="Wojciech Kustra" userId="afebd3d0-216b-4c4f-8992-1bf1fda6d5e8" providerId="ADAL" clId="{1D307E72-7901-4E61-A01B-3C4232ABCF63}" dt="2026-06-06T16:00:18.543" v="4582"/>
          <ac:spMkLst>
            <pc:docMk/>
            <pc:sldMk cId="1857197329" sldId="354"/>
            <ac:spMk id="48" creationId="{98E23C13-BDBE-434F-B907-847B212587B1}"/>
          </ac:spMkLst>
        </pc:spChg>
        <pc:spChg chg="add mod">
          <ac:chgData name="Wojciech Kustra" userId="afebd3d0-216b-4c4f-8992-1bf1fda6d5e8" providerId="ADAL" clId="{1D307E72-7901-4E61-A01B-3C4232ABCF63}" dt="2026-06-06T16:00:18.543" v="4585"/>
          <ac:spMkLst>
            <pc:docMk/>
            <pc:sldMk cId="1857197329" sldId="354"/>
            <ac:spMk id="49" creationId="{63ED3F31-AD2D-4ABB-A6C2-6BF9C5A42CA8}"/>
          </ac:spMkLst>
        </pc:spChg>
        <pc:spChg chg="add mod">
          <ac:chgData name="Wojciech Kustra" userId="afebd3d0-216b-4c4f-8992-1bf1fda6d5e8" providerId="ADAL" clId="{1D307E72-7901-4E61-A01B-3C4232ABCF63}" dt="2026-06-06T16:00:18.544" v="4588"/>
          <ac:spMkLst>
            <pc:docMk/>
            <pc:sldMk cId="1857197329" sldId="354"/>
            <ac:spMk id="50" creationId="{C3B4E678-F940-4C79-95FC-0D9C9DB7BC25}"/>
          </ac:spMkLst>
        </pc:spChg>
        <pc:spChg chg="add mod">
          <ac:chgData name="Wojciech Kustra" userId="afebd3d0-216b-4c4f-8992-1bf1fda6d5e8" providerId="ADAL" clId="{1D307E72-7901-4E61-A01B-3C4232ABCF63}" dt="2026-06-06T16:00:18.545" v="4591"/>
          <ac:spMkLst>
            <pc:docMk/>
            <pc:sldMk cId="1857197329" sldId="354"/>
            <ac:spMk id="51" creationId="{970CD0D0-D4F4-4BF5-A8E0-E9055F799A33}"/>
          </ac:spMkLst>
        </pc:spChg>
        <pc:spChg chg="add del mod">
          <ac:chgData name="Wojciech Kustra" userId="afebd3d0-216b-4c4f-8992-1bf1fda6d5e8" providerId="ADAL" clId="{1D307E72-7901-4E61-A01B-3C4232ABCF63}" dt="2026-06-06T16:02:32.058" v="4735" actId="478"/>
          <ac:spMkLst>
            <pc:docMk/>
            <pc:sldMk cId="1857197329" sldId="354"/>
            <ac:spMk id="52" creationId="{D49153EC-70FF-4DEC-A914-A69E8E2542AD}"/>
          </ac:spMkLst>
        </pc:spChg>
        <pc:spChg chg="add del mod">
          <ac:chgData name="Wojciech Kustra" userId="afebd3d0-216b-4c4f-8992-1bf1fda6d5e8" providerId="ADAL" clId="{1D307E72-7901-4E61-A01B-3C4232ABCF63}" dt="2026-06-06T16:02:01.625" v="4731" actId="478"/>
          <ac:spMkLst>
            <pc:docMk/>
            <pc:sldMk cId="1857197329" sldId="354"/>
            <ac:spMk id="53" creationId="{7D6D6F36-D789-44F9-B590-E36EEBC09825}"/>
          </ac:spMkLst>
        </pc:spChg>
        <pc:spChg chg="add mod">
          <ac:chgData name="Wojciech Kustra" userId="afebd3d0-216b-4c4f-8992-1bf1fda6d5e8" providerId="ADAL" clId="{1D307E72-7901-4E61-A01B-3C4232ABCF63}" dt="2026-06-06T16:00:18.548" v="4600"/>
          <ac:spMkLst>
            <pc:docMk/>
            <pc:sldMk cId="1857197329" sldId="354"/>
            <ac:spMk id="54" creationId="{771E531A-E5A1-4176-8423-21BDA38E646C}"/>
          </ac:spMkLst>
        </pc:spChg>
        <pc:spChg chg="add mod">
          <ac:chgData name="Wojciech Kustra" userId="afebd3d0-216b-4c4f-8992-1bf1fda6d5e8" providerId="ADAL" clId="{1D307E72-7901-4E61-A01B-3C4232ABCF63}" dt="2026-06-06T16:02:01.625" v="4731" actId="478"/>
          <ac:spMkLst>
            <pc:docMk/>
            <pc:sldMk cId="1857197329" sldId="354"/>
            <ac:spMk id="55" creationId="{29D69046-DF81-4703-B66A-9191B3822B44}"/>
          </ac:spMkLst>
        </pc:spChg>
        <pc:spChg chg="add mod">
          <ac:chgData name="Wojciech Kustra" userId="afebd3d0-216b-4c4f-8992-1bf1fda6d5e8" providerId="ADAL" clId="{1D307E72-7901-4E61-A01B-3C4232ABCF63}" dt="2026-06-06T16:00:18.550" v="4606"/>
          <ac:spMkLst>
            <pc:docMk/>
            <pc:sldMk cId="1857197329" sldId="354"/>
            <ac:spMk id="56" creationId="{2946F7AE-8C0F-4330-B1F2-601F577AB84A}"/>
          </ac:spMkLst>
        </pc:spChg>
        <pc:spChg chg="add del mod">
          <ac:chgData name="Wojciech Kustra" userId="afebd3d0-216b-4c4f-8992-1bf1fda6d5e8" providerId="ADAL" clId="{1D307E72-7901-4E61-A01B-3C4232ABCF63}" dt="2026-06-06T16:02:32.058" v="4735" actId="478"/>
          <ac:spMkLst>
            <pc:docMk/>
            <pc:sldMk cId="1857197329" sldId="354"/>
            <ac:spMk id="57" creationId="{81E0B614-E593-4831-8689-DE8F0C53FEF8}"/>
          </ac:spMkLst>
        </pc:spChg>
        <pc:spChg chg="add del mod">
          <ac:chgData name="Wojciech Kustra" userId="afebd3d0-216b-4c4f-8992-1bf1fda6d5e8" providerId="ADAL" clId="{1D307E72-7901-4E61-A01B-3C4232ABCF63}" dt="2026-06-06T16:02:32.058" v="4735" actId="478"/>
          <ac:spMkLst>
            <pc:docMk/>
            <pc:sldMk cId="1857197329" sldId="354"/>
            <ac:spMk id="58" creationId="{66328679-5E0F-478E-BA76-E4B951651520}"/>
          </ac:spMkLst>
        </pc:spChg>
        <pc:spChg chg="add mod">
          <ac:chgData name="Wojciech Kustra" userId="afebd3d0-216b-4c4f-8992-1bf1fda6d5e8" providerId="ADAL" clId="{1D307E72-7901-4E61-A01B-3C4232ABCF63}" dt="2026-06-06T16:02:01.625" v="4731" actId="478"/>
          <ac:spMkLst>
            <pc:docMk/>
            <pc:sldMk cId="1857197329" sldId="354"/>
            <ac:spMk id="59" creationId="{69108878-A316-4BC8-B107-E1705EED8A5C}"/>
          </ac:spMkLst>
        </pc:spChg>
        <pc:spChg chg="add mod">
          <ac:chgData name="Wojciech Kustra" userId="afebd3d0-216b-4c4f-8992-1bf1fda6d5e8" providerId="ADAL" clId="{1D307E72-7901-4E61-A01B-3C4232ABCF63}" dt="2026-06-06T16:00:18.554" v="4618"/>
          <ac:spMkLst>
            <pc:docMk/>
            <pc:sldMk cId="1857197329" sldId="354"/>
            <ac:spMk id="60" creationId="{07E82815-74CB-4208-936F-3513119346E8}"/>
          </ac:spMkLst>
        </pc:spChg>
        <pc:spChg chg="add mod">
          <ac:chgData name="Wojciech Kustra" userId="afebd3d0-216b-4c4f-8992-1bf1fda6d5e8" providerId="ADAL" clId="{1D307E72-7901-4E61-A01B-3C4232ABCF63}" dt="2026-06-06T16:00:18.554" v="4621"/>
          <ac:spMkLst>
            <pc:docMk/>
            <pc:sldMk cId="1857197329" sldId="354"/>
            <ac:spMk id="61" creationId="{8AE21EFD-C54C-413B-B20C-9AE5EF28CDAD}"/>
          </ac:spMkLst>
        </pc:spChg>
        <pc:spChg chg="add mod">
          <ac:chgData name="Wojciech Kustra" userId="afebd3d0-216b-4c4f-8992-1bf1fda6d5e8" providerId="ADAL" clId="{1D307E72-7901-4E61-A01B-3C4232ABCF63}" dt="2026-06-06T16:00:18.555" v="4624"/>
          <ac:spMkLst>
            <pc:docMk/>
            <pc:sldMk cId="1857197329" sldId="354"/>
            <ac:spMk id="62" creationId="{AA8FDBE3-4868-4E14-BDF1-9BC62BF4398D}"/>
          </ac:spMkLst>
        </pc:spChg>
        <pc:spChg chg="add mod">
          <ac:chgData name="Wojciech Kustra" userId="afebd3d0-216b-4c4f-8992-1bf1fda6d5e8" providerId="ADAL" clId="{1D307E72-7901-4E61-A01B-3C4232ABCF63}" dt="2026-06-06T16:00:18.557" v="4627"/>
          <ac:spMkLst>
            <pc:docMk/>
            <pc:sldMk cId="1857197329" sldId="354"/>
            <ac:spMk id="63" creationId="{EC430AC6-A8AA-4683-9758-84A80E4AEE1D}"/>
          </ac:spMkLst>
        </pc:spChg>
        <pc:spChg chg="add mod">
          <ac:chgData name="Wojciech Kustra" userId="afebd3d0-216b-4c4f-8992-1bf1fda6d5e8" providerId="ADAL" clId="{1D307E72-7901-4E61-A01B-3C4232ABCF63}" dt="2026-06-06T16:00:18.558" v="4630"/>
          <ac:spMkLst>
            <pc:docMk/>
            <pc:sldMk cId="1857197329" sldId="354"/>
            <ac:spMk id="64" creationId="{81A1A290-D2B3-446E-9D45-04F7D116FA8B}"/>
          </ac:spMkLst>
        </pc:spChg>
        <pc:spChg chg="add mod">
          <ac:chgData name="Wojciech Kustra" userId="afebd3d0-216b-4c4f-8992-1bf1fda6d5e8" providerId="ADAL" clId="{1D307E72-7901-4E61-A01B-3C4232ABCF63}" dt="2026-06-06T16:00:18.559" v="4633"/>
          <ac:spMkLst>
            <pc:docMk/>
            <pc:sldMk cId="1857197329" sldId="354"/>
            <ac:spMk id="65" creationId="{C63C82A3-5DE1-4FE3-8C98-F91A40275BA9}"/>
          </ac:spMkLst>
        </pc:spChg>
        <pc:spChg chg="add mod">
          <ac:chgData name="Wojciech Kustra" userId="afebd3d0-216b-4c4f-8992-1bf1fda6d5e8" providerId="ADAL" clId="{1D307E72-7901-4E61-A01B-3C4232ABCF63}" dt="2026-06-06T16:00:18.560" v="4638"/>
          <ac:spMkLst>
            <pc:docMk/>
            <pc:sldMk cId="1857197329" sldId="354"/>
            <ac:spMk id="66" creationId="{64BFB116-1375-4829-94F0-02A84104B4D1}"/>
          </ac:spMkLst>
        </pc:spChg>
        <pc:spChg chg="add mod">
          <ac:chgData name="Wojciech Kustra" userId="afebd3d0-216b-4c4f-8992-1bf1fda6d5e8" providerId="ADAL" clId="{1D307E72-7901-4E61-A01B-3C4232ABCF63}" dt="2026-06-06T16:00:18.561" v="4641"/>
          <ac:spMkLst>
            <pc:docMk/>
            <pc:sldMk cId="1857197329" sldId="354"/>
            <ac:spMk id="67" creationId="{6C773604-478B-41C0-AAA1-99A1FF671D6C}"/>
          </ac:spMkLst>
        </pc:spChg>
        <pc:spChg chg="add mod">
          <ac:chgData name="Wojciech Kustra" userId="afebd3d0-216b-4c4f-8992-1bf1fda6d5e8" providerId="ADAL" clId="{1D307E72-7901-4E61-A01B-3C4232ABCF63}" dt="2026-06-06T16:00:18.563" v="4646"/>
          <ac:spMkLst>
            <pc:docMk/>
            <pc:sldMk cId="1857197329" sldId="354"/>
            <ac:spMk id="68" creationId="{67E4B9B2-E2F2-41DD-AE65-177C28054E5D}"/>
          </ac:spMkLst>
        </pc:spChg>
        <pc:spChg chg="add del mod">
          <ac:chgData name="Wojciech Kustra" userId="afebd3d0-216b-4c4f-8992-1bf1fda6d5e8" providerId="ADAL" clId="{1D307E72-7901-4E61-A01B-3C4232ABCF63}" dt="2026-06-06T16:02:32.058" v="4735" actId="478"/>
          <ac:spMkLst>
            <pc:docMk/>
            <pc:sldMk cId="1857197329" sldId="354"/>
            <ac:spMk id="69" creationId="{D3008D42-F764-44DE-9EF6-4BCE2FF5801C}"/>
          </ac:spMkLst>
        </pc:spChg>
        <pc:spChg chg="add del mod">
          <ac:chgData name="Wojciech Kustra" userId="afebd3d0-216b-4c4f-8992-1bf1fda6d5e8" providerId="ADAL" clId="{1D307E72-7901-4E61-A01B-3C4232ABCF63}" dt="2026-06-06T16:02:32.058" v="4735" actId="478"/>
          <ac:spMkLst>
            <pc:docMk/>
            <pc:sldMk cId="1857197329" sldId="354"/>
            <ac:spMk id="70" creationId="{9B3DDED1-A65F-46D2-AD3F-1E934E761231}"/>
          </ac:spMkLst>
        </pc:spChg>
        <pc:spChg chg="add mod">
          <ac:chgData name="Wojciech Kustra" userId="afebd3d0-216b-4c4f-8992-1bf1fda6d5e8" providerId="ADAL" clId="{1D307E72-7901-4E61-A01B-3C4232ABCF63}" dt="2026-06-06T16:02:01.625" v="4731" actId="478"/>
          <ac:spMkLst>
            <pc:docMk/>
            <pc:sldMk cId="1857197329" sldId="354"/>
            <ac:spMk id="71" creationId="{D62F166C-AA9F-4CAF-8EA5-CE55EACC5CBA}"/>
          </ac:spMkLst>
        </pc:spChg>
        <pc:spChg chg="add mod">
          <ac:chgData name="Wojciech Kustra" userId="afebd3d0-216b-4c4f-8992-1bf1fda6d5e8" providerId="ADAL" clId="{1D307E72-7901-4E61-A01B-3C4232ABCF63}" dt="2026-06-06T16:00:18.573" v="4672"/>
          <ac:spMkLst>
            <pc:docMk/>
            <pc:sldMk cId="1857197329" sldId="354"/>
            <ac:spMk id="72" creationId="{A05D0081-ADBB-486E-A1F1-57C624E182A7}"/>
          </ac:spMkLst>
        </pc:spChg>
        <pc:spChg chg="add del mod">
          <ac:chgData name="Wojciech Kustra" userId="afebd3d0-216b-4c4f-8992-1bf1fda6d5e8" providerId="ADAL" clId="{1D307E72-7901-4E61-A01B-3C4232ABCF63}" dt="2026-06-06T16:02:32.058" v="4735" actId="478"/>
          <ac:spMkLst>
            <pc:docMk/>
            <pc:sldMk cId="1857197329" sldId="354"/>
            <ac:spMk id="73" creationId="{664BF1FC-AA6C-408C-927C-83A7FEFAEFC9}"/>
          </ac:spMkLst>
        </pc:spChg>
        <pc:spChg chg="add del mod">
          <ac:chgData name="Wojciech Kustra" userId="afebd3d0-216b-4c4f-8992-1bf1fda6d5e8" providerId="ADAL" clId="{1D307E72-7901-4E61-A01B-3C4232ABCF63}" dt="2026-06-06T16:02:32.058" v="4735" actId="478"/>
          <ac:spMkLst>
            <pc:docMk/>
            <pc:sldMk cId="1857197329" sldId="354"/>
            <ac:spMk id="74" creationId="{41C4BE31-7055-44FB-AA31-FDA084ABBE9A}"/>
          </ac:spMkLst>
        </pc:spChg>
        <pc:spChg chg="add del mod">
          <ac:chgData name="Wojciech Kustra" userId="afebd3d0-216b-4c4f-8992-1bf1fda6d5e8" providerId="ADAL" clId="{1D307E72-7901-4E61-A01B-3C4232ABCF63}" dt="2026-06-06T16:02:32.058" v="4735" actId="478"/>
          <ac:spMkLst>
            <pc:docMk/>
            <pc:sldMk cId="1857197329" sldId="354"/>
            <ac:spMk id="75" creationId="{6986942B-E3E0-4822-B5DC-09D61F451588}"/>
          </ac:spMkLst>
        </pc:spChg>
        <pc:spChg chg="add mod">
          <ac:chgData name="Wojciech Kustra" userId="afebd3d0-216b-4c4f-8992-1bf1fda6d5e8" providerId="ADAL" clId="{1D307E72-7901-4E61-A01B-3C4232ABCF63}" dt="2026-06-06T16:02:01.625" v="4731" actId="478"/>
          <ac:spMkLst>
            <pc:docMk/>
            <pc:sldMk cId="1857197329" sldId="354"/>
            <ac:spMk id="76" creationId="{AF19D1B4-8187-4144-AA56-454C7A0D9DEB}"/>
          </ac:spMkLst>
        </pc:spChg>
        <pc:spChg chg="add mod">
          <ac:chgData name="Wojciech Kustra" userId="afebd3d0-216b-4c4f-8992-1bf1fda6d5e8" providerId="ADAL" clId="{1D307E72-7901-4E61-A01B-3C4232ABCF63}" dt="2026-06-06T16:02:01.625" v="4731" actId="478"/>
          <ac:spMkLst>
            <pc:docMk/>
            <pc:sldMk cId="1857197329" sldId="354"/>
            <ac:spMk id="77" creationId="{56D96378-43AD-4009-AEEE-AAF39341040E}"/>
          </ac:spMkLst>
        </pc:spChg>
        <pc:spChg chg="add del mod">
          <ac:chgData name="Wojciech Kustra" userId="afebd3d0-216b-4c4f-8992-1bf1fda6d5e8" providerId="ADAL" clId="{1D307E72-7901-4E61-A01B-3C4232ABCF63}" dt="2026-06-06T16:02:32.058" v="4735" actId="478"/>
          <ac:spMkLst>
            <pc:docMk/>
            <pc:sldMk cId="1857197329" sldId="354"/>
            <ac:spMk id="78" creationId="{06605FBA-F339-45AD-A128-E46F11BFB4D2}"/>
          </ac:spMkLst>
        </pc:spChg>
        <pc:spChg chg="add mod">
          <ac:chgData name="Wojciech Kustra" userId="afebd3d0-216b-4c4f-8992-1bf1fda6d5e8" providerId="ADAL" clId="{1D307E72-7901-4E61-A01B-3C4232ABCF63}" dt="2026-06-06T16:00:18.588" v="4711"/>
          <ac:spMkLst>
            <pc:docMk/>
            <pc:sldMk cId="1857197329" sldId="354"/>
            <ac:spMk id="79" creationId="{30F3C836-4DD4-4A52-9F89-4AE28C49292C}"/>
          </ac:spMkLst>
        </pc:spChg>
        <pc:spChg chg="add del mod">
          <ac:chgData name="Wojciech Kustra" userId="afebd3d0-216b-4c4f-8992-1bf1fda6d5e8" providerId="ADAL" clId="{1D307E72-7901-4E61-A01B-3C4232ABCF63}" dt="2026-06-06T16:02:32.058" v="4735" actId="478"/>
          <ac:spMkLst>
            <pc:docMk/>
            <pc:sldMk cId="1857197329" sldId="354"/>
            <ac:spMk id="80" creationId="{D7EC0E45-1DD6-44A0-A313-EEB474A26661}"/>
          </ac:spMkLst>
        </pc:spChg>
        <pc:spChg chg="add mod">
          <ac:chgData name="Wojciech Kustra" userId="afebd3d0-216b-4c4f-8992-1bf1fda6d5e8" providerId="ADAL" clId="{1D307E72-7901-4E61-A01B-3C4232ABCF63}" dt="2026-06-06T16:02:01.625" v="4731" actId="478"/>
          <ac:spMkLst>
            <pc:docMk/>
            <pc:sldMk cId="1857197329" sldId="354"/>
            <ac:spMk id="81" creationId="{2E7B9C68-6D1E-4348-86FD-306828E0BE19}"/>
          </ac:spMkLst>
        </pc:spChg>
        <pc:spChg chg="add mod">
          <ac:chgData name="Wojciech Kustra" userId="afebd3d0-216b-4c4f-8992-1bf1fda6d5e8" providerId="ADAL" clId="{1D307E72-7901-4E61-A01B-3C4232ABCF63}" dt="2026-06-06T16:00:18.594" v="4728"/>
          <ac:spMkLst>
            <pc:docMk/>
            <pc:sldMk cId="1857197329" sldId="354"/>
            <ac:spMk id="82" creationId="{6B4BBFDB-C33D-4939-8C94-D3C2E63A964D}"/>
          </ac:spMkLst>
        </pc:spChg>
        <pc:picChg chg="add mod">
          <ac:chgData name="Wojciech Kustra" userId="afebd3d0-216b-4c4f-8992-1bf1fda6d5e8" providerId="ADAL" clId="{1D307E72-7901-4E61-A01B-3C4232ABCF63}" dt="2026-06-06T16:03:20.330" v="4741" actId="14100"/>
          <ac:picMkLst>
            <pc:docMk/>
            <pc:sldMk cId="1857197329" sldId="354"/>
            <ac:picMk id="83" creationId="{C007CE03-1792-E362-CDAE-D84693BB0AB8}"/>
          </ac:picMkLst>
        </pc:picChg>
      </pc:sldChg>
      <pc:sldChg chg="addSp delSp modSp add mod">
        <pc:chgData name="Wojciech Kustra" userId="afebd3d0-216b-4c4f-8992-1bf1fda6d5e8" providerId="ADAL" clId="{1D307E72-7901-4E61-A01B-3C4232ABCF63}" dt="2026-06-06T15:58:38.646" v="4498" actId="478"/>
        <pc:sldMkLst>
          <pc:docMk/>
          <pc:sldMk cId="4037431602" sldId="355"/>
        </pc:sldMkLst>
        <pc:spChg chg="add del">
          <ac:chgData name="Wojciech Kustra" userId="afebd3d0-216b-4c4f-8992-1bf1fda6d5e8" providerId="ADAL" clId="{1D307E72-7901-4E61-A01B-3C4232ABCF63}" dt="2026-06-06T15:57:57.630" v="4484" actId="478"/>
          <ac:spMkLst>
            <pc:docMk/>
            <pc:sldMk cId="4037431602" sldId="355"/>
            <ac:spMk id="2" creationId="{00000000-0000-0000-0000-000000000000}"/>
          </ac:spMkLst>
        </pc:spChg>
        <pc:spChg chg="add del ord">
          <ac:chgData name="Wojciech Kustra" userId="afebd3d0-216b-4c4f-8992-1bf1fda6d5e8" providerId="ADAL" clId="{1D307E72-7901-4E61-A01B-3C4232ABCF63}" dt="2026-06-06T15:58:00.918" v="4486" actId="478"/>
          <ac:spMkLst>
            <pc:docMk/>
            <pc:sldMk cId="4037431602" sldId="355"/>
            <ac:spMk id="3" creationId="{00000000-0000-0000-0000-000000000000}"/>
          </ac:spMkLst>
        </pc:spChg>
        <pc:spChg chg="mod">
          <ac:chgData name="Wojciech Kustra" userId="afebd3d0-216b-4c4f-8992-1bf1fda6d5e8" providerId="ADAL" clId="{1D307E72-7901-4E61-A01B-3C4232ABCF63}" dt="2026-06-06T15:39:51.164" v="4125" actId="27636"/>
          <ac:spMkLst>
            <pc:docMk/>
            <pc:sldMk cId="4037431602" sldId="355"/>
            <ac:spMk id="5" creationId="{00000000-0000-0000-0000-000000000000}"/>
          </ac:spMkLst>
        </pc:spChg>
        <pc:spChg chg="mod">
          <ac:chgData name="Wojciech Kustra" userId="afebd3d0-216b-4c4f-8992-1bf1fda6d5e8" providerId="ADAL" clId="{1D307E72-7901-4E61-A01B-3C4232ABCF63}" dt="2026-06-06T15:39:51.183" v="4127" actId="27636"/>
          <ac:spMkLst>
            <pc:docMk/>
            <pc:sldMk cId="4037431602" sldId="355"/>
            <ac:spMk id="7" creationId="{00000000-0000-0000-0000-000000000000}"/>
          </ac:spMkLst>
        </pc:spChg>
        <pc:spChg chg="mod">
          <ac:chgData name="Wojciech Kustra" userId="afebd3d0-216b-4c4f-8992-1bf1fda6d5e8" providerId="ADAL" clId="{1D307E72-7901-4E61-A01B-3C4232ABCF63}" dt="2026-06-06T15:39:51.176" v="4126" actId="27636"/>
          <ac:spMkLst>
            <pc:docMk/>
            <pc:sldMk cId="4037431602" sldId="355"/>
            <ac:spMk id="9" creationId="{00000000-0000-0000-0000-000000000000}"/>
          </ac:spMkLst>
        </pc:spChg>
        <pc:spChg chg="del">
          <ac:chgData name="Wojciech Kustra" userId="afebd3d0-216b-4c4f-8992-1bf1fda6d5e8" providerId="ADAL" clId="{1D307E72-7901-4E61-A01B-3C4232ABCF63}" dt="2026-06-06T15:53:06.082" v="4373" actId="478"/>
          <ac:spMkLst>
            <pc:docMk/>
            <pc:sldMk cId="4037431602" sldId="355"/>
            <ac:spMk id="10" creationId="{00000000-0000-0000-0000-000000000000}"/>
          </ac:spMkLst>
        </pc:spChg>
        <pc:spChg chg="del">
          <ac:chgData name="Wojciech Kustra" userId="afebd3d0-216b-4c4f-8992-1bf1fda6d5e8" providerId="ADAL" clId="{1D307E72-7901-4E61-A01B-3C4232ABCF63}" dt="2026-06-06T15:53:06.903" v="4374" actId="478"/>
          <ac:spMkLst>
            <pc:docMk/>
            <pc:sldMk cId="4037431602" sldId="355"/>
            <ac:spMk id="11" creationId="{00000000-0000-0000-0000-000000000000}"/>
          </ac:spMkLst>
        </pc:spChg>
        <pc:spChg chg="del">
          <ac:chgData name="Wojciech Kustra" userId="afebd3d0-216b-4c4f-8992-1bf1fda6d5e8" providerId="ADAL" clId="{1D307E72-7901-4E61-A01B-3C4232ABCF63}" dt="2026-06-06T15:53:08.328" v="4375" actId="478"/>
          <ac:spMkLst>
            <pc:docMk/>
            <pc:sldMk cId="4037431602" sldId="355"/>
            <ac:spMk id="12" creationId="{00000000-0000-0000-0000-000000000000}"/>
          </ac:spMkLst>
        </pc:spChg>
        <pc:spChg chg="mod">
          <ac:chgData name="Wojciech Kustra" userId="afebd3d0-216b-4c4f-8992-1bf1fda6d5e8" providerId="ADAL" clId="{1D307E72-7901-4E61-A01B-3C4232ABCF63}" dt="2026-06-06T15:53:00.625" v="4372" actId="1076"/>
          <ac:spMkLst>
            <pc:docMk/>
            <pc:sldMk cId="4037431602" sldId="355"/>
            <ac:spMk id="15" creationId="{00000000-0000-0000-0000-000000000000}"/>
          </ac:spMkLst>
        </pc:spChg>
        <pc:spChg chg="mod">
          <ac:chgData name="Wojciech Kustra" userId="afebd3d0-216b-4c4f-8992-1bf1fda6d5e8" providerId="ADAL" clId="{1D307E72-7901-4E61-A01B-3C4232ABCF63}" dt="2026-06-06T15:58:20.814" v="4492" actId="1076"/>
          <ac:spMkLst>
            <pc:docMk/>
            <pc:sldMk cId="4037431602" sldId="355"/>
            <ac:spMk id="20" creationId="{00000000-0000-0000-0000-000000000000}"/>
          </ac:spMkLst>
        </pc:spChg>
        <pc:spChg chg="mod">
          <ac:chgData name="Wojciech Kustra" userId="afebd3d0-216b-4c4f-8992-1bf1fda6d5e8" providerId="ADAL" clId="{1D307E72-7901-4E61-A01B-3C4232ABCF63}" dt="2026-06-06T15:52:28.568" v="4362" actId="255"/>
          <ac:spMkLst>
            <pc:docMk/>
            <pc:sldMk cId="4037431602" sldId="355"/>
            <ac:spMk id="21" creationId="{00000000-0000-0000-0000-000000000000}"/>
          </ac:spMkLst>
        </pc:spChg>
        <pc:spChg chg="mod">
          <ac:chgData name="Wojciech Kustra" userId="afebd3d0-216b-4c4f-8992-1bf1fda6d5e8" providerId="ADAL" clId="{1D307E72-7901-4E61-A01B-3C4232ABCF63}" dt="2026-06-06T15:52:34.263" v="4363" actId="1076"/>
          <ac:spMkLst>
            <pc:docMk/>
            <pc:sldMk cId="4037431602" sldId="355"/>
            <ac:spMk id="22" creationId="{00000000-0000-0000-0000-000000000000}"/>
          </ac:spMkLst>
        </pc:spChg>
        <pc:spChg chg="del">
          <ac:chgData name="Wojciech Kustra" userId="afebd3d0-216b-4c4f-8992-1bf1fda6d5e8" providerId="ADAL" clId="{1D307E72-7901-4E61-A01B-3C4232ABCF63}" dt="2026-06-06T15:58:14.069" v="4490" actId="478"/>
          <ac:spMkLst>
            <pc:docMk/>
            <pc:sldMk cId="4037431602" sldId="355"/>
            <ac:spMk id="23" creationId="{00000000-0000-0000-0000-000000000000}"/>
          </ac:spMkLst>
        </pc:spChg>
        <pc:spChg chg="add mod">
          <ac:chgData name="Wojciech Kustra" userId="afebd3d0-216b-4c4f-8992-1bf1fda6d5e8" providerId="ADAL" clId="{1D307E72-7901-4E61-A01B-3C4232ABCF63}" dt="2026-06-06T15:51:58.514" v="4348" actId="11529"/>
          <ac:spMkLst>
            <pc:docMk/>
            <pc:sldMk cId="4037431602" sldId="355"/>
            <ac:spMk id="29" creationId="{00C76A36-72CC-9408-2352-6BF9374597CA}"/>
          </ac:spMkLst>
        </pc:spChg>
        <pc:spChg chg="add del mod">
          <ac:chgData name="Wojciech Kustra" userId="afebd3d0-216b-4c4f-8992-1bf1fda6d5e8" providerId="ADAL" clId="{1D307E72-7901-4E61-A01B-3C4232ABCF63}" dt="2026-06-06T15:53:32.695" v="4385" actId="478"/>
          <ac:spMkLst>
            <pc:docMk/>
            <pc:sldMk cId="4037431602" sldId="355"/>
            <ac:spMk id="32" creationId="{A646088E-FDDF-A747-E17A-A83BA4E11503}"/>
          </ac:spMkLst>
        </pc:spChg>
        <pc:spChg chg="add del">
          <ac:chgData name="Wojciech Kustra" userId="afebd3d0-216b-4c4f-8992-1bf1fda6d5e8" providerId="ADAL" clId="{1D307E72-7901-4E61-A01B-3C4232ABCF63}" dt="2026-06-06T15:55:21.884" v="4425" actId="478"/>
          <ac:spMkLst>
            <pc:docMk/>
            <pc:sldMk cId="4037431602" sldId="355"/>
            <ac:spMk id="41" creationId="{7E2470EA-2C88-B1BB-C7CC-CAD0B46854E6}"/>
          </ac:spMkLst>
        </pc:spChg>
        <pc:grpChg chg="mod">
          <ac:chgData name="Wojciech Kustra" userId="afebd3d0-216b-4c4f-8992-1bf1fda6d5e8" providerId="ADAL" clId="{1D307E72-7901-4E61-A01B-3C4232ABCF63}" dt="2026-06-06T15:58:06.738" v="4489" actId="167"/>
          <ac:grpSpMkLst>
            <pc:docMk/>
            <pc:sldMk cId="4037431602" sldId="355"/>
            <ac:grpSpMk id="53" creationId="{A183BCD1-393B-3E62-DA30-7B5832E9575B}"/>
          </ac:grpSpMkLst>
        </pc:grpChg>
        <pc:picChg chg="add mod">
          <ac:chgData name="Wojciech Kustra" userId="afebd3d0-216b-4c4f-8992-1bf1fda6d5e8" providerId="ADAL" clId="{1D307E72-7901-4E61-A01B-3C4232ABCF63}" dt="2026-06-06T15:50:07.879" v="4336"/>
          <ac:picMkLst>
            <pc:docMk/>
            <pc:sldMk cId="4037431602" sldId="355"/>
            <ac:picMk id="24" creationId="{69891FA3-E19A-EBD4-C1E0-0BCA6EF754E4}"/>
          </ac:picMkLst>
        </pc:picChg>
        <pc:picChg chg="add mod">
          <ac:chgData name="Wojciech Kustra" userId="afebd3d0-216b-4c4f-8992-1bf1fda6d5e8" providerId="ADAL" clId="{1D307E72-7901-4E61-A01B-3C4232ABCF63}" dt="2026-06-06T15:50:13.241" v="4337"/>
          <ac:picMkLst>
            <pc:docMk/>
            <pc:sldMk cId="4037431602" sldId="355"/>
            <ac:picMk id="25" creationId="{83CCC9CE-3FCD-9413-883D-CB58F024E1AB}"/>
          </ac:picMkLst>
        </pc:picChg>
        <pc:picChg chg="add mod">
          <ac:chgData name="Wojciech Kustra" userId="afebd3d0-216b-4c4f-8992-1bf1fda6d5e8" providerId="ADAL" clId="{1D307E72-7901-4E61-A01B-3C4232ABCF63}" dt="2026-06-06T15:50:15.192" v="4338"/>
          <ac:picMkLst>
            <pc:docMk/>
            <pc:sldMk cId="4037431602" sldId="355"/>
            <ac:picMk id="26" creationId="{850EC3DF-7611-CB6F-054C-D5865FF28077}"/>
          </ac:picMkLst>
        </pc:picChg>
        <pc:picChg chg="add del mod">
          <ac:chgData name="Wojciech Kustra" userId="afebd3d0-216b-4c4f-8992-1bf1fda6d5e8" providerId="ADAL" clId="{1D307E72-7901-4E61-A01B-3C4232ABCF63}" dt="2026-06-06T15:58:01.954" v="4487" actId="478"/>
          <ac:picMkLst>
            <pc:docMk/>
            <pc:sldMk cId="4037431602" sldId="355"/>
            <ac:picMk id="27" creationId="{3147775F-0AB5-8DA8-DE30-4BACE2003BDB}"/>
          </ac:picMkLst>
        </pc:picChg>
        <pc:picChg chg="add mod">
          <ac:chgData name="Wojciech Kustra" userId="afebd3d0-216b-4c4f-8992-1bf1fda6d5e8" providerId="ADAL" clId="{1D307E72-7901-4E61-A01B-3C4232ABCF63}" dt="2026-06-06T15:52:07.690" v="4354" actId="1076"/>
          <ac:picMkLst>
            <pc:docMk/>
            <pc:sldMk cId="4037431602" sldId="355"/>
            <ac:picMk id="28" creationId="{2916E99F-A88D-C0CF-1DA3-198D01A99AFF}"/>
          </ac:picMkLst>
        </pc:picChg>
        <pc:picChg chg="add mod">
          <ac:chgData name="Wojciech Kustra" userId="afebd3d0-216b-4c4f-8992-1bf1fda6d5e8" providerId="ADAL" clId="{1D307E72-7901-4E61-A01B-3C4232ABCF63}" dt="2026-06-06T15:52:04.917" v="4351" actId="571"/>
          <ac:picMkLst>
            <pc:docMk/>
            <pc:sldMk cId="4037431602" sldId="355"/>
            <ac:picMk id="30" creationId="{9146BFBF-7066-AFC1-05D3-6516B95982FD}"/>
          </ac:picMkLst>
        </pc:picChg>
        <pc:picChg chg="add mod">
          <ac:chgData name="Wojciech Kustra" userId="afebd3d0-216b-4c4f-8992-1bf1fda6d5e8" providerId="ADAL" clId="{1D307E72-7901-4E61-A01B-3C4232ABCF63}" dt="2026-06-06T15:55:15.800" v="4424" actId="1076"/>
          <ac:picMkLst>
            <pc:docMk/>
            <pc:sldMk cId="4037431602" sldId="355"/>
            <ac:picMk id="31" creationId="{EE1EF397-22B1-20B3-0EC3-5B0E46A26F9D}"/>
          </ac:picMkLst>
        </pc:picChg>
        <pc:picChg chg="add del mod">
          <ac:chgData name="Wojciech Kustra" userId="afebd3d0-216b-4c4f-8992-1bf1fda6d5e8" providerId="ADAL" clId="{1D307E72-7901-4E61-A01B-3C4232ABCF63}" dt="2026-06-06T15:58:38.646" v="4498" actId="478"/>
          <ac:picMkLst>
            <pc:docMk/>
            <pc:sldMk cId="4037431602" sldId="355"/>
            <ac:picMk id="33" creationId="{B44FB253-C175-0975-DD07-76F263E7D635}"/>
          </ac:picMkLst>
        </pc:picChg>
        <pc:picChg chg="add mod">
          <ac:chgData name="Wojciech Kustra" userId="afebd3d0-216b-4c4f-8992-1bf1fda6d5e8" providerId="ADAL" clId="{1D307E72-7901-4E61-A01B-3C4232ABCF63}" dt="2026-06-06T15:54:10.286" v="4401" actId="1036"/>
          <ac:picMkLst>
            <pc:docMk/>
            <pc:sldMk cId="4037431602" sldId="355"/>
            <ac:picMk id="34" creationId="{59F1E298-488E-78F4-C6C9-D909114C4C50}"/>
          </ac:picMkLst>
        </pc:picChg>
        <pc:picChg chg="add mod">
          <ac:chgData name="Wojciech Kustra" userId="afebd3d0-216b-4c4f-8992-1bf1fda6d5e8" providerId="ADAL" clId="{1D307E72-7901-4E61-A01B-3C4232ABCF63}" dt="2026-06-06T15:58:25.327" v="4493" actId="1076"/>
          <ac:picMkLst>
            <pc:docMk/>
            <pc:sldMk cId="4037431602" sldId="355"/>
            <ac:picMk id="35" creationId="{D3ED3FD5-C0E3-D53E-A078-87B2844F21CD}"/>
          </ac:picMkLst>
        </pc:picChg>
        <pc:picChg chg="add mod">
          <ac:chgData name="Wojciech Kustra" userId="afebd3d0-216b-4c4f-8992-1bf1fda6d5e8" providerId="ADAL" clId="{1D307E72-7901-4E61-A01B-3C4232ABCF63}" dt="2026-06-06T15:58:25.327" v="4493" actId="1076"/>
          <ac:picMkLst>
            <pc:docMk/>
            <pc:sldMk cId="4037431602" sldId="355"/>
            <ac:picMk id="36" creationId="{8BEE5A06-3174-6F9B-9B25-77ACC46DFF28}"/>
          </ac:picMkLst>
        </pc:picChg>
        <pc:picChg chg="add mod">
          <ac:chgData name="Wojciech Kustra" userId="afebd3d0-216b-4c4f-8992-1bf1fda6d5e8" providerId="ADAL" clId="{1D307E72-7901-4E61-A01B-3C4232ABCF63}" dt="2026-06-06T15:54:31.774" v="4412" actId="14100"/>
          <ac:picMkLst>
            <pc:docMk/>
            <pc:sldMk cId="4037431602" sldId="355"/>
            <ac:picMk id="37" creationId="{5FE8F156-F5AB-EFF2-5AEE-339E0759C482}"/>
          </ac:picMkLst>
        </pc:picChg>
        <pc:picChg chg="add mod">
          <ac:chgData name="Wojciech Kustra" userId="afebd3d0-216b-4c4f-8992-1bf1fda6d5e8" providerId="ADAL" clId="{1D307E72-7901-4E61-A01B-3C4232ABCF63}" dt="2026-06-06T15:58:25.327" v="4493" actId="1076"/>
          <ac:picMkLst>
            <pc:docMk/>
            <pc:sldMk cId="4037431602" sldId="355"/>
            <ac:picMk id="38" creationId="{7A12AE3A-912A-591A-5996-B439441CE5F9}"/>
          </ac:picMkLst>
        </pc:picChg>
        <pc:picChg chg="add mod">
          <ac:chgData name="Wojciech Kustra" userId="afebd3d0-216b-4c4f-8992-1bf1fda6d5e8" providerId="ADAL" clId="{1D307E72-7901-4E61-A01B-3C4232ABCF63}" dt="2026-06-06T15:54:41.149" v="4417" actId="14100"/>
          <ac:picMkLst>
            <pc:docMk/>
            <pc:sldMk cId="4037431602" sldId="355"/>
            <ac:picMk id="39" creationId="{00C8E2A7-C74B-264A-456E-3F5BA1787060}"/>
          </ac:picMkLst>
        </pc:picChg>
        <pc:picChg chg="add mod">
          <ac:chgData name="Wojciech Kustra" userId="afebd3d0-216b-4c4f-8992-1bf1fda6d5e8" providerId="ADAL" clId="{1D307E72-7901-4E61-A01B-3C4232ABCF63}" dt="2026-06-06T15:55:33.237" v="4431" actId="1076"/>
          <ac:picMkLst>
            <pc:docMk/>
            <pc:sldMk cId="4037431602" sldId="355"/>
            <ac:picMk id="40" creationId="{DB7CC2AB-AB6C-428C-EE7B-5E4BAFEFF3E6}"/>
          </ac:picMkLst>
        </pc:picChg>
        <pc:picChg chg="add mod">
          <ac:chgData name="Wojciech Kustra" userId="afebd3d0-216b-4c4f-8992-1bf1fda6d5e8" providerId="ADAL" clId="{1D307E72-7901-4E61-A01B-3C4232ABCF63}" dt="2026-06-06T15:55:54.920" v="4441" actId="14100"/>
          <ac:picMkLst>
            <pc:docMk/>
            <pc:sldMk cId="4037431602" sldId="355"/>
            <ac:picMk id="42" creationId="{0C26C604-485C-4871-6DF1-FB4AA462A0BF}"/>
          </ac:picMkLst>
        </pc:picChg>
        <pc:picChg chg="add mod">
          <ac:chgData name="Wojciech Kustra" userId="afebd3d0-216b-4c4f-8992-1bf1fda6d5e8" providerId="ADAL" clId="{1D307E72-7901-4E61-A01B-3C4232ABCF63}" dt="2026-06-06T15:58:25.327" v="4493" actId="1076"/>
          <ac:picMkLst>
            <pc:docMk/>
            <pc:sldMk cId="4037431602" sldId="355"/>
            <ac:picMk id="43" creationId="{C207C719-F1CF-ACA4-6B3B-FFADE564E015}"/>
          </ac:picMkLst>
        </pc:picChg>
        <pc:picChg chg="add mod">
          <ac:chgData name="Wojciech Kustra" userId="afebd3d0-216b-4c4f-8992-1bf1fda6d5e8" providerId="ADAL" clId="{1D307E72-7901-4E61-A01B-3C4232ABCF63}" dt="2026-06-06T15:58:25.327" v="4493" actId="1076"/>
          <ac:picMkLst>
            <pc:docMk/>
            <pc:sldMk cId="4037431602" sldId="355"/>
            <ac:picMk id="44" creationId="{C0032E39-E44F-E632-28A1-9241BC179920}"/>
          </ac:picMkLst>
        </pc:picChg>
        <pc:picChg chg="add mod">
          <ac:chgData name="Wojciech Kustra" userId="afebd3d0-216b-4c4f-8992-1bf1fda6d5e8" providerId="ADAL" clId="{1D307E72-7901-4E61-A01B-3C4232ABCF63}" dt="2026-06-06T15:58:25.327" v="4493" actId="1076"/>
          <ac:picMkLst>
            <pc:docMk/>
            <pc:sldMk cId="4037431602" sldId="355"/>
            <ac:picMk id="45" creationId="{91B17890-8A5E-E401-9786-2594A85C3578}"/>
          </ac:picMkLst>
        </pc:picChg>
        <pc:picChg chg="add mod">
          <ac:chgData name="Wojciech Kustra" userId="afebd3d0-216b-4c4f-8992-1bf1fda6d5e8" providerId="ADAL" clId="{1D307E72-7901-4E61-A01B-3C4232ABCF63}" dt="2026-06-06T15:58:25.327" v="4493" actId="1076"/>
          <ac:picMkLst>
            <pc:docMk/>
            <pc:sldMk cId="4037431602" sldId="355"/>
            <ac:picMk id="46" creationId="{263CB7CF-499B-6D70-0925-4835C6E256CF}"/>
          </ac:picMkLst>
        </pc:picChg>
        <pc:picChg chg="add mod">
          <ac:chgData name="Wojciech Kustra" userId="afebd3d0-216b-4c4f-8992-1bf1fda6d5e8" providerId="ADAL" clId="{1D307E72-7901-4E61-A01B-3C4232ABCF63}" dt="2026-06-06T15:56:37.611" v="4459" actId="1076"/>
          <ac:picMkLst>
            <pc:docMk/>
            <pc:sldMk cId="4037431602" sldId="355"/>
            <ac:picMk id="47" creationId="{00EC6822-8A75-3C73-CA8F-C53A9A0D5AF9}"/>
          </ac:picMkLst>
        </pc:picChg>
        <pc:picChg chg="add mod">
          <ac:chgData name="Wojciech Kustra" userId="afebd3d0-216b-4c4f-8992-1bf1fda6d5e8" providerId="ADAL" clId="{1D307E72-7901-4E61-A01B-3C4232ABCF63}" dt="2026-06-06T15:56:42.764" v="4462" actId="14100"/>
          <ac:picMkLst>
            <pc:docMk/>
            <pc:sldMk cId="4037431602" sldId="355"/>
            <ac:picMk id="48" creationId="{BD86F38F-2618-C82A-2CFC-334EF690EAB0}"/>
          </ac:picMkLst>
        </pc:picChg>
        <pc:picChg chg="add mod">
          <ac:chgData name="Wojciech Kustra" userId="afebd3d0-216b-4c4f-8992-1bf1fda6d5e8" providerId="ADAL" clId="{1D307E72-7901-4E61-A01B-3C4232ABCF63}" dt="2026-06-06T15:58:25.327" v="4493" actId="1076"/>
          <ac:picMkLst>
            <pc:docMk/>
            <pc:sldMk cId="4037431602" sldId="355"/>
            <ac:picMk id="49" creationId="{1E1DC4DF-8901-E767-8139-811FCED3D1CC}"/>
          </ac:picMkLst>
        </pc:picChg>
        <pc:picChg chg="add mod">
          <ac:chgData name="Wojciech Kustra" userId="afebd3d0-216b-4c4f-8992-1bf1fda6d5e8" providerId="ADAL" clId="{1D307E72-7901-4E61-A01B-3C4232ABCF63}" dt="2026-06-06T15:58:25.327" v="4493" actId="1076"/>
          <ac:picMkLst>
            <pc:docMk/>
            <pc:sldMk cId="4037431602" sldId="355"/>
            <ac:picMk id="50" creationId="{2EBF4FB1-EF5F-3565-E5C9-21A07BB25E6A}"/>
          </ac:picMkLst>
        </pc:picChg>
        <pc:picChg chg="add mod">
          <ac:chgData name="Wojciech Kustra" userId="afebd3d0-216b-4c4f-8992-1bf1fda6d5e8" providerId="ADAL" clId="{1D307E72-7901-4E61-A01B-3C4232ABCF63}" dt="2026-06-06T15:58:25.327" v="4493" actId="1076"/>
          <ac:picMkLst>
            <pc:docMk/>
            <pc:sldMk cId="4037431602" sldId="355"/>
            <ac:picMk id="51" creationId="{F54A667A-D4DF-3B46-46CA-CBDBAC7434CA}"/>
          </ac:picMkLst>
        </pc:picChg>
        <pc:picChg chg="add del mod">
          <ac:chgData name="Wojciech Kustra" userId="afebd3d0-216b-4c4f-8992-1bf1fda6d5e8" providerId="ADAL" clId="{1D307E72-7901-4E61-A01B-3C4232ABCF63}" dt="2026-06-06T15:57:03.841" v="4472" actId="478"/>
          <ac:picMkLst>
            <pc:docMk/>
            <pc:sldMk cId="4037431602" sldId="355"/>
            <ac:picMk id="52" creationId="{4E2E641A-47F1-E6A0-9A6E-837FD14E17CE}"/>
          </ac:picMkLst>
        </pc:picChg>
      </pc:sldChg>
      <pc:sldChg chg="addSp delSp modSp add mod">
        <pc:chgData name="Wojciech Kustra" userId="afebd3d0-216b-4c4f-8992-1bf1fda6d5e8" providerId="ADAL" clId="{1D307E72-7901-4E61-A01B-3C4232ABCF63}" dt="2026-06-06T15:49:33.277" v="4335" actId="1076"/>
        <pc:sldMkLst>
          <pc:docMk/>
          <pc:sldMk cId="1062409896" sldId="356"/>
        </pc:sldMkLst>
        <pc:spChg chg="add del">
          <ac:chgData name="Wojciech Kustra" userId="afebd3d0-216b-4c4f-8992-1bf1fda6d5e8" providerId="ADAL" clId="{1D307E72-7901-4E61-A01B-3C4232ABCF63}" dt="2026-06-06T15:49:25.312" v="4325" actId="478"/>
          <ac:spMkLst>
            <pc:docMk/>
            <pc:sldMk cId="1062409896" sldId="356"/>
            <ac:spMk id="19" creationId="{00000000-0000-0000-0000-000000000000}"/>
          </ac:spMkLst>
        </pc:spChg>
        <pc:spChg chg="del">
          <ac:chgData name="Wojciech Kustra" userId="afebd3d0-216b-4c4f-8992-1bf1fda6d5e8" providerId="ADAL" clId="{1D307E72-7901-4E61-A01B-3C4232ABCF63}" dt="2026-06-06T15:49:25.935" v="4326" actId="478"/>
          <ac:spMkLst>
            <pc:docMk/>
            <pc:sldMk cId="1062409896" sldId="356"/>
            <ac:spMk id="20" creationId="{00000000-0000-0000-0000-000000000000}"/>
          </ac:spMkLst>
        </pc:spChg>
        <pc:spChg chg="add del">
          <ac:chgData name="Wojciech Kustra" userId="afebd3d0-216b-4c4f-8992-1bf1fda6d5e8" providerId="ADAL" clId="{1D307E72-7901-4E61-A01B-3C4232ABCF63}" dt="2026-06-06T15:49:26.339" v="4327" actId="478"/>
          <ac:spMkLst>
            <pc:docMk/>
            <pc:sldMk cId="1062409896" sldId="356"/>
            <ac:spMk id="21" creationId="{00000000-0000-0000-0000-000000000000}"/>
          </ac:spMkLst>
        </pc:spChg>
        <pc:spChg chg="del">
          <ac:chgData name="Wojciech Kustra" userId="afebd3d0-216b-4c4f-8992-1bf1fda6d5e8" providerId="ADAL" clId="{1D307E72-7901-4E61-A01B-3C4232ABCF63}" dt="2026-06-06T15:49:27.202" v="4329" actId="478"/>
          <ac:spMkLst>
            <pc:docMk/>
            <pc:sldMk cId="1062409896" sldId="356"/>
            <ac:spMk id="22" creationId="{00000000-0000-0000-0000-000000000000}"/>
          </ac:spMkLst>
        </pc:spChg>
        <pc:spChg chg="del">
          <ac:chgData name="Wojciech Kustra" userId="afebd3d0-216b-4c4f-8992-1bf1fda6d5e8" providerId="ADAL" clId="{1D307E72-7901-4E61-A01B-3C4232ABCF63}" dt="2026-06-06T15:49:26.704" v="4328" actId="478"/>
          <ac:spMkLst>
            <pc:docMk/>
            <pc:sldMk cId="1062409896" sldId="356"/>
            <ac:spMk id="23" creationId="{00000000-0000-0000-0000-000000000000}"/>
          </ac:spMkLst>
        </pc:spChg>
        <pc:spChg chg="del">
          <ac:chgData name="Wojciech Kustra" userId="afebd3d0-216b-4c4f-8992-1bf1fda6d5e8" providerId="ADAL" clId="{1D307E72-7901-4E61-A01B-3C4232ABCF63}" dt="2026-06-06T15:49:27.698" v="4330" actId="478"/>
          <ac:spMkLst>
            <pc:docMk/>
            <pc:sldMk cId="1062409896" sldId="356"/>
            <ac:spMk id="24" creationId="{00000000-0000-0000-0000-000000000000}"/>
          </ac:spMkLst>
        </pc:spChg>
        <pc:spChg chg="del">
          <ac:chgData name="Wojciech Kustra" userId="afebd3d0-216b-4c4f-8992-1bf1fda6d5e8" providerId="ADAL" clId="{1D307E72-7901-4E61-A01B-3C4232ABCF63}" dt="2026-06-06T15:49:28" v="4331" actId="478"/>
          <ac:spMkLst>
            <pc:docMk/>
            <pc:sldMk cId="1062409896" sldId="356"/>
            <ac:spMk id="25" creationId="{00000000-0000-0000-0000-000000000000}"/>
          </ac:spMkLst>
        </pc:spChg>
        <pc:spChg chg="del">
          <ac:chgData name="Wojciech Kustra" userId="afebd3d0-216b-4c4f-8992-1bf1fda6d5e8" providerId="ADAL" clId="{1D307E72-7901-4E61-A01B-3C4232ABCF63}" dt="2026-06-06T15:49:29.171" v="4333" actId="478"/>
          <ac:spMkLst>
            <pc:docMk/>
            <pc:sldMk cId="1062409896" sldId="356"/>
            <ac:spMk id="26" creationId="{00000000-0000-0000-0000-000000000000}"/>
          </ac:spMkLst>
        </pc:spChg>
        <pc:spChg chg="del">
          <ac:chgData name="Wojciech Kustra" userId="afebd3d0-216b-4c4f-8992-1bf1fda6d5e8" providerId="ADAL" clId="{1D307E72-7901-4E61-A01B-3C4232ABCF63}" dt="2026-06-06T15:49:28.750" v="4332" actId="478"/>
          <ac:spMkLst>
            <pc:docMk/>
            <pc:sldMk cId="1062409896" sldId="356"/>
            <ac:spMk id="27" creationId="{00000000-0000-0000-0000-000000000000}"/>
          </ac:spMkLst>
        </pc:spChg>
        <pc:spChg chg="del">
          <ac:chgData name="Wojciech Kustra" userId="afebd3d0-216b-4c4f-8992-1bf1fda6d5e8" providerId="ADAL" clId="{1D307E72-7901-4E61-A01B-3C4232ABCF63}" dt="2026-06-06T15:49:29.582" v="4334" actId="478"/>
          <ac:spMkLst>
            <pc:docMk/>
            <pc:sldMk cId="1062409896" sldId="356"/>
            <ac:spMk id="28" creationId="{00000000-0000-0000-0000-000000000000}"/>
          </ac:spMkLst>
        </pc:spChg>
        <pc:picChg chg="add del mod">
          <ac:chgData name="Wojciech Kustra" userId="afebd3d0-216b-4c4f-8992-1bf1fda6d5e8" providerId="ADAL" clId="{1D307E72-7901-4E61-A01B-3C4232ABCF63}" dt="2026-06-06T15:49:33.277" v="4335" actId="1076"/>
          <ac:picMkLst>
            <pc:docMk/>
            <pc:sldMk cId="1062409896" sldId="356"/>
            <ac:picMk id="29" creationId="{7796E190-E597-B423-BBA1-E44D3486FA49}"/>
          </ac:picMkLst>
        </pc:picChg>
      </pc:sldChg>
      <pc:sldMasterChg chg="add addSldLayout modSldLayout">
        <pc:chgData name="Wojciech Kustra" userId="afebd3d0-216b-4c4f-8992-1bf1fda6d5e8" providerId="ADAL" clId="{1D307E72-7901-4E61-A01B-3C4232ABCF63}" dt="2026-06-06T15:37:06.484" v="4107"/>
        <pc:sldMasterMkLst>
          <pc:docMk/>
          <pc:sldMasterMk cId="0" sldId="2147483688"/>
        </pc:sldMasterMkLst>
        <pc:sldLayoutChg chg="add mod">
          <pc:chgData name="Wojciech Kustra" userId="afebd3d0-216b-4c4f-8992-1bf1fda6d5e8" providerId="ADAL" clId="{1D307E72-7901-4E61-A01B-3C4232ABCF63}" dt="2026-06-06T15:37:06.484" v="4107"/>
          <pc:sldLayoutMkLst>
            <pc:docMk/>
            <pc:sldMasterMk cId="0" sldId="2147483688"/>
            <pc:sldLayoutMk cId="0" sldId="2147483649"/>
          </pc:sldLayoutMkLst>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9EEF72D-7315-6A85-D9EB-830FF892686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Date Placeholder 2">
            <a:extLst>
              <a:ext uri="{FF2B5EF4-FFF2-40B4-BE49-F238E27FC236}">
                <a16:creationId xmlns:a16="http://schemas.microsoft.com/office/drawing/2014/main" id="{6A1C4B9E-DF6E-CA61-9438-27E3062F231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8B9809F-B601-46A5-95FD-A01EF3B82BA5}" type="datetimeFigureOut">
              <a:rPr lang="pl-PL" smtClean="0"/>
              <a:t>6.06.2026</a:t>
            </a:fld>
            <a:endParaRPr lang="pl-PL"/>
          </a:p>
        </p:txBody>
      </p:sp>
      <p:sp>
        <p:nvSpPr>
          <p:cNvPr id="4" name="Footer Placeholder 3">
            <a:extLst>
              <a:ext uri="{FF2B5EF4-FFF2-40B4-BE49-F238E27FC236}">
                <a16:creationId xmlns:a16="http://schemas.microsoft.com/office/drawing/2014/main" id="{8DE034D3-8DE9-CCDC-17EC-464B2DE7AFC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5" name="Slide Number Placeholder 4">
            <a:extLst>
              <a:ext uri="{FF2B5EF4-FFF2-40B4-BE49-F238E27FC236}">
                <a16:creationId xmlns:a16="http://schemas.microsoft.com/office/drawing/2014/main" id="{4F59069B-BC8B-5825-2EF9-186239D4AD0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C1C6221-82B4-4BEE-9CB4-736C66E0B196}" type="slidenum">
              <a:rPr lang="pl-PL" smtClean="0"/>
              <a:t>‹#›</a:t>
            </a:fld>
            <a:endParaRPr lang="pl-PL"/>
          </a:p>
        </p:txBody>
      </p:sp>
    </p:spTree>
    <p:extLst>
      <p:ext uri="{BB962C8B-B14F-4D97-AF65-F5344CB8AC3E}">
        <p14:creationId xmlns:p14="http://schemas.microsoft.com/office/powerpoint/2010/main" val="20642218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73" name="Shape 373"/>
          <p:cNvSpPr>
            <a:spLocks noGrp="1" noRot="1" noChangeAspect="1"/>
          </p:cNvSpPr>
          <p:nvPr>
            <p:ph type="sldImg"/>
          </p:nvPr>
        </p:nvSpPr>
        <p:spPr>
          <a:xfrm>
            <a:off x="381000" y="685800"/>
            <a:ext cx="6096000" cy="3429000"/>
          </a:xfrm>
          <a:prstGeom prst="rect">
            <a:avLst/>
          </a:prstGeom>
        </p:spPr>
        <p:txBody>
          <a:bodyPr/>
          <a:lstStyle/>
          <a:p>
            <a:endParaRPr/>
          </a:p>
        </p:txBody>
      </p:sp>
      <p:sp>
        <p:nvSpPr>
          <p:cNvPr id="374" name="Shape 374"/>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228589" latinLnBrk="0">
      <a:lnSpc>
        <a:spcPct val="117999"/>
      </a:lnSpc>
      <a:defRPr sz="1100">
        <a:latin typeface="+mn-lt"/>
        <a:ea typeface="+mn-ea"/>
        <a:cs typeface="+mn-cs"/>
        <a:sym typeface="Helvetica Neue"/>
      </a:defRPr>
    </a:lvl1pPr>
    <a:lvl2pPr indent="114294" defTabSz="228589" latinLnBrk="0">
      <a:lnSpc>
        <a:spcPct val="117999"/>
      </a:lnSpc>
      <a:defRPr sz="1100">
        <a:latin typeface="+mn-lt"/>
        <a:ea typeface="+mn-ea"/>
        <a:cs typeface="+mn-cs"/>
        <a:sym typeface="Helvetica Neue"/>
      </a:defRPr>
    </a:lvl2pPr>
    <a:lvl3pPr indent="228589" defTabSz="228589" latinLnBrk="0">
      <a:lnSpc>
        <a:spcPct val="117999"/>
      </a:lnSpc>
      <a:defRPr sz="1100">
        <a:latin typeface="+mn-lt"/>
        <a:ea typeface="+mn-ea"/>
        <a:cs typeface="+mn-cs"/>
        <a:sym typeface="Helvetica Neue"/>
      </a:defRPr>
    </a:lvl3pPr>
    <a:lvl4pPr indent="342883" defTabSz="228589" latinLnBrk="0">
      <a:lnSpc>
        <a:spcPct val="117999"/>
      </a:lnSpc>
      <a:defRPr sz="1100">
        <a:latin typeface="+mn-lt"/>
        <a:ea typeface="+mn-ea"/>
        <a:cs typeface="+mn-cs"/>
        <a:sym typeface="Helvetica Neue"/>
      </a:defRPr>
    </a:lvl4pPr>
    <a:lvl5pPr indent="457177" defTabSz="228589" latinLnBrk="0">
      <a:lnSpc>
        <a:spcPct val="117999"/>
      </a:lnSpc>
      <a:defRPr sz="1100">
        <a:latin typeface="+mn-lt"/>
        <a:ea typeface="+mn-ea"/>
        <a:cs typeface="+mn-cs"/>
        <a:sym typeface="Helvetica Neue"/>
      </a:defRPr>
    </a:lvl5pPr>
    <a:lvl6pPr indent="571471" defTabSz="228589" latinLnBrk="0">
      <a:lnSpc>
        <a:spcPct val="117999"/>
      </a:lnSpc>
      <a:defRPr sz="1100">
        <a:latin typeface="+mn-lt"/>
        <a:ea typeface="+mn-ea"/>
        <a:cs typeface="+mn-cs"/>
        <a:sym typeface="Helvetica Neue"/>
      </a:defRPr>
    </a:lvl6pPr>
    <a:lvl7pPr indent="685766" defTabSz="228589" latinLnBrk="0">
      <a:lnSpc>
        <a:spcPct val="117999"/>
      </a:lnSpc>
      <a:defRPr sz="1100">
        <a:latin typeface="+mn-lt"/>
        <a:ea typeface="+mn-ea"/>
        <a:cs typeface="+mn-cs"/>
        <a:sym typeface="Helvetica Neue"/>
      </a:defRPr>
    </a:lvl7pPr>
    <a:lvl8pPr indent="800060" defTabSz="228589" latinLnBrk="0">
      <a:lnSpc>
        <a:spcPct val="117999"/>
      </a:lnSpc>
      <a:defRPr sz="1100">
        <a:latin typeface="+mn-lt"/>
        <a:ea typeface="+mn-ea"/>
        <a:cs typeface="+mn-cs"/>
        <a:sym typeface="Helvetica Neue"/>
      </a:defRPr>
    </a:lvl8pPr>
    <a:lvl9pPr indent="914354" defTabSz="228589" latinLnBrk="0">
      <a:lnSpc>
        <a:spcPct val="117999"/>
      </a:lnSpc>
      <a:defRPr sz="1100">
        <a:latin typeface="+mn-lt"/>
        <a:ea typeface="+mn-ea"/>
        <a:cs typeface="+mn-cs"/>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4.png"/><Relationship Id="rId7" Type="http://schemas.openxmlformats.org/officeDocument/2006/relationships/image" Target="../media/image7.jpeg"/><Relationship Id="rId12" Type="http://schemas.openxmlformats.org/officeDocument/2006/relationships/image" Target="../media/image12.tiff"/><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6.jpe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13.png"/><Relationship Id="rId9" Type="http://schemas.openxmlformats.org/officeDocument/2006/relationships/image" Target="../media/image9.jpe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dirty="0"/>
              <a:t>Presentation Subtitle</a:t>
            </a:r>
          </a:p>
          <a:p>
            <a:pPr lvl="1"/>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194785450"/>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118519095"/>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52401"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3425832235"/>
      </p:ext>
    </p:extLst>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pic>
        <p:nvPicPr>
          <p:cNvPr id="13" name="Picture 3" descr="A screenshot of a computer&#10;&#10;Description automatically generated">
            <a:extLst>
              <a:ext uri="{FF2B5EF4-FFF2-40B4-BE49-F238E27FC236}">
                <a16:creationId xmlns:a16="http://schemas.microsoft.com/office/drawing/2014/main" id="{5579A081-27D5-3F5C-43AA-86A9D68BD6A5}"/>
              </a:ext>
            </a:extLst>
          </p:cNvPr>
          <p:cNvPicPr>
            <a:picLocks noChangeAspect="1" noChangeArrowheads="1"/>
          </p:cNvPicPr>
          <p:nvPr userDrawn="1"/>
        </p:nvPicPr>
        <p:blipFill rotWithShape="1">
          <a:blip r:embed="rId4" cstate="print">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5"/>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6"/>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7"/>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8"/>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9"/>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10"/>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1"/>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2"/>
            <a:stretch>
              <a:fillRect/>
            </a:stretch>
          </p:blipFill>
          <p:spPr>
            <a:xfrm>
              <a:off x="19102586" y="10228752"/>
              <a:ext cx="3170090" cy="1861587"/>
            </a:xfrm>
            <a:prstGeom prst="rect">
              <a:avLst/>
            </a:prstGeom>
          </p:spPr>
        </p:pic>
      </p:grpSp>
      <p:sp>
        <p:nvSpPr>
          <p:cNvPr id="5" name="TextBox 4">
            <a:extLst>
              <a:ext uri="{FF2B5EF4-FFF2-40B4-BE49-F238E27FC236}">
                <a16:creationId xmlns:a16="http://schemas.microsoft.com/office/drawing/2014/main" id="{7E99E910-D45E-25AF-7503-AE875ECCEB8A}"/>
              </a:ext>
            </a:extLst>
          </p:cNvPr>
          <p:cNvSpPr txBox="1"/>
          <p:nvPr userDrawn="1"/>
        </p:nvSpPr>
        <p:spPr>
          <a:xfrm>
            <a:off x="3064024" y="1650945"/>
            <a:ext cx="5562601" cy="126598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just" defTabSz="2438338" rtl="0" fontAlgn="auto" latinLnBrk="0" hangingPunct="0">
              <a:lnSpc>
                <a:spcPct val="90000"/>
              </a:lnSpc>
              <a:spcBef>
                <a:spcPts val="0"/>
              </a:spcBef>
              <a:spcAft>
                <a:spcPts val="0"/>
              </a:spcAft>
              <a:buClrTx/>
              <a:buSzTx/>
              <a:buFontTx/>
              <a:buNone/>
              <a:tabLst/>
            </a:pPr>
            <a:r>
              <a:rPr kumimoji="0" lang="pl-PL" sz="1400" b="0" i="0" u="none" strike="noStrike" cap="none" spc="0" normalizeH="0" baseline="0" dirty="0">
                <a:ln>
                  <a:noFill/>
                </a:ln>
                <a:solidFill>
                  <a:srgbClr val="00518E"/>
                </a:solidFill>
                <a:effectLst/>
                <a:uFillTx/>
                <a:latin typeface="+mn-lt"/>
                <a:ea typeface="+mn-ea"/>
                <a:cs typeface="+mn-cs"/>
                <a:sym typeface="Helvetica Neue"/>
              </a:rPr>
              <a:t>Co-f</a:t>
            </a:r>
            <a:r>
              <a:rPr kumimoji="0" lang="en-US" sz="1400" b="0" i="0" u="none" strike="noStrike" cap="none" spc="0" normalizeH="0" baseline="0" dirty="0" err="1">
                <a:ln>
                  <a:noFill/>
                </a:ln>
                <a:solidFill>
                  <a:srgbClr val="00518E"/>
                </a:solidFill>
                <a:effectLst/>
                <a:uFillTx/>
                <a:latin typeface="+mn-lt"/>
                <a:ea typeface="+mn-ea"/>
                <a:cs typeface="+mn-cs"/>
                <a:sym typeface="Helvetica Neue"/>
              </a:rPr>
              <a:t>unded</a:t>
            </a:r>
            <a:r>
              <a:rPr kumimoji="0" lang="en-US" sz="1400" b="0" i="0" u="none" strike="noStrike" cap="none" spc="0" normalizeH="0" baseline="0" dirty="0">
                <a:ln>
                  <a:noFill/>
                </a:ln>
                <a:solidFill>
                  <a:srgbClr val="00518E"/>
                </a:solidFill>
                <a:effectLst/>
                <a:uFillTx/>
                <a:latin typeface="+mn-lt"/>
                <a:ea typeface="+mn-ea"/>
                <a:cs typeface="+mn-cs"/>
                <a:sym typeface="Helvetica Neue"/>
              </a:rPr>
              <a:t>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kumimoji="0" lang="pl-PL" sz="1400" b="0" i="0" u="none" strike="noStrike" cap="none" spc="0" normalizeH="0" baseline="0" dirty="0">
              <a:ln>
                <a:noFill/>
              </a:ln>
              <a:solidFill>
                <a:srgbClr val="00518E"/>
              </a:solidFill>
              <a:effectLst/>
              <a:uFillTx/>
              <a:latin typeface="+mn-lt"/>
              <a:ea typeface="+mn-ea"/>
              <a:cs typeface="+mn-cs"/>
              <a:sym typeface="Helvetica Neue"/>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1543218050"/>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1538099212"/>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247021448"/>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pl-PL" sz="1600" smtClean="0"/>
              <a:pPr/>
              <a:t>‹#›</a:t>
            </a:fld>
            <a:endParaRPr lang="pl-PL" sz="160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432141539"/>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marL="0" marR="0" indent="0" algn="ctr" defTabSz="412746" rtl="0" fontAlgn="auto" latinLnBrk="0" hangingPunct="0">
              <a:lnSpc>
                <a:spcPct val="100000"/>
              </a:lnSpc>
              <a:spcBef>
                <a:spcPts val="0"/>
              </a:spcBef>
              <a:spcAft>
                <a:spcPts val="0"/>
              </a:spcAft>
              <a:buClrTx/>
              <a:buSzTx/>
              <a:buFontTx/>
              <a:buNone/>
              <a:tabLst/>
            </a:pPr>
            <a:endParaRPr kumimoji="0" lang="pl-PL" sz="16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1750312404"/>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dirty="0" err="1"/>
              <a:t>Slide</a:t>
            </a:r>
            <a:r>
              <a:rPr lang="pl-PL" sz="3200" dirty="0"/>
              <a:t> </a:t>
            </a:r>
            <a:r>
              <a:rPr lang="pl-PL" sz="3200" dirty="0" err="1"/>
              <a:t>Title</a:t>
            </a:r>
            <a:endParaRPr lang="pl-PL" sz="3200" dirty="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2691272961"/>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86" r:id="rId1"/>
    <p:sldLayoutId id="2147483650" r:id="rId2"/>
    <p:sldLayoutId id="2147483679" r:id="rId3"/>
    <p:sldLayoutId id="2147483678" r:id="rId4"/>
    <p:sldLayoutId id="2147483680" r:id="rId5"/>
    <p:sldLayoutId id="2147483682" r:id="rId6"/>
    <p:sldLayoutId id="2147483683" r:id="rId7"/>
    <p:sldLayoutId id="2147483684" r:id="rId8"/>
    <p:sldLayoutId id="2147483652" r:id="rId9"/>
    <p:sldLayoutId id="2147483685" r:id="rId10"/>
    <p:sldLayoutId id="2147483687" r:id="rId11"/>
  </p:sldLayoutIdLst>
  <p:transition spd="med"/>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25.xml"/><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8.xml"/><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9.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p:txBody>
          <a:bodyPr>
            <a:normAutofit fontScale="90000"/>
          </a:bodyPr>
          <a:lstStyle/>
          <a:p>
            <a:pPr>
              <a:spcBef>
                <a:spcPts val="600"/>
              </a:spcBef>
              <a:spcAft>
                <a:spcPts val="1200"/>
              </a:spcAft>
            </a:pPr>
            <a:r>
              <a:rPr lang="pl-PL" dirty="0"/>
              <a:t>Fondamentaux de la chaîne d’approvisionnementComprendre la chaîne de valeur</a:t>
            </a:r>
            <a:br>
              <a:rPr lang="pl-PL" dirty="0"/>
            </a:br>
            <a:endParaRPr lang="pl-PL" dirty="0"/>
          </a:p>
        </p:txBody>
      </p:sp>
      <p:sp>
        <p:nvSpPr>
          <p:cNvPr id="3" name="Text Placeholder 2">
            <a:extLst>
              <a:ext uri="{FF2B5EF4-FFF2-40B4-BE49-F238E27FC236}">
                <a16:creationId xmlns:a16="http://schemas.microsoft.com/office/drawing/2014/main" id="{FFD85AD9-F452-2FFB-4F41-12718A52AA28}"/>
              </a:ext>
            </a:extLst>
          </p:cNvPr>
          <p:cNvSpPr>
            <a:spLocks noGrp="1"/>
          </p:cNvSpPr>
          <p:nvPr>
            <p:ph type="body" sz="quarter" idx="1"/>
          </p:nvPr>
        </p:nvSpPr>
        <p:spPr/>
        <p:txBody>
          <a:bodyPr/>
          <a:lstStyle/>
          <a:p>
            <a:r>
              <a:rPr lang="pl-PL" dirty="0"/>
              <a:t>Daniel Kaszubowski</a:t>
            </a:r>
          </a:p>
        </p:txBody>
      </p:sp>
    </p:spTree>
    <p:extLst>
      <p:ext uri="{BB962C8B-B14F-4D97-AF65-F5344CB8AC3E}">
        <p14:creationId xmlns:p14="http://schemas.microsoft.com/office/powerpoint/2010/main" val="1478447607"/>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3BB3DC-2C95-7CA2-4595-B4769F6585D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2EBE32E-947B-E0EC-FDF1-0EE718F16048}"/>
              </a:ext>
            </a:extLst>
          </p:cNvPr>
          <p:cNvSpPr>
            <a:spLocks noGrp="1"/>
          </p:cNvSpPr>
          <p:nvPr>
            <p:ph type="title"/>
          </p:nvPr>
        </p:nvSpPr>
        <p:spPr>
          <a:xfrm>
            <a:off x="603252" y="539751"/>
            <a:ext cx="7742726" cy="717551"/>
          </a:xfrm>
        </p:spPr>
        <p:txBody>
          <a:bodyPr/>
          <a:lstStyle/>
          <a:p>
            <a:r>
              <a:rPr lang="en-US" dirty="0"/>
              <a:t>Activité principale 3 : logistique sortante</a:t>
            </a:r>
            <a:br>
              <a:rPr lang="en-US" dirty="0"/>
            </a:br>
            <a:br>
              <a:rPr lang="en-US" dirty="0"/>
            </a:br>
            <a:br>
              <a:rPr lang="pl-PL" dirty="0"/>
            </a:br>
            <a:br>
              <a:rPr lang="pl-PL" dirty="0"/>
            </a:br>
            <a:endParaRPr lang="pl-PL" dirty="0"/>
          </a:p>
        </p:txBody>
      </p:sp>
      <p:sp>
        <p:nvSpPr>
          <p:cNvPr id="6" name="Text Placeholder 2">
            <a:extLst>
              <a:ext uri="{FF2B5EF4-FFF2-40B4-BE49-F238E27FC236}">
                <a16:creationId xmlns:a16="http://schemas.microsoft.com/office/drawing/2014/main" id="{1A64AB6C-5D17-F21A-4658-4320CAC4D105}"/>
              </a:ext>
            </a:extLst>
          </p:cNvPr>
          <p:cNvSpPr>
            <a:spLocks noGrp="1"/>
          </p:cNvSpPr>
          <p:nvPr>
            <p:ph type="body" sz="half" idx="1"/>
          </p:nvPr>
        </p:nvSpPr>
        <p:spPr>
          <a:xfrm>
            <a:off x="603252" y="1436718"/>
            <a:ext cx="8807980" cy="5059521"/>
          </a:xfrm>
        </p:spPr>
        <p:txBody>
          <a:bodyPr>
            <a:normAutofit/>
          </a:bodyPr>
          <a:lstStyle/>
          <a:p>
            <a:pPr marL="0" indent="0">
              <a:buNone/>
            </a:pPr>
            <a:r>
              <a:rPr lang="en-US" sz="2400" b="1" dirty="0"/>
              <a:t>Définition : stocker et déplacer les produits finis vers les clients.</a:t>
            </a:r>
            <a:endParaRPr lang="en-US" sz="2200" dirty="0"/>
          </a:p>
          <a:p>
            <a:pPr marL="631825" indent="-303213">
              <a:buFont typeface="Wingdings" panose="05000000000000000000" pitchFamily="2" charset="2"/>
              <a:buChar char="§"/>
            </a:pPr>
            <a:r>
              <a:rPr lang="en-US" sz="2200" dirty="0"/>
              <a:t>Stocker les produits finis dans les entrepôts</a:t>
            </a:r>
          </a:p>
          <a:p>
            <a:pPr marL="631825" indent="-303213">
              <a:buFont typeface="Wingdings" panose="05000000000000000000" pitchFamily="2" charset="2"/>
              <a:buChar char="§"/>
            </a:pPr>
            <a:r>
              <a:rPr lang="en-US" sz="2024" dirty="0"/>
              <a:t>Préparation et emballage des commandes</a:t>
            </a:r>
          </a:p>
          <a:p>
            <a:pPr marL="631825" indent="-303213">
              <a:buFont typeface="Wingdings" panose="05000000000000000000" pitchFamily="2" charset="2"/>
              <a:buChar char="§"/>
            </a:pPr>
            <a:r>
              <a:rPr lang="en-US" sz="2024" dirty="0"/>
              <a:t>Expédition vers les distributeurs et les détaillants</a:t>
            </a:r>
          </a:p>
          <a:p>
            <a:pPr marL="631825" indent="-303213">
              <a:buFont typeface="Wingdings" panose="05000000000000000000" pitchFamily="2" charset="2"/>
              <a:buChar char="§"/>
            </a:pPr>
            <a:r>
              <a:rPr lang="en-US" sz="2200" dirty="0"/>
              <a:t>Suivi et gestion des livraisons</a:t>
            </a:r>
          </a:p>
          <a:p>
            <a:pPr marL="0" indent="0">
              <a:buNone/>
            </a:pPr>
            <a:r>
              <a:rPr lang="en-US" sz="2400" b="1" dirty="0"/>
              <a:t>Exemple : Finished fabric is stored, packaged, et shipped à clothing manufacturers across Afrique centrale et beyond.</a:t>
            </a:r>
            <a:br>
              <a:rPr lang="pl-PL" sz="2400" dirty="0"/>
            </a:br>
            <a:endParaRPr lang="pl-PL" sz="2400" dirty="0"/>
          </a:p>
        </p:txBody>
      </p:sp>
    </p:spTree>
    <p:extLst>
      <p:ext uri="{BB962C8B-B14F-4D97-AF65-F5344CB8AC3E}">
        <p14:creationId xmlns:p14="http://schemas.microsoft.com/office/powerpoint/2010/main" val="3889685130"/>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E91523-A987-F70A-35D8-5B82855C777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2391128-462B-584D-1B9C-F78A702B8642}"/>
              </a:ext>
            </a:extLst>
          </p:cNvPr>
          <p:cNvSpPr>
            <a:spLocks noGrp="1"/>
          </p:cNvSpPr>
          <p:nvPr>
            <p:ph type="title"/>
          </p:nvPr>
        </p:nvSpPr>
        <p:spPr>
          <a:xfrm>
            <a:off x="603252" y="539751"/>
            <a:ext cx="7742726" cy="717551"/>
          </a:xfrm>
        </p:spPr>
        <p:txBody>
          <a:bodyPr/>
          <a:lstStyle/>
          <a:p>
            <a:r>
              <a:rPr lang="en-US" dirty="0"/>
              <a:t>Activité principale 4 : marketing et ventes</a:t>
            </a:r>
            <a:br>
              <a:rPr lang="pl-PL" dirty="0"/>
            </a:br>
            <a:br>
              <a:rPr lang="en-US" dirty="0"/>
            </a:br>
            <a:br>
              <a:rPr lang="en-US" dirty="0"/>
            </a:br>
            <a:br>
              <a:rPr lang="pl-PL" dirty="0"/>
            </a:br>
            <a:br>
              <a:rPr lang="pl-PL" dirty="0"/>
            </a:br>
            <a:endParaRPr lang="pl-PL" dirty="0"/>
          </a:p>
        </p:txBody>
      </p:sp>
      <p:sp>
        <p:nvSpPr>
          <p:cNvPr id="6" name="Text Placeholder 2">
            <a:extLst>
              <a:ext uri="{FF2B5EF4-FFF2-40B4-BE49-F238E27FC236}">
                <a16:creationId xmlns:a16="http://schemas.microsoft.com/office/drawing/2014/main" id="{FA09DDF8-F529-B80B-6059-2D6B5254BD2A}"/>
              </a:ext>
            </a:extLst>
          </p:cNvPr>
          <p:cNvSpPr>
            <a:spLocks noGrp="1"/>
          </p:cNvSpPr>
          <p:nvPr>
            <p:ph type="body" sz="half" idx="1"/>
          </p:nvPr>
        </p:nvSpPr>
        <p:spPr>
          <a:xfrm>
            <a:off x="603252" y="1258728"/>
            <a:ext cx="8807980" cy="5059521"/>
          </a:xfrm>
        </p:spPr>
        <p:txBody>
          <a:bodyPr>
            <a:normAutofit/>
          </a:bodyPr>
          <a:lstStyle/>
          <a:p>
            <a:pPr marL="0" indent="0">
              <a:buNone/>
            </a:pPr>
            <a:r>
              <a:rPr lang="en-US" sz="2400" b="1" dirty="0"/>
              <a:t>Définition : promouvoir les produits et gérer les relations clients.</a:t>
            </a:r>
            <a:endParaRPr lang="en-US" sz="2200" dirty="0"/>
          </a:p>
          <a:p>
            <a:pPr marL="631825" indent="-303213">
              <a:buFont typeface="Wingdings" panose="05000000000000000000" pitchFamily="2" charset="2"/>
              <a:buChar char="§"/>
            </a:pPr>
            <a:r>
              <a:rPr lang="en-US" sz="2200" dirty="0"/>
              <a:t>Publicité et promotion</a:t>
            </a:r>
          </a:p>
          <a:p>
            <a:pPr marL="631825" indent="-303213">
              <a:buFont typeface="Wingdings" panose="05000000000000000000" pitchFamily="2" charset="2"/>
              <a:buChar char="§"/>
            </a:pPr>
            <a:r>
              <a:rPr lang="en-US" sz="2024" dirty="0"/>
              <a:t>Gestion de la force de vente</a:t>
            </a:r>
          </a:p>
          <a:p>
            <a:pPr marL="631825" indent="-303213">
              <a:buFont typeface="Wingdings" panose="05000000000000000000" pitchFamily="2" charset="2"/>
              <a:buChar char="§"/>
            </a:pPr>
            <a:r>
              <a:rPr lang="en-US" sz="2200" dirty="0"/>
              <a:t>Stratégies de prix</a:t>
            </a:r>
          </a:p>
          <a:p>
            <a:pPr marL="631825" indent="-303213">
              <a:buFont typeface="Wingdings" panose="05000000000000000000" pitchFamily="2" charset="2"/>
              <a:buChar char="§"/>
            </a:pPr>
            <a:r>
              <a:rPr lang="en-US" sz="2200" dirty="0"/>
              <a:t>Gestion de la relation client (CRM)</a:t>
            </a:r>
          </a:p>
          <a:p>
            <a:pPr marL="0" indent="0">
              <a:buNone/>
            </a:pPr>
            <a:r>
              <a:rPr lang="en-US" sz="2208" b="1" dirty="0"/>
              <a:t>Exemple : les équipes commerciales promeuvent les tissus auprès des fabricants de vêtements, négocient les prix, gèrent les comptes et construisent des relations à long terme.</a:t>
            </a:r>
            <a:br>
              <a:rPr lang="pl-PL" sz="2400" dirty="0"/>
            </a:br>
            <a:endParaRPr lang="pl-PL" sz="2400" dirty="0"/>
          </a:p>
        </p:txBody>
      </p:sp>
    </p:spTree>
    <p:extLst>
      <p:ext uri="{BB962C8B-B14F-4D97-AF65-F5344CB8AC3E}">
        <p14:creationId xmlns:p14="http://schemas.microsoft.com/office/powerpoint/2010/main" val="1838575844"/>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7CA7C9-0240-7A8D-036B-31C26F18BB3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9DE4B25-D7F2-A631-EBFC-E25826732E95}"/>
              </a:ext>
            </a:extLst>
          </p:cNvPr>
          <p:cNvSpPr>
            <a:spLocks noGrp="1"/>
          </p:cNvSpPr>
          <p:nvPr>
            <p:ph type="title"/>
          </p:nvPr>
        </p:nvSpPr>
        <p:spPr>
          <a:xfrm>
            <a:off x="603252" y="539751"/>
            <a:ext cx="7742726" cy="717551"/>
          </a:xfrm>
        </p:spPr>
        <p:txBody>
          <a:bodyPr/>
          <a:lstStyle/>
          <a:p>
            <a:r>
              <a:rPr lang="en-US" dirty="0"/>
              <a:t>Activité principale 5 : service</a:t>
            </a:r>
            <a:br>
              <a:rPr lang="pl-PL" dirty="0"/>
            </a:br>
            <a:br>
              <a:rPr lang="en-US" dirty="0"/>
            </a:br>
            <a:br>
              <a:rPr lang="en-US" dirty="0"/>
            </a:br>
            <a:br>
              <a:rPr lang="pl-PL" dirty="0"/>
            </a:br>
            <a:br>
              <a:rPr lang="pl-PL" dirty="0"/>
            </a:br>
            <a:endParaRPr lang="pl-PL" dirty="0"/>
          </a:p>
        </p:txBody>
      </p:sp>
      <p:sp>
        <p:nvSpPr>
          <p:cNvPr id="6" name="Text Placeholder 2">
            <a:extLst>
              <a:ext uri="{FF2B5EF4-FFF2-40B4-BE49-F238E27FC236}">
                <a16:creationId xmlns:a16="http://schemas.microsoft.com/office/drawing/2014/main" id="{521B102D-45B1-D045-D58A-FB0847D3A08C}"/>
              </a:ext>
            </a:extLst>
          </p:cNvPr>
          <p:cNvSpPr>
            <a:spLocks noGrp="1"/>
          </p:cNvSpPr>
          <p:nvPr>
            <p:ph type="body" sz="half" idx="1"/>
          </p:nvPr>
        </p:nvSpPr>
        <p:spPr>
          <a:xfrm>
            <a:off x="603252" y="1258728"/>
            <a:ext cx="8807980" cy="5059521"/>
          </a:xfrm>
        </p:spPr>
        <p:txBody>
          <a:bodyPr>
            <a:normAutofit/>
          </a:bodyPr>
          <a:lstStyle/>
          <a:p>
            <a:pPr marL="0" indent="0">
              <a:buNone/>
            </a:pPr>
            <a:r>
              <a:rPr lang="en-US" sz="2208" b="1" dirty="0"/>
              <a:t>Définition : support après-vente visant à maintenir la satisfaction des clients.</a:t>
            </a:r>
            <a:endParaRPr lang="en-US" sz="2200" dirty="0"/>
          </a:p>
          <a:p>
            <a:pPr marL="631825" indent="-303213">
              <a:buFont typeface="Wingdings" panose="05000000000000000000" pitchFamily="2" charset="2"/>
              <a:buChar char="§"/>
            </a:pPr>
            <a:r>
              <a:rPr lang="en-US" sz="2200" dirty="0"/>
              <a:t>Retours de produits et garanties</a:t>
            </a:r>
          </a:p>
          <a:p>
            <a:pPr marL="631825" indent="-303213">
              <a:buFont typeface="Wingdings" panose="05000000000000000000" pitchFamily="2" charset="2"/>
              <a:buChar char="§"/>
            </a:pPr>
            <a:r>
              <a:rPr lang="en-US" sz="2024" dirty="0"/>
              <a:t>Assistance technique et résolution des problèmes</a:t>
            </a:r>
          </a:p>
          <a:p>
            <a:pPr marL="631825" indent="-303213">
              <a:buFont typeface="Wingdings" panose="05000000000000000000" pitchFamily="2" charset="2"/>
              <a:buChar char="§"/>
            </a:pPr>
            <a:r>
              <a:rPr lang="en-US" sz="2200" dirty="0"/>
              <a:t>Maintenance et réparations</a:t>
            </a:r>
          </a:p>
          <a:p>
            <a:pPr marL="631825" indent="-303213">
              <a:buFont typeface="Wingdings" panose="05000000000000000000" pitchFamily="2" charset="2"/>
              <a:buChar char="§"/>
            </a:pPr>
            <a:r>
              <a:rPr lang="en-US" sz="2024" dirty="0"/>
              <a:t>Retour d’information des clients et amélioration</a:t>
            </a:r>
          </a:p>
          <a:p>
            <a:pPr marL="0" indent="0">
              <a:buNone/>
            </a:pPr>
            <a:r>
              <a:rPr lang="en-US" sz="2400" b="1" dirty="0"/>
              <a:t>Exemple : si une livraison de tissu présente des défauts, l’entreprise traite les retours, remplace le produit et analyse le problème.</a:t>
            </a:r>
            <a:br>
              <a:rPr lang="pl-PL" sz="2400" dirty="0"/>
            </a:br>
            <a:endParaRPr lang="pl-PL" sz="2400" dirty="0"/>
          </a:p>
        </p:txBody>
      </p:sp>
    </p:spTree>
    <p:extLst>
      <p:ext uri="{BB962C8B-B14F-4D97-AF65-F5344CB8AC3E}">
        <p14:creationId xmlns:p14="http://schemas.microsoft.com/office/powerpoint/2010/main" val="2499367951"/>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A10205-B07C-0009-B7E3-279B15D6E60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CFB1860-AD4D-3556-6DE5-C455501BF90F}"/>
              </a:ext>
            </a:extLst>
          </p:cNvPr>
          <p:cNvSpPr>
            <a:spLocks noGrp="1"/>
          </p:cNvSpPr>
          <p:nvPr>
            <p:ph type="title"/>
          </p:nvPr>
        </p:nvSpPr>
        <p:spPr>
          <a:xfrm>
            <a:off x="603252" y="539751"/>
            <a:ext cx="7742726" cy="717551"/>
          </a:xfrm>
        </p:spPr>
        <p:txBody>
          <a:bodyPr/>
          <a:lstStyle/>
          <a:p>
            <a:r>
              <a:rPr lang="en-US" dirty="0"/>
              <a:t>Activités de soutien : rendre les activités principales efficaces</a:t>
            </a:r>
            <a:br>
              <a:rPr lang="en-US" dirty="0"/>
            </a:br>
            <a:br>
              <a:rPr lang="pl-PL" dirty="0"/>
            </a:br>
            <a:br>
              <a:rPr lang="en-US" dirty="0"/>
            </a:br>
            <a:br>
              <a:rPr lang="en-US" dirty="0"/>
            </a:br>
            <a:br>
              <a:rPr lang="pl-PL" dirty="0"/>
            </a:br>
            <a:br>
              <a:rPr lang="pl-PL" dirty="0"/>
            </a:br>
            <a:endParaRPr lang="pl-PL" dirty="0"/>
          </a:p>
        </p:txBody>
      </p:sp>
      <p:sp>
        <p:nvSpPr>
          <p:cNvPr id="6" name="Text Placeholder 2">
            <a:extLst>
              <a:ext uri="{FF2B5EF4-FFF2-40B4-BE49-F238E27FC236}">
                <a16:creationId xmlns:a16="http://schemas.microsoft.com/office/drawing/2014/main" id="{B89B440F-7245-A153-F400-5417B146A728}"/>
              </a:ext>
            </a:extLst>
          </p:cNvPr>
          <p:cNvSpPr>
            <a:spLocks noGrp="1"/>
          </p:cNvSpPr>
          <p:nvPr>
            <p:ph type="body" sz="half" idx="1"/>
          </p:nvPr>
        </p:nvSpPr>
        <p:spPr>
          <a:xfrm>
            <a:off x="603252" y="1798479"/>
            <a:ext cx="8807980" cy="5059521"/>
          </a:xfrm>
        </p:spPr>
        <p:txBody>
          <a:bodyPr>
            <a:normAutofit/>
          </a:bodyPr>
          <a:lstStyle/>
          <a:p>
            <a:pPr marL="0" indent="0">
              <a:buNone/>
            </a:pPr>
            <a:r>
              <a:rPr lang="en-US" sz="2400" dirty="0"/>
              <a:t>Support activities run across le entire value chain, strengthening all primary activities.</a:t>
            </a:r>
            <a:endParaRPr lang="en-US" sz="2200" dirty="0"/>
          </a:p>
          <a:p>
            <a:pPr marL="631825" indent="-303213">
              <a:buFont typeface="Wingdings" panose="05000000000000000000" pitchFamily="2" charset="2"/>
              <a:buChar char="§"/>
            </a:pPr>
            <a:r>
              <a:rPr lang="pl-PL" sz="2200" dirty="0" err="1"/>
              <a:t>Coordination : Finance, accounting, legal, gestion</a:t>
            </a:r>
          </a:p>
          <a:p>
            <a:pPr marL="631825" indent="-303213">
              <a:buFont typeface="Wingdings" panose="05000000000000000000" pitchFamily="2" charset="2"/>
              <a:buChar char="§"/>
            </a:pPr>
            <a:r>
              <a:rPr lang="en-US" sz="2200" dirty="0"/>
              <a:t>Technologie Développerment : Equipment, software, research &amp; innovation</a:t>
            </a:r>
          </a:p>
          <a:p>
            <a:pPr marL="631825" indent="-303213">
              <a:buFont typeface="Wingdings" panose="05000000000000000000" pitchFamily="2" charset="2"/>
              <a:buChar char="§"/>
            </a:pPr>
            <a:r>
              <a:rPr lang="pl-PL" sz="2200" dirty="0"/>
              <a:t>Humun Resources : Recruitment, training, compensation</a:t>
            </a:r>
          </a:p>
          <a:p>
            <a:pPr marL="631825" indent="-303213">
              <a:buFont typeface="Wingdings" panose="05000000000000000000" pitchFamily="2" charset="2"/>
              <a:buChar char="§"/>
            </a:pPr>
            <a:r>
              <a:rPr lang="en-US" sz="2200" dirty="0"/>
              <a:t>Approvisionnement : Sourcing materials et services pour le entire entreprise</a:t>
            </a:r>
          </a:p>
        </p:txBody>
      </p:sp>
    </p:spTree>
    <p:extLst>
      <p:ext uri="{BB962C8B-B14F-4D97-AF65-F5344CB8AC3E}">
        <p14:creationId xmlns:p14="http://schemas.microsoft.com/office/powerpoint/2010/main" val="3036015092"/>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076807-A164-D35A-8015-F0E3241B3D4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FD218EC-F317-4D3C-D166-0F777283BCDB}"/>
              </a:ext>
            </a:extLst>
          </p:cNvPr>
          <p:cNvSpPr>
            <a:spLocks noGrp="1"/>
          </p:cNvSpPr>
          <p:nvPr>
            <p:ph type="title"/>
          </p:nvPr>
        </p:nvSpPr>
        <p:spPr>
          <a:xfrm>
            <a:off x="603252" y="539751"/>
            <a:ext cx="7742726" cy="717551"/>
          </a:xfrm>
        </p:spPr>
        <p:txBody>
          <a:bodyPr/>
          <a:lstStyle/>
          <a:p>
            <a:r>
              <a:rPr lang="en-US" dirty="0"/>
              <a:t>Activité de soutien : coordination</a:t>
            </a:r>
            <a:br>
              <a:rPr lang="en-US" dirty="0"/>
            </a:br>
            <a:br>
              <a:rPr lang="pl-PL" dirty="0"/>
            </a:br>
            <a:br>
              <a:rPr lang="en-US" dirty="0"/>
            </a:br>
            <a:br>
              <a:rPr lang="en-US" dirty="0"/>
            </a:br>
            <a:br>
              <a:rPr lang="pl-PL" dirty="0"/>
            </a:br>
            <a:br>
              <a:rPr lang="pl-PL" dirty="0"/>
            </a:br>
            <a:endParaRPr lang="pl-PL" dirty="0"/>
          </a:p>
        </p:txBody>
      </p:sp>
      <p:sp>
        <p:nvSpPr>
          <p:cNvPr id="6" name="Text Placeholder 2">
            <a:extLst>
              <a:ext uri="{FF2B5EF4-FFF2-40B4-BE49-F238E27FC236}">
                <a16:creationId xmlns:a16="http://schemas.microsoft.com/office/drawing/2014/main" id="{32B45C36-7E89-634B-D229-239E727A739D}"/>
              </a:ext>
            </a:extLst>
          </p:cNvPr>
          <p:cNvSpPr>
            <a:spLocks noGrp="1"/>
          </p:cNvSpPr>
          <p:nvPr>
            <p:ph type="body" sz="half" idx="1"/>
          </p:nvPr>
        </p:nvSpPr>
        <p:spPr>
          <a:xfrm>
            <a:off x="603252" y="1436717"/>
            <a:ext cx="8807980" cy="5059521"/>
          </a:xfrm>
        </p:spPr>
        <p:txBody>
          <a:bodyPr>
            <a:normAutofit/>
          </a:bodyPr>
          <a:lstStyle/>
          <a:p>
            <a:pPr marL="0" indent="0">
              <a:buNone/>
            </a:pPr>
            <a:r>
              <a:rPr lang="en-US" sz="2208" dirty="0"/>
              <a:t>Les systèmes structurants qui soutiennent toutes les opérations de l’entreprise.</a:t>
            </a:r>
            <a:endParaRPr lang="pl-PL" sz="2400" dirty="0"/>
          </a:p>
          <a:p>
            <a:pPr marL="631825" indent="-303213">
              <a:buFont typeface="Wingdings" panose="05000000000000000000" pitchFamily="2" charset="2"/>
              <a:buChar char="§"/>
            </a:pPr>
            <a:r>
              <a:rPr lang="en-US" sz="2024" dirty="0"/>
              <a:t>Finance : gestion de la trésorerie, des paiements et des décisions d’investissement</a:t>
            </a:r>
          </a:p>
          <a:p>
            <a:pPr marL="631825" indent="-303213">
              <a:buFont typeface="Wingdings" panose="05000000000000000000" pitchFamily="2" charset="2"/>
              <a:buChar char="§"/>
            </a:pPr>
            <a:r>
              <a:rPr lang="en-US" sz="2200" dirty="0"/>
              <a:t>Comptabilité : suivi des coûts et des revenus</a:t>
            </a:r>
          </a:p>
          <a:p>
            <a:pPr marL="631825" indent="-303213">
              <a:buFont typeface="Wingdings" panose="05000000000000000000" pitchFamily="2" charset="2"/>
              <a:buChar char="§"/>
            </a:pPr>
            <a:r>
              <a:rPr lang="en-US" sz="2200" dirty="0"/>
              <a:t>Juridique : contrats, conformité, résolution des litiges</a:t>
            </a:r>
          </a:p>
          <a:p>
            <a:pPr marL="631825" indent="-303213">
              <a:buFont typeface="Wingdings" panose="05000000000000000000" pitchFamily="2" charset="2"/>
              <a:buChar char="§"/>
            </a:pPr>
            <a:r>
              <a:rPr lang="en-US" sz="2200" dirty="0"/>
              <a:t>Assurance qualité : définition et suivi des normes de qualité</a:t>
            </a:r>
          </a:p>
          <a:p>
            <a:pPr marL="631825" indent="-303213">
              <a:buFont typeface="Wingdings" panose="05000000000000000000" pitchFamily="2" charset="2"/>
              <a:buChar char="§"/>
            </a:pPr>
            <a:r>
              <a:rPr lang="en-US" sz="2024" dirty="0"/>
              <a:t>Management stratégique : définition de l’orientation et des objectifs de l’entreprise</a:t>
            </a:r>
          </a:p>
        </p:txBody>
      </p:sp>
    </p:spTree>
    <p:extLst>
      <p:ext uri="{BB962C8B-B14F-4D97-AF65-F5344CB8AC3E}">
        <p14:creationId xmlns:p14="http://schemas.microsoft.com/office/powerpoint/2010/main" val="1399898455"/>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5F00BB-1E8D-04C9-6309-2C9F9AB97B5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FB0C042-D20E-7E97-FD58-59CA08431E4C}"/>
              </a:ext>
            </a:extLst>
          </p:cNvPr>
          <p:cNvSpPr>
            <a:spLocks noGrp="1"/>
          </p:cNvSpPr>
          <p:nvPr>
            <p:ph type="title"/>
          </p:nvPr>
        </p:nvSpPr>
        <p:spPr>
          <a:xfrm>
            <a:off x="603252" y="539751"/>
            <a:ext cx="7742726" cy="717551"/>
          </a:xfrm>
        </p:spPr>
        <p:txBody>
          <a:bodyPr/>
          <a:lstStyle/>
          <a:p>
            <a:r>
              <a:rPr lang="pl-PL" dirty="0"/>
              <a:t>Activité de soutien : développement technologique</a:t>
            </a:r>
            <a:br>
              <a:rPr lang="pl-PL" dirty="0"/>
            </a:br>
            <a:br>
              <a:rPr lang="en-US" dirty="0"/>
            </a:br>
            <a:br>
              <a:rPr lang="pl-PL" dirty="0"/>
            </a:br>
            <a:br>
              <a:rPr lang="en-US" dirty="0"/>
            </a:br>
            <a:br>
              <a:rPr lang="en-US" dirty="0"/>
            </a:br>
            <a:br>
              <a:rPr lang="pl-PL" dirty="0"/>
            </a:br>
            <a:br>
              <a:rPr lang="pl-PL" dirty="0"/>
            </a:br>
            <a:endParaRPr lang="pl-PL" dirty="0"/>
          </a:p>
        </p:txBody>
      </p:sp>
      <p:sp>
        <p:nvSpPr>
          <p:cNvPr id="6" name="Text Placeholder 2">
            <a:extLst>
              <a:ext uri="{FF2B5EF4-FFF2-40B4-BE49-F238E27FC236}">
                <a16:creationId xmlns:a16="http://schemas.microsoft.com/office/drawing/2014/main" id="{349E299F-3829-1718-6CB2-A3FEA9D7F39A}"/>
              </a:ext>
            </a:extLst>
          </p:cNvPr>
          <p:cNvSpPr>
            <a:spLocks noGrp="1"/>
          </p:cNvSpPr>
          <p:nvPr>
            <p:ph type="body" sz="half" idx="1"/>
          </p:nvPr>
        </p:nvSpPr>
        <p:spPr>
          <a:xfrm>
            <a:off x="603252" y="1569719"/>
            <a:ext cx="8807980" cy="5059521"/>
          </a:xfrm>
        </p:spPr>
        <p:txBody>
          <a:bodyPr>
            <a:normAutofit/>
          </a:bodyPr>
          <a:lstStyle/>
          <a:p>
            <a:pPr marL="0" indent="0">
              <a:buNone/>
            </a:pPr>
            <a:r>
              <a:rPr lang="en-US" sz="2400" dirty="0"/>
              <a:t>Tools, equipment, et knowledge that enable efficient operations.</a:t>
            </a:r>
            <a:endParaRPr lang="pl-PL" sz="2400" dirty="0"/>
          </a:p>
          <a:p>
            <a:pPr marL="631825" indent="-303213">
              <a:buFont typeface="Wingdings" panose="05000000000000000000" pitchFamily="2" charset="2"/>
              <a:buChar char="§"/>
            </a:pPr>
            <a:r>
              <a:rPr lang="en-US" sz="2200" dirty="0"/>
              <a:t>Equipment : Machinery, tools, production equipment</a:t>
            </a:r>
          </a:p>
          <a:p>
            <a:pPr marL="631825" indent="-303213">
              <a:buFont typeface="Wingdings" panose="05000000000000000000" pitchFamily="2" charset="2"/>
              <a:buChar char="§"/>
            </a:pPr>
            <a:r>
              <a:rPr lang="en-US" sz="2200" dirty="0"/>
              <a:t>Software : Systèmes pour planification, tracking, accounting</a:t>
            </a:r>
          </a:p>
          <a:p>
            <a:pPr marL="631825" indent="-303213">
              <a:buFont typeface="Wingdings" panose="05000000000000000000" pitchFamily="2" charset="2"/>
              <a:buChar char="§"/>
            </a:pPr>
            <a:r>
              <a:rPr lang="en-US" sz="2200" dirty="0"/>
              <a:t>Research &amp; Développerment : Improving processuses et products</a:t>
            </a:r>
          </a:p>
          <a:p>
            <a:pPr marL="631825" indent="-303213">
              <a:buFont typeface="Wingdings" panose="05000000000000000000" pitchFamily="2" charset="2"/>
              <a:buChar char="§"/>
            </a:pPr>
            <a:r>
              <a:rPr lang="en-US" sz="2200" dirty="0"/>
              <a:t>Technical Knowledge : Expertise et continuous learning</a:t>
            </a:r>
            <a:endParaRPr lang="pl-PL" sz="2200" dirty="0"/>
          </a:p>
          <a:p>
            <a:pPr marL="328612" indent="0">
              <a:buNone/>
            </a:pPr>
            <a:r>
              <a:rPr lang="en-US" sz="2400" b="1" dirty="0"/>
              <a:t>Exemple : Investing dans better looms, dyeing equipment, ou stock gestion software improves all primary activities.</a:t>
            </a:r>
          </a:p>
        </p:txBody>
      </p:sp>
    </p:spTree>
    <p:extLst>
      <p:ext uri="{BB962C8B-B14F-4D97-AF65-F5344CB8AC3E}">
        <p14:creationId xmlns:p14="http://schemas.microsoft.com/office/powerpoint/2010/main" val="1325803103"/>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2C9F7A-BB91-E0AB-8196-AAF726B7F5A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4760F91-8D70-A84A-1EE7-6EA06747E45D}"/>
              </a:ext>
            </a:extLst>
          </p:cNvPr>
          <p:cNvSpPr>
            <a:spLocks noGrp="1"/>
          </p:cNvSpPr>
          <p:nvPr>
            <p:ph type="title"/>
          </p:nvPr>
        </p:nvSpPr>
        <p:spPr>
          <a:xfrm>
            <a:off x="603252" y="539751"/>
            <a:ext cx="7742726" cy="717551"/>
          </a:xfrm>
        </p:spPr>
        <p:txBody>
          <a:bodyPr/>
          <a:lstStyle/>
          <a:p>
            <a:r>
              <a:rPr lang="pl-PL" dirty="0"/>
              <a:t>Activité de soutien : ressources humaines</a:t>
            </a:r>
            <a:br>
              <a:rPr lang="pl-PL" dirty="0"/>
            </a:br>
            <a:br>
              <a:rPr lang="pl-PL" dirty="0"/>
            </a:br>
            <a:br>
              <a:rPr lang="en-US" dirty="0"/>
            </a:br>
            <a:br>
              <a:rPr lang="pl-PL" dirty="0"/>
            </a:br>
            <a:br>
              <a:rPr lang="en-US" dirty="0"/>
            </a:br>
            <a:br>
              <a:rPr lang="en-US" dirty="0"/>
            </a:br>
            <a:br>
              <a:rPr lang="pl-PL" dirty="0"/>
            </a:br>
            <a:br>
              <a:rPr lang="pl-PL" dirty="0"/>
            </a:br>
            <a:endParaRPr lang="pl-PL" dirty="0"/>
          </a:p>
        </p:txBody>
      </p:sp>
      <p:sp>
        <p:nvSpPr>
          <p:cNvPr id="6" name="Text Placeholder 2">
            <a:extLst>
              <a:ext uri="{FF2B5EF4-FFF2-40B4-BE49-F238E27FC236}">
                <a16:creationId xmlns:a16="http://schemas.microsoft.com/office/drawing/2014/main" id="{1C48024F-B5E7-56CA-6484-89FD3CB836F7}"/>
              </a:ext>
            </a:extLst>
          </p:cNvPr>
          <p:cNvSpPr>
            <a:spLocks noGrp="1"/>
          </p:cNvSpPr>
          <p:nvPr>
            <p:ph type="body" sz="half" idx="1"/>
          </p:nvPr>
        </p:nvSpPr>
        <p:spPr>
          <a:xfrm>
            <a:off x="657864" y="1569719"/>
            <a:ext cx="8807980" cy="5059521"/>
          </a:xfrm>
        </p:spPr>
        <p:txBody>
          <a:bodyPr>
            <a:normAutofit/>
          </a:bodyPr>
          <a:lstStyle/>
          <a:p>
            <a:pPr marL="0" indent="0">
              <a:buNone/>
            </a:pPr>
            <a:r>
              <a:rPr lang="en-US" sz="2208" dirty="0"/>
              <a:t>Les personnes constituent le fondement de toutes les activités de l’entreprise.</a:t>
            </a:r>
            <a:endParaRPr lang="pl-PL" sz="2400" dirty="0"/>
          </a:p>
          <a:p>
            <a:pPr marL="631825" indent="-303213">
              <a:buFont typeface="Wingdings" panose="05000000000000000000" pitchFamily="2" charset="2"/>
              <a:buChar char="§"/>
            </a:pPr>
            <a:r>
              <a:rPr lang="en-US" sz="2200" dirty="0"/>
              <a:t>Recrutement : rechercher et embaucher des employés qualifiés</a:t>
            </a:r>
          </a:p>
          <a:p>
            <a:pPr marL="631825" indent="-303213">
              <a:buFont typeface="Wingdings" panose="05000000000000000000" pitchFamily="2" charset="2"/>
              <a:buChar char="§"/>
            </a:pPr>
            <a:r>
              <a:rPr lang="en-US" sz="2024" dirty="0"/>
              <a:t>Formation et développement : renforcer les compétences et les connaissances</a:t>
            </a:r>
          </a:p>
          <a:p>
            <a:pPr marL="631825" indent="-303213">
              <a:buFont typeface="Wingdings" panose="05000000000000000000" pitchFamily="2" charset="2"/>
              <a:buChar char="§"/>
            </a:pPr>
            <a:r>
              <a:rPr lang="en-US" sz="2024" dirty="0"/>
              <a:t>Rémunération : salaires et avantages équitables</a:t>
            </a:r>
          </a:p>
          <a:p>
            <a:pPr marL="631825" indent="-303213">
              <a:buFont typeface="Wingdings" panose="05000000000000000000" pitchFamily="2" charset="2"/>
              <a:buChar char="§"/>
            </a:pPr>
            <a:r>
              <a:rPr lang="en-US" sz="2200" dirty="0"/>
              <a:t>Gestion de la performance : motiver et évaluer le travail</a:t>
            </a:r>
          </a:p>
          <a:p>
            <a:pPr marL="328612" indent="0">
              <a:buNone/>
            </a:pPr>
            <a:r>
              <a:rPr lang="en-US" sz="2400" b="1" dirty="0"/>
              <a:t>Pourquoi it matters : Un textile factory's success depends on skilled workers, motivated managers, et good labor practices.</a:t>
            </a:r>
          </a:p>
        </p:txBody>
      </p:sp>
    </p:spTree>
    <p:extLst>
      <p:ext uri="{BB962C8B-B14F-4D97-AF65-F5344CB8AC3E}">
        <p14:creationId xmlns:p14="http://schemas.microsoft.com/office/powerpoint/2010/main" val="896336770"/>
      </p:ext>
    </p:extLst>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8197D6-18AB-3278-40D0-553C76388B1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8EE90B7-2443-1A42-95AC-E1E59B35659F}"/>
              </a:ext>
            </a:extLst>
          </p:cNvPr>
          <p:cNvSpPr>
            <a:spLocks noGrp="1"/>
          </p:cNvSpPr>
          <p:nvPr>
            <p:ph type="title"/>
          </p:nvPr>
        </p:nvSpPr>
        <p:spPr>
          <a:xfrm>
            <a:off x="603252" y="539751"/>
            <a:ext cx="7742726" cy="717551"/>
          </a:xfrm>
        </p:spPr>
        <p:txBody>
          <a:bodyPr/>
          <a:lstStyle/>
          <a:p>
            <a:r>
              <a:rPr lang="pl-PL" dirty="0"/>
              <a:t>Activité de soutien : approvisionnement</a:t>
            </a:r>
            <a:br>
              <a:rPr lang="pl-PL" dirty="0"/>
            </a:br>
            <a:br>
              <a:rPr lang="pl-PL" dirty="0"/>
            </a:br>
            <a:br>
              <a:rPr lang="pl-PL" dirty="0"/>
            </a:br>
            <a:br>
              <a:rPr lang="en-US" dirty="0"/>
            </a:br>
            <a:br>
              <a:rPr lang="pl-PL" dirty="0"/>
            </a:br>
            <a:br>
              <a:rPr lang="en-US" dirty="0"/>
            </a:br>
            <a:br>
              <a:rPr lang="en-US" dirty="0"/>
            </a:br>
            <a:br>
              <a:rPr lang="pl-PL" dirty="0"/>
            </a:br>
            <a:br>
              <a:rPr lang="pl-PL" dirty="0"/>
            </a:br>
            <a:endParaRPr lang="pl-PL" dirty="0"/>
          </a:p>
        </p:txBody>
      </p:sp>
      <p:sp>
        <p:nvSpPr>
          <p:cNvPr id="6" name="Text Placeholder 2">
            <a:extLst>
              <a:ext uri="{FF2B5EF4-FFF2-40B4-BE49-F238E27FC236}">
                <a16:creationId xmlns:a16="http://schemas.microsoft.com/office/drawing/2014/main" id="{1837B7EC-DC4D-0821-0DF5-A1E791E92FDF}"/>
              </a:ext>
            </a:extLst>
          </p:cNvPr>
          <p:cNvSpPr>
            <a:spLocks noGrp="1"/>
          </p:cNvSpPr>
          <p:nvPr>
            <p:ph type="body" sz="half" idx="1"/>
          </p:nvPr>
        </p:nvSpPr>
        <p:spPr>
          <a:xfrm>
            <a:off x="657864" y="1569719"/>
            <a:ext cx="8807980" cy="5059521"/>
          </a:xfrm>
        </p:spPr>
        <p:txBody>
          <a:bodyPr>
            <a:normAutofit/>
          </a:bodyPr>
          <a:lstStyle/>
          <a:p>
            <a:pPr marL="0" indent="0">
              <a:buNone/>
            </a:pPr>
            <a:r>
              <a:rPr lang="en-US" sz="2400" dirty="0"/>
              <a:t>Sourcer les matériaux et services nécessaires sur l’ensemble de la chaîne de valeur.</a:t>
            </a:r>
            <a:endParaRPr lang="pl-PL" sz="2400" dirty="0"/>
          </a:p>
          <a:p>
            <a:pPr marL="631825" indent="-303213">
              <a:buFont typeface="Wingdings" panose="05000000000000000000" pitchFamily="2" charset="2"/>
              <a:buChar char="§"/>
            </a:pPr>
            <a:r>
              <a:rPr lang="en-US" sz="2200" dirty="0"/>
              <a:t>Raw Materials : Cotton, chemicals, dyes (for primary activities)</a:t>
            </a:r>
          </a:p>
          <a:p>
            <a:pPr marL="631825" indent="-303213">
              <a:buFont typeface="Wingdings" panose="05000000000000000000" pitchFamily="2" charset="2"/>
              <a:buChar char="§"/>
            </a:pPr>
            <a:r>
              <a:rPr lang="en-US" sz="2200" dirty="0"/>
              <a:t>Equipment &amp; Supplies : Machinery parts, office supplies, IT systèmes</a:t>
            </a:r>
          </a:p>
          <a:p>
            <a:pPr marL="631825" indent="-303213">
              <a:buFont typeface="Wingdings" panose="05000000000000000000" pitchFamily="2" charset="2"/>
              <a:buChar char="§"/>
            </a:pPr>
            <a:r>
              <a:rPr lang="en-US" sz="2200" dirty="0"/>
              <a:t>Services : Consulting, maintenance, transport, energy</a:t>
            </a:r>
          </a:p>
          <a:p>
            <a:pPr marL="631825" indent="-303213">
              <a:buFont typeface="Wingdings" panose="05000000000000000000" pitchFamily="2" charset="2"/>
              <a:buChar char="§"/>
            </a:pPr>
            <a:r>
              <a:rPr lang="en-US" sz="2024" dirty="0"/>
              <a:t>Rôle stratégique : trouver les meilleurs fournisseurs au meilleur rapport valeur/prix, et non seulement au prix le plus bas</a:t>
            </a:r>
          </a:p>
        </p:txBody>
      </p:sp>
    </p:spTree>
    <p:extLst>
      <p:ext uri="{BB962C8B-B14F-4D97-AF65-F5344CB8AC3E}">
        <p14:creationId xmlns:p14="http://schemas.microsoft.com/office/powerpoint/2010/main" val="3197709018"/>
      </p:ext>
    </p:extLst>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E8EA12-A041-73D0-1776-7842135EB66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12A3044-A46C-A82A-0682-6D8E951DFDAA}"/>
              </a:ext>
            </a:extLst>
          </p:cNvPr>
          <p:cNvSpPr>
            <a:spLocks noGrp="1"/>
          </p:cNvSpPr>
          <p:nvPr>
            <p:ph type="title"/>
          </p:nvPr>
        </p:nvSpPr>
        <p:spPr>
          <a:xfrm>
            <a:off x="603252" y="539751"/>
            <a:ext cx="7742726" cy="717551"/>
          </a:xfrm>
        </p:spPr>
        <p:txBody>
          <a:bodyPr/>
          <a:lstStyle/>
          <a:p>
            <a:r>
              <a:rPr lang="pl-PL" dirty="0"/>
              <a:t>Structure de la chaîne d’approvisionnement</a:t>
            </a:r>
            <a:br>
              <a:rPr lang="pl-PL" dirty="0"/>
            </a:br>
            <a:br>
              <a:rPr lang="pl-PL" dirty="0"/>
            </a:br>
            <a:br>
              <a:rPr lang="pl-PL" dirty="0"/>
            </a:br>
            <a:br>
              <a:rPr lang="pl-PL" dirty="0"/>
            </a:br>
            <a:br>
              <a:rPr lang="en-US" dirty="0"/>
            </a:br>
            <a:br>
              <a:rPr lang="pl-PL" dirty="0"/>
            </a:br>
            <a:br>
              <a:rPr lang="en-US" dirty="0"/>
            </a:br>
            <a:br>
              <a:rPr lang="en-US" dirty="0"/>
            </a:br>
            <a:br>
              <a:rPr lang="pl-PL" dirty="0"/>
            </a:br>
            <a:br>
              <a:rPr lang="pl-PL" dirty="0"/>
            </a:br>
            <a:endParaRPr lang="pl-PL" dirty="0"/>
          </a:p>
        </p:txBody>
      </p:sp>
      <p:sp>
        <p:nvSpPr>
          <p:cNvPr id="6" name="Text Placeholder 2">
            <a:extLst>
              <a:ext uri="{FF2B5EF4-FFF2-40B4-BE49-F238E27FC236}">
                <a16:creationId xmlns:a16="http://schemas.microsoft.com/office/drawing/2014/main" id="{33F3A43B-8BC8-1103-8083-67035185B571}"/>
              </a:ext>
            </a:extLst>
          </p:cNvPr>
          <p:cNvSpPr>
            <a:spLocks noGrp="1"/>
          </p:cNvSpPr>
          <p:nvPr>
            <p:ph type="body" sz="half" idx="1"/>
          </p:nvPr>
        </p:nvSpPr>
        <p:spPr>
          <a:xfrm>
            <a:off x="657864" y="1569719"/>
            <a:ext cx="8807980" cy="5059521"/>
          </a:xfrm>
        </p:spPr>
        <p:txBody>
          <a:bodyPr>
            <a:normAutofit/>
          </a:bodyPr>
          <a:lstStyle/>
          <a:p>
            <a:pPr marL="0" indent="0">
              <a:buNone/>
            </a:pPr>
            <a:r>
              <a:rPr lang="en-US" sz="2400" dirty="0"/>
              <a:t>Le chaîne d’approvisionnement extends dans both directions de your company :</a:t>
            </a:r>
            <a:endParaRPr lang="pl-PL" sz="2400" dirty="0"/>
          </a:p>
          <a:p>
            <a:pPr marL="785812" indent="-457200">
              <a:buFont typeface="+mj-lt"/>
              <a:buAutoNum type="arabicParenR"/>
            </a:pPr>
            <a:r>
              <a:rPr lang="en-US" sz="2200" b="1" dirty="0"/>
              <a:t>Upstream (Fournisseur side) : Where raw materials come from</a:t>
            </a:r>
          </a:p>
          <a:p>
            <a:pPr marL="1119187" indent="-342900">
              <a:buFont typeface="Wingdings" panose="05000000000000000000" pitchFamily="2" charset="2"/>
              <a:buChar char="Ø"/>
            </a:pPr>
            <a:r>
              <a:rPr lang="en-US" sz="2200" dirty="0"/>
              <a:t>Exemple : Cotton farmers → Fournisseurs → Our textile factory</a:t>
            </a:r>
          </a:p>
          <a:p>
            <a:pPr marL="785812" indent="-457200">
              <a:buFont typeface="+mj-lt"/>
              <a:buAutoNum type="arabicParenR" startAt="2"/>
            </a:pPr>
            <a:r>
              <a:rPr lang="en-US" sz="2200" b="1" dirty="0"/>
              <a:t>Aval (côté client) : là où les produits vont après notre entreprise</a:t>
            </a:r>
          </a:p>
          <a:p>
            <a:pPr marL="1119187" indent="-342900">
              <a:buFont typeface="Wingdings" panose="05000000000000000000" pitchFamily="2" charset="2"/>
              <a:buChar char="Ø"/>
            </a:pPr>
            <a:r>
              <a:rPr lang="en-US" sz="2200" dirty="0"/>
              <a:t>Exemple : Our textile factory → Clothing manufacturers → Retailers → Consumers</a:t>
            </a:r>
          </a:p>
        </p:txBody>
      </p:sp>
    </p:spTree>
    <p:extLst>
      <p:ext uri="{BB962C8B-B14F-4D97-AF65-F5344CB8AC3E}">
        <p14:creationId xmlns:p14="http://schemas.microsoft.com/office/powerpoint/2010/main" val="1897429335"/>
      </p:ext>
    </p:extLst>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sp>
        <p:nvSpPr>
          <p:cNvPr id="35" name="TextBox 34">
            <a:extLst>
              <a:ext uri="{FF2B5EF4-FFF2-40B4-BE49-F238E27FC236}">
                <a16:creationId xmlns:a16="http://schemas.microsoft.com/office/drawing/2014/main" id="{246709A9-B22C-4B45-9430-7BA594C9DFD7}"/>
              </a:ext>
            </a:extLst>
          </p:cNvPr>
          <p:cNvSpPr txBox="1"/>
          <p:nvPr/>
        </p:nvSpPr>
        <p:spPr>
          <a:xfrm>
            <a:off x="1270000" y="1587500"/>
            <a:ext cx="2286000" cy="431800"/>
          </a:xfrm>
          <a:prstGeom prst="rect">
            <a:avLst/>
          </a:prstGeom>
          <a:noFill/>
        </p:spPr>
        <p:txBody>
          <a:bodyPr vertOverflow="overflow" vert="horz" wrap="square" rtlCol="0" anchor="t">
            <a:spAutoFit/>
          </a:bodyPr>
          <a:lstStyle/>
          <a:p>
            <a:pPr algn="l"/>
            <a:r>
              <a:rPr lang="en-GB" sz="2000">
                <a:solidFill>
                  <a:srgbClr val="0B355B"/>
                </a:solidFill>
                <a:latin typeface="Arial"/>
                <a:cs typeface="Arial"/>
              </a:rPr>
              <a:t>Matières premières</a:t>
            </a:r>
          </a:p>
        </p:txBody>
      </p:sp>
      <p:sp>
        <p:nvSpPr>
          <p:cNvPr id="36" name="TextBox 35">
            <a:extLst>
              <a:ext uri="{FF2B5EF4-FFF2-40B4-BE49-F238E27FC236}">
                <a16:creationId xmlns:a16="http://schemas.microsoft.com/office/drawing/2014/main" id="{0DF28DB1-C722-47E3-884E-CE50A490DB84}"/>
              </a:ext>
            </a:extLst>
          </p:cNvPr>
          <p:cNvSpPr txBox="1"/>
          <p:nvPr/>
        </p:nvSpPr>
        <p:spPr>
          <a:xfrm>
            <a:off x="5207000" y="1587500"/>
            <a:ext cx="2159000" cy="431800"/>
          </a:xfrm>
          <a:prstGeom prst="rect">
            <a:avLst/>
          </a:prstGeom>
          <a:noFill/>
        </p:spPr>
        <p:txBody>
          <a:bodyPr vertOverflow="overflow" vert="horz" wrap="square" rtlCol="0" anchor="t">
            <a:spAutoFit/>
          </a:bodyPr>
          <a:lstStyle/>
          <a:p>
            <a:pPr algn="l"/>
            <a:r>
              <a:rPr lang="en-GB" sz="2000">
                <a:solidFill>
                  <a:srgbClr val="0B355B"/>
                </a:solidFill>
                <a:latin typeface="Arial"/>
                <a:cs typeface="Arial"/>
              </a:rPr>
              <a:t>Fabrication</a:t>
            </a:r>
          </a:p>
        </p:txBody>
      </p:sp>
      <p:sp>
        <p:nvSpPr>
          <p:cNvPr id="37" name="TextBox 36">
            <a:extLst>
              <a:ext uri="{FF2B5EF4-FFF2-40B4-BE49-F238E27FC236}">
                <a16:creationId xmlns:a16="http://schemas.microsoft.com/office/drawing/2014/main" id="{8224E788-D324-47F7-9840-F6D73E41BE03}"/>
              </a:ext>
            </a:extLst>
          </p:cNvPr>
          <p:cNvSpPr txBox="1"/>
          <p:nvPr/>
        </p:nvSpPr>
        <p:spPr>
          <a:xfrm>
            <a:off x="9207500" y="1587500"/>
            <a:ext cx="2413000" cy="431800"/>
          </a:xfrm>
          <a:prstGeom prst="rect">
            <a:avLst/>
          </a:prstGeom>
          <a:noFill/>
        </p:spPr>
        <p:txBody>
          <a:bodyPr vertOverflow="overflow" vert="horz" wrap="square" rtlCol="0" anchor="t">
            <a:spAutoFit/>
          </a:bodyPr>
          <a:lstStyle/>
          <a:p>
            <a:pPr algn="l"/>
            <a:r>
              <a:rPr lang="en-GB" sz="2000">
                <a:solidFill>
                  <a:srgbClr val="0B355B"/>
                </a:solidFill>
                <a:latin typeface="Arial"/>
                <a:cs typeface="Arial"/>
              </a:rPr>
              <a:t>Consommateur</a:t>
            </a:r>
          </a:p>
        </p:txBody>
      </p:sp>
      <p:sp>
        <p:nvSpPr>
          <p:cNvPr id="38" name="TextBox 37">
            <a:extLst>
              <a:ext uri="{FF2B5EF4-FFF2-40B4-BE49-F238E27FC236}">
                <a16:creationId xmlns:a16="http://schemas.microsoft.com/office/drawing/2014/main" id="{7BB14B18-11DA-48CF-9E87-204C36CF97ED}"/>
              </a:ext>
            </a:extLst>
          </p:cNvPr>
          <p:cNvSpPr txBox="1"/>
          <p:nvPr/>
        </p:nvSpPr>
        <p:spPr>
          <a:xfrm>
            <a:off x="406400" y="4356100"/>
            <a:ext cx="2159000" cy="457200"/>
          </a:xfrm>
          <a:prstGeom prst="rect">
            <a:avLst/>
          </a:prstGeom>
          <a:noFill/>
        </p:spPr>
        <p:txBody>
          <a:bodyPr vertOverflow="overflow" vert="horz" wrap="square" rtlCol="0" anchor="t">
            <a:spAutoFit/>
          </a:bodyPr>
          <a:lstStyle/>
          <a:p>
            <a:pPr algn="l"/>
            <a:r>
              <a:rPr lang="en-GB">
                <a:solidFill>
                  <a:srgbClr val="2DBCA9"/>
                </a:solidFill>
                <a:latin typeface="Arial"/>
                <a:cs typeface="Arial"/>
              </a:rPr>
              <a:t>AMONT</a:t>
            </a:r>
          </a:p>
        </p:txBody>
      </p:sp>
      <p:sp>
        <p:nvSpPr>
          <p:cNvPr id="39" name="TextBox 38">
            <a:extLst>
              <a:ext uri="{FF2B5EF4-FFF2-40B4-BE49-F238E27FC236}">
                <a16:creationId xmlns:a16="http://schemas.microsoft.com/office/drawing/2014/main" id="{BCDBD392-8BDE-48B9-AB2D-08AF82F07399}"/>
              </a:ext>
            </a:extLst>
          </p:cNvPr>
          <p:cNvSpPr txBox="1"/>
          <p:nvPr/>
        </p:nvSpPr>
        <p:spPr>
          <a:xfrm>
            <a:off x="9207500" y="4356100"/>
            <a:ext cx="2286000" cy="457200"/>
          </a:xfrm>
          <a:prstGeom prst="rect">
            <a:avLst/>
          </a:prstGeom>
          <a:noFill/>
        </p:spPr>
        <p:txBody>
          <a:bodyPr vertOverflow="overflow" vert="horz" wrap="square" rtlCol="0" anchor="t">
            <a:spAutoFit/>
          </a:bodyPr>
          <a:lstStyle/>
          <a:p>
            <a:pPr algn="l"/>
            <a:r>
              <a:rPr lang="en-GB" b="1">
                <a:solidFill>
                  <a:srgbClr val="0B355B"/>
                </a:solidFill>
                <a:latin typeface="Arial"/>
                <a:cs typeface="Arial"/>
              </a:rPr>
              <a:t>AVAL</a:t>
            </a:r>
          </a:p>
        </p:txBody>
      </p:sp>
      <p:sp>
        <p:nvSpPr>
          <p:cNvPr id="40" name="TextBox 39">
            <a:extLst>
              <a:ext uri="{FF2B5EF4-FFF2-40B4-BE49-F238E27FC236}">
                <a16:creationId xmlns:a16="http://schemas.microsoft.com/office/drawing/2014/main" id="{DEFFA630-D53B-4033-A711-54D09BF0CF6E}"/>
              </a:ext>
            </a:extLst>
          </p:cNvPr>
          <p:cNvSpPr txBox="1"/>
          <p:nvPr/>
        </p:nvSpPr>
        <p:spPr>
          <a:xfrm>
            <a:off x="3746500" y="4978400"/>
            <a:ext cx="1841500" cy="381000"/>
          </a:xfrm>
          <a:prstGeom prst="rect">
            <a:avLst/>
          </a:prstGeom>
          <a:noFill/>
        </p:spPr>
        <p:txBody>
          <a:bodyPr vertOverflow="overflow" vert="horz" wrap="square" rtlCol="0" anchor="t">
            <a:spAutoFit/>
          </a:bodyPr>
          <a:lstStyle/>
          <a:p>
            <a:pPr algn="l"/>
            <a:r>
              <a:rPr lang="en-GB" sz="1800">
                <a:solidFill>
                  <a:srgbClr val="0B355B"/>
                </a:solidFill>
                <a:latin typeface="Arial"/>
                <a:cs typeface="Arial"/>
              </a:rPr>
              <a:t>Fournisseurs</a:t>
            </a:r>
          </a:p>
        </p:txBody>
      </p:sp>
      <p:sp>
        <p:nvSpPr>
          <p:cNvPr id="41" name="TextBox 40">
            <a:extLst>
              <a:ext uri="{FF2B5EF4-FFF2-40B4-BE49-F238E27FC236}">
                <a16:creationId xmlns:a16="http://schemas.microsoft.com/office/drawing/2014/main" id="{61D4C96E-1F9E-4E89-B281-10DAE0B96DA0}"/>
              </a:ext>
            </a:extLst>
          </p:cNvPr>
          <p:cNvSpPr txBox="1"/>
          <p:nvPr/>
        </p:nvSpPr>
        <p:spPr>
          <a:xfrm>
            <a:off x="7175500" y="4978400"/>
            <a:ext cx="1905000" cy="381000"/>
          </a:xfrm>
          <a:prstGeom prst="rect">
            <a:avLst/>
          </a:prstGeom>
          <a:noFill/>
        </p:spPr>
        <p:txBody>
          <a:bodyPr vertOverflow="overflow" vert="horz" wrap="square" rtlCol="0" anchor="t">
            <a:spAutoFit/>
          </a:bodyPr>
          <a:lstStyle/>
          <a:p>
            <a:pPr algn="l"/>
            <a:r>
              <a:rPr lang="en-GB" sz="1800">
                <a:solidFill>
                  <a:srgbClr val="0B355B"/>
                </a:solidFill>
                <a:latin typeface="Arial"/>
                <a:cs typeface="Arial"/>
              </a:rPr>
              <a:t>Distribution</a:t>
            </a:r>
          </a:p>
        </p:txBody>
      </p:sp>
      <p:sp>
        <p:nvSpPr>
          <p:cNvPr id="42" name="Rectangle 41">
            <a:extLst>
              <a:ext uri="{FF2B5EF4-FFF2-40B4-BE49-F238E27FC236}">
                <a16:creationId xmlns:a16="http://schemas.microsoft.com/office/drawing/2014/main" id="{9CE1FEF8-054F-4397-9992-4EBACB4C48A8}"/>
              </a:ext>
            </a:extLst>
          </p:cNvPr>
          <p:cNvSpPr/>
          <p:nvPr/>
        </p:nvSpPr>
        <p:spPr>
          <a:xfrm>
            <a:off x="2108200" y="2006600"/>
            <a:ext cx="12700" cy="584200"/>
          </a:xfrm>
          <a:prstGeom prst="rect">
            <a:avLst/>
          </a:prstGeom>
          <a:solidFill>
            <a:srgbClr val="B9BABC"/>
          </a:solidFill>
          <a:ln w="1270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GB"/>
          </a:p>
        </p:txBody>
      </p:sp>
      <p:sp>
        <p:nvSpPr>
          <p:cNvPr id="43" name="Oval 42">
            <a:extLst>
              <a:ext uri="{FF2B5EF4-FFF2-40B4-BE49-F238E27FC236}">
                <a16:creationId xmlns:a16="http://schemas.microsoft.com/office/drawing/2014/main" id="{AEEFC70C-C587-4D31-AE29-4FD293A82377}"/>
              </a:ext>
            </a:extLst>
          </p:cNvPr>
          <p:cNvSpPr/>
          <p:nvPr/>
        </p:nvSpPr>
        <p:spPr>
          <a:xfrm>
            <a:off x="2032000" y="1917700"/>
            <a:ext cx="152400" cy="152400"/>
          </a:xfrm>
          <a:prstGeom prst="ellipse">
            <a:avLst/>
          </a:prstGeom>
          <a:solidFill>
            <a:srgbClr val="B9BABC"/>
          </a:solidFill>
          <a:ln w="1270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GB"/>
          </a:p>
        </p:txBody>
      </p:sp>
      <p:sp>
        <p:nvSpPr>
          <p:cNvPr id="44" name="Rectangle 43">
            <a:extLst>
              <a:ext uri="{FF2B5EF4-FFF2-40B4-BE49-F238E27FC236}">
                <a16:creationId xmlns:a16="http://schemas.microsoft.com/office/drawing/2014/main" id="{AA767480-C288-456F-9FB6-9DFF3DF55F98}"/>
              </a:ext>
            </a:extLst>
          </p:cNvPr>
          <p:cNvSpPr/>
          <p:nvPr/>
        </p:nvSpPr>
        <p:spPr>
          <a:xfrm>
            <a:off x="6248400" y="2006600"/>
            <a:ext cx="12700" cy="584200"/>
          </a:xfrm>
          <a:prstGeom prst="rect">
            <a:avLst/>
          </a:prstGeom>
          <a:solidFill>
            <a:srgbClr val="B9BABC"/>
          </a:solidFill>
          <a:ln w="1270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GB"/>
          </a:p>
        </p:txBody>
      </p:sp>
      <p:sp>
        <p:nvSpPr>
          <p:cNvPr id="45" name="Oval 44">
            <a:extLst>
              <a:ext uri="{FF2B5EF4-FFF2-40B4-BE49-F238E27FC236}">
                <a16:creationId xmlns:a16="http://schemas.microsoft.com/office/drawing/2014/main" id="{E0576824-BF2E-4D20-95D0-6C1C000278B5}"/>
              </a:ext>
            </a:extLst>
          </p:cNvPr>
          <p:cNvSpPr/>
          <p:nvPr/>
        </p:nvSpPr>
        <p:spPr>
          <a:xfrm>
            <a:off x="6172200" y="1917700"/>
            <a:ext cx="152400" cy="152400"/>
          </a:xfrm>
          <a:prstGeom prst="ellipse">
            <a:avLst/>
          </a:prstGeom>
          <a:solidFill>
            <a:srgbClr val="B9BABC"/>
          </a:solidFill>
          <a:ln w="1270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GB"/>
          </a:p>
        </p:txBody>
      </p:sp>
      <p:sp>
        <p:nvSpPr>
          <p:cNvPr id="46" name="Rectangle 45">
            <a:extLst>
              <a:ext uri="{FF2B5EF4-FFF2-40B4-BE49-F238E27FC236}">
                <a16:creationId xmlns:a16="http://schemas.microsoft.com/office/drawing/2014/main" id="{550715D6-39E9-4DDE-A493-260D8B6845B9}"/>
              </a:ext>
            </a:extLst>
          </p:cNvPr>
          <p:cNvSpPr/>
          <p:nvPr/>
        </p:nvSpPr>
        <p:spPr>
          <a:xfrm>
            <a:off x="10375900" y="2006600"/>
            <a:ext cx="12700" cy="584200"/>
          </a:xfrm>
          <a:prstGeom prst="rect">
            <a:avLst/>
          </a:prstGeom>
          <a:solidFill>
            <a:srgbClr val="B9BABC"/>
          </a:solidFill>
          <a:ln w="1270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GB"/>
          </a:p>
        </p:txBody>
      </p:sp>
      <p:sp>
        <p:nvSpPr>
          <p:cNvPr id="47" name="Oval 46">
            <a:extLst>
              <a:ext uri="{FF2B5EF4-FFF2-40B4-BE49-F238E27FC236}">
                <a16:creationId xmlns:a16="http://schemas.microsoft.com/office/drawing/2014/main" id="{5159BD75-81DE-4E4F-AABC-C7492DC909AA}"/>
              </a:ext>
            </a:extLst>
          </p:cNvPr>
          <p:cNvSpPr/>
          <p:nvPr/>
        </p:nvSpPr>
        <p:spPr>
          <a:xfrm>
            <a:off x="10299700" y="1917700"/>
            <a:ext cx="152400" cy="152400"/>
          </a:xfrm>
          <a:prstGeom prst="ellipse">
            <a:avLst/>
          </a:prstGeom>
          <a:solidFill>
            <a:srgbClr val="B9BABC"/>
          </a:solidFill>
          <a:ln w="1270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GB"/>
          </a:p>
        </p:txBody>
      </p:sp>
      <p:sp>
        <p:nvSpPr>
          <p:cNvPr id="48" name="Rectangle 47">
            <a:extLst>
              <a:ext uri="{FF2B5EF4-FFF2-40B4-BE49-F238E27FC236}">
                <a16:creationId xmlns:a16="http://schemas.microsoft.com/office/drawing/2014/main" id="{98E23C13-BDBE-434F-B907-847B212587B1}"/>
              </a:ext>
            </a:extLst>
          </p:cNvPr>
          <p:cNvSpPr/>
          <p:nvPr/>
        </p:nvSpPr>
        <p:spPr>
          <a:xfrm>
            <a:off x="4508500" y="4114800"/>
            <a:ext cx="12700" cy="685800"/>
          </a:xfrm>
          <a:prstGeom prst="rect">
            <a:avLst/>
          </a:prstGeom>
          <a:solidFill>
            <a:srgbClr val="B9BABC"/>
          </a:solidFill>
          <a:ln w="1270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GB"/>
          </a:p>
        </p:txBody>
      </p:sp>
      <p:sp>
        <p:nvSpPr>
          <p:cNvPr id="49" name="Oval 48">
            <a:extLst>
              <a:ext uri="{FF2B5EF4-FFF2-40B4-BE49-F238E27FC236}">
                <a16:creationId xmlns:a16="http://schemas.microsoft.com/office/drawing/2014/main" id="{63ED3F31-AD2D-4ABB-A6C2-6BF9C5A42CA8}"/>
              </a:ext>
            </a:extLst>
          </p:cNvPr>
          <p:cNvSpPr/>
          <p:nvPr/>
        </p:nvSpPr>
        <p:spPr>
          <a:xfrm>
            <a:off x="4432300" y="4775200"/>
            <a:ext cx="152400" cy="152400"/>
          </a:xfrm>
          <a:prstGeom prst="ellipse">
            <a:avLst/>
          </a:prstGeom>
          <a:solidFill>
            <a:srgbClr val="B9BABC"/>
          </a:solidFill>
          <a:ln w="1270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GB"/>
          </a:p>
        </p:txBody>
      </p:sp>
      <p:sp>
        <p:nvSpPr>
          <p:cNvPr id="50" name="Rectangle 49">
            <a:extLst>
              <a:ext uri="{FF2B5EF4-FFF2-40B4-BE49-F238E27FC236}">
                <a16:creationId xmlns:a16="http://schemas.microsoft.com/office/drawing/2014/main" id="{C3B4E678-F940-4C79-95FC-0D9C9DB7BC25}"/>
              </a:ext>
            </a:extLst>
          </p:cNvPr>
          <p:cNvSpPr/>
          <p:nvPr/>
        </p:nvSpPr>
        <p:spPr>
          <a:xfrm>
            <a:off x="7937500" y="4114800"/>
            <a:ext cx="12700" cy="685800"/>
          </a:xfrm>
          <a:prstGeom prst="rect">
            <a:avLst/>
          </a:prstGeom>
          <a:solidFill>
            <a:srgbClr val="B9BABC"/>
          </a:solidFill>
          <a:ln w="1270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GB"/>
          </a:p>
        </p:txBody>
      </p:sp>
      <p:sp>
        <p:nvSpPr>
          <p:cNvPr id="51" name="Oval 50">
            <a:extLst>
              <a:ext uri="{FF2B5EF4-FFF2-40B4-BE49-F238E27FC236}">
                <a16:creationId xmlns:a16="http://schemas.microsoft.com/office/drawing/2014/main" id="{970CD0D0-D4F4-4BF5-A8E0-E9055F799A33}"/>
              </a:ext>
            </a:extLst>
          </p:cNvPr>
          <p:cNvSpPr/>
          <p:nvPr/>
        </p:nvSpPr>
        <p:spPr>
          <a:xfrm>
            <a:off x="7861300" y="4775200"/>
            <a:ext cx="152400" cy="152400"/>
          </a:xfrm>
          <a:prstGeom prst="ellipse">
            <a:avLst/>
          </a:prstGeom>
          <a:solidFill>
            <a:srgbClr val="B9BABC"/>
          </a:solidFill>
          <a:ln w="1270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GB"/>
          </a:p>
        </p:txBody>
      </p:sp>
      <p:pic>
        <p:nvPicPr>
          <p:cNvPr id="83" name="Picture 2" descr="Supply chain">
            <a:extLst>
              <a:ext uri="{FF2B5EF4-FFF2-40B4-BE49-F238E27FC236}">
                <a16:creationId xmlns:a16="http://schemas.microsoft.com/office/drawing/2014/main" id="{C007CE03-1792-E362-CDAE-D84693BB0AB8}"/>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27978" r="10290" b="27464"/>
          <a:stretch>
            <a:fillRect/>
          </a:stretch>
        </p:blipFill>
        <p:spPr bwMode="auto">
          <a:xfrm>
            <a:off x="423862" y="2578100"/>
            <a:ext cx="11939587" cy="1651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571973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a:xfrm>
            <a:off x="769449" y="2401585"/>
            <a:ext cx="8910054" cy="2110780"/>
          </a:xfrm>
        </p:spPr>
        <p:txBody>
          <a:bodyPr>
            <a:normAutofit/>
          </a:bodyPr>
          <a:lstStyle/>
          <a:p>
            <a:r>
              <a:rPr lang="en-GB" dirty="0"/>
              <a:t>Road Transportation Systems Engineering Development in the Sub-Saharan Africa – Modern EU Master Programme &amp; Capacity Building</a:t>
            </a:r>
            <a:endParaRPr lang="pl-PL" dirty="0"/>
          </a:p>
        </p:txBody>
      </p:sp>
    </p:spTree>
    <p:extLst>
      <p:ext uri="{BB962C8B-B14F-4D97-AF65-F5344CB8AC3E}">
        <p14:creationId xmlns:p14="http://schemas.microsoft.com/office/powerpoint/2010/main" val="412433752"/>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05AEE0-7B88-8A70-6BC9-3F2DE59AE7F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0489A27-FEEC-30CF-5DE2-A80D3F18717D}"/>
              </a:ext>
            </a:extLst>
          </p:cNvPr>
          <p:cNvSpPr>
            <a:spLocks noGrp="1"/>
          </p:cNvSpPr>
          <p:nvPr>
            <p:ph type="title"/>
          </p:nvPr>
        </p:nvSpPr>
        <p:spPr>
          <a:xfrm>
            <a:off x="603252" y="539751"/>
            <a:ext cx="7742726" cy="717551"/>
          </a:xfrm>
        </p:spPr>
        <p:txBody>
          <a:bodyPr/>
          <a:lstStyle/>
          <a:p>
            <a:r>
              <a:rPr lang="en-US" dirty="0"/>
              <a:t>Chaîne d’approvisionnement amont : exemple de l’usine textile</a:t>
            </a:r>
            <a:br>
              <a:rPr lang="pl-PL" dirty="0"/>
            </a:br>
            <a:br>
              <a:rPr lang="en-US" dirty="0"/>
            </a:br>
            <a:br>
              <a:rPr lang="pl-PL" dirty="0"/>
            </a:br>
            <a:br>
              <a:rPr lang="pl-PL" dirty="0"/>
            </a:br>
            <a:br>
              <a:rPr lang="pl-PL" dirty="0"/>
            </a:br>
            <a:br>
              <a:rPr lang="pl-PL" dirty="0"/>
            </a:br>
            <a:br>
              <a:rPr lang="en-US" dirty="0"/>
            </a:br>
            <a:br>
              <a:rPr lang="pl-PL" dirty="0"/>
            </a:br>
            <a:br>
              <a:rPr lang="en-US" dirty="0"/>
            </a:br>
            <a:br>
              <a:rPr lang="en-US" dirty="0"/>
            </a:br>
            <a:br>
              <a:rPr lang="pl-PL" dirty="0"/>
            </a:br>
            <a:br>
              <a:rPr lang="pl-PL" dirty="0"/>
            </a:br>
            <a:endParaRPr lang="pl-PL" dirty="0"/>
          </a:p>
        </p:txBody>
      </p:sp>
      <p:sp>
        <p:nvSpPr>
          <p:cNvPr id="6" name="Text Placeholder 2">
            <a:extLst>
              <a:ext uri="{FF2B5EF4-FFF2-40B4-BE49-F238E27FC236}">
                <a16:creationId xmlns:a16="http://schemas.microsoft.com/office/drawing/2014/main" id="{A8A278F8-4DBF-FED4-429D-DE68A5A975D6}"/>
              </a:ext>
            </a:extLst>
          </p:cNvPr>
          <p:cNvSpPr>
            <a:spLocks noGrp="1"/>
          </p:cNvSpPr>
          <p:nvPr>
            <p:ph type="body" sz="half" idx="1"/>
          </p:nvPr>
        </p:nvSpPr>
        <p:spPr>
          <a:xfrm>
            <a:off x="764770" y="1645920"/>
            <a:ext cx="8701073" cy="4983320"/>
          </a:xfrm>
        </p:spPr>
        <p:txBody>
          <a:bodyPr>
            <a:normAutofit/>
          </a:bodyPr>
          <a:lstStyle/>
          <a:p>
            <a:pPr marL="0" indent="0" algn="ctr">
              <a:buNone/>
            </a:pPr>
            <a:r>
              <a:rPr lang="pl-PL" b="1" dirty="0" err="1"/>
              <a:t>Tier 3 Fournisseurs → Tier 2 Fournisseurs → Tier 1 Fournisseurs → OUR FACTORY</a:t>
            </a:r>
          </a:p>
          <a:p>
            <a:pPr marL="631825" indent="-303213">
              <a:buFont typeface="Wingdings" panose="05000000000000000000" pitchFamily="2" charset="2"/>
              <a:buChar char="§"/>
            </a:pPr>
            <a:r>
              <a:rPr lang="en-US" sz="2200" dirty="0"/>
              <a:t>Tier 3 : Raw material providers (cotton farmers dans Cameroun/Mali, chemical producers dans Europe)</a:t>
            </a:r>
          </a:p>
          <a:p>
            <a:pPr marL="631825" indent="-303213">
              <a:buFont typeface="Wingdings" panose="05000000000000000000" pitchFamily="2" charset="2"/>
              <a:buChar char="§"/>
            </a:pPr>
            <a:r>
              <a:rPr lang="en-US" sz="2200" dirty="0"/>
              <a:t>Tier 2 : Intermediate fournisseurs (cotton brokers, fabric mills, dye fournisseurs)</a:t>
            </a:r>
          </a:p>
          <a:p>
            <a:pPr marL="631825" indent="-303213">
              <a:buFont typeface="Wingdings" panose="05000000000000000000" pitchFamily="2" charset="2"/>
              <a:buChar char="§"/>
            </a:pPr>
            <a:r>
              <a:rPr lang="en-US" sz="2200" dirty="0"/>
              <a:t>Tier 1 (Direct Fournisseurs) : Cotton traders, chemical fournisseurs, energy providers</a:t>
            </a:r>
            <a:endParaRPr lang="pl-PL" sz="2200" dirty="0"/>
          </a:p>
          <a:p>
            <a:pPr marL="328612" indent="0">
              <a:buNone/>
            </a:pPr>
            <a:r>
              <a:rPr lang="en-US" sz="2400" b="1" dirty="0"/>
              <a:t>Point clé : votre usine dépend de fournisseurs de rang 1 fiables, qui dépendent eux-mêmes des fournisseurs de rang 2 et de rang 3. Toute la chaîne compte !</a:t>
            </a:r>
            <a:endParaRPr lang="pl-PL" sz="2200" dirty="0"/>
          </a:p>
        </p:txBody>
      </p:sp>
    </p:spTree>
    <p:extLst>
      <p:ext uri="{BB962C8B-B14F-4D97-AF65-F5344CB8AC3E}">
        <p14:creationId xmlns:p14="http://schemas.microsoft.com/office/powerpoint/2010/main" val="2592978263"/>
      </p:ext>
    </p:extLst>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14784D-27F1-B999-2747-1626861E3BA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89C136B-B01C-3C1A-AAC7-7B224C94BD48}"/>
              </a:ext>
            </a:extLst>
          </p:cNvPr>
          <p:cNvSpPr>
            <a:spLocks noGrp="1"/>
          </p:cNvSpPr>
          <p:nvPr>
            <p:ph type="title"/>
          </p:nvPr>
        </p:nvSpPr>
        <p:spPr>
          <a:xfrm>
            <a:off x="603252" y="539751"/>
            <a:ext cx="7742726" cy="717551"/>
          </a:xfrm>
        </p:spPr>
        <p:txBody>
          <a:bodyPr/>
          <a:lstStyle/>
          <a:p>
            <a:r>
              <a:rPr lang="pl-PL" dirty="0" err="1"/>
              <a:t>Chaîne d’approvisionnement aval : distribution aux clients</a:t>
            </a:r>
            <a:br>
              <a:rPr lang="pl-PL" dirty="0"/>
            </a:br>
            <a:br>
              <a:rPr lang="en-US" dirty="0"/>
            </a:br>
            <a:br>
              <a:rPr lang="pl-PL" dirty="0"/>
            </a:br>
            <a:br>
              <a:rPr lang="pl-PL" dirty="0"/>
            </a:br>
            <a:br>
              <a:rPr lang="pl-PL" dirty="0"/>
            </a:br>
            <a:br>
              <a:rPr lang="pl-PL" dirty="0"/>
            </a:br>
            <a:br>
              <a:rPr lang="en-US" dirty="0"/>
            </a:br>
            <a:br>
              <a:rPr lang="pl-PL" dirty="0"/>
            </a:br>
            <a:br>
              <a:rPr lang="en-US" dirty="0"/>
            </a:br>
            <a:br>
              <a:rPr lang="en-US" dirty="0"/>
            </a:br>
            <a:br>
              <a:rPr lang="pl-PL" dirty="0"/>
            </a:br>
            <a:br>
              <a:rPr lang="pl-PL" dirty="0"/>
            </a:br>
            <a:endParaRPr lang="pl-PL" dirty="0"/>
          </a:p>
        </p:txBody>
      </p:sp>
      <p:sp>
        <p:nvSpPr>
          <p:cNvPr id="6" name="Text Placeholder 2">
            <a:extLst>
              <a:ext uri="{FF2B5EF4-FFF2-40B4-BE49-F238E27FC236}">
                <a16:creationId xmlns:a16="http://schemas.microsoft.com/office/drawing/2014/main" id="{03D12E40-3F43-A4D3-450C-DE80829980A4}"/>
              </a:ext>
            </a:extLst>
          </p:cNvPr>
          <p:cNvSpPr>
            <a:spLocks noGrp="1"/>
          </p:cNvSpPr>
          <p:nvPr>
            <p:ph type="body" sz="half" idx="1"/>
          </p:nvPr>
        </p:nvSpPr>
        <p:spPr>
          <a:xfrm>
            <a:off x="764770" y="1645920"/>
            <a:ext cx="8701073" cy="4983320"/>
          </a:xfrm>
        </p:spPr>
        <p:txBody>
          <a:bodyPr>
            <a:normAutofit/>
          </a:bodyPr>
          <a:lstStyle/>
          <a:p>
            <a:pPr marL="0" indent="0" algn="ctr">
              <a:buNone/>
            </a:pPr>
            <a:r>
              <a:rPr lang="en-US" b="1" dirty="0"/>
              <a:t>OUR FACTORY → Direct Clients → Retailers → End Users</a:t>
            </a:r>
            <a:br>
              <a:rPr lang="pl-PL" b="1" dirty="0"/>
            </a:br>
            <a:endParaRPr lang="pl-PL" b="1" dirty="0"/>
          </a:p>
          <a:p>
            <a:pPr marL="631825" indent="-303213">
              <a:buFont typeface="Wingdings" panose="05000000000000000000" pitchFamily="2" charset="2"/>
              <a:buChar char="§"/>
            </a:pPr>
            <a:r>
              <a:rPr lang="en-US" sz="2200" dirty="0"/>
              <a:t>Direct Clients : Clothing manufacturers who buy fabric de us</a:t>
            </a:r>
          </a:p>
          <a:p>
            <a:pPr marL="631825" indent="-303213">
              <a:buFont typeface="Wingdings" panose="05000000000000000000" pitchFamily="2" charset="2"/>
              <a:buChar char="§"/>
            </a:pPr>
            <a:r>
              <a:rPr lang="en-US" sz="2200" dirty="0"/>
              <a:t>Intermediaries : Distributors, wholesalers, traders</a:t>
            </a:r>
          </a:p>
          <a:p>
            <a:pPr marL="631825" indent="-303213">
              <a:buFont typeface="Wingdings" panose="05000000000000000000" pitchFamily="2" charset="2"/>
              <a:buChar char="§"/>
            </a:pPr>
            <a:r>
              <a:rPr lang="en-US" sz="2200" dirty="0"/>
              <a:t>Retailers : Shops, marchés, online stores that sell final products</a:t>
            </a:r>
          </a:p>
          <a:p>
            <a:pPr marL="631825" indent="-303213">
              <a:buFont typeface="Wingdings" panose="05000000000000000000" pitchFamily="2" charset="2"/>
              <a:buChar char="§"/>
            </a:pPr>
            <a:r>
              <a:rPr lang="en-US" sz="2200" dirty="0"/>
              <a:t>End Users : Consumers who wear le clothes made de our fabric</a:t>
            </a:r>
          </a:p>
        </p:txBody>
      </p:sp>
    </p:spTree>
    <p:extLst>
      <p:ext uri="{BB962C8B-B14F-4D97-AF65-F5344CB8AC3E}">
        <p14:creationId xmlns:p14="http://schemas.microsoft.com/office/powerpoint/2010/main" val="2246140672"/>
      </p:ext>
    </p:extLst>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D01B06-D349-50A9-8DC8-6B0A62D6EAE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0F02D58-DD8B-D351-AC00-7933D6A3DD22}"/>
              </a:ext>
            </a:extLst>
          </p:cNvPr>
          <p:cNvSpPr>
            <a:spLocks noGrp="1"/>
          </p:cNvSpPr>
          <p:nvPr>
            <p:ph type="title"/>
          </p:nvPr>
        </p:nvSpPr>
        <p:spPr>
          <a:xfrm>
            <a:off x="603252" y="539751"/>
            <a:ext cx="7742726" cy="717551"/>
          </a:xfrm>
        </p:spPr>
        <p:txBody>
          <a:bodyPr/>
          <a:lstStyle/>
          <a:p>
            <a:r>
              <a:rPr lang="pl-PL" dirty="0"/>
              <a:t>Défi : intégration ou fragmentation</a:t>
            </a:r>
            <a:br>
              <a:rPr lang="pl-PL" dirty="0"/>
            </a:br>
            <a:br>
              <a:rPr lang="pl-PL" dirty="0"/>
            </a:br>
            <a:br>
              <a:rPr lang="pl-PL" dirty="0"/>
            </a:br>
            <a:br>
              <a:rPr lang="pl-PL" dirty="0"/>
            </a:br>
            <a:br>
              <a:rPr lang="pl-PL" dirty="0"/>
            </a:br>
            <a:br>
              <a:rPr lang="en-US" dirty="0"/>
            </a:br>
            <a:br>
              <a:rPr lang="pl-PL" dirty="0"/>
            </a:br>
            <a:br>
              <a:rPr lang="en-US" dirty="0"/>
            </a:br>
            <a:br>
              <a:rPr lang="en-US" dirty="0"/>
            </a:br>
            <a:br>
              <a:rPr lang="pl-PL" dirty="0"/>
            </a:br>
            <a:br>
              <a:rPr lang="pl-PL" dirty="0"/>
            </a:br>
            <a:endParaRPr lang="pl-PL" dirty="0"/>
          </a:p>
        </p:txBody>
      </p:sp>
      <p:sp>
        <p:nvSpPr>
          <p:cNvPr id="6" name="Text Placeholder 2">
            <a:extLst>
              <a:ext uri="{FF2B5EF4-FFF2-40B4-BE49-F238E27FC236}">
                <a16:creationId xmlns:a16="http://schemas.microsoft.com/office/drawing/2014/main" id="{2D6D8174-9986-7FFD-6BA5-C21E727F11C2}"/>
              </a:ext>
            </a:extLst>
          </p:cNvPr>
          <p:cNvSpPr>
            <a:spLocks noGrp="1"/>
          </p:cNvSpPr>
          <p:nvPr>
            <p:ph type="body" sz="half" idx="1"/>
          </p:nvPr>
        </p:nvSpPr>
        <p:spPr>
          <a:xfrm>
            <a:off x="657864" y="1569719"/>
            <a:ext cx="8807980" cy="5059521"/>
          </a:xfrm>
        </p:spPr>
        <p:txBody>
          <a:bodyPr>
            <a:normAutofit/>
          </a:bodyPr>
          <a:lstStyle/>
          <a:p>
            <a:pPr marL="0" indent="0">
              <a:buNone/>
            </a:pPr>
            <a:r>
              <a:rPr lang="en-US" sz="2208" dirty="0"/>
              <a:t>Dans quelle mesure les différentes parties de la chaîne d’approvisionnement travaillent-elles ensemble ?</a:t>
            </a:r>
            <a:endParaRPr lang="pl-PL" sz="2400" dirty="0"/>
          </a:p>
          <a:p>
            <a:pPr marL="785812" indent="-457200">
              <a:buFont typeface="+mj-lt"/>
              <a:buAutoNum type="arabicParenR"/>
            </a:pPr>
            <a:r>
              <a:rPr lang="en-US" sz="2200" b="1" dirty="0"/>
              <a:t>Integrated : All activities coordinated, information flows freely, decisions align</a:t>
            </a:r>
          </a:p>
          <a:p>
            <a:pPr marL="1119187" indent="-342900">
              <a:buFont typeface="Wingdings" panose="05000000000000000000" pitchFamily="2" charset="2"/>
              <a:buChar char="Ø"/>
            </a:pPr>
            <a:r>
              <a:rPr lang="en-US" sz="2200" dirty="0"/>
              <a:t>Résultat : efficacité, moins de retards et clients satisfaits</a:t>
            </a:r>
          </a:p>
          <a:p>
            <a:pPr marL="785812" indent="-457200">
              <a:buFont typeface="+mj-lt"/>
              <a:buAutoNum type="arabicParenR" startAt="2"/>
            </a:pPr>
            <a:r>
              <a:rPr lang="en-US" sz="2200" b="1" dirty="0"/>
              <a:t>Fragmented : Different parts work independently, poor communication, conflicting goals</a:t>
            </a:r>
          </a:p>
          <a:p>
            <a:pPr marL="1119187" indent="-342900">
              <a:buFont typeface="Wingdings" panose="05000000000000000000" pitchFamily="2" charset="2"/>
              <a:buChar char="Ø"/>
            </a:pPr>
            <a:r>
              <a:rPr lang="en-US" sz="2200" dirty="0"/>
              <a:t>Résultat : retards, excédents de stock, occasions manquées et clients frustrés</a:t>
            </a:r>
          </a:p>
        </p:txBody>
      </p:sp>
    </p:spTree>
    <p:extLst>
      <p:ext uri="{BB962C8B-B14F-4D97-AF65-F5344CB8AC3E}">
        <p14:creationId xmlns:p14="http://schemas.microsoft.com/office/powerpoint/2010/main" val="3875878379"/>
      </p:ext>
    </p:extLst>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C567B6-0FD5-62D3-43C6-01E9D7C948D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34C32AA-17F6-3849-3B96-08E21CB9D06B}"/>
              </a:ext>
            </a:extLst>
          </p:cNvPr>
          <p:cNvSpPr>
            <a:spLocks noGrp="1"/>
          </p:cNvSpPr>
          <p:nvPr>
            <p:ph type="title"/>
          </p:nvPr>
        </p:nvSpPr>
        <p:spPr>
          <a:xfrm>
            <a:off x="603252" y="539751"/>
            <a:ext cx="7742726" cy="717551"/>
          </a:xfrm>
        </p:spPr>
        <p:txBody>
          <a:bodyPr/>
          <a:lstStyle/>
          <a:p>
            <a:r>
              <a:rPr lang="en-US" dirty="0"/>
              <a:t>L’intégration en pratique : exemple de l’usine textile</a:t>
            </a:r>
            <a:br>
              <a:rPr lang="en-US" dirty="0"/>
            </a:br>
            <a:br>
              <a:rPr lang="pl-PL" dirty="0"/>
            </a:br>
            <a:br>
              <a:rPr lang="pl-PL" dirty="0"/>
            </a:br>
            <a:br>
              <a:rPr lang="pl-PL" dirty="0"/>
            </a:br>
            <a:br>
              <a:rPr lang="pl-PL" dirty="0"/>
            </a:br>
            <a:br>
              <a:rPr lang="en-US" dirty="0"/>
            </a:br>
            <a:br>
              <a:rPr lang="pl-PL" dirty="0"/>
            </a:br>
            <a:br>
              <a:rPr lang="en-US" dirty="0"/>
            </a:br>
            <a:br>
              <a:rPr lang="en-US" dirty="0"/>
            </a:br>
            <a:br>
              <a:rPr lang="pl-PL" dirty="0"/>
            </a:br>
            <a:br>
              <a:rPr lang="pl-PL" dirty="0"/>
            </a:br>
            <a:endParaRPr lang="pl-PL" dirty="0"/>
          </a:p>
        </p:txBody>
      </p:sp>
      <p:sp>
        <p:nvSpPr>
          <p:cNvPr id="6" name="Text Placeholder 2">
            <a:extLst>
              <a:ext uri="{FF2B5EF4-FFF2-40B4-BE49-F238E27FC236}">
                <a16:creationId xmlns:a16="http://schemas.microsoft.com/office/drawing/2014/main" id="{9B560C7C-36C7-F78B-BB55-849B502B5248}"/>
              </a:ext>
            </a:extLst>
          </p:cNvPr>
          <p:cNvSpPr>
            <a:spLocks noGrp="1"/>
          </p:cNvSpPr>
          <p:nvPr>
            <p:ph type="body" sz="half" idx="1"/>
          </p:nvPr>
        </p:nvSpPr>
        <p:spPr>
          <a:xfrm>
            <a:off x="657864" y="1652844"/>
            <a:ext cx="8807980" cy="5059521"/>
          </a:xfrm>
        </p:spPr>
        <p:txBody>
          <a:bodyPr>
            <a:normAutofit/>
          </a:bodyPr>
          <a:lstStyle/>
          <a:p>
            <a:pPr marL="785812" indent="-457200">
              <a:buFont typeface="+mj-lt"/>
              <a:buAutoNum type="arabicParenR"/>
            </a:pPr>
            <a:r>
              <a:rPr lang="en-US" sz="2208" b="1" dirty="0"/>
              <a:t>INTÉGRÉ : les ventes prévoient la demande de juillet. Les opérations planifient la production de juin. L’approvisionnement commande le coton pour mai. Tout le monde se coordonne</a:t>
            </a:r>
          </a:p>
          <a:p>
            <a:pPr marL="1119187" indent="-342900">
              <a:buFont typeface="Wingdings" panose="05000000000000000000" pitchFamily="2" charset="2"/>
              <a:buChar char="Ø"/>
            </a:pPr>
            <a:r>
              <a:rPr lang="en-US" sz="2200" dirty="0"/>
              <a:t>Result : No stockouts, no excess stock, happy clients</a:t>
            </a:r>
          </a:p>
          <a:p>
            <a:pPr marL="785812" indent="-457200">
              <a:buFont typeface="+mj-lt"/>
              <a:buAutoNum type="arabicParenR" startAt="2"/>
            </a:pPr>
            <a:r>
              <a:rPr lang="en-US" sz="2208" b="1" dirty="0"/>
              <a:t>FRAGMENTÉ : les ventes ne communiquent pas la demande de juillet. Les opérations produisent ce qu’elles pensent nécessaire. L’approvisionnement achète ce qu’il parvient à trouver.</a:t>
            </a:r>
            <a:endParaRPr lang="en-US" sz="2200" dirty="0"/>
          </a:p>
          <a:p>
            <a:pPr marL="1119187" indent="-342900">
              <a:buFont typeface="Wingdings" panose="05000000000000000000" pitchFamily="2" charset="2"/>
              <a:buChar char="Ø"/>
            </a:pPr>
            <a:r>
              <a:rPr lang="en-US" sz="2200" dirty="0"/>
              <a:t>Result : Either rush orders (expensive!) ou stockouts (lost sales!)</a:t>
            </a:r>
            <a:br>
              <a:rPr lang="pl-PL" sz="2200" dirty="0"/>
            </a:br>
            <a:endParaRPr lang="pl-PL" sz="2200" dirty="0"/>
          </a:p>
        </p:txBody>
      </p:sp>
    </p:spTree>
    <p:extLst>
      <p:ext uri="{BB962C8B-B14F-4D97-AF65-F5344CB8AC3E}">
        <p14:creationId xmlns:p14="http://schemas.microsoft.com/office/powerpoint/2010/main" val="1727022619"/>
      </p:ext>
    </p:extLst>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31AB9D-7473-AE3A-AB1B-C7AC0B034F8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3D1E324-521A-B7BE-321B-405C65DBFCCE}"/>
              </a:ext>
            </a:extLst>
          </p:cNvPr>
          <p:cNvSpPr>
            <a:spLocks noGrp="1"/>
          </p:cNvSpPr>
          <p:nvPr>
            <p:ph type="title"/>
          </p:nvPr>
        </p:nvSpPr>
        <p:spPr>
          <a:xfrm>
            <a:off x="603252" y="539751"/>
            <a:ext cx="7742726" cy="717551"/>
          </a:xfrm>
        </p:spPr>
        <p:txBody>
          <a:bodyPr/>
          <a:lstStyle/>
          <a:p>
            <a:r>
              <a:rPr lang="en-US" dirty="0"/>
              <a:t>L’effet coup de fouet : un problème de chaîne d’approvisionnement</a:t>
            </a:r>
            <a:br>
              <a:rPr lang="pl-PL" dirty="0"/>
            </a:br>
            <a:br>
              <a:rPr lang="en-US" dirty="0"/>
            </a:br>
            <a:br>
              <a:rPr lang="pl-PL" dirty="0"/>
            </a:br>
            <a:br>
              <a:rPr lang="pl-PL" dirty="0"/>
            </a:br>
            <a:br>
              <a:rPr lang="pl-PL" dirty="0"/>
            </a:br>
            <a:br>
              <a:rPr lang="en-US" dirty="0"/>
            </a:br>
            <a:br>
              <a:rPr lang="pl-PL" dirty="0"/>
            </a:br>
            <a:br>
              <a:rPr lang="en-US" dirty="0"/>
            </a:br>
            <a:br>
              <a:rPr lang="en-US" dirty="0"/>
            </a:br>
            <a:br>
              <a:rPr lang="pl-PL" dirty="0"/>
            </a:br>
            <a:br>
              <a:rPr lang="pl-PL" dirty="0"/>
            </a:br>
            <a:endParaRPr lang="pl-PL" dirty="0"/>
          </a:p>
        </p:txBody>
      </p:sp>
      <p:sp>
        <p:nvSpPr>
          <p:cNvPr id="6" name="Text Placeholder 2">
            <a:extLst>
              <a:ext uri="{FF2B5EF4-FFF2-40B4-BE49-F238E27FC236}">
                <a16:creationId xmlns:a16="http://schemas.microsoft.com/office/drawing/2014/main" id="{101DB56C-3951-47B9-7AE8-5C56820EF86C}"/>
              </a:ext>
            </a:extLst>
          </p:cNvPr>
          <p:cNvSpPr>
            <a:spLocks noGrp="1"/>
          </p:cNvSpPr>
          <p:nvPr>
            <p:ph type="body" sz="half" idx="1"/>
          </p:nvPr>
        </p:nvSpPr>
        <p:spPr>
          <a:xfrm>
            <a:off x="657864" y="1569719"/>
            <a:ext cx="8807980" cy="5059521"/>
          </a:xfrm>
        </p:spPr>
        <p:txBody>
          <a:bodyPr>
            <a:normAutofit/>
          </a:bodyPr>
          <a:lstStyle/>
          <a:p>
            <a:pPr marL="0" indent="0">
              <a:buNone/>
            </a:pPr>
            <a:r>
              <a:rPr lang="en-US" sz="2208" dirty="0"/>
              <a:t>De petites variations de la demande client provoquent de fortes répercussions en amont de la chaîne d’approvisionnement.</a:t>
            </a:r>
            <a:endParaRPr lang="pl-PL" sz="2400" dirty="0"/>
          </a:p>
          <a:p>
            <a:pPr marL="631825" indent="-303213">
              <a:buFont typeface="Wingdings" panose="05000000000000000000" pitchFamily="2" charset="2"/>
              <a:buChar char="§"/>
            </a:pPr>
            <a:r>
              <a:rPr lang="en-US" sz="2024" b="1" dirty="0"/>
              <a:t>Pourquoi ? Erreurs de prévision de la demande, regroupement des commandes, politiques de stock de sécurité et mauvaise communication</a:t>
            </a:r>
          </a:p>
          <a:p>
            <a:pPr marL="631825" indent="-303213">
              <a:buFont typeface="Wingdings" panose="05000000000000000000" pitchFamily="2" charset="2"/>
              <a:buChar char="§"/>
            </a:pPr>
            <a:r>
              <a:rPr lang="en-US" sz="2200" b="1" dirty="0"/>
              <a:t>Résultat : stocks inutiles, inefficacité de la production, frustration des fournisseurs et hausse des coûts</a:t>
            </a:r>
          </a:p>
        </p:txBody>
      </p:sp>
    </p:spTree>
    <p:extLst>
      <p:ext uri="{BB962C8B-B14F-4D97-AF65-F5344CB8AC3E}">
        <p14:creationId xmlns:p14="http://schemas.microsoft.com/office/powerpoint/2010/main" val="1856070255"/>
      </p:ext>
    </p:extLst>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grpSp>
        <p:nvGrpSpPr>
          <p:cNvPr id="53" name="Group 52">
            <a:extLst>
              <a:ext uri="{FF2B5EF4-FFF2-40B4-BE49-F238E27FC236}">
                <a16:creationId xmlns:a16="http://schemas.microsoft.com/office/drawing/2014/main" id="{A183BCD1-393B-3E62-DA30-7B5832E9575B}"/>
              </a:ext>
            </a:extLst>
          </p:cNvPr>
          <p:cNvGrpSpPr/>
          <p:nvPr/>
        </p:nvGrpSpPr>
        <p:grpSpPr>
          <a:xfrm>
            <a:off x="2048668" y="753"/>
            <a:ext cx="8094664" cy="6858000"/>
            <a:chOff x="9407956" y="-2911057"/>
            <a:chExt cx="8094664" cy="6858000"/>
          </a:xfrm>
        </p:grpSpPr>
        <p:pic>
          <p:nvPicPr>
            <p:cNvPr id="31" name="Picture 2" descr="The bullwhip effect: A person whipping a bullwhip showing how the amplitude of shocks increases through retailers, manufacturers and suppliers">
              <a:extLst>
                <a:ext uri="{FF2B5EF4-FFF2-40B4-BE49-F238E27FC236}">
                  <a16:creationId xmlns:a16="http://schemas.microsoft.com/office/drawing/2014/main" id="{EE1EF397-22B1-20B3-0EC3-5B0E46A26F9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407956" y="-2911057"/>
              <a:ext cx="8094663" cy="6858000"/>
            </a:xfrm>
            <a:prstGeom prst="rect">
              <a:avLst/>
            </a:prstGeom>
            <a:noFill/>
            <a:extLst>
              <a:ext uri="{909E8E84-426E-40DD-AFC4-6F175D3DCCD1}">
                <a14:hiddenFill xmlns:a14="http://schemas.microsoft.com/office/drawing/2010/main">
                  <a:solidFill>
                    <a:srgbClr val="FFFFFF"/>
                  </a:solidFill>
                </a14:hiddenFill>
              </a:ext>
            </a:extLst>
          </p:spPr>
        </p:pic>
        <p:pic>
          <p:nvPicPr>
            <p:cNvPr id="34" name="Picture 2" descr="The bullwhip effect: A person whipping a bullwhip showing how the amplitude of shocks increases through retailers, manufacturers and suppliers">
              <a:extLst>
                <a:ext uri="{FF2B5EF4-FFF2-40B4-BE49-F238E27FC236}">
                  <a16:creationId xmlns:a16="http://schemas.microsoft.com/office/drawing/2014/main" id="{59F1E298-488E-78F4-C6C9-D909114C4C5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51140" b="86779"/>
            <a:stretch>
              <a:fillRect/>
            </a:stretch>
          </p:blipFill>
          <p:spPr bwMode="auto">
            <a:xfrm>
              <a:off x="9407957" y="-2853001"/>
              <a:ext cx="8094663" cy="2679294"/>
            </a:xfrm>
            <a:prstGeom prst="rect">
              <a:avLst/>
            </a:prstGeom>
            <a:noFill/>
            <a:extLst>
              <a:ext uri="{909E8E84-426E-40DD-AFC4-6F175D3DCCD1}">
                <a14:hiddenFill xmlns:a14="http://schemas.microsoft.com/office/drawing/2010/main">
                  <a:solidFill>
                    <a:srgbClr val="FFFFFF"/>
                  </a:solidFill>
                </a14:hiddenFill>
              </a:ext>
            </a:extLst>
          </p:spPr>
        </p:pic>
        <p:pic>
          <p:nvPicPr>
            <p:cNvPr id="35" name="Picture 2" descr="The bullwhip effect: A person whipping a bullwhip showing how the amplitude of shocks increases through retailers, manufacturers and suppliers">
              <a:extLst>
                <a:ext uri="{FF2B5EF4-FFF2-40B4-BE49-F238E27FC236}">
                  <a16:creationId xmlns:a16="http://schemas.microsoft.com/office/drawing/2014/main" id="{D3ED3FD5-C0E3-D53E-A078-87B2844F21CD}"/>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51140" b="86779"/>
            <a:stretch>
              <a:fillRect/>
            </a:stretch>
          </p:blipFill>
          <p:spPr bwMode="auto">
            <a:xfrm>
              <a:off x="15499079" y="2795277"/>
              <a:ext cx="1639671" cy="375905"/>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2" descr="The bullwhip effect: A person whipping a bullwhip showing how the amplitude of shocks increases through retailers, manufacturers and suppliers">
              <a:extLst>
                <a:ext uri="{FF2B5EF4-FFF2-40B4-BE49-F238E27FC236}">
                  <a16:creationId xmlns:a16="http://schemas.microsoft.com/office/drawing/2014/main" id="{8BEE5A06-3174-6F9B-9B25-77ACC46DFF28}"/>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51140" b="86779"/>
            <a:stretch>
              <a:fillRect/>
            </a:stretch>
          </p:blipFill>
          <p:spPr bwMode="auto">
            <a:xfrm>
              <a:off x="13155047" y="2819399"/>
              <a:ext cx="1980162" cy="375905"/>
            </a:xfrm>
            <a:prstGeom prst="rect">
              <a:avLst/>
            </a:prstGeom>
            <a:noFill/>
            <a:extLst>
              <a:ext uri="{909E8E84-426E-40DD-AFC4-6F175D3DCCD1}">
                <a14:hiddenFill xmlns:a14="http://schemas.microsoft.com/office/drawing/2010/main">
                  <a:solidFill>
                    <a:srgbClr val="FFFFFF"/>
                  </a:solidFill>
                </a14:hiddenFill>
              </a:ext>
            </a:extLst>
          </p:spPr>
        </p:pic>
        <p:pic>
          <p:nvPicPr>
            <p:cNvPr id="37" name="Picture 2" descr="The bullwhip effect: A person whipping a bullwhip showing how the amplitude of shocks increases through retailers, manufacturers and suppliers">
              <a:extLst>
                <a:ext uri="{FF2B5EF4-FFF2-40B4-BE49-F238E27FC236}">
                  <a16:creationId xmlns:a16="http://schemas.microsoft.com/office/drawing/2014/main" id="{5FE8F156-F5AB-EFF2-5AEE-339E0759C482}"/>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51140" b="86779"/>
            <a:stretch>
              <a:fillRect/>
            </a:stretch>
          </p:blipFill>
          <p:spPr bwMode="auto">
            <a:xfrm>
              <a:off x="11438909" y="2872786"/>
              <a:ext cx="1474815" cy="375905"/>
            </a:xfrm>
            <a:prstGeom prst="rect">
              <a:avLst/>
            </a:prstGeom>
            <a:noFill/>
            <a:extLst>
              <a:ext uri="{909E8E84-426E-40DD-AFC4-6F175D3DCCD1}">
                <a14:hiddenFill xmlns:a14="http://schemas.microsoft.com/office/drawing/2010/main">
                  <a:solidFill>
                    <a:srgbClr val="FFFFFF"/>
                  </a:solidFill>
                </a14:hiddenFill>
              </a:ext>
            </a:extLst>
          </p:spPr>
        </p:pic>
        <p:pic>
          <p:nvPicPr>
            <p:cNvPr id="38" name="Picture 2" descr="The bullwhip effect: A person whipping a bullwhip showing how the amplitude of shocks increases through retailers, manufacturers and suppliers">
              <a:extLst>
                <a:ext uri="{FF2B5EF4-FFF2-40B4-BE49-F238E27FC236}">
                  <a16:creationId xmlns:a16="http://schemas.microsoft.com/office/drawing/2014/main" id="{7A12AE3A-912A-591A-5996-B439441CE5F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51140" b="86779"/>
            <a:stretch>
              <a:fillRect/>
            </a:stretch>
          </p:blipFill>
          <p:spPr bwMode="auto">
            <a:xfrm>
              <a:off x="9732856" y="2819398"/>
              <a:ext cx="1639671" cy="375905"/>
            </a:xfrm>
            <a:prstGeom prst="rect">
              <a:avLst/>
            </a:prstGeom>
            <a:noFill/>
            <a:extLst>
              <a:ext uri="{909E8E84-426E-40DD-AFC4-6F175D3DCCD1}">
                <a14:hiddenFill xmlns:a14="http://schemas.microsoft.com/office/drawing/2010/main">
                  <a:solidFill>
                    <a:srgbClr val="FFFFFF"/>
                  </a:solidFill>
                </a14:hiddenFill>
              </a:ext>
            </a:extLst>
          </p:spPr>
        </p:pic>
        <p:pic>
          <p:nvPicPr>
            <p:cNvPr id="39" name="Picture 2" descr="The bullwhip effect: A person whipping a bullwhip showing how the amplitude of shocks increases through retailers, manufacturers and suppliers">
              <a:extLst>
                <a:ext uri="{FF2B5EF4-FFF2-40B4-BE49-F238E27FC236}">
                  <a16:creationId xmlns:a16="http://schemas.microsoft.com/office/drawing/2014/main" id="{00C8E2A7-C74B-264A-456E-3F5BA178706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51140" b="86779"/>
            <a:stretch>
              <a:fillRect/>
            </a:stretch>
          </p:blipFill>
          <p:spPr bwMode="auto">
            <a:xfrm>
              <a:off x="11479480" y="329991"/>
              <a:ext cx="1474815" cy="375905"/>
            </a:xfrm>
            <a:prstGeom prst="rect">
              <a:avLst/>
            </a:prstGeom>
            <a:noFill/>
            <a:extLst>
              <a:ext uri="{909E8E84-426E-40DD-AFC4-6F175D3DCCD1}">
                <a14:hiddenFill xmlns:a14="http://schemas.microsoft.com/office/drawing/2010/main">
                  <a:solidFill>
                    <a:srgbClr val="FFFFFF"/>
                  </a:solidFill>
                </a14:hiddenFill>
              </a:ext>
            </a:extLst>
          </p:spPr>
        </p:pic>
        <p:pic>
          <p:nvPicPr>
            <p:cNvPr id="40" name="Picture 2" descr="The bullwhip effect: A person whipping a bullwhip showing how the amplitude of shocks increases through retailers, manufacturers and suppliers">
              <a:extLst>
                <a:ext uri="{FF2B5EF4-FFF2-40B4-BE49-F238E27FC236}">
                  <a16:creationId xmlns:a16="http://schemas.microsoft.com/office/drawing/2014/main" id="{DB7CC2AB-AB6C-428C-EE7B-5E4BAFEFF3E6}"/>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51140" b="86779"/>
            <a:stretch>
              <a:fillRect/>
            </a:stretch>
          </p:blipFill>
          <p:spPr bwMode="auto">
            <a:xfrm rot="19252615">
              <a:off x="14337770" y="331922"/>
              <a:ext cx="688051" cy="688706"/>
            </a:xfrm>
            <a:prstGeom prst="rect">
              <a:avLst/>
            </a:prstGeom>
            <a:noFill/>
            <a:extLst>
              <a:ext uri="{909E8E84-426E-40DD-AFC4-6F175D3DCCD1}">
                <a14:hiddenFill xmlns:a14="http://schemas.microsoft.com/office/drawing/2010/main">
                  <a:solidFill>
                    <a:srgbClr val="FFFFFF"/>
                  </a:solidFill>
                </a14:hiddenFill>
              </a:ext>
            </a:extLst>
          </p:spPr>
        </p:pic>
        <p:pic>
          <p:nvPicPr>
            <p:cNvPr id="42" name="Picture 2" descr="The bullwhip effect: A person whipping a bullwhip showing how the amplitude of shocks increases through retailers, manufacturers and suppliers">
              <a:extLst>
                <a:ext uri="{FF2B5EF4-FFF2-40B4-BE49-F238E27FC236}">
                  <a16:creationId xmlns:a16="http://schemas.microsoft.com/office/drawing/2014/main" id="{0C26C604-485C-4871-6DF1-FB4AA462A0B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51140" b="86779"/>
            <a:stretch>
              <a:fillRect/>
            </a:stretch>
          </p:blipFill>
          <p:spPr bwMode="auto">
            <a:xfrm>
              <a:off x="13111261" y="1940534"/>
              <a:ext cx="757139" cy="342291"/>
            </a:xfrm>
            <a:prstGeom prst="rect">
              <a:avLst/>
            </a:prstGeom>
            <a:noFill/>
            <a:extLst>
              <a:ext uri="{909E8E84-426E-40DD-AFC4-6F175D3DCCD1}">
                <a14:hiddenFill xmlns:a14="http://schemas.microsoft.com/office/drawing/2010/main">
                  <a:solidFill>
                    <a:srgbClr val="FFFFFF"/>
                  </a:solidFill>
                </a14:hiddenFill>
              </a:ext>
            </a:extLst>
          </p:spPr>
        </p:pic>
        <p:pic>
          <p:nvPicPr>
            <p:cNvPr id="43" name="Picture 2" descr="The bullwhip effect: A person whipping a bullwhip showing how the amplitude of shocks increases through retailers, manufacturers and suppliers">
              <a:extLst>
                <a:ext uri="{FF2B5EF4-FFF2-40B4-BE49-F238E27FC236}">
                  <a16:creationId xmlns:a16="http://schemas.microsoft.com/office/drawing/2014/main" id="{C207C719-F1CF-ACA4-6B3B-FFADE564E015}"/>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51140" b="86779"/>
            <a:stretch>
              <a:fillRect/>
            </a:stretch>
          </p:blipFill>
          <p:spPr bwMode="auto">
            <a:xfrm>
              <a:off x="12211040" y="1862958"/>
              <a:ext cx="757139" cy="342291"/>
            </a:xfrm>
            <a:prstGeom prst="rect">
              <a:avLst/>
            </a:prstGeom>
            <a:noFill/>
            <a:extLst>
              <a:ext uri="{909E8E84-426E-40DD-AFC4-6F175D3DCCD1}">
                <a14:hiddenFill xmlns:a14="http://schemas.microsoft.com/office/drawing/2010/main">
                  <a:solidFill>
                    <a:srgbClr val="FFFFFF"/>
                  </a:solidFill>
                </a14:hiddenFill>
              </a:ext>
            </a:extLst>
          </p:spPr>
        </p:pic>
        <p:pic>
          <p:nvPicPr>
            <p:cNvPr id="44" name="Picture 2" descr="The bullwhip effect: A person whipping a bullwhip showing how the amplitude of shocks increases through retailers, manufacturers and suppliers">
              <a:extLst>
                <a:ext uri="{FF2B5EF4-FFF2-40B4-BE49-F238E27FC236}">
                  <a16:creationId xmlns:a16="http://schemas.microsoft.com/office/drawing/2014/main" id="{C0032E39-E44F-E632-28A1-9241BC17992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51140" b="86779"/>
            <a:stretch>
              <a:fillRect/>
            </a:stretch>
          </p:blipFill>
          <p:spPr bwMode="auto">
            <a:xfrm>
              <a:off x="12987524" y="1857375"/>
              <a:ext cx="104589" cy="342291"/>
            </a:xfrm>
            <a:prstGeom prst="rect">
              <a:avLst/>
            </a:prstGeom>
            <a:noFill/>
            <a:extLst>
              <a:ext uri="{909E8E84-426E-40DD-AFC4-6F175D3DCCD1}">
                <a14:hiddenFill xmlns:a14="http://schemas.microsoft.com/office/drawing/2010/main">
                  <a:solidFill>
                    <a:srgbClr val="FFFFFF"/>
                  </a:solidFill>
                </a14:hiddenFill>
              </a:ext>
            </a:extLst>
          </p:spPr>
        </p:pic>
        <p:pic>
          <p:nvPicPr>
            <p:cNvPr id="45" name="Picture 2" descr="The bullwhip effect: A person whipping a bullwhip showing how the amplitude of shocks increases through retailers, manufacturers and suppliers">
              <a:extLst>
                <a:ext uri="{FF2B5EF4-FFF2-40B4-BE49-F238E27FC236}">
                  <a16:creationId xmlns:a16="http://schemas.microsoft.com/office/drawing/2014/main" id="{91B17890-8A5E-E401-9786-2594A85C3578}"/>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51140" b="86779"/>
            <a:stretch>
              <a:fillRect/>
            </a:stretch>
          </p:blipFill>
          <p:spPr bwMode="auto">
            <a:xfrm>
              <a:off x="12987524" y="857250"/>
              <a:ext cx="104589" cy="342291"/>
            </a:xfrm>
            <a:prstGeom prst="rect">
              <a:avLst/>
            </a:prstGeom>
            <a:noFill/>
            <a:extLst>
              <a:ext uri="{909E8E84-426E-40DD-AFC4-6F175D3DCCD1}">
                <a14:hiddenFill xmlns:a14="http://schemas.microsoft.com/office/drawing/2010/main">
                  <a:solidFill>
                    <a:srgbClr val="FFFFFF"/>
                  </a:solidFill>
                </a14:hiddenFill>
              </a:ext>
            </a:extLst>
          </p:spPr>
        </p:pic>
        <p:pic>
          <p:nvPicPr>
            <p:cNvPr id="46" name="Picture 2" descr="The bullwhip effect: A person whipping a bullwhip showing how the amplitude of shocks increases through retailers, manufacturers and suppliers">
              <a:extLst>
                <a:ext uri="{FF2B5EF4-FFF2-40B4-BE49-F238E27FC236}">
                  <a16:creationId xmlns:a16="http://schemas.microsoft.com/office/drawing/2014/main" id="{263CB7CF-499B-6D70-0925-4835C6E256C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51140" b="86779"/>
            <a:stretch>
              <a:fillRect/>
            </a:stretch>
          </p:blipFill>
          <p:spPr bwMode="auto">
            <a:xfrm>
              <a:off x="13111261" y="846604"/>
              <a:ext cx="104589" cy="342291"/>
            </a:xfrm>
            <a:prstGeom prst="rect">
              <a:avLst/>
            </a:prstGeom>
            <a:noFill/>
            <a:extLst>
              <a:ext uri="{909E8E84-426E-40DD-AFC4-6F175D3DCCD1}">
                <a14:hiddenFill xmlns:a14="http://schemas.microsoft.com/office/drawing/2010/main">
                  <a:solidFill>
                    <a:srgbClr val="FFFFFF"/>
                  </a:solidFill>
                </a14:hiddenFill>
              </a:ext>
            </a:extLst>
          </p:spPr>
        </p:pic>
        <p:pic>
          <p:nvPicPr>
            <p:cNvPr id="47" name="Picture 2" descr="The bullwhip effect: A person whipping a bullwhip showing how the amplitude of shocks increases through retailers, manufacturers and suppliers">
              <a:extLst>
                <a:ext uri="{FF2B5EF4-FFF2-40B4-BE49-F238E27FC236}">
                  <a16:creationId xmlns:a16="http://schemas.microsoft.com/office/drawing/2014/main" id="{00EC6822-8A75-3C73-CA8F-C53A9A0D5AF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51140" b="86779"/>
            <a:stretch>
              <a:fillRect/>
            </a:stretch>
          </p:blipFill>
          <p:spPr bwMode="auto">
            <a:xfrm>
              <a:off x="12516253" y="777810"/>
              <a:ext cx="438041" cy="308042"/>
            </a:xfrm>
            <a:prstGeom prst="rect">
              <a:avLst/>
            </a:prstGeom>
            <a:noFill/>
            <a:extLst>
              <a:ext uri="{909E8E84-426E-40DD-AFC4-6F175D3DCCD1}">
                <a14:hiddenFill xmlns:a14="http://schemas.microsoft.com/office/drawing/2010/main">
                  <a:solidFill>
                    <a:srgbClr val="FFFFFF"/>
                  </a:solidFill>
                </a14:hiddenFill>
              </a:ext>
            </a:extLst>
          </p:spPr>
        </p:pic>
        <p:pic>
          <p:nvPicPr>
            <p:cNvPr id="48" name="Picture 2" descr="The bullwhip effect: A person whipping a bullwhip showing how the amplitude of shocks increases through retailers, manufacturers and suppliers">
              <a:extLst>
                <a:ext uri="{FF2B5EF4-FFF2-40B4-BE49-F238E27FC236}">
                  <a16:creationId xmlns:a16="http://schemas.microsoft.com/office/drawing/2014/main" id="{BD86F38F-2618-C82A-2CFC-334EF690EAB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51140" b="86779"/>
            <a:stretch>
              <a:fillRect/>
            </a:stretch>
          </p:blipFill>
          <p:spPr bwMode="auto">
            <a:xfrm>
              <a:off x="12599183" y="958063"/>
              <a:ext cx="378825" cy="342291"/>
            </a:xfrm>
            <a:prstGeom prst="rect">
              <a:avLst/>
            </a:prstGeom>
            <a:noFill/>
            <a:extLst>
              <a:ext uri="{909E8E84-426E-40DD-AFC4-6F175D3DCCD1}">
                <a14:hiddenFill xmlns:a14="http://schemas.microsoft.com/office/drawing/2010/main">
                  <a:solidFill>
                    <a:srgbClr val="FFFFFF"/>
                  </a:solidFill>
                </a14:hiddenFill>
              </a:ext>
            </a:extLst>
          </p:spPr>
        </p:pic>
        <p:pic>
          <p:nvPicPr>
            <p:cNvPr id="49" name="Picture 2" descr="The bullwhip effect: A person whipping a bullwhip showing how the amplitude of shocks increases through retailers, manufacturers and suppliers">
              <a:extLst>
                <a:ext uri="{FF2B5EF4-FFF2-40B4-BE49-F238E27FC236}">
                  <a16:creationId xmlns:a16="http://schemas.microsoft.com/office/drawing/2014/main" id="{1E1DC4DF-8901-E767-8139-811FCED3D1C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51140" b="86779"/>
            <a:stretch>
              <a:fillRect/>
            </a:stretch>
          </p:blipFill>
          <p:spPr bwMode="auto">
            <a:xfrm>
              <a:off x="10331005" y="1005004"/>
              <a:ext cx="612659" cy="430838"/>
            </a:xfrm>
            <a:prstGeom prst="rect">
              <a:avLst/>
            </a:prstGeom>
            <a:noFill/>
            <a:extLst>
              <a:ext uri="{909E8E84-426E-40DD-AFC4-6F175D3DCCD1}">
                <a14:hiddenFill xmlns:a14="http://schemas.microsoft.com/office/drawing/2010/main">
                  <a:solidFill>
                    <a:srgbClr val="FFFFFF"/>
                  </a:solidFill>
                </a14:hiddenFill>
              </a:ext>
            </a:extLst>
          </p:spPr>
        </p:pic>
        <p:pic>
          <p:nvPicPr>
            <p:cNvPr id="50" name="Picture 2" descr="The bullwhip effect: A person whipping a bullwhip showing how the amplitude of shocks increases through retailers, manufacturers and suppliers">
              <a:extLst>
                <a:ext uri="{FF2B5EF4-FFF2-40B4-BE49-F238E27FC236}">
                  <a16:creationId xmlns:a16="http://schemas.microsoft.com/office/drawing/2014/main" id="{2EBF4FB1-EF5F-3565-E5C9-21A07BB25E6A}"/>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51140" b="86779"/>
            <a:stretch>
              <a:fillRect/>
            </a:stretch>
          </p:blipFill>
          <p:spPr bwMode="auto">
            <a:xfrm>
              <a:off x="16489556" y="469768"/>
              <a:ext cx="438041" cy="308042"/>
            </a:xfrm>
            <a:prstGeom prst="rect">
              <a:avLst/>
            </a:prstGeom>
            <a:noFill/>
            <a:extLst>
              <a:ext uri="{909E8E84-426E-40DD-AFC4-6F175D3DCCD1}">
                <a14:hiddenFill xmlns:a14="http://schemas.microsoft.com/office/drawing/2010/main">
                  <a:solidFill>
                    <a:srgbClr val="FFFFFF"/>
                  </a:solidFill>
                </a14:hiddenFill>
              </a:ext>
            </a:extLst>
          </p:spPr>
        </p:pic>
        <p:pic>
          <p:nvPicPr>
            <p:cNvPr id="51" name="Picture 2" descr="The bullwhip effect: A person whipping a bullwhip showing how the amplitude of shocks increases through retailers, manufacturers and suppliers">
              <a:extLst>
                <a:ext uri="{FF2B5EF4-FFF2-40B4-BE49-F238E27FC236}">
                  <a16:creationId xmlns:a16="http://schemas.microsoft.com/office/drawing/2014/main" id="{F54A667A-D4DF-3B46-46CA-CBDBAC7434CA}"/>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51140" b="86779"/>
            <a:stretch>
              <a:fillRect/>
            </a:stretch>
          </p:blipFill>
          <p:spPr bwMode="auto">
            <a:xfrm>
              <a:off x="16764000" y="133744"/>
              <a:ext cx="503135" cy="572152"/>
            </a:xfrm>
            <a:prstGeom prst="rect">
              <a:avLst/>
            </a:prstGeom>
            <a:noFill/>
            <a:extLst>
              <a:ext uri="{909E8E84-426E-40DD-AFC4-6F175D3DCCD1}">
                <a14:hiddenFill xmlns:a14="http://schemas.microsoft.com/office/drawing/2010/main">
                  <a:solidFill>
                    <a:srgbClr val="FFFFFF"/>
                  </a:solidFill>
                </a14:hiddenFill>
              </a:ext>
            </a:extLst>
          </p:spPr>
        </p:pic>
      </p:grpSp>
      <p:sp>
        <p:nvSpPr>
          <p:cNvPr id="4" name="Text 2"/>
          <p:cNvSpPr/>
          <p:nvPr/>
        </p:nvSpPr>
        <p:spPr>
          <a:xfrm>
            <a:off x="2353555" y="347546"/>
            <a:ext cx="4218931" cy="657458"/>
          </a:xfrm>
          <a:prstGeom prst="rect">
            <a:avLst/>
          </a:prstGeom>
          <a:noFill/>
          <a:ln/>
        </p:spPr>
        <p:txBody>
          <a:bodyPr wrap="square" lIns="0" tIns="0" rIns="0" bIns="0" rtlCol="0" anchor="t">
            <a:normAutofit/>
          </a:bodyPr>
          <a:lstStyle/>
          <a:p>
            <a:pPr marL="0" indent="0" algn="l">
              <a:buNone/>
            </a:pPr>
            <a:r>
              <a:rPr lang="en-US" sz="2475" b="1" dirty="0">
                <a:solidFill>
                  <a:srgbClr val="111111"/>
                </a:solidFill>
                <a:latin typeface="Comic Sans MS" pitchFamily="34" charset="0"/>
                <a:ea typeface="Comic Sans MS" pitchFamily="34" charset="-122"/>
                <a:cs typeface="Comic Sans MS" pitchFamily="34" charset="-120"/>
              </a:rPr>
              <a:t>L’EFFET COUP DE FOUET</a:t>
            </a:r>
            <a:endParaRPr lang="en-US" sz="2475" dirty="0"/>
          </a:p>
        </p:txBody>
      </p:sp>
      <p:sp>
        <p:nvSpPr>
          <p:cNvPr id="5" name="Text 3"/>
          <p:cNvSpPr/>
          <p:nvPr/>
        </p:nvSpPr>
        <p:spPr>
          <a:xfrm>
            <a:off x="2369466" y="1129209"/>
            <a:ext cx="2747978" cy="661293"/>
          </a:xfrm>
          <a:prstGeom prst="rect">
            <a:avLst/>
          </a:prstGeom>
          <a:noFill/>
          <a:ln/>
        </p:spPr>
        <p:txBody>
          <a:bodyPr wrap="square" lIns="0" tIns="0" rIns="0" bIns="0" rtlCol="0" anchor="t">
            <a:normAutofit fontScale="92500" lnSpcReduction="20000"/>
          </a:bodyPr>
          <a:lstStyle/>
          <a:p>
            <a:pPr marL="0" indent="0" algn="l">
              <a:buNone/>
            </a:pPr>
            <a:r>
              <a:rPr lang="en-US" sz="1635" dirty="0">
                <a:solidFill>
                  <a:srgbClr val="111111"/>
                </a:solidFill>
                <a:latin typeface="Comic Sans MS" pitchFamily="34" charset="0"/>
                <a:ea typeface="Comic Sans MS" pitchFamily="34" charset="-122"/>
                <a:cs typeface="Comic Sans MS" pitchFamily="34" charset="-120"/>
              </a:rPr>
              <a:t>PETITES VARIATIONS</a:t>
            </a:r>
            <a:endParaRPr lang="en-US" sz="1635" dirty="0"/>
          </a:p>
          <a:p>
            <a:pPr marL="0" indent="0" algn="l">
              <a:buNone/>
            </a:pPr>
            <a:r>
              <a:rPr lang="en-US" sz="1635" dirty="0">
                <a:solidFill>
                  <a:srgbClr val="111111"/>
                </a:solidFill>
                <a:latin typeface="Comic Sans MS" pitchFamily="34" charset="0"/>
                <a:ea typeface="Comic Sans MS" pitchFamily="34" charset="-122"/>
                <a:cs typeface="Comic Sans MS" pitchFamily="34" charset="-120"/>
              </a:rPr>
              <a:t>DE LA DEMANDE</a:t>
            </a:r>
            <a:endParaRPr lang="en-US" sz="1635" dirty="0"/>
          </a:p>
        </p:txBody>
      </p:sp>
      <p:sp>
        <p:nvSpPr>
          <p:cNvPr id="6" name="Text 4"/>
          <p:cNvSpPr/>
          <p:nvPr/>
        </p:nvSpPr>
        <p:spPr>
          <a:xfrm>
            <a:off x="5217392" y="1363957"/>
            <a:ext cx="1974045" cy="301036"/>
          </a:xfrm>
          <a:prstGeom prst="rect">
            <a:avLst/>
          </a:prstGeom>
          <a:noFill/>
          <a:ln/>
        </p:spPr>
        <p:txBody>
          <a:bodyPr wrap="square" lIns="0" tIns="0" rIns="0" bIns="0" rtlCol="0" anchor="t">
            <a:normAutofit/>
          </a:bodyPr>
          <a:lstStyle/>
          <a:p>
            <a:pPr marL="0" indent="0" algn="l">
              <a:buNone/>
            </a:pPr>
            <a:r>
              <a:rPr lang="en-US" sz="1530" dirty="0">
                <a:solidFill>
                  <a:srgbClr val="111111"/>
                </a:solidFill>
                <a:latin typeface="Comic Sans MS" pitchFamily="34" charset="0"/>
                <a:ea typeface="Comic Sans MS" pitchFamily="34" charset="-122"/>
                <a:cs typeface="Comic Sans MS" pitchFamily="34" charset="-120"/>
              </a:rPr>
              <a:t>PEUVENT PRODUIRE</a:t>
            </a:r>
            <a:endParaRPr lang="en-US" sz="1530" dirty="0"/>
          </a:p>
        </p:txBody>
      </p:sp>
      <p:sp>
        <p:nvSpPr>
          <p:cNvPr id="7" name="Text 5"/>
          <p:cNvSpPr/>
          <p:nvPr/>
        </p:nvSpPr>
        <p:spPr>
          <a:xfrm>
            <a:off x="7415076" y="1148437"/>
            <a:ext cx="1369087" cy="885667"/>
          </a:xfrm>
          <a:prstGeom prst="rect">
            <a:avLst/>
          </a:prstGeom>
          <a:noFill/>
          <a:ln/>
        </p:spPr>
        <p:txBody>
          <a:bodyPr wrap="square" lIns="0" tIns="0" rIns="0" bIns="0" rtlCol="0" anchor="t">
            <a:normAutofit fontScale="55000" lnSpcReduction="20000"/>
          </a:bodyPr>
          <a:lstStyle/>
          <a:p>
            <a:pPr marL="0" indent="0" algn="l">
              <a:buNone/>
            </a:pPr>
            <a:r>
              <a:rPr lang="en-US" sz="1721" dirty="0">
                <a:solidFill>
                  <a:srgbClr val="111111"/>
                </a:solidFill>
                <a:latin typeface="Comic Sans MS" pitchFamily="34" charset="0"/>
                <a:ea typeface="Comic Sans MS" pitchFamily="34" charset="-122"/>
                <a:cs typeface="Comic Sans MS" pitchFamily="34" charset="-120"/>
              </a:rPr>
              <a:t>UN EFFET</a:t>
            </a:r>
            <a:endParaRPr lang="en-US" sz="1721" dirty="0"/>
          </a:p>
          <a:p>
            <a:pPr marL="0" indent="0" algn="l">
              <a:buNone/>
            </a:pPr>
            <a:r>
              <a:rPr lang="en-US" sz="1721" dirty="0">
                <a:solidFill>
                  <a:srgbClr val="111111"/>
                </a:solidFill>
                <a:latin typeface="Comic Sans MS" pitchFamily="34" charset="0"/>
                <a:ea typeface="Comic Sans MS" pitchFamily="34" charset="-122"/>
                <a:cs typeface="Comic Sans MS" pitchFamily="34" charset="-120"/>
              </a:rPr>
              <a:t>DE FOUET</a:t>
            </a:r>
            <a:endParaRPr lang="en-US" sz="1721" dirty="0"/>
          </a:p>
          <a:p>
            <a:pPr marL="0" indent="0" algn="l">
              <a:buNone/>
            </a:pPr>
            <a:r>
              <a:rPr lang="en-US" sz="1721" dirty="0">
                <a:solidFill>
                  <a:srgbClr val="111111"/>
                </a:solidFill>
                <a:latin typeface="Comic Sans MS" pitchFamily="34" charset="0"/>
                <a:ea typeface="Comic Sans MS" pitchFamily="34" charset="-122"/>
                <a:cs typeface="Comic Sans MS" pitchFamily="34" charset="-120"/>
              </a:rPr>
              <a:t>EN AMONT</a:t>
            </a:r>
            <a:endParaRPr lang="en-US" sz="1721" dirty="0"/>
          </a:p>
        </p:txBody>
      </p:sp>
      <p:sp>
        <p:nvSpPr>
          <p:cNvPr id="8" name="Text 6"/>
          <p:cNvSpPr/>
          <p:nvPr/>
        </p:nvSpPr>
        <p:spPr>
          <a:xfrm>
            <a:off x="2731069" y="2376797"/>
            <a:ext cx="4884283" cy="418480"/>
          </a:xfrm>
          <a:prstGeom prst="rect">
            <a:avLst/>
          </a:prstGeom>
          <a:noFill/>
          <a:ln/>
        </p:spPr>
        <p:txBody>
          <a:bodyPr wrap="square" lIns="0" tIns="0" rIns="0" bIns="0" rtlCol="0" anchor="t">
            <a:normAutofit/>
          </a:bodyPr>
          <a:lstStyle/>
          <a:p>
            <a:pPr marL="0" indent="0" algn="l">
              <a:buNone/>
            </a:pPr>
            <a:r>
              <a:rPr lang="en-US" sz="1875" dirty="0">
                <a:solidFill>
                  <a:srgbClr val="111111"/>
                </a:solidFill>
                <a:latin typeface="Comic Sans MS" pitchFamily="34" charset="0"/>
                <a:ea typeface="Comic Sans MS" pitchFamily="34" charset="-122"/>
                <a:cs typeface="Comic Sans MS" pitchFamily="34" charset="-120"/>
              </a:rPr>
              <a:t>VITE ! ACHETEZ DU PAPIER TOILETTE</a:t>
            </a:r>
            <a:endParaRPr lang="en-US" sz="1875" dirty="0"/>
          </a:p>
        </p:txBody>
      </p:sp>
      <p:sp>
        <p:nvSpPr>
          <p:cNvPr id="9" name="Text 7"/>
          <p:cNvSpPr/>
          <p:nvPr/>
        </p:nvSpPr>
        <p:spPr>
          <a:xfrm>
            <a:off x="5743431" y="1714500"/>
            <a:ext cx="1100408" cy="285750"/>
          </a:xfrm>
          <a:prstGeom prst="rect">
            <a:avLst/>
          </a:prstGeom>
          <a:noFill/>
          <a:ln/>
        </p:spPr>
        <p:txBody>
          <a:bodyPr wrap="square" lIns="0" tIns="0" rIns="0" bIns="0" rtlCol="0" anchor="t">
            <a:normAutofit fontScale="92500"/>
          </a:bodyPr>
          <a:lstStyle/>
          <a:p>
            <a:pPr marL="0" indent="0" algn="l">
              <a:buNone/>
            </a:pPr>
            <a:r>
              <a:rPr lang="en-US" sz="1650" dirty="0">
                <a:solidFill>
                  <a:srgbClr val="111111"/>
                </a:solidFill>
                <a:latin typeface="Comic Sans MS" pitchFamily="34" charset="0"/>
                <a:ea typeface="Comic Sans MS" pitchFamily="34" charset="-122"/>
                <a:cs typeface="Comic Sans MS" pitchFamily="34" charset="-120"/>
              </a:rPr>
              <a:t>──────→</a:t>
            </a:r>
            <a:endParaRPr lang="en-US" sz="1650" dirty="0"/>
          </a:p>
        </p:txBody>
      </p:sp>
      <p:sp>
        <p:nvSpPr>
          <p:cNvPr id="13" name="Text 11"/>
          <p:cNvSpPr/>
          <p:nvPr/>
        </p:nvSpPr>
        <p:spPr>
          <a:xfrm>
            <a:off x="4190895" y="3352800"/>
            <a:ext cx="1416362" cy="228600"/>
          </a:xfrm>
          <a:prstGeom prst="rect">
            <a:avLst/>
          </a:prstGeom>
          <a:noFill/>
          <a:ln/>
        </p:spPr>
        <p:txBody>
          <a:bodyPr wrap="square" lIns="0" tIns="0" rIns="0" bIns="0" rtlCol="0" anchor="t">
            <a:normAutofit/>
          </a:bodyPr>
          <a:lstStyle/>
          <a:p>
            <a:pPr marL="0" indent="0" algn="l">
              <a:buNone/>
            </a:pPr>
            <a:r>
              <a:rPr lang="en-US" sz="1275" dirty="0">
                <a:solidFill>
                  <a:srgbClr val="111111"/>
                </a:solidFill>
                <a:latin typeface="Comic Sans MS" pitchFamily="34" charset="0"/>
                <a:ea typeface="Comic Sans MS" pitchFamily="34" charset="-122"/>
                <a:cs typeface="Comic Sans MS" pitchFamily="34" charset="-120"/>
              </a:rPr>
              <a:t>SURCOMMANDE</a:t>
            </a:r>
            <a:endParaRPr lang="en-US" sz="1275" dirty="0"/>
          </a:p>
        </p:txBody>
      </p:sp>
      <p:sp>
        <p:nvSpPr>
          <p:cNvPr id="14" name="Text 12"/>
          <p:cNvSpPr/>
          <p:nvPr/>
        </p:nvSpPr>
        <p:spPr>
          <a:xfrm>
            <a:off x="4952876" y="4876800"/>
            <a:ext cx="1910608" cy="266700"/>
          </a:xfrm>
          <a:prstGeom prst="rect">
            <a:avLst/>
          </a:prstGeom>
          <a:noFill/>
          <a:ln/>
        </p:spPr>
        <p:txBody>
          <a:bodyPr wrap="square" lIns="0" tIns="0" rIns="0" bIns="0" rtlCol="0" anchor="t">
            <a:normAutofit/>
          </a:bodyPr>
          <a:lstStyle/>
          <a:p>
            <a:pPr marL="0" indent="0" algn="l">
              <a:buNone/>
            </a:pPr>
            <a:r>
              <a:rPr lang="en-US" sz="1500" dirty="0">
                <a:solidFill>
                  <a:srgbClr val="111111"/>
                </a:solidFill>
                <a:latin typeface="Comic Sans MS" pitchFamily="34" charset="0"/>
                <a:ea typeface="Comic Sans MS" pitchFamily="34" charset="-122"/>
                <a:cs typeface="Comic Sans MS" pitchFamily="34" charset="-120"/>
              </a:rPr>
              <a:t>SOUS-COMMANDE</a:t>
            </a:r>
            <a:endParaRPr lang="en-US" sz="1500" dirty="0"/>
          </a:p>
        </p:txBody>
      </p:sp>
      <p:sp>
        <p:nvSpPr>
          <p:cNvPr id="15" name="Text 13"/>
          <p:cNvSpPr/>
          <p:nvPr/>
        </p:nvSpPr>
        <p:spPr>
          <a:xfrm>
            <a:off x="4952876" y="3766463"/>
            <a:ext cx="1096039" cy="536300"/>
          </a:xfrm>
          <a:prstGeom prst="rect">
            <a:avLst/>
          </a:prstGeom>
          <a:noFill/>
          <a:ln/>
        </p:spPr>
        <p:txBody>
          <a:bodyPr wrap="square" lIns="0" tIns="0" rIns="0" bIns="0" rtlCol="0" anchor="t">
            <a:normAutofit/>
          </a:bodyPr>
          <a:lstStyle/>
          <a:p>
            <a:pPr marL="0" indent="0" algn="l">
              <a:buNone/>
            </a:pPr>
            <a:r>
              <a:rPr lang="en-US" sz="1500" dirty="0">
                <a:solidFill>
                  <a:srgbClr val="111111"/>
                </a:solidFill>
                <a:latin typeface="Comic Sans MS" pitchFamily="34" charset="0"/>
                <a:ea typeface="Comic Sans MS" pitchFamily="34" charset="-122"/>
                <a:cs typeface="Comic Sans MS" pitchFamily="34" charset="-120"/>
              </a:rPr>
              <a:t>ACHETEZ</a:t>
            </a:r>
            <a:r>
              <a:rPr lang="pl-PL" sz="1500" dirty="0">
                <a:solidFill>
                  <a:srgbClr val="111111"/>
                </a:solidFill>
                <a:latin typeface="Comic Sans MS" pitchFamily="34" charset="0"/>
                <a:ea typeface="Comic Sans MS" pitchFamily="34" charset="-122"/>
                <a:cs typeface="Comic Sans MS" pitchFamily="34" charset="-120"/>
              </a:rPr>
              <a:t> </a:t>
            </a:r>
            <a:r>
              <a:rPr lang="en-US" sz="1500" dirty="0">
                <a:solidFill>
                  <a:srgbClr val="111111"/>
                </a:solidFill>
                <a:latin typeface="Comic Sans MS" pitchFamily="34" charset="0"/>
                <a:ea typeface="Comic Sans MS" pitchFamily="34" charset="-122"/>
                <a:cs typeface="Comic Sans MS" pitchFamily="34" charset="-120"/>
              </a:rPr>
              <a:t>PLUS !</a:t>
            </a:r>
            <a:endParaRPr lang="en-US" sz="1500" dirty="0"/>
          </a:p>
        </p:txBody>
      </p:sp>
      <p:sp>
        <p:nvSpPr>
          <p:cNvPr id="16" name="Text 14"/>
          <p:cNvSpPr/>
          <p:nvPr/>
        </p:nvSpPr>
        <p:spPr>
          <a:xfrm>
            <a:off x="6911630" y="3286177"/>
            <a:ext cx="1087605" cy="819047"/>
          </a:xfrm>
          <a:prstGeom prst="rect">
            <a:avLst/>
          </a:prstGeom>
          <a:noFill/>
          <a:ln/>
        </p:spPr>
        <p:txBody>
          <a:bodyPr wrap="square" lIns="0" tIns="0" rIns="0" bIns="0" rtlCol="0" anchor="t">
            <a:normAutofit/>
          </a:bodyPr>
          <a:lstStyle/>
          <a:p>
            <a:pPr marL="0" indent="0" algn="l">
              <a:buNone/>
            </a:pPr>
            <a:r>
              <a:rPr lang="en-US" sz="1500" dirty="0">
                <a:solidFill>
                  <a:srgbClr val="111111"/>
                </a:solidFill>
                <a:latin typeface="Comic Sans MS" pitchFamily="34" charset="0"/>
                <a:ea typeface="Comic Sans MS" pitchFamily="34" charset="-122"/>
                <a:cs typeface="Comic Sans MS" pitchFamily="34" charset="-120"/>
              </a:rPr>
              <a:t>ACHETEZ</a:t>
            </a:r>
            <a:endParaRPr lang="en-US" sz="1500" dirty="0"/>
          </a:p>
          <a:p>
            <a:pPr marL="0" indent="0" algn="l">
              <a:buNone/>
            </a:pPr>
            <a:r>
              <a:rPr lang="en-US" sz="1500" dirty="0">
                <a:solidFill>
                  <a:srgbClr val="111111"/>
                </a:solidFill>
                <a:latin typeface="Comic Sans MS" pitchFamily="34" charset="0"/>
                <a:ea typeface="Comic Sans MS" pitchFamily="34" charset="-122"/>
                <a:cs typeface="Comic Sans MS" pitchFamily="34" charset="-120"/>
              </a:rPr>
              <a:t>PLUS !</a:t>
            </a:r>
            <a:endParaRPr lang="en-US" sz="1500" dirty="0"/>
          </a:p>
        </p:txBody>
      </p:sp>
      <p:sp>
        <p:nvSpPr>
          <p:cNvPr id="17" name="Text 15"/>
          <p:cNvSpPr/>
          <p:nvPr/>
        </p:nvSpPr>
        <p:spPr>
          <a:xfrm>
            <a:off x="9177094" y="3060739"/>
            <a:ext cx="901160" cy="622222"/>
          </a:xfrm>
          <a:prstGeom prst="rect">
            <a:avLst/>
          </a:prstGeom>
          <a:noFill/>
          <a:ln/>
        </p:spPr>
        <p:txBody>
          <a:bodyPr wrap="square" lIns="0" tIns="0" rIns="0" bIns="0" rtlCol="0" anchor="t">
            <a:normAutofit/>
          </a:bodyPr>
          <a:lstStyle/>
          <a:p>
            <a:pPr marL="0" indent="0" algn="l">
              <a:buNone/>
            </a:pPr>
            <a:r>
              <a:rPr lang="en-US" sz="1500" dirty="0">
                <a:solidFill>
                  <a:srgbClr val="111111"/>
                </a:solidFill>
                <a:latin typeface="Comic Sans MS" pitchFamily="34" charset="0"/>
                <a:ea typeface="Comic Sans MS" pitchFamily="34" charset="-122"/>
                <a:cs typeface="Comic Sans MS" pitchFamily="34" charset="-120"/>
              </a:rPr>
              <a:t>AAAAH !</a:t>
            </a:r>
            <a:endParaRPr lang="en-US" sz="1500" dirty="0"/>
          </a:p>
        </p:txBody>
      </p:sp>
      <p:sp>
        <p:nvSpPr>
          <p:cNvPr id="18" name="Text 16"/>
          <p:cNvSpPr/>
          <p:nvPr/>
        </p:nvSpPr>
        <p:spPr>
          <a:xfrm>
            <a:off x="3007074" y="3843074"/>
            <a:ext cx="747837" cy="429152"/>
          </a:xfrm>
          <a:prstGeom prst="rect">
            <a:avLst/>
          </a:prstGeom>
          <a:noFill/>
          <a:ln/>
        </p:spPr>
        <p:txBody>
          <a:bodyPr wrap="square" lIns="0" tIns="0" rIns="0" bIns="0" rtlCol="0" anchor="t">
            <a:normAutofit/>
          </a:bodyPr>
          <a:lstStyle/>
          <a:p>
            <a:pPr marL="0" indent="0" algn="l">
              <a:buNone/>
            </a:pPr>
            <a:r>
              <a:rPr lang="en-US" sz="1500" dirty="0">
                <a:solidFill>
                  <a:srgbClr val="111111"/>
                </a:solidFill>
                <a:latin typeface="Comic Sans MS" pitchFamily="34" charset="0"/>
                <a:ea typeface="Comic Sans MS" pitchFamily="34" charset="-122"/>
                <a:cs typeface="Comic Sans MS" pitchFamily="34" charset="-120"/>
              </a:rPr>
              <a:t>FOUET</a:t>
            </a:r>
            <a:endParaRPr lang="en-US" sz="1500" dirty="0"/>
          </a:p>
        </p:txBody>
      </p:sp>
      <p:sp>
        <p:nvSpPr>
          <p:cNvPr id="19" name="Text 17"/>
          <p:cNvSpPr/>
          <p:nvPr/>
        </p:nvSpPr>
        <p:spPr>
          <a:xfrm>
            <a:off x="2438339" y="5810250"/>
            <a:ext cx="1308167" cy="381000"/>
          </a:xfrm>
          <a:prstGeom prst="rect">
            <a:avLst/>
          </a:prstGeom>
          <a:noFill/>
          <a:ln/>
        </p:spPr>
        <p:txBody>
          <a:bodyPr wrap="square" lIns="0" tIns="0" rIns="0" bIns="0" rtlCol="0" anchor="t">
            <a:normAutofit/>
          </a:bodyPr>
          <a:lstStyle/>
          <a:p>
            <a:pPr marL="0" indent="0" algn="l">
              <a:buNone/>
            </a:pPr>
            <a:r>
              <a:rPr lang="en-US" sz="2175" dirty="0">
                <a:solidFill>
                  <a:srgbClr val="214BB0"/>
                </a:solidFill>
                <a:latin typeface="Comic Sans MS" pitchFamily="34" charset="0"/>
                <a:ea typeface="Comic Sans MS" pitchFamily="34" charset="-122"/>
                <a:cs typeface="Comic Sans MS" pitchFamily="34" charset="-120"/>
              </a:rPr>
              <a:t>CLIENTS</a:t>
            </a:r>
            <a:endParaRPr lang="en-US" sz="2175" dirty="0"/>
          </a:p>
        </p:txBody>
      </p:sp>
      <p:sp>
        <p:nvSpPr>
          <p:cNvPr id="20" name="Text 18"/>
          <p:cNvSpPr/>
          <p:nvPr/>
        </p:nvSpPr>
        <p:spPr>
          <a:xfrm>
            <a:off x="4152004" y="5810250"/>
            <a:ext cx="1562805" cy="276225"/>
          </a:xfrm>
          <a:prstGeom prst="rect">
            <a:avLst/>
          </a:prstGeom>
          <a:noFill/>
          <a:ln/>
        </p:spPr>
        <p:txBody>
          <a:bodyPr wrap="square" lIns="0" tIns="0" rIns="0" bIns="0" rtlCol="0" anchor="t">
            <a:normAutofit/>
          </a:bodyPr>
          <a:lstStyle/>
          <a:p>
            <a:pPr marL="0" indent="0" algn="l">
              <a:buNone/>
            </a:pPr>
            <a:r>
              <a:rPr lang="en-US" sz="1600" dirty="0">
                <a:solidFill>
                  <a:srgbClr val="214BB0"/>
                </a:solidFill>
                <a:latin typeface="Comic Sans MS" pitchFamily="34" charset="0"/>
                <a:ea typeface="Comic Sans MS" pitchFamily="34" charset="-122"/>
                <a:cs typeface="Comic Sans MS" pitchFamily="34" charset="-120"/>
              </a:rPr>
              <a:t>DÉTAILLANTS</a:t>
            </a:r>
            <a:endParaRPr lang="en-US" sz="1600" dirty="0"/>
          </a:p>
        </p:txBody>
      </p:sp>
      <p:sp>
        <p:nvSpPr>
          <p:cNvPr id="21" name="Text 19"/>
          <p:cNvSpPr/>
          <p:nvPr/>
        </p:nvSpPr>
        <p:spPr>
          <a:xfrm>
            <a:off x="5810105" y="5810250"/>
            <a:ext cx="1656118" cy="323850"/>
          </a:xfrm>
          <a:prstGeom prst="rect">
            <a:avLst/>
          </a:prstGeom>
          <a:noFill/>
          <a:ln/>
        </p:spPr>
        <p:txBody>
          <a:bodyPr wrap="square" lIns="0" tIns="0" rIns="0" bIns="0" rtlCol="0" anchor="t">
            <a:normAutofit/>
          </a:bodyPr>
          <a:lstStyle/>
          <a:p>
            <a:pPr marL="0" indent="0" algn="l">
              <a:buNone/>
            </a:pPr>
            <a:r>
              <a:rPr lang="en-US" sz="1600" dirty="0">
                <a:solidFill>
                  <a:srgbClr val="214BB0"/>
                </a:solidFill>
                <a:latin typeface="Comic Sans MS" pitchFamily="34" charset="0"/>
                <a:ea typeface="Comic Sans MS" pitchFamily="34" charset="-122"/>
                <a:cs typeface="Comic Sans MS" pitchFamily="34" charset="-120"/>
              </a:rPr>
              <a:t>FABRICANTS</a:t>
            </a:r>
            <a:endParaRPr lang="en-US" sz="1600" dirty="0"/>
          </a:p>
        </p:txBody>
      </p:sp>
      <p:sp>
        <p:nvSpPr>
          <p:cNvPr id="22" name="Text 20"/>
          <p:cNvSpPr/>
          <p:nvPr/>
        </p:nvSpPr>
        <p:spPr>
          <a:xfrm>
            <a:off x="8099619" y="5859784"/>
            <a:ext cx="2374791" cy="381000"/>
          </a:xfrm>
          <a:prstGeom prst="rect">
            <a:avLst/>
          </a:prstGeom>
          <a:noFill/>
          <a:ln/>
        </p:spPr>
        <p:txBody>
          <a:bodyPr wrap="square" lIns="0" tIns="0" rIns="0" bIns="0" rtlCol="0" anchor="t">
            <a:normAutofit/>
          </a:bodyPr>
          <a:lstStyle/>
          <a:p>
            <a:pPr marL="0" indent="0" algn="l">
              <a:buNone/>
            </a:pPr>
            <a:r>
              <a:rPr lang="en-US" sz="1600" dirty="0">
                <a:solidFill>
                  <a:srgbClr val="214BB0"/>
                </a:solidFill>
                <a:latin typeface="Comic Sans MS" pitchFamily="34" charset="0"/>
                <a:ea typeface="Comic Sans MS" pitchFamily="34" charset="-122"/>
                <a:cs typeface="Comic Sans MS" pitchFamily="34" charset="-120"/>
              </a:rPr>
              <a:t>FOURNISSEURS</a:t>
            </a:r>
            <a:endParaRPr lang="en-US" sz="1600" dirty="0"/>
          </a:p>
        </p:txBody>
      </p:sp>
    </p:spTree>
    <p:extLst>
      <p:ext uri="{BB962C8B-B14F-4D97-AF65-F5344CB8AC3E}">
        <p14:creationId xmlns:p14="http://schemas.microsoft.com/office/powerpoint/2010/main" val="403743160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BFA3C9-2758-4C23-B8A5-41EC1819C13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DA0F508-F5CF-78C4-128C-A1C00427D38C}"/>
              </a:ext>
            </a:extLst>
          </p:cNvPr>
          <p:cNvSpPr>
            <a:spLocks noGrp="1"/>
          </p:cNvSpPr>
          <p:nvPr>
            <p:ph type="title"/>
          </p:nvPr>
        </p:nvSpPr>
        <p:spPr>
          <a:xfrm>
            <a:off x="603252" y="539751"/>
            <a:ext cx="7742726" cy="717551"/>
          </a:xfrm>
        </p:spPr>
        <p:txBody>
          <a:bodyPr/>
          <a:lstStyle/>
          <a:p>
            <a:r>
              <a:rPr lang="en-US" dirty="0"/>
              <a:t>L’effet coup de fouet : un exemple réel</a:t>
            </a:r>
            <a:br>
              <a:rPr lang="pl-PL" dirty="0"/>
            </a:br>
            <a:br>
              <a:rPr lang="pl-PL" dirty="0"/>
            </a:br>
            <a:br>
              <a:rPr lang="en-US" dirty="0"/>
            </a:br>
            <a:br>
              <a:rPr lang="pl-PL" dirty="0"/>
            </a:br>
            <a:br>
              <a:rPr lang="pl-PL" dirty="0"/>
            </a:br>
            <a:br>
              <a:rPr lang="pl-PL" dirty="0"/>
            </a:br>
            <a:br>
              <a:rPr lang="en-US" dirty="0"/>
            </a:br>
            <a:br>
              <a:rPr lang="pl-PL" dirty="0"/>
            </a:br>
            <a:br>
              <a:rPr lang="en-US" dirty="0"/>
            </a:br>
            <a:br>
              <a:rPr lang="en-US" dirty="0"/>
            </a:br>
            <a:br>
              <a:rPr lang="pl-PL" dirty="0"/>
            </a:br>
            <a:br>
              <a:rPr lang="pl-PL" dirty="0"/>
            </a:br>
            <a:endParaRPr lang="pl-PL" dirty="0"/>
          </a:p>
        </p:txBody>
      </p:sp>
      <p:sp>
        <p:nvSpPr>
          <p:cNvPr id="5" name="Rectangle 3">
            <a:extLst>
              <a:ext uri="{FF2B5EF4-FFF2-40B4-BE49-F238E27FC236}">
                <a16:creationId xmlns:a16="http://schemas.microsoft.com/office/drawing/2014/main" id="{C69CB502-CFCF-9346-89A0-5D072889ED73}"/>
              </a:ext>
            </a:extLst>
          </p:cNvPr>
          <p:cNvSpPr>
            <a:spLocks noGrp="1" noChangeArrowheads="1"/>
          </p:cNvSpPr>
          <p:nvPr>
            <p:ph type="body" sz="half" idx="1"/>
          </p:nvPr>
        </p:nvSpPr>
        <p:spPr bwMode="auto">
          <a:xfrm>
            <a:off x="165507" y="1517057"/>
            <a:ext cx="11769569" cy="48367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631825" lvl="0" indent="-303213" eaLnBrk="0" fontAlgn="base" hangingPunct="0">
              <a:buFont typeface="Wingdings" panose="05000000000000000000" pitchFamily="2" charset="2"/>
              <a:buChar char="§"/>
            </a:pPr>
            <a:r>
              <a:rPr lang="pl-PL" altLang="pl-PL" sz="2400" b="1" dirty="0"/>
              <a:t>Consumer level : 10% increase dans retail demande pour cotton shirts</a:t>
            </a:r>
          </a:p>
          <a:p>
            <a:pPr marL="976309" lvl="1" indent="-342900" eaLnBrk="0" fontAlgn="base" hangingPunct="0">
              <a:buFont typeface="Wingdings" panose="05000000000000000000" pitchFamily="2" charset="2"/>
              <a:buChar char="Ø"/>
            </a:pPr>
            <a:r>
              <a:rPr lang="pl-PL" altLang="pl-PL" sz="2200" dirty="0" err="1"/>
              <a:t>Retailer thinks : "Better order 20% more à be safe"</a:t>
            </a:r>
          </a:p>
          <a:p>
            <a:pPr marL="631825" lvl="0" indent="-303213" eaLnBrk="0" fontAlgn="base" hangingPunct="0">
              <a:spcBef>
                <a:spcPts val="4200"/>
              </a:spcBef>
              <a:buFont typeface="Wingdings" panose="05000000000000000000" pitchFamily="2" charset="2"/>
              <a:buChar char="§"/>
            </a:pPr>
            <a:r>
              <a:rPr lang="pl-PL" altLang="pl-PL" sz="2400" b="1" dirty="0" err="1"/>
              <a:t>Distributor level : Receives 20% larger order, thinks demande is up 30%</a:t>
            </a:r>
          </a:p>
          <a:p>
            <a:pPr marL="976309" lvl="1" indent="-342900" eaLnBrk="0" fontAlgn="base" hangingPunct="0">
              <a:buFont typeface="Wingdings" panose="05000000000000000000" pitchFamily="2" charset="2"/>
              <a:buChar char="Ø"/>
            </a:pPr>
            <a:r>
              <a:rPr lang="pl-PL" altLang="pl-PL" sz="2200" dirty="0" err="1"/>
              <a:t>Orders 35% more fabric de manufacturer</a:t>
            </a:r>
          </a:p>
          <a:p>
            <a:pPr marL="631825" lvl="0" indent="-303213" eaLnBrk="0" fontAlgn="base" hangingPunct="0">
              <a:spcBef>
                <a:spcPts val="4200"/>
              </a:spcBef>
              <a:buFont typeface="Wingdings" panose="05000000000000000000" pitchFamily="2" charset="2"/>
              <a:buChar char="§"/>
            </a:pPr>
            <a:r>
              <a:rPr lang="pl-PL" altLang="pl-PL" sz="2400" b="1" dirty="0" err="1"/>
              <a:t>Manufacturer (us) : Receives 35% larger order, thinks demande is up 50%</a:t>
            </a:r>
          </a:p>
          <a:p>
            <a:pPr marL="976309" lvl="1" indent="-342900" eaLnBrk="0" fontAlgn="base" hangingPunct="0">
              <a:buFont typeface="Wingdings" panose="05000000000000000000" pitchFamily="2" charset="2"/>
              <a:buChar char="Ø"/>
            </a:pPr>
            <a:r>
              <a:rPr lang="pl-PL" altLang="pl-PL" sz="2200" dirty="0" err="1"/>
              <a:t>Frantically orders 60% more cotton de fournisseurs</a:t>
            </a:r>
          </a:p>
          <a:p>
            <a:pPr marL="631825" lvl="0" indent="-303213" eaLnBrk="0" fontAlgn="base" hangingPunct="0">
              <a:spcBef>
                <a:spcPts val="4200"/>
              </a:spcBef>
              <a:buFont typeface="Wingdings" panose="05000000000000000000" pitchFamily="2" charset="2"/>
              <a:buChar char="§"/>
            </a:pPr>
            <a:r>
              <a:rPr lang="pl-PL" altLang="pl-PL" sz="2400" b="1" dirty="0"/>
              <a:t>Farmer/fournisseur : Sudden 60% spike dans orders!</a:t>
            </a:r>
          </a:p>
        </p:txBody>
      </p:sp>
    </p:spTree>
    <p:extLst>
      <p:ext uri="{BB962C8B-B14F-4D97-AF65-F5344CB8AC3E}">
        <p14:creationId xmlns:p14="http://schemas.microsoft.com/office/powerpoint/2010/main" val="3753231952"/>
      </p:ext>
    </p:extLst>
  </p:cSld>
  <p:clrMapOvr>
    <a:masterClrMapping/>
  </p:clrMapOvr>
  <p:transition spd="med"/>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F614E1-9574-E674-02E5-0E60D77DD28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8545706-4819-0D4F-7207-3CF9D603B83C}"/>
              </a:ext>
            </a:extLst>
          </p:cNvPr>
          <p:cNvSpPr>
            <a:spLocks noGrp="1"/>
          </p:cNvSpPr>
          <p:nvPr>
            <p:ph type="title"/>
          </p:nvPr>
        </p:nvSpPr>
        <p:spPr>
          <a:xfrm>
            <a:off x="603252" y="539751"/>
            <a:ext cx="7742726" cy="717551"/>
          </a:xfrm>
        </p:spPr>
        <p:txBody>
          <a:bodyPr/>
          <a:lstStyle/>
          <a:p>
            <a:r>
              <a:rPr lang="en-US" dirty="0"/>
              <a:t>L’effet coup de fouet : un problème de chaîne d’approvisionnement</a:t>
            </a:r>
            <a:br>
              <a:rPr lang="pl-PL" dirty="0"/>
            </a:br>
            <a:br>
              <a:rPr lang="en-US" dirty="0"/>
            </a:br>
            <a:br>
              <a:rPr lang="pl-PL" dirty="0"/>
            </a:br>
            <a:br>
              <a:rPr lang="pl-PL" dirty="0"/>
            </a:br>
            <a:br>
              <a:rPr lang="pl-PL" dirty="0"/>
            </a:br>
            <a:br>
              <a:rPr lang="en-US" dirty="0"/>
            </a:br>
            <a:br>
              <a:rPr lang="pl-PL" dirty="0"/>
            </a:br>
            <a:br>
              <a:rPr lang="en-US" dirty="0"/>
            </a:br>
            <a:br>
              <a:rPr lang="en-US" dirty="0"/>
            </a:br>
            <a:br>
              <a:rPr lang="pl-PL" dirty="0"/>
            </a:br>
            <a:br>
              <a:rPr lang="pl-PL" dirty="0"/>
            </a:br>
            <a:endParaRPr lang="pl-PL" dirty="0"/>
          </a:p>
        </p:txBody>
      </p:sp>
      <p:sp>
        <p:nvSpPr>
          <p:cNvPr id="6" name="Text Placeholder 2">
            <a:extLst>
              <a:ext uri="{FF2B5EF4-FFF2-40B4-BE49-F238E27FC236}">
                <a16:creationId xmlns:a16="http://schemas.microsoft.com/office/drawing/2014/main" id="{D8DF88A9-DA40-F680-1153-EA5F6CEF0F82}"/>
              </a:ext>
            </a:extLst>
          </p:cNvPr>
          <p:cNvSpPr>
            <a:spLocks noGrp="1"/>
          </p:cNvSpPr>
          <p:nvPr>
            <p:ph type="body" sz="half" idx="1"/>
          </p:nvPr>
        </p:nvSpPr>
        <p:spPr>
          <a:xfrm>
            <a:off x="603252" y="1798479"/>
            <a:ext cx="8807980" cy="4519769"/>
          </a:xfrm>
        </p:spPr>
        <p:txBody>
          <a:bodyPr>
            <a:normAutofit fontScale="92500"/>
          </a:bodyPr>
          <a:lstStyle/>
          <a:p>
            <a:pPr marL="631825" indent="-303213">
              <a:buFont typeface="Wingdings" panose="05000000000000000000" pitchFamily="2" charset="2"/>
              <a:buChar char="§"/>
            </a:pPr>
            <a:r>
              <a:rPr lang="en-US" sz="2200" dirty="0"/>
              <a:t>Excess stock = High holding coûts, risque de obsolescence</a:t>
            </a:r>
          </a:p>
          <a:p>
            <a:pPr marL="631825" indent="-303213">
              <a:buFont typeface="Wingdings" panose="05000000000000000000" pitchFamily="2" charset="2"/>
              <a:buChar char="§"/>
            </a:pPr>
            <a:r>
              <a:rPr lang="en-US" sz="2200" dirty="0"/>
              <a:t>Workforce stress = Overtime, then lay-offs when demande drops</a:t>
            </a:r>
          </a:p>
          <a:p>
            <a:pPr marL="631825" indent="-303213">
              <a:buFont typeface="Wingdings" panose="05000000000000000000" pitchFamily="2" charset="2"/>
              <a:buChar char="§"/>
            </a:pPr>
            <a:r>
              <a:rPr lang="en-US" sz="2200" dirty="0"/>
              <a:t>Fournisseur problems = Strained relationships, qualité issues</a:t>
            </a:r>
          </a:p>
          <a:p>
            <a:pPr marL="631825" indent="-303213">
              <a:buFont typeface="Wingdings" panose="05000000000000000000" pitchFamily="2" charset="2"/>
              <a:buChar char="§"/>
            </a:pPr>
            <a:r>
              <a:rPr lang="en-US" sz="2200" dirty="0"/>
              <a:t>Cash flow problems = Too much cash tied up dans stock</a:t>
            </a:r>
          </a:p>
          <a:p>
            <a:pPr marL="631825" indent="-303213">
              <a:buFont typeface="Wingdings" panose="05000000000000000000" pitchFamily="2" charset="2"/>
              <a:buChar char="§"/>
            </a:pPr>
            <a:r>
              <a:rPr lang="en-US" sz="2200" dirty="0"/>
              <a:t>Missed opportunities = Can't respond quickly à real demande spikes</a:t>
            </a:r>
            <a:endParaRPr lang="pl-PL" sz="2200" dirty="0"/>
          </a:p>
          <a:p>
            <a:pPr marL="328612" indent="0">
              <a:buNone/>
            </a:pPr>
            <a:r>
              <a:rPr lang="en-US" sz="2400" b="1" dirty="0"/>
              <a:t>Solution : Better communication, real demande données sharing, coordinated planification across le chain (more dans Session 5!)</a:t>
            </a:r>
            <a:endParaRPr lang="en-US" sz="2200" dirty="0"/>
          </a:p>
        </p:txBody>
      </p:sp>
    </p:spTree>
    <p:extLst>
      <p:ext uri="{BB962C8B-B14F-4D97-AF65-F5344CB8AC3E}">
        <p14:creationId xmlns:p14="http://schemas.microsoft.com/office/powerpoint/2010/main" val="246286437"/>
      </p:ext>
    </p:extLst>
  </p:cSld>
  <p:clrMapOvr>
    <a:masterClrMapping/>
  </p:clrMapOvr>
  <p:transition spd="med"/>
</p:sld>
</file>

<file path=ppt/slides/slide28.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FFFFFF"/>
          </a:solidFill>
          <a:ln w="12700">
            <a:solidFill>
              <a:srgbClr val="FFFFFF">
                <a:alpha val="0"/>
              </a:srgbClr>
            </a:solidFill>
            <a:prstDash val="solid"/>
          </a:ln>
        </p:spPr>
        <p:txBody>
          <a:bodyPr/>
          <a:lstStyle/>
          <a:p>
            <a:endParaRPr lang="en-GB"/>
          </a:p>
        </p:txBody>
      </p:sp>
      <p:sp>
        <p:nvSpPr>
          <p:cNvPr id="3" name="Text 1"/>
          <p:cNvSpPr/>
          <p:nvPr/>
        </p:nvSpPr>
        <p:spPr>
          <a:xfrm>
            <a:off x="2748828" y="411480"/>
            <a:ext cx="5897972" cy="379165"/>
          </a:xfrm>
          <a:prstGeom prst="rect">
            <a:avLst/>
          </a:prstGeom>
          <a:noFill/>
          <a:ln/>
        </p:spPr>
        <p:txBody>
          <a:bodyPr wrap="square" lIns="0" tIns="0" rIns="0" bIns="0" rtlCol="0" anchor="t">
            <a:normAutofit/>
          </a:bodyPr>
          <a:lstStyle/>
          <a:p>
            <a:pPr marL="0" indent="0" algn="ctr">
              <a:buNone/>
            </a:pPr>
            <a:r>
              <a:rPr lang="en-US" sz="2571" b="1" dirty="0">
                <a:solidFill>
                  <a:srgbClr val="3F3F3F"/>
                </a:solidFill>
                <a:latin typeface="Arial" pitchFamily="34" charset="0"/>
                <a:ea typeface="Arial" pitchFamily="34" charset="-122"/>
                <a:cs typeface="Arial" pitchFamily="34" charset="-120"/>
              </a:rPr>
              <a:t>Atténuer l’effet coup de fouet</a:t>
            </a:r>
            <a:endParaRPr lang="en-US" sz="2571" dirty="0"/>
          </a:p>
        </p:txBody>
      </p:sp>
      <p:sp>
        <p:nvSpPr>
          <p:cNvPr id="4" name="Shape 2"/>
          <p:cNvSpPr/>
          <p:nvPr/>
        </p:nvSpPr>
        <p:spPr>
          <a:xfrm>
            <a:off x="1506041" y="1359392"/>
            <a:ext cx="400220" cy="400230"/>
          </a:xfrm>
          <a:prstGeom prst="roundRect">
            <a:avLst/>
          </a:prstGeom>
          <a:solidFill>
            <a:srgbClr val="FFFFFF">
              <a:alpha val="0"/>
            </a:srgbClr>
          </a:solidFill>
          <a:ln w="31597">
            <a:solidFill>
              <a:srgbClr val="555555"/>
            </a:solidFill>
            <a:prstDash val="solid"/>
          </a:ln>
        </p:spPr>
        <p:txBody>
          <a:bodyPr/>
          <a:lstStyle/>
          <a:p>
            <a:endParaRPr lang="en-GB"/>
          </a:p>
        </p:txBody>
      </p:sp>
      <p:sp>
        <p:nvSpPr>
          <p:cNvPr id="5" name="Text 3"/>
          <p:cNvSpPr/>
          <p:nvPr/>
        </p:nvSpPr>
        <p:spPr>
          <a:xfrm>
            <a:off x="2116902" y="1338327"/>
            <a:ext cx="4528800" cy="254751"/>
          </a:xfrm>
          <a:prstGeom prst="rect">
            <a:avLst/>
          </a:prstGeom>
          <a:noFill/>
          <a:ln/>
        </p:spPr>
        <p:txBody>
          <a:bodyPr wrap="square" lIns="0" tIns="0" rIns="0" bIns="0" rtlCol="0" anchor="t">
            <a:normAutofit/>
          </a:bodyPr>
          <a:lstStyle/>
          <a:p>
            <a:pPr marL="0" indent="0" algn="l">
              <a:buNone/>
            </a:pPr>
            <a:r>
              <a:rPr lang="en-US" sz="1825" b="1" dirty="0">
                <a:solidFill>
                  <a:srgbClr val="21AADE"/>
                </a:solidFill>
                <a:latin typeface="Arial" pitchFamily="34" charset="0"/>
                <a:ea typeface="Arial" pitchFamily="34" charset="-122"/>
                <a:cs typeface="Arial" pitchFamily="34" charset="-120"/>
              </a:rPr>
              <a:t>Améliorer le partage d’informations</a:t>
            </a:r>
            <a:endParaRPr lang="en-US" sz="1825" dirty="0"/>
          </a:p>
        </p:txBody>
      </p:sp>
      <p:sp>
        <p:nvSpPr>
          <p:cNvPr id="6" name="Text 4"/>
          <p:cNvSpPr/>
          <p:nvPr/>
        </p:nvSpPr>
        <p:spPr>
          <a:xfrm>
            <a:off x="2116902" y="1593079"/>
            <a:ext cx="4528800" cy="189582"/>
          </a:xfrm>
          <a:prstGeom prst="rect">
            <a:avLst/>
          </a:prstGeom>
          <a:noFill/>
          <a:ln/>
        </p:spPr>
        <p:txBody>
          <a:bodyPr wrap="square" lIns="0" tIns="0" rIns="0" bIns="0" rtlCol="0" anchor="t">
            <a:normAutofit/>
          </a:bodyPr>
          <a:lstStyle/>
          <a:p>
            <a:pPr marL="0" indent="0" algn="l">
              <a:buNone/>
            </a:pPr>
            <a:r>
              <a:rPr lang="en-US" sz="1327" dirty="0">
                <a:solidFill>
                  <a:srgbClr val="444444"/>
                </a:solidFill>
                <a:latin typeface="Arial" pitchFamily="34" charset="0"/>
                <a:ea typeface="Arial" pitchFamily="34" charset="-122"/>
                <a:cs typeface="Arial" pitchFamily="34" charset="-120"/>
              </a:rPr>
              <a:t>Renforcer la communication et l’échange de données</a:t>
            </a:r>
            <a:endParaRPr lang="en-US" sz="1327" dirty="0"/>
          </a:p>
        </p:txBody>
      </p:sp>
      <p:sp>
        <p:nvSpPr>
          <p:cNvPr id="7" name="Shape 5"/>
          <p:cNvSpPr/>
          <p:nvPr/>
        </p:nvSpPr>
        <p:spPr>
          <a:xfrm>
            <a:off x="1506041" y="2465289"/>
            <a:ext cx="400220" cy="400230"/>
          </a:xfrm>
          <a:prstGeom prst="roundRect">
            <a:avLst/>
          </a:prstGeom>
          <a:solidFill>
            <a:srgbClr val="FFFFFF">
              <a:alpha val="0"/>
            </a:srgbClr>
          </a:solidFill>
          <a:ln w="31597">
            <a:solidFill>
              <a:srgbClr val="555555"/>
            </a:solidFill>
            <a:prstDash val="solid"/>
          </a:ln>
        </p:spPr>
        <p:txBody>
          <a:bodyPr/>
          <a:lstStyle/>
          <a:p>
            <a:endParaRPr lang="en-GB"/>
          </a:p>
        </p:txBody>
      </p:sp>
      <p:sp>
        <p:nvSpPr>
          <p:cNvPr id="8" name="Text 6"/>
          <p:cNvSpPr/>
          <p:nvPr/>
        </p:nvSpPr>
        <p:spPr>
          <a:xfrm>
            <a:off x="2116902" y="2444225"/>
            <a:ext cx="4528800" cy="254751"/>
          </a:xfrm>
          <a:prstGeom prst="rect">
            <a:avLst/>
          </a:prstGeom>
          <a:noFill/>
          <a:ln/>
        </p:spPr>
        <p:txBody>
          <a:bodyPr wrap="square" lIns="0" tIns="0" rIns="0" bIns="0" rtlCol="0" anchor="t">
            <a:normAutofit/>
          </a:bodyPr>
          <a:lstStyle/>
          <a:p>
            <a:pPr marL="0" indent="0" algn="l">
              <a:buNone/>
            </a:pPr>
            <a:r>
              <a:rPr lang="en-US" sz="1825" b="1" dirty="0">
                <a:solidFill>
                  <a:srgbClr val="36C978"/>
                </a:solidFill>
                <a:latin typeface="Arial" pitchFamily="34" charset="0"/>
                <a:ea typeface="Arial" pitchFamily="34" charset="-122"/>
                <a:cs typeface="Arial" pitchFamily="34" charset="-120"/>
              </a:rPr>
              <a:t>Réduire les délais</a:t>
            </a:r>
            <a:endParaRPr lang="en-US" sz="1825" dirty="0"/>
          </a:p>
        </p:txBody>
      </p:sp>
      <p:sp>
        <p:nvSpPr>
          <p:cNvPr id="9" name="Text 7"/>
          <p:cNvSpPr/>
          <p:nvPr/>
        </p:nvSpPr>
        <p:spPr>
          <a:xfrm>
            <a:off x="2116902" y="2698976"/>
            <a:ext cx="4528800" cy="189582"/>
          </a:xfrm>
          <a:prstGeom prst="rect">
            <a:avLst/>
          </a:prstGeom>
          <a:noFill/>
          <a:ln/>
        </p:spPr>
        <p:txBody>
          <a:bodyPr wrap="square" lIns="0" tIns="0" rIns="0" bIns="0" rtlCol="0" anchor="t">
            <a:normAutofit/>
          </a:bodyPr>
          <a:lstStyle/>
          <a:p>
            <a:pPr marL="0" indent="0" algn="l">
              <a:buNone/>
            </a:pPr>
            <a:r>
              <a:rPr lang="en-US" sz="1327" dirty="0">
                <a:solidFill>
                  <a:srgbClr val="444444"/>
                </a:solidFill>
                <a:latin typeface="Arial" pitchFamily="34" charset="0"/>
                <a:ea typeface="Arial" pitchFamily="34" charset="-122"/>
                <a:cs typeface="Arial" pitchFamily="34" charset="-120"/>
              </a:rPr>
              <a:t>Fluidifier les processus et le transport</a:t>
            </a:r>
            <a:endParaRPr lang="en-US" sz="1327" dirty="0"/>
          </a:p>
        </p:txBody>
      </p:sp>
      <p:sp>
        <p:nvSpPr>
          <p:cNvPr id="10" name="Shape 8"/>
          <p:cNvSpPr/>
          <p:nvPr/>
        </p:nvSpPr>
        <p:spPr>
          <a:xfrm>
            <a:off x="1506041" y="3571187"/>
            <a:ext cx="400220" cy="400230"/>
          </a:xfrm>
          <a:prstGeom prst="roundRect">
            <a:avLst/>
          </a:prstGeom>
          <a:solidFill>
            <a:srgbClr val="FFFFFF">
              <a:alpha val="0"/>
            </a:srgbClr>
          </a:solidFill>
          <a:ln w="31597">
            <a:solidFill>
              <a:srgbClr val="555555"/>
            </a:solidFill>
            <a:prstDash val="solid"/>
          </a:ln>
        </p:spPr>
        <p:txBody>
          <a:bodyPr/>
          <a:lstStyle/>
          <a:p>
            <a:endParaRPr lang="en-GB"/>
          </a:p>
        </p:txBody>
      </p:sp>
      <p:sp>
        <p:nvSpPr>
          <p:cNvPr id="11" name="Text 9"/>
          <p:cNvSpPr/>
          <p:nvPr/>
        </p:nvSpPr>
        <p:spPr>
          <a:xfrm>
            <a:off x="2116902" y="3550122"/>
            <a:ext cx="4528800" cy="254751"/>
          </a:xfrm>
          <a:prstGeom prst="rect">
            <a:avLst/>
          </a:prstGeom>
          <a:noFill/>
          <a:ln/>
        </p:spPr>
        <p:txBody>
          <a:bodyPr wrap="square" lIns="0" tIns="0" rIns="0" bIns="0" rtlCol="0" anchor="t">
            <a:normAutofit/>
          </a:bodyPr>
          <a:lstStyle/>
          <a:p>
            <a:pPr marL="0" indent="0" algn="l">
              <a:buNone/>
            </a:pPr>
            <a:r>
              <a:rPr lang="en-US" sz="1825" b="1" dirty="0">
                <a:solidFill>
                  <a:srgbClr val="8FBD36"/>
                </a:solidFill>
                <a:latin typeface="Arial" pitchFamily="34" charset="0"/>
                <a:ea typeface="Arial" pitchFamily="34" charset="-122"/>
                <a:cs typeface="Arial" pitchFamily="34" charset="-120"/>
              </a:rPr>
              <a:t>Stabiliser les prix</a:t>
            </a:r>
            <a:endParaRPr lang="en-US" sz="1825" dirty="0"/>
          </a:p>
        </p:txBody>
      </p:sp>
      <p:sp>
        <p:nvSpPr>
          <p:cNvPr id="12" name="Text 10"/>
          <p:cNvSpPr/>
          <p:nvPr/>
        </p:nvSpPr>
        <p:spPr>
          <a:xfrm>
            <a:off x="2116902" y="3804873"/>
            <a:ext cx="4528800" cy="189582"/>
          </a:xfrm>
          <a:prstGeom prst="rect">
            <a:avLst/>
          </a:prstGeom>
          <a:noFill/>
          <a:ln/>
        </p:spPr>
        <p:txBody>
          <a:bodyPr wrap="square" lIns="0" tIns="0" rIns="0" bIns="0" rtlCol="0" anchor="t">
            <a:normAutofit/>
          </a:bodyPr>
          <a:lstStyle/>
          <a:p>
            <a:pPr marL="0" indent="0" algn="l">
              <a:buNone/>
            </a:pPr>
            <a:r>
              <a:rPr lang="en-US" sz="1327" dirty="0">
                <a:solidFill>
                  <a:srgbClr val="444444"/>
                </a:solidFill>
                <a:latin typeface="Arial" pitchFamily="34" charset="0"/>
                <a:ea typeface="Arial" pitchFamily="34" charset="-122"/>
                <a:cs typeface="Arial" pitchFamily="34" charset="-120"/>
              </a:rPr>
              <a:t>Appliquer des stratégies tarifaires cohérentes</a:t>
            </a:r>
            <a:endParaRPr lang="en-US" sz="1327" dirty="0"/>
          </a:p>
        </p:txBody>
      </p:sp>
      <p:sp>
        <p:nvSpPr>
          <p:cNvPr id="13" name="Shape 11"/>
          <p:cNvSpPr/>
          <p:nvPr/>
        </p:nvSpPr>
        <p:spPr>
          <a:xfrm>
            <a:off x="1506041" y="4677084"/>
            <a:ext cx="400220" cy="400230"/>
          </a:xfrm>
          <a:prstGeom prst="roundRect">
            <a:avLst/>
          </a:prstGeom>
          <a:solidFill>
            <a:srgbClr val="FFFFFF">
              <a:alpha val="0"/>
            </a:srgbClr>
          </a:solidFill>
          <a:ln w="31597">
            <a:solidFill>
              <a:srgbClr val="555555"/>
            </a:solidFill>
            <a:prstDash val="solid"/>
          </a:ln>
        </p:spPr>
        <p:txBody>
          <a:bodyPr/>
          <a:lstStyle/>
          <a:p>
            <a:endParaRPr lang="en-GB"/>
          </a:p>
        </p:txBody>
      </p:sp>
      <p:sp>
        <p:nvSpPr>
          <p:cNvPr id="14" name="Text 12"/>
          <p:cNvSpPr/>
          <p:nvPr/>
        </p:nvSpPr>
        <p:spPr>
          <a:xfrm>
            <a:off x="2116902" y="4656019"/>
            <a:ext cx="4528800" cy="254751"/>
          </a:xfrm>
          <a:prstGeom prst="rect">
            <a:avLst/>
          </a:prstGeom>
          <a:noFill/>
          <a:ln/>
        </p:spPr>
        <p:txBody>
          <a:bodyPr wrap="square" lIns="0" tIns="0" rIns="0" bIns="0" rtlCol="0" anchor="t">
            <a:normAutofit/>
          </a:bodyPr>
          <a:lstStyle/>
          <a:p>
            <a:pPr marL="0" indent="0" algn="l">
              <a:buNone/>
            </a:pPr>
            <a:r>
              <a:rPr lang="en-US" sz="1825" b="1" dirty="0">
                <a:solidFill>
                  <a:srgbClr val="E5D300"/>
                </a:solidFill>
                <a:latin typeface="Arial" pitchFamily="34" charset="0"/>
                <a:ea typeface="Arial" pitchFamily="34" charset="-122"/>
                <a:cs typeface="Arial" pitchFamily="34" charset="-120"/>
              </a:rPr>
              <a:t>Éliminer le groupage des commandes</a:t>
            </a:r>
            <a:endParaRPr lang="en-US" sz="1825" dirty="0"/>
          </a:p>
        </p:txBody>
      </p:sp>
      <p:sp>
        <p:nvSpPr>
          <p:cNvPr id="15" name="Text 13"/>
          <p:cNvSpPr/>
          <p:nvPr/>
        </p:nvSpPr>
        <p:spPr>
          <a:xfrm>
            <a:off x="2116902" y="4910771"/>
            <a:ext cx="4528800" cy="189582"/>
          </a:xfrm>
          <a:prstGeom prst="rect">
            <a:avLst/>
          </a:prstGeom>
          <a:noFill/>
          <a:ln/>
        </p:spPr>
        <p:txBody>
          <a:bodyPr wrap="square" lIns="0" tIns="0" rIns="0" bIns="0" rtlCol="0" anchor="t">
            <a:normAutofit/>
          </a:bodyPr>
          <a:lstStyle/>
          <a:p>
            <a:pPr marL="0" indent="0" algn="l">
              <a:buNone/>
            </a:pPr>
            <a:r>
              <a:rPr lang="en-US" sz="1327" dirty="0">
                <a:solidFill>
                  <a:srgbClr val="444444"/>
                </a:solidFill>
                <a:latin typeface="Arial" pitchFamily="34" charset="0"/>
                <a:ea typeface="Arial" pitchFamily="34" charset="-122"/>
                <a:cs typeface="Arial" pitchFamily="34" charset="-120"/>
              </a:rPr>
              <a:t>Favoriser des commandes fréquentes et réduites</a:t>
            </a:r>
            <a:endParaRPr lang="en-US" sz="1327" dirty="0"/>
          </a:p>
        </p:txBody>
      </p:sp>
      <p:sp>
        <p:nvSpPr>
          <p:cNvPr id="16" name="Shape 14"/>
          <p:cNvSpPr/>
          <p:nvPr/>
        </p:nvSpPr>
        <p:spPr>
          <a:xfrm>
            <a:off x="1506041" y="5782982"/>
            <a:ext cx="400220" cy="400230"/>
          </a:xfrm>
          <a:prstGeom prst="roundRect">
            <a:avLst/>
          </a:prstGeom>
          <a:solidFill>
            <a:srgbClr val="FFFFFF">
              <a:alpha val="0"/>
            </a:srgbClr>
          </a:solidFill>
          <a:ln w="31597">
            <a:solidFill>
              <a:srgbClr val="555555"/>
            </a:solidFill>
            <a:prstDash val="solid"/>
          </a:ln>
        </p:spPr>
        <p:txBody>
          <a:bodyPr/>
          <a:lstStyle/>
          <a:p>
            <a:endParaRPr lang="en-GB"/>
          </a:p>
        </p:txBody>
      </p:sp>
      <p:sp>
        <p:nvSpPr>
          <p:cNvPr id="17" name="Text 15"/>
          <p:cNvSpPr/>
          <p:nvPr/>
        </p:nvSpPr>
        <p:spPr>
          <a:xfrm>
            <a:off x="2116902" y="5761917"/>
            <a:ext cx="4528800" cy="254751"/>
          </a:xfrm>
          <a:prstGeom prst="rect">
            <a:avLst/>
          </a:prstGeom>
          <a:noFill/>
          <a:ln/>
        </p:spPr>
        <p:txBody>
          <a:bodyPr wrap="square" lIns="0" tIns="0" rIns="0" bIns="0" rtlCol="0" anchor="t">
            <a:normAutofit/>
          </a:bodyPr>
          <a:lstStyle/>
          <a:p>
            <a:pPr marL="0" indent="0" algn="l">
              <a:buNone/>
            </a:pPr>
            <a:r>
              <a:rPr lang="en-US" sz="1825" b="1" dirty="0">
                <a:solidFill>
                  <a:srgbClr val="F58220"/>
                </a:solidFill>
                <a:latin typeface="Arial" pitchFamily="34" charset="0"/>
                <a:ea typeface="Arial" pitchFamily="34" charset="-122"/>
                <a:cs typeface="Arial" pitchFamily="34" charset="-120"/>
              </a:rPr>
              <a:t>Mettre en œuvre le VMI</a:t>
            </a:r>
            <a:endParaRPr lang="en-US" sz="1825" dirty="0"/>
          </a:p>
        </p:txBody>
      </p:sp>
      <p:sp>
        <p:nvSpPr>
          <p:cNvPr id="18" name="Text 16"/>
          <p:cNvSpPr/>
          <p:nvPr/>
        </p:nvSpPr>
        <p:spPr>
          <a:xfrm>
            <a:off x="2116902" y="6016668"/>
            <a:ext cx="4528800" cy="189582"/>
          </a:xfrm>
          <a:prstGeom prst="rect">
            <a:avLst/>
          </a:prstGeom>
          <a:noFill/>
          <a:ln/>
        </p:spPr>
        <p:txBody>
          <a:bodyPr wrap="square" lIns="0" tIns="0" rIns="0" bIns="0" rtlCol="0" anchor="t">
            <a:normAutofit/>
          </a:bodyPr>
          <a:lstStyle/>
          <a:p>
            <a:pPr marL="0" indent="0" algn="l">
              <a:buNone/>
            </a:pPr>
            <a:r>
              <a:rPr lang="en-US" sz="1327" dirty="0">
                <a:solidFill>
                  <a:srgbClr val="444444"/>
                </a:solidFill>
                <a:latin typeface="Arial" pitchFamily="34" charset="0"/>
                <a:ea typeface="Arial" pitchFamily="34" charset="-122"/>
                <a:cs typeface="Arial" pitchFamily="34" charset="-120"/>
              </a:rPr>
              <a:t>Le fournisseur gère le stock client</a:t>
            </a:r>
            <a:endParaRPr lang="en-US" sz="1327" dirty="0"/>
          </a:p>
        </p:txBody>
      </p:sp>
      <p:pic>
        <p:nvPicPr>
          <p:cNvPr id="29" name="Picture 2">
            <a:extLst>
              <a:ext uri="{FF2B5EF4-FFF2-40B4-BE49-F238E27FC236}">
                <a16:creationId xmlns:a16="http://schemas.microsoft.com/office/drawing/2014/main" id="{7796E190-E597-B423-BBA1-E44D3486FA4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50573" t="13375"/>
          <a:stretch>
            <a:fillRect/>
          </a:stretch>
        </p:blipFill>
        <p:spPr bwMode="auto">
          <a:xfrm>
            <a:off x="6511758" y="790645"/>
            <a:ext cx="4110908" cy="58900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6240989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07C731-6E6F-3949-4D0B-F30BF1F9587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88362FE-CCB3-AB93-815D-81FF47BB36E1}"/>
              </a:ext>
            </a:extLst>
          </p:cNvPr>
          <p:cNvSpPr>
            <a:spLocks noGrp="1"/>
          </p:cNvSpPr>
          <p:nvPr>
            <p:ph type="title"/>
          </p:nvPr>
        </p:nvSpPr>
        <p:spPr>
          <a:xfrm>
            <a:off x="603252" y="539751"/>
            <a:ext cx="7742726" cy="717551"/>
          </a:xfrm>
        </p:spPr>
        <p:txBody>
          <a:bodyPr/>
          <a:lstStyle/>
          <a:p>
            <a:r>
              <a:rPr lang="en-US" dirty="0"/>
              <a:t>Bonne pratique : chaîne d’approvisionnement intégrée</a:t>
            </a:r>
            <a:br>
              <a:rPr lang="en-US" dirty="0"/>
            </a:br>
            <a:br>
              <a:rPr lang="en-US" dirty="0"/>
            </a:br>
            <a:br>
              <a:rPr lang="pl-PL" dirty="0"/>
            </a:br>
            <a:br>
              <a:rPr lang="pl-PL" dirty="0"/>
            </a:br>
            <a:br>
              <a:rPr lang="pl-PL" dirty="0"/>
            </a:br>
            <a:br>
              <a:rPr lang="en-US" dirty="0"/>
            </a:br>
            <a:br>
              <a:rPr lang="pl-PL" dirty="0"/>
            </a:br>
            <a:br>
              <a:rPr lang="en-US" dirty="0"/>
            </a:br>
            <a:br>
              <a:rPr lang="en-US" dirty="0"/>
            </a:br>
            <a:br>
              <a:rPr lang="pl-PL" dirty="0"/>
            </a:br>
            <a:br>
              <a:rPr lang="pl-PL" dirty="0"/>
            </a:br>
            <a:endParaRPr lang="pl-PL" dirty="0"/>
          </a:p>
        </p:txBody>
      </p:sp>
      <p:sp>
        <p:nvSpPr>
          <p:cNvPr id="6" name="Text Placeholder 2">
            <a:extLst>
              <a:ext uri="{FF2B5EF4-FFF2-40B4-BE49-F238E27FC236}">
                <a16:creationId xmlns:a16="http://schemas.microsoft.com/office/drawing/2014/main" id="{E8A2EEE7-C930-2D96-CC5D-617362391EC8}"/>
              </a:ext>
            </a:extLst>
          </p:cNvPr>
          <p:cNvSpPr>
            <a:spLocks noGrp="1"/>
          </p:cNvSpPr>
          <p:nvPr>
            <p:ph type="body" sz="half" idx="1"/>
          </p:nvPr>
        </p:nvSpPr>
        <p:spPr>
          <a:xfrm>
            <a:off x="603252" y="1798479"/>
            <a:ext cx="8807980" cy="4519769"/>
          </a:xfrm>
        </p:spPr>
        <p:txBody>
          <a:bodyPr>
            <a:normAutofit fontScale="92500"/>
          </a:bodyPr>
          <a:lstStyle/>
          <a:p>
            <a:pPr marL="631825" indent="-303213">
              <a:buFont typeface="Wingdings" panose="05000000000000000000" pitchFamily="2" charset="2"/>
              <a:buChar char="§"/>
            </a:pPr>
            <a:r>
              <a:rPr lang="en-US" sz="2200" b="1" dirty="0"/>
              <a:t>Visibility : All parties cun see real-time demande et stock</a:t>
            </a:r>
          </a:p>
          <a:p>
            <a:pPr marL="631825" indent="-303213">
              <a:buFont typeface="Wingdings" panose="05000000000000000000" pitchFamily="2" charset="2"/>
              <a:buChar char="§"/>
            </a:pPr>
            <a:r>
              <a:rPr lang="en-US" sz="2200" b="1" dirty="0"/>
              <a:t>Communication : Regular information exchange between fournisseurs, manufacturers, distributors</a:t>
            </a:r>
          </a:p>
          <a:p>
            <a:pPr marL="631825" indent="-303213">
              <a:buFont typeface="Wingdings" panose="05000000000000000000" pitchFamily="2" charset="2"/>
              <a:buChar char="§"/>
            </a:pPr>
            <a:r>
              <a:rPr lang="en-US" sz="2200" b="1" dirty="0"/>
              <a:t>Alignment : Planifiers et forecasts coordinated across le chain</a:t>
            </a:r>
          </a:p>
          <a:p>
            <a:pPr marL="631825" indent="-303213">
              <a:buFont typeface="Wingdings" panose="05000000000000000000" pitchFamily="2" charset="2"/>
              <a:buChar char="§"/>
            </a:pPr>
            <a:r>
              <a:rPr lang="en-US" sz="2200" b="1" dirty="0"/>
              <a:t>Collaboration : Solving problems together, non blaming each other</a:t>
            </a:r>
          </a:p>
          <a:p>
            <a:pPr marL="631825" indent="-303213">
              <a:buFont typeface="Wingdings" panose="05000000000000000000" pitchFamily="2" charset="2"/>
              <a:buChar char="§"/>
            </a:pPr>
            <a:r>
              <a:rPr lang="en-US" sz="2200" b="1" dirty="0"/>
              <a:t>Technologie : Systèmes that connect buyers et fournisseurs</a:t>
            </a:r>
          </a:p>
          <a:p>
            <a:pPr marL="328612" indent="0">
              <a:buNone/>
            </a:pPr>
            <a:r>
              <a:rPr lang="en-US" sz="2400" b="1" dirty="0"/>
              <a:t>Result : Smoother flows, lower coûts, better client service, stronger relationships</a:t>
            </a:r>
            <a:endParaRPr lang="en-US" sz="2200" dirty="0"/>
          </a:p>
        </p:txBody>
      </p:sp>
    </p:spTree>
    <p:extLst>
      <p:ext uri="{BB962C8B-B14F-4D97-AF65-F5344CB8AC3E}">
        <p14:creationId xmlns:p14="http://schemas.microsoft.com/office/powerpoint/2010/main" val="186247440"/>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2866930"/>
      </p:ext>
    </p:extLst>
  </p:cSld>
  <p:clrMapOvr>
    <a:masterClrMapping/>
  </p:clrMapOvr>
  <p:transition spd="med"/>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08A9FC-4779-DE20-596B-F0B40264FEF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246520E-2D52-C4E4-626F-C38B09E573AC}"/>
              </a:ext>
            </a:extLst>
          </p:cNvPr>
          <p:cNvSpPr>
            <a:spLocks noGrp="1"/>
          </p:cNvSpPr>
          <p:nvPr>
            <p:ph type="title"/>
          </p:nvPr>
        </p:nvSpPr>
        <p:spPr>
          <a:xfrm>
            <a:off x="603252" y="539751"/>
            <a:ext cx="7742726" cy="717551"/>
          </a:xfrm>
        </p:spPr>
        <p:txBody>
          <a:bodyPr/>
          <a:lstStyle/>
          <a:p>
            <a:r>
              <a:rPr lang="pl-PL" dirty="0"/>
              <a:t>Points clés</a:t>
            </a:r>
            <a:br>
              <a:rPr lang="pl-PL" dirty="0"/>
            </a:br>
            <a:br>
              <a:rPr lang="en-US" dirty="0"/>
            </a:br>
            <a:br>
              <a:rPr lang="en-US" dirty="0"/>
            </a:br>
            <a:br>
              <a:rPr lang="pl-PL" dirty="0"/>
            </a:br>
            <a:br>
              <a:rPr lang="pl-PL" dirty="0"/>
            </a:br>
            <a:br>
              <a:rPr lang="pl-PL" dirty="0"/>
            </a:br>
            <a:br>
              <a:rPr lang="en-US" dirty="0"/>
            </a:br>
            <a:br>
              <a:rPr lang="pl-PL" dirty="0"/>
            </a:br>
            <a:br>
              <a:rPr lang="en-US" dirty="0"/>
            </a:br>
            <a:br>
              <a:rPr lang="en-US" dirty="0"/>
            </a:br>
            <a:br>
              <a:rPr lang="pl-PL" dirty="0"/>
            </a:br>
            <a:br>
              <a:rPr lang="pl-PL" dirty="0"/>
            </a:br>
            <a:endParaRPr lang="pl-PL" dirty="0"/>
          </a:p>
        </p:txBody>
      </p:sp>
      <p:sp>
        <p:nvSpPr>
          <p:cNvPr id="6" name="Text Placeholder 2">
            <a:extLst>
              <a:ext uri="{FF2B5EF4-FFF2-40B4-BE49-F238E27FC236}">
                <a16:creationId xmlns:a16="http://schemas.microsoft.com/office/drawing/2014/main" id="{A103159F-0052-1274-95B7-6AF6CF9F8E3F}"/>
              </a:ext>
            </a:extLst>
          </p:cNvPr>
          <p:cNvSpPr>
            <a:spLocks noGrp="1"/>
          </p:cNvSpPr>
          <p:nvPr>
            <p:ph type="body" sz="half" idx="1"/>
          </p:nvPr>
        </p:nvSpPr>
        <p:spPr>
          <a:xfrm>
            <a:off x="603252" y="1798479"/>
            <a:ext cx="8807980" cy="4519769"/>
          </a:xfrm>
        </p:spPr>
        <p:txBody>
          <a:bodyPr>
            <a:normAutofit/>
          </a:bodyPr>
          <a:lstStyle/>
          <a:p>
            <a:pPr marL="631825" indent="-303213">
              <a:buFont typeface="Wingdings" panose="05000000000000000000" pitchFamily="2" charset="2"/>
              <a:buChar char="§"/>
            </a:pPr>
            <a:r>
              <a:rPr lang="en-US" sz="2200" dirty="0"/>
              <a:t>Value chains have primary activities (direct work) et support activities (enabling)</a:t>
            </a:r>
          </a:p>
          <a:p>
            <a:pPr marL="631825" indent="-303213">
              <a:buFont typeface="Wingdings" panose="05000000000000000000" pitchFamily="2" charset="2"/>
              <a:buChar char="§"/>
            </a:pPr>
            <a:r>
              <a:rPr lang="en-US" sz="2200" dirty="0"/>
              <a:t>Supply chains extend upstream (fournisseurs) et downstream (clients)</a:t>
            </a:r>
          </a:p>
          <a:p>
            <a:pPr marL="631825" indent="-303213">
              <a:buFont typeface="Wingdings" panose="05000000000000000000" pitchFamily="2" charset="2"/>
              <a:buChar char="§"/>
            </a:pPr>
            <a:r>
              <a:rPr lang="en-US" sz="2200" dirty="0"/>
              <a:t>Intégration across all parts de le chain is essential pour success</a:t>
            </a:r>
          </a:p>
          <a:p>
            <a:pPr marL="631825" indent="-303213">
              <a:buFont typeface="Wingdings" panose="05000000000000000000" pitchFamily="2" charset="2"/>
              <a:buChar char="§"/>
            </a:pPr>
            <a:r>
              <a:rPr lang="en-US" sz="2200" dirty="0"/>
              <a:t>Fragmentation et poor communication create le bullwhip effect</a:t>
            </a:r>
          </a:p>
          <a:p>
            <a:pPr marL="631825" indent="-303213">
              <a:buFont typeface="Wingdings" panose="05000000000000000000" pitchFamily="2" charset="2"/>
              <a:buChar char="§"/>
            </a:pPr>
            <a:r>
              <a:rPr lang="en-US" sz="2024" dirty="0"/>
              <a:t>Comprendre l’ensemble de la chaîne de valeur aide les entreprises à prendre de meilleures décisions stratégiques</a:t>
            </a:r>
          </a:p>
        </p:txBody>
      </p:sp>
    </p:spTree>
    <p:extLst>
      <p:ext uri="{BB962C8B-B14F-4D97-AF65-F5344CB8AC3E}">
        <p14:creationId xmlns:p14="http://schemas.microsoft.com/office/powerpoint/2010/main" val="4217661449"/>
      </p:ext>
    </p:extLst>
  </p:cSld>
  <p:clrMapOvr>
    <a:masterClrMapping/>
  </p:clrMapOvr>
  <p:transition spd="med"/>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6D842-4E1E-E72D-536F-78F068E62B09}"/>
              </a:ext>
            </a:extLst>
          </p:cNvPr>
          <p:cNvSpPr>
            <a:spLocks noGrp="1"/>
          </p:cNvSpPr>
          <p:nvPr>
            <p:ph type="title"/>
          </p:nvPr>
        </p:nvSpPr>
        <p:spPr/>
        <p:txBody>
          <a:bodyPr/>
          <a:lstStyle/>
          <a:p>
            <a:endParaRPr lang="pl-PL"/>
          </a:p>
        </p:txBody>
      </p:sp>
    </p:spTree>
    <p:extLst>
      <p:ext uri="{BB962C8B-B14F-4D97-AF65-F5344CB8AC3E}">
        <p14:creationId xmlns:p14="http://schemas.microsoft.com/office/powerpoint/2010/main" val="2250183073"/>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C26AFE-5E04-83F7-1187-F50FFF06488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2B9F0C7-EBAF-DC7B-4C6E-654FD8E6ED22}"/>
              </a:ext>
            </a:extLst>
          </p:cNvPr>
          <p:cNvSpPr>
            <a:spLocks noGrp="1"/>
          </p:cNvSpPr>
          <p:nvPr>
            <p:ph type="title"/>
          </p:nvPr>
        </p:nvSpPr>
        <p:spPr/>
        <p:txBody>
          <a:bodyPr/>
          <a:lstStyle/>
          <a:p>
            <a:r>
              <a:rPr lang="pl-PL" dirty="0"/>
              <a:t>Objectifs d’apprentissage</a:t>
            </a:r>
            <a:br>
              <a:rPr lang="pl-PL" dirty="0"/>
            </a:br>
            <a:endParaRPr lang="pl-PL" dirty="0"/>
          </a:p>
        </p:txBody>
      </p:sp>
      <p:sp>
        <p:nvSpPr>
          <p:cNvPr id="3" name="Text Placeholder 2">
            <a:extLst>
              <a:ext uri="{FF2B5EF4-FFF2-40B4-BE49-F238E27FC236}">
                <a16:creationId xmlns:a16="http://schemas.microsoft.com/office/drawing/2014/main" id="{842D0BFD-B883-9EEB-020D-38BA427E4553}"/>
              </a:ext>
            </a:extLst>
          </p:cNvPr>
          <p:cNvSpPr>
            <a:spLocks noGrp="1"/>
          </p:cNvSpPr>
          <p:nvPr>
            <p:ph type="body" sz="half" idx="1"/>
          </p:nvPr>
        </p:nvSpPr>
        <p:spPr/>
        <p:txBody>
          <a:bodyPr>
            <a:normAutofit/>
          </a:bodyPr>
          <a:lstStyle/>
          <a:p>
            <a:pPr>
              <a:buFont typeface="Wingdings" panose="05000000000000000000" pitchFamily="2" charset="2"/>
              <a:buChar char="§"/>
            </a:pPr>
            <a:r>
              <a:rPr lang="en-US" sz="2400" dirty="0"/>
              <a:t>Comprendre le concept et le cadre de la chaîne de valeur de Porter</a:t>
            </a:r>
            <a:br>
              <a:rPr lang="pl-PL" sz="2400" dirty="0"/>
            </a:br>
            <a:endParaRPr lang="pl-PL" sz="2400" dirty="0"/>
          </a:p>
          <a:p>
            <a:pPr>
              <a:buFont typeface="Wingdings" panose="05000000000000000000" pitchFamily="2" charset="2"/>
              <a:buChar char="§"/>
            </a:pPr>
            <a:r>
              <a:rPr lang="en-US" sz="2208" dirty="0"/>
              <a:t>Identifier les activités principales et les activités de soutien dans une chaîne d’approvisionnement</a:t>
            </a:r>
          </a:p>
          <a:p>
            <a:pPr>
              <a:buFont typeface="Wingdings" panose="05000000000000000000" pitchFamily="2" charset="2"/>
              <a:buChar char="§"/>
            </a:pPr>
            <a:r>
              <a:rPr lang="en-US" sz="2208" dirty="0"/>
              <a:t>Reconnaître la structure de la chaîne d’approvisionnement (amont et aval)</a:t>
            </a:r>
            <a:br>
              <a:rPr lang="pl-PL" sz="2400" dirty="0"/>
            </a:br>
            <a:endParaRPr lang="pl-PL" sz="2400" dirty="0"/>
          </a:p>
          <a:p>
            <a:pPr>
              <a:buFont typeface="Wingdings" panose="05000000000000000000" pitchFamily="2" charset="2"/>
              <a:buChar char="§"/>
            </a:pPr>
            <a:r>
              <a:rPr lang="en-US" sz="2400" dirty="0"/>
              <a:t>Comprendre comment les activités sont interconnectées</a:t>
            </a:r>
          </a:p>
          <a:p>
            <a:pPr>
              <a:buFont typeface="Wingdings" panose="05000000000000000000" pitchFamily="2" charset="2"/>
              <a:buChar char="§"/>
            </a:pPr>
            <a:r>
              <a:rPr lang="en-US" sz="2208" dirty="0"/>
              <a:t>Introduire les défis liés à l’intégration et à la fragmentation</a:t>
            </a:r>
          </a:p>
        </p:txBody>
      </p:sp>
    </p:spTree>
    <p:extLst>
      <p:ext uri="{BB962C8B-B14F-4D97-AF65-F5344CB8AC3E}">
        <p14:creationId xmlns:p14="http://schemas.microsoft.com/office/powerpoint/2010/main" val="3137440360"/>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7AC520-EF16-DFB5-CC86-715EC41CFA5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C9BAA10-50CD-744D-84CC-72011A7355B3}"/>
              </a:ext>
            </a:extLst>
          </p:cNvPr>
          <p:cNvSpPr>
            <a:spLocks noGrp="1"/>
          </p:cNvSpPr>
          <p:nvPr>
            <p:ph type="title"/>
          </p:nvPr>
        </p:nvSpPr>
        <p:spPr>
          <a:xfrm>
            <a:off x="603253" y="539751"/>
            <a:ext cx="6312936" cy="717551"/>
          </a:xfrm>
        </p:spPr>
        <p:txBody>
          <a:bodyPr/>
          <a:lstStyle/>
          <a:p>
            <a:r>
              <a:rPr lang="en-US" dirty="0"/>
              <a:t>Qu’est-ce que la chaîne de valeur ?</a:t>
            </a:r>
            <a:br>
              <a:rPr lang="pl-PL" dirty="0"/>
            </a:br>
            <a:br>
              <a:rPr lang="pl-PL" dirty="0"/>
            </a:br>
            <a:endParaRPr lang="pl-PL" dirty="0"/>
          </a:p>
        </p:txBody>
      </p:sp>
      <p:sp>
        <p:nvSpPr>
          <p:cNvPr id="3" name="Text Placeholder 2">
            <a:extLst>
              <a:ext uri="{FF2B5EF4-FFF2-40B4-BE49-F238E27FC236}">
                <a16:creationId xmlns:a16="http://schemas.microsoft.com/office/drawing/2014/main" id="{664BF2BB-F1BC-00CD-93E5-A8C0AB374159}"/>
              </a:ext>
            </a:extLst>
          </p:cNvPr>
          <p:cNvSpPr>
            <a:spLocks noGrp="1"/>
          </p:cNvSpPr>
          <p:nvPr>
            <p:ph type="body" sz="half" idx="1"/>
          </p:nvPr>
        </p:nvSpPr>
        <p:spPr/>
        <p:txBody>
          <a:bodyPr>
            <a:normAutofit/>
          </a:bodyPr>
          <a:lstStyle/>
          <a:p>
            <a:pPr marL="0" indent="0">
              <a:buNone/>
            </a:pPr>
            <a:r>
              <a:rPr lang="en-US" sz="2600" dirty="0"/>
              <a:t>Une chaîne de valeur est la séquence d’activités qu’une entreprise réalise pour créer et livrer de la valeur aux clients.</a:t>
            </a:r>
            <a:endParaRPr lang="en-US" sz="2200" dirty="0"/>
          </a:p>
          <a:p>
            <a:pPr>
              <a:buFont typeface="Wingdings" panose="05000000000000000000" pitchFamily="2" charset="2"/>
              <a:buChar char="§"/>
            </a:pPr>
            <a:r>
              <a:rPr lang="en-US" sz="2200" dirty="0"/>
              <a:t>Concept : développé par Michael Porter en 1985</a:t>
            </a:r>
          </a:p>
          <a:p>
            <a:pPr>
              <a:buFont typeface="Wingdings" panose="05000000000000000000" pitchFamily="2" charset="2"/>
              <a:buChar char="§"/>
            </a:pPr>
            <a:r>
              <a:rPr lang="en-US" sz="2200" dirty="0"/>
              <a:t>Idée clé : chaque activité ajoute de la valeur au produit</a:t>
            </a:r>
          </a:p>
          <a:p>
            <a:pPr>
              <a:buFont typeface="Wingdings" panose="05000000000000000000" pitchFamily="2" charset="2"/>
              <a:buChar char="§"/>
            </a:pPr>
            <a:r>
              <a:rPr lang="en-US" sz="2200" dirty="0"/>
              <a:t>Exemple : Raw materials → Processusing → Assembly → Packaging → Distribution → Customer</a:t>
            </a:r>
          </a:p>
          <a:p>
            <a:pPr>
              <a:buFont typeface="Wingdings" panose="05000000000000000000" pitchFamily="2" charset="2"/>
              <a:buChar char="§"/>
            </a:pPr>
            <a:r>
              <a:rPr lang="en-US" sz="2024" dirty="0"/>
              <a:t>Point clé : les entreprises se concurrencent par l’efficacité avec laquelle elles exécutent leur chaîne de valeur</a:t>
            </a:r>
          </a:p>
          <a:p>
            <a:pPr marL="0" indent="0">
              <a:buNone/>
            </a:pPr>
            <a:endParaRPr lang="pl-PL" dirty="0"/>
          </a:p>
        </p:txBody>
      </p:sp>
    </p:spTree>
    <p:extLst>
      <p:ext uri="{BB962C8B-B14F-4D97-AF65-F5344CB8AC3E}">
        <p14:creationId xmlns:p14="http://schemas.microsoft.com/office/powerpoint/2010/main" val="97395749"/>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08C410-63EE-A1F7-0561-79B333B0C53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9F9F8FC-96A6-0841-E75B-9486E23DAF29}"/>
              </a:ext>
            </a:extLst>
          </p:cNvPr>
          <p:cNvSpPr>
            <a:spLocks noGrp="1"/>
          </p:cNvSpPr>
          <p:nvPr>
            <p:ph type="title"/>
          </p:nvPr>
        </p:nvSpPr>
        <p:spPr>
          <a:xfrm>
            <a:off x="603252" y="539751"/>
            <a:ext cx="7393591" cy="717551"/>
          </a:xfrm>
        </p:spPr>
        <p:txBody>
          <a:bodyPr/>
          <a:lstStyle/>
          <a:p>
            <a:r>
              <a:rPr lang="en-US" dirty="0"/>
              <a:t>Chaîne de valeur de Porter : deux types d’activités</a:t>
            </a:r>
            <a:br>
              <a:rPr lang="pl-PL" dirty="0"/>
            </a:br>
            <a:br>
              <a:rPr lang="en-US" dirty="0"/>
            </a:br>
            <a:br>
              <a:rPr lang="pl-PL" dirty="0"/>
            </a:br>
            <a:br>
              <a:rPr lang="pl-PL" dirty="0"/>
            </a:br>
            <a:endParaRPr lang="pl-PL" dirty="0"/>
          </a:p>
        </p:txBody>
      </p:sp>
      <p:sp>
        <p:nvSpPr>
          <p:cNvPr id="3" name="Text Placeholder 2">
            <a:extLst>
              <a:ext uri="{FF2B5EF4-FFF2-40B4-BE49-F238E27FC236}">
                <a16:creationId xmlns:a16="http://schemas.microsoft.com/office/drawing/2014/main" id="{0A78EB42-0809-A897-0F56-A5D017D0CF67}"/>
              </a:ext>
            </a:extLst>
          </p:cNvPr>
          <p:cNvSpPr>
            <a:spLocks noGrp="1"/>
          </p:cNvSpPr>
          <p:nvPr>
            <p:ph type="body" sz="half" idx="1"/>
          </p:nvPr>
        </p:nvSpPr>
        <p:spPr>
          <a:xfrm>
            <a:off x="688099" y="1798479"/>
            <a:ext cx="8807980" cy="5059521"/>
          </a:xfrm>
        </p:spPr>
        <p:txBody>
          <a:bodyPr>
            <a:normAutofit/>
          </a:bodyPr>
          <a:lstStyle/>
          <a:p>
            <a:pPr marL="514350" indent="-514350">
              <a:buFont typeface="+mj-lt"/>
              <a:buAutoNum type="arabicParenR"/>
            </a:pPr>
            <a:r>
              <a:rPr lang="en-US" sz="2400" b="1" dirty="0"/>
              <a:t>Primary Activities (5) : Directly involved dans creating et delivering le product</a:t>
            </a:r>
          </a:p>
          <a:p>
            <a:pPr marL="873125" indent="-457200">
              <a:buFont typeface="Wingdings" panose="05000000000000000000" pitchFamily="2" charset="2"/>
              <a:buChar char="Ø"/>
            </a:pPr>
            <a:r>
              <a:rPr lang="en-US" sz="2200" dirty="0"/>
              <a:t>1. Inbound Logistique 2. Operations 3. Outbound Logistique 4. Marchéing/Sales 5. Service</a:t>
            </a:r>
          </a:p>
          <a:p>
            <a:pPr marL="514350" indent="-514350">
              <a:buFont typeface="+mj-lt"/>
              <a:buAutoNum type="arabicParenR" startAt="2"/>
            </a:pPr>
            <a:r>
              <a:rPr lang="en-US" sz="2400" b="1" dirty="0"/>
              <a:t>Support Activities (4) : Help make primary activities more effective</a:t>
            </a:r>
          </a:p>
          <a:p>
            <a:pPr marL="873125" indent="-457200">
              <a:buFont typeface="Wingdings" panose="05000000000000000000" pitchFamily="2" charset="2"/>
              <a:buChar char="Ø"/>
            </a:pPr>
            <a:r>
              <a:rPr lang="en-US" sz="2200" dirty="0"/>
              <a:t>1. Coordination 2. Technologie Développerment 3. Humun Resources 4. Approvisionnement</a:t>
            </a:r>
          </a:p>
          <a:p>
            <a:pPr marL="0" indent="0">
              <a:buNone/>
            </a:pPr>
            <a:endParaRPr lang="pl-PL" sz="2600" dirty="0"/>
          </a:p>
        </p:txBody>
      </p:sp>
    </p:spTree>
    <p:extLst>
      <p:ext uri="{BB962C8B-B14F-4D97-AF65-F5344CB8AC3E}">
        <p14:creationId xmlns:p14="http://schemas.microsoft.com/office/powerpoint/2010/main" val="458338945"/>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sp>
        <p:nvSpPr>
          <p:cNvPr id="3" name="Text 1"/>
          <p:cNvSpPr/>
          <p:nvPr/>
        </p:nvSpPr>
        <p:spPr>
          <a:xfrm>
            <a:off x="3691755" y="737171"/>
            <a:ext cx="4520516" cy="643419"/>
          </a:xfrm>
          <a:prstGeom prst="rect">
            <a:avLst/>
          </a:prstGeom>
          <a:noFill/>
          <a:ln/>
        </p:spPr>
        <p:txBody>
          <a:bodyPr wrap="square" lIns="0" tIns="0" rIns="0" bIns="0" rtlCol="0" anchor="t">
            <a:normAutofit lnSpcReduction="10000"/>
          </a:bodyPr>
          <a:lstStyle/>
          <a:p>
            <a:pPr marL="0" indent="0" algn="ctr">
              <a:buNone/>
            </a:pPr>
            <a:r>
              <a:rPr lang="en-US" sz="2346" b="1" dirty="0">
                <a:solidFill>
                  <a:srgbClr val="4A4A4A"/>
                </a:solidFill>
                <a:latin typeface="Arial" pitchFamily="34" charset="0"/>
                <a:ea typeface="Arial" pitchFamily="34" charset="-122"/>
                <a:cs typeface="Arial" pitchFamily="34" charset="-120"/>
              </a:rPr>
              <a:t>Cycle des activités de la chaîne de valeur</a:t>
            </a:r>
            <a:endParaRPr lang="en-US" sz="2346" dirty="0"/>
          </a:p>
        </p:txBody>
      </p:sp>
      <p:sp>
        <p:nvSpPr>
          <p:cNvPr id="4" name="Text 2"/>
          <p:cNvSpPr/>
          <p:nvPr/>
        </p:nvSpPr>
        <p:spPr>
          <a:xfrm>
            <a:off x="351558" y="1610649"/>
            <a:ext cx="3082170" cy="129551"/>
          </a:xfrm>
          <a:prstGeom prst="rect">
            <a:avLst/>
          </a:prstGeom>
          <a:noFill/>
          <a:ln/>
        </p:spPr>
        <p:txBody>
          <a:bodyPr wrap="square" lIns="0" tIns="0" rIns="0" bIns="0" rtlCol="0" anchor="t">
            <a:noAutofit/>
          </a:bodyPr>
          <a:lstStyle/>
          <a:p>
            <a:pPr marL="0" indent="0" algn="r">
              <a:buNone/>
            </a:pPr>
            <a:r>
              <a:rPr lang="en-US" sz="1600" b="1" dirty="0">
                <a:solidFill>
                  <a:srgbClr val="FF5757"/>
                </a:solidFill>
                <a:latin typeface="Arial" pitchFamily="34" charset="0"/>
                <a:ea typeface="Arial" pitchFamily="34" charset="-122"/>
                <a:cs typeface="Arial" pitchFamily="34" charset="-120"/>
              </a:rPr>
              <a:t>Approvisionnement</a:t>
            </a:r>
            <a:endParaRPr lang="en-US" sz="1600" dirty="0"/>
          </a:p>
        </p:txBody>
      </p:sp>
      <p:sp>
        <p:nvSpPr>
          <p:cNvPr id="5" name="Text 3"/>
          <p:cNvSpPr/>
          <p:nvPr/>
        </p:nvSpPr>
        <p:spPr>
          <a:xfrm>
            <a:off x="351558" y="1847689"/>
            <a:ext cx="3082170" cy="148012"/>
          </a:xfrm>
          <a:prstGeom prst="rect">
            <a:avLst/>
          </a:prstGeom>
          <a:noFill/>
          <a:ln/>
        </p:spPr>
        <p:txBody>
          <a:bodyPr wrap="square" lIns="0" tIns="0" rIns="0" bIns="0" rtlCol="0" anchor="t">
            <a:noAutofit/>
          </a:bodyPr>
          <a:lstStyle/>
          <a:p>
            <a:pPr marL="0" indent="0" algn="r">
              <a:buNone/>
            </a:pPr>
            <a:r>
              <a:rPr lang="en-US" sz="1400" dirty="0">
                <a:solidFill>
                  <a:srgbClr val="555555"/>
                </a:solidFill>
                <a:latin typeface="Arial" pitchFamily="34" charset="0"/>
                <a:ea typeface="Arial" pitchFamily="34" charset="-122"/>
                <a:cs typeface="Arial" pitchFamily="34" charset="-120"/>
              </a:rPr>
              <a:t>Acquisition des ressources nécessaires</a:t>
            </a:r>
            <a:endParaRPr lang="en-US" sz="1400" dirty="0"/>
          </a:p>
        </p:txBody>
      </p:sp>
      <p:sp>
        <p:nvSpPr>
          <p:cNvPr id="6" name="Text 4"/>
          <p:cNvSpPr/>
          <p:nvPr/>
        </p:nvSpPr>
        <p:spPr>
          <a:xfrm>
            <a:off x="18453" y="2526915"/>
            <a:ext cx="3082170" cy="129551"/>
          </a:xfrm>
          <a:prstGeom prst="rect">
            <a:avLst/>
          </a:prstGeom>
          <a:noFill/>
          <a:ln/>
        </p:spPr>
        <p:txBody>
          <a:bodyPr wrap="square" lIns="0" tIns="0" rIns="0" bIns="0" rtlCol="0" anchor="t">
            <a:noAutofit/>
          </a:bodyPr>
          <a:lstStyle/>
          <a:p>
            <a:pPr marL="0" indent="0" algn="r">
              <a:buNone/>
            </a:pPr>
            <a:r>
              <a:rPr lang="en-US" sz="1600" b="1" dirty="0">
                <a:solidFill>
                  <a:srgbClr val="E65EB5"/>
                </a:solidFill>
                <a:latin typeface="Arial" pitchFamily="34" charset="0"/>
                <a:ea typeface="Arial" pitchFamily="34" charset="-122"/>
                <a:cs typeface="Arial" pitchFamily="34" charset="-120"/>
              </a:rPr>
              <a:t>Ressources humaines</a:t>
            </a:r>
            <a:endParaRPr lang="en-US" sz="1600" dirty="0"/>
          </a:p>
        </p:txBody>
      </p:sp>
      <p:sp>
        <p:nvSpPr>
          <p:cNvPr id="7" name="Text 5"/>
          <p:cNvSpPr/>
          <p:nvPr/>
        </p:nvSpPr>
        <p:spPr>
          <a:xfrm>
            <a:off x="18453" y="2773456"/>
            <a:ext cx="3082170" cy="148012"/>
          </a:xfrm>
          <a:prstGeom prst="rect">
            <a:avLst/>
          </a:prstGeom>
          <a:noFill/>
          <a:ln/>
        </p:spPr>
        <p:txBody>
          <a:bodyPr wrap="square" lIns="0" tIns="0" rIns="0" bIns="0" rtlCol="0" anchor="t">
            <a:noAutofit/>
          </a:bodyPr>
          <a:lstStyle/>
          <a:p>
            <a:pPr marL="0" indent="0" algn="r">
              <a:buNone/>
            </a:pPr>
            <a:r>
              <a:rPr lang="en-US" sz="1400" dirty="0">
                <a:solidFill>
                  <a:srgbClr val="555555"/>
                </a:solidFill>
                <a:latin typeface="Arial" pitchFamily="34" charset="0"/>
                <a:ea typeface="Arial" pitchFamily="34" charset="-122"/>
                <a:cs typeface="Arial" pitchFamily="34" charset="-120"/>
              </a:rPr>
              <a:t>Gestion et développement des employés</a:t>
            </a:r>
            <a:endParaRPr lang="en-US" sz="1400" dirty="0"/>
          </a:p>
        </p:txBody>
      </p:sp>
      <p:sp>
        <p:nvSpPr>
          <p:cNvPr id="8" name="Text 6"/>
          <p:cNvSpPr/>
          <p:nvPr/>
        </p:nvSpPr>
        <p:spPr>
          <a:xfrm>
            <a:off x="154108" y="3598845"/>
            <a:ext cx="3082170" cy="496049"/>
          </a:xfrm>
          <a:prstGeom prst="rect">
            <a:avLst/>
          </a:prstGeom>
          <a:noFill/>
          <a:ln/>
        </p:spPr>
        <p:txBody>
          <a:bodyPr wrap="square" lIns="0" tIns="0" rIns="0" bIns="0" rtlCol="0" anchor="t">
            <a:normAutofit/>
          </a:bodyPr>
          <a:lstStyle/>
          <a:p>
            <a:pPr marL="0" indent="0" algn="r">
              <a:buNone/>
            </a:pPr>
            <a:r>
              <a:rPr lang="en-US" sz="1600" b="1" dirty="0">
                <a:solidFill>
                  <a:srgbClr val="B65BF2"/>
                </a:solidFill>
                <a:latin typeface="Arial" pitchFamily="34" charset="0"/>
                <a:ea typeface="Arial" pitchFamily="34" charset="-122"/>
                <a:cs typeface="Arial" pitchFamily="34" charset="-120"/>
              </a:rPr>
              <a:t>Développement technologique</a:t>
            </a:r>
            <a:endParaRPr lang="en-US" sz="1600" dirty="0"/>
          </a:p>
        </p:txBody>
      </p:sp>
      <p:sp>
        <p:nvSpPr>
          <p:cNvPr id="9" name="Text 7"/>
          <p:cNvSpPr/>
          <p:nvPr/>
        </p:nvSpPr>
        <p:spPr>
          <a:xfrm>
            <a:off x="154108" y="4094894"/>
            <a:ext cx="3082170" cy="197135"/>
          </a:xfrm>
          <a:prstGeom prst="rect">
            <a:avLst/>
          </a:prstGeom>
          <a:noFill/>
          <a:ln/>
        </p:spPr>
        <p:txBody>
          <a:bodyPr wrap="square" lIns="0" tIns="0" rIns="0" bIns="0" rtlCol="0" anchor="t">
            <a:noAutofit/>
          </a:bodyPr>
          <a:lstStyle/>
          <a:p>
            <a:pPr marL="0" indent="0" algn="r">
              <a:buNone/>
            </a:pPr>
            <a:r>
              <a:rPr lang="en-US" sz="1400" dirty="0">
                <a:solidFill>
                  <a:srgbClr val="555555"/>
                </a:solidFill>
                <a:latin typeface="Arial" pitchFamily="34" charset="0"/>
                <a:ea typeface="Arial" pitchFamily="34" charset="-122"/>
                <a:cs typeface="Arial" pitchFamily="34" charset="-120"/>
              </a:rPr>
              <a:t>Innovation et amélioration des processus</a:t>
            </a:r>
            <a:endParaRPr lang="en-US" sz="1400" dirty="0"/>
          </a:p>
        </p:txBody>
      </p:sp>
      <p:sp>
        <p:nvSpPr>
          <p:cNvPr id="10" name="Text 8"/>
          <p:cNvSpPr/>
          <p:nvPr/>
        </p:nvSpPr>
        <p:spPr>
          <a:xfrm>
            <a:off x="154108" y="4548883"/>
            <a:ext cx="3082170" cy="248025"/>
          </a:xfrm>
          <a:prstGeom prst="rect">
            <a:avLst/>
          </a:prstGeom>
          <a:noFill/>
          <a:ln/>
        </p:spPr>
        <p:txBody>
          <a:bodyPr wrap="square" lIns="0" tIns="0" rIns="0" bIns="0" rtlCol="0" anchor="t">
            <a:normAutofit/>
          </a:bodyPr>
          <a:lstStyle/>
          <a:p>
            <a:pPr marL="0" indent="0" algn="r">
              <a:buNone/>
            </a:pPr>
            <a:r>
              <a:rPr lang="en-US" sz="1600" b="1" dirty="0">
                <a:solidFill>
                  <a:srgbClr val="999999"/>
                </a:solidFill>
                <a:latin typeface="Arial" pitchFamily="34" charset="0"/>
                <a:ea typeface="Arial" pitchFamily="34" charset="-122"/>
                <a:cs typeface="Arial" pitchFamily="34" charset="-120"/>
              </a:rPr>
              <a:t>Coordination</a:t>
            </a:r>
            <a:endParaRPr lang="en-US" sz="1600" dirty="0"/>
          </a:p>
        </p:txBody>
      </p:sp>
      <p:sp>
        <p:nvSpPr>
          <p:cNvPr id="11" name="Text 9"/>
          <p:cNvSpPr/>
          <p:nvPr/>
        </p:nvSpPr>
        <p:spPr>
          <a:xfrm>
            <a:off x="154108" y="4796908"/>
            <a:ext cx="3082170" cy="197135"/>
          </a:xfrm>
          <a:prstGeom prst="rect">
            <a:avLst/>
          </a:prstGeom>
          <a:noFill/>
          <a:ln/>
        </p:spPr>
        <p:txBody>
          <a:bodyPr wrap="square" lIns="0" tIns="0" rIns="0" bIns="0" rtlCol="0" anchor="t">
            <a:normAutofit/>
          </a:bodyPr>
          <a:lstStyle/>
          <a:p>
            <a:pPr marL="0" indent="0" algn="r">
              <a:buNone/>
            </a:pPr>
            <a:r>
              <a:rPr lang="en-US" sz="1400" dirty="0">
                <a:solidFill>
                  <a:srgbClr val="555555"/>
                </a:solidFill>
                <a:latin typeface="Arial" pitchFamily="34" charset="0"/>
                <a:ea typeface="Arial" pitchFamily="34" charset="-122"/>
                <a:cs typeface="Arial" pitchFamily="34" charset="-120"/>
              </a:rPr>
              <a:t>Assurer la fluidité du flux de travail</a:t>
            </a:r>
            <a:endParaRPr lang="en-US" sz="1400" dirty="0"/>
          </a:p>
        </p:txBody>
      </p:sp>
      <p:sp>
        <p:nvSpPr>
          <p:cNvPr id="21" name="Text 19"/>
          <p:cNvSpPr/>
          <p:nvPr/>
        </p:nvSpPr>
        <p:spPr>
          <a:xfrm>
            <a:off x="8499940" y="1723490"/>
            <a:ext cx="3082170" cy="248025"/>
          </a:xfrm>
          <a:prstGeom prst="rect">
            <a:avLst/>
          </a:prstGeom>
          <a:noFill/>
          <a:ln/>
        </p:spPr>
        <p:txBody>
          <a:bodyPr wrap="square" lIns="0" tIns="0" rIns="0" bIns="0" rtlCol="0" anchor="t">
            <a:normAutofit/>
          </a:bodyPr>
          <a:lstStyle/>
          <a:p>
            <a:pPr marL="0" indent="0" algn="l">
              <a:buNone/>
            </a:pPr>
            <a:r>
              <a:rPr lang="en-US" sz="1600" b="1" dirty="0">
                <a:solidFill>
                  <a:srgbClr val="36C76F"/>
                </a:solidFill>
                <a:latin typeface="Arial" pitchFamily="34" charset="0"/>
                <a:ea typeface="Arial" pitchFamily="34" charset="-122"/>
                <a:cs typeface="Arial" pitchFamily="34" charset="-120"/>
              </a:rPr>
              <a:t>Logistique entrante</a:t>
            </a:r>
            <a:endParaRPr lang="en-US" sz="1600" dirty="0"/>
          </a:p>
        </p:txBody>
      </p:sp>
      <p:sp>
        <p:nvSpPr>
          <p:cNvPr id="22" name="Text 20"/>
          <p:cNvSpPr/>
          <p:nvPr/>
        </p:nvSpPr>
        <p:spPr>
          <a:xfrm>
            <a:off x="8499940" y="1971514"/>
            <a:ext cx="3082170" cy="197135"/>
          </a:xfrm>
          <a:prstGeom prst="rect">
            <a:avLst/>
          </a:prstGeom>
          <a:noFill/>
          <a:ln/>
        </p:spPr>
        <p:txBody>
          <a:bodyPr wrap="square" lIns="0" tIns="0" rIns="0" bIns="0" rtlCol="0" anchor="t">
            <a:normAutofit/>
          </a:bodyPr>
          <a:lstStyle/>
          <a:p>
            <a:pPr marL="0" indent="0" algn="l">
              <a:buNone/>
            </a:pPr>
            <a:r>
              <a:rPr lang="en-US" sz="1400" dirty="0">
                <a:solidFill>
                  <a:srgbClr val="555555"/>
                </a:solidFill>
                <a:latin typeface="Arial" pitchFamily="34" charset="0"/>
                <a:ea typeface="Arial" pitchFamily="34" charset="-122"/>
                <a:cs typeface="Arial" pitchFamily="34" charset="-120"/>
              </a:rPr>
              <a:t>Réception et gestion des intrants</a:t>
            </a:r>
            <a:endParaRPr lang="en-US" sz="1400" dirty="0"/>
          </a:p>
        </p:txBody>
      </p:sp>
      <p:sp>
        <p:nvSpPr>
          <p:cNvPr id="23" name="Text 21"/>
          <p:cNvSpPr/>
          <p:nvPr/>
        </p:nvSpPr>
        <p:spPr>
          <a:xfrm>
            <a:off x="8499940" y="2668712"/>
            <a:ext cx="3082170" cy="248025"/>
          </a:xfrm>
          <a:prstGeom prst="rect">
            <a:avLst/>
          </a:prstGeom>
          <a:noFill/>
          <a:ln/>
        </p:spPr>
        <p:txBody>
          <a:bodyPr wrap="square" lIns="0" tIns="0" rIns="0" bIns="0" rtlCol="0" anchor="t">
            <a:normAutofit/>
          </a:bodyPr>
          <a:lstStyle/>
          <a:p>
            <a:pPr marL="0" indent="0" algn="l">
              <a:buNone/>
            </a:pPr>
            <a:r>
              <a:rPr lang="en-US" sz="1600" b="1" dirty="0">
                <a:solidFill>
                  <a:srgbClr val="86BB2E"/>
                </a:solidFill>
                <a:latin typeface="Arial" pitchFamily="34" charset="0"/>
                <a:ea typeface="Arial" pitchFamily="34" charset="-122"/>
                <a:cs typeface="Arial" pitchFamily="34" charset="-120"/>
              </a:rPr>
              <a:t>Opérations</a:t>
            </a:r>
            <a:endParaRPr lang="en-US" sz="1600" dirty="0"/>
          </a:p>
        </p:txBody>
      </p:sp>
      <p:sp>
        <p:nvSpPr>
          <p:cNvPr id="24" name="Text 22"/>
          <p:cNvSpPr/>
          <p:nvPr/>
        </p:nvSpPr>
        <p:spPr>
          <a:xfrm>
            <a:off x="8499940" y="2916737"/>
            <a:ext cx="3082170" cy="197135"/>
          </a:xfrm>
          <a:prstGeom prst="rect">
            <a:avLst/>
          </a:prstGeom>
          <a:noFill/>
          <a:ln/>
        </p:spPr>
        <p:txBody>
          <a:bodyPr wrap="square" lIns="0" tIns="0" rIns="0" bIns="0" rtlCol="0" anchor="t">
            <a:normAutofit/>
          </a:bodyPr>
          <a:lstStyle/>
          <a:p>
            <a:pPr marL="0" indent="0" algn="l">
              <a:buNone/>
            </a:pPr>
            <a:r>
              <a:rPr lang="en-US" sz="1400" dirty="0">
                <a:solidFill>
                  <a:srgbClr val="555555"/>
                </a:solidFill>
                <a:latin typeface="Arial" pitchFamily="34" charset="0"/>
                <a:ea typeface="Arial" pitchFamily="34" charset="-122"/>
                <a:cs typeface="Arial" pitchFamily="34" charset="-120"/>
              </a:rPr>
              <a:t>Transformation des intrants en produits</a:t>
            </a:r>
            <a:endParaRPr lang="en-US" sz="1400" dirty="0"/>
          </a:p>
        </p:txBody>
      </p:sp>
      <p:sp>
        <p:nvSpPr>
          <p:cNvPr id="25" name="Text 23"/>
          <p:cNvSpPr/>
          <p:nvPr/>
        </p:nvSpPr>
        <p:spPr>
          <a:xfrm>
            <a:off x="8499940" y="3613935"/>
            <a:ext cx="3082170" cy="248025"/>
          </a:xfrm>
          <a:prstGeom prst="rect">
            <a:avLst/>
          </a:prstGeom>
          <a:noFill/>
          <a:ln/>
        </p:spPr>
        <p:txBody>
          <a:bodyPr wrap="square" lIns="0" tIns="0" rIns="0" bIns="0" rtlCol="0" anchor="t">
            <a:normAutofit/>
          </a:bodyPr>
          <a:lstStyle/>
          <a:p>
            <a:pPr marL="0" indent="0" algn="l">
              <a:buNone/>
            </a:pPr>
            <a:r>
              <a:rPr lang="en-US" sz="1600" b="1" dirty="0">
                <a:solidFill>
                  <a:srgbClr val="27A9D7"/>
                </a:solidFill>
                <a:latin typeface="Arial" pitchFamily="34" charset="0"/>
                <a:ea typeface="Arial" pitchFamily="34" charset="-122"/>
                <a:cs typeface="Arial" pitchFamily="34" charset="-120"/>
              </a:rPr>
              <a:t>Logistique sortante</a:t>
            </a:r>
            <a:endParaRPr lang="en-US" sz="1600" dirty="0"/>
          </a:p>
        </p:txBody>
      </p:sp>
      <p:sp>
        <p:nvSpPr>
          <p:cNvPr id="26" name="Text 24"/>
          <p:cNvSpPr/>
          <p:nvPr/>
        </p:nvSpPr>
        <p:spPr>
          <a:xfrm>
            <a:off x="8499940" y="3861959"/>
            <a:ext cx="3082170" cy="197135"/>
          </a:xfrm>
          <a:prstGeom prst="rect">
            <a:avLst/>
          </a:prstGeom>
          <a:noFill/>
          <a:ln/>
        </p:spPr>
        <p:txBody>
          <a:bodyPr wrap="square" lIns="0" tIns="0" rIns="0" bIns="0" rtlCol="0" anchor="t">
            <a:normAutofit/>
          </a:bodyPr>
          <a:lstStyle/>
          <a:p>
            <a:pPr marL="0" indent="0" algn="l">
              <a:buNone/>
            </a:pPr>
            <a:r>
              <a:rPr lang="en-US" sz="1400" dirty="0">
                <a:solidFill>
                  <a:srgbClr val="555555"/>
                </a:solidFill>
                <a:latin typeface="Arial" pitchFamily="34" charset="0"/>
                <a:ea typeface="Arial" pitchFamily="34" charset="-122"/>
                <a:cs typeface="Arial" pitchFamily="34" charset="-120"/>
              </a:rPr>
              <a:t>Distribution des produits aux clients</a:t>
            </a:r>
            <a:endParaRPr lang="en-US" sz="1400" dirty="0"/>
          </a:p>
        </p:txBody>
      </p:sp>
      <p:sp>
        <p:nvSpPr>
          <p:cNvPr id="27" name="Text 25"/>
          <p:cNvSpPr/>
          <p:nvPr/>
        </p:nvSpPr>
        <p:spPr>
          <a:xfrm>
            <a:off x="8499940" y="4559157"/>
            <a:ext cx="3082170" cy="248025"/>
          </a:xfrm>
          <a:prstGeom prst="rect">
            <a:avLst/>
          </a:prstGeom>
          <a:noFill/>
          <a:ln/>
        </p:spPr>
        <p:txBody>
          <a:bodyPr wrap="square" lIns="0" tIns="0" rIns="0" bIns="0" rtlCol="0" anchor="t">
            <a:normAutofit/>
          </a:bodyPr>
          <a:lstStyle/>
          <a:p>
            <a:pPr marL="0" indent="0" algn="l">
              <a:buNone/>
            </a:pPr>
            <a:r>
              <a:rPr lang="en-US" sz="1600" b="1" dirty="0">
                <a:solidFill>
                  <a:srgbClr val="E2CC00"/>
                </a:solidFill>
                <a:latin typeface="Arial" pitchFamily="34" charset="0"/>
                <a:ea typeface="Arial" pitchFamily="34" charset="-122"/>
                <a:cs typeface="Arial" pitchFamily="34" charset="-120"/>
              </a:rPr>
              <a:t>Marketing / ventes</a:t>
            </a:r>
            <a:endParaRPr lang="en-US" sz="1600" dirty="0"/>
          </a:p>
        </p:txBody>
      </p:sp>
      <p:sp>
        <p:nvSpPr>
          <p:cNvPr id="28" name="Text 26"/>
          <p:cNvSpPr/>
          <p:nvPr/>
        </p:nvSpPr>
        <p:spPr>
          <a:xfrm>
            <a:off x="8499940" y="4807182"/>
            <a:ext cx="3082170" cy="197135"/>
          </a:xfrm>
          <a:prstGeom prst="rect">
            <a:avLst/>
          </a:prstGeom>
          <a:noFill/>
          <a:ln/>
        </p:spPr>
        <p:txBody>
          <a:bodyPr wrap="square" lIns="0" tIns="0" rIns="0" bIns="0" rtlCol="0" anchor="t">
            <a:normAutofit/>
          </a:bodyPr>
          <a:lstStyle/>
          <a:p>
            <a:pPr marL="0" indent="0" algn="l">
              <a:buNone/>
            </a:pPr>
            <a:r>
              <a:rPr lang="en-US" sz="1400" dirty="0">
                <a:solidFill>
                  <a:srgbClr val="555555"/>
                </a:solidFill>
                <a:latin typeface="Arial" pitchFamily="34" charset="0"/>
                <a:ea typeface="Arial" pitchFamily="34" charset="-122"/>
                <a:cs typeface="Arial" pitchFamily="34" charset="-120"/>
              </a:rPr>
              <a:t>Promotion et vente des produits</a:t>
            </a:r>
            <a:endParaRPr lang="en-US" sz="1400" dirty="0"/>
          </a:p>
        </p:txBody>
      </p:sp>
      <p:sp>
        <p:nvSpPr>
          <p:cNvPr id="29" name="Text 27"/>
          <p:cNvSpPr/>
          <p:nvPr/>
        </p:nvSpPr>
        <p:spPr>
          <a:xfrm>
            <a:off x="8499940" y="5504380"/>
            <a:ext cx="3082170" cy="248025"/>
          </a:xfrm>
          <a:prstGeom prst="rect">
            <a:avLst/>
          </a:prstGeom>
          <a:noFill/>
          <a:ln/>
        </p:spPr>
        <p:txBody>
          <a:bodyPr wrap="square" lIns="0" tIns="0" rIns="0" bIns="0" rtlCol="0" anchor="t">
            <a:normAutofit/>
          </a:bodyPr>
          <a:lstStyle/>
          <a:p>
            <a:pPr marL="0" indent="0" algn="l">
              <a:buNone/>
            </a:pPr>
            <a:r>
              <a:rPr lang="en-US" sz="1600" b="1" dirty="0">
                <a:solidFill>
                  <a:srgbClr val="EF7B2D"/>
                </a:solidFill>
                <a:latin typeface="Arial" pitchFamily="34" charset="0"/>
                <a:ea typeface="Arial" pitchFamily="34" charset="-122"/>
                <a:cs typeface="Arial" pitchFamily="34" charset="-120"/>
              </a:rPr>
              <a:t>Service</a:t>
            </a:r>
            <a:endParaRPr lang="en-US" sz="1600" dirty="0"/>
          </a:p>
        </p:txBody>
      </p:sp>
      <p:sp>
        <p:nvSpPr>
          <p:cNvPr id="30" name="Text 28"/>
          <p:cNvSpPr/>
          <p:nvPr/>
        </p:nvSpPr>
        <p:spPr>
          <a:xfrm>
            <a:off x="8499940" y="5752404"/>
            <a:ext cx="3082170" cy="197135"/>
          </a:xfrm>
          <a:prstGeom prst="rect">
            <a:avLst/>
          </a:prstGeom>
          <a:noFill/>
          <a:ln/>
        </p:spPr>
        <p:txBody>
          <a:bodyPr wrap="square" lIns="0" tIns="0" rIns="0" bIns="0" rtlCol="0" anchor="t">
            <a:normAutofit/>
          </a:bodyPr>
          <a:lstStyle/>
          <a:p>
            <a:pPr marL="0" indent="0" algn="l">
              <a:buNone/>
            </a:pPr>
            <a:r>
              <a:rPr lang="en-US" sz="1400" dirty="0">
                <a:solidFill>
                  <a:srgbClr val="555555"/>
                </a:solidFill>
                <a:latin typeface="Arial" pitchFamily="34" charset="0"/>
                <a:ea typeface="Arial" pitchFamily="34" charset="-122"/>
                <a:cs typeface="Arial" pitchFamily="34" charset="-120"/>
              </a:rPr>
              <a:t>Support et maintenance</a:t>
            </a:r>
            <a:endParaRPr lang="en-US" sz="1400" dirty="0"/>
          </a:p>
        </p:txBody>
      </p:sp>
      <p:pic>
        <p:nvPicPr>
          <p:cNvPr id="2" name="Picture 2">
            <a:extLst>
              <a:ext uri="{FF2B5EF4-FFF2-40B4-BE49-F238E27FC236}">
                <a16:creationId xmlns:a16="http://schemas.microsoft.com/office/drawing/2014/main" id="{02FB29E3-ACEF-9341-AF74-2FB41C0032C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6238" t="19324" r="25765" b="10749"/>
          <a:stretch>
            <a:fillRect/>
          </a:stretch>
        </p:blipFill>
        <p:spPr bwMode="auto">
          <a:xfrm>
            <a:off x="3372678" y="1325216"/>
            <a:ext cx="4929812" cy="47956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908618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52088E-4512-A35B-19AF-77768A5CEBF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16B030F-C049-B302-74A5-4EBF06F76AAF}"/>
              </a:ext>
            </a:extLst>
          </p:cNvPr>
          <p:cNvSpPr>
            <a:spLocks noGrp="1"/>
          </p:cNvSpPr>
          <p:nvPr>
            <p:ph type="title"/>
          </p:nvPr>
        </p:nvSpPr>
        <p:spPr>
          <a:xfrm>
            <a:off x="603252" y="539751"/>
            <a:ext cx="7742726" cy="717551"/>
          </a:xfrm>
        </p:spPr>
        <p:txBody>
          <a:bodyPr/>
          <a:lstStyle/>
          <a:p>
            <a:r>
              <a:rPr lang="en-US" dirty="0"/>
              <a:t>Activité principale 1 : logistique entrante</a:t>
            </a:r>
            <a:br>
              <a:rPr lang="en-US" dirty="0"/>
            </a:br>
            <a:br>
              <a:rPr lang="en-US" dirty="0"/>
            </a:br>
            <a:br>
              <a:rPr lang="pl-PL" dirty="0"/>
            </a:br>
            <a:br>
              <a:rPr lang="pl-PL" dirty="0"/>
            </a:br>
            <a:endParaRPr lang="pl-PL" dirty="0"/>
          </a:p>
        </p:txBody>
      </p:sp>
      <p:sp>
        <p:nvSpPr>
          <p:cNvPr id="6" name="Text Placeholder 2">
            <a:extLst>
              <a:ext uri="{FF2B5EF4-FFF2-40B4-BE49-F238E27FC236}">
                <a16:creationId xmlns:a16="http://schemas.microsoft.com/office/drawing/2014/main" id="{5893440E-A360-FAE6-04E8-FB7B2BDBA7EF}"/>
              </a:ext>
            </a:extLst>
          </p:cNvPr>
          <p:cNvSpPr>
            <a:spLocks noGrp="1"/>
          </p:cNvSpPr>
          <p:nvPr>
            <p:ph type="body" sz="half" idx="1"/>
          </p:nvPr>
        </p:nvSpPr>
        <p:spPr>
          <a:xfrm>
            <a:off x="970201" y="1386842"/>
            <a:ext cx="8807980" cy="5059521"/>
          </a:xfrm>
        </p:spPr>
        <p:txBody>
          <a:bodyPr>
            <a:normAutofit/>
          </a:bodyPr>
          <a:lstStyle/>
          <a:p>
            <a:pPr marL="0" indent="0">
              <a:buNone/>
            </a:pPr>
            <a:r>
              <a:rPr lang="en-US" sz="2208" b="1" dirty="0"/>
              <a:t>Définition : réception, stockage et gestion des matières premières provenant des fournisseurs.</a:t>
            </a:r>
            <a:endParaRPr lang="en-US" sz="2200" dirty="0"/>
          </a:p>
          <a:p>
            <a:pPr marL="631825" indent="-303213">
              <a:buFont typeface="Wingdings" panose="05000000000000000000" pitchFamily="2" charset="2"/>
              <a:buChar char="§"/>
            </a:pPr>
            <a:r>
              <a:rPr lang="en-US" sz="2024" dirty="0"/>
              <a:t>Organiser la livraison des matériaux depuis les fournisseurs</a:t>
            </a:r>
          </a:p>
          <a:p>
            <a:pPr marL="631825" indent="-303213">
              <a:buFont typeface="Wingdings" panose="05000000000000000000" pitchFamily="2" charset="2"/>
              <a:buChar char="§"/>
            </a:pPr>
            <a:r>
              <a:rPr lang="en-US" sz="2024" dirty="0"/>
              <a:t>Réaliser les inspections à la réception et les contrôles qualité</a:t>
            </a:r>
          </a:p>
          <a:p>
            <a:pPr marL="631825" indent="-303213">
              <a:buFont typeface="Wingdings" panose="05000000000000000000" pitchFamily="2" charset="2"/>
              <a:buChar char="§"/>
            </a:pPr>
            <a:r>
              <a:rPr lang="en-US" sz="2024" dirty="0"/>
              <a:t>Stocker les matériaux dans les entrepôts</a:t>
            </a:r>
          </a:p>
          <a:p>
            <a:pPr marL="631825" indent="-303213">
              <a:buFont typeface="Wingdings" panose="05000000000000000000" pitchFamily="2" charset="2"/>
              <a:buChar char="§"/>
            </a:pPr>
            <a:r>
              <a:rPr lang="en-US" sz="2200" dirty="0"/>
              <a:t>Gérer les niveaux de stock</a:t>
            </a:r>
          </a:p>
          <a:p>
            <a:pPr marL="0" indent="0">
              <a:buNone/>
            </a:pPr>
            <a:r>
              <a:rPr lang="en-US" sz="2400" b="1" dirty="0"/>
              <a:t>Exemple : Un cotton textile factory dans Yaounde receives bales de cotton de fournisseurs dans Cameroun et Mali, inspects qualité, stores dans warehouse, manages stock levels</a:t>
            </a:r>
            <a:endParaRPr lang="pl-PL" sz="2400" dirty="0"/>
          </a:p>
        </p:txBody>
      </p:sp>
    </p:spTree>
    <p:extLst>
      <p:ext uri="{BB962C8B-B14F-4D97-AF65-F5344CB8AC3E}">
        <p14:creationId xmlns:p14="http://schemas.microsoft.com/office/powerpoint/2010/main" val="3719071736"/>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909C3A-7D10-BE8F-D01F-8757D8C9208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56541E4-7AB5-E23C-D6DE-F5A421A31957}"/>
              </a:ext>
            </a:extLst>
          </p:cNvPr>
          <p:cNvSpPr>
            <a:spLocks noGrp="1"/>
          </p:cNvSpPr>
          <p:nvPr>
            <p:ph type="title"/>
          </p:nvPr>
        </p:nvSpPr>
        <p:spPr>
          <a:xfrm>
            <a:off x="603252" y="539751"/>
            <a:ext cx="7742726" cy="717551"/>
          </a:xfrm>
        </p:spPr>
        <p:txBody>
          <a:bodyPr/>
          <a:lstStyle/>
          <a:p>
            <a:r>
              <a:rPr lang="en-US" dirty="0"/>
              <a:t>Activité principale 2 : opérations</a:t>
            </a:r>
            <a:br>
              <a:rPr lang="en-US" dirty="0"/>
            </a:br>
            <a:br>
              <a:rPr lang="en-US" dirty="0"/>
            </a:br>
            <a:br>
              <a:rPr lang="pl-PL" dirty="0"/>
            </a:br>
            <a:br>
              <a:rPr lang="pl-PL" dirty="0"/>
            </a:br>
            <a:endParaRPr lang="pl-PL" dirty="0"/>
          </a:p>
        </p:txBody>
      </p:sp>
      <p:sp>
        <p:nvSpPr>
          <p:cNvPr id="6" name="Text Placeholder 2">
            <a:extLst>
              <a:ext uri="{FF2B5EF4-FFF2-40B4-BE49-F238E27FC236}">
                <a16:creationId xmlns:a16="http://schemas.microsoft.com/office/drawing/2014/main" id="{6A960715-A90B-B598-DE96-1F2CB4CDE66B}"/>
              </a:ext>
            </a:extLst>
          </p:cNvPr>
          <p:cNvSpPr>
            <a:spLocks noGrp="1"/>
          </p:cNvSpPr>
          <p:nvPr>
            <p:ph type="body" sz="half" idx="1"/>
          </p:nvPr>
        </p:nvSpPr>
        <p:spPr>
          <a:xfrm>
            <a:off x="970201" y="1386842"/>
            <a:ext cx="8807980" cy="5059521"/>
          </a:xfrm>
        </p:spPr>
        <p:txBody>
          <a:bodyPr>
            <a:normAutofit/>
          </a:bodyPr>
          <a:lstStyle/>
          <a:p>
            <a:pPr marL="0" indent="0">
              <a:buNone/>
            </a:pPr>
            <a:r>
              <a:rPr lang="en-US" sz="2400" b="1" dirty="0"/>
              <a:t>Définition : transformer les matières premières en produits finis.</a:t>
            </a:r>
            <a:endParaRPr lang="en-US" sz="2200" dirty="0"/>
          </a:p>
          <a:p>
            <a:pPr marL="631825" indent="-303213">
              <a:buFont typeface="Wingdings" panose="05000000000000000000" pitchFamily="2" charset="2"/>
              <a:buChar char="§"/>
            </a:pPr>
            <a:r>
              <a:rPr lang="en-US" sz="2200" dirty="0"/>
              <a:t>Processus de fabrication et d’assemblage</a:t>
            </a:r>
          </a:p>
          <a:p>
            <a:pPr marL="631825" indent="-303213">
              <a:buFont typeface="Wingdings" panose="05000000000000000000" pitchFamily="2" charset="2"/>
              <a:buChar char="§"/>
            </a:pPr>
            <a:r>
              <a:rPr lang="en-US" sz="2200" dirty="0"/>
              <a:t>Contrôle qualité et essais</a:t>
            </a:r>
          </a:p>
          <a:p>
            <a:pPr marL="631825" indent="-303213">
              <a:buFont typeface="Wingdings" panose="05000000000000000000" pitchFamily="2" charset="2"/>
              <a:buChar char="§"/>
            </a:pPr>
            <a:r>
              <a:rPr lang="en-US" sz="2024" dirty="0"/>
              <a:t>Ordonnancement et planification de la production</a:t>
            </a:r>
          </a:p>
          <a:p>
            <a:pPr marL="631825" indent="-303213">
              <a:buFont typeface="Wingdings" panose="05000000000000000000" pitchFamily="2" charset="2"/>
              <a:buChar char="§"/>
            </a:pPr>
            <a:r>
              <a:rPr lang="en-US" sz="2200" dirty="0"/>
              <a:t>Maintenance des équipements</a:t>
            </a:r>
          </a:p>
          <a:p>
            <a:pPr marL="0" indent="0">
              <a:buNone/>
            </a:pPr>
            <a:r>
              <a:rPr lang="en-US" sz="2400" b="1" dirty="0"/>
              <a:t>Exemple : Le same textile factory transforms cotton into fabric through spinning, weaving, dyeing, et finishing processuses.</a:t>
            </a:r>
          </a:p>
        </p:txBody>
      </p:sp>
    </p:spTree>
    <p:extLst>
      <p:ext uri="{BB962C8B-B14F-4D97-AF65-F5344CB8AC3E}">
        <p14:creationId xmlns:p14="http://schemas.microsoft.com/office/powerpoint/2010/main" val="4055320752"/>
      </p:ext>
    </p:extLst>
  </p:cSld>
  <p:clrMapOvr>
    <a:masterClrMapping/>
  </p:clrMapOvr>
  <p:transition spd="med"/>
</p:sld>
</file>

<file path=ppt/theme/theme1.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webextensions/_rels/taskpanes.xml.rels><?xml version="1.0" encoding="UTF-8" standalone="yes"?>
<Relationships xmlns="http://schemas.openxmlformats.org/package/2006/relationships"><Relationship Id="rId2" Type="http://schemas.microsoft.com/office/2011/relationships/webextension" Target="webextension2.xml"/><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0">
    <wetp:webextensionref xmlns:r="http://schemas.openxmlformats.org/officeDocument/2006/relationships" r:id="rId1"/>
  </wetp:taskpane>
  <wetp:taskpane dockstate="right" visibility="0" width="350" row="1">
    <wetp:webextensionref xmlns:r="http://schemas.openxmlformats.org/officeDocument/2006/relationships" r:id="rId2"/>
  </wetp:taskpane>
</wetp:taskpanes>
</file>

<file path=ppt/webextensions/webextension1.xml><?xml version="1.0" encoding="utf-8"?>
<we:webextension xmlns:we="http://schemas.microsoft.com/office/webextensions/webextension/2010/11" id="{FCDFE8EA-9EEE-49AA-B1B1-399EB9B36FCB}">
  <we:reference id="wa200010001" version="1.0.0.1" store="en-US" storeType="OMEX"/>
  <we:alternateReferences>
    <we:reference id="WA200010001" version="1.0.0.1" store="" storeType="OMEX"/>
  </we:alternateReferences>
  <we:properties>
    <we:property name="claude.fileId" value="&quot;b64c6aa3-d9c7-4c0c-aa3b-e5cf46faff1c&quot;"/>
  </we:properties>
  <we:bindings/>
  <we:snapshot xmlns:r="http://schemas.openxmlformats.org/officeDocument/2006/relationships"/>
</we:webextension>
</file>

<file path=ppt/webextensions/webextension2.xml><?xml version="1.0" encoding="utf-8"?>
<we:webextension xmlns:we="http://schemas.microsoft.com/office/webextensions/webextension/2010/11" id="{B1AFBEF4-ECD7-4A7B-8C1E-C01B26F850C5}">
  <we:reference id="wa200010215" version="2.0.0.0" store="en-US" storeType="OMEX"/>
  <we:alternateReferences>
    <we:reference id="wa200010215" version="2.0.0.0" store="" storeType="OMEX"/>
  </we:alternateReferences>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A3EF0A11BD24C4C9008F746CD06379C" ma:contentTypeVersion="17" ma:contentTypeDescription="Create a new document." ma:contentTypeScope="" ma:versionID="7d533f054477f862f9ee7dbd8f6a0fc7">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a7fd26fdefcb677a1938840b95eccd0f"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67A9DC8A-320D-4649-90B3-11ED1F48AA3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97320a7-26c9-4ada-a5d3-9ce4cfbbe2be"/>
    <ds:schemaRef ds:uri="d7c2d7e5-d637-40e7-a03d-32f79b35a39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065DF086-0EAC-4629-BE9C-33DF98D26663}">
  <ds:schemaRefs>
    <ds:schemaRef ds:uri="http://schemas.microsoft.com/office/2006/metadata/properties"/>
    <ds:schemaRef ds:uri="http://purl.org/dc/dcmitype/"/>
    <ds:schemaRef ds:uri="http://schemas.microsoft.com/office/2006/documentManagement/types"/>
    <ds:schemaRef ds:uri="d7c2d7e5-d637-40e7-a03d-32f79b35a394"/>
    <ds:schemaRef ds:uri="http://schemas.openxmlformats.org/package/2006/metadata/core-properties"/>
    <ds:schemaRef ds:uri="http://www.w3.org/XML/1998/namespace"/>
    <ds:schemaRef ds:uri="http://purl.org/dc/terms/"/>
    <ds:schemaRef ds:uri="http://schemas.microsoft.com/office/infopath/2007/PartnerControls"/>
    <ds:schemaRef ds:uri="597320a7-26c9-4ada-a5d3-9ce4cfbbe2be"/>
    <ds:schemaRef ds:uri="http://purl.org/dc/elements/1.1/"/>
  </ds:schemaRefs>
</ds:datastoreItem>
</file>

<file path=customXml/itemProps3.xml><?xml version="1.0" encoding="utf-8"?>
<ds:datastoreItem xmlns:ds="http://schemas.openxmlformats.org/officeDocument/2006/customXml" ds:itemID="{5167823F-587A-477D-BE82-6BCC301C67C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292</TotalTime>
  <Words>2002</Words>
  <Application>Microsoft Office PowerPoint</Application>
  <PresentationFormat>Widescreen</PresentationFormat>
  <Paragraphs>210</Paragraphs>
  <Slides>31</Slides>
  <Notes>31</Notes>
  <HiddenSlides>0</HiddenSlides>
  <MMClips>0</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31</vt:i4>
      </vt:variant>
    </vt:vector>
  </HeadingPairs>
  <TitlesOfParts>
    <vt:vector size="42" baseType="lpstr">
      <vt:lpstr>Aptos</vt:lpstr>
      <vt:lpstr>Arial</vt:lpstr>
      <vt:lpstr>Arial Rounded MT Bold</vt:lpstr>
      <vt:lpstr>Calibri</vt:lpstr>
      <vt:lpstr>Comic Sans MS</vt:lpstr>
      <vt:lpstr>Helvetica Neue</vt:lpstr>
      <vt:lpstr>Helvetica Neue Medium</vt:lpstr>
      <vt:lpstr>Montserrat Regular</vt:lpstr>
      <vt:lpstr>Wingdings</vt:lpstr>
      <vt:lpstr>21_BasicWhite</vt:lpstr>
      <vt:lpstr>Office Theme</vt:lpstr>
      <vt:lpstr>Fondamentaux de la chaîne d’approvisionnementComprendre la chaîne de valeur </vt:lpstr>
      <vt:lpstr>Road Transportation Systems Engineering Development in the Sub-Saharan Africa – Modern EU Master Programme &amp; Capacity Building</vt:lpstr>
      <vt:lpstr>PowerPoint Presentation</vt:lpstr>
      <vt:lpstr>Objectifs d’apprentissage </vt:lpstr>
      <vt:lpstr>Qu’est-ce que la chaîne de valeur ?  </vt:lpstr>
      <vt:lpstr>Chaîne de valeur de Porter : deux types d’activités    </vt:lpstr>
      <vt:lpstr>PowerPoint Presentation</vt:lpstr>
      <vt:lpstr>Activité principale 1 : logistique entrante    </vt:lpstr>
      <vt:lpstr>Activité principale 2 : opérations    </vt:lpstr>
      <vt:lpstr>Activité principale 3 : logistique sortante    </vt:lpstr>
      <vt:lpstr>Activité principale 4 : marketing et ventes     </vt:lpstr>
      <vt:lpstr>Activité principale 5 : service     </vt:lpstr>
      <vt:lpstr>Activités de soutien : rendre les activités principales efficaces      </vt:lpstr>
      <vt:lpstr>Activité de soutien : coordination      </vt:lpstr>
      <vt:lpstr>Activité de soutien : développement technologique       </vt:lpstr>
      <vt:lpstr>Activité de soutien : ressources humaines        </vt:lpstr>
      <vt:lpstr>Activité de soutien : approvisionnement         </vt:lpstr>
      <vt:lpstr>Structure de la chaîne d’approvisionnement          </vt:lpstr>
      <vt:lpstr>PowerPoint Presentation</vt:lpstr>
      <vt:lpstr>Chaîne d’approvisionnement amont : exemple de l’usine textile            </vt:lpstr>
      <vt:lpstr>Chaîne d’approvisionnement aval : distribution aux clients            </vt:lpstr>
      <vt:lpstr>Défi : intégration ou fragmentation           </vt:lpstr>
      <vt:lpstr>L’intégration en pratique : exemple de l’usine textile           </vt:lpstr>
      <vt:lpstr>L’effet coup de fouet : un problème de chaîne d’approvisionnement           </vt:lpstr>
      <vt:lpstr>PowerPoint Presentation</vt:lpstr>
      <vt:lpstr>L’effet coup de fouet : un exemple réel            </vt:lpstr>
      <vt:lpstr>L’effet coup de fouet : un problème de chaîne d’approvisionnement           </vt:lpstr>
      <vt:lpstr>PowerPoint Presentation</vt:lpstr>
      <vt:lpstr>Bonne pratique : chaîne d’approvisionnement intégrée           </vt:lpstr>
      <vt:lpstr>Points clés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dc:creator>Daniel Kaszubowski</dc:creator>
  <cp:lastModifiedBy>Wojciech Kustra</cp:lastModifiedBy>
  <cp:revision>52</cp:revision>
  <dcterms:modified xsi:type="dcterms:W3CDTF">2026-06-06T16:21:36Z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