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27"/>
  </p:notesMasterIdLst>
  <p:sldIdLst>
    <p:sldId id="312" r:id="rId6"/>
    <p:sldId id="313" r:id="rId7"/>
    <p:sldId id="314" r:id="rId8"/>
    <p:sldId id="318" r:id="rId9"/>
    <p:sldId id="319" r:id="rId10"/>
    <p:sldId id="265" r:id="rId11"/>
    <p:sldId id="270" r:id="rId12"/>
    <p:sldId id="274" r:id="rId13"/>
    <p:sldId id="271" r:id="rId14"/>
    <p:sldId id="272" r:id="rId15"/>
    <p:sldId id="273" r:id="rId16"/>
    <p:sldId id="267" r:id="rId17"/>
    <p:sldId id="278" r:id="rId18"/>
    <p:sldId id="279" r:id="rId19"/>
    <p:sldId id="280" r:id="rId20"/>
    <p:sldId id="275" r:id="rId21"/>
    <p:sldId id="276" r:id="rId22"/>
    <p:sldId id="282" r:id="rId23"/>
    <p:sldId id="283" r:id="rId24"/>
    <p:sldId id="287" r:id="rId25"/>
    <p:sldId id="31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683ECF-2FA4-422C-9223-566E6F32FA42}" v="13" dt="2026-06-06T18:14:58.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FCBF395A-638D-03A0-87E2-7841D4DF4BAA}"/>
    <pc:docChg chg="addSld modSld">
      <pc:chgData name="juswinkl@pg.edu.pl" userId="S::juswinkl_pg.edu.pl#ext#@fril.onmicrosoft.com::455ad5cd-e5a2-49e7-93b8-6e6dfab2f2a5" providerId="AD" clId="Web-{FCBF395A-638D-03A0-87E2-7841D4DF4BAA}" dt="2026-05-08T07:43:43.960" v="55" actId="1076"/>
      <pc:docMkLst>
        <pc:docMk/>
      </pc:docMkLst>
      <pc:sldChg chg="addSp modSp">
        <pc:chgData name="juswinkl@pg.edu.pl" userId="S::juswinkl_pg.edu.pl#ext#@fril.onmicrosoft.com::455ad5cd-e5a2-49e7-93b8-6e6dfab2f2a5" providerId="AD" clId="Web-{FCBF395A-638D-03A0-87E2-7841D4DF4BAA}" dt="2026-05-08T07:39:29.940" v="8" actId="1076"/>
        <pc:sldMkLst>
          <pc:docMk/>
          <pc:sldMk cId="2126310925" sldId="265"/>
        </pc:sldMkLst>
        <pc:picChg chg="add mod">
          <ac:chgData name="juswinkl@pg.edu.pl" userId="S::juswinkl_pg.edu.pl#ext#@fril.onmicrosoft.com::455ad5cd-e5a2-49e7-93b8-6e6dfab2f2a5" providerId="AD" clId="Web-{FCBF395A-638D-03A0-87E2-7841D4DF4BAA}" dt="2026-05-08T07:39:29.940" v="8" actId="1076"/>
          <ac:picMkLst>
            <pc:docMk/>
            <pc:sldMk cId="2126310925" sldId="265"/>
            <ac:picMk id="5" creationId="{006A46B3-D0AD-14A9-DE8B-74502808692A}"/>
          </ac:picMkLst>
        </pc:picChg>
      </pc:sldChg>
      <pc:sldChg chg="addSp modSp">
        <pc:chgData name="juswinkl@pg.edu.pl" userId="S::juswinkl_pg.edu.pl#ext#@fril.onmicrosoft.com::455ad5cd-e5a2-49e7-93b8-6e6dfab2f2a5" providerId="AD" clId="Web-{FCBF395A-638D-03A0-87E2-7841D4DF4BAA}" dt="2026-05-08T07:40:31.566" v="24" actId="1076"/>
        <pc:sldMkLst>
          <pc:docMk/>
          <pc:sldMk cId="2769563540" sldId="267"/>
        </pc:sldMkLst>
        <pc:picChg chg="add mod">
          <ac:chgData name="juswinkl@pg.edu.pl" userId="S::juswinkl_pg.edu.pl#ext#@fril.onmicrosoft.com::455ad5cd-e5a2-49e7-93b8-6e6dfab2f2a5" providerId="AD" clId="Web-{FCBF395A-638D-03A0-87E2-7841D4DF4BAA}" dt="2026-05-08T07:40:31.566" v="24" actId="1076"/>
          <ac:picMkLst>
            <pc:docMk/>
            <pc:sldMk cId="2769563540" sldId="267"/>
            <ac:picMk id="5" creationId="{7DC6AD35-EA5D-D38F-59F8-DBE71DB36C40}"/>
          </ac:picMkLst>
        </pc:picChg>
      </pc:sldChg>
      <pc:sldChg chg="addSp modSp">
        <pc:chgData name="juswinkl@pg.edu.pl" userId="S::juswinkl_pg.edu.pl#ext#@fril.onmicrosoft.com::455ad5cd-e5a2-49e7-93b8-6e6dfab2f2a5" providerId="AD" clId="Web-{FCBF395A-638D-03A0-87E2-7841D4DF4BAA}" dt="2026-05-08T07:39:51.394" v="13" actId="1076"/>
        <pc:sldMkLst>
          <pc:docMk/>
          <pc:sldMk cId="1962330965" sldId="270"/>
        </pc:sldMkLst>
        <pc:graphicFrameChg chg="mod">
          <ac:chgData name="juswinkl@pg.edu.pl" userId="S::juswinkl_pg.edu.pl#ext#@fril.onmicrosoft.com::455ad5cd-e5a2-49e7-93b8-6e6dfab2f2a5" providerId="AD" clId="Web-{FCBF395A-638D-03A0-87E2-7841D4DF4BAA}" dt="2026-05-08T07:39:47.972" v="12" actId="1076"/>
          <ac:graphicFrameMkLst>
            <pc:docMk/>
            <pc:sldMk cId="1962330965" sldId="270"/>
            <ac:graphicFrameMk id="2" creationId="{00000000-0000-0000-0000-000000000000}"/>
          </ac:graphicFrameMkLst>
        </pc:graphicFrameChg>
        <pc:graphicFrameChg chg="mod">
          <ac:chgData name="juswinkl@pg.edu.pl" userId="S::juswinkl_pg.edu.pl#ext#@fril.onmicrosoft.com::455ad5cd-e5a2-49e7-93b8-6e6dfab2f2a5" providerId="AD" clId="Web-{FCBF395A-638D-03A0-87E2-7841D4DF4BAA}" dt="2026-05-08T07:39:42.300" v="11" actId="1076"/>
          <ac:graphicFrameMkLst>
            <pc:docMk/>
            <pc:sldMk cId="1962330965" sldId="270"/>
            <ac:graphicFrameMk id="4" creationId="{00000000-0000-0000-0000-000000000000}"/>
          </ac:graphicFrameMkLst>
        </pc:graphicFrameChg>
        <pc:picChg chg="add mod">
          <ac:chgData name="juswinkl@pg.edu.pl" userId="S::juswinkl_pg.edu.pl#ext#@fril.onmicrosoft.com::455ad5cd-e5a2-49e7-93b8-6e6dfab2f2a5" providerId="AD" clId="Web-{FCBF395A-638D-03A0-87E2-7841D4DF4BAA}" dt="2026-05-08T07:39:51.394" v="13" actId="1076"/>
          <ac:picMkLst>
            <pc:docMk/>
            <pc:sldMk cId="1962330965" sldId="270"/>
            <ac:picMk id="5" creationId="{CD67CB6F-26B9-87F5-8CA2-5529960629CB}"/>
          </ac:picMkLst>
        </pc:picChg>
      </pc:sldChg>
      <pc:sldChg chg="addSp modSp">
        <pc:chgData name="juswinkl@pg.edu.pl" userId="S::juswinkl_pg.edu.pl#ext#@fril.onmicrosoft.com::455ad5cd-e5a2-49e7-93b8-6e6dfab2f2a5" providerId="AD" clId="Web-{FCBF395A-638D-03A0-87E2-7841D4DF4BAA}" dt="2026-05-08T07:40:12.269" v="18" actId="1076"/>
        <pc:sldMkLst>
          <pc:docMk/>
          <pc:sldMk cId="2149149776" sldId="271"/>
        </pc:sldMkLst>
        <pc:picChg chg="add mod">
          <ac:chgData name="juswinkl@pg.edu.pl" userId="S::juswinkl_pg.edu.pl#ext#@fril.onmicrosoft.com::455ad5cd-e5a2-49e7-93b8-6e6dfab2f2a5" providerId="AD" clId="Web-{FCBF395A-638D-03A0-87E2-7841D4DF4BAA}" dt="2026-05-08T07:40:12.269" v="18" actId="1076"/>
          <ac:picMkLst>
            <pc:docMk/>
            <pc:sldMk cId="2149149776" sldId="271"/>
            <ac:picMk id="5" creationId="{54563B9C-62A9-202A-E643-457F77D15CFC}"/>
          </ac:picMkLst>
        </pc:picChg>
      </pc:sldChg>
      <pc:sldChg chg="addSp modSp">
        <pc:chgData name="juswinkl@pg.edu.pl" userId="S::juswinkl_pg.edu.pl#ext#@fril.onmicrosoft.com::455ad5cd-e5a2-49e7-93b8-6e6dfab2f2a5" providerId="AD" clId="Web-{FCBF395A-638D-03A0-87E2-7841D4DF4BAA}" dt="2026-05-08T07:40:18.566" v="20" actId="1076"/>
        <pc:sldMkLst>
          <pc:docMk/>
          <pc:sldMk cId="1192834835" sldId="272"/>
        </pc:sldMkLst>
        <pc:picChg chg="add mod">
          <ac:chgData name="juswinkl@pg.edu.pl" userId="S::juswinkl_pg.edu.pl#ext#@fril.onmicrosoft.com::455ad5cd-e5a2-49e7-93b8-6e6dfab2f2a5" providerId="AD" clId="Web-{FCBF395A-638D-03A0-87E2-7841D4DF4BAA}" dt="2026-05-08T07:40:18.566" v="20" actId="1076"/>
          <ac:picMkLst>
            <pc:docMk/>
            <pc:sldMk cId="1192834835" sldId="272"/>
            <ac:picMk id="5" creationId="{86B05B21-B02E-0FCB-DEC4-1D085C3BA2F8}"/>
          </ac:picMkLst>
        </pc:picChg>
      </pc:sldChg>
      <pc:sldChg chg="addSp modSp">
        <pc:chgData name="juswinkl@pg.edu.pl" userId="S::juswinkl_pg.edu.pl#ext#@fril.onmicrosoft.com::455ad5cd-e5a2-49e7-93b8-6e6dfab2f2a5" providerId="AD" clId="Web-{FCBF395A-638D-03A0-87E2-7841D4DF4BAA}" dt="2026-05-08T07:40:24.379" v="22" actId="1076"/>
        <pc:sldMkLst>
          <pc:docMk/>
          <pc:sldMk cId="1122569701" sldId="273"/>
        </pc:sldMkLst>
        <pc:picChg chg="add mod">
          <ac:chgData name="juswinkl@pg.edu.pl" userId="S::juswinkl_pg.edu.pl#ext#@fril.onmicrosoft.com::455ad5cd-e5a2-49e7-93b8-6e6dfab2f2a5" providerId="AD" clId="Web-{FCBF395A-638D-03A0-87E2-7841D4DF4BAA}" dt="2026-05-08T07:40:24.379" v="22" actId="1076"/>
          <ac:picMkLst>
            <pc:docMk/>
            <pc:sldMk cId="1122569701" sldId="273"/>
            <ac:picMk id="5" creationId="{96B4A35A-AD57-BCCF-5188-A0BA66C76E86}"/>
          </ac:picMkLst>
        </pc:picChg>
      </pc:sldChg>
      <pc:sldChg chg="addSp modSp">
        <pc:chgData name="juswinkl@pg.edu.pl" userId="S::juswinkl_pg.edu.pl#ext#@fril.onmicrosoft.com::455ad5cd-e5a2-49e7-93b8-6e6dfab2f2a5" providerId="AD" clId="Web-{FCBF395A-638D-03A0-87E2-7841D4DF4BAA}" dt="2026-05-08T07:40:03.285" v="16" actId="14100"/>
        <pc:sldMkLst>
          <pc:docMk/>
          <pc:sldMk cId="4282145381" sldId="274"/>
        </pc:sldMkLst>
        <pc:spChg chg="mod">
          <ac:chgData name="juswinkl@pg.edu.pl" userId="S::juswinkl_pg.edu.pl#ext#@fril.onmicrosoft.com::455ad5cd-e5a2-49e7-93b8-6e6dfab2f2a5" providerId="AD" clId="Web-{FCBF395A-638D-03A0-87E2-7841D4DF4BAA}" dt="2026-05-08T07:40:03.285" v="16" actId="14100"/>
          <ac:spMkLst>
            <pc:docMk/>
            <pc:sldMk cId="4282145381" sldId="274"/>
            <ac:spMk id="3" creationId="{00000000-0000-0000-0000-000000000000}"/>
          </ac:spMkLst>
        </pc:spChg>
        <pc:picChg chg="add mod">
          <ac:chgData name="juswinkl@pg.edu.pl" userId="S::juswinkl_pg.edu.pl#ext#@fril.onmicrosoft.com::455ad5cd-e5a2-49e7-93b8-6e6dfab2f2a5" providerId="AD" clId="Web-{FCBF395A-638D-03A0-87E2-7841D4DF4BAA}" dt="2026-05-08T07:39:59.816" v="15" actId="1076"/>
          <ac:picMkLst>
            <pc:docMk/>
            <pc:sldMk cId="4282145381" sldId="274"/>
            <ac:picMk id="5" creationId="{2ACD7B9C-5F39-9F20-AA0B-8227EE468654}"/>
          </ac:picMkLst>
        </pc:picChg>
      </pc:sldChg>
      <pc:sldChg chg="addSp modSp">
        <pc:chgData name="juswinkl@pg.edu.pl" userId="S::juswinkl_pg.edu.pl#ext#@fril.onmicrosoft.com::455ad5cd-e5a2-49e7-93b8-6e6dfab2f2a5" providerId="AD" clId="Web-{FCBF395A-638D-03A0-87E2-7841D4DF4BAA}" dt="2026-05-08T07:40:59.989" v="32" actId="1076"/>
        <pc:sldMkLst>
          <pc:docMk/>
          <pc:sldMk cId="3841749289" sldId="275"/>
        </pc:sldMkLst>
        <pc:picChg chg="add mod">
          <ac:chgData name="juswinkl@pg.edu.pl" userId="S::juswinkl_pg.edu.pl#ext#@fril.onmicrosoft.com::455ad5cd-e5a2-49e7-93b8-6e6dfab2f2a5" providerId="AD" clId="Web-{FCBF395A-638D-03A0-87E2-7841D4DF4BAA}" dt="2026-05-08T07:40:59.989" v="32" actId="1076"/>
          <ac:picMkLst>
            <pc:docMk/>
            <pc:sldMk cId="3841749289" sldId="275"/>
            <ac:picMk id="6" creationId="{ECDA87A2-4076-8143-D0CC-116DEC2BAFFA}"/>
          </ac:picMkLst>
        </pc:picChg>
      </pc:sldChg>
      <pc:sldChg chg="addSp modSp">
        <pc:chgData name="juswinkl@pg.edu.pl" userId="S::juswinkl_pg.edu.pl#ext#@fril.onmicrosoft.com::455ad5cd-e5a2-49e7-93b8-6e6dfab2f2a5" providerId="AD" clId="Web-{FCBF395A-638D-03A0-87E2-7841D4DF4BAA}" dt="2026-05-08T07:41:07.786" v="34" actId="1076"/>
        <pc:sldMkLst>
          <pc:docMk/>
          <pc:sldMk cId="1645513597" sldId="276"/>
        </pc:sldMkLst>
        <pc:picChg chg="add mod">
          <ac:chgData name="juswinkl@pg.edu.pl" userId="S::juswinkl_pg.edu.pl#ext#@fril.onmicrosoft.com::455ad5cd-e5a2-49e7-93b8-6e6dfab2f2a5" providerId="AD" clId="Web-{FCBF395A-638D-03A0-87E2-7841D4DF4BAA}" dt="2026-05-08T07:41:07.786" v="34" actId="1076"/>
          <ac:picMkLst>
            <pc:docMk/>
            <pc:sldMk cId="1645513597" sldId="276"/>
            <ac:picMk id="5" creationId="{02952EE8-76C2-4D9D-6E4A-03D6F95B878F}"/>
          </ac:picMkLst>
        </pc:picChg>
      </pc:sldChg>
      <pc:sldChg chg="addSp modSp">
        <pc:chgData name="juswinkl@pg.edu.pl" userId="S::juswinkl_pg.edu.pl#ext#@fril.onmicrosoft.com::455ad5cd-e5a2-49e7-93b8-6e6dfab2f2a5" providerId="AD" clId="Web-{FCBF395A-638D-03A0-87E2-7841D4DF4BAA}" dt="2026-05-08T07:40:38.707" v="26" actId="1076"/>
        <pc:sldMkLst>
          <pc:docMk/>
          <pc:sldMk cId="4220799657" sldId="278"/>
        </pc:sldMkLst>
        <pc:picChg chg="add mod">
          <ac:chgData name="juswinkl@pg.edu.pl" userId="S::juswinkl_pg.edu.pl#ext#@fril.onmicrosoft.com::455ad5cd-e5a2-49e7-93b8-6e6dfab2f2a5" providerId="AD" clId="Web-{FCBF395A-638D-03A0-87E2-7841D4DF4BAA}" dt="2026-05-08T07:40:38.707" v="26" actId="1076"/>
          <ac:picMkLst>
            <pc:docMk/>
            <pc:sldMk cId="4220799657" sldId="278"/>
            <ac:picMk id="6" creationId="{EA4B9D0F-2581-ED5B-CC7F-468DC45F9957}"/>
          </ac:picMkLst>
        </pc:picChg>
      </pc:sldChg>
      <pc:sldChg chg="addSp modSp">
        <pc:chgData name="juswinkl@pg.edu.pl" userId="S::juswinkl_pg.edu.pl#ext#@fril.onmicrosoft.com::455ad5cd-e5a2-49e7-93b8-6e6dfab2f2a5" providerId="AD" clId="Web-{FCBF395A-638D-03A0-87E2-7841D4DF4BAA}" dt="2026-05-08T07:40:44.848" v="28" actId="1076"/>
        <pc:sldMkLst>
          <pc:docMk/>
          <pc:sldMk cId="3555781561" sldId="279"/>
        </pc:sldMkLst>
        <pc:picChg chg="add mod">
          <ac:chgData name="juswinkl@pg.edu.pl" userId="S::juswinkl_pg.edu.pl#ext#@fril.onmicrosoft.com::455ad5cd-e5a2-49e7-93b8-6e6dfab2f2a5" providerId="AD" clId="Web-{FCBF395A-638D-03A0-87E2-7841D4DF4BAA}" dt="2026-05-08T07:40:44.848" v="28" actId="1076"/>
          <ac:picMkLst>
            <pc:docMk/>
            <pc:sldMk cId="3555781561" sldId="279"/>
            <ac:picMk id="6" creationId="{1FCDC7C0-E311-6097-60D9-6883E1B036BE}"/>
          </ac:picMkLst>
        </pc:picChg>
      </pc:sldChg>
      <pc:sldChg chg="addSp modSp">
        <pc:chgData name="juswinkl@pg.edu.pl" userId="S::juswinkl_pg.edu.pl#ext#@fril.onmicrosoft.com::455ad5cd-e5a2-49e7-93b8-6e6dfab2f2a5" providerId="AD" clId="Web-{FCBF395A-638D-03A0-87E2-7841D4DF4BAA}" dt="2026-05-08T07:40:53.035" v="30" actId="1076"/>
        <pc:sldMkLst>
          <pc:docMk/>
          <pc:sldMk cId="738996954" sldId="280"/>
        </pc:sldMkLst>
        <pc:picChg chg="add mod">
          <ac:chgData name="juswinkl@pg.edu.pl" userId="S::juswinkl_pg.edu.pl#ext#@fril.onmicrosoft.com::455ad5cd-e5a2-49e7-93b8-6e6dfab2f2a5" providerId="AD" clId="Web-{FCBF395A-638D-03A0-87E2-7841D4DF4BAA}" dt="2026-05-08T07:40:53.035" v="30" actId="1076"/>
          <ac:picMkLst>
            <pc:docMk/>
            <pc:sldMk cId="738996954" sldId="280"/>
            <ac:picMk id="5" creationId="{6021B0AD-D778-4F58-C3A3-A9FC3EBFE0A1}"/>
          </ac:picMkLst>
        </pc:picChg>
      </pc:sldChg>
      <pc:sldChg chg="addSp modSp">
        <pc:chgData name="juswinkl@pg.edu.pl" userId="S::juswinkl_pg.edu.pl#ext#@fril.onmicrosoft.com::455ad5cd-e5a2-49e7-93b8-6e6dfab2f2a5" providerId="AD" clId="Web-{FCBF395A-638D-03A0-87E2-7841D4DF4BAA}" dt="2026-05-08T07:41:13.739" v="36" actId="1076"/>
        <pc:sldMkLst>
          <pc:docMk/>
          <pc:sldMk cId="1554856899" sldId="282"/>
        </pc:sldMkLst>
        <pc:picChg chg="add mod">
          <ac:chgData name="juswinkl@pg.edu.pl" userId="S::juswinkl_pg.edu.pl#ext#@fril.onmicrosoft.com::455ad5cd-e5a2-49e7-93b8-6e6dfab2f2a5" providerId="AD" clId="Web-{FCBF395A-638D-03A0-87E2-7841D4DF4BAA}" dt="2026-05-08T07:41:13.739" v="36" actId="1076"/>
          <ac:picMkLst>
            <pc:docMk/>
            <pc:sldMk cId="1554856899" sldId="282"/>
            <ac:picMk id="5" creationId="{269282C4-EFC8-71B6-46BA-C42DD5F878E5}"/>
          </ac:picMkLst>
        </pc:picChg>
      </pc:sldChg>
      <pc:sldChg chg="addSp modSp">
        <pc:chgData name="juswinkl@pg.edu.pl" userId="S::juswinkl_pg.edu.pl#ext#@fril.onmicrosoft.com::455ad5cd-e5a2-49e7-93b8-6e6dfab2f2a5" providerId="AD" clId="Web-{FCBF395A-638D-03A0-87E2-7841D4DF4BAA}" dt="2026-05-08T07:41:19.536" v="38" actId="1076"/>
        <pc:sldMkLst>
          <pc:docMk/>
          <pc:sldMk cId="191884162" sldId="283"/>
        </pc:sldMkLst>
        <pc:picChg chg="add mod">
          <ac:chgData name="juswinkl@pg.edu.pl" userId="S::juswinkl_pg.edu.pl#ext#@fril.onmicrosoft.com::455ad5cd-e5a2-49e7-93b8-6e6dfab2f2a5" providerId="AD" clId="Web-{FCBF395A-638D-03A0-87E2-7841D4DF4BAA}" dt="2026-05-08T07:41:19.536" v="38" actId="1076"/>
          <ac:picMkLst>
            <pc:docMk/>
            <pc:sldMk cId="191884162" sldId="283"/>
            <ac:picMk id="5" creationId="{13ED08E6-7059-4624-C04F-D89FDC443672}"/>
          </ac:picMkLst>
        </pc:picChg>
      </pc:sldChg>
      <pc:sldChg chg="addSp modSp">
        <pc:chgData name="juswinkl@pg.edu.pl" userId="S::juswinkl_pg.edu.pl#ext#@fril.onmicrosoft.com::455ad5cd-e5a2-49e7-93b8-6e6dfab2f2a5" providerId="AD" clId="Web-{FCBF395A-638D-03A0-87E2-7841D4DF4BAA}" dt="2026-05-08T07:41:26.255" v="40" actId="1076"/>
        <pc:sldMkLst>
          <pc:docMk/>
          <pc:sldMk cId="1401211330" sldId="287"/>
        </pc:sldMkLst>
        <pc:picChg chg="add mod">
          <ac:chgData name="juswinkl@pg.edu.pl" userId="S::juswinkl_pg.edu.pl#ext#@fril.onmicrosoft.com::455ad5cd-e5a2-49e7-93b8-6e6dfab2f2a5" providerId="AD" clId="Web-{FCBF395A-638D-03A0-87E2-7841D4DF4BAA}" dt="2026-05-08T07:41:26.255" v="40" actId="1076"/>
          <ac:picMkLst>
            <pc:docMk/>
            <pc:sldMk cId="1401211330" sldId="287"/>
            <ac:picMk id="5" creationId="{39D048DB-2939-376C-F985-C7E6AFC365E9}"/>
          </ac:picMkLst>
        </pc:picChg>
      </pc:sldChg>
      <pc:sldChg chg="addSp modSp">
        <pc:chgData name="juswinkl@pg.edu.pl" userId="S::juswinkl_pg.edu.pl#ext#@fril.onmicrosoft.com::455ad5cd-e5a2-49e7-93b8-6e6dfab2f2a5" providerId="AD" clId="Web-{FCBF395A-638D-03A0-87E2-7841D4DF4BAA}" dt="2026-05-08T07:39:06.909" v="4" actId="14100"/>
        <pc:sldMkLst>
          <pc:docMk/>
          <pc:sldMk cId="2018781954" sldId="312"/>
        </pc:sldMkLst>
        <pc:picChg chg="add mod">
          <ac:chgData name="juswinkl@pg.edu.pl" userId="S::juswinkl_pg.edu.pl#ext#@fril.onmicrosoft.com::455ad5cd-e5a2-49e7-93b8-6e6dfab2f2a5" providerId="AD" clId="Web-{FCBF395A-638D-03A0-87E2-7841D4DF4BAA}" dt="2026-05-08T07:39:06.909" v="4" actId="14100"/>
          <ac:picMkLst>
            <pc:docMk/>
            <pc:sldMk cId="2018781954" sldId="312"/>
            <ac:picMk id="4" creationId="{1E9B8FD3-66D4-4226-1D77-28ABECCBFFDD}"/>
          </ac:picMkLst>
        </pc:picChg>
      </pc:sldChg>
      <pc:sldChg chg="addSp modSp">
        <pc:chgData name="juswinkl@pg.edu.pl" userId="S::juswinkl_pg.edu.pl#ext#@fril.onmicrosoft.com::455ad5cd-e5a2-49e7-93b8-6e6dfab2f2a5" providerId="AD" clId="Web-{FCBF395A-638D-03A0-87E2-7841D4DF4BAA}" dt="2026-05-08T07:39:18.127" v="6" actId="1076"/>
        <pc:sldMkLst>
          <pc:docMk/>
          <pc:sldMk cId="3477103595" sldId="318"/>
        </pc:sldMkLst>
        <pc:picChg chg="add mod">
          <ac:chgData name="juswinkl@pg.edu.pl" userId="S::juswinkl_pg.edu.pl#ext#@fril.onmicrosoft.com::455ad5cd-e5a2-49e7-93b8-6e6dfab2f2a5" providerId="AD" clId="Web-{FCBF395A-638D-03A0-87E2-7841D4DF4BAA}" dt="2026-05-08T07:39:18.127" v="6" actId="1076"/>
          <ac:picMkLst>
            <pc:docMk/>
            <pc:sldMk cId="3477103595" sldId="318"/>
            <ac:picMk id="7" creationId="{0CE97161-7DE9-1E69-A00E-8D0B4BF611AB}"/>
          </ac:picMkLst>
        </pc:picChg>
      </pc:sldChg>
      <pc:sldChg chg="addSp modSp new">
        <pc:chgData name="juswinkl@pg.edu.pl" userId="S::juswinkl_pg.edu.pl#ext#@fril.onmicrosoft.com::455ad5cd-e5a2-49e7-93b8-6e6dfab2f2a5" providerId="AD" clId="Web-{FCBF395A-638D-03A0-87E2-7841D4DF4BAA}" dt="2026-05-08T07:43:43.960" v="55" actId="1076"/>
        <pc:sldMkLst>
          <pc:docMk/>
          <pc:sldMk cId="1881064556" sldId="319"/>
        </pc:sldMkLst>
        <pc:spChg chg="mod">
          <ac:chgData name="juswinkl@pg.edu.pl" userId="S::juswinkl_pg.edu.pl#ext#@fril.onmicrosoft.com::455ad5cd-e5a2-49e7-93b8-6e6dfab2f2a5" providerId="AD" clId="Web-{FCBF395A-638D-03A0-87E2-7841D4DF4BAA}" dt="2026-05-08T07:42:28.803" v="51" actId="20577"/>
          <ac:spMkLst>
            <pc:docMk/>
            <pc:sldMk cId="1881064556" sldId="319"/>
            <ac:spMk id="2" creationId="{262BAF02-7EBB-8D59-52C4-65885A0A781E}"/>
          </ac:spMkLst>
        </pc:spChg>
        <pc:picChg chg="add mod">
          <ac:chgData name="juswinkl@pg.edu.pl" userId="S::juswinkl_pg.edu.pl#ext#@fril.onmicrosoft.com::455ad5cd-e5a2-49e7-93b8-6e6dfab2f2a5" providerId="AD" clId="Web-{FCBF395A-638D-03A0-87E2-7841D4DF4BAA}" dt="2026-05-08T07:43:43.960" v="55" actId="1076"/>
          <ac:picMkLst>
            <pc:docMk/>
            <pc:sldMk cId="1881064556" sldId="319"/>
            <ac:picMk id="4" creationId="{8581589E-4D41-5566-F517-54669B01D9F0}"/>
          </ac:picMkLst>
        </pc:picChg>
        <pc:picChg chg="add">
          <ac:chgData name="juswinkl@pg.edu.pl" userId="S::juswinkl_pg.edu.pl#ext#@fril.onmicrosoft.com::455ad5cd-e5a2-49e7-93b8-6e6dfab2f2a5" providerId="AD" clId="Web-{FCBF395A-638D-03A0-87E2-7841D4DF4BAA}" dt="2026-05-08T07:43:35.257" v="54"/>
          <ac:picMkLst>
            <pc:docMk/>
            <pc:sldMk cId="1881064556" sldId="319"/>
            <ac:picMk id="6" creationId="{9ABE8C4A-4F94-089C-EB8E-327D8E9EADE1}"/>
          </ac:picMkLst>
        </pc:picChg>
      </pc:sldChg>
    </pc:docChg>
  </pc:docChgLst>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6-06T18:14:58.965" v="41"/>
      <pc:docMkLst>
        <pc:docMk/>
      </pc:docMkLst>
      <pc:sldChg chg="addSp delSp modSp mod">
        <pc:chgData name="Wojciech Kustra" userId="afebd3d0-216b-4c4f-8992-1bf1fda6d5e8" providerId="ADAL" clId="{1D307E72-7901-4E61-A01B-3C4232ABCF63}" dt="2026-06-06T18:14:57.874" v="40"/>
        <pc:sldMkLst>
          <pc:docMk/>
          <pc:sldMk cId="2126310925" sldId="265"/>
        </pc:sldMkLst>
        <pc:spChg chg="add mod">
          <ac:chgData name="Wojciech Kustra" userId="afebd3d0-216b-4c4f-8992-1bf1fda6d5e8" providerId="ADAL" clId="{1D307E72-7901-4E61-A01B-3C4232ABCF63}" dt="2026-06-06T18:14:57.874" v="40"/>
          <ac:spMkLst>
            <pc:docMk/>
            <pc:sldMk cId="2126310925" sldId="265"/>
            <ac:spMk id="4" creationId="{E3036E7C-9CED-7BEF-9ACD-60E99FDA4A89}"/>
          </ac:spMkLst>
        </pc:spChg>
        <pc:picChg chg="del">
          <ac:chgData name="Wojciech Kustra" userId="afebd3d0-216b-4c4f-8992-1bf1fda6d5e8" providerId="ADAL" clId="{1D307E72-7901-4E61-A01B-3C4232ABCF63}" dt="2026-06-06T18:13:59.524" v="17" actId="478"/>
          <ac:picMkLst>
            <pc:docMk/>
            <pc:sldMk cId="2126310925" sldId="265"/>
            <ac:picMk id="5" creationId="{006A46B3-D0AD-14A9-DE8B-74502808692A}"/>
          </ac:picMkLst>
        </pc:picChg>
      </pc:sldChg>
      <pc:sldChg chg="addSp delSp modSp mod">
        <pc:chgData name="Wojciech Kustra" userId="afebd3d0-216b-4c4f-8992-1bf1fda6d5e8" providerId="ADAL" clId="{1D307E72-7901-4E61-A01B-3C4232ABCF63}" dt="2026-06-06T18:14:58.965" v="41"/>
        <pc:sldMkLst>
          <pc:docMk/>
          <pc:sldMk cId="1962330965" sldId="270"/>
        </pc:sldMkLst>
        <pc:spChg chg="add mod">
          <ac:chgData name="Wojciech Kustra" userId="afebd3d0-216b-4c4f-8992-1bf1fda6d5e8" providerId="ADAL" clId="{1D307E72-7901-4E61-A01B-3C4232ABCF63}" dt="2026-06-06T18:14:58.965" v="41"/>
          <ac:spMkLst>
            <pc:docMk/>
            <pc:sldMk cId="1962330965" sldId="270"/>
            <ac:spMk id="3" creationId="{0DC7B090-C011-DABC-7C15-857EC01CDF26}"/>
          </ac:spMkLst>
        </pc:spChg>
        <pc:picChg chg="del">
          <ac:chgData name="Wojciech Kustra" userId="afebd3d0-216b-4c4f-8992-1bf1fda6d5e8" providerId="ADAL" clId="{1D307E72-7901-4E61-A01B-3C4232ABCF63}" dt="2026-06-06T18:14:02.536" v="18" actId="478"/>
          <ac:picMkLst>
            <pc:docMk/>
            <pc:sldMk cId="1962330965" sldId="270"/>
            <ac:picMk id="5" creationId="{CD67CB6F-26B9-87F5-8CA2-5529960629CB}"/>
          </ac:picMkLst>
        </pc:picChg>
      </pc:sldChg>
      <pc:sldChg chg="addSp delSp modSp mod">
        <pc:chgData name="Wojciech Kustra" userId="afebd3d0-216b-4c4f-8992-1bf1fda6d5e8" providerId="ADAL" clId="{1D307E72-7901-4E61-A01B-3C4232ABCF63}" dt="2026-06-06T18:14:51.001" v="36"/>
        <pc:sldMkLst>
          <pc:docMk/>
          <pc:sldMk cId="2149149776" sldId="271"/>
        </pc:sldMkLst>
        <pc:spChg chg="mod">
          <ac:chgData name="Wojciech Kustra" userId="afebd3d0-216b-4c4f-8992-1bf1fda6d5e8" providerId="ADAL" clId="{1D307E72-7901-4E61-A01B-3C4232ABCF63}" dt="2026-06-06T18:14:26.686" v="29" actId="27636"/>
          <ac:spMkLst>
            <pc:docMk/>
            <pc:sldMk cId="2149149776" sldId="271"/>
            <ac:spMk id="2" creationId="{00000000-0000-0000-0000-000000000000}"/>
          </ac:spMkLst>
        </pc:spChg>
        <pc:spChg chg="add mod">
          <ac:chgData name="Wojciech Kustra" userId="afebd3d0-216b-4c4f-8992-1bf1fda6d5e8" providerId="ADAL" clId="{1D307E72-7901-4E61-A01B-3C4232ABCF63}" dt="2026-06-06T18:14:51.001" v="36"/>
          <ac:spMkLst>
            <pc:docMk/>
            <pc:sldMk cId="2149149776" sldId="271"/>
            <ac:spMk id="4" creationId="{FFDB362A-DA96-3DB5-9410-48BF3CC0BA1E}"/>
          </ac:spMkLst>
        </pc:spChg>
        <pc:picChg chg="del">
          <ac:chgData name="Wojciech Kustra" userId="afebd3d0-216b-4c4f-8992-1bf1fda6d5e8" providerId="ADAL" clId="{1D307E72-7901-4E61-A01B-3C4232ABCF63}" dt="2026-06-06T18:14:05.945" v="20" actId="478"/>
          <ac:picMkLst>
            <pc:docMk/>
            <pc:sldMk cId="2149149776" sldId="271"/>
            <ac:picMk id="5" creationId="{54563B9C-62A9-202A-E643-457F77D15CFC}"/>
          </ac:picMkLst>
        </pc:picChg>
      </pc:sldChg>
      <pc:sldChg chg="addSp delSp modSp mod">
        <pc:chgData name="Wojciech Kustra" userId="afebd3d0-216b-4c4f-8992-1bf1fda6d5e8" providerId="ADAL" clId="{1D307E72-7901-4E61-A01B-3C4232ABCF63}" dt="2026-06-06T18:14:53.418" v="37"/>
        <pc:sldMkLst>
          <pc:docMk/>
          <pc:sldMk cId="4282145381" sldId="274"/>
        </pc:sldMkLst>
        <pc:spChg chg="add mod">
          <ac:chgData name="Wojciech Kustra" userId="afebd3d0-216b-4c4f-8992-1bf1fda6d5e8" providerId="ADAL" clId="{1D307E72-7901-4E61-A01B-3C4232ABCF63}" dt="2026-06-06T18:14:53.418" v="37"/>
          <ac:spMkLst>
            <pc:docMk/>
            <pc:sldMk cId="4282145381" sldId="274"/>
            <ac:spMk id="2" creationId="{19059F53-EAB5-96A1-A6B9-BBB23D18BB71}"/>
          </ac:spMkLst>
        </pc:spChg>
        <pc:picChg chg="del mod">
          <ac:chgData name="Wojciech Kustra" userId="afebd3d0-216b-4c4f-8992-1bf1fda6d5e8" providerId="ADAL" clId="{1D307E72-7901-4E61-A01B-3C4232ABCF63}" dt="2026-06-06T18:14:04.397" v="19" actId="478"/>
          <ac:picMkLst>
            <pc:docMk/>
            <pc:sldMk cId="4282145381" sldId="274"/>
            <ac:picMk id="5" creationId="{2ACD7B9C-5F39-9F20-AA0B-8227EE468654}"/>
          </ac:picMkLst>
        </pc:picChg>
      </pc:sldChg>
      <pc:sldChg chg="addSp delSp modSp mod">
        <pc:chgData name="Wojciech Kustra" userId="afebd3d0-216b-4c4f-8992-1bf1fda6d5e8" providerId="ADAL" clId="{1D307E72-7901-4E61-A01B-3C4232ABCF63}" dt="2026-06-06T18:14:39.273" v="33"/>
        <pc:sldMkLst>
          <pc:docMk/>
          <pc:sldMk cId="3841749289" sldId="275"/>
        </pc:sldMkLst>
        <pc:spChg chg="mod">
          <ac:chgData name="Wojciech Kustra" userId="afebd3d0-216b-4c4f-8992-1bf1fda6d5e8" providerId="ADAL" clId="{1D307E72-7901-4E61-A01B-3C4232ABCF63}" dt="2026-06-06T18:13:39.960" v="14" actId="255"/>
          <ac:spMkLst>
            <pc:docMk/>
            <pc:sldMk cId="3841749289" sldId="275"/>
            <ac:spMk id="4" creationId="{00000000-0000-0000-0000-000000000000}"/>
          </ac:spMkLst>
        </pc:spChg>
        <pc:spChg chg="add mod">
          <ac:chgData name="Wojciech Kustra" userId="afebd3d0-216b-4c4f-8992-1bf1fda6d5e8" providerId="ADAL" clId="{1D307E72-7901-4E61-A01B-3C4232ABCF63}" dt="2026-06-06T18:14:39.273" v="33"/>
          <ac:spMkLst>
            <pc:docMk/>
            <pc:sldMk cId="3841749289" sldId="275"/>
            <ac:spMk id="5" creationId="{05616F77-5245-0B8A-89A6-2499469A5EC0}"/>
          </ac:spMkLst>
        </pc:spChg>
        <pc:picChg chg="del">
          <ac:chgData name="Wojciech Kustra" userId="afebd3d0-216b-4c4f-8992-1bf1fda6d5e8" providerId="ADAL" clId="{1D307E72-7901-4E61-A01B-3C4232ABCF63}" dt="2026-06-06T18:14:12.446" v="23" actId="478"/>
          <ac:picMkLst>
            <pc:docMk/>
            <pc:sldMk cId="3841749289" sldId="275"/>
            <ac:picMk id="6" creationId="{ECDA87A2-4076-8143-D0CC-116DEC2BAFFA}"/>
          </ac:picMkLst>
        </pc:picChg>
      </pc:sldChg>
      <pc:sldChg chg="addSp delSp modSp mod">
        <pc:chgData name="Wojciech Kustra" userId="afebd3d0-216b-4c4f-8992-1bf1fda6d5e8" providerId="ADAL" clId="{1D307E72-7901-4E61-A01B-3C4232ABCF63}" dt="2026-06-06T18:14:33.619" v="32"/>
        <pc:sldMkLst>
          <pc:docMk/>
          <pc:sldMk cId="1645513597" sldId="276"/>
        </pc:sldMkLst>
        <pc:spChg chg="add mod">
          <ac:chgData name="Wojciech Kustra" userId="afebd3d0-216b-4c4f-8992-1bf1fda6d5e8" providerId="ADAL" clId="{1D307E72-7901-4E61-A01B-3C4232ABCF63}" dt="2026-06-06T18:14:33.619" v="32"/>
          <ac:spMkLst>
            <pc:docMk/>
            <pc:sldMk cId="1645513597" sldId="276"/>
            <ac:spMk id="4" creationId="{31526F5F-C05F-4848-27AE-BF8AA21F82F5}"/>
          </ac:spMkLst>
        </pc:spChg>
        <pc:picChg chg="del">
          <ac:chgData name="Wojciech Kustra" userId="afebd3d0-216b-4c4f-8992-1bf1fda6d5e8" providerId="ADAL" clId="{1D307E72-7901-4E61-A01B-3C4232ABCF63}" dt="2026-06-06T18:14:13.824" v="24" actId="478"/>
          <ac:picMkLst>
            <pc:docMk/>
            <pc:sldMk cId="1645513597" sldId="276"/>
            <ac:picMk id="5" creationId="{02952EE8-76C2-4D9D-6E4A-03D6F95B878F}"/>
          </ac:picMkLst>
        </pc:picChg>
      </pc:sldChg>
      <pc:sldChg chg="addSp delSp modSp mod">
        <pc:chgData name="Wojciech Kustra" userId="afebd3d0-216b-4c4f-8992-1bf1fda6d5e8" providerId="ADAL" clId="{1D307E72-7901-4E61-A01B-3C4232ABCF63}" dt="2026-06-06T18:14:48.012" v="35"/>
        <pc:sldMkLst>
          <pc:docMk/>
          <pc:sldMk cId="4220799657" sldId="278"/>
        </pc:sldMkLst>
        <pc:spChg chg="add mod">
          <ac:chgData name="Wojciech Kustra" userId="afebd3d0-216b-4c4f-8992-1bf1fda6d5e8" providerId="ADAL" clId="{1D307E72-7901-4E61-A01B-3C4232ABCF63}" dt="2026-06-06T18:14:48.012" v="35"/>
          <ac:spMkLst>
            <pc:docMk/>
            <pc:sldMk cId="4220799657" sldId="278"/>
            <ac:spMk id="5" creationId="{E685717A-4727-D950-DCF7-3B1E29613557}"/>
          </ac:spMkLst>
        </pc:spChg>
        <pc:picChg chg="del">
          <ac:chgData name="Wojciech Kustra" userId="afebd3d0-216b-4c4f-8992-1bf1fda6d5e8" providerId="ADAL" clId="{1D307E72-7901-4E61-A01B-3C4232ABCF63}" dt="2026-06-06T18:14:07.970" v="21" actId="478"/>
          <ac:picMkLst>
            <pc:docMk/>
            <pc:sldMk cId="4220799657" sldId="278"/>
            <ac:picMk id="6" creationId="{EA4B9D0F-2581-ED5B-CC7F-468DC45F9957}"/>
          </ac:picMkLst>
        </pc:picChg>
      </pc:sldChg>
      <pc:sldChg chg="addSp delSp modSp mod">
        <pc:chgData name="Wojciech Kustra" userId="afebd3d0-216b-4c4f-8992-1bf1fda6d5e8" providerId="ADAL" clId="{1D307E72-7901-4E61-A01B-3C4232ABCF63}" dt="2026-06-06T18:14:44.470" v="34"/>
        <pc:sldMkLst>
          <pc:docMk/>
          <pc:sldMk cId="3555781561" sldId="279"/>
        </pc:sldMkLst>
        <pc:spChg chg="add mod">
          <ac:chgData name="Wojciech Kustra" userId="afebd3d0-216b-4c4f-8992-1bf1fda6d5e8" providerId="ADAL" clId="{1D307E72-7901-4E61-A01B-3C4232ABCF63}" dt="2026-06-06T18:14:44.470" v="34"/>
          <ac:spMkLst>
            <pc:docMk/>
            <pc:sldMk cId="3555781561" sldId="279"/>
            <ac:spMk id="5" creationId="{618014C5-E994-B45A-8B1F-BF482DC14B46}"/>
          </ac:spMkLst>
        </pc:spChg>
        <pc:picChg chg="del">
          <ac:chgData name="Wojciech Kustra" userId="afebd3d0-216b-4c4f-8992-1bf1fda6d5e8" providerId="ADAL" clId="{1D307E72-7901-4E61-A01B-3C4232ABCF63}" dt="2026-06-06T18:14:11.216" v="22" actId="478"/>
          <ac:picMkLst>
            <pc:docMk/>
            <pc:sldMk cId="3555781561" sldId="279"/>
            <ac:picMk id="6" creationId="{1FCDC7C0-E311-6097-60D9-6883E1B036BE}"/>
          </ac:picMkLst>
        </pc:picChg>
      </pc:sldChg>
      <pc:sldChg chg="addSp delSp modSp mod">
        <pc:chgData name="Wojciech Kustra" userId="afebd3d0-216b-4c4f-8992-1bf1fda6d5e8" providerId="ADAL" clId="{1D307E72-7901-4E61-A01B-3C4232ABCF63}" dt="2026-06-06T18:14:30.264" v="31"/>
        <pc:sldMkLst>
          <pc:docMk/>
          <pc:sldMk cId="1554856899" sldId="282"/>
        </pc:sldMkLst>
        <pc:spChg chg="add mod">
          <ac:chgData name="Wojciech Kustra" userId="afebd3d0-216b-4c4f-8992-1bf1fda6d5e8" providerId="ADAL" clId="{1D307E72-7901-4E61-A01B-3C4232ABCF63}" dt="2026-06-06T18:14:30.264" v="31"/>
          <ac:spMkLst>
            <pc:docMk/>
            <pc:sldMk cId="1554856899" sldId="282"/>
            <ac:spMk id="4" creationId="{F9301B18-8019-DCC5-E8A6-96A4E5EEAC2F}"/>
          </ac:spMkLst>
        </pc:spChg>
        <pc:picChg chg="del">
          <ac:chgData name="Wojciech Kustra" userId="afebd3d0-216b-4c4f-8992-1bf1fda6d5e8" providerId="ADAL" clId="{1D307E72-7901-4E61-A01B-3C4232ABCF63}" dt="2026-06-06T18:14:15.875" v="25" actId="478"/>
          <ac:picMkLst>
            <pc:docMk/>
            <pc:sldMk cId="1554856899" sldId="282"/>
            <ac:picMk id="5" creationId="{269282C4-EFC8-71B6-46BA-C42DD5F878E5}"/>
          </ac:picMkLst>
        </pc:picChg>
      </pc:sldChg>
      <pc:sldChg chg="addSp delSp modSp mod">
        <pc:chgData name="Wojciech Kustra" userId="afebd3d0-216b-4c4f-8992-1bf1fda6d5e8" providerId="ADAL" clId="{1D307E72-7901-4E61-A01B-3C4232ABCF63}" dt="2026-06-06T18:14:29.360" v="30"/>
        <pc:sldMkLst>
          <pc:docMk/>
          <pc:sldMk cId="191884162" sldId="283"/>
        </pc:sldMkLst>
        <pc:spChg chg="add mod">
          <ac:chgData name="Wojciech Kustra" userId="afebd3d0-216b-4c4f-8992-1bf1fda6d5e8" providerId="ADAL" clId="{1D307E72-7901-4E61-A01B-3C4232ABCF63}" dt="2026-06-06T18:14:29.360" v="30"/>
          <ac:spMkLst>
            <pc:docMk/>
            <pc:sldMk cId="191884162" sldId="283"/>
            <ac:spMk id="4" creationId="{506A348A-EB13-C5A3-BA08-48DB9F3CF587}"/>
          </ac:spMkLst>
        </pc:spChg>
        <pc:picChg chg="del">
          <ac:chgData name="Wojciech Kustra" userId="afebd3d0-216b-4c4f-8992-1bf1fda6d5e8" providerId="ADAL" clId="{1D307E72-7901-4E61-A01B-3C4232ABCF63}" dt="2026-06-06T18:14:17.260" v="26" actId="478"/>
          <ac:picMkLst>
            <pc:docMk/>
            <pc:sldMk cId="191884162" sldId="283"/>
            <ac:picMk id="5" creationId="{13ED08E6-7059-4624-C04F-D89FDC443672}"/>
          </ac:picMkLst>
        </pc:picChg>
      </pc:sldChg>
      <pc:sldChg chg="addSp delSp modSp mod">
        <pc:chgData name="Wojciech Kustra" userId="afebd3d0-216b-4c4f-8992-1bf1fda6d5e8" providerId="ADAL" clId="{1D307E72-7901-4E61-A01B-3C4232ABCF63}" dt="2026-06-06T18:14:26.600" v="28"/>
        <pc:sldMkLst>
          <pc:docMk/>
          <pc:sldMk cId="1401211330" sldId="287"/>
        </pc:sldMkLst>
        <pc:spChg chg="add mod">
          <ac:chgData name="Wojciech Kustra" userId="afebd3d0-216b-4c4f-8992-1bf1fda6d5e8" providerId="ADAL" clId="{1D307E72-7901-4E61-A01B-3C4232ABCF63}" dt="2026-06-06T18:14:26.600" v="28"/>
          <ac:spMkLst>
            <pc:docMk/>
            <pc:sldMk cId="1401211330" sldId="287"/>
            <ac:spMk id="4" creationId="{98C69B63-AA08-40E1-57E5-3474143308D7}"/>
          </ac:spMkLst>
        </pc:spChg>
        <pc:picChg chg="del">
          <ac:chgData name="Wojciech Kustra" userId="afebd3d0-216b-4c4f-8992-1bf1fda6d5e8" providerId="ADAL" clId="{1D307E72-7901-4E61-A01B-3C4232ABCF63}" dt="2026-06-06T18:14:18.310" v="27" actId="478"/>
          <ac:picMkLst>
            <pc:docMk/>
            <pc:sldMk cId="1401211330" sldId="287"/>
            <ac:picMk id="5" creationId="{39D048DB-2939-376C-F985-C7E6AFC365E9}"/>
          </ac:picMkLst>
        </pc:picChg>
      </pc:sldChg>
      <pc:sldChg chg="addSp delSp modSp mod">
        <pc:chgData name="Wojciech Kustra" userId="afebd3d0-216b-4c4f-8992-1bf1fda6d5e8" providerId="ADAL" clId="{1D307E72-7901-4E61-A01B-3C4232ABCF63}" dt="2026-06-06T18:14:55.680" v="38"/>
        <pc:sldMkLst>
          <pc:docMk/>
          <pc:sldMk cId="3477103595" sldId="318"/>
        </pc:sldMkLst>
        <pc:spChg chg="add mod">
          <ac:chgData name="Wojciech Kustra" userId="afebd3d0-216b-4c4f-8992-1bf1fda6d5e8" providerId="ADAL" clId="{1D307E72-7901-4E61-A01B-3C4232ABCF63}" dt="2026-06-06T18:14:55.680" v="38"/>
          <ac:spMkLst>
            <pc:docMk/>
            <pc:sldMk cId="3477103595" sldId="318"/>
            <ac:spMk id="5" creationId="{5A7608B6-7D65-EC00-ABBA-9BDB3A25C6D4}"/>
          </ac:spMkLst>
        </pc:spChg>
        <pc:picChg chg="del">
          <ac:chgData name="Wojciech Kustra" userId="afebd3d0-216b-4c4f-8992-1bf1fda6d5e8" providerId="ADAL" clId="{1D307E72-7901-4E61-A01B-3C4232ABCF63}" dt="2026-06-06T18:13:56.531" v="15" actId="478"/>
          <ac:picMkLst>
            <pc:docMk/>
            <pc:sldMk cId="3477103595" sldId="318"/>
            <ac:picMk id="7" creationId="{0CE97161-7DE9-1E69-A00E-8D0B4BF611AB}"/>
          </ac:picMkLst>
        </pc:picChg>
      </pc:sldChg>
      <pc:sldChg chg="addSp delSp modSp mod">
        <pc:chgData name="Wojciech Kustra" userId="afebd3d0-216b-4c4f-8992-1bf1fda6d5e8" providerId="ADAL" clId="{1D307E72-7901-4E61-A01B-3C4232ABCF63}" dt="2026-06-06T18:14:56.921" v="39"/>
        <pc:sldMkLst>
          <pc:docMk/>
          <pc:sldMk cId="1881064556" sldId="319"/>
        </pc:sldMkLst>
        <pc:spChg chg="add mod">
          <ac:chgData name="Wojciech Kustra" userId="afebd3d0-216b-4c4f-8992-1bf1fda6d5e8" providerId="ADAL" clId="{1D307E72-7901-4E61-A01B-3C4232ABCF63}" dt="2026-06-06T18:14:56.921" v="39"/>
          <ac:spMkLst>
            <pc:docMk/>
            <pc:sldMk cId="1881064556" sldId="319"/>
            <ac:spMk id="5" creationId="{0727A4CA-DB94-CFCD-DA61-C698B2C0B71F}"/>
          </ac:spMkLst>
        </pc:spChg>
        <pc:picChg chg="del">
          <ac:chgData name="Wojciech Kustra" userId="afebd3d0-216b-4c4f-8992-1bf1fda6d5e8" providerId="ADAL" clId="{1D307E72-7901-4E61-A01B-3C4232ABCF63}" dt="2026-06-06T18:13:57.938" v="16" actId="478"/>
          <ac:picMkLst>
            <pc:docMk/>
            <pc:sldMk cId="1881064556" sldId="319"/>
            <ac:picMk id="6" creationId="{9ABE8C4A-4F94-089C-EB8E-327D8E9EADE1}"/>
          </ac:picMkLst>
        </pc:picChg>
      </pc:sldChg>
    </pc:docChg>
  </pc:docChgLst>
  <pc:docChgLst>
    <pc:chgData name="juswinkl@pg.edu.pl" userId="S::juswinkl_pg.edu.pl#ext#@fril.onmicrosoft.com::455ad5cd-e5a2-49e7-93b8-6e6dfab2f2a5" providerId="AD" clId="Web-{5DCA1853-C586-BFFC-CE6D-1CC0E84510DB}"/>
    <pc:docChg chg="modSld">
      <pc:chgData name="juswinkl@pg.edu.pl" userId="S::juswinkl_pg.edu.pl#ext#@fril.onmicrosoft.com::455ad5cd-e5a2-49e7-93b8-6e6dfab2f2a5" providerId="AD" clId="Web-{5DCA1853-C586-BFFC-CE6D-1CC0E84510DB}" dt="2026-05-12T08:18:49.150" v="20" actId="20577"/>
      <pc:docMkLst>
        <pc:docMk/>
      </pc:docMkLst>
      <pc:sldChg chg="modSp">
        <pc:chgData name="juswinkl@pg.edu.pl" userId="S::juswinkl_pg.edu.pl#ext#@fril.onmicrosoft.com::455ad5cd-e5a2-49e7-93b8-6e6dfab2f2a5" providerId="AD" clId="Web-{5DCA1853-C586-BFFC-CE6D-1CC0E84510DB}" dt="2026-05-12T08:18:49.150" v="20" actId="20577"/>
        <pc:sldMkLst>
          <pc:docMk/>
          <pc:sldMk cId="1881064556" sldId="319"/>
        </pc:sldMkLst>
        <pc:spChg chg="mod">
          <ac:chgData name="juswinkl@pg.edu.pl" userId="S::juswinkl_pg.edu.pl#ext#@fril.onmicrosoft.com::455ad5cd-e5a2-49e7-93b8-6e6dfab2f2a5" providerId="AD" clId="Web-{5DCA1853-C586-BFFC-CE6D-1CC0E84510DB}" dt="2026-05-12T08:18:49.150" v="20" actId="20577"/>
          <ac:spMkLst>
            <pc:docMk/>
            <pc:sldMk cId="1881064556" sldId="319"/>
            <ac:spMk id="2" creationId="{262BAF02-7EBB-8D59-52C4-65885A0A78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3192956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795739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041480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1434424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1458353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3904988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452897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18</a:t>
            </a:fld>
            <a:endParaRPr lang="pl-PL"/>
          </a:p>
        </p:txBody>
      </p:sp>
    </p:spTree>
    <p:extLst>
      <p:ext uri="{BB962C8B-B14F-4D97-AF65-F5344CB8AC3E}">
        <p14:creationId xmlns:p14="http://schemas.microsoft.com/office/powerpoint/2010/main" val="3182332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19</a:t>
            </a:fld>
            <a:endParaRPr lang="pl-PL"/>
          </a:p>
        </p:txBody>
      </p:sp>
    </p:spTree>
    <p:extLst>
      <p:ext uri="{BB962C8B-B14F-4D97-AF65-F5344CB8AC3E}">
        <p14:creationId xmlns:p14="http://schemas.microsoft.com/office/powerpoint/2010/main" val="2699096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20</a:t>
            </a:fld>
            <a:endParaRPr lang="pl-PL"/>
          </a:p>
        </p:txBody>
      </p:sp>
    </p:spTree>
    <p:extLst>
      <p:ext uri="{BB962C8B-B14F-4D97-AF65-F5344CB8AC3E}">
        <p14:creationId xmlns:p14="http://schemas.microsoft.com/office/powerpoint/2010/main" val="370466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21</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045018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86282C67-6FC6-42C0-8BA3-E56994719AA5}" type="slidenum">
              <a:rPr lang="pl-PL" smtClean="0"/>
              <a:t>7</a:t>
            </a:fld>
            <a:endParaRPr lang="pl-PL"/>
          </a:p>
        </p:txBody>
      </p:sp>
    </p:spTree>
    <p:extLst>
      <p:ext uri="{BB962C8B-B14F-4D97-AF65-F5344CB8AC3E}">
        <p14:creationId xmlns:p14="http://schemas.microsoft.com/office/powerpoint/2010/main" val="4058401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191635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3092439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5128930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lang="en-US" sz="1400" kern="0" dirty="0">
                <a:solidFill>
                  <a:srgbClr val="00518E"/>
                </a:solidFill>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176948532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6231878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6/6/2026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 id="2147483867" r:id="rId13"/>
    <p:sldLayoutId id="2147483868" r:id="rId14"/>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sz="3960" dirty="0">
                <a:solidFill>
                  <a:schemeClr val="tx1"/>
                </a:solidFill>
                <a:latin typeface="Calibri" panose="020F0502020204030204" pitchFamily="34" charset="0"/>
                <a:cs typeface="Calibri" panose="020F0502020204030204" pitchFamily="34" charset="0"/>
              </a:rPr>
              <a:t>Introduction à la distribution — partie 2</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1E9B8FD3-66D4-4226-1D77-28ABECCBFFDD}"/>
              </a:ext>
            </a:extLst>
          </p:cNvPr>
          <p:cNvPicPr>
            <a:picLocks noChangeAspect="1"/>
          </p:cNvPicPr>
          <p:nvPr/>
        </p:nvPicPr>
        <p:blipFill>
          <a:blip r:embed="rId3"/>
          <a:stretch>
            <a:fillRect/>
          </a:stretch>
        </p:blipFill>
        <p:spPr>
          <a:xfrm>
            <a:off x="359752" y="4310062"/>
            <a:ext cx="5739912" cy="1016245"/>
          </a:xfrm>
          <a:prstGeom prst="rect">
            <a:avLst/>
          </a:prstGeom>
        </p:spPr>
      </p:pic>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89332" cy="5120640"/>
          </a:xfrm>
        </p:spPr>
        <p:txBody>
          <a:bodyPr>
            <a:normAutofit/>
          </a:bodyPr>
          <a:lstStyle/>
          <a:p>
            <a:r>
              <a:rPr lang="en-US" sz="2800" b="1" dirty="0">
                <a:latin typeface="Calibri" panose="020F0502020204030204" pitchFamily="34" charset="0"/>
                <a:cs typeface="Calibri" panose="020F0502020204030204" pitchFamily="34" charset="0"/>
              </a:rPr>
              <a:t>Conventionnel channel – chaque participant operates independently, pursuing its own goals et seeking à maximize individuel avantages. Cooperation occurs only pour le duration de un spécifiques ventes transaction.</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Verticalement integrated channel – le activités de entreprises à différents levels du channel sont coordinated et managed par un single firm, ensuring un plus unified et controlled processus.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 de canaux de distribution — selon le niveau de collaboration entre les participants au canal</a:t>
            </a:r>
            <a:br>
              <a:rPr lang="pl-PL" sz="3200"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6B05B21-B02E-0FCB-DEC4-1D085C3BA2F8}"/>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119283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51232" cy="5120640"/>
          </a:xfrm>
        </p:spPr>
        <p:txBody>
          <a:bodyPr>
            <a:normAutofit/>
          </a:bodyPr>
          <a:lstStyle/>
          <a:p>
            <a:r>
              <a:rPr lang="en-US" sz="2800" b="1" dirty="0">
                <a:latin typeface="Calibri" panose="020F0502020204030204" pitchFamily="34" charset="0"/>
                <a:cs typeface="Calibri" panose="020F0502020204030204" pitchFamily="34" charset="0"/>
              </a:rPr>
              <a:t>Administré channel – occurs quand one participant holds such un strong position que it assumes un dominant rôle sur le others.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Contractuel channel – characterized par long terme cooperation entre participants who sont economically et legally indépendant, fondé sur un formel agreement.</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Intégré channel – entities operating à différents levels de distribution sont subordinated à un single entreprise, qui may also être their propriétaire.</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 de canaux de distribution — selon la méthode de coordination des activités des participants au canal</a:t>
            </a:r>
            <a:br>
              <a:rPr lang="pl-PL" sz="3200"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6B4A35A-AD57-BCCF-5188-A0BA66C76E86}"/>
              </a:ext>
            </a:extLst>
          </p:cNvPr>
          <p:cNvPicPr>
            <a:picLocks noChangeAspect="1"/>
          </p:cNvPicPr>
          <p:nvPr/>
        </p:nvPicPr>
        <p:blipFill>
          <a:blip r:embed="rId3"/>
          <a:stretch>
            <a:fillRect/>
          </a:stretch>
        </p:blipFill>
        <p:spPr>
          <a:xfrm>
            <a:off x="333921" y="5717825"/>
            <a:ext cx="5739912" cy="1016245"/>
          </a:xfrm>
          <a:prstGeom prst="rect">
            <a:avLst/>
          </a:prstGeom>
        </p:spPr>
      </p:pic>
    </p:spTree>
    <p:extLst>
      <p:ext uri="{BB962C8B-B14F-4D97-AF65-F5344CB8AC3E}">
        <p14:creationId xmlns:p14="http://schemas.microsoft.com/office/powerpoint/2010/main" val="1122569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Structure du canal de distribution selon les acteurs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76632" cy="5120640"/>
          </a:xfrm>
        </p:spPr>
        <p:txBody>
          <a:bodyPr>
            <a:noAutofit/>
          </a:bodyPr>
          <a:lstStyle/>
          <a:p>
            <a:r>
              <a:rPr lang="en-US" sz="2800" b="1" dirty="0">
                <a:latin typeface="Calibri" panose="020F0502020204030204" pitchFamily="34" charset="0"/>
                <a:cs typeface="Calibri" panose="020F0502020204030204" pitchFamily="34" charset="0"/>
              </a:rPr>
              <a:t>Participants who buy et sell produits, assumant et transférant propriété du biens – producteurs, grossistes, individuel et institutionnels acheteurs.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Commerciaux intermédiaires avec un limité portée de services, who font ne pas assumer propriété du distributed biens but actively facilitate le transférer processus – agents et brokers.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Institutions providing various services à other channel participants, supporting their activités – banks, insurance entreprises, carriers, freight forwarders, advertising agencies.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DC6AD35-EA5D-D38F-59F8-DBE71DB36C40}"/>
              </a:ext>
            </a:extLst>
          </p:cNvPr>
          <p:cNvPicPr>
            <a:picLocks noChangeAspect="1"/>
          </p:cNvPicPr>
          <p:nvPr/>
        </p:nvPicPr>
        <p:blipFill>
          <a:blip r:embed="rId3"/>
          <a:stretch>
            <a:fillRect/>
          </a:stretch>
        </p:blipFill>
        <p:spPr>
          <a:xfrm>
            <a:off x="178938" y="5717825"/>
            <a:ext cx="5739912" cy="1016245"/>
          </a:xfrm>
          <a:prstGeom prst="rect">
            <a:avLst/>
          </a:prstGeom>
        </p:spPr>
      </p:pic>
    </p:spTree>
    <p:extLst>
      <p:ext uri="{BB962C8B-B14F-4D97-AF65-F5344CB8AC3E}">
        <p14:creationId xmlns:p14="http://schemas.microsoft.com/office/powerpoint/2010/main" val="276956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880" dirty="0">
                <a:latin typeface="Calibri" panose="020F0502020204030204" pitchFamily="34" charset="0"/>
                <a:cs typeface="Calibri" panose="020F0502020204030204" pitchFamily="34" charset="0"/>
              </a:rPr>
              <a:t>Le rôle des intermédiaires sur le marché des biens de consommation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699008"/>
            <a:ext cx="7763932" cy="5120640"/>
          </a:xfrm>
        </p:spPr>
        <p:txBody>
          <a:bodyPr>
            <a:normAutofit/>
          </a:bodyPr>
          <a:lstStyle/>
          <a:p>
            <a:pPr marL="0" indent="0">
              <a:buNone/>
            </a:pPr>
            <a:r>
              <a:rPr lang="en-US" sz="2340" dirty="0">
                <a:latin typeface="Calibri" panose="020F0502020204030204" pitchFamily="34" charset="0"/>
                <a:cs typeface="Calibri" panose="020F0502020204030204" pitchFamily="34" charset="0"/>
              </a:rPr>
              <a:t>Fonctions clés :</a:t>
            </a:r>
            <a:endParaRPr lang="pl-PL" sz="2600" dirty="0">
              <a:latin typeface="Calibri" panose="020F0502020204030204" pitchFamily="34" charset="0"/>
              <a:cs typeface="Calibri" panose="020F0502020204030204" pitchFamily="34" charset="0"/>
            </a:endParaRPr>
          </a:p>
          <a:p>
            <a:r>
              <a:rPr lang="en-US" sz="2340" dirty="0">
                <a:latin typeface="Calibri" panose="020F0502020204030204" pitchFamily="34" charset="0"/>
                <a:cs typeface="Calibri" panose="020F0502020204030204" pitchFamily="34" charset="0"/>
              </a:rPr>
              <a:t>ensuring large couverture du marché à travers nombreux points de vente,</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breaking vrac en smaller quantities,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produit display et promotion,</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advising clients et manutention complaints/retours,</a:t>
            </a:r>
            <a:endParaRPr lang="pl-PL" sz="2600" dirty="0">
              <a:latin typeface="Calibri" panose="020F0502020204030204" pitchFamily="34" charset="0"/>
              <a:cs typeface="Calibri" panose="020F0502020204030204" pitchFamily="34" charset="0"/>
            </a:endParaRPr>
          </a:p>
          <a:p>
            <a:r>
              <a:rPr lang="en-US" sz="2340" dirty="0">
                <a:latin typeface="Calibri" panose="020F0502020204030204" pitchFamily="34" charset="0"/>
                <a:cs typeface="Calibri" panose="020F0502020204030204" pitchFamily="34" charset="0"/>
              </a:rPr>
              <a:t>reducing le moment et coût de shopping pour consommateurs.</a:t>
            </a:r>
            <a:endParaRPr lang="pl-PL" sz="2600" dirty="0">
              <a:latin typeface="Calibri" panose="020F0502020204030204" pitchFamily="34" charset="0"/>
              <a:cs typeface="Calibri" panose="020F0502020204030204" pitchFamily="34" charset="0"/>
            </a:endParaRPr>
          </a:p>
        </p:txBody>
      </p:sp>
      <p:sp>
        <p:nvSpPr>
          <p:cNvPr id="4" name="Prostokąt 3"/>
          <p:cNvSpPr/>
          <p:nvPr/>
        </p:nvSpPr>
        <p:spPr>
          <a:xfrm>
            <a:off x="5300663" y="5357983"/>
            <a:ext cx="6192837" cy="1015663"/>
          </a:xfrm>
          <a:prstGeom prst="rect">
            <a:avLst/>
          </a:prstGeom>
          <a:solidFill>
            <a:schemeClr val="accent1">
              <a:lumMod val="20000"/>
              <a:lumOff val="80000"/>
            </a:schemeClr>
          </a:solidFill>
        </p:spPr>
        <p:txBody>
          <a:bodyPr wrap="square">
            <a:spAutoFit/>
          </a:bodyPr>
          <a:lstStyle/>
          <a:p>
            <a:r>
              <a:rPr lang="en-US" sz="1800" dirty="0">
                <a:latin typeface="Calibri" panose="020F0502020204030204" pitchFamily="34" charset="0"/>
                <a:cs typeface="Calibri" panose="020F0502020204030204" pitchFamily="34" charset="0"/>
              </a:rPr>
              <a:t>intermédiaires (détaillants, grossistes, distributeurs) se concentrent primarily sur ensuring que produits sont easily disponible à large numbers de individuel clients.</a:t>
            </a:r>
            <a:endParaRPr lang="pl-PL" sz="20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685717A-4727-D950-DCF7-3B1E2961355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4220799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Le rôle des intermédiaires sur le marché industriel (B2B)</a:t>
            </a: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996268" y="711708"/>
            <a:ext cx="7315200" cy="5120640"/>
          </a:xfrm>
        </p:spPr>
        <p:txBody>
          <a:bodyPr>
            <a:normAutofit/>
          </a:bodyPr>
          <a:lstStyle/>
          <a:p>
            <a:pPr marL="0" indent="0">
              <a:buNone/>
            </a:pPr>
            <a:r>
              <a:rPr lang="en-US" sz="2340" dirty="0">
                <a:latin typeface="Calibri" panose="020F0502020204030204" pitchFamily="34" charset="0"/>
                <a:cs typeface="Calibri" panose="020F0502020204030204" pitchFamily="34" charset="0"/>
              </a:rPr>
              <a:t>Fonctions clés :</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technique conseil et matching produits à spécifiques applications,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coordinating just-in-time livraisons,</a:t>
            </a:r>
          </a:p>
          <a:p>
            <a:r>
              <a:rPr lang="en-US" sz="2340" dirty="0">
                <a:latin typeface="Calibri" panose="020F0502020204030204" pitchFamily="34" charset="0"/>
                <a:cs typeface="Calibri" panose="020F0502020204030204" pitchFamily="34" charset="0"/>
              </a:rPr>
              <a:t>maintaining stock de sécurités pour entreprise clients,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providing après-sales service et maintenance,</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négociation long terme contracts et pricing conditions,</a:t>
            </a:r>
            <a:endParaRPr lang="pl-PL"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offering financial soutien (trade credit, leasing).</a:t>
            </a:r>
            <a:endParaRPr lang="pl-PL" sz="2600" dirty="0">
              <a:latin typeface="Calibri" panose="020F0502020204030204" pitchFamily="34" charset="0"/>
              <a:cs typeface="Calibri" panose="020F0502020204030204" pitchFamily="34" charset="0"/>
            </a:endParaRPr>
          </a:p>
        </p:txBody>
      </p:sp>
      <p:sp>
        <p:nvSpPr>
          <p:cNvPr id="4" name="Prostokąt 3"/>
          <p:cNvSpPr/>
          <p:nvPr/>
        </p:nvSpPr>
        <p:spPr>
          <a:xfrm>
            <a:off x="5528735" y="5521623"/>
            <a:ext cx="6096000" cy="1015663"/>
          </a:xfrm>
          <a:prstGeom prst="rect">
            <a:avLst/>
          </a:prstGeom>
          <a:solidFill>
            <a:schemeClr val="accent3">
              <a:lumMod val="40000"/>
              <a:lumOff val="60000"/>
            </a:schemeClr>
          </a:solidFill>
        </p:spPr>
        <p:txBody>
          <a:bodyPr>
            <a:spAutoFit/>
          </a:bodyPr>
          <a:lstStyle/>
          <a:p>
            <a:r>
              <a:rPr lang="pl-PL" sz="2000" dirty="0">
                <a:latin typeface="Calibri" panose="020F0502020204030204" pitchFamily="34" charset="0"/>
                <a:cs typeface="Calibri" panose="020F0502020204030204" pitchFamily="34" charset="0"/>
              </a:rPr>
              <a:t>Dans industrial marchés, intermédiaires serve fewer clients, but chaque avec much larger et plus complexe purchases (factories, enterprises, institutions).</a:t>
            </a:r>
          </a:p>
        </p:txBody>
      </p:sp>
      <p:sp>
        <p:nvSpPr>
          <p:cNvPr id="5" name="TextBox 4">
            <a:extLst>
              <a:ext uri="{FF2B5EF4-FFF2-40B4-BE49-F238E27FC236}">
                <a16:creationId xmlns:a16="http://schemas.microsoft.com/office/drawing/2014/main" id="{618014C5-E994-B45A-8B1F-BF482DC14B4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555781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Le rôle des intermédiaires sur les marchés de consommation et industriels (B2B)</a:t>
            </a:r>
            <a:endParaRPr lang="pl-PL" sz="3200"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1035419595"/>
              </p:ext>
            </p:extLst>
          </p:nvPr>
        </p:nvGraphicFramePr>
        <p:xfrm>
          <a:off x="3779838" y="1529396"/>
          <a:ext cx="7675563" cy="3512503"/>
        </p:xfrm>
        <a:graphic>
          <a:graphicData uri="http://schemas.openxmlformats.org/drawingml/2006/table">
            <a:tbl>
              <a:tblPr/>
              <a:tblGrid>
                <a:gridCol w="2558521">
                  <a:extLst>
                    <a:ext uri="{9D8B030D-6E8A-4147-A177-3AD203B41FA5}">
                      <a16:colId xmlns:a16="http://schemas.microsoft.com/office/drawing/2014/main" val="20000"/>
                    </a:ext>
                  </a:extLst>
                </a:gridCol>
                <a:gridCol w="2558521">
                  <a:extLst>
                    <a:ext uri="{9D8B030D-6E8A-4147-A177-3AD203B41FA5}">
                      <a16:colId xmlns:a16="http://schemas.microsoft.com/office/drawing/2014/main" val="20001"/>
                    </a:ext>
                  </a:extLst>
                </a:gridCol>
                <a:gridCol w="2558521">
                  <a:extLst>
                    <a:ext uri="{9D8B030D-6E8A-4147-A177-3AD203B41FA5}">
                      <a16:colId xmlns:a16="http://schemas.microsoft.com/office/drawing/2014/main" val="20002"/>
                    </a:ext>
                  </a:extLst>
                </a:gridCol>
              </a:tblGrid>
              <a:tr h="439063">
                <a:tc>
                  <a:txBody>
                    <a:bodyPr/>
                    <a:lstStyle/>
                    <a:p>
                      <a:r>
                        <a:rPr lang="pl-PL" sz="2000" b="1" dirty="0" err="1">
                          <a:solidFill>
                            <a:schemeClr val="bg1"/>
                          </a:solidFill>
                          <a:latin typeface="Calibri" panose="020F0502020204030204" pitchFamily="34" charset="0"/>
                          <a:cs typeface="Calibri" panose="020F0502020204030204" pitchFamily="34" charset="0"/>
                        </a:rPr>
                        <a:t>Area</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pl-PL" sz="1800" b="1" dirty="0">
                          <a:solidFill>
                            <a:schemeClr val="bg1"/>
                          </a:solidFill>
                          <a:latin typeface="Calibri" panose="020F0502020204030204" pitchFamily="34" charset="0"/>
                          <a:cs typeface="Calibri" panose="020F0502020204030204" pitchFamily="34" charset="0"/>
                        </a:rPr>
                        <a:t>Consommateur marché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pl-PL" sz="2000" b="1" dirty="0" err="1">
                          <a:solidFill>
                            <a:schemeClr val="bg1"/>
                          </a:solidFill>
                          <a:latin typeface="Calibri" panose="020F0502020204030204" pitchFamily="34" charset="0"/>
                          <a:cs typeface="Calibri" panose="020F0502020204030204" pitchFamily="34" charset="0"/>
                        </a:rPr>
                        <a:t>Industrial marché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39063">
                <a:tc>
                  <a:txBody>
                    <a:bodyPr/>
                    <a:lstStyle/>
                    <a:p>
                      <a:pPr algn="r"/>
                      <a:r>
                        <a:rPr lang="pl-PL" sz="2000" dirty="0" err="1">
                          <a:latin typeface="Calibri" panose="020F0502020204030204" pitchFamily="34" charset="0"/>
                          <a:cs typeface="Calibri" panose="020F0502020204030204" pitchFamily="34" charset="0"/>
                        </a:rPr>
                        <a:t>clients</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a:latin typeface="Calibri" panose="020F0502020204030204" pitchFamily="34" charset="0"/>
                          <a:cs typeface="Calibri" panose="020F0502020204030204" pitchFamily="34" charset="0"/>
                        </a:rPr>
                        <a:t>nombreux, individuel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peu, large institutionnels</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68360">
                <a:tc>
                  <a:txBody>
                    <a:bodyPr/>
                    <a:lstStyle/>
                    <a:p>
                      <a:pPr algn="r"/>
                      <a:r>
                        <a:rPr lang="pl-PL" sz="1800" dirty="0" err="1">
                          <a:latin typeface="Calibri" panose="020F0502020204030204" pitchFamily="34" charset="0"/>
                          <a:cs typeface="Calibri" panose="020F0502020204030204" pitchFamily="34" charset="0"/>
                        </a:rPr>
                        <a:t>Principal objectif</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err="1">
                          <a:latin typeface="Calibri" panose="020F0502020204030204" pitchFamily="34" charset="0"/>
                          <a:cs typeface="Calibri" panose="020F0502020204030204" pitchFamily="34" charset="0"/>
                        </a:rPr>
                        <a:t>Convenience et disponibilité</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fiabilité et technique soutien</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8360">
                <a:tc>
                  <a:txBody>
                    <a:bodyPr/>
                    <a:lstStyle/>
                    <a:p>
                      <a:pPr algn="r"/>
                      <a:r>
                        <a:rPr lang="pl-PL" sz="2000" dirty="0" err="1">
                          <a:latin typeface="Calibri" panose="020F0502020204030204" pitchFamily="34" charset="0"/>
                          <a:cs typeface="Calibri" panose="020F0502020204030204" pitchFamily="34" charset="0"/>
                        </a:rPr>
                        <a:t>Type de relationship</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a:latin typeface="Calibri" panose="020F0502020204030204" pitchFamily="34" charset="0"/>
                          <a:cs typeface="Calibri" panose="020F0502020204030204" pitchFamily="34" charset="0"/>
                        </a:rPr>
                        <a:t>Court terme, transactionnel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dirty="0" err="1">
                          <a:latin typeface="Calibri" panose="020F0502020204030204" pitchFamily="34" charset="0"/>
                          <a:cs typeface="Calibri" panose="020F0502020204030204" pitchFamily="34" charset="0"/>
                        </a:rPr>
                        <a:t>Long terme, partnership-based</a:t>
                      </a:r>
                      <a:endParaRPr lang="pl-PL"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097657">
                <a:tc>
                  <a:txBody>
                    <a:bodyPr/>
                    <a:lstStyle/>
                    <a:p>
                      <a:pPr algn="r"/>
                      <a:r>
                        <a:rPr lang="pl-PL" sz="1800" dirty="0" err="1">
                          <a:latin typeface="Calibri" panose="020F0502020204030204" pitchFamily="34" charset="0"/>
                          <a:cs typeface="Calibri" panose="020F0502020204030204" pitchFamily="34" charset="0"/>
                        </a:rPr>
                        <a:t>supplémentaire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dirty="0" err="1">
                          <a:latin typeface="Calibri" panose="020F0502020204030204" pitchFamily="34" charset="0"/>
                          <a:cs typeface="Calibri" panose="020F0502020204030204" pitchFamily="34" charset="0"/>
                        </a:rPr>
                        <a:t>Promotion, merchandising, service client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alibri" panose="020F0502020204030204" pitchFamily="34" charset="0"/>
                          <a:cs typeface="Calibri" panose="020F0502020204030204" pitchFamily="34" charset="0"/>
                        </a:rPr>
                        <a:t>Technique conseil, JIT logistique, financement, service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5" name="Picture 4">
            <a:extLst>
              <a:ext uri="{FF2B5EF4-FFF2-40B4-BE49-F238E27FC236}">
                <a16:creationId xmlns:a16="http://schemas.microsoft.com/office/drawing/2014/main" id="{6021B0AD-D778-4F58-C3A3-A9FC3EBFE0A1}"/>
              </a:ext>
            </a:extLst>
          </p:cNvPr>
          <p:cNvPicPr>
            <a:picLocks noChangeAspect="1"/>
          </p:cNvPicPr>
          <p:nvPr/>
        </p:nvPicPr>
        <p:blipFill>
          <a:blip r:embed="rId3"/>
          <a:stretch>
            <a:fillRect/>
          </a:stretch>
        </p:blipFill>
        <p:spPr>
          <a:xfrm>
            <a:off x="-1875" y="5717825"/>
            <a:ext cx="5739912" cy="1016245"/>
          </a:xfrm>
          <a:prstGeom prst="rect">
            <a:avLst/>
          </a:prstGeom>
        </p:spPr>
      </p:pic>
    </p:spTree>
    <p:extLst>
      <p:ext uri="{BB962C8B-B14F-4D97-AF65-F5344CB8AC3E}">
        <p14:creationId xmlns:p14="http://schemas.microsoft.com/office/powerpoint/2010/main" val="738996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err="1">
                <a:latin typeface="Calibri" panose="020F0502020204030204" pitchFamily="34" charset="0"/>
                <a:cs typeface="Calibri" panose="020F0502020204030204" pitchFamily="34" charset="0"/>
              </a:rPr>
              <a:t>Types d’intermédiaires dans les canaux de distribution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66067" y="400596"/>
            <a:ext cx="8035395" cy="5120640"/>
          </a:xfrm>
        </p:spPr>
        <p:txBody>
          <a:bodyPr>
            <a:noAutofit/>
          </a:bodyPr>
          <a:lstStyle/>
          <a:p>
            <a:r>
              <a:rPr lang="en-US" sz="2400" b="1" dirty="0">
                <a:latin typeface="Calibri" panose="020F0502020204030204" pitchFamily="34" charset="0"/>
                <a:cs typeface="Calibri" panose="020F0502020204030204" pitchFamily="34" charset="0"/>
              </a:rPr>
              <a:t>grossistes – purchase biens dans large quantities de producteurs et sell them à détaillants ou other entreprise clients. They often fournir stockage, transport, et bulk-breaking services.</a:t>
            </a:r>
            <a:endParaRPr lang="pl-PL"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détaillants – sell produits directly au end clients. They bridge le gap entre grossistes (ou producteurs) et final consommateurs.</a:t>
            </a:r>
            <a:endParaRPr lang="pl-PL"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Agents et brokers – intermédiaires who font ne pas take propriété du biens but assist dans négociation ventes, connecting acheteurs et vendeurs, et facilitating transactions.</a:t>
            </a:r>
            <a:endParaRPr lang="pl-PL" sz="2400" dirty="0">
              <a:latin typeface="Calibri" panose="020F0502020204030204" pitchFamily="34" charset="0"/>
              <a:cs typeface="Calibri" panose="020F0502020204030204" pitchFamily="34" charset="0"/>
            </a:endParaRPr>
          </a:p>
          <a:p>
            <a:r>
              <a:rPr lang="en-US" sz="2400" b="1" dirty="0">
                <a:solidFill>
                  <a:schemeClr val="tx1"/>
                </a:solidFill>
                <a:latin typeface="Calibri" panose="020F0502020204030204" pitchFamily="34" charset="0"/>
                <a:cs typeface="Calibri" panose="020F0502020204030204" pitchFamily="34" charset="0"/>
              </a:rPr>
              <a:t>distributeurs – perform un combination de wholesaling et selling, often having exclusive agreements avec producteurs à sell produits dans spécifiques marchés.</a:t>
            </a:r>
            <a:endParaRPr lang="pl-PL" sz="2400" dirty="0">
              <a:latin typeface="Calibri" panose="020F0502020204030204" pitchFamily="34" charset="0"/>
              <a:cs typeface="Calibri" panose="020F0502020204030204" pitchFamily="34" charset="0"/>
            </a:endParaRPr>
          </a:p>
        </p:txBody>
      </p:sp>
      <p:sp>
        <p:nvSpPr>
          <p:cNvPr id="4" name="Prostokąt 3"/>
          <p:cNvSpPr/>
          <p:nvPr/>
        </p:nvSpPr>
        <p:spPr>
          <a:xfrm>
            <a:off x="5384800" y="5421223"/>
            <a:ext cx="6096000" cy="1200329"/>
          </a:xfrm>
          <a:prstGeom prst="rect">
            <a:avLst/>
          </a:prstGeom>
          <a:solidFill>
            <a:schemeClr val="accent6">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intermédiaires sont entities ou organizations que act comme un liaison entre le producteur et le client final. They font ne pas necessarily produce le biens themselves but facilitate their mouvement et disponibilité dans le marché.</a:t>
            </a:r>
            <a:endParaRPr lang="pl-PL"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5616F77-5245-0B8A-89A6-2499469A5EC0}"/>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841749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Fonctions des intermédiaires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77168" y="864108"/>
            <a:ext cx="8106832" cy="5120640"/>
          </a:xfrm>
        </p:spPr>
        <p:txBody>
          <a:bodyPr>
            <a:normAutofit/>
          </a:bodyPr>
          <a:lstStyle/>
          <a:p>
            <a:r>
              <a:rPr lang="en-US" sz="2800" dirty="0">
                <a:latin typeface="Calibri" panose="020F0502020204030204" pitchFamily="34" charset="0"/>
                <a:cs typeface="Calibri" panose="020F0502020204030204" pitchFamily="34" charset="0"/>
              </a:rPr>
              <a:t>Facilitate le flux de biens de producteur à client.</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Fournir couverture du marché, increasing produit disponibilité.</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Offer logistical services, such comme transport, stockage, et gestion des stocks.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Soutien marketing et ventes activités, notamment promotion et client relationship gestion.</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Réduire transaction coûts pour both producteurs et consommateurs.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1526F5F-C05F-4848-27AE-BF8AA21F82F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645513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Stratégies de distribution — selon le degré d’intensité</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57600" y="864108"/>
            <a:ext cx="7962900" cy="5120640"/>
          </a:xfrm>
        </p:spPr>
        <p:txBody>
          <a:bodyPr>
            <a:noAutofit/>
          </a:bodyPr>
          <a:lstStyle/>
          <a:p>
            <a:r>
              <a:rPr lang="en-US" sz="2520" b="1" dirty="0">
                <a:latin typeface="Calibri" panose="020F0502020204030204" pitchFamily="34" charset="0"/>
                <a:cs typeface="Calibri" panose="020F0502020204030204" pitchFamily="34" charset="0"/>
              </a:rPr>
              <a:t>Intensive stratégie – est characterized par un large number de étapes et intermédiaires à chaque level du channel. Le goal est à make le produit disponible dans comme nombreux points de vente comme possible.</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Sélective stratégie – involves un limité number de intermédiaires et channel étapes, qui also means un restricted number de points de vente. It est typically utilisé pour produits que require plus deliberate purchasing décisions.</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Exclusive stratégie – applied mainly à de grande valeur produits purchased moins frequently. It est fondé sur deliberately limiting le number de points de vente, often granting exclusive rights à choisi intermédiaires.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9301B18-8019-DCC5-E8A6-96A4E5EEAC2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554856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Stratégies de distribution — selon le parcours des biens entre le producteur et l’acheteur</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89868" y="953008"/>
            <a:ext cx="8068732" cy="5120640"/>
          </a:xfrm>
        </p:spPr>
        <p:txBody>
          <a:bodyPr>
            <a:noAutofit/>
          </a:bodyPr>
          <a:lstStyle/>
          <a:p>
            <a:r>
              <a:rPr lang="en-US" sz="2800" b="1" dirty="0">
                <a:latin typeface="Calibri" panose="020F0502020204030204" pitchFamily="34" charset="0"/>
                <a:cs typeface="Calibri" panose="020F0502020204030204" pitchFamily="34" charset="0"/>
              </a:rPr>
              <a:t>Direct stratégie – le producteur delivers biens au marché independently, sans utilisant intermédiaires.</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Indirect stratégie – le producteur supplies produits à client finals par utilisant le services de intermédiaires.</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Single-channel stratégie – le entreprise offers un given produit à différents acheteurs utilisant only one canal de distribution.</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Multi-channel stratégie – combines le assumptions de both direct et indirect stratégies, utilisant le company’s own channels comme well comme external canaux de distribution.</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06A348A-EB13-C5A3-BA08-48DB9F3CF58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1884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53072DCE-B4A9-1ABE-950E-381AF7AF7444}"/>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Stratégies de distribution — selon le niveau de centralisation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299" y="642937"/>
            <a:ext cx="7845426" cy="5686425"/>
          </a:xfrm>
        </p:spPr>
        <p:txBody>
          <a:bodyPr>
            <a:noAutofit/>
          </a:bodyPr>
          <a:lstStyle/>
          <a:p>
            <a:r>
              <a:rPr lang="pl-PL" sz="2340" b="1" dirty="0" err="1">
                <a:latin typeface="Calibri" panose="020F0502020204030204" pitchFamily="34" charset="0"/>
                <a:cs typeface="Calibri" panose="020F0502020204030204" pitchFamily="34" charset="0"/>
              </a:rPr>
              <a:t>Centralisée distribution stratégie - un stratégie dans qui inventory, commande processing, et distribution activités sont concentrated dans one (ou un small number de) central centres de distribution. It allows pour stronger contrôle sur inventory, réduire stockage coûts, et standardization de opérations, but may résultat dans longer délais de livraison et plus élevé transport distances.</a:t>
            </a:r>
            <a:endParaRPr lang="pl-PL" sz="2600" dirty="0">
              <a:latin typeface="Calibri" panose="020F0502020204030204" pitchFamily="34" charset="0"/>
              <a:cs typeface="Calibri" panose="020F0502020204030204" pitchFamily="34" charset="0"/>
            </a:endParaRPr>
          </a:p>
          <a:p>
            <a:r>
              <a:rPr lang="pl-PL" sz="2600" b="1" dirty="0" err="1">
                <a:latin typeface="Calibri" panose="020F0502020204030204" pitchFamily="34" charset="0"/>
                <a:cs typeface="Calibri" panose="020F0502020204030204" pitchFamily="34" charset="0"/>
              </a:rPr>
              <a:t>Décentralisée distribution stratégie - UN stratégie dans qui produits sont stored et distributed à travers multiples régional ou local entrepôts located plus proche à clients. It improves responsiveness, shortens délais de livraison, et augmente service flexibility, but usually exige plus élevé niveaux de stock et plus complexe coordination.</a:t>
            </a:r>
            <a:endParaRPr lang="pl-PL" sz="2600" b="1"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8C69B63-AA08-40E1-57E5-3474143308D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401211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276906-980E-5A23-BDB4-89BDA7803A5E}"/>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725259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3600" dirty="0">
                <a:latin typeface="Calibri" panose="020F0502020204030204" pitchFamily="34" charset="0"/>
                <a:cs typeface="Calibri" panose="020F0502020204030204" pitchFamily="34" charset="0"/>
              </a:rPr>
              <a:t>Introduction à la distribution</a:t>
            </a:r>
            <a:br>
              <a:rPr lang="pl-PL" sz="4000" dirty="0">
                <a:latin typeface="Calibri" panose="020F0502020204030204" pitchFamily="34" charset="0"/>
                <a:cs typeface="Calibri" panose="020F0502020204030204" pitchFamily="34" charset="0"/>
              </a:rPr>
            </a:b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240" b="1" dirty="0">
                <a:solidFill>
                  <a:srgbClr val="FFFFFF"/>
                </a:solidFill>
                <a:latin typeface="Calibri" panose="020F0502020204030204" pitchFamily="34" charset="0"/>
                <a:cs typeface="Calibri" panose="020F0502020204030204" pitchFamily="34" charset="0"/>
              </a:rPr>
              <a:t>Partie 2</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A7608B6-7D65-EC00-ABBA-9BDB3A25C6D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BAF02-7EBB-8D59-52C4-65885A0A781E}"/>
              </a:ext>
            </a:extLst>
          </p:cNvPr>
          <p:cNvSpPr>
            <a:spLocks noGrp="1"/>
          </p:cNvSpPr>
          <p:nvPr>
            <p:ph type="ctrTitle"/>
          </p:nvPr>
        </p:nvSpPr>
        <p:spPr/>
        <p:txBody>
          <a:bodyPr>
            <a:normAutofit/>
          </a:bodyPr>
          <a:lstStyle/>
          <a:p>
            <a:r>
              <a:rPr lang="en-US" sz="4000" dirty="0">
                <a:latin typeface="Calibri"/>
                <a:ea typeface="Calibri"/>
                <a:cs typeface="Calibri"/>
              </a:rPr>
              <a:t>canaux de distribution et distribution stratégies</a:t>
            </a:r>
            <a:br>
              <a:rPr lang="en-US" sz="4000" dirty="0">
                <a:latin typeface="Calibri"/>
                <a:ea typeface="Calibri"/>
                <a:cs typeface="Calibri"/>
              </a:rPr>
            </a:br>
            <a:endParaRPr lang="en-US" sz="4000" dirty="0">
              <a:latin typeface="Calibri"/>
              <a:ea typeface="Calibri"/>
              <a:cs typeface="Calibri"/>
            </a:endParaRPr>
          </a:p>
        </p:txBody>
      </p:sp>
      <p:sp>
        <p:nvSpPr>
          <p:cNvPr id="3" name="Subtitle 2">
            <a:extLst>
              <a:ext uri="{FF2B5EF4-FFF2-40B4-BE49-F238E27FC236}">
                <a16:creationId xmlns:a16="http://schemas.microsoft.com/office/drawing/2014/main" id="{B71A415A-E643-7194-0360-F8525069544D}"/>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8581589E-4D41-5566-F517-54669B01D9F0}"/>
              </a:ext>
            </a:extLst>
          </p:cNvPr>
          <p:cNvPicPr>
            <a:picLocks noChangeAspect="1"/>
          </p:cNvPicPr>
          <p:nvPr/>
        </p:nvPicPr>
        <p:blipFill>
          <a:blip r:embed="rId3"/>
          <a:stretch>
            <a:fillRect/>
          </a:stretch>
        </p:blipFill>
        <p:spPr>
          <a:xfrm>
            <a:off x="2703" y="-1928"/>
            <a:ext cx="2257425" cy="781050"/>
          </a:xfrm>
          <a:prstGeom prst="rect">
            <a:avLst/>
          </a:prstGeom>
        </p:spPr>
      </p:pic>
      <p:sp>
        <p:nvSpPr>
          <p:cNvPr id="5" name="TextBox 4">
            <a:extLst>
              <a:ext uri="{FF2B5EF4-FFF2-40B4-BE49-F238E27FC236}">
                <a16:creationId xmlns:a16="http://schemas.microsoft.com/office/drawing/2014/main" id="{0727A4CA-DB94-CFCD-DA61-C698B2C0B71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88106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Canaux de distribution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38532" cy="5120640"/>
          </a:xfrm>
        </p:spPr>
        <p:txBody>
          <a:bodyPr>
            <a:normAutofit/>
          </a:bodyPr>
          <a:lstStyle/>
          <a:p>
            <a:r>
              <a:rPr lang="en-US" sz="2800" dirty="0">
                <a:latin typeface="Calibri" panose="020F0502020204030204" pitchFamily="34" charset="0"/>
                <a:cs typeface="Calibri" panose="020F0502020204030204" pitchFamily="34" charset="0"/>
              </a:rPr>
              <a:t>UN canal de distribution est defined comme un set de interdependent organizations involved dans le processus de delivering un produit ou service au user ou consommateur (selon R. Stern et E. El-Ansary).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represents le parcours un produit follows du producteur au final acheteur, pendant qui it changes propriété, augmente its utilité, et passes à travers various interconnected intermédiaire étapes.</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3036E7C-9CED-7BEF-9ACD-60E99FDA4A89}"/>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126310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ytuł 1"/>
          <p:cNvSpPr txBox="1">
            <a:spLocks/>
          </p:cNvSpPr>
          <p:nvPr/>
        </p:nvSpPr>
        <p:spPr bwMode="auto">
          <a:xfrm>
            <a:off x="2162969" y="21431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8CADAE"/>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8C7B70"/>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8FB08C"/>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anose="02040502050405020303" pitchFamily="18" charset="0"/>
              </a:defRPr>
            </a:lvl9pPr>
          </a:lstStyle>
          <a:p>
            <a:pPr algn="ctr">
              <a:spcBef>
                <a:spcPct val="0"/>
              </a:spcBef>
              <a:buClrTx/>
              <a:buSzTx/>
              <a:buNone/>
            </a:pPr>
            <a:r>
              <a:rPr lang="pl-PL" sz="2880" b="1" dirty="0" err="1">
                <a:latin typeface="Calibri" panose="020F0502020204030204" pitchFamily="34" charset="0"/>
                <a:cs typeface="Calibri" panose="020F0502020204030204" pitchFamily="34" charset="0"/>
              </a:rPr>
              <a:t>Classification des canaux de distribution</a:t>
            </a:r>
            <a:endParaRPr lang="pl-PL" altLang="pl-PL" sz="3200" b="1" dirty="0">
              <a:solidFill>
                <a:srgbClr val="FF0000"/>
              </a:solidFill>
              <a:latin typeface="Calibri" panose="020F0502020204030204" pitchFamily="34" charset="0"/>
              <a:cs typeface="Calibri" panose="020F0502020204030204"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2423029873"/>
              </p:ext>
            </p:extLst>
          </p:nvPr>
        </p:nvGraphicFramePr>
        <p:xfrm>
          <a:off x="1595438" y="958067"/>
          <a:ext cx="9669462" cy="4591337"/>
        </p:xfrm>
        <a:graphic>
          <a:graphicData uri="http://schemas.openxmlformats.org/drawingml/2006/table">
            <a:tbl>
              <a:tblPr/>
              <a:tblGrid>
                <a:gridCol w="4094162">
                  <a:extLst>
                    <a:ext uri="{9D8B030D-6E8A-4147-A177-3AD203B41FA5}">
                      <a16:colId xmlns:a16="http://schemas.microsoft.com/office/drawing/2014/main" val="20000"/>
                    </a:ext>
                  </a:extLst>
                </a:gridCol>
                <a:gridCol w="5575300">
                  <a:extLst>
                    <a:ext uri="{9D8B030D-6E8A-4147-A177-3AD203B41FA5}">
                      <a16:colId xmlns:a16="http://schemas.microsoft.com/office/drawing/2014/main" val="20001"/>
                    </a:ext>
                  </a:extLst>
                </a:gridCol>
              </a:tblGrid>
              <a:tr h="427101">
                <a:tc>
                  <a:txBody>
                    <a:bodyPr/>
                    <a:lstStyle/>
                    <a:p>
                      <a:pPr algn="ctr"/>
                      <a:r>
                        <a:rPr lang="pl-PL" sz="1800" b="1" dirty="0" err="1">
                          <a:solidFill>
                            <a:schemeClr val="bg1"/>
                          </a:solidFill>
                          <a:latin typeface="Calibri" panose="020F0502020204030204" pitchFamily="34" charset="0"/>
                          <a:cs typeface="Calibri" panose="020F0502020204030204" pitchFamily="34" charset="0"/>
                        </a:rPr>
                        <a:t>Critères de classification</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dirty="0" err="1">
                          <a:solidFill>
                            <a:schemeClr val="bg1"/>
                          </a:solidFill>
                          <a:latin typeface="Calibri" panose="020F0502020204030204" pitchFamily="34" charset="0"/>
                          <a:cs typeface="Calibri" panose="020F0502020204030204" pitchFamily="34" charset="0"/>
                        </a:rPr>
                        <a:t>Types de canaux</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427101">
                <a:tc>
                  <a:txBody>
                    <a:bodyPr/>
                    <a:lstStyle/>
                    <a:p>
                      <a:pPr algn="r"/>
                      <a:r>
                        <a:rPr lang="pl-PL" b="0" dirty="0" err="1">
                          <a:latin typeface="Calibri" panose="020F0502020204030204" pitchFamily="34" charset="0"/>
                          <a:cs typeface="Calibri" panose="020F0502020204030204" pitchFamily="34" charset="0"/>
                        </a:rPr>
                        <a:t>Type de participants</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a:latin typeface="Calibri" panose="020F0502020204030204" pitchFamily="34" charset="0"/>
                          <a:cs typeface="Calibri" panose="020F0502020204030204" pitchFamily="34" charset="0"/>
                        </a:rPr>
                        <a:t>Direct / indirect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7101">
                <a:tc>
                  <a:txBody>
                    <a:bodyPr/>
                    <a:lstStyle/>
                    <a:p>
                      <a:pPr algn="r"/>
                      <a:r>
                        <a:rPr lang="pl-PL" b="0" dirty="0" err="1">
                          <a:latin typeface="Calibri" panose="020F0502020204030204" pitchFamily="34" charset="0"/>
                          <a:cs typeface="Calibri" panose="020F0502020204030204" pitchFamily="34" charset="0"/>
                        </a:rPr>
                        <a:t>Nombre de niveaux d’intermédiaires</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Court / long</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47427">
                <a:tc>
                  <a:txBody>
                    <a:bodyPr/>
                    <a:lstStyle/>
                    <a:p>
                      <a:pPr algn="r"/>
                      <a:r>
                        <a:rPr lang="en-US" b="0" dirty="0">
                          <a:latin typeface="Calibri" panose="020F0502020204030204" pitchFamily="34" charset="0"/>
                          <a:cs typeface="Calibri" panose="020F0502020204030204" pitchFamily="34" charset="0"/>
                        </a:rPr>
                        <a:t>Nombre d’intermédiaires au même niveau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Étroit / large</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47427">
                <a:tc>
                  <a:txBody>
                    <a:bodyPr/>
                    <a:lstStyle/>
                    <a:p>
                      <a:pPr algn="r"/>
                      <a:r>
                        <a:rPr lang="en-US" b="0" dirty="0">
                          <a:latin typeface="Calibri" panose="020F0502020204030204" pitchFamily="34" charset="0"/>
                          <a:cs typeface="Calibri" panose="020F0502020204030204" pitchFamily="34" charset="0"/>
                        </a:rPr>
                        <a:t>Portée de la coopération entre les participants du canal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Conventionnel / intégré verticalement</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47427">
                <a:tc>
                  <a:txBody>
                    <a:bodyPr/>
                    <a:lstStyle/>
                    <a:p>
                      <a:pPr algn="r"/>
                      <a:r>
                        <a:rPr lang="en-US" b="0" dirty="0">
                          <a:latin typeface="Calibri" panose="020F0502020204030204" pitchFamily="34" charset="0"/>
                          <a:cs typeface="Calibri" panose="020F0502020204030204" pitchFamily="34" charset="0"/>
                        </a:rPr>
                        <a:t>Méthode de coordination de participants’ activités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Administré / contractuel / intégré</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067753">
                <a:tc>
                  <a:txBody>
                    <a:bodyPr/>
                    <a:lstStyle/>
                    <a:p>
                      <a:pPr algn="r"/>
                      <a:r>
                        <a:rPr lang="en-US" b="0" dirty="0">
                          <a:latin typeface="Calibri" panose="020F0502020204030204" pitchFamily="34" charset="0"/>
                          <a:cs typeface="Calibri" panose="020F0502020204030204" pitchFamily="34" charset="0"/>
                        </a:rPr>
                        <a:t>Propriété rights de channel participants dans relation au entities creating le channel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Possédé / partiellement possédé / indépendant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 name="Tabela 1"/>
          <p:cNvGraphicFramePr>
            <a:graphicFrameLocks noGrp="1"/>
          </p:cNvGraphicFramePr>
          <p:nvPr>
            <p:extLst>
              <p:ext uri="{D42A27DB-BD31-4B8C-83A1-F6EECF244321}">
                <p14:modId xmlns:p14="http://schemas.microsoft.com/office/powerpoint/2010/main" val="269033908"/>
              </p:ext>
            </p:extLst>
          </p:nvPr>
        </p:nvGraphicFramePr>
        <p:xfrm>
          <a:off x="1595438" y="5549404"/>
          <a:ext cx="9669462" cy="747427"/>
        </p:xfrm>
        <a:graphic>
          <a:graphicData uri="http://schemas.openxmlformats.org/drawingml/2006/table">
            <a:tbl>
              <a:tblPr/>
              <a:tblGrid>
                <a:gridCol w="4094162">
                  <a:extLst>
                    <a:ext uri="{9D8B030D-6E8A-4147-A177-3AD203B41FA5}">
                      <a16:colId xmlns:a16="http://schemas.microsoft.com/office/drawing/2014/main" val="20000"/>
                    </a:ext>
                  </a:extLst>
                </a:gridCol>
                <a:gridCol w="5575300">
                  <a:extLst>
                    <a:ext uri="{9D8B030D-6E8A-4147-A177-3AD203B41FA5}">
                      <a16:colId xmlns:a16="http://schemas.microsoft.com/office/drawing/2014/main" val="20001"/>
                    </a:ext>
                  </a:extLst>
                </a:gridCol>
              </a:tblGrid>
              <a:tr h="747427">
                <a:tc>
                  <a:txBody>
                    <a:bodyPr/>
                    <a:lstStyle/>
                    <a:p>
                      <a:pPr algn="r"/>
                      <a:r>
                        <a:rPr lang="pl-PL" b="0" dirty="0" err="1">
                          <a:latin typeface="Calibri" panose="020F0502020204030204" pitchFamily="34" charset="0"/>
                          <a:cs typeface="Calibri" panose="020F0502020204030204" pitchFamily="34" charset="0"/>
                        </a:rPr>
                        <a:t>Type de flux</a:t>
                      </a:r>
                      <a:endParaRPr lang="pl-PL" b="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b="0" dirty="0" err="1">
                          <a:latin typeface="Calibri" panose="020F0502020204030204" pitchFamily="34" charset="0"/>
                          <a:cs typeface="Calibri" panose="020F0502020204030204" pitchFamily="34" charset="0"/>
                        </a:rPr>
                        <a:t>Transactionnel / physique (lié aux biens)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0DC7B090-C011-DABC-7C15-857EC01CDF2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62330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00245" y="864108"/>
            <a:ext cx="7783755" cy="5120640"/>
          </a:xfrm>
        </p:spPr>
        <p:txBody>
          <a:bodyPr>
            <a:noAutofit/>
          </a:bodyPr>
          <a:lstStyle/>
          <a:p>
            <a:pPr marL="0" indent="0">
              <a:buNone/>
            </a:pPr>
            <a:r>
              <a:rPr lang="en-US" sz="2600" b="1" dirty="0">
                <a:latin typeface="Calibri" panose="020F0502020204030204" pitchFamily="34" charset="0"/>
                <a:cs typeface="Calibri" panose="020F0502020204030204" pitchFamily="34" charset="0"/>
              </a:rPr>
              <a:t>Canaux directs :</a:t>
            </a:r>
          </a:p>
          <a:p>
            <a:r>
              <a:rPr lang="pl-PL" sz="2600" dirty="0">
                <a:latin typeface="Calibri" panose="020F0502020204030204" pitchFamily="34" charset="0"/>
                <a:cs typeface="Calibri" panose="020F0502020204030204" pitchFamily="34" charset="0"/>
              </a:rPr>
              <a:t>Le producteur sells produits directly au client final sans involving intermédiaires. ce approach allows le producteur à maintenir full contrôle sur pricing, promotion, et client experience.</a:t>
            </a:r>
          </a:p>
          <a:p>
            <a:r>
              <a:rPr lang="pl-PL" sz="2600" dirty="0">
                <a:latin typeface="Calibri" panose="020F0502020204030204" pitchFamily="34" charset="0"/>
                <a:cs typeface="Calibri" panose="020F0502020204030204" pitchFamily="34" charset="0"/>
              </a:rPr>
              <a:t>Exemples inclure company-owned magasins, e-commerce platforms, et direct ventes teams.</a:t>
            </a:r>
          </a:p>
          <a:p>
            <a:pPr marL="0" indent="0">
              <a:buNone/>
            </a:pPr>
            <a:r>
              <a:rPr lang="en-US" sz="2600" b="1" dirty="0">
                <a:latin typeface="Calibri" panose="020F0502020204030204" pitchFamily="34" charset="0"/>
                <a:cs typeface="Calibri" panose="020F0502020204030204" pitchFamily="34" charset="0"/>
              </a:rPr>
              <a:t>Canaux indirects :</a:t>
            </a:r>
          </a:p>
          <a:p>
            <a:r>
              <a:rPr lang="pl-PL" sz="2600" dirty="0">
                <a:latin typeface="Calibri" panose="020F0502020204030204" pitchFamily="34" charset="0"/>
                <a:cs typeface="Calibri" panose="020F0502020204030204" pitchFamily="34" charset="0"/>
              </a:rPr>
              <a:t>Le distribution processus involves one ou plus intermédiaires, such comme grossistes, détaillants, agents, ou brokers, who facilitate le livraison de biens du producteur au client final.</a:t>
            </a:r>
          </a:p>
          <a:p>
            <a:r>
              <a:rPr lang="pl-PL" sz="2600" dirty="0">
                <a:latin typeface="Calibri" panose="020F0502020204030204" pitchFamily="34" charset="0"/>
                <a:cs typeface="Calibri" panose="020F0502020204030204" pitchFamily="34" charset="0"/>
              </a:rPr>
              <a:t>Indirect channels peut help expand couverture du marché, réduire logistical complexity pour le producteur, et leverage le intermédiaires’ marché knowledge et client relationships.</a:t>
            </a:r>
          </a:p>
        </p:txBody>
      </p:sp>
      <p:sp>
        <p:nvSpPr>
          <p:cNvPr id="4"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Types de canaux de distribution — selon le type de participants au canal</a:t>
            </a:r>
            <a:br>
              <a:rPr lang="pl-PL" sz="3200"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9059F53-EAB5-96A1-A6B9-BBB23D18BB7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4282145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dirty="0" err="1">
                <a:latin typeface="Calibri" panose="020F0502020204030204" pitchFamily="34" charset="0"/>
                <a:cs typeface="Calibri" panose="020F0502020204030204" pitchFamily="34" charset="0"/>
              </a:rPr>
              <a:t>Types de canaux de distribution — selon le nombre de niveaux d’intermédiaires et le nombre d’intermédiaires à chaque niveau</a:t>
            </a:r>
            <a:br>
              <a:rPr lang="pl-PL"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63932" cy="5120640"/>
          </a:xfrm>
        </p:spPr>
        <p:txBody>
          <a:bodyPr>
            <a:normAutofit/>
          </a:bodyPr>
          <a:lstStyle/>
          <a:p>
            <a:r>
              <a:rPr lang="en-US" sz="2800" b="1" dirty="0">
                <a:latin typeface="Calibri" panose="020F0502020204030204" pitchFamily="34" charset="0"/>
                <a:cs typeface="Calibri" panose="020F0502020204030204" pitchFamily="34" charset="0"/>
              </a:rPr>
              <a:t>Long et court channels – depend sur le number de intermédiaire levels.</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Étroites ou large channels – déterminer le intensity de distribution (dans un étroites channel, chaque level has un small number de intermédiaires, whereas dans un large channel, le number est large, ideally comme nombreux comme possible).</a:t>
            </a:r>
            <a:endParaRPr lang="pl-PL" sz="2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FDB362A-DA96-3DB5-9410-48BF3CC0BA1E}"/>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149149776"/>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2D80C4BA-92FB-42A3-9A92-0AAF51D834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Ramka</Template>
  <TotalTime>5475</TotalTime>
  <Words>1498</Words>
  <Application>Microsoft Office PowerPoint</Application>
  <PresentationFormat>Widescreen</PresentationFormat>
  <Paragraphs>136</Paragraphs>
  <Slides>21</Slides>
  <Notes>21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Introduction à la distribution — partie 2 </vt:lpstr>
      <vt:lpstr>Road Transportation Systems Engineering Development in the Sub-Saharan Africa – Modern EU Master Programme &amp; Capacity Building</vt:lpstr>
      <vt:lpstr>PowerPoint Presentation</vt:lpstr>
      <vt:lpstr>Introduction à la distribution </vt:lpstr>
      <vt:lpstr>canaux de distribution et distribution stratégies </vt:lpstr>
      <vt:lpstr>Canaux de distribution</vt:lpstr>
      <vt:lpstr>PowerPoint Presentation</vt:lpstr>
      <vt:lpstr>Types de canaux de distribution — selon le type de participants au canal </vt:lpstr>
      <vt:lpstr>Types de canaux de distribution — selon le nombre de niveaux d’intermédiaires et le nombre d’intermédiaires à chaque niveau </vt:lpstr>
      <vt:lpstr>Types de canaux de distribution — selon le niveau de collaboration entre les participants au canal </vt:lpstr>
      <vt:lpstr>Types de canaux de distribution — selon la méthode de coordination des activités des participants au canal </vt:lpstr>
      <vt:lpstr>Structure du canal de distribution selon les acteurs</vt:lpstr>
      <vt:lpstr>Le rôle des intermédiaires sur le marché des biens de consommation</vt:lpstr>
      <vt:lpstr>Le rôle des intermédiaires sur le marché industriel (B2B)</vt:lpstr>
      <vt:lpstr>Le rôle des intermédiaires sur les marchés de consommation et industriels (B2B)</vt:lpstr>
      <vt:lpstr>Types d’intermédiaires dans les canaux de distribution</vt:lpstr>
      <vt:lpstr>Fonctions des intermédiaires</vt:lpstr>
      <vt:lpstr>Stratégies de distribution — selon le degré d’intensité</vt:lpstr>
      <vt:lpstr>Stratégies de distribution — selon le parcours des biens entre le producteur et l’acheteur</vt:lpstr>
      <vt:lpstr>Stratégies de distribution — selon le niveau de centralisation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2</dc:title>
  <dc:creator>Konto Microsoft</dc:creator>
  <cp:lastModifiedBy>Wojciech Kustra</cp:lastModifiedBy>
  <cp:revision>129</cp:revision>
  <dcterms:created xsi:type="dcterms:W3CDTF">2026-01-05T11:08:08Z</dcterms:created>
  <dcterms:modified xsi:type="dcterms:W3CDTF">2026-06-06T18:15:01Z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