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42"/>
  </p:notesMasterIdLst>
  <p:handoutMasterIdLst>
    <p:handoutMasterId r:id="rId43"/>
  </p:handoutMasterIdLst>
  <p:sldIdLst>
    <p:sldId id="306" r:id="rId5"/>
    <p:sldId id="313" r:id="rId6"/>
    <p:sldId id="307" r:id="rId7"/>
    <p:sldId id="469" r:id="rId8"/>
    <p:sldId id="534" r:id="rId9"/>
    <p:sldId id="308" r:id="rId10"/>
    <p:sldId id="504" r:id="rId11"/>
    <p:sldId id="505" r:id="rId12"/>
    <p:sldId id="506" r:id="rId13"/>
    <p:sldId id="507" r:id="rId14"/>
    <p:sldId id="508" r:id="rId15"/>
    <p:sldId id="509" r:id="rId16"/>
    <p:sldId id="510" r:id="rId17"/>
    <p:sldId id="511" r:id="rId18"/>
    <p:sldId id="512" r:id="rId19"/>
    <p:sldId id="513" r:id="rId20"/>
    <p:sldId id="514" r:id="rId21"/>
    <p:sldId id="515" r:id="rId22"/>
    <p:sldId id="516" r:id="rId23"/>
    <p:sldId id="517" r:id="rId24"/>
    <p:sldId id="518" r:id="rId25"/>
    <p:sldId id="519" r:id="rId26"/>
    <p:sldId id="520" r:id="rId27"/>
    <p:sldId id="521" r:id="rId28"/>
    <p:sldId id="522" r:id="rId29"/>
    <p:sldId id="523" r:id="rId30"/>
    <p:sldId id="524" r:id="rId31"/>
    <p:sldId id="525" r:id="rId32"/>
    <p:sldId id="526" r:id="rId33"/>
    <p:sldId id="527" r:id="rId34"/>
    <p:sldId id="528" r:id="rId35"/>
    <p:sldId id="529" r:id="rId36"/>
    <p:sldId id="530" r:id="rId37"/>
    <p:sldId id="531" r:id="rId38"/>
    <p:sldId id="532" r:id="rId39"/>
    <p:sldId id="533" r:id="rId40"/>
    <p:sldId id="309" r:id="rId41"/>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F78722"/>
    <a:srgbClr val="EE230C"/>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667395D-317C-4C59-A0E8-22F7BD2A49DC}" v="1" dt="2026-06-06T17:42:50.961"/>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4" d="100"/>
          <a:sy n="144" d="100"/>
        </p:scale>
        <p:origin x="114" y="18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handoutMaster" Target="handoutMasters/handoutMaster1.xml"/><Relationship Id="rId48"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custSel addSld delSld modSld modMainMaster">
      <pc:chgData name="Wojciech Kustra" userId="afebd3d0-216b-4c4f-8992-1bf1fda6d5e8" providerId="ADAL" clId="{1D307E72-7901-4E61-A01B-3C4232ABCF63}" dt="2026-06-06T17:42:50.961" v="766"/>
      <pc:docMkLst>
        <pc:docMk/>
      </pc:docMkLst>
      <pc:sldChg chg="modSp mod">
        <pc:chgData name="Wojciech Kustra" userId="afebd3d0-216b-4c4f-8992-1bf1fda6d5e8" providerId="ADAL" clId="{1D307E72-7901-4E61-A01B-3C4232ABCF63}" dt="2026-06-06T17:13:04.125" v="764" actId="207"/>
        <pc:sldMkLst>
          <pc:docMk/>
          <pc:sldMk cId="2208493305" sldId="308"/>
        </pc:sldMkLst>
        <pc:spChg chg="mod">
          <ac:chgData name="Wojciech Kustra" userId="afebd3d0-216b-4c4f-8992-1bf1fda6d5e8" providerId="ADAL" clId="{1D307E72-7901-4E61-A01B-3C4232ABCF63}" dt="2026-06-06T17:13:04.125" v="764" actId="207"/>
          <ac:spMkLst>
            <pc:docMk/>
            <pc:sldMk cId="2208493305" sldId="308"/>
            <ac:spMk id="134" creationId="{00000000-0000-0000-0000-000000000000}"/>
          </ac:spMkLst>
        </pc:spChg>
      </pc:sldChg>
      <pc:sldChg chg="modSp mod">
        <pc:chgData name="Wojciech Kustra" userId="afebd3d0-216b-4c4f-8992-1bf1fda6d5e8" providerId="ADAL" clId="{1D307E72-7901-4E61-A01B-3C4232ABCF63}" dt="2026-06-06T17:13:09.716" v="765" actId="255"/>
        <pc:sldMkLst>
          <pc:docMk/>
          <pc:sldMk cId="1073223640" sldId="469"/>
        </pc:sldMkLst>
        <pc:spChg chg="mod">
          <ac:chgData name="Wojciech Kustra" userId="afebd3d0-216b-4c4f-8992-1bf1fda6d5e8" providerId="ADAL" clId="{1D307E72-7901-4E61-A01B-3C4232ABCF63}" dt="2026-06-06T17:13:09.716" v="765" actId="255"/>
          <ac:spMkLst>
            <pc:docMk/>
            <pc:sldMk cId="1073223640" sldId="469"/>
            <ac:spMk id="134" creationId="{00000000-0000-0000-0000-000000000000}"/>
          </ac:spMkLst>
        </pc:spChg>
      </pc:sldChg>
      <pc:sldChg chg="add">
        <pc:chgData name="Wojciech Kustra" userId="afebd3d0-216b-4c4f-8992-1bf1fda6d5e8" providerId="ADAL" clId="{1D307E72-7901-4E61-A01B-3C4232ABCF63}" dt="2026-05-31T16:37:49.159" v="680"/>
        <pc:sldMkLst>
          <pc:docMk/>
          <pc:sldMk cId="760139990" sldId="504"/>
        </pc:sldMkLst>
      </pc:sldChg>
      <pc:sldChg chg="add">
        <pc:chgData name="Wojciech Kustra" userId="afebd3d0-216b-4c4f-8992-1bf1fda6d5e8" providerId="ADAL" clId="{1D307E72-7901-4E61-A01B-3C4232ABCF63}" dt="2026-05-31T16:37:58.335" v="682"/>
        <pc:sldMkLst>
          <pc:docMk/>
          <pc:sldMk cId="3908427086" sldId="505"/>
        </pc:sldMkLst>
      </pc:sldChg>
      <pc:sldChg chg="add">
        <pc:chgData name="Wojciech Kustra" userId="afebd3d0-216b-4c4f-8992-1bf1fda6d5e8" providerId="ADAL" clId="{1D307E72-7901-4E61-A01B-3C4232ABCF63}" dt="2026-05-31T16:38:08.733" v="684"/>
        <pc:sldMkLst>
          <pc:docMk/>
          <pc:sldMk cId="1197702405" sldId="506"/>
        </pc:sldMkLst>
      </pc:sldChg>
      <pc:sldChg chg="add">
        <pc:chgData name="Wojciech Kustra" userId="afebd3d0-216b-4c4f-8992-1bf1fda6d5e8" providerId="ADAL" clId="{1D307E72-7901-4E61-A01B-3C4232ABCF63}" dt="2026-05-31T16:38:16.913" v="686"/>
        <pc:sldMkLst>
          <pc:docMk/>
          <pc:sldMk cId="3475492603" sldId="507"/>
        </pc:sldMkLst>
      </pc:sldChg>
      <pc:sldChg chg="add">
        <pc:chgData name="Wojciech Kustra" userId="afebd3d0-216b-4c4f-8992-1bf1fda6d5e8" providerId="ADAL" clId="{1D307E72-7901-4E61-A01B-3C4232ABCF63}" dt="2026-05-31T16:38:25.595" v="688"/>
        <pc:sldMkLst>
          <pc:docMk/>
          <pc:sldMk cId="983694199" sldId="508"/>
        </pc:sldMkLst>
      </pc:sldChg>
      <pc:sldChg chg="add">
        <pc:chgData name="Wojciech Kustra" userId="afebd3d0-216b-4c4f-8992-1bf1fda6d5e8" providerId="ADAL" clId="{1D307E72-7901-4E61-A01B-3C4232ABCF63}" dt="2026-05-31T16:38:34.364" v="690"/>
        <pc:sldMkLst>
          <pc:docMk/>
          <pc:sldMk cId="519931752" sldId="509"/>
        </pc:sldMkLst>
      </pc:sldChg>
      <pc:sldChg chg="add">
        <pc:chgData name="Wojciech Kustra" userId="afebd3d0-216b-4c4f-8992-1bf1fda6d5e8" providerId="ADAL" clId="{1D307E72-7901-4E61-A01B-3C4232ABCF63}" dt="2026-05-31T16:38:42.818" v="692"/>
        <pc:sldMkLst>
          <pc:docMk/>
          <pc:sldMk cId="3007077673" sldId="510"/>
        </pc:sldMkLst>
      </pc:sldChg>
      <pc:sldChg chg="add">
        <pc:chgData name="Wojciech Kustra" userId="afebd3d0-216b-4c4f-8992-1bf1fda6d5e8" providerId="ADAL" clId="{1D307E72-7901-4E61-A01B-3C4232ABCF63}" dt="2026-05-31T16:38:50.761" v="694"/>
        <pc:sldMkLst>
          <pc:docMk/>
          <pc:sldMk cId="2809081460" sldId="511"/>
        </pc:sldMkLst>
      </pc:sldChg>
      <pc:sldChg chg="add">
        <pc:chgData name="Wojciech Kustra" userId="afebd3d0-216b-4c4f-8992-1bf1fda6d5e8" providerId="ADAL" clId="{1D307E72-7901-4E61-A01B-3C4232ABCF63}" dt="2026-05-31T16:39:02.448" v="696"/>
        <pc:sldMkLst>
          <pc:docMk/>
          <pc:sldMk cId="1870142348" sldId="512"/>
        </pc:sldMkLst>
      </pc:sldChg>
      <pc:sldChg chg="add">
        <pc:chgData name="Wojciech Kustra" userId="afebd3d0-216b-4c4f-8992-1bf1fda6d5e8" providerId="ADAL" clId="{1D307E72-7901-4E61-A01B-3C4232ABCF63}" dt="2026-05-31T16:39:09.737" v="698"/>
        <pc:sldMkLst>
          <pc:docMk/>
          <pc:sldMk cId="3991098257" sldId="513"/>
        </pc:sldMkLst>
      </pc:sldChg>
      <pc:sldChg chg="add">
        <pc:chgData name="Wojciech Kustra" userId="afebd3d0-216b-4c4f-8992-1bf1fda6d5e8" providerId="ADAL" clId="{1D307E72-7901-4E61-A01B-3C4232ABCF63}" dt="2026-05-31T16:39:17.071" v="700"/>
        <pc:sldMkLst>
          <pc:docMk/>
          <pc:sldMk cId="4109272836" sldId="514"/>
        </pc:sldMkLst>
      </pc:sldChg>
      <pc:sldChg chg="add">
        <pc:chgData name="Wojciech Kustra" userId="afebd3d0-216b-4c4f-8992-1bf1fda6d5e8" providerId="ADAL" clId="{1D307E72-7901-4E61-A01B-3C4232ABCF63}" dt="2026-05-31T16:39:24.192" v="702"/>
        <pc:sldMkLst>
          <pc:docMk/>
          <pc:sldMk cId="3637404850" sldId="515"/>
        </pc:sldMkLst>
      </pc:sldChg>
      <pc:sldChg chg="add">
        <pc:chgData name="Wojciech Kustra" userId="afebd3d0-216b-4c4f-8992-1bf1fda6d5e8" providerId="ADAL" clId="{1D307E72-7901-4E61-A01B-3C4232ABCF63}" dt="2026-05-31T16:39:30.679" v="704"/>
        <pc:sldMkLst>
          <pc:docMk/>
          <pc:sldMk cId="3074252238" sldId="516"/>
        </pc:sldMkLst>
      </pc:sldChg>
      <pc:sldChg chg="add">
        <pc:chgData name="Wojciech Kustra" userId="afebd3d0-216b-4c4f-8992-1bf1fda6d5e8" providerId="ADAL" clId="{1D307E72-7901-4E61-A01B-3C4232ABCF63}" dt="2026-05-31T16:39:38.065" v="725"/>
        <pc:sldMkLst>
          <pc:docMk/>
          <pc:sldMk cId="3860611880" sldId="517"/>
        </pc:sldMkLst>
      </pc:sldChg>
      <pc:sldChg chg="add">
        <pc:chgData name="Wojciech Kustra" userId="afebd3d0-216b-4c4f-8992-1bf1fda6d5e8" providerId="ADAL" clId="{1D307E72-7901-4E61-A01B-3C4232ABCF63}" dt="2026-05-31T16:39:46.708" v="727"/>
        <pc:sldMkLst>
          <pc:docMk/>
          <pc:sldMk cId="794632780" sldId="518"/>
        </pc:sldMkLst>
      </pc:sldChg>
      <pc:sldChg chg="add">
        <pc:chgData name="Wojciech Kustra" userId="afebd3d0-216b-4c4f-8992-1bf1fda6d5e8" providerId="ADAL" clId="{1D307E72-7901-4E61-A01B-3C4232ABCF63}" dt="2026-05-31T16:39:54.910" v="729"/>
        <pc:sldMkLst>
          <pc:docMk/>
          <pc:sldMk cId="1914336936" sldId="519"/>
        </pc:sldMkLst>
      </pc:sldChg>
      <pc:sldChg chg="add">
        <pc:chgData name="Wojciech Kustra" userId="afebd3d0-216b-4c4f-8992-1bf1fda6d5e8" providerId="ADAL" clId="{1D307E72-7901-4E61-A01B-3C4232ABCF63}" dt="2026-05-31T16:40:03.447" v="731"/>
        <pc:sldMkLst>
          <pc:docMk/>
          <pc:sldMk cId="1959346912" sldId="520"/>
        </pc:sldMkLst>
      </pc:sldChg>
      <pc:sldChg chg="add">
        <pc:chgData name="Wojciech Kustra" userId="afebd3d0-216b-4c4f-8992-1bf1fda6d5e8" providerId="ADAL" clId="{1D307E72-7901-4E61-A01B-3C4232ABCF63}" dt="2026-05-31T16:40:11.619" v="733"/>
        <pc:sldMkLst>
          <pc:docMk/>
          <pc:sldMk cId="3854439533" sldId="521"/>
        </pc:sldMkLst>
      </pc:sldChg>
      <pc:sldChg chg="add">
        <pc:chgData name="Wojciech Kustra" userId="afebd3d0-216b-4c4f-8992-1bf1fda6d5e8" providerId="ADAL" clId="{1D307E72-7901-4E61-A01B-3C4232ABCF63}" dt="2026-05-31T16:40:20.065" v="735"/>
        <pc:sldMkLst>
          <pc:docMk/>
          <pc:sldMk cId="3835446817" sldId="522"/>
        </pc:sldMkLst>
      </pc:sldChg>
      <pc:sldChg chg="add">
        <pc:chgData name="Wojciech Kustra" userId="afebd3d0-216b-4c4f-8992-1bf1fda6d5e8" providerId="ADAL" clId="{1D307E72-7901-4E61-A01B-3C4232ABCF63}" dt="2026-05-31T16:40:29.283" v="737"/>
        <pc:sldMkLst>
          <pc:docMk/>
          <pc:sldMk cId="4086839045" sldId="523"/>
        </pc:sldMkLst>
      </pc:sldChg>
      <pc:sldChg chg="add">
        <pc:chgData name="Wojciech Kustra" userId="afebd3d0-216b-4c4f-8992-1bf1fda6d5e8" providerId="ADAL" clId="{1D307E72-7901-4E61-A01B-3C4232ABCF63}" dt="2026-05-31T16:40:37.998" v="739"/>
        <pc:sldMkLst>
          <pc:docMk/>
          <pc:sldMk cId="4102565197" sldId="524"/>
        </pc:sldMkLst>
      </pc:sldChg>
      <pc:sldChg chg="add">
        <pc:chgData name="Wojciech Kustra" userId="afebd3d0-216b-4c4f-8992-1bf1fda6d5e8" providerId="ADAL" clId="{1D307E72-7901-4E61-A01B-3C4232ABCF63}" dt="2026-05-31T16:40:45.686" v="741"/>
        <pc:sldMkLst>
          <pc:docMk/>
          <pc:sldMk cId="4262875804" sldId="525"/>
        </pc:sldMkLst>
      </pc:sldChg>
      <pc:sldChg chg="add">
        <pc:chgData name="Wojciech Kustra" userId="afebd3d0-216b-4c4f-8992-1bf1fda6d5e8" providerId="ADAL" clId="{1D307E72-7901-4E61-A01B-3C4232ABCF63}" dt="2026-05-31T16:40:53.657" v="743"/>
        <pc:sldMkLst>
          <pc:docMk/>
          <pc:sldMk cId="1225310364" sldId="526"/>
        </pc:sldMkLst>
      </pc:sldChg>
      <pc:sldChg chg="add">
        <pc:chgData name="Wojciech Kustra" userId="afebd3d0-216b-4c4f-8992-1bf1fda6d5e8" providerId="ADAL" clId="{1D307E72-7901-4E61-A01B-3C4232ABCF63}" dt="2026-05-31T16:41:01.639" v="745"/>
        <pc:sldMkLst>
          <pc:docMk/>
          <pc:sldMk cId="4076912385" sldId="527"/>
        </pc:sldMkLst>
      </pc:sldChg>
      <pc:sldChg chg="add">
        <pc:chgData name="Wojciech Kustra" userId="afebd3d0-216b-4c4f-8992-1bf1fda6d5e8" providerId="ADAL" clId="{1D307E72-7901-4E61-A01B-3C4232ABCF63}" dt="2026-05-31T16:41:09.265" v="747"/>
        <pc:sldMkLst>
          <pc:docMk/>
          <pc:sldMk cId="3021136618" sldId="528"/>
        </pc:sldMkLst>
      </pc:sldChg>
      <pc:sldChg chg="add">
        <pc:chgData name="Wojciech Kustra" userId="afebd3d0-216b-4c4f-8992-1bf1fda6d5e8" providerId="ADAL" clId="{1D307E72-7901-4E61-A01B-3C4232ABCF63}" dt="2026-05-31T16:41:16.770" v="749"/>
        <pc:sldMkLst>
          <pc:docMk/>
          <pc:sldMk cId="704668756" sldId="529"/>
        </pc:sldMkLst>
      </pc:sldChg>
      <pc:sldChg chg="add">
        <pc:chgData name="Wojciech Kustra" userId="afebd3d0-216b-4c4f-8992-1bf1fda6d5e8" providerId="ADAL" clId="{1D307E72-7901-4E61-A01B-3C4232ABCF63}" dt="2026-05-31T16:41:24.645" v="751"/>
        <pc:sldMkLst>
          <pc:docMk/>
          <pc:sldMk cId="228547900" sldId="530"/>
        </pc:sldMkLst>
      </pc:sldChg>
      <pc:sldChg chg="add">
        <pc:chgData name="Wojciech Kustra" userId="afebd3d0-216b-4c4f-8992-1bf1fda6d5e8" providerId="ADAL" clId="{1D307E72-7901-4E61-A01B-3C4232ABCF63}" dt="2026-05-31T16:41:32.560" v="753"/>
        <pc:sldMkLst>
          <pc:docMk/>
          <pc:sldMk cId="109675333" sldId="531"/>
        </pc:sldMkLst>
      </pc:sldChg>
      <pc:sldChg chg="add">
        <pc:chgData name="Wojciech Kustra" userId="afebd3d0-216b-4c4f-8992-1bf1fda6d5e8" providerId="ADAL" clId="{1D307E72-7901-4E61-A01B-3C4232ABCF63}" dt="2026-05-31T16:41:40.189" v="755"/>
        <pc:sldMkLst>
          <pc:docMk/>
          <pc:sldMk cId="1354088267" sldId="532"/>
        </pc:sldMkLst>
      </pc:sldChg>
      <pc:sldChg chg="add">
        <pc:chgData name="Wojciech Kustra" userId="afebd3d0-216b-4c4f-8992-1bf1fda6d5e8" providerId="ADAL" clId="{1D307E72-7901-4E61-A01B-3C4232ABCF63}" dt="2026-05-31T16:41:49.291" v="757"/>
        <pc:sldMkLst>
          <pc:docMk/>
          <pc:sldMk cId="3952163358" sldId="533"/>
        </pc:sldMkLst>
      </pc:sldChg>
      <pc:sldChg chg="modSp add mod">
        <pc:chgData name="Wojciech Kustra" userId="afebd3d0-216b-4c4f-8992-1bf1fda6d5e8" providerId="ADAL" clId="{1D307E72-7901-4E61-A01B-3C4232ABCF63}" dt="2026-05-31T16:43:25.696" v="761" actId="1076"/>
        <pc:sldMkLst>
          <pc:docMk/>
          <pc:sldMk cId="1227576615" sldId="534"/>
        </pc:sldMkLst>
        <pc:spChg chg="mod">
          <ac:chgData name="Wojciech Kustra" userId="afebd3d0-216b-4c4f-8992-1bf1fda6d5e8" providerId="ADAL" clId="{1D307E72-7901-4E61-A01B-3C4232ABCF63}" dt="2026-05-31T16:43:25.696" v="761" actId="1076"/>
          <ac:spMkLst>
            <pc:docMk/>
            <pc:sldMk cId="1227576615" sldId="534"/>
            <ac:spMk id="5" creationId="{727E14AB-2A86-A77E-D10F-1CF679ACAE6F}"/>
          </ac:spMkLst>
        </pc:spChg>
      </pc:sldChg>
      <pc:sldMasterChg chg="modSldLayout">
        <pc:chgData name="Wojciech Kustra" userId="afebd3d0-216b-4c4f-8992-1bf1fda6d5e8" providerId="ADAL" clId="{1D307E72-7901-4E61-A01B-3C4232ABCF63}" dt="2026-06-06T17:42:50.961" v="766"/>
        <pc:sldMasterMkLst>
          <pc:docMk/>
          <pc:sldMasterMk cId="0" sldId="2147483648"/>
        </pc:sldMasterMkLst>
        <pc:sldLayoutChg chg="modSp">
          <pc:chgData name="Wojciech Kustra" userId="afebd3d0-216b-4c4f-8992-1bf1fda6d5e8" providerId="ADAL" clId="{1D307E72-7901-4E61-A01B-3C4232ABCF63}" dt="2026-06-06T17:42:50.961" v="766"/>
          <pc:sldLayoutMkLst>
            <pc:docMk/>
            <pc:sldMasterMk cId="0" sldId="2147483648"/>
            <pc:sldLayoutMk cId="0" sldId="2147483650"/>
          </pc:sldLayoutMkLst>
          <pc:spChg chg="mod">
            <ac:chgData name="Wojciech Kustra" userId="afebd3d0-216b-4c4f-8992-1bf1fda6d5e8" providerId="ADAL" clId="{1D307E72-7901-4E61-A01B-3C4232ABCF63}" dt="2026-06-06T17:42:50.961" v="766"/>
            <ac:spMkLst>
              <pc:docMk/>
              <pc:sldMasterMk cId="0" sldId="2147483648"/>
              <pc:sldLayoutMk cId="0" sldId="2147483650"/>
              <ac:spMk id="5" creationId="{7E99E910-D45E-25AF-7503-AE875ECCEB8A}"/>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6.06.2026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ytuł i zawartość">
    <p:bg>
      <p:bgRef idx="1001">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lvl1pPr>
              <a:defRPr/>
            </a:lvl1pPr>
          </a:lstStyle>
          <a:p>
            <a:pPr>
              <a:defRPr/>
            </a:pPr>
            <a:endParaRPr lang="pl-PL" dirty="0"/>
          </a:p>
        </p:txBody>
      </p:sp>
      <p:sp>
        <p:nvSpPr>
          <p:cNvPr id="5" name="Symbol zastępczy stopki 4"/>
          <p:cNvSpPr>
            <a:spLocks noGrp="1"/>
          </p:cNvSpPr>
          <p:nvPr>
            <p:ph type="ftr" sz="quarter" idx="11"/>
          </p:nvPr>
        </p:nvSpPr>
        <p:spPr/>
        <p:txBody>
          <a:bodyPr/>
          <a:lstStyle>
            <a:lvl1pPr>
              <a:defRPr/>
            </a:lvl1pPr>
          </a:lstStyle>
          <a:p>
            <a:r>
              <a:rPr lang="pl-PL" dirty="0"/>
              <a:t>Road and </a:t>
            </a:r>
            <a:r>
              <a:rPr lang="pl-PL" dirty="0" err="1"/>
              <a:t>Highway</a:t>
            </a:r>
            <a:r>
              <a:rPr lang="pl-PL" dirty="0"/>
              <a:t> Construction</a:t>
            </a:r>
          </a:p>
        </p:txBody>
      </p:sp>
      <p:sp>
        <p:nvSpPr>
          <p:cNvPr id="6" name="Symbol zastępczy numeru slajdu 5"/>
          <p:cNvSpPr>
            <a:spLocks noGrp="1"/>
          </p:cNvSpPr>
          <p:nvPr>
            <p:ph type="sldNum" sz="quarter" idx="12"/>
          </p:nvPr>
        </p:nvSpPr>
        <p:spPr/>
        <p:txBody>
          <a:bodyPr/>
          <a:lstStyle>
            <a:lvl1pPr>
              <a:defRPr/>
            </a:lvl1pPr>
          </a:lstStyle>
          <a:p>
            <a:pPr>
              <a:defRPr/>
            </a:pPr>
            <a:fld id="{B9B80F05-CC14-4A86-90CA-8B4C51A6F838}" type="slidenum">
              <a:rPr lang="pl-PL"/>
              <a:pPr>
                <a:defRPr/>
              </a:pPr>
              <a:t>‹#›</a:t>
            </a:fld>
            <a:endParaRPr lang="pl-PL"/>
          </a:p>
        </p:txBody>
      </p:sp>
    </p:spTree>
    <p:extLst>
      <p:ext uri="{BB962C8B-B14F-4D97-AF65-F5344CB8AC3E}">
        <p14:creationId xmlns:p14="http://schemas.microsoft.com/office/powerpoint/2010/main" val="449328397"/>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161BA249-88C4-25A9-246B-5F27F3722922}"/>
              </a:ext>
            </a:extLst>
          </p:cNvPr>
          <p:cNvSpPr>
            <a:spLocks noGrp="1"/>
          </p:cNvSpPr>
          <p:nvPr>
            <p:ph type="dt" sz="half" idx="10"/>
          </p:nvPr>
        </p:nvSpPr>
        <p:spPr/>
        <p:txBody>
          <a:bodyPr/>
          <a:lstStyle>
            <a:lvl1pPr>
              <a:defRPr/>
            </a:lvl1pPr>
          </a:lstStyle>
          <a:p>
            <a:endParaRPr lang="en-US" altLang="pl-PL"/>
          </a:p>
        </p:txBody>
      </p:sp>
      <p:sp>
        <p:nvSpPr>
          <p:cNvPr id="3" name="Symbol zastępczy stopki 2">
            <a:extLst>
              <a:ext uri="{FF2B5EF4-FFF2-40B4-BE49-F238E27FC236}">
                <a16:creationId xmlns:a16="http://schemas.microsoft.com/office/drawing/2014/main" id="{DEFD7C21-BFC9-D29C-5B3B-7D9E604CBE4F}"/>
              </a:ext>
            </a:extLst>
          </p:cNvPr>
          <p:cNvSpPr>
            <a:spLocks noGrp="1"/>
          </p:cNvSpPr>
          <p:nvPr>
            <p:ph type="ftr" sz="quarter" idx="11"/>
          </p:nvPr>
        </p:nvSpPr>
        <p:spPr/>
        <p:txBody>
          <a:bodyPr/>
          <a:lstStyle>
            <a:lvl1pPr>
              <a:defRPr/>
            </a:lvl1pPr>
          </a:lstStyle>
          <a:p>
            <a:endParaRPr lang="en-US" altLang="pl-PL"/>
          </a:p>
        </p:txBody>
      </p:sp>
      <p:sp>
        <p:nvSpPr>
          <p:cNvPr id="4" name="Symbol zastępczy numeru slajdu 3">
            <a:extLst>
              <a:ext uri="{FF2B5EF4-FFF2-40B4-BE49-F238E27FC236}">
                <a16:creationId xmlns:a16="http://schemas.microsoft.com/office/drawing/2014/main" id="{D79AAAFA-4FAE-B2EE-1679-4884C3DB4BF9}"/>
              </a:ext>
            </a:extLst>
          </p:cNvPr>
          <p:cNvSpPr>
            <a:spLocks noGrp="1"/>
          </p:cNvSpPr>
          <p:nvPr>
            <p:ph type="sldNum" sz="quarter" idx="12"/>
          </p:nvPr>
        </p:nvSpPr>
        <p:spPr/>
        <p:txBody>
          <a:bodyPr/>
          <a:lstStyle>
            <a:lvl1pPr>
              <a:defRPr/>
            </a:lvl1pPr>
          </a:lstStyle>
          <a:p>
            <a:fld id="{915CCE5D-8EAF-41E8-B37D-A704D10EC49A}" type="slidenum">
              <a:rPr lang="en-US" altLang="pl-PL"/>
              <a:pPr/>
              <a:t>‹#›</a:t>
            </a:fld>
            <a:endParaRPr lang="en-US" altLang="pl-PL"/>
          </a:p>
        </p:txBody>
      </p:sp>
    </p:spTree>
    <p:extLst>
      <p:ext uri="{BB962C8B-B14F-4D97-AF65-F5344CB8AC3E}">
        <p14:creationId xmlns:p14="http://schemas.microsoft.com/office/powerpoint/2010/main" val="3083752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9AAB9-E023-BEA6-EE56-0A01F5B245F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033D31E-C85C-3933-0AE2-902079A5CD5F}"/>
              </a:ext>
            </a:extLst>
          </p:cNvPr>
          <p:cNvSpPr>
            <a:spLocks noGrp="1"/>
          </p:cNvSpPr>
          <p:nvPr>
            <p:ph type="dt" sz="half" idx="10"/>
          </p:nvPr>
        </p:nvSpPr>
        <p:spPr>
          <a:xfrm>
            <a:off x="838200" y="6356350"/>
            <a:ext cx="2743200" cy="365125"/>
          </a:xfrm>
          <a:prstGeom prst="rect">
            <a:avLst/>
          </a:prstGeom>
        </p:spPr>
        <p:txBody>
          <a:bodyPr/>
          <a:lstStyle/>
          <a:p>
            <a:fld id="{BBEA2460-EE7B-41A7-97F1-CDDE9DD4F96F}" type="datetimeFigureOut">
              <a:rPr lang="en-GB" smtClean="0"/>
              <a:t>06/06/2026</a:t>
            </a:fld>
            <a:endParaRPr lang="en-GB"/>
          </a:p>
        </p:txBody>
      </p:sp>
      <p:sp>
        <p:nvSpPr>
          <p:cNvPr id="4" name="Footer Placeholder 3">
            <a:extLst>
              <a:ext uri="{FF2B5EF4-FFF2-40B4-BE49-F238E27FC236}">
                <a16:creationId xmlns:a16="http://schemas.microsoft.com/office/drawing/2014/main" id="{C435FEBC-44C3-8F2F-38A5-8B8D6E38AD87}"/>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B34C2E11-ECC2-6E76-5977-1C539FB03435}"/>
              </a:ext>
            </a:extLst>
          </p:cNvPr>
          <p:cNvSpPr>
            <a:spLocks noGrp="1"/>
          </p:cNvSpPr>
          <p:nvPr>
            <p:ph type="sldNum" sz="quarter" idx="12"/>
          </p:nvPr>
        </p:nvSpPr>
        <p:spPr>
          <a:xfrm>
            <a:off x="8610600" y="6356350"/>
            <a:ext cx="2743200" cy="365125"/>
          </a:xfrm>
          <a:prstGeom prst="rect">
            <a:avLst/>
          </a:prstGeom>
        </p:spPr>
        <p:txBody>
          <a:bodyPr/>
          <a:lstStyle/>
          <a:p>
            <a:fld id="{8D19E2C0-4E69-4411-8CDE-A85CC7979F84}" type="slidenum">
              <a:rPr lang="en-GB" smtClean="0"/>
              <a:t>‹#›</a:t>
            </a:fld>
            <a:endParaRPr lang="en-GB"/>
          </a:p>
        </p:txBody>
      </p:sp>
    </p:spTree>
    <p:extLst>
      <p:ext uri="{BB962C8B-B14F-4D97-AF65-F5344CB8AC3E}">
        <p14:creationId xmlns:p14="http://schemas.microsoft.com/office/powerpoint/2010/main" val="9410917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91" r:id="rId11"/>
    <p:sldLayoutId id="2147483693" r:id="rId12"/>
    <p:sldLayoutId id="2147483697" r:id="rId13"/>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9.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t>Cours C.03.06.02</a:t>
            </a:r>
            <a:br/>
            <a:r>
              <a:t>Entretien – Exercices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t>Marek Pszczola</a:t>
            </a:r>
          </a:p>
          <a:p>
            <a:r>
              <a:t>(présentation préparée sur la base des supports du Dr Majlun, Pologne)</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r>
              <a:t>Exercice – dégradation n° 4</a:t>
            </a:r>
          </a:p>
        </p:txBody>
      </p:sp>
      <p:sp>
        <p:nvSpPr>
          <p:cNvPr id="2" name="Text Placeholder 1">
            <a:extLst>
              <a:ext uri="{FF2B5EF4-FFF2-40B4-BE49-F238E27FC236}">
                <a16:creationId xmlns:a16="http://schemas.microsoft.com/office/drawing/2014/main" id="{740C10D5-F633-1CD9-A2AA-A50DD323C1FB}"/>
              </a:ext>
            </a:extLst>
          </p:cNvPr>
          <p:cNvSpPr>
            <a:spLocks noGrp="1"/>
          </p:cNvSpPr>
          <p:nvPr>
            <p:ph type="body" sz="quarter" idx="11"/>
          </p:nvPr>
        </p:nvSpPr>
        <p:spPr/>
        <p:txBody>
          <a:bodyPr>
            <a:normAutofit/>
          </a:bodyPr>
          <a:lstStyle/>
          <a:p>
            <a:endParaRPr lang="en-GB" sz="2400">
              <a:latin typeface="Montserrat"/>
            </a:endParaRPr>
          </a:p>
        </p:txBody>
      </p:sp>
      <p:pic>
        <p:nvPicPr>
          <p:cNvPr id="3" name="Picture 14" descr="IMG_0128"/>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49809" y="1651000"/>
            <a:ext cx="6694981" cy="5020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75492603"/>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r>
              <a:t>Exercice – dégradation n° 5</a:t>
            </a:r>
          </a:p>
        </p:txBody>
      </p:sp>
      <p:sp>
        <p:nvSpPr>
          <p:cNvPr id="5" name="Text Placeholder 4">
            <a:extLst>
              <a:ext uri="{FF2B5EF4-FFF2-40B4-BE49-F238E27FC236}">
                <a16:creationId xmlns:a16="http://schemas.microsoft.com/office/drawing/2014/main" id="{D6125C69-74A6-7A4A-EDB3-9C3969D574C0}"/>
              </a:ext>
            </a:extLst>
          </p:cNvPr>
          <p:cNvSpPr>
            <a:spLocks noGrp="1"/>
          </p:cNvSpPr>
          <p:nvPr>
            <p:ph type="body" sz="quarter" idx="11"/>
          </p:nvPr>
        </p:nvSpPr>
        <p:spPr/>
        <p:txBody>
          <a:bodyPr>
            <a:normAutofit/>
          </a:bodyPr>
          <a:lstStyle/>
          <a:p>
            <a:endParaRPr lang="en-GB" sz="2400">
              <a:latin typeface="Montserrat"/>
            </a:endParaRPr>
          </a:p>
        </p:txBody>
      </p:sp>
      <p:grpSp>
        <p:nvGrpSpPr>
          <p:cNvPr id="2" name="Grupa 1"/>
          <p:cNvGrpSpPr/>
          <p:nvPr/>
        </p:nvGrpSpPr>
        <p:grpSpPr>
          <a:xfrm>
            <a:off x="63500" y="1651000"/>
            <a:ext cx="7467600" cy="4902200"/>
            <a:chOff x="3698082" y="1425046"/>
            <a:chExt cx="7758508" cy="5090054"/>
          </a:xfrm>
        </p:grpSpPr>
        <p:pic>
          <p:nvPicPr>
            <p:cNvPr id="3" name="Picture 8" descr="IMG_009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39050" y="1425046"/>
              <a:ext cx="3817540" cy="5090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1" descr="IMG_01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8082" y="1425047"/>
              <a:ext cx="3817540" cy="5090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983694199"/>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r>
              <a:t>Exercice – dégradation n° 6</a:t>
            </a:r>
          </a:p>
        </p:txBody>
      </p:sp>
      <p:sp>
        <p:nvSpPr>
          <p:cNvPr id="2" name="Text Placeholder 1">
            <a:extLst>
              <a:ext uri="{FF2B5EF4-FFF2-40B4-BE49-F238E27FC236}">
                <a16:creationId xmlns:a16="http://schemas.microsoft.com/office/drawing/2014/main" id="{A82C76E3-63F7-5CDA-AA1E-06810E1697AC}"/>
              </a:ext>
            </a:extLst>
          </p:cNvPr>
          <p:cNvSpPr>
            <a:spLocks noGrp="1"/>
          </p:cNvSpPr>
          <p:nvPr>
            <p:ph type="body" sz="quarter" idx="11"/>
          </p:nvPr>
        </p:nvSpPr>
        <p:spPr/>
        <p:txBody>
          <a:bodyPr>
            <a:normAutofit/>
          </a:bodyPr>
          <a:lstStyle/>
          <a:p>
            <a:endParaRPr lang="en-GB" sz="2400">
              <a:latin typeface="Montserrat"/>
            </a:endParaRPr>
          </a:p>
        </p:txBody>
      </p:sp>
      <p:pic>
        <p:nvPicPr>
          <p:cNvPr id="3" name="Picture 14" descr="IMG_01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0700" y="1651000"/>
            <a:ext cx="6553200" cy="49149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9931752"/>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r>
              <a:t>Exercice – dégradation n° 7</a:t>
            </a:r>
          </a:p>
        </p:txBody>
      </p:sp>
      <p:sp>
        <p:nvSpPr>
          <p:cNvPr id="2" name="Text Placeholder 1">
            <a:extLst>
              <a:ext uri="{FF2B5EF4-FFF2-40B4-BE49-F238E27FC236}">
                <a16:creationId xmlns:a16="http://schemas.microsoft.com/office/drawing/2014/main" id="{DB5CDEAB-2A40-1C69-F23F-A36C69F54D93}"/>
              </a:ext>
            </a:extLst>
          </p:cNvPr>
          <p:cNvSpPr>
            <a:spLocks noGrp="1"/>
          </p:cNvSpPr>
          <p:nvPr>
            <p:ph type="body" sz="quarter" idx="11"/>
          </p:nvPr>
        </p:nvSpPr>
        <p:spPr/>
        <p:txBody>
          <a:bodyPr>
            <a:normAutofit/>
          </a:bodyPr>
          <a:lstStyle/>
          <a:p>
            <a:endParaRPr lang="en-GB" sz="2400">
              <a:latin typeface="Montserrat"/>
            </a:endParaRPr>
          </a:p>
        </p:txBody>
      </p:sp>
      <p:pic>
        <p:nvPicPr>
          <p:cNvPr id="3" name="Picture 14" descr="IMG_0118"/>
          <p:cNvPicPr>
            <a:picLocks noChangeAspect="1" noChangeArrowheads="1"/>
          </p:cNvPicPr>
          <p:nvPr/>
        </p:nvPicPr>
        <p:blipFill>
          <a:blip r:embed="rId2">
            <a:extLst>
              <a:ext uri="{28A0092B-C50C-407E-A947-70E740481C1C}">
                <a14:useLocalDpi xmlns:a14="http://schemas.microsoft.com/office/drawing/2010/main" val="0"/>
              </a:ext>
            </a:extLst>
          </a:blip>
          <a:srcRect r="21712"/>
          <a:stretch>
            <a:fillRect/>
          </a:stretch>
        </p:blipFill>
        <p:spPr bwMode="auto">
          <a:xfrm>
            <a:off x="844549" y="1651000"/>
            <a:ext cx="5905501" cy="5000625"/>
          </a:xfrm>
          <a:prstGeom prst="rect">
            <a:avLst/>
          </a:prstGeom>
          <a:noFill/>
          <a:ln w="38100">
            <a:no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7077673"/>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r>
              <a:t>Exercice – dégradation n° 8</a:t>
            </a:r>
          </a:p>
        </p:txBody>
      </p:sp>
      <p:sp>
        <p:nvSpPr>
          <p:cNvPr id="2" name="Text Placeholder 1">
            <a:extLst>
              <a:ext uri="{FF2B5EF4-FFF2-40B4-BE49-F238E27FC236}">
                <a16:creationId xmlns:a16="http://schemas.microsoft.com/office/drawing/2014/main" id="{5E87F354-B5EB-B665-5CDF-96907C05217B}"/>
              </a:ext>
            </a:extLst>
          </p:cNvPr>
          <p:cNvSpPr>
            <a:spLocks noGrp="1"/>
          </p:cNvSpPr>
          <p:nvPr>
            <p:ph type="body" sz="quarter" idx="11"/>
          </p:nvPr>
        </p:nvSpPr>
        <p:spPr/>
        <p:txBody>
          <a:bodyPr>
            <a:normAutofit/>
          </a:bodyPr>
          <a:lstStyle/>
          <a:p>
            <a:endParaRPr lang="en-GB" sz="2400">
              <a:latin typeface="Montserrat"/>
            </a:endParaRPr>
          </a:p>
        </p:txBody>
      </p:sp>
      <p:pic>
        <p:nvPicPr>
          <p:cNvPr id="3" name="Picture 9" descr="IMG_0125"/>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941520" y="1651000"/>
            <a:ext cx="3711558" cy="4946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09081460"/>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r>
              <a:t>Exercice – dégradation n° 9</a:t>
            </a:r>
          </a:p>
        </p:txBody>
      </p:sp>
      <p:sp>
        <p:nvSpPr>
          <p:cNvPr id="2" name="Text Placeholder 1">
            <a:extLst>
              <a:ext uri="{FF2B5EF4-FFF2-40B4-BE49-F238E27FC236}">
                <a16:creationId xmlns:a16="http://schemas.microsoft.com/office/drawing/2014/main" id="{C56152BE-31BA-3AE7-F454-D8A88F5A3901}"/>
              </a:ext>
            </a:extLst>
          </p:cNvPr>
          <p:cNvSpPr>
            <a:spLocks noGrp="1"/>
          </p:cNvSpPr>
          <p:nvPr>
            <p:ph type="body" sz="quarter" idx="11"/>
          </p:nvPr>
        </p:nvSpPr>
        <p:spPr/>
        <p:txBody>
          <a:bodyPr>
            <a:normAutofit/>
          </a:bodyPr>
          <a:lstStyle/>
          <a:p>
            <a:endParaRPr lang="en-GB" sz="2400">
              <a:latin typeface="Montserrat"/>
            </a:endParaRPr>
          </a:p>
        </p:txBody>
      </p:sp>
      <p:pic>
        <p:nvPicPr>
          <p:cNvPr id="3" name="Picture 13" descr="IMG_012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367" y="1651000"/>
            <a:ext cx="7183865" cy="504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70142348"/>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r>
              <a:t>Exercice – dégradation n° 10</a:t>
            </a:r>
          </a:p>
        </p:txBody>
      </p:sp>
      <p:sp>
        <p:nvSpPr>
          <p:cNvPr id="2" name="Text Placeholder 1">
            <a:extLst>
              <a:ext uri="{FF2B5EF4-FFF2-40B4-BE49-F238E27FC236}">
                <a16:creationId xmlns:a16="http://schemas.microsoft.com/office/drawing/2014/main" id="{31738DF1-81BC-98EB-4704-0A53BFD95679}"/>
              </a:ext>
            </a:extLst>
          </p:cNvPr>
          <p:cNvSpPr>
            <a:spLocks noGrp="1"/>
          </p:cNvSpPr>
          <p:nvPr>
            <p:ph type="body" sz="quarter" idx="11"/>
          </p:nvPr>
        </p:nvSpPr>
        <p:spPr/>
        <p:txBody>
          <a:bodyPr>
            <a:normAutofit/>
          </a:bodyPr>
          <a:lstStyle/>
          <a:p>
            <a:endParaRPr lang="en-GB" sz="2400">
              <a:latin typeface="Montserrat"/>
            </a:endParaRPr>
          </a:p>
        </p:txBody>
      </p:sp>
      <p:pic>
        <p:nvPicPr>
          <p:cNvPr id="3" name="Picture 8" descr="IMG_0095"/>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63548" y="1651000"/>
            <a:ext cx="6667502" cy="5000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1098257"/>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r>
              <a:t>Exercice – dégradation n° 11</a:t>
            </a:r>
          </a:p>
        </p:txBody>
      </p:sp>
      <p:sp>
        <p:nvSpPr>
          <p:cNvPr id="2" name="Text Placeholder 1">
            <a:extLst>
              <a:ext uri="{FF2B5EF4-FFF2-40B4-BE49-F238E27FC236}">
                <a16:creationId xmlns:a16="http://schemas.microsoft.com/office/drawing/2014/main" id="{5A6B2F5D-F6D3-D0BC-C489-541842770171}"/>
              </a:ext>
            </a:extLst>
          </p:cNvPr>
          <p:cNvSpPr>
            <a:spLocks noGrp="1"/>
          </p:cNvSpPr>
          <p:nvPr>
            <p:ph type="body" sz="quarter" idx="11"/>
          </p:nvPr>
        </p:nvSpPr>
        <p:spPr/>
        <p:txBody>
          <a:bodyPr>
            <a:normAutofit/>
          </a:bodyPr>
          <a:lstStyle/>
          <a:p>
            <a:endParaRPr lang="en-GB" sz="2400">
              <a:latin typeface="Montserrat"/>
            </a:endParaRPr>
          </a:p>
        </p:txBody>
      </p:sp>
      <p:pic>
        <p:nvPicPr>
          <p:cNvPr id="3" name="Picture 10" descr="IMG_013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350" y="1651000"/>
            <a:ext cx="6565900" cy="492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09272836"/>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r>
              <a:t>Exercice – dégradation n° 12</a:t>
            </a:r>
          </a:p>
        </p:txBody>
      </p:sp>
      <p:sp>
        <p:nvSpPr>
          <p:cNvPr id="2" name="Text Placeholder 1">
            <a:extLst>
              <a:ext uri="{FF2B5EF4-FFF2-40B4-BE49-F238E27FC236}">
                <a16:creationId xmlns:a16="http://schemas.microsoft.com/office/drawing/2014/main" id="{F678908E-DAE7-373E-1EBE-CD334CBC8AB7}"/>
              </a:ext>
            </a:extLst>
          </p:cNvPr>
          <p:cNvSpPr>
            <a:spLocks noGrp="1"/>
          </p:cNvSpPr>
          <p:nvPr>
            <p:ph type="body" sz="quarter" idx="11"/>
          </p:nvPr>
        </p:nvSpPr>
        <p:spPr/>
        <p:txBody>
          <a:bodyPr>
            <a:normAutofit/>
          </a:bodyPr>
          <a:lstStyle/>
          <a:p>
            <a:endParaRPr lang="en-GB" sz="2400">
              <a:latin typeface="Montserrat"/>
            </a:endParaRPr>
          </a:p>
        </p:txBody>
      </p:sp>
      <p:pic>
        <p:nvPicPr>
          <p:cNvPr id="3" name="Picture 9" descr="IMG_0137"/>
          <p:cNvPicPr>
            <a:picLocks noChangeAspect="1" noChangeArrowheads="1"/>
          </p:cNvPicPr>
          <p:nvPr/>
        </p:nvPicPr>
        <p:blipFill>
          <a:blip r:embed="rId2" cstate="email">
            <a:extLst>
              <a:ext uri="{28A0092B-C50C-407E-A947-70E740481C1C}">
                <a14:useLocalDpi xmlns:a14="http://schemas.microsoft.com/office/drawing/2010/main" val="0"/>
              </a:ext>
            </a:extLst>
          </a:blip>
          <a:srcRect l="32567" t="28949" r="15198" b="28949"/>
          <a:stretch>
            <a:fillRect/>
          </a:stretch>
        </p:blipFill>
        <p:spPr bwMode="auto">
          <a:xfrm>
            <a:off x="63500" y="1651000"/>
            <a:ext cx="7467600" cy="450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7404850"/>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r>
              <a:t>Exercice – dégradation n° 13</a:t>
            </a:r>
          </a:p>
        </p:txBody>
      </p:sp>
      <p:sp>
        <p:nvSpPr>
          <p:cNvPr id="2" name="Text Placeholder 1">
            <a:extLst>
              <a:ext uri="{FF2B5EF4-FFF2-40B4-BE49-F238E27FC236}">
                <a16:creationId xmlns:a16="http://schemas.microsoft.com/office/drawing/2014/main" id="{1EE4E906-6655-3BAE-F446-CE8E661682E6}"/>
              </a:ext>
            </a:extLst>
          </p:cNvPr>
          <p:cNvSpPr>
            <a:spLocks noGrp="1"/>
          </p:cNvSpPr>
          <p:nvPr>
            <p:ph type="body" sz="quarter" idx="11"/>
          </p:nvPr>
        </p:nvSpPr>
        <p:spPr/>
        <p:txBody>
          <a:bodyPr>
            <a:normAutofit/>
          </a:bodyPr>
          <a:lstStyle/>
          <a:p>
            <a:endParaRPr lang="en-GB" sz="2400">
              <a:latin typeface="Montserrat"/>
            </a:endParaRPr>
          </a:p>
        </p:txBody>
      </p:sp>
      <p:pic>
        <p:nvPicPr>
          <p:cNvPr id="3" name="Picture 10" descr="IMG_013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555" y="1651000"/>
            <a:ext cx="6579488" cy="4933950"/>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4252238"/>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r>
              <a:t>Exercice – dégradation n° 14</a:t>
            </a:r>
          </a:p>
        </p:txBody>
      </p:sp>
      <p:sp>
        <p:nvSpPr>
          <p:cNvPr id="2" name="Text Placeholder 1">
            <a:extLst>
              <a:ext uri="{FF2B5EF4-FFF2-40B4-BE49-F238E27FC236}">
                <a16:creationId xmlns:a16="http://schemas.microsoft.com/office/drawing/2014/main" id="{1578EF63-0D3E-8491-AF1C-9DB354452810}"/>
              </a:ext>
            </a:extLst>
          </p:cNvPr>
          <p:cNvSpPr>
            <a:spLocks noGrp="1"/>
          </p:cNvSpPr>
          <p:nvPr>
            <p:ph type="body" sz="quarter" idx="11"/>
          </p:nvPr>
        </p:nvSpPr>
        <p:spPr/>
        <p:txBody>
          <a:bodyPr>
            <a:normAutofit/>
          </a:bodyPr>
          <a:lstStyle/>
          <a:p>
            <a:endParaRPr lang="en-GB" sz="2400">
              <a:latin typeface="Montserrat"/>
            </a:endParaRPr>
          </a:p>
        </p:txBody>
      </p:sp>
      <p:pic>
        <p:nvPicPr>
          <p:cNvPr id="3" name="Picture 17" descr="IMG_015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1338" y="1651000"/>
            <a:ext cx="5491923" cy="513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60611880"/>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r>
              <a:t>Exercice – dégradation n° 15</a:t>
            </a:r>
          </a:p>
        </p:txBody>
      </p:sp>
      <p:sp>
        <p:nvSpPr>
          <p:cNvPr id="2" name="Text Placeholder 1">
            <a:extLst>
              <a:ext uri="{FF2B5EF4-FFF2-40B4-BE49-F238E27FC236}">
                <a16:creationId xmlns:a16="http://schemas.microsoft.com/office/drawing/2014/main" id="{78A89583-B7D7-DC95-7DD2-730F0B460530}"/>
              </a:ext>
            </a:extLst>
          </p:cNvPr>
          <p:cNvSpPr>
            <a:spLocks noGrp="1"/>
          </p:cNvSpPr>
          <p:nvPr>
            <p:ph type="body" sz="quarter" idx="11"/>
          </p:nvPr>
        </p:nvSpPr>
        <p:spPr/>
        <p:txBody>
          <a:bodyPr>
            <a:normAutofit/>
          </a:bodyPr>
          <a:lstStyle/>
          <a:p>
            <a:endParaRPr lang="en-GB" sz="2400">
              <a:latin typeface="Montserrat"/>
            </a:endParaRPr>
          </a:p>
        </p:txBody>
      </p:sp>
      <p:pic>
        <p:nvPicPr>
          <p:cNvPr id="3" name="Picture 12" descr="IMG_014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500" y="1651000"/>
            <a:ext cx="67056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4632780"/>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r>
              <a:t>Exercice – dégradation n° 16</a:t>
            </a:r>
          </a:p>
        </p:txBody>
      </p:sp>
      <p:sp>
        <p:nvSpPr>
          <p:cNvPr id="5" name="Text Placeholder 4">
            <a:extLst>
              <a:ext uri="{FF2B5EF4-FFF2-40B4-BE49-F238E27FC236}">
                <a16:creationId xmlns:a16="http://schemas.microsoft.com/office/drawing/2014/main" id="{1B768C25-37D3-0F13-60B5-82F9BE32FDFD}"/>
              </a:ext>
            </a:extLst>
          </p:cNvPr>
          <p:cNvSpPr>
            <a:spLocks noGrp="1"/>
          </p:cNvSpPr>
          <p:nvPr>
            <p:ph type="body" sz="quarter" idx="11"/>
          </p:nvPr>
        </p:nvSpPr>
        <p:spPr/>
        <p:txBody>
          <a:bodyPr>
            <a:normAutofit/>
          </a:bodyPr>
          <a:lstStyle/>
          <a:p>
            <a:endParaRPr lang="en-GB" sz="2400">
              <a:latin typeface="Montserrat"/>
            </a:endParaRPr>
          </a:p>
        </p:txBody>
      </p:sp>
      <p:grpSp>
        <p:nvGrpSpPr>
          <p:cNvPr id="2" name="Grupa 1"/>
          <p:cNvGrpSpPr/>
          <p:nvPr/>
        </p:nvGrpSpPr>
        <p:grpSpPr>
          <a:xfrm>
            <a:off x="63500" y="1651000"/>
            <a:ext cx="7467600" cy="4826000"/>
            <a:chOff x="1192476" y="1428749"/>
            <a:chExt cx="7813146" cy="5048251"/>
          </a:xfrm>
        </p:grpSpPr>
        <p:pic>
          <p:nvPicPr>
            <p:cNvPr id="3" name="Picture 9" descr="IMG_0150"/>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192476" y="1428749"/>
              <a:ext cx="3786188" cy="5048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IMG_0151"/>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219434" y="1428749"/>
              <a:ext cx="3786188" cy="5048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914336936"/>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r>
              <a:t>Exercice – dégradation n° 17</a:t>
            </a:r>
          </a:p>
        </p:txBody>
      </p:sp>
      <p:sp>
        <p:nvSpPr>
          <p:cNvPr id="2" name="Text Placeholder 1">
            <a:extLst>
              <a:ext uri="{FF2B5EF4-FFF2-40B4-BE49-F238E27FC236}">
                <a16:creationId xmlns:a16="http://schemas.microsoft.com/office/drawing/2014/main" id="{6BE2D7CA-9E43-09DB-FE71-AD1D07427F25}"/>
              </a:ext>
            </a:extLst>
          </p:cNvPr>
          <p:cNvSpPr>
            <a:spLocks noGrp="1"/>
          </p:cNvSpPr>
          <p:nvPr>
            <p:ph type="body" sz="quarter" idx="11"/>
          </p:nvPr>
        </p:nvSpPr>
        <p:spPr/>
        <p:txBody>
          <a:bodyPr>
            <a:normAutofit/>
          </a:bodyPr>
          <a:lstStyle/>
          <a:p>
            <a:endParaRPr lang="en-GB" sz="2400">
              <a:latin typeface="Montserrat"/>
            </a:endParaRPr>
          </a:p>
        </p:txBody>
      </p:sp>
      <p:pic>
        <p:nvPicPr>
          <p:cNvPr id="3" name="Picture 12" descr="IMG_0159"/>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526140" y="1651000"/>
            <a:ext cx="4542320" cy="490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9346912"/>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r>
              <a:t>Exercice – dégradation n° 18</a:t>
            </a:r>
          </a:p>
        </p:txBody>
      </p:sp>
      <p:sp>
        <p:nvSpPr>
          <p:cNvPr id="2" name="Text Placeholder 1">
            <a:extLst>
              <a:ext uri="{FF2B5EF4-FFF2-40B4-BE49-F238E27FC236}">
                <a16:creationId xmlns:a16="http://schemas.microsoft.com/office/drawing/2014/main" id="{415BAEAC-2C2E-03EB-8A39-926E4DE43B20}"/>
              </a:ext>
            </a:extLst>
          </p:cNvPr>
          <p:cNvSpPr>
            <a:spLocks noGrp="1"/>
          </p:cNvSpPr>
          <p:nvPr>
            <p:ph type="body" sz="quarter" idx="11"/>
          </p:nvPr>
        </p:nvSpPr>
        <p:spPr/>
        <p:txBody>
          <a:bodyPr>
            <a:normAutofit/>
          </a:bodyPr>
          <a:lstStyle/>
          <a:p>
            <a:endParaRPr lang="en-GB" sz="2400">
              <a:latin typeface="Montserrat"/>
            </a:endParaRPr>
          </a:p>
        </p:txBody>
      </p:sp>
      <p:pic>
        <p:nvPicPr>
          <p:cNvPr id="3" name="Picture 14" descr="IMG_0158"/>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19098" y="1651000"/>
            <a:ext cx="6756402" cy="5067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4439533"/>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r>
              <a:t>Exercice – dégradation n° 19</a:t>
            </a:r>
          </a:p>
        </p:txBody>
      </p:sp>
      <p:sp>
        <p:nvSpPr>
          <p:cNvPr id="2" name="Text Placeholder 1">
            <a:extLst>
              <a:ext uri="{FF2B5EF4-FFF2-40B4-BE49-F238E27FC236}">
                <a16:creationId xmlns:a16="http://schemas.microsoft.com/office/drawing/2014/main" id="{ECB33EDD-8EF2-BDF1-ED87-D4BBD3021944}"/>
              </a:ext>
            </a:extLst>
          </p:cNvPr>
          <p:cNvSpPr>
            <a:spLocks noGrp="1"/>
          </p:cNvSpPr>
          <p:nvPr>
            <p:ph type="body" sz="quarter" idx="11"/>
          </p:nvPr>
        </p:nvSpPr>
        <p:spPr/>
        <p:txBody>
          <a:bodyPr>
            <a:normAutofit/>
          </a:bodyPr>
          <a:lstStyle/>
          <a:p>
            <a:endParaRPr lang="en-GB" sz="2400">
              <a:latin typeface="Montserrat"/>
            </a:endParaRPr>
          </a:p>
        </p:txBody>
      </p:sp>
      <p:pic>
        <p:nvPicPr>
          <p:cNvPr id="3" name="Picture 11" descr="IMG_016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143" y="1651000"/>
            <a:ext cx="6706313"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35446817"/>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r>
              <a:t>Exercice – dégradation n° 20</a:t>
            </a:r>
          </a:p>
        </p:txBody>
      </p:sp>
      <p:sp>
        <p:nvSpPr>
          <p:cNvPr id="2" name="Text Placeholder 1">
            <a:extLst>
              <a:ext uri="{FF2B5EF4-FFF2-40B4-BE49-F238E27FC236}">
                <a16:creationId xmlns:a16="http://schemas.microsoft.com/office/drawing/2014/main" id="{F8688B8F-8C6E-0CA2-0736-F0BC49D54B4E}"/>
              </a:ext>
            </a:extLst>
          </p:cNvPr>
          <p:cNvSpPr>
            <a:spLocks noGrp="1"/>
          </p:cNvSpPr>
          <p:nvPr>
            <p:ph type="body" sz="quarter" idx="11"/>
          </p:nvPr>
        </p:nvSpPr>
        <p:spPr/>
        <p:txBody>
          <a:bodyPr>
            <a:normAutofit/>
          </a:bodyPr>
          <a:lstStyle/>
          <a:p>
            <a:endParaRPr lang="en-GB" sz="2400">
              <a:latin typeface="Montserrat"/>
            </a:endParaRPr>
          </a:p>
        </p:txBody>
      </p:sp>
      <p:pic>
        <p:nvPicPr>
          <p:cNvPr id="3" name="Picture 21" descr="IMG_0173"/>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516603" y="1651000"/>
            <a:ext cx="4561392" cy="5055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86839045"/>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r>
              <a:t>Exercice – dégradation n° 21</a:t>
            </a:r>
          </a:p>
        </p:txBody>
      </p:sp>
      <p:sp>
        <p:nvSpPr>
          <p:cNvPr id="2" name="Text Placeholder 1">
            <a:extLst>
              <a:ext uri="{FF2B5EF4-FFF2-40B4-BE49-F238E27FC236}">
                <a16:creationId xmlns:a16="http://schemas.microsoft.com/office/drawing/2014/main" id="{B3799AFA-5D14-B6AA-51CA-464718DAD7B2}"/>
              </a:ext>
            </a:extLst>
          </p:cNvPr>
          <p:cNvSpPr>
            <a:spLocks noGrp="1"/>
          </p:cNvSpPr>
          <p:nvPr>
            <p:ph type="body" sz="quarter" idx="11"/>
          </p:nvPr>
        </p:nvSpPr>
        <p:spPr/>
        <p:txBody>
          <a:bodyPr>
            <a:normAutofit/>
          </a:bodyPr>
          <a:lstStyle/>
          <a:p>
            <a:endParaRPr lang="en-GB" sz="2400">
              <a:latin typeface="Montserrat"/>
            </a:endParaRPr>
          </a:p>
        </p:txBody>
      </p:sp>
      <p:pic>
        <p:nvPicPr>
          <p:cNvPr id="3" name="Picture 11" descr="IMG_0174"/>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724766" y="1651000"/>
            <a:ext cx="4145068" cy="5111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02565197"/>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r>
              <a:t>Exercice – dégradation n° 22</a:t>
            </a:r>
          </a:p>
        </p:txBody>
      </p:sp>
      <p:sp>
        <p:nvSpPr>
          <p:cNvPr id="2" name="Text Placeholder 1">
            <a:extLst>
              <a:ext uri="{FF2B5EF4-FFF2-40B4-BE49-F238E27FC236}">
                <a16:creationId xmlns:a16="http://schemas.microsoft.com/office/drawing/2014/main" id="{9F836653-9A6F-1AB4-16AA-F93C0E3D414D}"/>
              </a:ext>
            </a:extLst>
          </p:cNvPr>
          <p:cNvSpPr>
            <a:spLocks noGrp="1"/>
          </p:cNvSpPr>
          <p:nvPr>
            <p:ph type="body" sz="quarter" idx="11"/>
          </p:nvPr>
        </p:nvSpPr>
        <p:spPr/>
        <p:txBody>
          <a:bodyPr>
            <a:normAutofit/>
          </a:bodyPr>
          <a:lstStyle/>
          <a:p>
            <a:endParaRPr lang="en-GB" sz="2400">
              <a:latin typeface="Montserrat"/>
            </a:endParaRPr>
          </a:p>
        </p:txBody>
      </p:sp>
      <p:pic>
        <p:nvPicPr>
          <p:cNvPr id="3" name="Picture 11" descr="IMG_02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256" y="1651000"/>
            <a:ext cx="6796087" cy="5097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62875804"/>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r>
              <a:t>Exercice – dégradation n° 23</a:t>
            </a:r>
          </a:p>
        </p:txBody>
      </p:sp>
      <p:sp>
        <p:nvSpPr>
          <p:cNvPr id="2" name="Text Placeholder 1">
            <a:extLst>
              <a:ext uri="{FF2B5EF4-FFF2-40B4-BE49-F238E27FC236}">
                <a16:creationId xmlns:a16="http://schemas.microsoft.com/office/drawing/2014/main" id="{AA71721A-F80A-A2F7-4104-355825167F98}"/>
              </a:ext>
            </a:extLst>
          </p:cNvPr>
          <p:cNvSpPr>
            <a:spLocks noGrp="1"/>
          </p:cNvSpPr>
          <p:nvPr>
            <p:ph type="body" sz="quarter" idx="11"/>
          </p:nvPr>
        </p:nvSpPr>
        <p:spPr/>
        <p:txBody>
          <a:bodyPr>
            <a:normAutofit/>
          </a:bodyPr>
          <a:lstStyle/>
          <a:p>
            <a:endParaRPr lang="en-GB" sz="2400">
              <a:latin typeface="Montserrat"/>
            </a:endParaRPr>
          </a:p>
        </p:txBody>
      </p:sp>
      <p:pic>
        <p:nvPicPr>
          <p:cNvPr id="3" name="Picture 13" descr="IMG_017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8741" y="1651000"/>
            <a:ext cx="6757116" cy="506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5310364"/>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r>
              <a:t>Exercice – dégradation n° 24</a:t>
            </a:r>
          </a:p>
        </p:txBody>
      </p:sp>
      <p:sp>
        <p:nvSpPr>
          <p:cNvPr id="2" name="Text Placeholder 1">
            <a:extLst>
              <a:ext uri="{FF2B5EF4-FFF2-40B4-BE49-F238E27FC236}">
                <a16:creationId xmlns:a16="http://schemas.microsoft.com/office/drawing/2014/main" id="{B5159398-5E6A-D71B-BCBD-35E61BDAE58B}"/>
              </a:ext>
            </a:extLst>
          </p:cNvPr>
          <p:cNvSpPr>
            <a:spLocks noGrp="1"/>
          </p:cNvSpPr>
          <p:nvPr>
            <p:ph type="body" sz="quarter" idx="11"/>
          </p:nvPr>
        </p:nvSpPr>
        <p:spPr/>
        <p:txBody>
          <a:bodyPr>
            <a:normAutofit/>
          </a:bodyPr>
          <a:lstStyle/>
          <a:p>
            <a:endParaRPr lang="en-GB" sz="2400">
              <a:latin typeface="Montserrat"/>
            </a:endParaRPr>
          </a:p>
        </p:txBody>
      </p:sp>
      <p:pic>
        <p:nvPicPr>
          <p:cNvPr id="3" name="Picture 16" descr="IMG_020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2750" y="1651000"/>
            <a:ext cx="6769100" cy="507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6912385"/>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r>
              <a:t>Exercice – dégradation n° 25</a:t>
            </a:r>
          </a:p>
        </p:txBody>
      </p:sp>
      <p:sp>
        <p:nvSpPr>
          <p:cNvPr id="2" name="Text Placeholder 1">
            <a:extLst>
              <a:ext uri="{FF2B5EF4-FFF2-40B4-BE49-F238E27FC236}">
                <a16:creationId xmlns:a16="http://schemas.microsoft.com/office/drawing/2014/main" id="{F0A1F0A4-80DB-2914-0892-8B1AB42B271E}"/>
              </a:ext>
            </a:extLst>
          </p:cNvPr>
          <p:cNvSpPr>
            <a:spLocks noGrp="1"/>
          </p:cNvSpPr>
          <p:nvPr>
            <p:ph type="body" sz="quarter" idx="11"/>
          </p:nvPr>
        </p:nvSpPr>
        <p:spPr/>
        <p:txBody>
          <a:bodyPr>
            <a:normAutofit/>
          </a:bodyPr>
          <a:lstStyle/>
          <a:p>
            <a:endParaRPr lang="en-GB" sz="2400">
              <a:latin typeface="Montserrat"/>
            </a:endParaRPr>
          </a:p>
        </p:txBody>
      </p:sp>
      <p:pic>
        <p:nvPicPr>
          <p:cNvPr id="3" name="Picture 22" descr="IMG_017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5091" y="1651000"/>
            <a:ext cx="6744417" cy="505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1136618"/>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r>
              <a:t>Exercice – dégradation n° 26</a:t>
            </a:r>
          </a:p>
        </p:txBody>
      </p:sp>
      <p:sp>
        <p:nvSpPr>
          <p:cNvPr id="2" name="Text Placeholder 1">
            <a:extLst>
              <a:ext uri="{FF2B5EF4-FFF2-40B4-BE49-F238E27FC236}">
                <a16:creationId xmlns:a16="http://schemas.microsoft.com/office/drawing/2014/main" id="{02629C8D-981A-A0BB-DF41-3EF8CCEA6148}"/>
              </a:ext>
            </a:extLst>
          </p:cNvPr>
          <p:cNvSpPr>
            <a:spLocks noGrp="1"/>
          </p:cNvSpPr>
          <p:nvPr>
            <p:ph type="body" sz="quarter" idx="11"/>
          </p:nvPr>
        </p:nvSpPr>
        <p:spPr/>
        <p:txBody>
          <a:bodyPr>
            <a:normAutofit/>
          </a:bodyPr>
          <a:lstStyle/>
          <a:p>
            <a:endParaRPr lang="en-GB" sz="2400">
              <a:latin typeface="Montserrat"/>
            </a:endParaRPr>
          </a:p>
        </p:txBody>
      </p:sp>
      <p:pic>
        <p:nvPicPr>
          <p:cNvPr id="3" name="Picture 14" descr="IMG_0221"/>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flipH="1">
            <a:off x="1872059" y="1651000"/>
            <a:ext cx="3850481" cy="513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4668756"/>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r>
              <a:t>Exercice – dégradation n° 27</a:t>
            </a:r>
          </a:p>
        </p:txBody>
      </p:sp>
      <p:sp>
        <p:nvSpPr>
          <p:cNvPr id="2" name="Text Placeholder 1">
            <a:extLst>
              <a:ext uri="{FF2B5EF4-FFF2-40B4-BE49-F238E27FC236}">
                <a16:creationId xmlns:a16="http://schemas.microsoft.com/office/drawing/2014/main" id="{05F93827-2C5A-39C9-4372-C5C6681D8AB2}"/>
              </a:ext>
            </a:extLst>
          </p:cNvPr>
          <p:cNvSpPr>
            <a:spLocks noGrp="1"/>
          </p:cNvSpPr>
          <p:nvPr>
            <p:ph type="body" sz="quarter" idx="11"/>
          </p:nvPr>
        </p:nvSpPr>
        <p:spPr/>
        <p:txBody>
          <a:bodyPr>
            <a:normAutofit/>
          </a:bodyPr>
          <a:lstStyle/>
          <a:p>
            <a:endParaRPr lang="en-GB" sz="2400">
              <a:latin typeface="Montserrat"/>
            </a:endParaRPr>
          </a:p>
        </p:txBody>
      </p:sp>
      <p:pic>
        <p:nvPicPr>
          <p:cNvPr id="3" name="Picture 11" descr="IMG_0224"/>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13830" y="1651000"/>
            <a:ext cx="6766939" cy="507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8547900"/>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r>
              <a:t>Exercice – dégradation n° 28</a:t>
            </a:r>
          </a:p>
        </p:txBody>
      </p:sp>
      <p:sp>
        <p:nvSpPr>
          <p:cNvPr id="2" name="Text Placeholder 1">
            <a:extLst>
              <a:ext uri="{FF2B5EF4-FFF2-40B4-BE49-F238E27FC236}">
                <a16:creationId xmlns:a16="http://schemas.microsoft.com/office/drawing/2014/main" id="{FC2643C9-0B28-85FE-0500-B04F334D86BF}"/>
              </a:ext>
            </a:extLst>
          </p:cNvPr>
          <p:cNvSpPr>
            <a:spLocks noGrp="1"/>
          </p:cNvSpPr>
          <p:nvPr>
            <p:ph type="body" sz="quarter" idx="11"/>
          </p:nvPr>
        </p:nvSpPr>
        <p:spPr/>
        <p:txBody>
          <a:bodyPr>
            <a:normAutofit/>
          </a:bodyPr>
          <a:lstStyle/>
          <a:p>
            <a:endParaRPr lang="en-GB" sz="2400">
              <a:latin typeface="Montserrat"/>
            </a:endParaRPr>
          </a:p>
        </p:txBody>
      </p:sp>
      <p:pic>
        <p:nvPicPr>
          <p:cNvPr id="3" name="Picture 8" descr="IMG_0228"/>
          <p:cNvPicPr>
            <a:picLocks noChangeAspect="1" noChangeArrowheads="1"/>
          </p:cNvPicPr>
          <p:nvPr/>
        </p:nvPicPr>
        <p:blipFill rotWithShape="1">
          <a:blip r:embed="rId2" cstate="email">
            <a:extLst>
              <a:ext uri="{28A0092B-C50C-407E-A947-70E740481C1C}">
                <a14:useLocalDpi xmlns:a14="http://schemas.microsoft.com/office/drawing/2010/main" val="0"/>
              </a:ext>
            </a:extLst>
          </a:blip>
          <a:srcRect t="6456"/>
          <a:stretch/>
        </p:blipFill>
        <p:spPr bwMode="auto">
          <a:xfrm>
            <a:off x="177964" y="1651000"/>
            <a:ext cx="7238672" cy="507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9675333"/>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r>
              <a:t>Exercice – dégradation n° 29</a:t>
            </a:r>
          </a:p>
        </p:txBody>
      </p:sp>
      <p:sp>
        <p:nvSpPr>
          <p:cNvPr id="2" name="Text Placeholder 1">
            <a:extLst>
              <a:ext uri="{FF2B5EF4-FFF2-40B4-BE49-F238E27FC236}">
                <a16:creationId xmlns:a16="http://schemas.microsoft.com/office/drawing/2014/main" id="{4156121D-637A-C5DD-018B-8592FA67A96B}"/>
              </a:ext>
            </a:extLst>
          </p:cNvPr>
          <p:cNvSpPr>
            <a:spLocks noGrp="1"/>
          </p:cNvSpPr>
          <p:nvPr>
            <p:ph type="body" sz="quarter" idx="11"/>
          </p:nvPr>
        </p:nvSpPr>
        <p:spPr/>
        <p:txBody>
          <a:bodyPr>
            <a:normAutofit/>
          </a:bodyPr>
          <a:lstStyle/>
          <a:p>
            <a:endParaRPr lang="en-GB" sz="2400">
              <a:latin typeface="Montserrat"/>
            </a:endParaRPr>
          </a:p>
        </p:txBody>
      </p:sp>
      <p:pic>
        <p:nvPicPr>
          <p:cNvPr id="3" name="Picture 10" descr="IMG_0237"/>
          <p:cNvPicPr>
            <a:picLocks noChangeAspect="1" noChangeArrowheads="1"/>
          </p:cNvPicPr>
          <p:nvPr/>
        </p:nvPicPr>
        <p:blipFill rotWithShape="1">
          <a:blip r:embed="rId2" cstate="email">
            <a:extLst>
              <a:ext uri="{28A0092B-C50C-407E-A947-70E740481C1C}">
                <a14:useLocalDpi xmlns:a14="http://schemas.microsoft.com/office/drawing/2010/main" val="0"/>
              </a:ext>
            </a:extLst>
          </a:blip>
          <a:srcRect b="11803"/>
          <a:stretch/>
        </p:blipFill>
        <p:spPr bwMode="auto">
          <a:xfrm>
            <a:off x="63500" y="1651000"/>
            <a:ext cx="7467600"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4088267"/>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r>
              <a:t>Exercice – dégradation n° 30</a:t>
            </a:r>
          </a:p>
        </p:txBody>
      </p:sp>
      <p:sp>
        <p:nvSpPr>
          <p:cNvPr id="2" name="Text Placeholder 1">
            <a:extLst>
              <a:ext uri="{FF2B5EF4-FFF2-40B4-BE49-F238E27FC236}">
                <a16:creationId xmlns:a16="http://schemas.microsoft.com/office/drawing/2014/main" id="{4A9B6C08-E83E-C7A4-6AC0-F208B0E117E8}"/>
              </a:ext>
            </a:extLst>
          </p:cNvPr>
          <p:cNvSpPr>
            <a:spLocks noGrp="1"/>
          </p:cNvSpPr>
          <p:nvPr>
            <p:ph type="body" sz="quarter" idx="11"/>
          </p:nvPr>
        </p:nvSpPr>
        <p:spPr/>
        <p:txBody>
          <a:bodyPr>
            <a:normAutofit/>
          </a:bodyPr>
          <a:lstStyle/>
          <a:p>
            <a:endParaRPr lang="en-GB" sz="2400">
              <a:latin typeface="Montserrat"/>
            </a:endParaRPr>
          </a:p>
        </p:txBody>
      </p:sp>
      <p:pic>
        <p:nvPicPr>
          <p:cNvPr id="3" name="Picture 8" descr="IMG_0231"/>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69353" y="1651000"/>
            <a:ext cx="6655893" cy="4993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2163358"/>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dirty="0"/>
          </a:p>
        </p:txBody>
      </p:sp>
    </p:spTree>
    <p:extLst>
      <p:ext uri="{BB962C8B-B14F-4D97-AF65-F5344CB8AC3E}">
        <p14:creationId xmlns:p14="http://schemas.microsoft.com/office/powerpoint/2010/main" val="225018307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8" descr="IMG_0228"/>
          <p:cNvPicPr>
            <a:picLocks noChangeAspect="1" noChangeArrowheads="1"/>
          </p:cNvPicPr>
          <p:nvPr/>
        </p:nvPicPr>
        <p:blipFill rotWithShape="1">
          <a:blip r:embed="rId2" cstate="email">
            <a:extLst>
              <a:ext uri="{BEBA8EAE-BF5A-486C-A8C5-ECC9F3942E4B}">
                <a14:imgProps xmlns:a14="http://schemas.microsoft.com/office/drawing/2010/main">
                  <a14:imgLayer r:embed="rId3">
                    <a14:imgEffect>
                      <a14:saturation sat="34000"/>
                    </a14:imgEffect>
                    <a14:imgEffect>
                      <a14:brightnessContrast bright="12000"/>
                    </a14:imgEffect>
                  </a14:imgLayer>
                </a14:imgProps>
              </a:ext>
              <a:ext uri="{28A0092B-C50C-407E-A947-70E740481C1C}">
                <a14:useLocalDpi xmlns:a14="http://schemas.microsoft.com/office/drawing/2010/main" val="0"/>
              </a:ext>
            </a:extLst>
          </a:blip>
          <a:srcRect l="-206" t="6456" r="49787"/>
          <a:stretch/>
        </p:blipFill>
        <p:spPr bwMode="auto">
          <a:xfrm flipH="1">
            <a:off x="0" y="-2122"/>
            <a:ext cx="4368800" cy="6860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0" name="object 4"/>
          <p:cNvSpPr/>
          <p:nvPr/>
        </p:nvSpPr>
        <p:spPr>
          <a:xfrm>
            <a:off x="1756620" y="2510225"/>
            <a:ext cx="7083031" cy="1837731"/>
          </a:xfrm>
          <a:prstGeom prst="rect">
            <a:avLst/>
          </a:prstGeom>
          <a:solidFill>
            <a:srgbClr val="001526"/>
          </a:solidFill>
          <a:ln w="12700" cap="flat">
            <a:noFill/>
            <a:miter lim="400000"/>
          </a:ln>
          <a:effectLst/>
        </p:spPr>
        <p:txBody>
          <a:bodyPr wrap="square" lIns="30479" tIns="30479" rIns="30479" bIns="30479" numCol="1" anchor="t">
            <a:noAutofit/>
          </a:bodyPr>
          <a:lstStyle/>
          <a:p>
            <a:pPr>
              <a:defRPr>
                <a:latin typeface="Calibri"/>
                <a:ea typeface="Calibri"/>
                <a:cs typeface="Calibri"/>
                <a:sym typeface="Calibri"/>
              </a:defRPr>
            </a:pPr>
            <a:endParaRPr sz="1200"/>
          </a:p>
        </p:txBody>
      </p:sp>
      <p:sp>
        <p:nvSpPr>
          <p:cNvPr id="131" name="object 5"/>
          <p:cNvSpPr/>
          <p:nvPr/>
        </p:nvSpPr>
        <p:spPr>
          <a:xfrm>
            <a:off x="5609387" y="4141392"/>
            <a:ext cx="4826092" cy="1"/>
          </a:xfrm>
          <a:prstGeom prst="line">
            <a:avLst/>
          </a:prstGeom>
          <a:noFill/>
          <a:ln w="38099" cap="flat">
            <a:solidFill>
              <a:srgbClr val="000000"/>
            </a:solidFill>
            <a:prstDash val="solid"/>
            <a:round/>
          </a:ln>
          <a:effectLst/>
        </p:spPr>
        <p:txBody>
          <a:bodyPr wrap="square" lIns="30479" tIns="30479" rIns="30479" bIns="30479" numCol="1" anchor="t">
            <a:noAutofit/>
          </a:bodyPr>
          <a:lstStyle/>
          <a:p>
            <a:endParaRPr sz="1200"/>
          </a:p>
        </p:txBody>
      </p:sp>
      <p:sp>
        <p:nvSpPr>
          <p:cNvPr id="132" name="object 6"/>
          <p:cNvSpPr/>
          <p:nvPr/>
        </p:nvSpPr>
        <p:spPr>
          <a:xfrm flipV="1">
            <a:off x="7360411" y="4138212"/>
            <a:ext cx="1479547" cy="6356"/>
          </a:xfrm>
          <a:prstGeom prst="line">
            <a:avLst/>
          </a:prstGeom>
          <a:noFill/>
          <a:ln w="38100" cap="flat">
            <a:solidFill>
              <a:srgbClr val="FFFFFF"/>
            </a:solidFill>
            <a:prstDash val="solid"/>
            <a:round/>
          </a:ln>
          <a:effectLst/>
        </p:spPr>
        <p:txBody>
          <a:bodyPr wrap="square" lIns="30479" tIns="30479" rIns="30479" bIns="30479" numCol="1" anchor="t">
            <a:noAutofit/>
          </a:bodyPr>
          <a:lstStyle/>
          <a:p>
            <a:endParaRPr sz="1200"/>
          </a:p>
        </p:txBody>
      </p:sp>
      <p:sp>
        <p:nvSpPr>
          <p:cNvPr id="134" name="object 7"/>
          <p:cNvSpPr txBox="1">
            <a:spLocks noGrp="1"/>
          </p:cNvSpPr>
          <p:nvPr>
            <p:ph type="title" idx="4294967295"/>
          </p:nvPr>
        </p:nvSpPr>
        <p:spPr>
          <a:xfrm>
            <a:off x="2167956" y="2800351"/>
            <a:ext cx="3148013" cy="1344212"/>
          </a:xfrm>
          <a:prstGeom prst="rect">
            <a:avLst/>
          </a:prstGeom>
        </p:spPr>
        <p:txBody>
          <a:bodyPr>
            <a:normAutofit/>
          </a:bodyPr>
          <a:lstStyle/>
          <a:p>
            <a:r>
              <a:rPr sz="4000" dirty="0">
                <a:solidFill>
                  <a:schemeClr val="bg1"/>
                </a:solidFill>
              </a:rPr>
              <a:t>La </a:t>
            </a:r>
            <a:r>
              <a:rPr sz="4000" dirty="0" err="1">
                <a:solidFill>
                  <a:schemeClr val="bg1"/>
                </a:solidFill>
              </a:rPr>
              <a:t>tâche</a:t>
            </a:r>
            <a:endParaRPr sz="4000" dirty="0">
              <a:solidFill>
                <a:schemeClr val="bg1"/>
              </a:solidFill>
            </a:endParaRPr>
          </a:p>
        </p:txBody>
      </p:sp>
    </p:spTree>
    <p:extLst>
      <p:ext uri="{BB962C8B-B14F-4D97-AF65-F5344CB8AC3E}">
        <p14:creationId xmlns:p14="http://schemas.microsoft.com/office/powerpoint/2010/main" val="10732236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a:xfrm>
            <a:off x="677948" y="635619"/>
            <a:ext cx="8807200" cy="1024578"/>
          </a:xfrm>
        </p:spPr>
        <p:txBody>
          <a:bodyPr/>
          <a:lstStyle/>
          <a:p>
            <a:r>
              <a:t>La tâche est la suivante...</a:t>
            </a:r>
          </a:p>
        </p:txBody>
      </p:sp>
      <p:sp>
        <p:nvSpPr>
          <p:cNvPr id="6"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rmAutofit/>
          </a:bodyPr>
          <a:lstStyle/>
          <a:p>
            <a:r>
              <a:t>Reconnaître (nommer) le type de dégradation visible sur la photo.</a:t>
            </a:r>
          </a:p>
          <a:p>
            <a:r>
              <a:t>Chaque étudiant, à tour de rôle, nomme la dégradation visible (une par une).</a:t>
            </a:r>
          </a:p>
        </p:txBody>
      </p:sp>
    </p:spTree>
    <p:extLst>
      <p:ext uri="{BB962C8B-B14F-4D97-AF65-F5344CB8AC3E}">
        <p14:creationId xmlns:p14="http://schemas.microsoft.com/office/powerpoint/2010/main" val="1227576615"/>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8" descr="IMG_0228"/>
          <p:cNvPicPr>
            <a:picLocks noChangeAspect="1" noChangeArrowheads="1"/>
          </p:cNvPicPr>
          <p:nvPr/>
        </p:nvPicPr>
        <p:blipFill rotWithShape="1">
          <a:blip r:embed="rId2" cstate="email">
            <a:extLst>
              <a:ext uri="{BEBA8EAE-BF5A-486C-A8C5-ECC9F3942E4B}">
                <a14:imgProps xmlns:a14="http://schemas.microsoft.com/office/drawing/2010/main">
                  <a14:imgLayer r:embed="rId3">
                    <a14:imgEffect>
                      <a14:saturation sat="34000"/>
                    </a14:imgEffect>
                    <a14:imgEffect>
                      <a14:brightnessContrast bright="12000"/>
                    </a14:imgEffect>
                  </a14:imgLayer>
                </a14:imgProps>
              </a:ext>
              <a:ext uri="{28A0092B-C50C-407E-A947-70E740481C1C}">
                <a14:useLocalDpi xmlns:a14="http://schemas.microsoft.com/office/drawing/2010/main" val="0"/>
              </a:ext>
            </a:extLst>
          </a:blip>
          <a:srcRect l="-206" t="6456" r="49787"/>
          <a:stretch/>
        </p:blipFill>
        <p:spPr bwMode="auto">
          <a:xfrm flipH="1">
            <a:off x="0" y="-2122"/>
            <a:ext cx="4368800" cy="6860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0" name="object 4"/>
          <p:cNvSpPr/>
          <p:nvPr/>
        </p:nvSpPr>
        <p:spPr>
          <a:xfrm>
            <a:off x="1756620" y="2510225"/>
            <a:ext cx="7083031" cy="1837731"/>
          </a:xfrm>
          <a:prstGeom prst="rect">
            <a:avLst/>
          </a:prstGeom>
          <a:solidFill>
            <a:srgbClr val="001526"/>
          </a:solidFill>
          <a:ln w="12700" cap="flat">
            <a:noFill/>
            <a:miter lim="400000"/>
          </a:ln>
          <a:effectLst/>
        </p:spPr>
        <p:txBody>
          <a:bodyPr wrap="square" lIns="30479" tIns="30479" rIns="30479" bIns="30479" numCol="1" anchor="t">
            <a:noAutofit/>
          </a:bodyPr>
          <a:lstStyle/>
          <a:p>
            <a:pPr>
              <a:defRPr>
                <a:latin typeface="Calibri"/>
                <a:ea typeface="Calibri"/>
                <a:cs typeface="Calibri"/>
                <a:sym typeface="Calibri"/>
              </a:defRPr>
            </a:pPr>
            <a:endParaRPr sz="1200"/>
          </a:p>
        </p:txBody>
      </p:sp>
      <p:sp>
        <p:nvSpPr>
          <p:cNvPr id="131" name="object 5"/>
          <p:cNvSpPr/>
          <p:nvPr/>
        </p:nvSpPr>
        <p:spPr>
          <a:xfrm>
            <a:off x="5609387" y="4141392"/>
            <a:ext cx="4826092" cy="1"/>
          </a:xfrm>
          <a:prstGeom prst="line">
            <a:avLst/>
          </a:prstGeom>
          <a:noFill/>
          <a:ln w="38099" cap="flat">
            <a:solidFill>
              <a:srgbClr val="000000"/>
            </a:solidFill>
            <a:prstDash val="solid"/>
            <a:round/>
          </a:ln>
          <a:effectLst/>
        </p:spPr>
        <p:txBody>
          <a:bodyPr wrap="square" lIns="30479" tIns="30479" rIns="30479" bIns="30479" numCol="1" anchor="t">
            <a:noAutofit/>
          </a:bodyPr>
          <a:lstStyle/>
          <a:p>
            <a:endParaRPr sz="1200"/>
          </a:p>
        </p:txBody>
      </p:sp>
      <p:sp>
        <p:nvSpPr>
          <p:cNvPr id="132" name="object 6"/>
          <p:cNvSpPr/>
          <p:nvPr/>
        </p:nvSpPr>
        <p:spPr>
          <a:xfrm flipV="1">
            <a:off x="7360411" y="4138212"/>
            <a:ext cx="1479547" cy="6356"/>
          </a:xfrm>
          <a:prstGeom prst="line">
            <a:avLst/>
          </a:prstGeom>
          <a:noFill/>
          <a:ln w="38100" cap="flat">
            <a:solidFill>
              <a:srgbClr val="FFFFFF"/>
            </a:solidFill>
            <a:prstDash val="solid"/>
            <a:round/>
          </a:ln>
          <a:effectLst/>
        </p:spPr>
        <p:txBody>
          <a:bodyPr wrap="square" lIns="30479" tIns="30479" rIns="30479" bIns="30479" numCol="1" anchor="t">
            <a:noAutofit/>
          </a:bodyPr>
          <a:lstStyle/>
          <a:p>
            <a:endParaRPr sz="1200"/>
          </a:p>
        </p:txBody>
      </p:sp>
      <p:sp>
        <p:nvSpPr>
          <p:cNvPr id="134" name="object 7"/>
          <p:cNvSpPr txBox="1">
            <a:spLocks noGrp="1"/>
          </p:cNvSpPr>
          <p:nvPr>
            <p:ph type="title" idx="4294967295"/>
          </p:nvPr>
        </p:nvSpPr>
        <p:spPr>
          <a:xfrm>
            <a:off x="2167956" y="2800351"/>
            <a:ext cx="6552711" cy="1344212"/>
          </a:xfrm>
          <a:prstGeom prst="rect">
            <a:avLst/>
          </a:prstGeom>
        </p:spPr>
        <p:txBody>
          <a:bodyPr>
            <a:noAutofit/>
          </a:bodyPr>
          <a:lstStyle/>
          <a:p>
            <a:r>
              <a:rPr sz="4000" dirty="0" err="1">
                <a:solidFill>
                  <a:schemeClr val="bg1"/>
                </a:solidFill>
              </a:rPr>
              <a:t>Exercice</a:t>
            </a:r>
            <a:r>
              <a:rPr sz="4000" dirty="0">
                <a:solidFill>
                  <a:schemeClr val="bg1"/>
                </a:solidFill>
              </a:rPr>
              <a:t> de reconnaissance des </a:t>
            </a:r>
            <a:r>
              <a:rPr sz="4000" dirty="0" err="1">
                <a:solidFill>
                  <a:schemeClr val="bg1"/>
                </a:solidFill>
              </a:rPr>
              <a:t>dégradations</a:t>
            </a:r>
            <a:endParaRPr sz="4000" dirty="0">
              <a:solidFill>
                <a:schemeClr val="bg1"/>
              </a:solidFill>
            </a:endParaRPr>
          </a:p>
        </p:txBody>
      </p:sp>
    </p:spTree>
    <p:extLst>
      <p:ext uri="{BB962C8B-B14F-4D97-AF65-F5344CB8AC3E}">
        <p14:creationId xmlns:p14="http://schemas.microsoft.com/office/powerpoint/2010/main" val="22084933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r>
              <a:t>Exercice – dégradation n° 1</a:t>
            </a:r>
          </a:p>
        </p:txBody>
      </p:sp>
      <p:sp>
        <p:nvSpPr>
          <p:cNvPr id="2" name="Text Placeholder 1">
            <a:extLst>
              <a:ext uri="{FF2B5EF4-FFF2-40B4-BE49-F238E27FC236}">
                <a16:creationId xmlns:a16="http://schemas.microsoft.com/office/drawing/2014/main" id="{DE80C0CF-6CEE-C819-821A-0B4E9221DE62}"/>
              </a:ext>
            </a:extLst>
          </p:cNvPr>
          <p:cNvSpPr>
            <a:spLocks noGrp="1"/>
          </p:cNvSpPr>
          <p:nvPr>
            <p:ph type="body" sz="quarter" idx="11"/>
          </p:nvPr>
        </p:nvSpPr>
        <p:spPr/>
        <p:txBody>
          <a:bodyPr>
            <a:normAutofit/>
          </a:bodyPr>
          <a:lstStyle/>
          <a:p>
            <a:endParaRPr lang="en-GB" sz="2400">
              <a:latin typeface="Montserrat"/>
            </a:endParaRPr>
          </a:p>
        </p:txBody>
      </p:sp>
      <p:pic>
        <p:nvPicPr>
          <p:cNvPr id="3" name="Picture 13" descr="IMG_0120"/>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63500" y="1651000"/>
            <a:ext cx="74676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0139990"/>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r>
              <a:t>Exercice – dégradation n° 2</a:t>
            </a:r>
          </a:p>
        </p:txBody>
      </p:sp>
      <p:sp>
        <p:nvSpPr>
          <p:cNvPr id="2" name="Text Placeholder 1">
            <a:extLst>
              <a:ext uri="{FF2B5EF4-FFF2-40B4-BE49-F238E27FC236}">
                <a16:creationId xmlns:a16="http://schemas.microsoft.com/office/drawing/2014/main" id="{7DC34D8C-0544-6B74-8152-D363C27F068D}"/>
              </a:ext>
            </a:extLst>
          </p:cNvPr>
          <p:cNvSpPr>
            <a:spLocks noGrp="1"/>
          </p:cNvSpPr>
          <p:nvPr>
            <p:ph type="body" sz="quarter" idx="11"/>
          </p:nvPr>
        </p:nvSpPr>
        <p:spPr/>
        <p:txBody>
          <a:bodyPr>
            <a:normAutofit/>
          </a:bodyPr>
          <a:lstStyle/>
          <a:p>
            <a:endParaRPr lang="en-GB" sz="2400">
              <a:latin typeface="Montserrat"/>
            </a:endParaRPr>
          </a:p>
        </p:txBody>
      </p:sp>
      <p:grpSp>
        <p:nvGrpSpPr>
          <p:cNvPr id="6" name="Grupa 5"/>
          <p:cNvGrpSpPr/>
          <p:nvPr/>
        </p:nvGrpSpPr>
        <p:grpSpPr>
          <a:xfrm>
            <a:off x="426487" y="1651000"/>
            <a:ext cx="6741624" cy="5056218"/>
            <a:chOff x="2725188" y="1483375"/>
            <a:chExt cx="6741624" cy="5056218"/>
          </a:xfrm>
        </p:grpSpPr>
        <p:pic>
          <p:nvPicPr>
            <p:cNvPr id="5" name="Picture 8" descr="IMG_0121"/>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725188" y="1483375"/>
              <a:ext cx="6741624" cy="5056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Prostokąt 3"/>
            <p:cNvSpPr/>
            <p:nvPr/>
          </p:nvSpPr>
          <p:spPr>
            <a:xfrm>
              <a:off x="6096000" y="3036094"/>
              <a:ext cx="278606" cy="5953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p>
          </p:txBody>
        </p:sp>
      </p:grpSp>
    </p:spTree>
    <p:extLst>
      <p:ext uri="{BB962C8B-B14F-4D97-AF65-F5344CB8AC3E}">
        <p14:creationId xmlns:p14="http://schemas.microsoft.com/office/powerpoint/2010/main" val="3908427086"/>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r>
              <a:t>Exercice – dégradation n° 3</a:t>
            </a:r>
          </a:p>
        </p:txBody>
      </p:sp>
      <p:sp>
        <p:nvSpPr>
          <p:cNvPr id="2" name="Text Placeholder 1">
            <a:extLst>
              <a:ext uri="{FF2B5EF4-FFF2-40B4-BE49-F238E27FC236}">
                <a16:creationId xmlns:a16="http://schemas.microsoft.com/office/drawing/2014/main" id="{01A57852-5C09-3CE8-7415-239F143B9287}"/>
              </a:ext>
            </a:extLst>
          </p:cNvPr>
          <p:cNvSpPr>
            <a:spLocks noGrp="1"/>
          </p:cNvSpPr>
          <p:nvPr>
            <p:ph type="body" sz="quarter" idx="11"/>
          </p:nvPr>
        </p:nvSpPr>
        <p:spPr/>
        <p:txBody>
          <a:bodyPr>
            <a:normAutofit/>
          </a:bodyPr>
          <a:lstStyle/>
          <a:p>
            <a:endParaRPr lang="en-GB" sz="2400">
              <a:latin typeface="Montserrat"/>
            </a:endParaRPr>
          </a:p>
        </p:txBody>
      </p:sp>
      <p:pic>
        <p:nvPicPr>
          <p:cNvPr id="3" name="Picture 8" descr="IMG_0122"/>
          <p:cNvPicPr>
            <a:picLocks noChangeAspect="1" noChangeArrowheads="1"/>
          </p:cNvPicPr>
          <p:nvPr/>
        </p:nvPicPr>
        <p:blipFill>
          <a:blip r:embed="rId2" cstate="email">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5374" y="1651000"/>
            <a:ext cx="7023851" cy="5181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97702405"/>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AFB90BE4-070E-49B9-9EBC-C600B645F27C}">
  <we:reference id="WA200010001" version="1.0.0.1" store="Omex" storeType="OMEX"/>
  <we:alternateReferences>
    <we:reference id="WA200010001" version="1.0.0.1" store="WA200010001" storeType="OMEX"/>
  </we:alternateReferences>
  <we:properties>
    <we:property name="claude.fileId" value="&quot;cda77447-7757-453b-916f-21788b9a2851&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17643FA6-AAB8-4B8F-9954-DACF98DE6D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238</TotalTime>
  <Words>264</Words>
  <Application>Microsoft Office PowerPoint</Application>
  <PresentationFormat>Widescreen</PresentationFormat>
  <Paragraphs>39</Paragraphs>
  <Slides>37</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37</vt:i4>
      </vt:variant>
    </vt:vector>
  </HeadingPairs>
  <TitlesOfParts>
    <vt:vector size="46" baseType="lpstr">
      <vt:lpstr>Aptos</vt:lpstr>
      <vt:lpstr>Arial</vt:lpstr>
      <vt:lpstr>Arial Rounded MT Bold</vt:lpstr>
      <vt:lpstr>Calibri</vt:lpstr>
      <vt:lpstr>Helvetica Neue</vt:lpstr>
      <vt:lpstr>Helvetica Neue Medium</vt:lpstr>
      <vt:lpstr>Montserrat</vt:lpstr>
      <vt:lpstr>Montserrat Regular</vt:lpstr>
      <vt:lpstr>21_BasicWhite</vt:lpstr>
      <vt:lpstr>Cours C.03.06.02 Entretien – Exercices</vt:lpstr>
      <vt:lpstr>Road Transportation Systems Engineering Development in the Sub-Saharan Africa – Modern EU Master Programme &amp; Capacity Building</vt:lpstr>
      <vt:lpstr>PowerPoint Presentation</vt:lpstr>
      <vt:lpstr>La tâche</vt:lpstr>
      <vt:lpstr>La tâche est la suivante...</vt:lpstr>
      <vt:lpstr>Exercice de reconnaissance des dégradations</vt:lpstr>
      <vt:lpstr>Exercice – dégradation n° 1</vt:lpstr>
      <vt:lpstr>Exercice – dégradation n° 2</vt:lpstr>
      <vt:lpstr>Exercice – dégradation n° 3</vt:lpstr>
      <vt:lpstr>Exercice – dégradation n° 4</vt:lpstr>
      <vt:lpstr>Exercice – dégradation n° 5</vt:lpstr>
      <vt:lpstr>Exercice – dégradation n° 6</vt:lpstr>
      <vt:lpstr>Exercice – dégradation n° 7</vt:lpstr>
      <vt:lpstr>Exercice – dégradation n° 8</vt:lpstr>
      <vt:lpstr>Exercice – dégradation n° 9</vt:lpstr>
      <vt:lpstr>Exercice – dégradation n° 10</vt:lpstr>
      <vt:lpstr>Exercice – dégradation n° 11</vt:lpstr>
      <vt:lpstr>Exercice – dégradation n° 12</vt:lpstr>
      <vt:lpstr>Exercice – dégradation n° 13</vt:lpstr>
      <vt:lpstr>Exercice – dégradation n° 14</vt:lpstr>
      <vt:lpstr>Exercice – dégradation n° 15</vt:lpstr>
      <vt:lpstr>Exercice – dégradation n° 16</vt:lpstr>
      <vt:lpstr>Exercice – dégradation n° 17</vt:lpstr>
      <vt:lpstr>Exercice – dégradation n° 18</vt:lpstr>
      <vt:lpstr>Exercice – dégradation n° 19</vt:lpstr>
      <vt:lpstr>Exercice – dégradation n° 20</vt:lpstr>
      <vt:lpstr>Exercice – dégradation n° 21</vt:lpstr>
      <vt:lpstr>Exercice – dégradation n° 22</vt:lpstr>
      <vt:lpstr>Exercice – dégradation n° 23</vt:lpstr>
      <vt:lpstr>Exercice – dégradation n° 24</vt:lpstr>
      <vt:lpstr>Exercice – dégradation n° 25</vt:lpstr>
      <vt:lpstr>Exercice – dégradation n° 26</vt:lpstr>
      <vt:lpstr>Exercice – dégradation n° 27</vt:lpstr>
      <vt:lpstr>Exercice – dégradation n° 28</vt:lpstr>
      <vt:lpstr>Exercice – dégradation n° 29</vt:lpstr>
      <vt:lpstr>Exercice – dégradation n° 30</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20</cp:revision>
  <dcterms:modified xsi:type="dcterms:W3CDTF">2026-06-06T17:42:53Z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