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2"/>
  </p:notesMasterIdLst>
  <p:sldIdLst>
    <p:sldId id="323" r:id="rId6"/>
    <p:sldId id="324" r:id="rId7"/>
    <p:sldId id="325" r:id="rId8"/>
    <p:sldId id="25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48" r:id="rId29"/>
    <p:sldId id="349" r:id="rId30"/>
    <p:sldId id="326" r:id="rId3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755707-FF69-490F-9573-705B7068DB34}" v="1" dt="2026-06-06T18:27:36.0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2786" autoAdjust="0"/>
  </p:normalViewPr>
  <p:slideViewPr>
    <p:cSldViewPr snapToGrid="0">
      <p:cViewPr varScale="1">
        <p:scale>
          <a:sx n="112" d="100"/>
          <a:sy n="112" d="100"/>
        </p:scale>
        <p:origin x="5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swinkl@pg.edu.pl" userId="S::juswinkl_pg.edu.pl#ext#@fril.onmicrosoft.com::455ad5cd-e5a2-49e7-93b8-6e6dfab2f2a5" providerId="AD" clId="Web-{0353464E-85FD-9344-B390-10E9BA24EAD7}"/>
    <pc:docChg chg="addSld modSld">
      <pc:chgData name="juswinkl@pg.edu.pl" userId="S::juswinkl_pg.edu.pl#ext#@fril.onmicrosoft.com::455ad5cd-e5a2-49e7-93b8-6e6dfab2f2a5" providerId="AD" clId="Web-{0353464E-85FD-9344-B390-10E9BA24EAD7}" dt="2026-05-08T08:27:44.176" v="61" actId="1076"/>
      <pc:docMkLst>
        <pc:docMk/>
      </pc:docMkLst>
      <pc:sldChg chg="addSp modSp">
        <pc:chgData name="juswinkl@pg.edu.pl" userId="S::juswinkl_pg.edu.pl#ext#@fril.onmicrosoft.com::455ad5cd-e5a2-49e7-93b8-6e6dfab2f2a5" providerId="AD" clId="Web-{0353464E-85FD-9344-B390-10E9BA24EAD7}" dt="2026-05-08T08:23:56.530" v="4" actId="1076"/>
        <pc:sldMkLst>
          <pc:docMk/>
          <pc:sldMk cId="1950644353" sldId="257"/>
        </pc:sldMkLst>
      </pc:sldChg>
      <pc:sldChg chg="addSp modSp">
        <pc:chgData name="juswinkl@pg.edu.pl" userId="S::juswinkl_pg.edu.pl#ext#@fril.onmicrosoft.com::455ad5cd-e5a2-49e7-93b8-6e6dfab2f2a5" providerId="AD" clId="Web-{0353464E-85FD-9344-B390-10E9BA24EAD7}" dt="2026-05-08T08:24:08.609" v="8" actId="1076"/>
        <pc:sldMkLst>
          <pc:docMk/>
          <pc:sldMk cId="3569830418" sldId="258"/>
        </pc:sldMkLst>
      </pc:sldChg>
      <pc:sldChg chg="addSp modSp">
        <pc:chgData name="juswinkl@pg.edu.pl" userId="S::juswinkl_pg.edu.pl#ext#@fril.onmicrosoft.com::455ad5cd-e5a2-49e7-93b8-6e6dfab2f2a5" providerId="AD" clId="Web-{0353464E-85FD-9344-B390-10E9BA24EAD7}" dt="2026-05-08T08:24:14.484" v="10" actId="1076"/>
        <pc:sldMkLst>
          <pc:docMk/>
          <pc:sldMk cId="2194188843" sldId="259"/>
        </pc:sldMkLst>
      </pc:sldChg>
      <pc:sldChg chg="addSp modSp">
        <pc:chgData name="juswinkl@pg.edu.pl" userId="S::juswinkl_pg.edu.pl#ext#@fril.onmicrosoft.com::455ad5cd-e5a2-49e7-93b8-6e6dfab2f2a5" providerId="AD" clId="Web-{0353464E-85FD-9344-B390-10E9BA24EAD7}" dt="2026-05-08T08:25:05.782" v="24" actId="1076"/>
        <pc:sldMkLst>
          <pc:docMk/>
          <pc:sldMk cId="3676142776" sldId="260"/>
        </pc:sldMkLst>
      </pc:sldChg>
      <pc:sldChg chg="addSp modSp">
        <pc:chgData name="juswinkl@pg.edu.pl" userId="S::juswinkl_pg.edu.pl#ext#@fril.onmicrosoft.com::455ad5cd-e5a2-49e7-93b8-6e6dfab2f2a5" providerId="AD" clId="Web-{0353464E-85FD-9344-B390-10E9BA24EAD7}" dt="2026-05-08T08:25:28.174" v="32" actId="1076"/>
        <pc:sldMkLst>
          <pc:docMk/>
          <pc:sldMk cId="4091962374" sldId="261"/>
        </pc:sldMkLst>
      </pc:sldChg>
      <pc:sldChg chg="addSp modSp">
        <pc:chgData name="juswinkl@pg.edu.pl" userId="S::juswinkl_pg.edu.pl#ext#@fril.onmicrosoft.com::455ad5cd-e5a2-49e7-93b8-6e6dfab2f2a5" providerId="AD" clId="Web-{0353464E-85FD-9344-B390-10E9BA24EAD7}" dt="2026-05-08T08:25:43.815" v="38" actId="1076"/>
        <pc:sldMkLst>
          <pc:docMk/>
          <pc:sldMk cId="3294345552" sldId="262"/>
        </pc:sldMkLst>
      </pc:sldChg>
      <pc:sldChg chg="addSp modSp">
        <pc:chgData name="juswinkl@pg.edu.pl" userId="S::juswinkl_pg.edu.pl#ext#@fril.onmicrosoft.com::455ad5cd-e5a2-49e7-93b8-6e6dfab2f2a5" providerId="AD" clId="Web-{0353464E-85FD-9344-B390-10E9BA24EAD7}" dt="2026-05-08T08:24:19.125" v="12" actId="1076"/>
        <pc:sldMkLst>
          <pc:docMk/>
          <pc:sldMk cId="2972849260" sldId="288"/>
        </pc:sldMkLst>
      </pc:sldChg>
      <pc:sldChg chg="addSp modSp">
        <pc:chgData name="juswinkl@pg.edu.pl" userId="S::juswinkl_pg.edu.pl#ext#@fril.onmicrosoft.com::455ad5cd-e5a2-49e7-93b8-6e6dfab2f2a5" providerId="AD" clId="Web-{0353464E-85FD-9344-B390-10E9BA24EAD7}" dt="2026-05-08T08:24:48.985" v="20" actId="1076"/>
        <pc:sldMkLst>
          <pc:docMk/>
          <pc:sldMk cId="3019089437" sldId="289"/>
        </pc:sldMkLst>
      </pc:sldChg>
      <pc:sldChg chg="addSp modSp">
        <pc:chgData name="juswinkl@pg.edu.pl" userId="S::juswinkl_pg.edu.pl#ext#@fril.onmicrosoft.com::455ad5cd-e5a2-49e7-93b8-6e6dfab2f2a5" providerId="AD" clId="Web-{0353464E-85FD-9344-B390-10E9BA24EAD7}" dt="2026-05-08T08:24:24.797" v="14" actId="1076"/>
        <pc:sldMkLst>
          <pc:docMk/>
          <pc:sldMk cId="2107280632" sldId="290"/>
        </pc:sldMkLst>
      </pc:sldChg>
      <pc:sldChg chg="addSp modSp">
        <pc:chgData name="juswinkl@pg.edu.pl" userId="S::juswinkl_pg.edu.pl#ext#@fril.onmicrosoft.com::455ad5cd-e5a2-49e7-93b8-6e6dfab2f2a5" providerId="AD" clId="Web-{0353464E-85FD-9344-B390-10E9BA24EAD7}" dt="2026-05-08T08:24:32.485" v="16" actId="1076"/>
        <pc:sldMkLst>
          <pc:docMk/>
          <pc:sldMk cId="349541836" sldId="291"/>
        </pc:sldMkLst>
      </pc:sldChg>
      <pc:sldChg chg="addSp modSp">
        <pc:chgData name="juswinkl@pg.edu.pl" userId="S::juswinkl_pg.edu.pl#ext#@fril.onmicrosoft.com::455ad5cd-e5a2-49e7-93b8-6e6dfab2f2a5" providerId="AD" clId="Web-{0353464E-85FD-9344-B390-10E9BA24EAD7}" dt="2026-05-08T08:24:40.047" v="18" actId="1076"/>
        <pc:sldMkLst>
          <pc:docMk/>
          <pc:sldMk cId="2419499475" sldId="292"/>
        </pc:sldMkLst>
      </pc:sldChg>
      <pc:sldChg chg="addSp modSp">
        <pc:chgData name="juswinkl@pg.edu.pl" userId="S::juswinkl_pg.edu.pl#ext#@fril.onmicrosoft.com::455ad5cd-e5a2-49e7-93b8-6e6dfab2f2a5" providerId="AD" clId="Web-{0353464E-85FD-9344-B390-10E9BA24EAD7}" dt="2026-05-08T08:24:59.032" v="22" actId="1076"/>
        <pc:sldMkLst>
          <pc:docMk/>
          <pc:sldMk cId="900185236" sldId="293"/>
        </pc:sldMkLst>
      </pc:sldChg>
      <pc:sldChg chg="addSp modSp">
        <pc:chgData name="juswinkl@pg.edu.pl" userId="S::juswinkl_pg.edu.pl#ext#@fril.onmicrosoft.com::455ad5cd-e5a2-49e7-93b8-6e6dfab2f2a5" providerId="AD" clId="Web-{0353464E-85FD-9344-B390-10E9BA24EAD7}" dt="2026-05-08T08:25:11.298" v="26" actId="1076"/>
        <pc:sldMkLst>
          <pc:docMk/>
          <pc:sldMk cId="2891047507" sldId="294"/>
        </pc:sldMkLst>
      </pc:sldChg>
      <pc:sldChg chg="addSp modSp">
        <pc:chgData name="juswinkl@pg.edu.pl" userId="S::juswinkl_pg.edu.pl#ext#@fril.onmicrosoft.com::455ad5cd-e5a2-49e7-93b8-6e6dfab2f2a5" providerId="AD" clId="Web-{0353464E-85FD-9344-B390-10E9BA24EAD7}" dt="2026-05-08T08:25:17.658" v="28" actId="1076"/>
        <pc:sldMkLst>
          <pc:docMk/>
          <pc:sldMk cId="3802243956" sldId="296"/>
        </pc:sldMkLst>
      </pc:sldChg>
      <pc:sldChg chg="addSp modSp">
        <pc:chgData name="juswinkl@pg.edu.pl" userId="S::juswinkl_pg.edu.pl#ext#@fril.onmicrosoft.com::455ad5cd-e5a2-49e7-93b8-6e6dfab2f2a5" providerId="AD" clId="Web-{0353464E-85FD-9344-B390-10E9BA24EAD7}" dt="2026-05-08T08:25:23.845" v="30" actId="1076"/>
        <pc:sldMkLst>
          <pc:docMk/>
          <pc:sldMk cId="2260570700" sldId="297"/>
        </pc:sldMkLst>
      </pc:sldChg>
      <pc:sldChg chg="addSp modSp">
        <pc:chgData name="juswinkl@pg.edu.pl" userId="S::juswinkl_pg.edu.pl#ext#@fril.onmicrosoft.com::455ad5cd-e5a2-49e7-93b8-6e6dfab2f2a5" providerId="AD" clId="Web-{0353464E-85FD-9344-B390-10E9BA24EAD7}" dt="2026-05-08T08:25:33.971" v="34" actId="1076"/>
        <pc:sldMkLst>
          <pc:docMk/>
          <pc:sldMk cId="3917478743" sldId="298"/>
        </pc:sldMkLst>
      </pc:sldChg>
      <pc:sldChg chg="addSp modSp">
        <pc:chgData name="juswinkl@pg.edu.pl" userId="S::juswinkl_pg.edu.pl#ext#@fril.onmicrosoft.com::455ad5cd-e5a2-49e7-93b8-6e6dfab2f2a5" providerId="AD" clId="Web-{0353464E-85FD-9344-B390-10E9BA24EAD7}" dt="2026-05-08T08:25:38.221" v="36" actId="1076"/>
        <pc:sldMkLst>
          <pc:docMk/>
          <pc:sldMk cId="3960057401" sldId="299"/>
        </pc:sldMkLst>
      </pc:sldChg>
      <pc:sldChg chg="addSp modSp">
        <pc:chgData name="juswinkl@pg.edu.pl" userId="S::juswinkl_pg.edu.pl#ext#@fril.onmicrosoft.com::455ad5cd-e5a2-49e7-93b8-6e6dfab2f2a5" providerId="AD" clId="Web-{0353464E-85FD-9344-B390-10E9BA24EAD7}" dt="2026-05-08T08:25:49.799" v="40" actId="1076"/>
        <pc:sldMkLst>
          <pc:docMk/>
          <pc:sldMk cId="2345445956" sldId="300"/>
        </pc:sldMkLst>
      </pc:sldChg>
      <pc:sldChg chg="addSp modSp">
        <pc:chgData name="juswinkl@pg.edu.pl" userId="S::juswinkl_pg.edu.pl#ext#@fril.onmicrosoft.com::455ad5cd-e5a2-49e7-93b8-6e6dfab2f2a5" providerId="AD" clId="Web-{0353464E-85FD-9344-B390-10E9BA24EAD7}" dt="2026-05-08T08:25:56.737" v="42" actId="1076"/>
        <pc:sldMkLst>
          <pc:docMk/>
          <pc:sldMk cId="1840709025" sldId="301"/>
        </pc:sldMkLst>
      </pc:sldChg>
      <pc:sldChg chg="addSp modSp">
        <pc:chgData name="juswinkl@pg.edu.pl" userId="S::juswinkl_pg.edu.pl#ext#@fril.onmicrosoft.com::455ad5cd-e5a2-49e7-93b8-6e6dfab2f2a5" providerId="AD" clId="Web-{0353464E-85FD-9344-B390-10E9BA24EAD7}" dt="2026-05-08T08:26:02.081" v="44" actId="1076"/>
        <pc:sldMkLst>
          <pc:docMk/>
          <pc:sldMk cId="2735745425" sldId="302"/>
        </pc:sldMkLst>
      </pc:sldChg>
      <pc:sldChg chg="addSp modSp">
        <pc:chgData name="juswinkl@pg.edu.pl" userId="S::juswinkl_pg.edu.pl#ext#@fril.onmicrosoft.com::455ad5cd-e5a2-49e7-93b8-6e6dfab2f2a5" providerId="AD" clId="Web-{0353464E-85FD-9344-B390-10E9BA24EAD7}" dt="2026-05-08T08:23:46.624" v="2" actId="1076"/>
        <pc:sldMkLst>
          <pc:docMk/>
          <pc:sldMk cId="2579656660" sldId="323"/>
        </pc:sldMkLst>
      </pc:sldChg>
      <pc:sldChg chg="addSp modSp">
        <pc:chgData name="juswinkl@pg.edu.pl" userId="S::juswinkl_pg.edu.pl#ext#@fril.onmicrosoft.com::455ad5cd-e5a2-49e7-93b8-6e6dfab2f2a5" providerId="AD" clId="Web-{0353464E-85FD-9344-B390-10E9BA24EAD7}" dt="2026-05-08T08:24:03.437" v="6" actId="1076"/>
        <pc:sldMkLst>
          <pc:docMk/>
          <pc:sldMk cId="2518895880" sldId="327"/>
        </pc:sldMkLst>
      </pc:sldChg>
      <pc:sldChg chg="addSp modSp new">
        <pc:chgData name="juswinkl@pg.edu.pl" userId="S::juswinkl_pg.edu.pl#ext#@fril.onmicrosoft.com::455ad5cd-e5a2-49e7-93b8-6e6dfab2f2a5" providerId="AD" clId="Web-{0353464E-85FD-9344-B390-10E9BA24EAD7}" dt="2026-05-08T08:27:44.176" v="61" actId="1076"/>
        <pc:sldMkLst>
          <pc:docMk/>
          <pc:sldMk cId="2388251411" sldId="328"/>
        </pc:sldMkLst>
        <pc:spChg chg="mod">
          <ac:chgData name="juswinkl@pg.edu.pl" userId="S::juswinkl_pg.edu.pl#ext#@fril.onmicrosoft.com::455ad5cd-e5a2-49e7-93b8-6e6dfab2f2a5" providerId="AD" clId="Web-{0353464E-85FD-9344-B390-10E9BA24EAD7}" dt="2026-05-08T08:27:11.348" v="54" actId="20577"/>
          <ac:spMkLst>
            <pc:docMk/>
            <pc:sldMk cId="2388251411" sldId="328"/>
            <ac:spMk id="2" creationId="{62B0E5B3-88F3-1404-328F-69FA5B631848}"/>
          </ac:spMkLst>
        </pc:spChg>
        <pc:picChg chg="add mod">
          <ac:chgData name="juswinkl@pg.edu.pl" userId="S::juswinkl_pg.edu.pl#ext#@fril.onmicrosoft.com::455ad5cd-e5a2-49e7-93b8-6e6dfab2f2a5" providerId="AD" clId="Web-{0353464E-85FD-9344-B390-10E9BA24EAD7}" dt="2026-05-08T08:27:44.176" v="61" actId="1076"/>
          <ac:picMkLst>
            <pc:docMk/>
            <pc:sldMk cId="2388251411" sldId="328"/>
            <ac:picMk id="4" creationId="{D88E0D8C-6FC1-E4CB-8142-9E827547DDD2}"/>
          </ac:picMkLst>
        </pc:picChg>
      </pc:sldChg>
    </pc:docChg>
  </pc:docChgLst>
  <pc:docChgLst>
    <pc:chgData name="Wojciech Kustra" userId="afebd3d0-216b-4c4f-8992-1bf1fda6d5e8" providerId="ADAL" clId="{1D307E72-7901-4E61-A01B-3C4232ABCF63}"/>
    <pc:docChg chg="custSel addSld delSld modSld modMainMaster">
      <pc:chgData name="Wojciech Kustra" userId="afebd3d0-216b-4c4f-8992-1bf1fda6d5e8" providerId="ADAL" clId="{1D307E72-7901-4E61-A01B-3C4232ABCF63}" dt="2026-06-06T18:36:53.067" v="243"/>
      <pc:docMkLst>
        <pc:docMk/>
      </pc:docMkLst>
      <pc:sldChg chg="addSp delSp modSp mod">
        <pc:chgData name="Wojciech Kustra" userId="afebd3d0-216b-4c4f-8992-1bf1fda6d5e8" providerId="ADAL" clId="{1D307E72-7901-4E61-A01B-3C4232ABCF63}" dt="2026-06-06T18:27:36.049" v="22"/>
        <pc:sldMkLst>
          <pc:docMk/>
          <pc:sldMk cId="1950644353" sldId="257"/>
        </pc:sldMkLst>
        <pc:spChg chg="add mod">
          <ac:chgData name="Wojciech Kustra" userId="afebd3d0-216b-4c4f-8992-1bf1fda6d5e8" providerId="ADAL" clId="{1D307E72-7901-4E61-A01B-3C4232ABCF63}" dt="2026-06-06T18:27:36.049" v="22"/>
          <ac:spMkLst>
            <pc:docMk/>
            <pc:sldMk cId="1950644353" sldId="257"/>
            <ac:spMk id="5" creationId="{F5F44DF1-F7F4-5945-D10B-1CB05CB1BE0C}"/>
          </ac:spMkLst>
        </pc:spChg>
        <pc:picChg chg="del">
          <ac:chgData name="Wojciech Kustra" userId="afebd3d0-216b-4c4f-8992-1bf1fda6d5e8" providerId="ADAL" clId="{1D307E72-7901-4E61-A01B-3C4232ABCF63}" dt="2026-06-06T18:27:35.099" v="21" actId="478"/>
          <ac:picMkLst>
            <pc:docMk/>
            <pc:sldMk cId="1950644353" sldId="257"/>
            <ac:picMk id="7" creationId="{83872027-573B-F46A-5293-88672FC2C08D}"/>
          </ac:picMkLst>
        </pc:picChg>
      </pc:sldChg>
      <pc:sldChg chg="addSp delSp modSp del mod">
        <pc:chgData name="Wojciech Kustra" userId="afebd3d0-216b-4c4f-8992-1bf1fda6d5e8" providerId="ADAL" clId="{1D307E72-7901-4E61-A01B-3C4232ABCF63}" dt="2026-06-06T18:36:29.345" v="207"/>
        <pc:sldMkLst>
          <pc:docMk/>
          <pc:sldMk cId="3569830418" sldId="258"/>
        </pc:sldMkLst>
        <pc:spChg chg="add mod">
          <ac:chgData name="Wojciech Kustra" userId="afebd3d0-216b-4c4f-8992-1bf1fda6d5e8" providerId="ADAL" clId="{1D307E72-7901-4E61-A01B-3C4232ABCF63}" dt="2026-06-06T18:28:59.912" v="45"/>
          <ac:spMkLst>
            <pc:docMk/>
            <pc:sldMk cId="3569830418" sldId="258"/>
            <ac:spMk id="4" creationId="{C8391BDA-9D96-44B8-95F6-433B0AEF8520}"/>
          </ac:spMkLst>
        </pc:spChg>
        <pc:picChg chg="del">
          <ac:chgData name="Wojciech Kustra" userId="afebd3d0-216b-4c4f-8992-1bf1fda6d5e8" providerId="ADAL" clId="{1D307E72-7901-4E61-A01B-3C4232ABCF63}" dt="2026-06-06T18:28:59.908" v="38"/>
          <ac:picMkLst>
            <pc:docMk/>
            <pc:sldMk cId="3569830418" sldId="258"/>
            <ac:picMk id="5" creationId="{E63DA886-A2A1-E5D8-C417-0918627B3870}"/>
          </ac:picMkLst>
        </pc:picChg>
      </pc:sldChg>
      <pc:sldChg chg="addSp delSp modSp del mod">
        <pc:chgData name="Wojciech Kustra" userId="afebd3d0-216b-4c4f-8992-1bf1fda6d5e8" providerId="ADAL" clId="{1D307E72-7901-4E61-A01B-3C4232ABCF63}" dt="2026-06-06T18:36:29.458" v="209"/>
        <pc:sldMkLst>
          <pc:docMk/>
          <pc:sldMk cId="2194188843" sldId="259"/>
        </pc:sldMkLst>
        <pc:spChg chg="add mod">
          <ac:chgData name="Wojciech Kustra" userId="afebd3d0-216b-4c4f-8992-1bf1fda6d5e8" providerId="ADAL" clId="{1D307E72-7901-4E61-A01B-3C4232ABCF63}" dt="2026-06-06T18:28:59.915" v="53"/>
          <ac:spMkLst>
            <pc:docMk/>
            <pc:sldMk cId="2194188843" sldId="259"/>
            <ac:spMk id="4" creationId="{A15A451C-E2D5-4EA2-85E3-35DC958BBEF3}"/>
          </ac:spMkLst>
        </pc:spChg>
        <pc:picChg chg="del">
          <ac:chgData name="Wojciech Kustra" userId="afebd3d0-216b-4c4f-8992-1bf1fda6d5e8" providerId="ADAL" clId="{1D307E72-7901-4E61-A01B-3C4232ABCF63}" dt="2026-06-06T18:28:59.912" v="46"/>
          <ac:picMkLst>
            <pc:docMk/>
            <pc:sldMk cId="2194188843" sldId="259"/>
            <ac:picMk id="5" creationId="{55A9E842-CDFB-8B97-8FE5-009D88662C99}"/>
          </ac:picMkLst>
        </pc:picChg>
      </pc:sldChg>
      <pc:sldChg chg="addSp delSp modSp del mod">
        <pc:chgData name="Wojciech Kustra" userId="afebd3d0-216b-4c4f-8992-1bf1fda6d5e8" providerId="ADAL" clId="{1D307E72-7901-4E61-A01B-3C4232ABCF63}" dt="2026-06-06T18:36:51.112" v="223"/>
        <pc:sldMkLst>
          <pc:docMk/>
          <pc:sldMk cId="3676142776" sldId="260"/>
        </pc:sldMkLst>
        <pc:spChg chg="add mod">
          <ac:chgData name="Wojciech Kustra" userId="afebd3d0-216b-4c4f-8992-1bf1fda6d5e8" providerId="ADAL" clId="{1D307E72-7901-4E61-A01B-3C4232ABCF63}" dt="2026-06-06T18:28:59.940" v="109"/>
          <ac:spMkLst>
            <pc:docMk/>
            <pc:sldMk cId="3676142776" sldId="260"/>
            <ac:spMk id="4" creationId="{7A97797E-2B89-4524-A531-B5FA39D8F39E}"/>
          </ac:spMkLst>
        </pc:spChg>
        <pc:spChg chg="add del mod">
          <ac:chgData name="Wojciech Kustra" userId="afebd3d0-216b-4c4f-8992-1bf1fda6d5e8" providerId="ADAL" clId="{1D307E72-7901-4E61-A01B-3C4232ABCF63}" dt="2026-06-06T18:30:25.003" v="192"/>
          <ac:spMkLst>
            <pc:docMk/>
            <pc:sldMk cId="3676142776" sldId="260"/>
            <ac:spMk id="6" creationId="{0B7CA153-B334-4C9A-BFDA-4652542BF5DB}"/>
          </ac:spMkLst>
        </pc:spChg>
        <pc:picChg chg="del">
          <ac:chgData name="Wojciech Kustra" userId="afebd3d0-216b-4c4f-8992-1bf1fda6d5e8" providerId="ADAL" clId="{1D307E72-7901-4E61-A01B-3C4232ABCF63}" dt="2026-06-06T18:28:59.937" v="102"/>
          <ac:picMkLst>
            <pc:docMk/>
            <pc:sldMk cId="3676142776" sldId="260"/>
            <ac:picMk id="5" creationId="{7A66FEFC-5D38-3301-AF4E-86BD873E7ADC}"/>
          </ac:picMkLst>
        </pc:picChg>
      </pc:sldChg>
      <pc:sldChg chg="addSp delSp modSp del mod">
        <pc:chgData name="Wojciech Kustra" userId="afebd3d0-216b-4c4f-8992-1bf1fda6d5e8" providerId="ADAL" clId="{1D307E72-7901-4E61-A01B-3C4232ABCF63}" dt="2026-06-06T18:36:52.445" v="231"/>
        <pc:sldMkLst>
          <pc:docMk/>
          <pc:sldMk cId="4091962374" sldId="261"/>
        </pc:sldMkLst>
        <pc:spChg chg="add mod">
          <ac:chgData name="Wojciech Kustra" userId="afebd3d0-216b-4c4f-8992-1bf1fda6d5e8" providerId="ADAL" clId="{1D307E72-7901-4E61-A01B-3C4232ABCF63}" dt="2026-06-06T18:29:47.332" v="153"/>
          <ac:spMkLst>
            <pc:docMk/>
            <pc:sldMk cId="4091962374" sldId="261"/>
            <ac:spMk id="2" creationId="{532B8CF7-B126-4AA1-AA55-B3E1F4D60A25}"/>
          </ac:spMkLst>
        </pc:spChg>
        <pc:picChg chg="del">
          <ac:chgData name="Wojciech Kustra" userId="afebd3d0-216b-4c4f-8992-1bf1fda6d5e8" providerId="ADAL" clId="{1D307E72-7901-4E61-A01B-3C4232ABCF63}" dt="2026-06-06T18:30:25.007" v="196"/>
          <ac:picMkLst>
            <pc:docMk/>
            <pc:sldMk cId="4091962374" sldId="261"/>
            <ac:picMk id="5" creationId="{EFE63A54-453A-BB67-19F3-DFA128A6952F}"/>
          </ac:picMkLst>
        </pc:picChg>
      </pc:sldChg>
      <pc:sldChg chg="addSp delSp modSp del mod">
        <pc:chgData name="Wojciech Kustra" userId="afebd3d0-216b-4c4f-8992-1bf1fda6d5e8" providerId="ADAL" clId="{1D307E72-7901-4E61-A01B-3C4232ABCF63}" dt="2026-06-06T18:36:52.779" v="237"/>
        <pc:sldMkLst>
          <pc:docMk/>
          <pc:sldMk cId="3294345552" sldId="262"/>
        </pc:sldMkLst>
        <pc:spChg chg="add mod">
          <ac:chgData name="Wojciech Kustra" userId="afebd3d0-216b-4c4f-8992-1bf1fda6d5e8" providerId="ADAL" clId="{1D307E72-7901-4E61-A01B-3C4232ABCF63}" dt="2026-06-06T18:29:47.424" v="171"/>
          <ac:spMkLst>
            <pc:docMk/>
            <pc:sldMk cId="3294345552" sldId="262"/>
            <ac:spMk id="2" creationId="{05907BFB-D5B5-4BE7-A34D-57EE8DE0E53E}"/>
          </ac:spMkLst>
        </pc:spChg>
        <pc:picChg chg="del">
          <ac:chgData name="Wojciech Kustra" userId="afebd3d0-216b-4c4f-8992-1bf1fda6d5e8" providerId="ADAL" clId="{1D307E72-7901-4E61-A01B-3C4232ABCF63}" dt="2026-06-06T18:30:25.009" v="199"/>
          <ac:picMkLst>
            <pc:docMk/>
            <pc:sldMk cId="3294345552" sldId="262"/>
            <ac:picMk id="5" creationId="{652A4146-9E0F-8377-992A-65233D9D3F45}"/>
          </ac:picMkLst>
        </pc:picChg>
      </pc:sldChg>
      <pc:sldChg chg="addSp delSp modSp del mod">
        <pc:chgData name="Wojciech Kustra" userId="afebd3d0-216b-4c4f-8992-1bf1fda6d5e8" providerId="ADAL" clId="{1D307E72-7901-4E61-A01B-3C4232ABCF63}" dt="2026-06-06T18:36:29.573" v="211"/>
        <pc:sldMkLst>
          <pc:docMk/>
          <pc:sldMk cId="2972849260" sldId="288"/>
        </pc:sldMkLst>
        <pc:spChg chg="add mod">
          <ac:chgData name="Wojciech Kustra" userId="afebd3d0-216b-4c4f-8992-1bf1fda6d5e8" providerId="ADAL" clId="{1D307E72-7901-4E61-A01B-3C4232ABCF63}" dt="2026-06-06T18:28:59.919" v="61"/>
          <ac:spMkLst>
            <pc:docMk/>
            <pc:sldMk cId="2972849260" sldId="288"/>
            <ac:spMk id="2" creationId="{A27169F4-B8AF-40C3-B98F-F53900800BDE}"/>
          </ac:spMkLst>
        </pc:spChg>
        <pc:picChg chg="del">
          <ac:chgData name="Wojciech Kustra" userId="afebd3d0-216b-4c4f-8992-1bf1fda6d5e8" providerId="ADAL" clId="{1D307E72-7901-4E61-A01B-3C4232ABCF63}" dt="2026-06-06T18:28:59.916" v="54"/>
          <ac:picMkLst>
            <pc:docMk/>
            <pc:sldMk cId="2972849260" sldId="288"/>
            <ac:picMk id="5" creationId="{9F1F46BF-331F-25B8-EA91-BB2FC3FBC2C8}"/>
          </ac:picMkLst>
        </pc:picChg>
      </pc:sldChg>
      <pc:sldChg chg="addSp delSp modSp del mod">
        <pc:chgData name="Wojciech Kustra" userId="afebd3d0-216b-4c4f-8992-1bf1fda6d5e8" providerId="ADAL" clId="{1D307E72-7901-4E61-A01B-3C4232ABCF63}" dt="2026-06-06T18:36:30.010" v="219"/>
        <pc:sldMkLst>
          <pc:docMk/>
          <pc:sldMk cId="3019089437" sldId="289"/>
        </pc:sldMkLst>
        <pc:spChg chg="add mod">
          <ac:chgData name="Wojciech Kustra" userId="afebd3d0-216b-4c4f-8992-1bf1fda6d5e8" providerId="ADAL" clId="{1D307E72-7901-4E61-A01B-3C4232ABCF63}" dt="2026-06-06T18:28:59.933" v="93"/>
          <ac:spMkLst>
            <pc:docMk/>
            <pc:sldMk cId="3019089437" sldId="289"/>
            <ac:spMk id="2" creationId="{775C123B-8F09-4550-A314-EF3E5A48B508}"/>
          </ac:spMkLst>
        </pc:spChg>
        <pc:picChg chg="del">
          <ac:chgData name="Wojciech Kustra" userId="afebd3d0-216b-4c4f-8992-1bf1fda6d5e8" providerId="ADAL" clId="{1D307E72-7901-4E61-A01B-3C4232ABCF63}" dt="2026-06-06T18:28:59.930" v="86"/>
          <ac:picMkLst>
            <pc:docMk/>
            <pc:sldMk cId="3019089437" sldId="289"/>
            <ac:picMk id="4" creationId="{8B480A54-FADE-3B9C-16F4-57155464ED51}"/>
          </ac:picMkLst>
        </pc:picChg>
      </pc:sldChg>
      <pc:sldChg chg="addSp delSp modSp del mod">
        <pc:chgData name="Wojciech Kustra" userId="afebd3d0-216b-4c4f-8992-1bf1fda6d5e8" providerId="ADAL" clId="{1D307E72-7901-4E61-A01B-3C4232ABCF63}" dt="2026-06-06T18:36:29.685" v="213"/>
        <pc:sldMkLst>
          <pc:docMk/>
          <pc:sldMk cId="2107280632" sldId="290"/>
        </pc:sldMkLst>
        <pc:spChg chg="add mod">
          <ac:chgData name="Wojciech Kustra" userId="afebd3d0-216b-4c4f-8992-1bf1fda6d5e8" providerId="ADAL" clId="{1D307E72-7901-4E61-A01B-3C4232ABCF63}" dt="2026-06-06T18:28:59.922" v="69"/>
          <ac:spMkLst>
            <pc:docMk/>
            <pc:sldMk cId="2107280632" sldId="290"/>
            <ac:spMk id="2" creationId="{67E7F629-DF2B-43ED-B1B1-F4E9691FD0D8}"/>
          </ac:spMkLst>
        </pc:spChg>
        <pc:picChg chg="del">
          <ac:chgData name="Wojciech Kustra" userId="afebd3d0-216b-4c4f-8992-1bf1fda6d5e8" providerId="ADAL" clId="{1D307E72-7901-4E61-A01B-3C4232ABCF63}" dt="2026-06-06T18:28:59.919" v="62"/>
          <ac:picMkLst>
            <pc:docMk/>
            <pc:sldMk cId="2107280632" sldId="290"/>
            <ac:picMk id="5" creationId="{62DE7B19-74EE-1E6D-ECAF-2D29BA56F425}"/>
          </ac:picMkLst>
        </pc:picChg>
      </pc:sldChg>
      <pc:sldChg chg="addSp delSp modSp del mod">
        <pc:chgData name="Wojciech Kustra" userId="afebd3d0-216b-4c4f-8992-1bf1fda6d5e8" providerId="ADAL" clId="{1D307E72-7901-4E61-A01B-3C4232ABCF63}" dt="2026-06-06T18:36:29.792" v="215"/>
        <pc:sldMkLst>
          <pc:docMk/>
          <pc:sldMk cId="349541836" sldId="291"/>
        </pc:sldMkLst>
        <pc:spChg chg="add mod">
          <ac:chgData name="Wojciech Kustra" userId="afebd3d0-216b-4c4f-8992-1bf1fda6d5e8" providerId="ADAL" clId="{1D307E72-7901-4E61-A01B-3C4232ABCF63}" dt="2026-06-06T18:28:59.926" v="77"/>
          <ac:spMkLst>
            <pc:docMk/>
            <pc:sldMk cId="349541836" sldId="291"/>
            <ac:spMk id="2" creationId="{49197828-CE04-45EA-B035-991553AC0F44}"/>
          </ac:spMkLst>
        </pc:spChg>
        <pc:picChg chg="del">
          <ac:chgData name="Wojciech Kustra" userId="afebd3d0-216b-4c4f-8992-1bf1fda6d5e8" providerId="ADAL" clId="{1D307E72-7901-4E61-A01B-3C4232ABCF63}" dt="2026-06-06T18:28:59.923" v="70"/>
          <ac:picMkLst>
            <pc:docMk/>
            <pc:sldMk cId="349541836" sldId="291"/>
            <ac:picMk id="5" creationId="{D88D5BC1-4C7B-E698-6190-351A982593DE}"/>
          </ac:picMkLst>
        </pc:picChg>
      </pc:sldChg>
      <pc:sldChg chg="addSp delSp modSp del mod">
        <pc:chgData name="Wojciech Kustra" userId="afebd3d0-216b-4c4f-8992-1bf1fda6d5e8" providerId="ADAL" clId="{1D307E72-7901-4E61-A01B-3C4232ABCF63}" dt="2026-06-06T18:36:29.904" v="217"/>
        <pc:sldMkLst>
          <pc:docMk/>
          <pc:sldMk cId="2419499475" sldId="292"/>
        </pc:sldMkLst>
        <pc:spChg chg="add mod">
          <ac:chgData name="Wojciech Kustra" userId="afebd3d0-216b-4c4f-8992-1bf1fda6d5e8" providerId="ADAL" clId="{1D307E72-7901-4E61-A01B-3C4232ABCF63}" dt="2026-06-06T18:28:59.929" v="85"/>
          <ac:spMkLst>
            <pc:docMk/>
            <pc:sldMk cId="2419499475" sldId="292"/>
            <ac:spMk id="2" creationId="{C02D8928-20AF-4AD5-BAE9-E93DEC28FF7E}"/>
          </ac:spMkLst>
        </pc:spChg>
        <pc:picChg chg="del">
          <ac:chgData name="Wojciech Kustra" userId="afebd3d0-216b-4c4f-8992-1bf1fda6d5e8" providerId="ADAL" clId="{1D307E72-7901-4E61-A01B-3C4232ABCF63}" dt="2026-06-06T18:28:59.926" v="78"/>
          <ac:picMkLst>
            <pc:docMk/>
            <pc:sldMk cId="2419499475" sldId="292"/>
            <ac:picMk id="5" creationId="{EA94D869-C004-1EA9-58DA-6BFD951172B5}"/>
          </ac:picMkLst>
        </pc:picChg>
      </pc:sldChg>
      <pc:sldChg chg="addSp delSp modSp del mod">
        <pc:chgData name="Wojciech Kustra" userId="afebd3d0-216b-4c4f-8992-1bf1fda6d5e8" providerId="ADAL" clId="{1D307E72-7901-4E61-A01B-3C4232ABCF63}" dt="2026-06-06T18:36:30.121" v="221"/>
        <pc:sldMkLst>
          <pc:docMk/>
          <pc:sldMk cId="900185236" sldId="293"/>
        </pc:sldMkLst>
        <pc:spChg chg="add mod">
          <ac:chgData name="Wojciech Kustra" userId="afebd3d0-216b-4c4f-8992-1bf1fda6d5e8" providerId="ADAL" clId="{1D307E72-7901-4E61-A01B-3C4232ABCF63}" dt="2026-06-06T18:28:59.936" v="101"/>
          <ac:spMkLst>
            <pc:docMk/>
            <pc:sldMk cId="900185236" sldId="293"/>
            <ac:spMk id="2" creationId="{358B5E73-C37F-44B4-990D-8EC8DBBA267B}"/>
          </ac:spMkLst>
        </pc:spChg>
        <pc:spChg chg="add del mod">
          <ac:chgData name="Wojciech Kustra" userId="afebd3d0-216b-4c4f-8992-1bf1fda6d5e8" providerId="ADAL" clId="{1D307E72-7901-4E61-A01B-3C4232ABCF63}" dt="2026-06-06T18:30:25.002" v="191"/>
          <ac:spMkLst>
            <pc:docMk/>
            <pc:sldMk cId="900185236" sldId="293"/>
            <ac:spMk id="5" creationId="{8B50C8D9-4829-41C7-AD3E-EC4DDB8E85F3}"/>
          </ac:spMkLst>
        </pc:spChg>
        <pc:picChg chg="del">
          <ac:chgData name="Wojciech Kustra" userId="afebd3d0-216b-4c4f-8992-1bf1fda6d5e8" providerId="ADAL" clId="{1D307E72-7901-4E61-A01B-3C4232ABCF63}" dt="2026-06-06T18:28:59.933" v="94"/>
          <ac:picMkLst>
            <pc:docMk/>
            <pc:sldMk cId="900185236" sldId="293"/>
            <ac:picMk id="4" creationId="{B54D700A-07CB-A3D3-7DDE-CF07DAC96B90}"/>
          </ac:picMkLst>
        </pc:picChg>
      </pc:sldChg>
      <pc:sldChg chg="addSp delSp modSp del mod">
        <pc:chgData name="Wojciech Kustra" userId="afebd3d0-216b-4c4f-8992-1bf1fda6d5e8" providerId="ADAL" clId="{1D307E72-7901-4E61-A01B-3C4232ABCF63}" dt="2026-06-06T18:36:51.867" v="225"/>
        <pc:sldMkLst>
          <pc:docMk/>
          <pc:sldMk cId="2891047507" sldId="294"/>
        </pc:sldMkLst>
        <pc:spChg chg="add mod">
          <ac:chgData name="Wojciech Kustra" userId="afebd3d0-216b-4c4f-8992-1bf1fda6d5e8" providerId="ADAL" clId="{1D307E72-7901-4E61-A01B-3C4232ABCF63}" dt="2026-06-06T18:28:59.943" v="117"/>
          <ac:spMkLst>
            <pc:docMk/>
            <pc:sldMk cId="2891047507" sldId="294"/>
            <ac:spMk id="2" creationId="{25BF0407-6F01-42BC-91DE-BB629A1316DD}"/>
          </ac:spMkLst>
        </pc:spChg>
        <pc:spChg chg="add del mod">
          <ac:chgData name="Wojciech Kustra" userId="afebd3d0-216b-4c4f-8992-1bf1fda6d5e8" providerId="ADAL" clId="{1D307E72-7901-4E61-A01B-3C4232ABCF63}" dt="2026-06-06T18:30:25.004" v="193"/>
          <ac:spMkLst>
            <pc:docMk/>
            <pc:sldMk cId="2891047507" sldId="294"/>
            <ac:spMk id="6" creationId="{A5D723D5-3BB2-4D94-924F-D42B4FF69C84}"/>
          </ac:spMkLst>
        </pc:spChg>
        <pc:picChg chg="del">
          <ac:chgData name="Wojciech Kustra" userId="afebd3d0-216b-4c4f-8992-1bf1fda6d5e8" providerId="ADAL" clId="{1D307E72-7901-4E61-A01B-3C4232ABCF63}" dt="2026-06-06T18:28:59.940" v="110"/>
          <ac:picMkLst>
            <pc:docMk/>
            <pc:sldMk cId="2891047507" sldId="294"/>
            <ac:picMk id="5" creationId="{C129704C-9088-2F7F-42BD-F34335F44E09}"/>
          </ac:picMkLst>
        </pc:picChg>
      </pc:sldChg>
      <pc:sldChg chg="addSp delSp modSp del mod">
        <pc:chgData name="Wojciech Kustra" userId="afebd3d0-216b-4c4f-8992-1bf1fda6d5e8" providerId="ADAL" clId="{1D307E72-7901-4E61-A01B-3C4232ABCF63}" dt="2026-06-06T18:36:52.074" v="227"/>
        <pc:sldMkLst>
          <pc:docMk/>
          <pc:sldMk cId="3802243956" sldId="296"/>
        </pc:sldMkLst>
        <pc:spChg chg="add mod">
          <ac:chgData name="Wojciech Kustra" userId="afebd3d0-216b-4c4f-8992-1bf1fda6d5e8" providerId="ADAL" clId="{1D307E72-7901-4E61-A01B-3C4232ABCF63}" dt="2026-06-06T18:29:47.287" v="141"/>
          <ac:spMkLst>
            <pc:docMk/>
            <pc:sldMk cId="3802243956" sldId="296"/>
            <ac:spMk id="2" creationId="{C105E593-1497-4C1D-AA2D-B80E38A02132}"/>
          </ac:spMkLst>
        </pc:spChg>
        <pc:picChg chg="del">
          <ac:chgData name="Wojciech Kustra" userId="afebd3d0-216b-4c4f-8992-1bf1fda6d5e8" providerId="ADAL" clId="{1D307E72-7901-4E61-A01B-3C4232ABCF63}" dt="2026-06-06T18:30:25.005" v="194"/>
          <ac:picMkLst>
            <pc:docMk/>
            <pc:sldMk cId="3802243956" sldId="296"/>
            <ac:picMk id="4" creationId="{756DCF31-21DC-7B1A-A8F8-665B4741EA17}"/>
          </ac:picMkLst>
        </pc:picChg>
      </pc:sldChg>
      <pc:sldChg chg="addSp delSp modSp del mod">
        <pc:chgData name="Wojciech Kustra" userId="afebd3d0-216b-4c4f-8992-1bf1fda6d5e8" providerId="ADAL" clId="{1D307E72-7901-4E61-A01B-3C4232ABCF63}" dt="2026-06-06T18:36:52.253" v="229"/>
        <pc:sldMkLst>
          <pc:docMk/>
          <pc:sldMk cId="2260570700" sldId="297"/>
        </pc:sldMkLst>
        <pc:spChg chg="add mod">
          <ac:chgData name="Wojciech Kustra" userId="afebd3d0-216b-4c4f-8992-1bf1fda6d5e8" providerId="ADAL" clId="{1D307E72-7901-4E61-A01B-3C4232ABCF63}" dt="2026-06-06T18:29:47.310" v="147"/>
          <ac:spMkLst>
            <pc:docMk/>
            <pc:sldMk cId="2260570700" sldId="297"/>
            <ac:spMk id="2" creationId="{04E70DC0-0144-4415-8B92-D29FD7C5A712}"/>
          </ac:spMkLst>
        </pc:spChg>
        <pc:picChg chg="del">
          <ac:chgData name="Wojciech Kustra" userId="afebd3d0-216b-4c4f-8992-1bf1fda6d5e8" providerId="ADAL" clId="{1D307E72-7901-4E61-A01B-3C4232ABCF63}" dt="2026-06-06T18:30:25.006" v="195"/>
          <ac:picMkLst>
            <pc:docMk/>
            <pc:sldMk cId="2260570700" sldId="297"/>
            <ac:picMk id="4" creationId="{8C59B74A-FC54-CD44-3417-C542A2B50834}"/>
          </ac:picMkLst>
        </pc:picChg>
      </pc:sldChg>
      <pc:sldChg chg="addSp delSp modSp del mod">
        <pc:chgData name="Wojciech Kustra" userId="afebd3d0-216b-4c4f-8992-1bf1fda6d5e8" providerId="ADAL" clId="{1D307E72-7901-4E61-A01B-3C4232ABCF63}" dt="2026-06-06T18:36:52.572" v="233"/>
        <pc:sldMkLst>
          <pc:docMk/>
          <pc:sldMk cId="3917478743" sldId="298"/>
        </pc:sldMkLst>
        <pc:spChg chg="add mod">
          <ac:chgData name="Wojciech Kustra" userId="afebd3d0-216b-4c4f-8992-1bf1fda6d5e8" providerId="ADAL" clId="{1D307E72-7901-4E61-A01B-3C4232ABCF63}" dt="2026-06-06T18:29:47.361" v="159"/>
          <ac:spMkLst>
            <pc:docMk/>
            <pc:sldMk cId="3917478743" sldId="298"/>
            <ac:spMk id="2" creationId="{35E28D8C-D964-4C53-85D6-55B1535F840A}"/>
          </ac:spMkLst>
        </pc:spChg>
        <pc:picChg chg="del">
          <ac:chgData name="Wojciech Kustra" userId="afebd3d0-216b-4c4f-8992-1bf1fda6d5e8" providerId="ADAL" clId="{1D307E72-7901-4E61-A01B-3C4232ABCF63}" dt="2026-06-06T18:30:25.008" v="197"/>
          <ac:picMkLst>
            <pc:docMk/>
            <pc:sldMk cId="3917478743" sldId="298"/>
            <ac:picMk id="5" creationId="{10648D1A-30A1-08DB-A6F6-963DC8415A50}"/>
          </ac:picMkLst>
        </pc:picChg>
      </pc:sldChg>
      <pc:sldChg chg="addSp delSp modSp del mod">
        <pc:chgData name="Wojciech Kustra" userId="afebd3d0-216b-4c4f-8992-1bf1fda6d5e8" providerId="ADAL" clId="{1D307E72-7901-4E61-A01B-3C4232ABCF63}" dt="2026-06-06T18:36:52.677" v="235"/>
        <pc:sldMkLst>
          <pc:docMk/>
          <pc:sldMk cId="3960057401" sldId="299"/>
        </pc:sldMkLst>
        <pc:spChg chg="add mod">
          <ac:chgData name="Wojciech Kustra" userId="afebd3d0-216b-4c4f-8992-1bf1fda6d5e8" providerId="ADAL" clId="{1D307E72-7901-4E61-A01B-3C4232ABCF63}" dt="2026-06-06T18:29:47.385" v="165"/>
          <ac:spMkLst>
            <pc:docMk/>
            <pc:sldMk cId="3960057401" sldId="299"/>
            <ac:spMk id="2" creationId="{F0BD2E49-D1C3-4574-ADD1-6DA5241ACF41}"/>
          </ac:spMkLst>
        </pc:spChg>
        <pc:picChg chg="del">
          <ac:chgData name="Wojciech Kustra" userId="afebd3d0-216b-4c4f-8992-1bf1fda6d5e8" providerId="ADAL" clId="{1D307E72-7901-4E61-A01B-3C4232ABCF63}" dt="2026-06-06T18:30:25.009" v="198"/>
          <ac:picMkLst>
            <pc:docMk/>
            <pc:sldMk cId="3960057401" sldId="299"/>
            <ac:picMk id="5" creationId="{3D8B0F54-3EF4-0398-1A55-FE51910F99F5}"/>
          </ac:picMkLst>
        </pc:picChg>
      </pc:sldChg>
      <pc:sldChg chg="addSp delSp modSp del mod">
        <pc:chgData name="Wojciech Kustra" userId="afebd3d0-216b-4c4f-8992-1bf1fda6d5e8" providerId="ADAL" clId="{1D307E72-7901-4E61-A01B-3C4232ABCF63}" dt="2026-06-06T18:36:52.875" v="239"/>
        <pc:sldMkLst>
          <pc:docMk/>
          <pc:sldMk cId="2345445956" sldId="300"/>
        </pc:sldMkLst>
        <pc:spChg chg="add mod">
          <ac:chgData name="Wojciech Kustra" userId="afebd3d0-216b-4c4f-8992-1bf1fda6d5e8" providerId="ADAL" clId="{1D307E72-7901-4E61-A01B-3C4232ABCF63}" dt="2026-06-06T18:29:47.450" v="177"/>
          <ac:spMkLst>
            <pc:docMk/>
            <pc:sldMk cId="2345445956" sldId="300"/>
            <ac:spMk id="2" creationId="{7040FC8C-0BB2-4974-A1E3-D5D3EBA07249}"/>
          </ac:spMkLst>
        </pc:spChg>
        <pc:picChg chg="del">
          <ac:chgData name="Wojciech Kustra" userId="afebd3d0-216b-4c4f-8992-1bf1fda6d5e8" providerId="ADAL" clId="{1D307E72-7901-4E61-A01B-3C4232ABCF63}" dt="2026-06-06T18:30:25.010" v="200"/>
          <ac:picMkLst>
            <pc:docMk/>
            <pc:sldMk cId="2345445956" sldId="300"/>
            <ac:picMk id="5" creationId="{B68C9811-70A7-E45A-572C-FA675A97B110}"/>
          </ac:picMkLst>
        </pc:picChg>
      </pc:sldChg>
      <pc:sldChg chg="addSp delSp modSp del mod">
        <pc:chgData name="Wojciech Kustra" userId="afebd3d0-216b-4c4f-8992-1bf1fda6d5e8" providerId="ADAL" clId="{1D307E72-7901-4E61-A01B-3C4232ABCF63}" dt="2026-06-06T18:36:52.970" v="241"/>
        <pc:sldMkLst>
          <pc:docMk/>
          <pc:sldMk cId="1840709025" sldId="301"/>
        </pc:sldMkLst>
        <pc:spChg chg="add mod">
          <ac:chgData name="Wojciech Kustra" userId="afebd3d0-216b-4c4f-8992-1bf1fda6d5e8" providerId="ADAL" clId="{1D307E72-7901-4E61-A01B-3C4232ABCF63}" dt="2026-06-06T18:29:47.492" v="183"/>
          <ac:spMkLst>
            <pc:docMk/>
            <pc:sldMk cId="1840709025" sldId="301"/>
            <ac:spMk id="2" creationId="{BE6EBACA-1312-4D18-88C5-739407764CDC}"/>
          </ac:spMkLst>
        </pc:spChg>
        <pc:picChg chg="del">
          <ac:chgData name="Wojciech Kustra" userId="afebd3d0-216b-4c4f-8992-1bf1fda6d5e8" providerId="ADAL" clId="{1D307E72-7901-4E61-A01B-3C4232ABCF63}" dt="2026-06-06T18:30:25.011" v="201"/>
          <ac:picMkLst>
            <pc:docMk/>
            <pc:sldMk cId="1840709025" sldId="301"/>
            <ac:picMk id="5" creationId="{E9F4B17B-2185-9A65-BCA4-4B5CB3A55C25}"/>
          </ac:picMkLst>
        </pc:picChg>
      </pc:sldChg>
      <pc:sldChg chg="addSp delSp modSp del mod">
        <pc:chgData name="Wojciech Kustra" userId="afebd3d0-216b-4c4f-8992-1bf1fda6d5e8" providerId="ADAL" clId="{1D307E72-7901-4E61-A01B-3C4232ABCF63}" dt="2026-06-06T18:36:53.067" v="243"/>
        <pc:sldMkLst>
          <pc:docMk/>
          <pc:sldMk cId="2735745425" sldId="302"/>
        </pc:sldMkLst>
        <pc:spChg chg="add mod">
          <ac:chgData name="Wojciech Kustra" userId="afebd3d0-216b-4c4f-8992-1bf1fda6d5e8" providerId="ADAL" clId="{1D307E72-7901-4E61-A01B-3C4232ABCF63}" dt="2026-06-06T18:29:47.509" v="189"/>
          <ac:spMkLst>
            <pc:docMk/>
            <pc:sldMk cId="2735745425" sldId="302"/>
            <ac:spMk id="2" creationId="{C811030F-D8DF-46BF-879C-F76F7311DF5F}"/>
          </ac:spMkLst>
        </pc:spChg>
        <pc:picChg chg="del">
          <ac:chgData name="Wojciech Kustra" userId="afebd3d0-216b-4c4f-8992-1bf1fda6d5e8" providerId="ADAL" clId="{1D307E72-7901-4E61-A01B-3C4232ABCF63}" dt="2026-06-06T18:30:16.111" v="190"/>
          <ac:picMkLst>
            <pc:docMk/>
            <pc:sldMk cId="2735745425" sldId="302"/>
            <ac:picMk id="5" creationId="{407C5515-A9D0-22F2-1A80-E1B31937106F}"/>
          </ac:picMkLst>
        </pc:picChg>
      </pc:sldChg>
      <pc:sldChg chg="delSp modSp mod">
        <pc:chgData name="Wojciech Kustra" userId="afebd3d0-216b-4c4f-8992-1bf1fda6d5e8" providerId="ADAL" clId="{1D307E72-7901-4E61-A01B-3C4232ABCF63}" dt="2026-06-06T18:26:53.658" v="20" actId="478"/>
        <pc:sldMkLst>
          <pc:docMk/>
          <pc:sldMk cId="2579656660" sldId="323"/>
        </pc:sldMkLst>
        <pc:picChg chg="del">
          <ac:chgData name="Wojciech Kustra" userId="afebd3d0-216b-4c4f-8992-1bf1fda6d5e8" providerId="ADAL" clId="{1D307E72-7901-4E61-A01B-3C4232ABCF63}" dt="2026-06-06T18:26:53.658" v="20" actId="478"/>
          <ac:picMkLst>
            <pc:docMk/>
            <pc:sldMk cId="2579656660" sldId="323"/>
            <ac:picMk id="4" creationId="{DC17332D-02C5-05C8-7179-CAC564547EF1}"/>
          </ac:picMkLst>
        </pc:picChg>
      </pc:sldChg>
      <pc:sldChg chg="addSp delSp modSp del mod">
        <pc:chgData name="Wojciech Kustra" userId="afebd3d0-216b-4c4f-8992-1bf1fda6d5e8" providerId="ADAL" clId="{1D307E72-7901-4E61-A01B-3C4232ABCF63}" dt="2026-06-06T18:36:29.220" v="205"/>
        <pc:sldMkLst>
          <pc:docMk/>
          <pc:sldMk cId="2518895880" sldId="327"/>
        </pc:sldMkLst>
        <pc:spChg chg="add mod">
          <ac:chgData name="Wojciech Kustra" userId="afebd3d0-216b-4c4f-8992-1bf1fda6d5e8" providerId="ADAL" clId="{1D307E72-7901-4E61-A01B-3C4232ABCF63}" dt="2026-06-06T18:28:59.907" v="37"/>
          <ac:spMkLst>
            <pc:docMk/>
            <pc:sldMk cId="2518895880" sldId="327"/>
            <ac:spMk id="2" creationId="{B30C7B76-4611-450B-BC5F-2383E240AD16}"/>
          </ac:spMkLst>
        </pc:spChg>
        <pc:picChg chg="del">
          <ac:chgData name="Wojciech Kustra" userId="afebd3d0-216b-4c4f-8992-1bf1fda6d5e8" providerId="ADAL" clId="{1D307E72-7901-4E61-A01B-3C4232ABCF63}" dt="2026-06-06T18:28:59.904" v="30"/>
          <ac:picMkLst>
            <pc:docMk/>
            <pc:sldMk cId="2518895880" sldId="327"/>
            <ac:picMk id="5" creationId="{B04741D0-3DD4-6469-1290-6ACF459EC985}"/>
          </ac:picMkLst>
        </pc:picChg>
      </pc:sldChg>
      <pc:sldChg chg="addSp modSp del mod">
        <pc:chgData name="Wojciech Kustra" userId="afebd3d0-216b-4c4f-8992-1bf1fda6d5e8" providerId="ADAL" clId="{1D307E72-7901-4E61-A01B-3C4232ABCF63}" dt="2026-06-06T18:36:28.233" v="203"/>
        <pc:sldMkLst>
          <pc:docMk/>
          <pc:sldMk cId="2388251411" sldId="328"/>
        </pc:sldMkLst>
        <pc:spChg chg="add mod">
          <ac:chgData name="Wojciech Kustra" userId="afebd3d0-216b-4c4f-8992-1bf1fda6d5e8" providerId="ADAL" clId="{1D307E72-7901-4E61-A01B-3C4232ABCF63}" dt="2026-06-06T18:28:59.903" v="29"/>
          <ac:spMkLst>
            <pc:docMk/>
            <pc:sldMk cId="2388251411" sldId="328"/>
            <ac:spMk id="5" creationId="{BCC1CFFF-B78E-4B67-9E75-A38468A38B40}"/>
          </ac:spMkLst>
        </pc:spChg>
      </pc:sldChg>
      <pc:sldChg chg="add">
        <pc:chgData name="Wojciech Kustra" userId="afebd3d0-216b-4c4f-8992-1bf1fda6d5e8" providerId="ADAL" clId="{1D307E72-7901-4E61-A01B-3C4232ABCF63}" dt="2026-06-06T18:36:28.196" v="202"/>
        <pc:sldMkLst>
          <pc:docMk/>
          <pc:sldMk cId="3873814328" sldId="329"/>
        </pc:sldMkLst>
      </pc:sldChg>
      <pc:sldChg chg="add">
        <pc:chgData name="Wojciech Kustra" userId="afebd3d0-216b-4c4f-8992-1bf1fda6d5e8" providerId="ADAL" clId="{1D307E72-7901-4E61-A01B-3C4232ABCF63}" dt="2026-06-06T18:36:29.197" v="204"/>
        <pc:sldMkLst>
          <pc:docMk/>
          <pc:sldMk cId="3311763332" sldId="330"/>
        </pc:sldMkLst>
      </pc:sldChg>
      <pc:sldChg chg="add">
        <pc:chgData name="Wojciech Kustra" userId="afebd3d0-216b-4c4f-8992-1bf1fda6d5e8" providerId="ADAL" clId="{1D307E72-7901-4E61-A01B-3C4232ABCF63}" dt="2026-06-06T18:36:29.331" v="206"/>
        <pc:sldMkLst>
          <pc:docMk/>
          <pc:sldMk cId="219848549" sldId="331"/>
        </pc:sldMkLst>
      </pc:sldChg>
      <pc:sldChg chg="add">
        <pc:chgData name="Wojciech Kustra" userId="afebd3d0-216b-4c4f-8992-1bf1fda6d5e8" providerId="ADAL" clId="{1D307E72-7901-4E61-A01B-3C4232ABCF63}" dt="2026-06-06T18:36:29.446" v="208"/>
        <pc:sldMkLst>
          <pc:docMk/>
          <pc:sldMk cId="1337706515" sldId="332"/>
        </pc:sldMkLst>
      </pc:sldChg>
      <pc:sldChg chg="add">
        <pc:chgData name="Wojciech Kustra" userId="afebd3d0-216b-4c4f-8992-1bf1fda6d5e8" providerId="ADAL" clId="{1D307E72-7901-4E61-A01B-3C4232ABCF63}" dt="2026-06-06T18:36:29.562" v="210"/>
        <pc:sldMkLst>
          <pc:docMk/>
          <pc:sldMk cId="2615948212" sldId="333"/>
        </pc:sldMkLst>
      </pc:sldChg>
      <pc:sldChg chg="add">
        <pc:chgData name="Wojciech Kustra" userId="afebd3d0-216b-4c4f-8992-1bf1fda6d5e8" providerId="ADAL" clId="{1D307E72-7901-4E61-A01B-3C4232ABCF63}" dt="2026-06-06T18:36:29.674" v="212"/>
        <pc:sldMkLst>
          <pc:docMk/>
          <pc:sldMk cId="2898547957" sldId="334"/>
        </pc:sldMkLst>
      </pc:sldChg>
      <pc:sldChg chg="add">
        <pc:chgData name="Wojciech Kustra" userId="afebd3d0-216b-4c4f-8992-1bf1fda6d5e8" providerId="ADAL" clId="{1D307E72-7901-4E61-A01B-3C4232ABCF63}" dt="2026-06-06T18:36:29.782" v="214"/>
        <pc:sldMkLst>
          <pc:docMk/>
          <pc:sldMk cId="455149589" sldId="335"/>
        </pc:sldMkLst>
      </pc:sldChg>
      <pc:sldChg chg="add">
        <pc:chgData name="Wojciech Kustra" userId="afebd3d0-216b-4c4f-8992-1bf1fda6d5e8" providerId="ADAL" clId="{1D307E72-7901-4E61-A01B-3C4232ABCF63}" dt="2026-06-06T18:36:29.892" v="216"/>
        <pc:sldMkLst>
          <pc:docMk/>
          <pc:sldMk cId="1411910681" sldId="336"/>
        </pc:sldMkLst>
      </pc:sldChg>
      <pc:sldChg chg="add">
        <pc:chgData name="Wojciech Kustra" userId="afebd3d0-216b-4c4f-8992-1bf1fda6d5e8" providerId="ADAL" clId="{1D307E72-7901-4E61-A01B-3C4232ABCF63}" dt="2026-06-06T18:36:29.999" v="218"/>
        <pc:sldMkLst>
          <pc:docMk/>
          <pc:sldMk cId="1787006379" sldId="337"/>
        </pc:sldMkLst>
      </pc:sldChg>
      <pc:sldChg chg="add">
        <pc:chgData name="Wojciech Kustra" userId="afebd3d0-216b-4c4f-8992-1bf1fda6d5e8" providerId="ADAL" clId="{1D307E72-7901-4E61-A01B-3C4232ABCF63}" dt="2026-06-06T18:36:30.109" v="220"/>
        <pc:sldMkLst>
          <pc:docMk/>
          <pc:sldMk cId="2925944978" sldId="338"/>
        </pc:sldMkLst>
      </pc:sldChg>
      <pc:sldChg chg="add">
        <pc:chgData name="Wojciech Kustra" userId="afebd3d0-216b-4c4f-8992-1bf1fda6d5e8" providerId="ADAL" clId="{1D307E72-7901-4E61-A01B-3C4232ABCF63}" dt="2026-06-06T18:36:50.623" v="222"/>
        <pc:sldMkLst>
          <pc:docMk/>
          <pc:sldMk cId="3887539256" sldId="339"/>
        </pc:sldMkLst>
      </pc:sldChg>
      <pc:sldChg chg="add">
        <pc:chgData name="Wojciech Kustra" userId="afebd3d0-216b-4c4f-8992-1bf1fda6d5e8" providerId="ADAL" clId="{1D307E72-7901-4E61-A01B-3C4232ABCF63}" dt="2026-06-06T18:36:51.854" v="224"/>
        <pc:sldMkLst>
          <pc:docMk/>
          <pc:sldMk cId="1912411425" sldId="340"/>
        </pc:sldMkLst>
      </pc:sldChg>
      <pc:sldChg chg="add">
        <pc:chgData name="Wojciech Kustra" userId="afebd3d0-216b-4c4f-8992-1bf1fda6d5e8" providerId="ADAL" clId="{1D307E72-7901-4E61-A01B-3C4232ABCF63}" dt="2026-06-06T18:36:52.061" v="226"/>
        <pc:sldMkLst>
          <pc:docMk/>
          <pc:sldMk cId="3141075761" sldId="341"/>
        </pc:sldMkLst>
      </pc:sldChg>
      <pc:sldChg chg="add">
        <pc:chgData name="Wojciech Kustra" userId="afebd3d0-216b-4c4f-8992-1bf1fda6d5e8" providerId="ADAL" clId="{1D307E72-7901-4E61-A01B-3C4232ABCF63}" dt="2026-06-06T18:36:52.240" v="228"/>
        <pc:sldMkLst>
          <pc:docMk/>
          <pc:sldMk cId="2985981229" sldId="342"/>
        </pc:sldMkLst>
      </pc:sldChg>
      <pc:sldChg chg="add">
        <pc:chgData name="Wojciech Kustra" userId="afebd3d0-216b-4c4f-8992-1bf1fda6d5e8" providerId="ADAL" clId="{1D307E72-7901-4E61-A01B-3C4232ABCF63}" dt="2026-06-06T18:36:52.416" v="230"/>
        <pc:sldMkLst>
          <pc:docMk/>
          <pc:sldMk cId="3790269971" sldId="343"/>
        </pc:sldMkLst>
      </pc:sldChg>
      <pc:sldChg chg="add">
        <pc:chgData name="Wojciech Kustra" userId="afebd3d0-216b-4c4f-8992-1bf1fda6d5e8" providerId="ADAL" clId="{1D307E72-7901-4E61-A01B-3C4232ABCF63}" dt="2026-06-06T18:36:52.560" v="232"/>
        <pc:sldMkLst>
          <pc:docMk/>
          <pc:sldMk cId="1456920363" sldId="344"/>
        </pc:sldMkLst>
      </pc:sldChg>
      <pc:sldChg chg="add">
        <pc:chgData name="Wojciech Kustra" userId="afebd3d0-216b-4c4f-8992-1bf1fda6d5e8" providerId="ADAL" clId="{1D307E72-7901-4E61-A01B-3C4232ABCF63}" dt="2026-06-06T18:36:52.667" v="234"/>
        <pc:sldMkLst>
          <pc:docMk/>
          <pc:sldMk cId="1148245790" sldId="345"/>
        </pc:sldMkLst>
      </pc:sldChg>
      <pc:sldChg chg="add">
        <pc:chgData name="Wojciech Kustra" userId="afebd3d0-216b-4c4f-8992-1bf1fda6d5e8" providerId="ADAL" clId="{1D307E72-7901-4E61-A01B-3C4232ABCF63}" dt="2026-06-06T18:36:52.768" v="236"/>
        <pc:sldMkLst>
          <pc:docMk/>
          <pc:sldMk cId="3759461366" sldId="346"/>
        </pc:sldMkLst>
      </pc:sldChg>
      <pc:sldChg chg="add">
        <pc:chgData name="Wojciech Kustra" userId="afebd3d0-216b-4c4f-8992-1bf1fda6d5e8" providerId="ADAL" clId="{1D307E72-7901-4E61-A01B-3C4232ABCF63}" dt="2026-06-06T18:36:52.866" v="238"/>
        <pc:sldMkLst>
          <pc:docMk/>
          <pc:sldMk cId="3816799423" sldId="347"/>
        </pc:sldMkLst>
      </pc:sldChg>
      <pc:sldChg chg="add">
        <pc:chgData name="Wojciech Kustra" userId="afebd3d0-216b-4c4f-8992-1bf1fda6d5e8" providerId="ADAL" clId="{1D307E72-7901-4E61-A01B-3C4232ABCF63}" dt="2026-06-06T18:36:52.961" v="240"/>
        <pc:sldMkLst>
          <pc:docMk/>
          <pc:sldMk cId="2553963903" sldId="348"/>
        </pc:sldMkLst>
      </pc:sldChg>
      <pc:sldChg chg="add">
        <pc:chgData name="Wojciech Kustra" userId="afebd3d0-216b-4c4f-8992-1bf1fda6d5e8" providerId="ADAL" clId="{1D307E72-7901-4E61-A01B-3C4232ABCF63}" dt="2026-06-06T18:36:53.058" v="242"/>
        <pc:sldMkLst>
          <pc:docMk/>
          <pc:sldMk cId="2397294984" sldId="34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9D8F1E-9544-47B5-8A03-ED3DA7362978}" type="datetimeFigureOut">
              <a:rPr lang="pl-PL" smtClean="0"/>
              <a:t>6.06.2026</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2C8A57-6B6E-4704-A442-14AA730D5506}" type="slidenum">
              <a:rPr lang="pl-PL" smtClean="0"/>
              <a:t>‹#›</a:t>
            </a:fld>
            <a:endParaRPr lang="pl-PL"/>
          </a:p>
        </p:txBody>
      </p:sp>
    </p:spTree>
    <p:extLst>
      <p:ext uri="{BB962C8B-B14F-4D97-AF65-F5344CB8AC3E}">
        <p14:creationId xmlns:p14="http://schemas.microsoft.com/office/powerpoint/2010/main" val="4158531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10</a:t>
            </a:fld>
            <a:endParaRPr lang="pl-PL"/>
          </a:p>
        </p:txBody>
      </p:sp>
    </p:spTree>
    <p:extLst>
      <p:ext uri="{BB962C8B-B14F-4D97-AF65-F5344CB8AC3E}">
        <p14:creationId xmlns:p14="http://schemas.microsoft.com/office/powerpoint/2010/main" val="3533739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11</a:t>
            </a:fld>
            <a:endParaRPr lang="pl-PL"/>
          </a:p>
        </p:txBody>
      </p:sp>
    </p:spTree>
    <p:extLst>
      <p:ext uri="{BB962C8B-B14F-4D97-AF65-F5344CB8AC3E}">
        <p14:creationId xmlns:p14="http://schemas.microsoft.com/office/powerpoint/2010/main" val="40424251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12</a:t>
            </a:fld>
            <a:endParaRPr lang="pl-PL"/>
          </a:p>
        </p:txBody>
      </p:sp>
    </p:spTree>
    <p:extLst>
      <p:ext uri="{BB962C8B-B14F-4D97-AF65-F5344CB8AC3E}">
        <p14:creationId xmlns:p14="http://schemas.microsoft.com/office/powerpoint/2010/main" val="3512951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13</a:t>
            </a:fld>
            <a:endParaRPr lang="pl-PL"/>
          </a:p>
        </p:txBody>
      </p:sp>
    </p:spTree>
    <p:extLst>
      <p:ext uri="{BB962C8B-B14F-4D97-AF65-F5344CB8AC3E}">
        <p14:creationId xmlns:p14="http://schemas.microsoft.com/office/powerpoint/2010/main" val="1292272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14</a:t>
            </a:fld>
            <a:endParaRPr lang="pl-PL"/>
          </a:p>
        </p:txBody>
      </p:sp>
    </p:spTree>
    <p:extLst>
      <p:ext uri="{BB962C8B-B14F-4D97-AF65-F5344CB8AC3E}">
        <p14:creationId xmlns:p14="http://schemas.microsoft.com/office/powerpoint/2010/main" val="37274493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15</a:t>
            </a:fld>
            <a:endParaRPr lang="pl-PL"/>
          </a:p>
        </p:txBody>
      </p:sp>
    </p:spTree>
    <p:extLst>
      <p:ext uri="{BB962C8B-B14F-4D97-AF65-F5344CB8AC3E}">
        <p14:creationId xmlns:p14="http://schemas.microsoft.com/office/powerpoint/2010/main" val="4230450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16</a:t>
            </a:fld>
            <a:endParaRPr lang="pl-PL"/>
          </a:p>
        </p:txBody>
      </p:sp>
    </p:spTree>
    <p:extLst>
      <p:ext uri="{BB962C8B-B14F-4D97-AF65-F5344CB8AC3E}">
        <p14:creationId xmlns:p14="http://schemas.microsoft.com/office/powerpoint/2010/main" val="1340891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17</a:t>
            </a:fld>
            <a:endParaRPr lang="pl-PL"/>
          </a:p>
        </p:txBody>
      </p:sp>
    </p:spTree>
    <p:extLst>
      <p:ext uri="{BB962C8B-B14F-4D97-AF65-F5344CB8AC3E}">
        <p14:creationId xmlns:p14="http://schemas.microsoft.com/office/powerpoint/2010/main" val="27945050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18</a:t>
            </a:fld>
            <a:endParaRPr lang="pl-PL"/>
          </a:p>
        </p:txBody>
      </p:sp>
    </p:spTree>
    <p:extLst>
      <p:ext uri="{BB962C8B-B14F-4D97-AF65-F5344CB8AC3E}">
        <p14:creationId xmlns:p14="http://schemas.microsoft.com/office/powerpoint/2010/main" val="4066693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19</a:t>
            </a:fld>
            <a:endParaRPr lang="pl-PL"/>
          </a:p>
        </p:txBody>
      </p:sp>
    </p:spTree>
    <p:extLst>
      <p:ext uri="{BB962C8B-B14F-4D97-AF65-F5344CB8AC3E}">
        <p14:creationId xmlns:p14="http://schemas.microsoft.com/office/powerpoint/2010/main" val="4256025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solidFill>
                  <a:prstClr val="black"/>
                </a:solidFill>
              </a:rPr>
              <a:pPr/>
              <a:t>2</a:t>
            </a:fld>
            <a:endParaRPr lang="pl-PL">
              <a:solidFill>
                <a:prstClr val="black"/>
              </a:solidFill>
            </a:endParaRPr>
          </a:p>
        </p:txBody>
      </p:sp>
    </p:spTree>
    <p:extLst>
      <p:ext uri="{BB962C8B-B14F-4D97-AF65-F5344CB8AC3E}">
        <p14:creationId xmlns:p14="http://schemas.microsoft.com/office/powerpoint/2010/main" val="10629183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20</a:t>
            </a:fld>
            <a:endParaRPr lang="pl-PL"/>
          </a:p>
        </p:txBody>
      </p:sp>
    </p:spTree>
    <p:extLst>
      <p:ext uri="{BB962C8B-B14F-4D97-AF65-F5344CB8AC3E}">
        <p14:creationId xmlns:p14="http://schemas.microsoft.com/office/powerpoint/2010/main" val="29475445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21</a:t>
            </a:fld>
            <a:endParaRPr lang="pl-PL"/>
          </a:p>
        </p:txBody>
      </p:sp>
    </p:spTree>
    <p:extLst>
      <p:ext uri="{BB962C8B-B14F-4D97-AF65-F5344CB8AC3E}">
        <p14:creationId xmlns:p14="http://schemas.microsoft.com/office/powerpoint/2010/main" val="1977204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22</a:t>
            </a:fld>
            <a:endParaRPr lang="pl-PL"/>
          </a:p>
        </p:txBody>
      </p:sp>
    </p:spTree>
    <p:extLst>
      <p:ext uri="{BB962C8B-B14F-4D97-AF65-F5344CB8AC3E}">
        <p14:creationId xmlns:p14="http://schemas.microsoft.com/office/powerpoint/2010/main" val="19210382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23</a:t>
            </a:fld>
            <a:endParaRPr lang="pl-PL"/>
          </a:p>
        </p:txBody>
      </p:sp>
    </p:spTree>
    <p:extLst>
      <p:ext uri="{BB962C8B-B14F-4D97-AF65-F5344CB8AC3E}">
        <p14:creationId xmlns:p14="http://schemas.microsoft.com/office/powerpoint/2010/main" val="21819653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24</a:t>
            </a:fld>
            <a:endParaRPr lang="pl-PL"/>
          </a:p>
        </p:txBody>
      </p:sp>
    </p:spTree>
    <p:extLst>
      <p:ext uri="{BB962C8B-B14F-4D97-AF65-F5344CB8AC3E}">
        <p14:creationId xmlns:p14="http://schemas.microsoft.com/office/powerpoint/2010/main" val="24254262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25</a:t>
            </a:fld>
            <a:endParaRPr lang="pl-PL"/>
          </a:p>
        </p:txBody>
      </p:sp>
    </p:spTree>
    <p:extLst>
      <p:ext uri="{BB962C8B-B14F-4D97-AF65-F5344CB8AC3E}">
        <p14:creationId xmlns:p14="http://schemas.microsoft.com/office/powerpoint/2010/main" val="20013159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26</a:t>
            </a:fld>
            <a:endParaRPr lang="pl-PL"/>
          </a:p>
        </p:txBody>
      </p:sp>
    </p:spTree>
    <p:extLst>
      <p:ext uri="{BB962C8B-B14F-4D97-AF65-F5344CB8AC3E}">
        <p14:creationId xmlns:p14="http://schemas.microsoft.com/office/powerpoint/2010/main" val="13461851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F41A443A-9E72-4149-9CD2-6FE7D63E01FB}" type="slidenum">
              <a:rPr lang="pl-PL" smtClean="0"/>
              <a:t>4</a:t>
            </a:fld>
            <a:endParaRPr lang="pl-PL"/>
          </a:p>
        </p:txBody>
      </p:sp>
    </p:spTree>
    <p:extLst>
      <p:ext uri="{BB962C8B-B14F-4D97-AF65-F5344CB8AC3E}">
        <p14:creationId xmlns:p14="http://schemas.microsoft.com/office/powerpoint/2010/main" val="16799570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endParaRP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6</a:t>
            </a:fld>
            <a:endParaRPr lang="pl-PL"/>
          </a:p>
        </p:txBody>
      </p:sp>
    </p:spTree>
    <p:extLst>
      <p:ext uri="{BB962C8B-B14F-4D97-AF65-F5344CB8AC3E}">
        <p14:creationId xmlns:p14="http://schemas.microsoft.com/office/powerpoint/2010/main" val="4074073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7</a:t>
            </a:fld>
            <a:endParaRPr lang="pl-PL"/>
          </a:p>
        </p:txBody>
      </p:sp>
    </p:spTree>
    <p:extLst>
      <p:ext uri="{BB962C8B-B14F-4D97-AF65-F5344CB8AC3E}">
        <p14:creationId xmlns:p14="http://schemas.microsoft.com/office/powerpoint/2010/main" val="3333373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8</a:t>
            </a:fld>
            <a:endParaRPr lang="pl-PL"/>
          </a:p>
        </p:txBody>
      </p:sp>
    </p:spTree>
    <p:extLst>
      <p:ext uri="{BB962C8B-B14F-4D97-AF65-F5344CB8AC3E}">
        <p14:creationId xmlns:p14="http://schemas.microsoft.com/office/powerpoint/2010/main" val="2011856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EE2C8A57-6B6E-4704-A442-14AA730D5506}" type="slidenum">
              <a:rPr lang="pl-PL" smtClean="0"/>
              <a:t>9</a:t>
            </a:fld>
            <a:endParaRPr lang="pl-PL"/>
          </a:p>
        </p:txBody>
      </p:sp>
    </p:spTree>
    <p:extLst>
      <p:ext uri="{BB962C8B-B14F-4D97-AF65-F5344CB8AC3E}">
        <p14:creationId xmlns:p14="http://schemas.microsoft.com/office/powerpoint/2010/main" val="636468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pl-PL"/>
              <a:t>Kliknij, aby edytować styl</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23405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7474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ED3EE1ED-118D-424B-A604-BD05CB3975F7}" type="datetimeFigureOut">
              <a:rPr lang="pl-PL" smtClean="0"/>
              <a:t>6.06.2026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022569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219826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just" defTabSz="2438338" hangingPunct="0">
              <a:lnSpc>
                <a:spcPct val="90000"/>
              </a:lnSpc>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a:t>
            </a:r>
            <a:r>
              <a:rPr lang="en-US" sz="1400" kern="0" dirty="0">
                <a:solidFill>
                  <a:srgbClr val="00518E"/>
                </a:solidFill>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pl-PL" sz="1400" kern="0" dirty="0">
              <a:solidFill>
                <a:srgbClr val="00518E"/>
              </a:solidFill>
              <a:sym typeface="Helvetica Neue"/>
            </a:endParaRPr>
          </a:p>
        </p:txBody>
      </p:sp>
    </p:spTree>
    <p:extLst>
      <p:ext uri="{BB962C8B-B14F-4D97-AF65-F5344CB8AC3E}">
        <p14:creationId xmlns:p14="http://schemas.microsoft.com/office/powerpoint/2010/main" val="4104012898"/>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9340715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3105414138"/>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933276281"/>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sz="1600" kern="0"/>
              <a:pPr/>
              <a:t>‹#›</a:t>
            </a:fld>
            <a:endParaRPr sz="1600" kern="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976795647"/>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hangingPunct="0">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kern="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endParaRPr>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algn="ctr" defTabSz="412746" hangingPunct="0"/>
            <a:endParaRPr lang="pl-PL" sz="1600" kern="0">
              <a:solidFill>
                <a:srgbClr val="FFFFFF"/>
              </a:solidFill>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701170312"/>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kern="0" err="1"/>
              <a:t>Slide</a:t>
            </a:r>
            <a:r>
              <a:rPr lang="pl-PL" sz="3200" kern="0"/>
              <a:t> </a:t>
            </a:r>
            <a:r>
              <a:rPr lang="pl-PL" sz="3200" kern="0" err="1"/>
              <a:t>Title</a:t>
            </a:r>
            <a:endParaRPr lang="pl-PL" sz="3200" kern="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379058903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451822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006680618"/>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604715578"/>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Road Transportation Systems Engineering </a:t>
            </a:r>
            <a:r>
              <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Development</a:t>
            </a: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 in the Sub-Saharan Africa - Modern EU Master Programme &amp; Capacity Building</a:t>
            </a:r>
            <a:endParaRPr lang="pl-PL"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endParaRPr>
          </a:p>
          <a:p>
            <a:pPr defTabSz="2438338" hangingPunct="0">
              <a:lnSpc>
                <a:spcPct val="90000"/>
              </a:lnSpc>
            </a:pPr>
            <a:r>
              <a:rPr lang="en-GB" sz="1100" kern="0" dirty="0">
                <a:solidFill>
                  <a:srgbClr val="595959"/>
                </a:solidFill>
                <a:latin typeface="Calibri" panose="020F0502020204030204" pitchFamily="34" charset="0"/>
                <a:ea typeface="Calibri" panose="020F0502020204030204" pitchFamily="34" charset="0"/>
                <a:cs typeface="Calibri" panose="020F0502020204030204" pitchFamily="34" charset="0"/>
                <a:sym typeface="Helvetica Neue"/>
              </a:rPr>
              <a:t>ERASMUS-EDU-2023-CBHE</a:t>
            </a:r>
            <a:endParaRPr lang="en-GB" sz="11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3081220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pl-PL"/>
              <a:t>Kliknij, aby edytować styl</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ED3EE1ED-118D-424B-A604-BD05CB3975F7}" type="datetimeFigureOut">
              <a:rPr lang="pl-PL" smtClean="0"/>
              <a:t>6.06.2026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5672341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59873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pl-PL"/>
              <a:t>Kliknij, aby edytować styl</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11" name="Footer Placeholder 10"/>
          <p:cNvSpPr>
            <a:spLocks noGrp="1"/>
          </p:cNvSpPr>
          <p:nvPr>
            <p:ph type="ftr" sz="quarter" idx="11"/>
          </p:nvPr>
        </p:nvSpPr>
        <p:spPr/>
        <p:txBody>
          <a:bodyPr/>
          <a:lstStyle/>
          <a:p>
            <a:endParaRPr lang="pl-PL"/>
          </a:p>
        </p:txBody>
      </p:sp>
      <p:sp>
        <p:nvSpPr>
          <p:cNvPr id="12" name="Slide Number Placeholder 11"/>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3948476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pl-PL"/>
              <a:t>Kliknij, aby edytować styl</a:t>
            </a:r>
            <a:endParaRPr lang="en-US" dirty="0"/>
          </a:p>
        </p:txBody>
      </p:sp>
      <p:sp>
        <p:nvSpPr>
          <p:cNvPr id="2" name="Date Placeholder 1"/>
          <p:cNvSpPr>
            <a:spLocks noGrp="1"/>
          </p:cNvSpPr>
          <p:nvPr>
            <p:ph type="dt" sz="half" idx="10"/>
          </p:nvPr>
        </p:nvSpPr>
        <p:spPr/>
        <p:txBody>
          <a:bodyPr/>
          <a:lstStyle/>
          <a:p>
            <a:fld id="{ED3EE1ED-118D-424B-A604-BD05CB3975F7}" type="datetimeFigureOut">
              <a:rPr lang="pl-PL" smtClean="0"/>
              <a:t>6.06.2026</a:t>
            </a:fld>
            <a:endParaRPr lang="pl-PL"/>
          </a:p>
        </p:txBody>
      </p:sp>
      <p:sp>
        <p:nvSpPr>
          <p:cNvPr id="7" name="Footer Placeholder 6"/>
          <p:cNvSpPr>
            <a:spLocks noGrp="1"/>
          </p:cNvSpPr>
          <p:nvPr>
            <p:ph type="ftr" sz="quarter" idx="11"/>
          </p:nvPr>
        </p:nvSpPr>
        <p:spPr/>
        <p:txBody>
          <a:bodyPr/>
          <a:lstStyle/>
          <a:p>
            <a:endParaRPr lang="pl-PL"/>
          </a:p>
        </p:txBody>
      </p:sp>
      <p:sp>
        <p:nvSpPr>
          <p:cNvPr id="8" name="Slide Number Placeholder 7"/>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91782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ust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D3EE1ED-118D-424B-A604-BD05CB3975F7}" type="datetimeFigureOut">
              <a:rPr lang="pl-PL" smtClean="0"/>
              <a:t>6.06.2026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50897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pl-PL"/>
              <a:t>Kliknij, aby edytować styl</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28060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pl-PL"/>
              <a:t>Kliknij, aby edytować styl</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l-PL"/>
              <a:t>Kliknij ikonę, aby dodać obraz</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8" name="Date Placeholder 7"/>
          <p:cNvSpPr>
            <a:spLocks noGrp="1"/>
          </p:cNvSpPr>
          <p:nvPr>
            <p:ph type="dt" sz="half" idx="10"/>
          </p:nvPr>
        </p:nvSpPr>
        <p:spPr/>
        <p:txBody>
          <a:bodyPr/>
          <a:lstStyle/>
          <a:p>
            <a:fld id="{ED3EE1ED-118D-424B-A604-BD05CB3975F7}" type="datetimeFigureOut">
              <a:rPr lang="pl-PL" smtClean="0"/>
              <a:t>6.06.2026</a:t>
            </a:fld>
            <a:endParaRPr lang="pl-PL"/>
          </a:p>
        </p:txBody>
      </p:sp>
      <p:sp>
        <p:nvSpPr>
          <p:cNvPr id="9" name="Footer Placeholder 8"/>
          <p:cNvSpPr>
            <a:spLocks noGrp="1"/>
          </p:cNvSpPr>
          <p:nvPr>
            <p:ph type="ftr" sz="quarter" idx="11"/>
          </p:nvPr>
        </p:nvSpPr>
        <p:spPr>
          <a:xfrm>
            <a:off x="3499101" y="6356350"/>
            <a:ext cx="5911517" cy="365125"/>
          </a:xfrm>
        </p:spPr>
        <p:txBody>
          <a:bodyPr/>
          <a:lstStyle/>
          <a:p>
            <a:endParaRPr lang="pl-PL"/>
          </a:p>
        </p:txBody>
      </p:sp>
      <p:sp>
        <p:nvSpPr>
          <p:cNvPr id="10" name="Slide Number Placeholder 9"/>
          <p:cNvSpPr>
            <a:spLocks noGrp="1"/>
          </p:cNvSpPr>
          <p:nvPr>
            <p:ph type="sldNum" sz="quarter" idx="12"/>
          </p:nvPr>
        </p:nvSpPr>
        <p:spPr/>
        <p:txBody>
          <a:bodyPr/>
          <a:lstStyle/>
          <a:p>
            <a:fld id="{13E148FA-A502-4BF7-BB72-BFF919F0980D}" type="slidenum">
              <a:rPr lang="pl-PL" smtClean="0"/>
              <a:t>‹#›</a:t>
            </a:fld>
            <a:endParaRPr lang="pl-PL"/>
          </a:p>
        </p:txBody>
      </p:sp>
    </p:spTree>
    <p:extLst>
      <p:ext uri="{BB962C8B-B14F-4D97-AF65-F5344CB8AC3E}">
        <p14:creationId xmlns:p14="http://schemas.microsoft.com/office/powerpoint/2010/main" val="18145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ED3EE1ED-118D-424B-A604-BD05CB3975F7}" type="datetimeFigureOut">
              <a:rPr lang="pl-PL" smtClean="0"/>
              <a:t>6.06.2026</a:t>
            </a:fld>
            <a:endParaRPr lang="pl-PL"/>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pl-PL"/>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13E148FA-A502-4BF7-BB72-BFF919F0980D}" type="slidenum">
              <a:rPr lang="pl-PL" smtClean="0"/>
              <a:t>‹#›</a:t>
            </a:fld>
            <a:endParaRPr lang="pl-PL"/>
          </a:p>
        </p:txBody>
      </p:sp>
    </p:spTree>
    <p:extLst>
      <p:ext uri="{BB962C8B-B14F-4D97-AF65-F5344CB8AC3E}">
        <p14:creationId xmlns:p14="http://schemas.microsoft.com/office/powerpoint/2010/main" val="2989234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pPr hangingPunct="0"/>
            <a:fld id="{86CB4B4D-7CA3-9044-876B-883B54F8677D}" type="slidenum">
              <a:rPr kern="0">
                <a:solidFill>
                  <a:srgbClr val="000000"/>
                </a:solidFill>
                <a:sym typeface="Helvetica Neue"/>
              </a:rPr>
              <a:pPr hangingPunct="0"/>
              <a:t>‹#›</a:t>
            </a:fld>
            <a:endParaRPr kern="0">
              <a:solidFill>
                <a:srgbClr val="000000"/>
              </a:solidFill>
              <a:sym typeface="Helvetica Neue"/>
            </a:endParaRPr>
          </a:p>
        </p:txBody>
      </p:sp>
    </p:spTree>
    <p:extLst>
      <p:ext uri="{BB962C8B-B14F-4D97-AF65-F5344CB8AC3E}">
        <p14:creationId xmlns:p14="http://schemas.microsoft.com/office/powerpoint/2010/main" val="657660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1149940" y="2445759"/>
            <a:ext cx="8910054" cy="1370632"/>
          </a:xfrm>
        </p:spPr>
        <p:txBody>
          <a:bodyPr>
            <a:normAutofit/>
          </a:bodyPr>
          <a:lstStyle/>
          <a:p>
            <a:r>
              <a:rPr lang="pl-PL" sz="4400" dirty="0" err="1">
                <a:solidFill>
                  <a:schemeClr val="tx1"/>
                </a:solidFill>
                <a:latin typeface="Calibri" panose="020F0502020204030204" pitchFamily="34" charset="0"/>
                <a:cs typeface="Calibri" panose="020F0502020204030204" pitchFamily="34" charset="0"/>
              </a:rPr>
              <a:t>entreposage et matière manutentionPart 1</a:t>
            </a:r>
            <a:br>
              <a:rPr lang="pl-PL" sz="4400" dirty="0">
                <a:solidFill>
                  <a:schemeClr val="tx1"/>
                </a:solidFill>
                <a:latin typeface="Calibri" panose="020F0502020204030204" pitchFamily="34" charset="0"/>
                <a:cs typeface="Calibri" panose="020F0502020204030204" pitchFamily="34" charset="0"/>
              </a:rPr>
            </a:br>
            <a:endParaRPr lang="pl-PL" sz="4400" dirty="0">
              <a:solidFill>
                <a:schemeClr val="tx1"/>
              </a:solidFill>
            </a:endParaRP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7353" cy="573865"/>
          </a:xfrm>
        </p:spPr>
        <p:txBody>
          <a:bodyPr/>
          <a:lstStyle/>
          <a:p>
            <a:pPr algn="r"/>
            <a:r>
              <a:rPr lang="pl-PL" b="0" dirty="0">
                <a:solidFill>
                  <a:schemeClr val="tx1"/>
                </a:solidFill>
              </a:rPr>
              <a:t>Justyna Staszak-Winkler</a:t>
            </a:r>
          </a:p>
        </p:txBody>
      </p:sp>
    </p:spTree>
    <p:extLst>
      <p:ext uri="{BB962C8B-B14F-4D97-AF65-F5344CB8AC3E}">
        <p14:creationId xmlns:p14="http://schemas.microsoft.com/office/powerpoint/2010/main" val="2579656660"/>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0729" y="373777"/>
            <a:ext cx="7911914" cy="5947510"/>
          </a:xfrm>
        </p:spPr>
        <p:txBody>
          <a:bodyPr>
            <a:normAutofit/>
          </a:bodyPr>
          <a:lstStyle/>
          <a:p>
            <a:pPr marL="0" indent="0">
              <a:buNone/>
            </a:pPr>
            <a:r>
              <a:rPr lang="en-US" sz="2700" b="1" u="sng" dirty="0">
                <a:latin typeface="Calibri" panose="020F0502020204030204" pitchFamily="34" charset="0"/>
                <a:cs typeface="Calibri" panose="020F0502020204030204" pitchFamily="34" charset="0"/>
              </a:rPr>
              <a:t>Entrepôts semi-ouverts</a:t>
            </a:r>
            <a:endParaRPr lang="pl-PL" sz="30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Exemples inclure commonly utilisé entrepôt shelters ou canopies.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They sont designed pour biens avec limité resistance à rain et prolonged exposure à sunlight, providing partielle protection against adverse weather conditions.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Semi-open entrepôts offer un compromise entre efficience en coût et produit protection, making them suitable pour court- à medium-term stockage et pour biens awaiting further processing ou transport.</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a:t>
            </a: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67E7F629-DF2B-43ED-B1B1-F4E9691FD0D8}"/>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2898547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70853" y="864108"/>
            <a:ext cx="7991060"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Entrepôts fermés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ces inclure logistique halls, buildings, basements, silos, et tanks, utilisé pour storing produits que cannot être kept dans cheaper stockage conditions due à their sensitivity à temperature, humidity, contamination, ou security requirements.</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Closed entrepôts enable controlled stockage conditions, such comme climate contrôle, plus élevé safety standards, et avancé gestion des stocks systèmes. Comme un résultat, they involve plus élevé investissement et operating coûts, but assurer plus grand produit qualité, security, et conformité avec regulatory requirements.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a:t>
            </a: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9197828-CE04-45EA-B035-991553AC0F44}"/>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455149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0972" y="410817"/>
            <a:ext cx="8137202" cy="6040375"/>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Entrepôts bas</a:t>
            </a:r>
            <a:endParaRPr lang="pl-PL" sz="2800" b="1"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stockage height : jusqu’à 4.2 meters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Simple building structure, limité utiliser de vertical space</a:t>
            </a:r>
          </a:p>
          <a:p>
            <a:r>
              <a:rPr lang="en-US" sz="2520" dirty="0">
                <a:latin typeface="Calibri" panose="020F0502020204030204" pitchFamily="34" charset="0"/>
                <a:cs typeface="Calibri" panose="020F0502020204030204" pitchFamily="34" charset="0"/>
              </a:rPr>
              <a:t>typique stockage systèmes : shelving, faible pallet rayonnages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manutention equipment : manuel pallet camions, de base chariots élévateurs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Advantages : faible investissement et operating coûts, easy accès à biens</a:t>
            </a:r>
          </a:p>
          <a:p>
            <a:r>
              <a:rPr lang="en-US" sz="2520" dirty="0">
                <a:latin typeface="Calibri" panose="020F0502020204030204" pitchFamily="34" charset="0"/>
                <a:cs typeface="Calibri" panose="020F0502020204030204" pitchFamily="34" charset="0"/>
              </a:rPr>
              <a:t>typique utiliser : small entrepôts, auxiliary stockage, élevé produit rotation</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entrepôts fermés : classification selon la hauteur de stockage</a:t>
            </a: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02D8928-20AF-4AD5-BAE9-E93DEC28FF7E}"/>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1411910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83737" y="503583"/>
            <a:ext cx="7911915" cy="5640191"/>
          </a:xfrm>
        </p:spPr>
        <p:txBody>
          <a:bodyPr>
            <a:noAutofit/>
          </a:bodyPr>
          <a:lstStyle/>
          <a:p>
            <a:pPr marL="0" indent="0">
              <a:buNone/>
            </a:pPr>
            <a:r>
              <a:rPr lang="en-US" sz="2520" b="1" u="sng" dirty="0">
                <a:latin typeface="Calibri" panose="020F0502020204030204" pitchFamily="34" charset="0"/>
                <a:cs typeface="Calibri" panose="020F0502020204030204" pitchFamily="34" charset="0"/>
              </a:rPr>
              <a:t>Entrepôts de hauteur moyenne</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stockage height : de 4.2 à 7.2 meters</a:t>
            </a:r>
          </a:p>
          <a:p>
            <a:r>
              <a:rPr lang="en-US" sz="2800" dirty="0">
                <a:latin typeface="Calibri" panose="020F0502020204030204" pitchFamily="34" charset="0"/>
                <a:cs typeface="Calibri" panose="020F0502020204030204" pitchFamily="34" charset="0"/>
              </a:rPr>
              <a:t>Most courant type de closed entrepôt</a:t>
            </a:r>
          </a:p>
          <a:p>
            <a:r>
              <a:rPr lang="en-US" sz="2800" dirty="0">
                <a:latin typeface="Calibri" panose="020F0502020204030204" pitchFamily="34" charset="0"/>
                <a:cs typeface="Calibri" panose="020F0502020204030204" pitchFamily="34" charset="0"/>
              </a:rPr>
              <a:t>Bon balance entre space utilization et investissement coût</a:t>
            </a:r>
          </a:p>
          <a:p>
            <a:r>
              <a:rPr lang="en-US" sz="2520" dirty="0">
                <a:latin typeface="Calibri" panose="020F0502020204030204" pitchFamily="34" charset="0"/>
                <a:cs typeface="Calibri" panose="020F0502020204030204" pitchFamily="34" charset="0"/>
              </a:rPr>
              <a:t>typique stockage systèmes : standard pallet rayonnages systèmes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manutention equipment : counterbalance chariots élévateurs, reach camions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typique utiliser : centres de distribution, manufacturing entrepôts</a:t>
            </a:r>
            <a:endParaRPr lang="en-US" sz="2800" dirty="0">
              <a:latin typeface="Calibri" panose="020F0502020204030204" pitchFamily="34" charset="0"/>
              <a:cs typeface="Calibri" panose="020F0502020204030204" pitchFamily="34" charset="0"/>
            </a:endParaRPr>
          </a:p>
          <a:p>
            <a:endParaRPr lang="pl-PL" sz="2800" dirty="0">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entrepôts fermés : classification selon la hauteur de stockage</a:t>
            </a: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75C123B-8F09-4550-A314-EF3E5A48B508}"/>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1787006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318051"/>
            <a:ext cx="7898662" cy="6188765"/>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Entrepôts de grande hauteur</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stockage height : above 7.2 meters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Maximum utilization de entrepôt cubic capacité</a:t>
            </a:r>
          </a:p>
          <a:p>
            <a:r>
              <a:rPr lang="en-US" sz="2800" dirty="0">
                <a:latin typeface="Calibri" panose="020F0502020204030204" pitchFamily="34" charset="0"/>
                <a:cs typeface="Calibri" panose="020F0502020204030204" pitchFamily="34" charset="0"/>
              </a:rPr>
              <a:t>Avancé technique et structural requirements</a:t>
            </a:r>
          </a:p>
          <a:p>
            <a:r>
              <a:rPr lang="en-US" sz="2520" dirty="0">
                <a:latin typeface="Calibri" panose="020F0502020204030204" pitchFamily="34" charset="0"/>
                <a:cs typeface="Calibri" panose="020F0502020204030204" pitchFamily="34" charset="0"/>
              </a:rPr>
              <a:t>typique stockage systèmes : high-bay rayonnages, automatisé stockage systèmes (COMME/RS)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manutention equipment : étroites aisle camions, automatisé grues</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Advantages : élevé stockage density, reduced land utiliser</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typique utiliser : large logistique centres, high-volume stockage</a:t>
            </a:r>
            <a:endParaRPr lang="en-US" sz="2800" dirty="0">
              <a:latin typeface="Calibri" panose="020F0502020204030204" pitchFamily="34" charset="0"/>
              <a:cs typeface="Calibri" panose="020F0502020204030204" pitchFamily="34" charset="0"/>
            </a:endParaRPr>
          </a:p>
          <a:p>
            <a:endParaRPr lang="pl-PL" dirty="0"/>
          </a:p>
        </p:txBody>
      </p:sp>
      <p:sp>
        <p:nvSpPr>
          <p:cNvPr id="7"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entrepôts fermés : classification selon la hauteur de stockage</a:t>
            </a: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58B5E73-C37F-44B4-990D-8EC8DBBA267B}"/>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2925944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par fonction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790122" y="834886"/>
            <a:ext cx="7580244" cy="5711769"/>
          </a:xfrm>
        </p:spPr>
        <p:txBody>
          <a:bodyPr>
            <a:normAutofit fontScale="92500" lnSpcReduction="10000"/>
          </a:bodyPr>
          <a:lstStyle/>
          <a:p>
            <a:pPr marL="0" indent="0">
              <a:buNone/>
            </a:pPr>
            <a:r>
              <a:rPr lang="en-US" sz="3000" b="1" u="sng" dirty="0">
                <a:latin typeface="Calibri" panose="020F0502020204030204" pitchFamily="34" charset="0"/>
                <a:cs typeface="Calibri" panose="020F0502020204030204" pitchFamily="34" charset="0"/>
              </a:rPr>
              <a:t>Raw matière entrepôts</a:t>
            </a:r>
            <a:endParaRPr lang="en-US" sz="3000" u="sng" dirty="0">
              <a:latin typeface="Calibri" panose="020F0502020204030204" pitchFamily="34" charset="0"/>
              <a:cs typeface="Calibri" panose="020F0502020204030204" pitchFamily="34" charset="0"/>
            </a:endParaRPr>
          </a:p>
          <a:p>
            <a:r>
              <a:rPr lang="en-US" sz="2700" dirty="0">
                <a:latin typeface="Calibri" panose="020F0502020204030204" pitchFamily="34" charset="0"/>
                <a:cs typeface="Calibri" panose="020F0502020204030204" pitchFamily="34" charset="0"/>
              </a:rPr>
              <a:t>Magasin matières et composantes utilisé dans le production processus</a:t>
            </a:r>
          </a:p>
          <a:p>
            <a:r>
              <a:rPr lang="en-US" sz="2700" dirty="0">
                <a:latin typeface="Calibri" panose="020F0502020204030204" pitchFamily="34" charset="0"/>
                <a:cs typeface="Calibri" panose="020F0502020204030204" pitchFamily="34" charset="0"/>
              </a:rPr>
              <a:t>Assurer continuity de production et protection contre les ruptures d’approvisionnement</a:t>
            </a:r>
          </a:p>
          <a:p>
            <a:r>
              <a:rPr lang="en-US" sz="2700" dirty="0">
                <a:latin typeface="Calibri" panose="020F0502020204030204" pitchFamily="34" charset="0"/>
                <a:cs typeface="Calibri" panose="020F0502020204030204" pitchFamily="34" charset="0"/>
              </a:rPr>
              <a:t>Often located proche à production installations</a:t>
            </a:r>
          </a:p>
          <a:p>
            <a:pPr marL="0" indent="0">
              <a:buNone/>
            </a:pPr>
            <a:r>
              <a:rPr lang="en-US" sz="2700" b="1" u="sng" dirty="0">
                <a:latin typeface="Calibri" panose="020F0502020204030204" pitchFamily="34" charset="0"/>
                <a:cs typeface="Calibri" panose="020F0502020204030204" pitchFamily="34" charset="0"/>
              </a:rPr>
              <a:t>en-cours de production (WIP) entrepôts</a:t>
            </a:r>
            <a:endParaRPr lang="en-US" sz="3000" u="sng"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Magasin produits semi-finis awaiting further processing ou assembly</a:t>
            </a:r>
          </a:p>
          <a:p>
            <a:r>
              <a:rPr lang="en-US" sz="3000" dirty="0">
                <a:latin typeface="Calibri" panose="020F0502020204030204" pitchFamily="34" charset="0"/>
                <a:cs typeface="Calibri" panose="020F0502020204030204" pitchFamily="34" charset="0"/>
              </a:rPr>
              <a:t>Soutien manufacturing flux et production scheduling</a:t>
            </a:r>
          </a:p>
          <a:p>
            <a:r>
              <a:rPr lang="en-US" sz="3000" dirty="0">
                <a:latin typeface="Calibri" panose="020F0502020204030204" pitchFamily="34" charset="0"/>
                <a:cs typeface="Calibri" panose="020F0502020204030204" pitchFamily="34" charset="0"/>
              </a:rPr>
              <a:t>Act comme buffers entre consecutive production étapes</a:t>
            </a:r>
            <a:endParaRPr lang="pl-PL" sz="3000" b="1" dirty="0">
              <a:latin typeface="Calibri" panose="020F0502020204030204" pitchFamily="34" charset="0"/>
              <a:cs typeface="Calibri" panose="020F0502020204030204" pitchFamily="34" charset="0"/>
            </a:endParaRPr>
          </a:p>
          <a:p>
            <a:endParaRPr lang="pl-PL" sz="2800" b="1" dirty="0">
              <a:latin typeface="Calibri" panose="020F0502020204030204" pitchFamily="34" charset="0"/>
              <a:cs typeface="Calibri" panose="020F0502020204030204" pitchFamily="34" charset="0"/>
            </a:endParaRPr>
          </a:p>
          <a:p>
            <a:endParaRPr lang="pl-PL" dirty="0"/>
          </a:p>
        </p:txBody>
      </p:sp>
      <p:sp>
        <p:nvSpPr>
          <p:cNvPr id="4" name="TextBox 3">
            <a:extLst>
              <a:ext uri="{FF2B5EF4-FFF2-40B4-BE49-F238E27FC236}">
                <a16:creationId xmlns:a16="http://schemas.microsoft.com/office/drawing/2014/main" id="{7A97797E-2B89-4524-A531-B5FA39D8F39E}"/>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38875392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44348" y="864108"/>
            <a:ext cx="7938052"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Semi-finished biens entrepôts</a:t>
            </a:r>
            <a:endParaRPr lang="pl-PL" sz="2800" b="1"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Magasin unfinished ou partiellement processed produits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Produits may être intended pour further processing, customization, ou resale</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Enable flexibility dans production et chaîne d’approvisionnement coordination</a:t>
            </a:r>
            <a:endParaRPr lang="pl-PL" sz="2800" dirty="0">
              <a:latin typeface="Calibri" panose="020F0502020204030204" pitchFamily="34" charset="0"/>
              <a:cs typeface="Calibri" panose="020F0502020204030204" pitchFamily="34" charset="0"/>
            </a:endParaRPr>
          </a:p>
          <a:p>
            <a:pPr marL="0" indent="0">
              <a:buNone/>
            </a:pPr>
            <a:r>
              <a:rPr lang="en-US" sz="2800" b="1" u="sng" dirty="0">
                <a:latin typeface="Calibri" panose="020F0502020204030204" pitchFamily="34" charset="0"/>
                <a:cs typeface="Calibri" panose="020F0502020204030204" pitchFamily="34" charset="0"/>
              </a:rPr>
              <a:t>Finished biens entrepôts</a:t>
            </a:r>
            <a:endParaRPr lang="pl-PL" sz="2800" b="1"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Magasin completed produits ready pour vente ou distribution</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Soutien exécution des commandes et service client</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Often integrated avec distribution et transport planification</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par fonction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5BF0407-6F01-42BC-91DE-BB629A1316DD}"/>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1912411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737113" y="864108"/>
            <a:ext cx="7818783" cy="5120640"/>
          </a:xfrm>
        </p:spPr>
        <p:txBody>
          <a:bodyPr>
            <a:noAutofit/>
          </a:bodyPr>
          <a:lstStyle/>
          <a:p>
            <a:pPr marL="0" indent="0">
              <a:buNone/>
            </a:pPr>
            <a:r>
              <a:rPr lang="en-US" sz="2520" b="1" u="sng" dirty="0">
                <a:latin typeface="Calibri" panose="020F0502020204030204" pitchFamily="34" charset="0"/>
                <a:cs typeface="Calibri" panose="020F0502020204030204" pitchFamily="34" charset="0"/>
              </a:rPr>
              <a:t>centres de distribution (DCs)</a:t>
            </a:r>
            <a:endParaRPr lang="pl-PL" sz="2800" b="1"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Se concentrent sur rapide commande processing, consolidation, et expédition</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Frequently utiliser Cross-docking à minimiser stockage moment</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Play un key rôle dans réseaux de distribution et last-mile logistique</a:t>
            </a:r>
            <a:endParaRPr lang="pl-PL" sz="2800" dirty="0">
              <a:latin typeface="Calibri" panose="020F0502020204030204" pitchFamily="34" charset="0"/>
              <a:cs typeface="Calibri" panose="020F0502020204030204" pitchFamily="34" charset="0"/>
            </a:endParaRPr>
          </a:p>
          <a:p>
            <a:pPr marL="0" indent="0">
              <a:buNone/>
            </a:pPr>
            <a:r>
              <a:rPr lang="en-US" sz="2520" b="1" u="sng" dirty="0">
                <a:latin typeface="Calibri" panose="020F0502020204030204" pitchFamily="34" charset="0"/>
                <a:cs typeface="Calibri" panose="020F0502020204030204" pitchFamily="34" charset="0"/>
              </a:rPr>
              <a:t>Gaspillage entrepôts</a:t>
            </a:r>
          </a:p>
          <a:p>
            <a:r>
              <a:rPr lang="pl-PL" sz="2520" dirty="0">
                <a:latin typeface="Calibri" panose="020F0502020204030204" pitchFamily="34" charset="0"/>
                <a:cs typeface="Calibri" panose="020F0502020204030204" pitchFamily="34" charset="0"/>
              </a:rPr>
              <a:t>Magasin gaspillage matières et by-products generated pendant production</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Matières sont intended pour disposal, recycling, ou reprocessing</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Important pour environmental gestion et regulatory conformité</a:t>
            </a:r>
            <a:endParaRPr lang="pl-PL" sz="2800" dirty="0">
              <a:latin typeface="Calibri" panose="020F0502020204030204" pitchFamily="34" charset="0"/>
              <a:cs typeface="Calibri" panose="020F0502020204030204" pitchFamily="34" charset="0"/>
            </a:endParaRPr>
          </a:p>
        </p:txBody>
      </p:sp>
      <p:sp>
        <p:nvSpPr>
          <p:cNvPr id="6"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par fonction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105E593-1497-4C1D-AA2D-B80E38A02132}"/>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3141075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30728" y="864108"/>
            <a:ext cx="7951671" cy="5120640"/>
          </a:xfrm>
        </p:spPr>
        <p:txBody>
          <a:bodyPr>
            <a:noAutofit/>
          </a:bodyPr>
          <a:lstStyle/>
          <a:p>
            <a:pPr marL="0" indent="0">
              <a:buNone/>
            </a:pPr>
            <a:r>
              <a:rPr lang="en-US" sz="2800" b="1" u="sng" dirty="0">
                <a:latin typeface="Calibri" panose="020F0502020204030204" pitchFamily="34" charset="0"/>
                <a:cs typeface="Calibri" panose="020F0502020204030204" pitchFamily="34" charset="0"/>
              </a:rPr>
              <a:t>emballage entrepôts</a:t>
            </a:r>
            <a:endParaRPr lang="pl-PL" sz="2800" b="1"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Magasin emballage matières (e.g. cartons, palettes, containers, labels)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Assurer uninterrupted production et distribution processus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Often located near production ou packing lines</a:t>
            </a:r>
            <a:endParaRPr lang="pl-PL" sz="2800" dirty="0">
              <a:latin typeface="Calibri" panose="020F0502020204030204" pitchFamily="34" charset="0"/>
              <a:cs typeface="Calibri" panose="020F0502020204030204" pitchFamily="34" charset="0"/>
            </a:endParaRPr>
          </a:p>
          <a:p>
            <a:pPr marL="0" indent="0">
              <a:buNone/>
            </a:pPr>
            <a:r>
              <a:rPr lang="en-US" sz="2800" b="1" u="sng" dirty="0">
                <a:latin typeface="Calibri" panose="020F0502020204030204" pitchFamily="34" charset="0"/>
                <a:cs typeface="Calibri" panose="020F0502020204030204" pitchFamily="34" charset="0"/>
              </a:rPr>
              <a:t>Technique entrepôts</a:t>
            </a:r>
            <a:endParaRPr lang="pl-PL" sz="2800" b="1"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Magasin equipment, spare parts, outils, et manutention units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Soutien maintenance, repairs, et operational fiabilité</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May also inclure load carriers et units utilisé pour produit stockage</a:t>
            </a:r>
            <a:endParaRPr lang="pl-PL" sz="2800" dirty="0">
              <a:latin typeface="Calibri" panose="020F0502020204030204" pitchFamily="34" charset="0"/>
              <a:cs typeface="Calibri" panose="020F0502020204030204" pitchFamily="34" charset="0"/>
            </a:endParaRPr>
          </a:p>
        </p:txBody>
      </p:sp>
      <p:sp>
        <p:nvSpPr>
          <p:cNvPr id="5"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par fonction</a:t>
            </a:r>
            <a:br>
              <a:rPr lang="en-US" b="1" u="sng" dirty="0">
                <a:latin typeface="Calibri" panose="020F0502020204030204" pitchFamily="34" charset="0"/>
                <a:cs typeface="Calibri" panose="020F0502020204030204" pitchFamily="34" charset="0"/>
              </a:rPr>
            </a:b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4E70DC0-0144-4415-8B92-D29FD7C5A712}"/>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29859812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989" y="956874"/>
            <a:ext cx="7819149" cy="5120640"/>
          </a:xfrm>
        </p:spPr>
        <p:txBody>
          <a:bodyPr/>
          <a:lstStyle/>
          <a:p>
            <a:pPr marL="0" indent="0">
              <a:buNone/>
            </a:pPr>
            <a:r>
              <a:rPr lang="en-US" sz="2800" b="1" u="sng" dirty="0">
                <a:latin typeface="Calibri" panose="020F0502020204030204" pitchFamily="34" charset="0"/>
                <a:cs typeface="Calibri" panose="020F0502020204030204" pitchFamily="34" charset="0"/>
              </a:rPr>
              <a:t>Entrepôts privés</a:t>
            </a:r>
            <a:endParaRPr lang="en-US" sz="2800"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Possédé et operated par un single entreprise pour its own logistique besoins</a:t>
            </a:r>
          </a:p>
          <a:p>
            <a:r>
              <a:rPr lang="en-US" sz="2520" dirty="0">
                <a:latin typeface="Calibri" panose="020F0502020204030204" pitchFamily="34" charset="0"/>
                <a:cs typeface="Calibri" panose="020F0502020204030204" pitchFamily="34" charset="0"/>
              </a:rPr>
              <a:t>Full contrôle sur opérations, implantation, inventory, et niveau de service</a:t>
            </a:r>
            <a:endParaRPr lang="en-US"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Élevé initial investissement et fixed coûts</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Suitable pour entreprises avec stable demand, large volumes, et long terme logistique stratégies</a:t>
            </a:r>
          </a:p>
          <a:p>
            <a:r>
              <a:rPr lang="en-US" sz="2800" dirty="0">
                <a:latin typeface="Calibri" panose="020F0502020204030204" pitchFamily="34" charset="0"/>
                <a:cs typeface="Calibri" panose="020F0502020204030204" pitchFamily="34" charset="0"/>
              </a:rPr>
              <a:t>courant dans manufacturing firms et large détail chains</a:t>
            </a:r>
          </a:p>
          <a:p>
            <a:endParaRPr lang="pl-PL" dirty="0"/>
          </a:p>
        </p:txBody>
      </p:sp>
      <p:sp>
        <p:nvSpPr>
          <p:cNvPr id="4" name="Tytuł 1"/>
          <p:cNvSpPr>
            <a:spLocks noGrp="1"/>
          </p:cNvSpPr>
          <p:nvPr>
            <p:ph type="title"/>
          </p:nvPr>
        </p:nvSpPr>
        <p:spPr>
          <a:xfrm>
            <a:off x="251791" y="1123837"/>
            <a:ext cx="2948610" cy="4601183"/>
          </a:xfrm>
        </p:spPr>
        <p:txBody>
          <a:bodyPr/>
          <a:lstStyle/>
          <a:p>
            <a:r>
              <a:rPr lang="pl-PL" dirty="0" err="1">
                <a:latin typeface="Calibri" panose="020F0502020204030204" pitchFamily="34" charset="0"/>
                <a:cs typeface="Calibri" panose="020F0502020204030204" pitchFamily="34" charset="0"/>
              </a:rPr>
              <a:t>Types d’entrepôts — classification selon la propriété et l’exploitation</a:t>
            </a:r>
            <a:br>
              <a:rPr lang="pl-PL" dirty="0">
                <a:latin typeface="Calibri" panose="020F0502020204030204" pitchFamily="34" charset="0"/>
                <a:cs typeface="Calibri" panose="020F0502020204030204" pitchFamily="34" charset="0"/>
              </a:rPr>
            </a:b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532B8CF7-B126-4AA1-AA55-B3E1F4D60A25}"/>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3790269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82148" y="2122185"/>
            <a:ext cx="9123851" cy="2110780"/>
          </a:xfrm>
        </p:spPr>
        <p:txBody>
          <a:bodyPr>
            <a:normAutofit/>
          </a:bodyPr>
          <a:lstStyle/>
          <a:p>
            <a:r>
              <a:rPr lang="en-GB" dirty="0">
                <a:solidFill>
                  <a:schemeClr val="tx1"/>
                </a:solidFill>
                <a:latin typeface="Calibri" panose="020F0502020204030204" pitchFamily="34" charset="0"/>
                <a:cs typeface="Calibri" panose="020F0502020204030204" pitchFamily="34" charset="0"/>
              </a:rPr>
              <a:t>Road Transportation Systems Engineering Development in the Sub-Saharan Africa – Modern EU Master Programme &amp; Capacity Building</a:t>
            </a:r>
            <a:endParaRPr lang="pl-PL"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52582067"/>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92645" cy="5120640"/>
          </a:xfrm>
        </p:spPr>
        <p:txBody>
          <a:bodyPr/>
          <a:lstStyle/>
          <a:p>
            <a:pPr marL="0" indent="0">
              <a:buNone/>
            </a:pPr>
            <a:r>
              <a:rPr lang="en-US" sz="2800" b="1" u="sng" dirty="0">
                <a:latin typeface="Calibri" panose="020F0502020204030204" pitchFamily="34" charset="0"/>
                <a:cs typeface="Calibri" panose="020F0502020204030204" pitchFamily="34" charset="0"/>
              </a:rPr>
              <a:t>Entrepôts publics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Fournir rented stockage space et logistique services à multiples clients</a:t>
            </a:r>
          </a:p>
          <a:p>
            <a:r>
              <a:rPr lang="en-US" sz="2520" dirty="0">
                <a:latin typeface="Calibri" panose="020F0502020204030204" pitchFamily="34" charset="0"/>
                <a:cs typeface="Calibri" panose="020F0502020204030204" pitchFamily="34" charset="0"/>
              </a:rPr>
              <a:t>Élevé flexibility dans terms de stockage period et capacité</a:t>
            </a:r>
          </a:p>
          <a:p>
            <a:r>
              <a:rPr lang="en-US" sz="2520" dirty="0">
                <a:latin typeface="Calibri" panose="020F0502020204030204" pitchFamily="34" charset="0"/>
                <a:cs typeface="Calibri" panose="020F0502020204030204" pitchFamily="34" charset="0"/>
              </a:rPr>
              <a:t>Réduire investissement risque – aucun besoin pour own infrastructure</a:t>
            </a:r>
          </a:p>
          <a:p>
            <a:r>
              <a:rPr lang="en-US" sz="2800" dirty="0">
                <a:latin typeface="Calibri" panose="020F0502020204030204" pitchFamily="34" charset="0"/>
                <a:cs typeface="Calibri" panose="020F0502020204030204" pitchFamily="34" charset="0"/>
              </a:rPr>
              <a:t>Services may inclure stockage, manutention, emballage, et distribution</a:t>
            </a:r>
          </a:p>
          <a:p>
            <a:r>
              <a:rPr lang="en-US" sz="2800" dirty="0">
                <a:latin typeface="Calibri" panose="020F0502020204030204" pitchFamily="34" charset="0"/>
                <a:cs typeface="Calibri" panose="020F0502020204030204" pitchFamily="34" charset="0"/>
              </a:rPr>
              <a:t>Suitable pour entreprises avec seasonal demand ou variable niveaux de stock</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selon la propriété et l’exploitation</a:t>
            </a:r>
            <a:br>
              <a:rPr lang="pl-PL" dirty="0">
                <a:latin typeface="Calibri" panose="020F0502020204030204" pitchFamily="34" charset="0"/>
                <a:cs typeface="Calibri" panose="020F0502020204030204" pitchFamily="34" charset="0"/>
              </a:rPr>
            </a:b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5E28D8C-D964-4C53-85D6-55B1535F840A}"/>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14569203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26384" cy="5120640"/>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Entrepôts sous contrat</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Operated par third-party logistique providers (3PLs) sous long terme contracts</a:t>
            </a:r>
          </a:p>
          <a:p>
            <a:r>
              <a:rPr lang="en-US" sz="2800" dirty="0">
                <a:latin typeface="Calibri" panose="020F0502020204030204" pitchFamily="34" charset="0"/>
                <a:cs typeface="Calibri" panose="020F0502020204030204" pitchFamily="34" charset="0"/>
              </a:rPr>
              <a:t>Customized services tailored au client’s logistique requirements</a:t>
            </a:r>
          </a:p>
          <a:p>
            <a:r>
              <a:rPr lang="en-US" sz="2520" dirty="0">
                <a:latin typeface="Calibri" panose="020F0502020204030204" pitchFamily="34" charset="0"/>
                <a:cs typeface="Calibri" panose="020F0502020204030204" pitchFamily="34" charset="0"/>
              </a:rPr>
              <a:t>Combine efficience en coût avec un relatively élevé level de operational contrôle</a:t>
            </a:r>
          </a:p>
          <a:p>
            <a:r>
              <a:rPr lang="en-US" sz="2800" dirty="0">
                <a:latin typeface="Calibri" panose="020F0502020204030204" pitchFamily="34" charset="0"/>
                <a:cs typeface="Calibri" panose="020F0502020204030204" pitchFamily="34" charset="0"/>
              </a:rPr>
              <a:t>Often integrated avec transport, IT systèmes (WMS), et value-added services</a:t>
            </a:r>
          </a:p>
          <a:p>
            <a:r>
              <a:rPr lang="en-US" sz="2800" dirty="0">
                <a:latin typeface="Calibri" panose="020F0502020204030204" pitchFamily="34" charset="0"/>
                <a:cs typeface="Calibri" panose="020F0502020204030204" pitchFamily="34" charset="0"/>
              </a:rPr>
              <a:t>Suitable pour entreprises seeking strategic outsourcing de logistique activités</a:t>
            </a: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selon la propriété et l’exploitation</a:t>
            </a:r>
            <a:br>
              <a:rPr lang="pl-PL" dirty="0">
                <a:latin typeface="Calibri" panose="020F0502020204030204" pitchFamily="34" charset="0"/>
                <a:cs typeface="Calibri" panose="020F0502020204030204" pitchFamily="34" charset="0"/>
              </a:rPr>
            </a:br>
            <a:br>
              <a:rPr lang="en-US" sz="3200" b="1" dirty="0">
                <a:latin typeface="Calibri" panose="020F0502020204030204" pitchFamily="34" charset="0"/>
                <a:cs typeface="Calibri" panose="020F0502020204030204" pitchFamily="34" charset="0"/>
              </a:rPr>
            </a:br>
            <a:endParaRPr lang="pl-PL" sz="32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0BD2E49-D1C3-4574-ADD1-6DA5241ACF41}"/>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11482457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8" y="864108"/>
            <a:ext cx="7739636" cy="5120640"/>
          </a:xfrm>
        </p:spPr>
        <p:txBody>
          <a:bodyPr/>
          <a:lstStyle/>
          <a:p>
            <a:pPr marL="0" indent="0">
              <a:buNone/>
            </a:pPr>
            <a:r>
              <a:rPr lang="en-US" sz="2800" b="1" u="sng" dirty="0">
                <a:latin typeface="Calibri" panose="020F0502020204030204" pitchFamily="34" charset="0"/>
                <a:cs typeface="Calibri" panose="020F0502020204030204" pitchFamily="34" charset="0"/>
              </a:rPr>
              <a:t>Entrepôts conventionnels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Opérations performed manuelly par entrepôt staff</a:t>
            </a:r>
          </a:p>
          <a:p>
            <a:r>
              <a:rPr lang="en-US" sz="2520" dirty="0">
                <a:latin typeface="Calibri" panose="020F0502020204030204" pitchFamily="34" charset="0"/>
                <a:cs typeface="Calibri" panose="020F0502020204030204" pitchFamily="34" charset="0"/>
              </a:rPr>
              <a:t>Simple stockage systèmes et manutention méthodes</a:t>
            </a:r>
          </a:p>
          <a:p>
            <a:r>
              <a:rPr lang="en-US" sz="2520" dirty="0">
                <a:latin typeface="Calibri" panose="020F0502020204030204" pitchFamily="34" charset="0"/>
                <a:cs typeface="Calibri" panose="020F0502020204030204" pitchFamily="34" charset="0"/>
              </a:rPr>
              <a:t>Faible level de technological soutien</a:t>
            </a:r>
          </a:p>
          <a:p>
            <a:r>
              <a:rPr lang="en-US" sz="2520" b="1" dirty="0">
                <a:latin typeface="Calibri" panose="020F0502020204030204" pitchFamily="34" charset="0"/>
                <a:cs typeface="Calibri" panose="020F0502020204030204" pitchFamily="34" charset="0"/>
              </a:rPr>
              <a:t>Faible investissement coûts, but limité efficiency et plus élevé labor intensity</a:t>
            </a:r>
          </a:p>
          <a:p>
            <a:r>
              <a:rPr lang="en-US" sz="2800" dirty="0">
                <a:latin typeface="Calibri" panose="020F0502020204030204" pitchFamily="34" charset="0"/>
                <a:cs typeface="Calibri" panose="020F0502020204030204" pitchFamily="34" charset="0"/>
              </a:rPr>
              <a:t>Suitable pour small entrepôts, faible volumes, et simple opérations</a:t>
            </a: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selon la technologie</a:t>
            </a:r>
            <a:br>
              <a:rPr lang="pl-PL"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05907BFB-D5B5-4BE7-A34D-57EE8DE0E53E}"/>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3759461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696621" y="970126"/>
            <a:ext cx="7779393"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Entrepôts mécanisés</a:t>
            </a:r>
            <a:endParaRPr lang="en-US" sz="2800"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Utiliser de mechanical manutention equipment such comme chariots élévateurs, pallet camions, et convoyeurs</a:t>
            </a:r>
          </a:p>
          <a:p>
            <a:r>
              <a:rPr lang="en-US" sz="2800" dirty="0">
                <a:latin typeface="Calibri" panose="020F0502020204030204" pitchFamily="34" charset="0"/>
                <a:cs typeface="Calibri" panose="020F0502020204030204" pitchFamily="34" charset="0"/>
              </a:rPr>
              <a:t>Reduced physique workload pour employees</a:t>
            </a:r>
          </a:p>
          <a:p>
            <a:r>
              <a:rPr lang="en-US" sz="2800" dirty="0">
                <a:latin typeface="Calibri" panose="020F0502020204030204" pitchFamily="34" charset="0"/>
                <a:cs typeface="Calibri" panose="020F0502020204030204" pitchFamily="34" charset="0"/>
              </a:rPr>
              <a:t>Improved manutention speed et productivity compared à conventionnel entrepôts</a:t>
            </a:r>
          </a:p>
          <a:p>
            <a:r>
              <a:rPr lang="en-US" sz="2800" dirty="0">
                <a:latin typeface="Calibri" panose="020F0502020204030204" pitchFamily="34" charset="0"/>
                <a:cs typeface="Calibri" panose="020F0502020204030204" pitchFamily="34" charset="0"/>
              </a:rPr>
              <a:t>Medium investissement coûts et moderate technological complexity</a:t>
            </a:r>
          </a:p>
          <a:p>
            <a:r>
              <a:rPr lang="en-US" sz="2800" dirty="0">
                <a:latin typeface="Calibri" panose="020F0502020204030204" pitchFamily="34" charset="0"/>
                <a:cs typeface="Calibri" panose="020F0502020204030204" pitchFamily="34" charset="0"/>
              </a:rPr>
              <a:t>courant dans standard distribution et production entrepôts</a:t>
            </a: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selon la technologie</a:t>
            </a:r>
            <a:br>
              <a:rPr lang="pl-PL"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040FC8C-0BB2-4974-A1E3-D5D3EBA07249}"/>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3816799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69267" y="864108"/>
            <a:ext cx="7752889" cy="5120640"/>
          </a:xfrm>
        </p:spPr>
        <p:txBody>
          <a:bodyPr>
            <a:normAutofit/>
          </a:bodyPr>
          <a:lstStyle/>
          <a:p>
            <a:pPr marL="0" indent="0">
              <a:buNone/>
            </a:pPr>
            <a:r>
              <a:rPr lang="en-US" sz="2800" b="1" u="sng" dirty="0">
                <a:latin typeface="Calibri" panose="020F0502020204030204" pitchFamily="34" charset="0"/>
                <a:cs typeface="Calibri" panose="020F0502020204030204" pitchFamily="34" charset="0"/>
              </a:rPr>
              <a:t>Entrepôts automatisés</a:t>
            </a:r>
            <a:endParaRPr lang="en-US" sz="2800"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Utiliser de systèmes automatisés de stockage et de récupération (COMME/RS), automatisé convoyeurs, et robotics</a:t>
            </a:r>
          </a:p>
          <a:p>
            <a:r>
              <a:rPr lang="en-US" sz="2800" dirty="0">
                <a:latin typeface="Calibri" panose="020F0502020204030204" pitchFamily="34" charset="0"/>
                <a:cs typeface="Calibri" panose="020F0502020204030204" pitchFamily="34" charset="0"/>
              </a:rPr>
              <a:t>Minimal human involvement dans stockage et retrieval opérations</a:t>
            </a:r>
          </a:p>
          <a:p>
            <a:r>
              <a:rPr lang="en-US" sz="2800" dirty="0">
                <a:latin typeface="Calibri" panose="020F0502020204030204" pitchFamily="34" charset="0"/>
                <a:cs typeface="Calibri" panose="020F0502020204030204" pitchFamily="34" charset="0"/>
              </a:rPr>
              <a:t>Élevé operational efficiency, accuracy, et space utilization</a:t>
            </a:r>
          </a:p>
          <a:p>
            <a:r>
              <a:rPr lang="en-US" sz="2520" dirty="0">
                <a:latin typeface="Calibri" panose="020F0502020204030204" pitchFamily="34" charset="0"/>
                <a:cs typeface="Calibri" panose="020F0502020204030204" pitchFamily="34" charset="0"/>
              </a:rPr>
              <a:t>Élevé investissement et maintenance coûts</a:t>
            </a:r>
          </a:p>
          <a:p>
            <a:r>
              <a:rPr lang="en-US" sz="2800" dirty="0">
                <a:latin typeface="Calibri" panose="020F0502020204030204" pitchFamily="34" charset="0"/>
                <a:cs typeface="Calibri" panose="020F0502020204030204" pitchFamily="34" charset="0"/>
              </a:rPr>
              <a:t>Suitable pour large-scale opérations avec stable, prévisible flux</a:t>
            </a:r>
          </a:p>
          <a:p>
            <a:endParaRPr lang="pl-PL" sz="2800"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selon la technologie</a:t>
            </a:r>
            <a:br>
              <a:rPr lang="pl-PL"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BE6EBACA-1312-4D18-88C5-739407764CDC}"/>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2553963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829510" y="864108"/>
            <a:ext cx="7752889" cy="5120640"/>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Entrepôts intelligents</a:t>
            </a:r>
            <a:endParaRPr lang="en-US" sz="2800" u="sng"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Integration de avancé numérique technologies such comme WMS, IoT, AI, et suivi en temps réel systèmes</a:t>
            </a:r>
          </a:p>
          <a:p>
            <a:r>
              <a:rPr lang="en-US" sz="2800" dirty="0">
                <a:latin typeface="Calibri" panose="020F0502020204030204" pitchFamily="34" charset="0"/>
                <a:cs typeface="Calibri" panose="020F0502020204030204" pitchFamily="34" charset="0"/>
              </a:rPr>
              <a:t>Continuous monitoring de inventory, equipment, et entrepôt conditions</a:t>
            </a:r>
          </a:p>
          <a:p>
            <a:r>
              <a:rPr lang="en-US" sz="2520" dirty="0">
                <a:latin typeface="Calibri" panose="020F0502020204030204" pitchFamily="34" charset="0"/>
                <a:cs typeface="Calibri" panose="020F0502020204030204" pitchFamily="34" charset="0"/>
              </a:rPr>
              <a:t>Data-driven prise de décision et processus optimisation dans real moment</a:t>
            </a:r>
            <a:endParaRPr lang="en-US"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Élevé flexibility et adaptability à changing demand</a:t>
            </a:r>
          </a:p>
          <a:p>
            <a:r>
              <a:rPr lang="en-US" sz="2520" dirty="0">
                <a:latin typeface="Calibri" panose="020F0502020204030204" pitchFamily="34" charset="0"/>
                <a:cs typeface="Calibri" panose="020F0502020204030204" pitchFamily="34" charset="0"/>
              </a:rPr>
              <a:t>Key element de Industry 4.0 et intelligent logistique concepts</a:t>
            </a:r>
            <a:endParaRPr lang="en-US" sz="2800" dirty="0">
              <a:latin typeface="Calibri" panose="020F0502020204030204" pitchFamily="34" charset="0"/>
              <a:cs typeface="Calibri" panose="020F0502020204030204" pitchFamily="34" charset="0"/>
            </a:endParaRPr>
          </a:p>
          <a:p>
            <a:endParaRPr lang="pl-PL" dirty="0"/>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 — classification selon la technologie</a:t>
            </a:r>
            <a:br>
              <a:rPr lang="pl-PL" dirty="0">
                <a:latin typeface="Calibri" panose="020F0502020204030204" pitchFamily="34" charset="0"/>
                <a:cs typeface="Calibri" panose="020F0502020204030204" pitchFamily="34" charset="0"/>
              </a:rPr>
            </a:br>
            <a:endParaRPr lang="pl-PL" sz="3200" b="1"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C811030F-D8DF-46BF-879C-F76F7311DF5F}"/>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rPr>
              <a:t>Distribution et flux de matières</a:t>
            </a:r>
            <a:endParaRPr lang="en-GB" sz="1600">
              <a:solidFill>
                <a:srgbClr val="000000"/>
              </a:solidFill>
            </a:endParaRPr>
          </a:p>
        </p:txBody>
      </p:sp>
    </p:spTree>
    <p:extLst>
      <p:ext uri="{BB962C8B-B14F-4D97-AF65-F5344CB8AC3E}">
        <p14:creationId xmlns:p14="http://schemas.microsoft.com/office/powerpoint/2010/main" val="23972949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147566"/>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019660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ctrTitle"/>
          </p:nvPr>
        </p:nvSpPr>
        <p:spPr>
          <a:xfrm>
            <a:off x="278296" y="1298448"/>
            <a:ext cx="8106752" cy="3255264"/>
          </a:xfrm>
        </p:spPr>
        <p:txBody>
          <a:bodyPr>
            <a:normAutofit/>
          </a:bodyPr>
          <a:lstStyle/>
          <a:p>
            <a:pPr algn="r"/>
            <a:r>
              <a:rPr lang="en-US" sz="3600" dirty="0">
                <a:latin typeface="Calibri" panose="020F0502020204030204" pitchFamily="34" charset="0"/>
                <a:cs typeface="Calibri" panose="020F0502020204030204" pitchFamily="34" charset="0"/>
              </a:rPr>
              <a:t>Entreposage et manutention des matériaux</a:t>
            </a:r>
            <a:br>
              <a:rPr lang="pl-PL" sz="4000" dirty="0">
                <a:latin typeface="Calibri" panose="020F0502020204030204" pitchFamily="34" charset="0"/>
                <a:cs typeface="Calibri" panose="020F0502020204030204" pitchFamily="34" charset="0"/>
              </a:rPr>
            </a:br>
            <a:endParaRPr lang="pl-PL" sz="4000" dirty="0">
              <a:latin typeface="Calibri" panose="020F0502020204030204" pitchFamily="34" charset="0"/>
              <a:cs typeface="Calibri" panose="020F0502020204030204" pitchFamily="34" charset="0"/>
            </a:endParaRPr>
          </a:p>
        </p:txBody>
      </p:sp>
      <p:sp>
        <p:nvSpPr>
          <p:cNvPr id="3" name="Podtytuł 2"/>
          <p:cNvSpPr>
            <a:spLocks noGrp="1"/>
          </p:cNvSpPr>
          <p:nvPr>
            <p:ph type="subTitle" idx="1"/>
          </p:nvPr>
        </p:nvSpPr>
        <p:spPr/>
        <p:txBody>
          <a:bodyPr>
            <a:normAutofit/>
          </a:bodyPr>
          <a:lstStyle/>
          <a:p>
            <a:pPr algn="r"/>
            <a:r>
              <a:rPr lang="pl-PL" sz="2400" dirty="0">
                <a:latin typeface="Calibri" panose="020F0502020204030204" pitchFamily="34" charset="0"/>
                <a:cs typeface="Calibri" panose="020F0502020204030204" pitchFamily="34" charset="0"/>
              </a:rPr>
              <a:t>Justyna Staszak-Winkler</a:t>
            </a:r>
          </a:p>
        </p:txBody>
      </p:sp>
      <p:sp>
        <p:nvSpPr>
          <p:cNvPr id="4" name="Prostokąt 3"/>
          <p:cNvSpPr/>
          <p:nvPr/>
        </p:nvSpPr>
        <p:spPr>
          <a:xfrm>
            <a:off x="9267825" y="749300"/>
            <a:ext cx="2924175" cy="533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pl-PL">
              <a:solidFill>
                <a:srgbClr val="FFFFFF"/>
              </a:solidFill>
            </a:endParaRPr>
          </a:p>
        </p:txBody>
      </p:sp>
      <p:sp>
        <p:nvSpPr>
          <p:cNvPr id="6" name="pole tekstowe 5"/>
          <p:cNvSpPr txBox="1"/>
          <p:nvPr/>
        </p:nvSpPr>
        <p:spPr>
          <a:xfrm>
            <a:off x="9628980" y="3742451"/>
            <a:ext cx="2405063" cy="1938992"/>
          </a:xfrm>
          <a:prstGeom prst="rect">
            <a:avLst/>
          </a:prstGeom>
          <a:noFill/>
        </p:spPr>
        <p:txBody>
          <a:bodyPr wrap="square" rtlCol="0">
            <a:spAutoFit/>
          </a:bodyPr>
          <a:lstStyle/>
          <a:p>
            <a:pPr defTabSz="457200"/>
            <a:r>
              <a:rPr lang="pl-PL" sz="3600" b="1" dirty="0">
                <a:solidFill>
                  <a:srgbClr val="FFFFFF"/>
                </a:solidFill>
                <a:latin typeface="Calibri" panose="020F0502020204030204" pitchFamily="34" charset="0"/>
                <a:cs typeface="Calibri" panose="020F0502020204030204" pitchFamily="34" charset="0"/>
              </a:rPr>
              <a:t>MODULE 3</a:t>
            </a:r>
          </a:p>
          <a:p>
            <a:pPr defTabSz="457200"/>
            <a:r>
              <a:rPr lang="pl-PL" sz="3240" b="1">
                <a:solidFill>
                  <a:srgbClr val="FFFFFF"/>
                </a:solidFill>
                <a:latin typeface="Calibri" panose="020F0502020204030204" pitchFamily="34" charset="0"/>
                <a:cs typeface="Calibri" panose="020F0502020204030204" pitchFamily="34" charset="0"/>
              </a:rPr>
              <a:t>Partie 1</a:t>
            </a:r>
            <a:endParaRPr lang="pl-PL" sz="3600" b="1" dirty="0">
              <a:solidFill>
                <a:srgbClr val="FFFFFF"/>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a:p>
            <a:endParaRPr lang="pl-PL" sz="2400" b="1" dirty="0">
              <a:solidFill>
                <a:schemeClr val="bg1"/>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5F44DF1-F7F4-5945-D10B-1CB05CB1BE0C}"/>
              </a:ext>
            </a:extLst>
          </p:cNvPr>
          <p:cNvSpPr txBox="1"/>
          <p:nvPr/>
        </p:nvSpPr>
        <p:spPr>
          <a:xfrm>
            <a:off x="174161" y="5693673"/>
            <a:ext cx="5043840" cy="9289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fromWordArt="0" anchor="ctr" anchorCtr="0" forceAA="0" compatLnSpc="1">
            <a:prstTxWarp prst="textNoShape">
              <a:avLst/>
            </a:prstTxWarp>
            <a:spAutoFit/>
          </a:bodyPr>
          <a:lstStyle/>
          <a:p>
            <a:pPr defTabSz="2438338" hangingPunct="0">
              <a:lnSpc>
                <a:spcPct val="90000"/>
              </a:lnSpc>
              <a:spcBef>
                <a:spcPts val="4500"/>
              </a:spcBef>
            </a:pPr>
            <a:r>
              <a:rPr lang="en-US" dirty="0">
                <a:latin typeface="Calibri"/>
                <a:ea typeface="Calibri"/>
                <a:cs typeface="Calibri"/>
              </a:rPr>
              <a:t>Distribution et flux de matières</a:t>
            </a:r>
            <a:endParaRPr lang="en-US" i="0" u="none" strike="noStrike" cap="none" spc="0" normalizeH="0" baseline="0" dirty="0">
              <a:ln>
                <a:noFill/>
              </a:ln>
              <a:effectLst/>
              <a:uFillTx/>
              <a:latin typeface="Calibri"/>
              <a:ea typeface="Calibri"/>
              <a:cs typeface="Calibri"/>
            </a:endParaRPr>
          </a:p>
        </p:txBody>
      </p:sp>
    </p:spTree>
    <p:extLst>
      <p:ext uri="{BB962C8B-B14F-4D97-AF65-F5344CB8AC3E}">
        <p14:creationId xmlns:p14="http://schemas.microsoft.com/office/powerpoint/2010/main" val="1950644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0E5B3-88F3-1404-328F-69FA5B631848}"/>
              </a:ext>
            </a:extLst>
          </p:cNvPr>
          <p:cNvSpPr>
            <a:spLocks noGrp="1"/>
          </p:cNvSpPr>
          <p:nvPr>
            <p:ph type="ctrTitle"/>
          </p:nvPr>
        </p:nvSpPr>
        <p:spPr>
          <a:xfrm>
            <a:off x="274230" y="1298448"/>
            <a:ext cx="8693523" cy="3255264"/>
          </a:xfrm>
        </p:spPr>
        <p:txBody>
          <a:bodyPr>
            <a:normAutofit/>
          </a:bodyPr>
          <a:lstStyle/>
          <a:p>
            <a:pPr algn="r"/>
            <a:r>
              <a:rPr lang="en-US" sz="3600" dirty="0">
                <a:latin typeface="Calibri"/>
                <a:ea typeface="Calibri"/>
                <a:cs typeface="Calibri"/>
              </a:rPr>
              <a:t>Rôle et fonctions de l’entreposage dans la logistique</a:t>
            </a:r>
            <a:br>
              <a:rPr lang="en-US" sz="4000" dirty="0">
                <a:latin typeface="Calibri"/>
                <a:ea typeface="Calibri"/>
                <a:cs typeface="Calibri"/>
              </a:rPr>
            </a:br>
            <a:endParaRPr lang="en-US" sz="4000"/>
          </a:p>
        </p:txBody>
      </p:sp>
      <p:sp>
        <p:nvSpPr>
          <p:cNvPr id="3" name="Subtitle 2">
            <a:extLst>
              <a:ext uri="{FF2B5EF4-FFF2-40B4-BE49-F238E27FC236}">
                <a16:creationId xmlns:a16="http://schemas.microsoft.com/office/drawing/2014/main" id="{CA2BBE37-8B5A-2C77-4DE2-FDA949E4B7E6}"/>
              </a:ext>
            </a:extLst>
          </p:cNvPr>
          <p:cNvSpPr>
            <a:spLocks noGrp="1"/>
          </p:cNvSpPr>
          <p:nvPr>
            <p:ph type="subTitle" idx="1"/>
          </p:nvPr>
        </p:nvSpPr>
        <p:spPr/>
        <p:txBody>
          <a:bodyPr/>
          <a:lstStyle/>
          <a:p>
            <a:endParaRPr lang="en-US"/>
          </a:p>
        </p:txBody>
      </p:sp>
      <p:pic>
        <p:nvPicPr>
          <p:cNvPr id="4" name="Picture 3">
            <a:extLst>
              <a:ext uri="{FF2B5EF4-FFF2-40B4-BE49-F238E27FC236}">
                <a16:creationId xmlns:a16="http://schemas.microsoft.com/office/drawing/2014/main" id="{D88E0D8C-6FC1-E4CB-8142-9E827547DDD2}"/>
              </a:ext>
            </a:extLst>
          </p:cNvPr>
          <p:cNvPicPr>
            <a:picLocks noChangeAspect="1"/>
          </p:cNvPicPr>
          <p:nvPr/>
        </p:nvPicPr>
        <p:blipFill>
          <a:blip r:embed="rId3"/>
          <a:stretch>
            <a:fillRect/>
          </a:stretch>
        </p:blipFill>
        <p:spPr>
          <a:xfrm>
            <a:off x="-14449" y="1210"/>
            <a:ext cx="2237408" cy="811241"/>
          </a:xfrm>
          <a:prstGeom prst="rect">
            <a:avLst/>
          </a:prstGeom>
        </p:spPr>
      </p:pic>
      <p:sp>
        <p:nvSpPr>
          <p:cNvPr id="5" name="TextBox 4">
            <a:extLst>
              <a:ext uri="{FF2B5EF4-FFF2-40B4-BE49-F238E27FC236}">
                <a16:creationId xmlns:a16="http://schemas.microsoft.com/office/drawing/2014/main" id="{BCC1CFFF-B78E-4B67-9E75-A38468A38B40}"/>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dirty="0">
                <a:solidFill>
                  <a:srgbClr val="000000"/>
                </a:solidFill>
                <a:latin typeface="Calibri"/>
                <a:ea typeface="Calibri"/>
                <a:cs typeface="Calibri"/>
              </a:rPr>
              <a:t>Distribution et flux de matières</a:t>
            </a:r>
            <a:endParaRPr lang="en-GB" sz="1600" dirty="0">
              <a:solidFill>
                <a:srgbClr val="000000"/>
              </a:solidFill>
              <a:latin typeface="Calibri"/>
              <a:ea typeface="Calibri"/>
              <a:cs typeface="Calibri"/>
            </a:endParaRPr>
          </a:p>
        </p:txBody>
      </p:sp>
    </p:spTree>
    <p:extLst>
      <p:ext uri="{BB962C8B-B14F-4D97-AF65-F5344CB8AC3E}">
        <p14:creationId xmlns:p14="http://schemas.microsoft.com/office/powerpoint/2010/main" val="3873814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90971" y="864108"/>
            <a:ext cx="7819149" cy="5120640"/>
          </a:xfrm>
        </p:spPr>
        <p:txBody>
          <a:bodyPr>
            <a:normAutofit/>
          </a:bodyPr>
          <a:lstStyle/>
          <a:p>
            <a:pPr>
              <a:buClr>
                <a:srgbClr val="FF0000"/>
              </a:buClr>
            </a:pPr>
            <a:r>
              <a:rPr lang="en-US" sz="2800" dirty="0">
                <a:latin typeface="Calibri" panose="020F0502020204030204" pitchFamily="34" charset="0"/>
                <a:cs typeface="Calibri" panose="020F0502020204030204" pitchFamily="34" charset="0"/>
              </a:rPr>
              <a:t>Comprendre le rôle et fonctions de entrepôts dans logistique.</a:t>
            </a:r>
          </a:p>
          <a:p>
            <a:pPr>
              <a:buClr>
                <a:srgbClr val="FF0000"/>
              </a:buClr>
            </a:pPr>
            <a:r>
              <a:rPr lang="en-US" sz="2520" dirty="0">
                <a:latin typeface="Calibri" panose="020F0502020204030204" pitchFamily="34" charset="0"/>
                <a:cs typeface="Calibri" panose="020F0502020204030204" pitchFamily="34" charset="0"/>
              </a:rPr>
              <a:t>Identifier types de entrepôts, stockage systèmes, et implantation planification principles.</a:t>
            </a:r>
          </a:p>
          <a:p>
            <a:pPr>
              <a:buClr>
                <a:srgbClr val="FF0000"/>
              </a:buClr>
            </a:pPr>
            <a:r>
              <a:rPr lang="en-US" sz="2520" dirty="0">
                <a:latin typeface="Calibri" panose="020F0502020204030204" pitchFamily="34" charset="0"/>
                <a:cs typeface="Calibri" panose="020F0502020204030204" pitchFamily="34" charset="0"/>
              </a:rPr>
              <a:t>Appliquer matière manutention et emballage principles dans distribution.</a:t>
            </a:r>
          </a:p>
          <a:p>
            <a:pPr>
              <a:buClr>
                <a:srgbClr val="FF0000"/>
              </a:buClr>
            </a:pPr>
            <a:r>
              <a:rPr lang="en-US" sz="2800" dirty="0">
                <a:latin typeface="Calibri" panose="020F0502020204030204" pitchFamily="34" charset="0"/>
                <a:cs typeface="Calibri" panose="020F0502020204030204" pitchFamily="34" charset="0"/>
              </a:rPr>
              <a:t>Analyser entrepôt processus et make informed gestion décisions.</a:t>
            </a:r>
          </a:p>
        </p:txBody>
      </p:sp>
      <p:sp>
        <p:nvSpPr>
          <p:cNvPr id="4" name="Tytuł 1"/>
          <p:cNvSpPr>
            <a:spLocks noGrp="1"/>
          </p:cNvSpPr>
          <p:nvPr>
            <p:ph type="title"/>
          </p:nvPr>
        </p:nvSpPr>
        <p:spPr/>
        <p:txBody>
          <a:bodyPr>
            <a:normAutofit/>
          </a:bodyPr>
          <a:lstStyle/>
          <a:p>
            <a:r>
              <a:rPr lang="pl-PL" sz="3200" dirty="0">
                <a:latin typeface="Calibri" panose="020F0502020204030204" pitchFamily="34" charset="0"/>
                <a:cs typeface="Calibri" panose="020F0502020204030204" pitchFamily="34" charset="0"/>
              </a:rPr>
              <a:t>MODULE 3 — Objectifs</a:t>
            </a:r>
          </a:p>
        </p:txBody>
      </p:sp>
      <p:sp>
        <p:nvSpPr>
          <p:cNvPr id="2" name="TextBox 1">
            <a:extLst>
              <a:ext uri="{FF2B5EF4-FFF2-40B4-BE49-F238E27FC236}">
                <a16:creationId xmlns:a16="http://schemas.microsoft.com/office/drawing/2014/main" id="{B30C7B76-4611-450B-BC5F-2383E240AD16}"/>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3311763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en-US" dirty="0">
                <a:latin typeface="Calibri" panose="020F0502020204030204" pitchFamily="34" charset="0"/>
                <a:cs typeface="Calibri" panose="020F0502020204030204" pitchFamily="34" charset="0"/>
              </a:rPr>
              <a:t>Rôle de l’entreposage</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03007" y="343297"/>
            <a:ext cx="7805898" cy="6162261"/>
          </a:xfrm>
        </p:spPr>
        <p:txBody>
          <a:bodyPr>
            <a:normAutofit/>
          </a:bodyPr>
          <a:lstStyle/>
          <a:p>
            <a:pPr marL="0" indent="0">
              <a:buNone/>
            </a:pPr>
            <a:r>
              <a:rPr lang="en-US" sz="2600" dirty="0">
                <a:latin typeface="Calibri" panose="020F0502020204030204" pitchFamily="34" charset="0"/>
                <a:cs typeface="Calibri" panose="020F0502020204030204" pitchFamily="34" charset="0"/>
              </a:rPr>
              <a:t>L’entreposage est une composante clé des systèmes logistiques, agissant comme tampon entre l’offre et la demande. Il assure la disponibilité des biens au bon moment, au bon endroit et dans la quantité requise.</a:t>
            </a:r>
            <a:br>
              <a:rPr lang="pl-PL" sz="2600" dirty="0">
                <a:latin typeface="Calibri" panose="020F0502020204030204" pitchFamily="34" charset="0"/>
                <a:cs typeface="Calibri" panose="020F0502020204030204" pitchFamily="34" charset="0"/>
              </a:rPr>
            </a:br>
            <a:endParaRPr lang="pl-PL" sz="2600" dirty="0">
              <a:latin typeface="Calibri" panose="020F0502020204030204" pitchFamily="34" charset="0"/>
              <a:cs typeface="Calibri" panose="020F0502020204030204" pitchFamily="34" charset="0"/>
            </a:endParaRPr>
          </a:p>
          <a:p>
            <a:pPr marL="0" indent="0">
              <a:buNone/>
            </a:pPr>
            <a:r>
              <a:rPr lang="en-US" sz="2340" dirty="0">
                <a:latin typeface="Calibri" panose="020F0502020204030204" pitchFamily="34" charset="0"/>
                <a:cs typeface="Calibri" panose="020F0502020204030204" pitchFamily="34" charset="0"/>
              </a:rPr>
              <a:t>Principal rôles :</a:t>
            </a:r>
          </a:p>
          <a:p>
            <a:r>
              <a:rPr lang="en-US" sz="2184" b="1" dirty="0">
                <a:latin typeface="Calibri" panose="020F0502020204030204" pitchFamily="34" charset="0"/>
                <a:cs typeface="Calibri" panose="020F0502020204030204" pitchFamily="34" charset="0"/>
              </a:rPr>
              <a:t>Utilité temporelle – stockage des biens jusqu’à ce qu’ils soient nécessaires,</a:t>
            </a:r>
          </a:p>
          <a:p>
            <a:r>
              <a:rPr lang="en-US" sz="2340" b="1" dirty="0">
                <a:latin typeface="Calibri" panose="020F0502020204030204" pitchFamily="34" charset="0"/>
                <a:cs typeface="Calibri" panose="020F0502020204030204" pitchFamily="34" charset="0"/>
              </a:rPr>
              <a:t>Utilité spatiale – positionnement des biens plus près des clients ou des sites de production,</a:t>
            </a:r>
          </a:p>
          <a:p>
            <a:r>
              <a:rPr lang="en-US" sz="2340" b="1" dirty="0">
                <a:latin typeface="Calibri" panose="020F0502020204030204" pitchFamily="34" charset="0"/>
                <a:cs typeface="Calibri" panose="020F0502020204030204" pitchFamily="34" charset="0"/>
              </a:rPr>
              <a:t>Réduction des risques – protection contre les ruptures d’approvisionnement,</a:t>
            </a:r>
          </a:p>
          <a:p>
            <a:r>
              <a:rPr lang="en-US" sz="2340" b="1" dirty="0">
                <a:latin typeface="Calibri" panose="020F0502020204030204" pitchFamily="34" charset="0"/>
                <a:cs typeface="Calibri" panose="020F0502020204030204" pitchFamily="34" charset="0"/>
              </a:rPr>
              <a:t>Optimisation des coûts – consolidation des expéditions et économies d’échelle,</a:t>
            </a:r>
          </a:p>
          <a:p>
            <a:r>
              <a:rPr lang="en-US" sz="2340" b="1" dirty="0">
                <a:latin typeface="Calibri" panose="020F0502020204030204" pitchFamily="34" charset="0"/>
                <a:cs typeface="Calibri" panose="020F0502020204030204" pitchFamily="34" charset="0"/>
              </a:rPr>
              <a:t>Soutien aux services à valeur ajoutée.</a:t>
            </a:r>
          </a:p>
          <a:p>
            <a:endParaRPr lang="pl-PL" dirty="0"/>
          </a:p>
        </p:txBody>
      </p:sp>
      <p:sp>
        <p:nvSpPr>
          <p:cNvPr id="4" name="TextBox 3">
            <a:extLst>
              <a:ext uri="{FF2B5EF4-FFF2-40B4-BE49-F238E27FC236}">
                <a16:creationId xmlns:a16="http://schemas.microsoft.com/office/drawing/2014/main" id="{C8391BDA-9D96-44B8-95F6-433B0AEF8520}"/>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dirty="0">
                <a:solidFill>
                  <a:srgbClr val="000000"/>
                </a:solidFill>
                <a:latin typeface="Calibri"/>
                <a:ea typeface="Calibri"/>
                <a:cs typeface="Calibri"/>
              </a:rPr>
              <a:t>Distribution et flux de matières</a:t>
            </a:r>
            <a:endParaRPr lang="en-GB" sz="1600" dirty="0">
              <a:solidFill>
                <a:srgbClr val="000000"/>
              </a:solidFill>
              <a:latin typeface="Calibri"/>
              <a:ea typeface="Calibri"/>
              <a:cs typeface="Calibri"/>
            </a:endParaRPr>
          </a:p>
        </p:txBody>
      </p:sp>
    </p:spTree>
    <p:extLst>
      <p:ext uri="{BB962C8B-B14F-4D97-AF65-F5344CB8AC3E}">
        <p14:creationId xmlns:p14="http://schemas.microsoft.com/office/powerpoint/2010/main" val="219848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Fonctions de l’entreposage</a:t>
            </a:r>
            <a:endParaRPr lang="pl-PL" dirty="0">
              <a:latin typeface="Calibri" panose="020F0502020204030204" pitchFamily="34" charset="0"/>
              <a:cs typeface="Calibri" panose="020F0502020204030204" pitchFamily="34" charset="0"/>
            </a:endParaRPr>
          </a:p>
        </p:txBody>
      </p:sp>
      <p:sp>
        <p:nvSpPr>
          <p:cNvPr id="3" name="Symbol zastępczy zawartości 2"/>
          <p:cNvSpPr>
            <a:spLocks noGrp="1"/>
          </p:cNvSpPr>
          <p:nvPr>
            <p:ph idx="1"/>
          </p:nvPr>
        </p:nvSpPr>
        <p:spPr>
          <a:xfrm>
            <a:off x="3869267" y="864108"/>
            <a:ext cx="7766141" cy="5404170"/>
          </a:xfrm>
        </p:spPr>
        <p:txBody>
          <a:bodyPr/>
          <a:lstStyle/>
          <a:p>
            <a:pPr marL="0" indent="0">
              <a:buNone/>
            </a:pPr>
            <a:r>
              <a:rPr lang="en-US" sz="2800" dirty="0">
                <a:latin typeface="Calibri" panose="020F0502020204030204" pitchFamily="34" charset="0"/>
                <a:cs typeface="Calibri" panose="020F0502020204030204" pitchFamily="34" charset="0"/>
              </a:rPr>
              <a:t>Core entrepôt fonctions inclure :</a:t>
            </a:r>
          </a:p>
          <a:p>
            <a:r>
              <a:rPr lang="en-US" sz="2800" dirty="0">
                <a:latin typeface="Calibri" panose="020F0502020204030204" pitchFamily="34" charset="0"/>
                <a:cs typeface="Calibri" panose="020F0502020204030204" pitchFamily="34" charset="0"/>
              </a:rPr>
              <a:t>receiving biens,</a:t>
            </a:r>
          </a:p>
          <a:p>
            <a:r>
              <a:rPr lang="en-US" sz="2800" dirty="0">
                <a:latin typeface="Calibri" panose="020F0502020204030204" pitchFamily="34" charset="0"/>
                <a:cs typeface="Calibri" panose="020F0502020204030204" pitchFamily="34" charset="0"/>
              </a:rPr>
              <a:t>inspection et contrôle qualité,</a:t>
            </a:r>
          </a:p>
          <a:p>
            <a:r>
              <a:rPr lang="en-US" sz="2800" dirty="0">
                <a:latin typeface="Calibri" panose="020F0502020204030204" pitchFamily="34" charset="0"/>
                <a:cs typeface="Calibri" panose="020F0502020204030204" pitchFamily="34" charset="0"/>
              </a:rPr>
              <a:t>stockage et inventory holding,</a:t>
            </a:r>
          </a:p>
          <a:p>
            <a:r>
              <a:rPr lang="en-US" sz="2520" dirty="0">
                <a:latin typeface="Calibri" panose="020F0502020204030204" pitchFamily="34" charset="0"/>
                <a:cs typeface="Calibri" panose="020F0502020204030204" pitchFamily="34" charset="0"/>
              </a:rPr>
              <a:t>préparation des commandes et sorting,</a:t>
            </a:r>
          </a:p>
          <a:p>
            <a:r>
              <a:rPr lang="en-US" sz="2800" dirty="0">
                <a:latin typeface="Calibri" panose="020F0502020204030204" pitchFamily="34" charset="0"/>
                <a:cs typeface="Calibri" panose="020F0502020204030204" pitchFamily="34" charset="0"/>
              </a:rPr>
              <a:t>packing et étiquetage,</a:t>
            </a:r>
          </a:p>
          <a:p>
            <a:r>
              <a:rPr lang="en-US" sz="2800" dirty="0">
                <a:latin typeface="Calibri" panose="020F0502020204030204" pitchFamily="34" charset="0"/>
                <a:cs typeface="Calibri" panose="020F0502020204030204" pitchFamily="34" charset="0"/>
              </a:rPr>
              <a:t>expédition et shipping,</a:t>
            </a:r>
          </a:p>
          <a:p>
            <a:r>
              <a:rPr lang="en-US" sz="2520" dirty="0">
                <a:latin typeface="Calibri" panose="020F0502020204030204" pitchFamily="34" charset="0"/>
                <a:cs typeface="Calibri" panose="020F0502020204030204" pitchFamily="34" charset="0"/>
              </a:rPr>
              <a:t>manutention retours et logistique inverse.</a:t>
            </a:r>
          </a:p>
          <a:p>
            <a:endParaRPr lang="pl-PL" dirty="0"/>
          </a:p>
        </p:txBody>
      </p:sp>
      <p:sp>
        <p:nvSpPr>
          <p:cNvPr id="4" name="TextBox 3">
            <a:extLst>
              <a:ext uri="{FF2B5EF4-FFF2-40B4-BE49-F238E27FC236}">
                <a16:creationId xmlns:a16="http://schemas.microsoft.com/office/drawing/2014/main" id="{A15A451C-E2D5-4EA2-85E3-35DC958BBEF3}"/>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1337706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3568884" y="583194"/>
            <a:ext cx="8040020" cy="5682467"/>
          </a:xfrm>
        </p:spPr>
        <p:txBody>
          <a:bodyPr>
            <a:normAutofit/>
          </a:bodyPr>
          <a:lstStyle/>
          <a:p>
            <a:pPr marL="0" indent="0">
              <a:buNone/>
            </a:pPr>
            <a:r>
              <a:rPr lang="en-US" sz="2520" b="1" u="sng" dirty="0">
                <a:latin typeface="Calibri" panose="020F0502020204030204" pitchFamily="34" charset="0"/>
                <a:cs typeface="Calibri" panose="020F0502020204030204" pitchFamily="34" charset="0"/>
              </a:rPr>
              <a:t>Entrepôts ouverts</a:t>
            </a:r>
            <a:endParaRPr lang="pl-PL" sz="2800" b="1" u="sng"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ces inclure installations such comme stockage yards, open zone de stockages, tanks, et stockpiles.</a:t>
            </a:r>
            <a:endParaRPr lang="pl-PL" sz="2800" dirty="0">
              <a:latin typeface="Calibri" panose="020F0502020204030204" pitchFamily="34" charset="0"/>
              <a:cs typeface="Calibri" panose="020F0502020204030204" pitchFamily="34" charset="0"/>
            </a:endParaRPr>
          </a:p>
          <a:p>
            <a:r>
              <a:rPr lang="en-US" sz="2520" dirty="0">
                <a:latin typeface="Calibri" panose="020F0502020204030204" pitchFamily="34" charset="0"/>
                <a:cs typeface="Calibri" panose="020F0502020204030204" pitchFamily="34" charset="0"/>
              </a:rPr>
              <a:t>They sont intended pour storing biens que sont resistant à weather conditions, such comme construction matières, vrac commodities, ou certain matières premières.</a:t>
            </a:r>
            <a:endParaRPr lang="pl-PL" sz="2800"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Open entrepôts sont organized dans outdoor spaces et usually represent le lowest operating coûts, comme they require minimal infrastructure et energy consommation. However, their utiliser est limité par climate conditions et le physique durability de stored produits.</a:t>
            </a:r>
            <a:endParaRPr lang="pl-PL" sz="2800" dirty="0">
              <a:latin typeface="Calibri" panose="020F0502020204030204" pitchFamily="34" charset="0"/>
              <a:cs typeface="Calibri" panose="020F0502020204030204" pitchFamily="34" charset="0"/>
            </a:endParaRPr>
          </a:p>
        </p:txBody>
      </p:sp>
      <p:sp>
        <p:nvSpPr>
          <p:cNvPr id="4" name="Tytuł 1"/>
          <p:cNvSpPr>
            <a:spLocks noGrp="1"/>
          </p:cNvSpPr>
          <p:nvPr>
            <p:ph type="title"/>
          </p:nvPr>
        </p:nvSpPr>
        <p:spPr/>
        <p:txBody>
          <a:bodyPr/>
          <a:lstStyle/>
          <a:p>
            <a:r>
              <a:rPr lang="pl-PL" dirty="0" err="1">
                <a:latin typeface="Calibri" panose="020F0502020204030204" pitchFamily="34" charset="0"/>
                <a:cs typeface="Calibri" panose="020F0502020204030204" pitchFamily="34" charset="0"/>
              </a:rPr>
              <a:t>Types d’entrepôts</a:t>
            </a:r>
            <a:endParaRPr lang="pl-PL"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A27169F4-B8AF-40C3-B98F-F53900800BDE}"/>
              </a:ext>
            </a:extLst>
          </p:cNvPr>
          <p:cNvSpPr txBox="1"/>
          <p:nvPr/>
        </p:nvSpPr>
        <p:spPr>
          <a:xfrm>
            <a:off x="174160" y="5693672"/>
            <a:ext cx="5043840" cy="928972"/>
          </a:xfrm>
          <a:prstGeom prst="rect">
            <a:avLst/>
          </a:prstGeom>
          <a:noFill/>
        </p:spPr>
        <p:txBody>
          <a:bodyPr vertOverflow="overflow" vert="horz" wrap="none" lIns="0" tIns="0" rIns="0" bIns="0" rtlCol="0" anchor="b">
            <a:noAutofit/>
          </a:bodyPr>
          <a:lstStyle/>
          <a:p>
            <a:pPr algn="l"/>
            <a:r>
              <a:rPr lang="fr-FR" sz="1600">
                <a:solidFill>
                  <a:srgbClr val="000000"/>
                </a:solidFill>
                <a:latin typeface="Calibri"/>
                <a:ea typeface="Calibri"/>
                <a:cs typeface="Calibri"/>
              </a:rPr>
              <a:t>Distribution et flux de matières</a:t>
            </a:r>
            <a:endParaRPr lang="en-GB" sz="1600">
              <a:solidFill>
                <a:srgbClr val="000000"/>
              </a:solidFill>
              <a:latin typeface="Calibri"/>
              <a:ea typeface="Calibri"/>
              <a:cs typeface="Calibri"/>
            </a:endParaRPr>
          </a:p>
        </p:txBody>
      </p:sp>
    </p:spTree>
    <p:extLst>
      <p:ext uri="{BB962C8B-B14F-4D97-AF65-F5344CB8AC3E}">
        <p14:creationId xmlns:p14="http://schemas.microsoft.com/office/powerpoint/2010/main" val="2615948212"/>
      </p:ext>
    </p:extLst>
  </p:cSld>
  <p:clrMapOvr>
    <a:masterClrMapping/>
  </p:clrMapOvr>
</p:sld>
</file>

<file path=ppt/theme/theme1.xml><?xml version="1.0" encoding="utf-8"?>
<a:theme xmlns:a="http://schemas.openxmlformats.org/drawingml/2006/main" name="Ramka">
  <a:themeElements>
    <a:clrScheme name="Ramka">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Ramka">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Ramka">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D2151E1-8A14-4DA0-811D-5C07732ECB26}">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0C5F03-0C77-4ABA-AE26-39387BA02532}">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2.xml><?xml version="1.0" encoding="utf-8"?>
<ds:datastoreItem xmlns:ds="http://schemas.openxmlformats.org/officeDocument/2006/customXml" ds:itemID="{B53CD86C-6EA0-4B80-8DC9-6EE72974D38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8D0EBD9-A6FF-43CD-BED9-F258B70F95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Ramka</Template>
  <TotalTime>4667</TotalTime>
  <Words>1518</Words>
  <Application>Microsoft Office PowerPoint</Application>
  <PresentationFormat>Widescreen</PresentationFormat>
  <Paragraphs>199</Paragraphs>
  <Slides>26</Slides>
  <Notes>26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26</vt:i4>
      </vt:variant>
    </vt:vector>
  </HeadingPairs>
  <TitlesOfParts>
    <vt:vector size="36" baseType="lpstr">
      <vt:lpstr>Arial</vt:lpstr>
      <vt:lpstr>Arial Rounded MT Bold</vt:lpstr>
      <vt:lpstr>Calibri</vt:lpstr>
      <vt:lpstr>Corbel</vt:lpstr>
      <vt:lpstr>Helvetica Neue</vt:lpstr>
      <vt:lpstr>Helvetica Neue Medium</vt:lpstr>
      <vt:lpstr>Montserrat Regular</vt:lpstr>
      <vt:lpstr>Wingdings 2</vt:lpstr>
      <vt:lpstr>Ramka</vt:lpstr>
      <vt:lpstr>21_BasicWhite</vt:lpstr>
      <vt:lpstr>entreposage et matière manutentionPart 1 </vt:lpstr>
      <vt:lpstr>Road Transportation Systems Engineering Development in the Sub-Saharan Africa – Modern EU Master Programme &amp; Capacity Building</vt:lpstr>
      <vt:lpstr>PowerPoint Presentation</vt:lpstr>
      <vt:lpstr>Entreposage et manutention des matériaux </vt:lpstr>
      <vt:lpstr>Rôle et fonctions de l’entreposage dans la logistique </vt:lpstr>
      <vt:lpstr>MODULE 3 — Objectifs</vt:lpstr>
      <vt:lpstr>Rôle de l’entreposage</vt:lpstr>
      <vt:lpstr>Fonctions de l’entreposage</vt:lpstr>
      <vt:lpstr>Types d’entrepôts</vt:lpstr>
      <vt:lpstr>Types d’entrepôts</vt:lpstr>
      <vt:lpstr>Types d’entrepôts</vt:lpstr>
      <vt:lpstr>Types d’entrepôts — entrepôts fermés : classification selon la hauteur de stockage</vt:lpstr>
      <vt:lpstr>Types d’entrepôts — entrepôts fermés : classification selon la hauteur de stockage</vt:lpstr>
      <vt:lpstr>Types d’entrepôts — entrepôts fermés : classification selon la hauteur de stockage</vt:lpstr>
      <vt:lpstr>Types d’entrepôts — classification par fonction </vt:lpstr>
      <vt:lpstr>Types d’entrepôts — classification par fonction </vt:lpstr>
      <vt:lpstr>Types d’entrepôts — classification par fonction </vt:lpstr>
      <vt:lpstr>Types d’entrepôts — classification par fonction </vt:lpstr>
      <vt:lpstr>Types d’entrepôts — classification selon la propriété et l’exploitation  </vt:lpstr>
      <vt:lpstr>Types d’entrepôts — classification selon la propriété et l’exploitation  </vt:lpstr>
      <vt:lpstr>Types d’entrepôts — classification selon la propriété et l’exploitation  </vt:lpstr>
      <vt:lpstr>Types d’entrepôts — classification selon la technologie </vt:lpstr>
      <vt:lpstr>Types d’entrepôts — classification selon la technologie </vt:lpstr>
      <vt:lpstr>Types d’entrepôts — classification selon la technologie </vt:lpstr>
      <vt:lpstr>Types d’entrepôts — classification selon la technologie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Warehousing and Material Handling</dc:title>
  <dc:creator>Konto Microsoft</dc:creator>
  <cp:lastModifiedBy>Wojciech Kustra</cp:lastModifiedBy>
  <cp:revision>88</cp:revision>
  <dcterms:created xsi:type="dcterms:W3CDTF">2026-01-09T15:05:47Z</dcterms:created>
  <dcterms:modified xsi:type="dcterms:W3CDTF">2026-06-06T18:36:59Z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