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27" r:id="rId8"/>
    <p:sldId id="330" r:id="rId9"/>
    <p:sldId id="333" r:id="rId10"/>
    <p:sldId id="336" r:id="rId11"/>
    <p:sldId id="340" r:id="rId12"/>
    <p:sldId id="343" r:id="rId13"/>
    <p:sldId id="346" r:id="rId14"/>
    <p:sldId id="349"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95" dt="2026-07-22T16:02:09.79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96" y="55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19:56:07.522" v="921"/>
      <pc:docMkLst>
        <pc:docMk/>
      </pc:docMkLst>
      <pc:sldChg chg="add">
        <pc:chgData name="office365" userId="5fcdbc0c-b1d0-4b52-bc28-28c25c9fccde" providerId="ADAL" clId="{839C158B-1674-498C-8D10-D29DEC7F3344}" dt="2026-07-22T11:07:34.453" v="1"/>
        <pc:sldMkLst>
          <pc:docMk/>
          <pc:sldMk cId="195839397" sldId="256"/>
        </pc:sldMkLst>
      </pc:sldChg>
      <pc:sldChg chg="addSp delSp modSp add del mod modClrScheme chgLayout">
        <pc:chgData name="office365" userId="5fcdbc0c-b1d0-4b52-bc28-28c25c9fccde" providerId="ADAL" clId="{839C158B-1674-498C-8D10-D29DEC7F3344}" dt="2026-07-22T15:32:50.897" v="214" actId="47"/>
        <pc:sldMkLst>
          <pc:docMk/>
          <pc:sldMk cId="1348087215" sldId="256"/>
        </pc:sldMkLst>
        <pc:spChg chg="mod">
          <ac:chgData name="office365" userId="5fcdbc0c-b1d0-4b52-bc28-28c25c9fccde" providerId="ADAL" clId="{839C158B-1674-498C-8D10-D29DEC7F3344}" dt="2026-07-22T15:28:21.515" v="141"/>
          <ac:spMkLst>
            <pc:docMk/>
            <pc:sldMk cId="1348087215" sldId="256"/>
            <ac:spMk id="2" creationId="{00000000-0000-0000-0000-000000000000}"/>
          </ac:spMkLst>
        </pc:spChg>
        <pc:spChg chg="del">
          <ac:chgData name="office365" userId="5fcdbc0c-b1d0-4b52-bc28-28c25c9fccde" providerId="ADAL" clId="{839C158B-1674-498C-8D10-D29DEC7F3344}" dt="2026-07-22T15:28:21.515" v="140"/>
          <ac:spMkLst>
            <pc:docMk/>
            <pc:sldMk cId="1348087215" sldId="256"/>
            <ac:spMk id="3" creationId="{00000000-0000-0000-0000-000000000000}"/>
          </ac:spMkLst>
        </pc:spChg>
        <pc:spChg chg="mod">
          <ac:chgData name="office365" userId="5fcdbc0c-b1d0-4b52-bc28-28c25c9fccde" providerId="ADAL" clId="{839C158B-1674-498C-8D10-D29DEC7F3344}" dt="2026-07-22T15:26:10.159" v="118" actId="27636"/>
          <ac:spMkLst>
            <pc:docMk/>
            <pc:sldMk cId="1348087215" sldId="256"/>
            <ac:spMk id="4" creationId="{00000000-0000-0000-0000-000000000000}"/>
          </ac:spMkLst>
        </pc:spChg>
        <pc:spChg chg="add mod ord">
          <ac:chgData name="office365" userId="5fcdbc0c-b1d0-4b52-bc28-28c25c9fccde" providerId="ADAL" clId="{839C158B-1674-498C-8D10-D29DEC7F3344}" dt="2026-07-22T15:28:21.543" v="200" actId="27636"/>
          <ac:spMkLst>
            <pc:docMk/>
            <pc:sldMk cId="1348087215" sldId="256"/>
            <ac:spMk id="10" creationId="{17CE0267-DBB7-9767-727D-0EFF4DD55B8D}"/>
          </ac:spMkLst>
        </pc:spChg>
        <pc:spChg chg="add del mod ord">
          <ac:chgData name="office365" userId="5fcdbc0c-b1d0-4b52-bc28-28c25c9fccde" providerId="ADAL" clId="{839C158B-1674-498C-8D10-D29DEC7F3344}" dt="2026-07-22T15:28:48.844" v="206"/>
          <ac:spMkLst>
            <pc:docMk/>
            <pc:sldMk cId="1348087215" sldId="256"/>
            <ac:spMk id="11" creationId="{E6688039-A3F9-3E23-9332-556E72ED71FC}"/>
          </ac:spMkLst>
        </pc:spChg>
      </pc:sldChg>
      <pc:sldChg chg="modSp add del">
        <pc:chgData name="office365" userId="5fcdbc0c-b1d0-4b52-bc28-28c25c9fccde" providerId="ADAL" clId="{839C158B-1674-498C-8D10-D29DEC7F3344}" dt="2026-07-22T11:33:12.280" v="27" actId="47"/>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Sp delSp modSp add del mod modClrScheme chgLayout">
        <pc:chgData name="office365" userId="5fcdbc0c-b1d0-4b52-bc28-28c25c9fccde" providerId="ADAL" clId="{839C158B-1674-498C-8D10-D29DEC7F3344}" dt="2026-07-22T15:53:43.155" v="594" actId="47"/>
        <pc:sldMkLst>
          <pc:docMk/>
          <pc:sldMk cId="1458055910" sldId="256"/>
        </pc:sldMkLst>
        <pc:spChg chg="mod">
          <ac:chgData name="office365" userId="5fcdbc0c-b1d0-4b52-bc28-28c25c9fccde" providerId="ADAL" clId="{839C158B-1674-498C-8D10-D29DEC7F3344}" dt="2026-07-22T15:52:14.646" v="531"/>
          <ac:spMkLst>
            <pc:docMk/>
            <pc:sldMk cId="1458055910" sldId="256"/>
            <ac:spMk id="2" creationId="{00000000-0000-0000-0000-000000000000}"/>
          </ac:spMkLst>
        </pc:spChg>
        <pc:spChg chg="del">
          <ac:chgData name="office365" userId="5fcdbc0c-b1d0-4b52-bc28-28c25c9fccde" providerId="ADAL" clId="{839C158B-1674-498C-8D10-D29DEC7F3344}" dt="2026-07-22T15:52:14.646" v="530"/>
          <ac:spMkLst>
            <pc:docMk/>
            <pc:sldMk cId="1458055910" sldId="256"/>
            <ac:spMk id="3" creationId="{00000000-0000-0000-0000-000000000000}"/>
          </ac:spMkLst>
        </pc:spChg>
        <pc:spChg chg="mod">
          <ac:chgData name="office365" userId="5fcdbc0c-b1d0-4b52-bc28-28c25c9fccde" providerId="ADAL" clId="{839C158B-1674-498C-8D10-D29DEC7F3344}" dt="2026-07-22T15:50:30.648" v="509" actId="27636"/>
          <ac:spMkLst>
            <pc:docMk/>
            <pc:sldMk cId="1458055910" sldId="256"/>
            <ac:spMk id="4" creationId="{00000000-0000-0000-0000-000000000000}"/>
          </ac:spMkLst>
        </pc:spChg>
        <pc:spChg chg="add mod ord">
          <ac:chgData name="office365" userId="5fcdbc0c-b1d0-4b52-bc28-28c25c9fccde" providerId="ADAL" clId="{839C158B-1674-498C-8D10-D29DEC7F3344}" dt="2026-07-22T15:52:14.668" v="581" actId="27636"/>
          <ac:spMkLst>
            <pc:docMk/>
            <pc:sldMk cId="1458055910" sldId="256"/>
            <ac:spMk id="10" creationId="{CD63C666-F19A-4603-1357-CF6234BE68FA}"/>
          </ac:spMkLst>
        </pc:spChg>
        <pc:spChg chg="add del mod ord">
          <ac:chgData name="office365" userId="5fcdbc0c-b1d0-4b52-bc28-28c25c9fccde" providerId="ADAL" clId="{839C158B-1674-498C-8D10-D29DEC7F3344}" dt="2026-07-22T15:52:32.266" v="586"/>
          <ac:spMkLst>
            <pc:docMk/>
            <pc:sldMk cId="1458055910" sldId="256"/>
            <ac:spMk id="11" creationId="{DE59DB0C-C208-9C68-6EF6-264F89F1795C}"/>
          </ac:spMkLst>
        </pc:spChg>
      </pc:sldChg>
      <pc:sldChg chg="addSp modSp add del mod modClrScheme chgLayout">
        <pc:chgData name="office365" userId="5fcdbc0c-b1d0-4b52-bc28-28c25c9fccde" providerId="ADAL" clId="{839C158B-1674-498C-8D10-D29DEC7F3344}" dt="2026-07-22T16:03:38.531" v="776"/>
        <pc:sldMkLst>
          <pc:docMk/>
          <pc:sldMk cId="1469590456" sldId="256"/>
        </pc:sldMkLst>
        <pc:spChg chg="mod">
          <ac:chgData name="office365" userId="5fcdbc0c-b1d0-4b52-bc28-28c25c9fccde" providerId="ADAL" clId="{839C158B-1674-498C-8D10-D29DEC7F3344}" dt="2026-07-22T16:02:06.228" v="757" actId="27636"/>
          <ac:spMkLst>
            <pc:docMk/>
            <pc:sldMk cId="1469590456" sldId="256"/>
            <ac:spMk id="4" creationId="{00000000-0000-0000-0000-000000000000}"/>
          </ac:spMkLst>
        </pc:spChg>
        <pc:spChg chg="add mod ord">
          <ac:chgData name="office365" userId="5fcdbc0c-b1d0-4b52-bc28-28c25c9fccde" providerId="ADAL" clId="{839C158B-1674-498C-8D10-D29DEC7F3344}" dt="2026-07-22T16:02:19.273" v="766" actId="700"/>
          <ac:spMkLst>
            <pc:docMk/>
            <pc:sldMk cId="1469590456" sldId="256"/>
            <ac:spMk id="10" creationId="{E283A07E-1E04-CA1F-C1E3-3D242A665CDC}"/>
          </ac:spMkLst>
        </pc:spChg>
        <pc:spChg chg="add mod ord">
          <ac:chgData name="office365" userId="5fcdbc0c-b1d0-4b52-bc28-28c25c9fccde" providerId="ADAL" clId="{839C158B-1674-498C-8D10-D29DEC7F3344}" dt="2026-07-22T16:02:19.318" v="768" actId="27636"/>
          <ac:spMkLst>
            <pc:docMk/>
            <pc:sldMk cId="1469590456" sldId="256"/>
            <ac:spMk id="11" creationId="{AE3F40C2-BF78-3AF8-9B4C-7AE49AC874C3}"/>
          </ac:spMkLst>
        </pc:spChg>
      </pc:sldChg>
      <pc:sldChg chg="addSp delSp modSp add del mod modClrScheme chgLayout">
        <pc:chgData name="office365" userId="5fcdbc0c-b1d0-4b52-bc28-28c25c9fccde" providerId="ADAL" clId="{839C158B-1674-498C-8D10-D29DEC7F3344}" dt="2026-07-22T16:01:34.938" v="755" actId="47"/>
        <pc:sldMkLst>
          <pc:docMk/>
          <pc:sldMk cId="2121931730" sldId="256"/>
        </pc:sldMkLst>
        <pc:spChg chg="mod">
          <ac:chgData name="office365" userId="5fcdbc0c-b1d0-4b52-bc28-28c25c9fccde" providerId="ADAL" clId="{839C158B-1674-498C-8D10-D29DEC7F3344}" dt="2026-07-22T15:57:44.551" v="631"/>
          <ac:spMkLst>
            <pc:docMk/>
            <pc:sldMk cId="2121931730" sldId="256"/>
            <ac:spMk id="2" creationId="{00000000-0000-0000-0000-000000000000}"/>
          </ac:spMkLst>
        </pc:spChg>
        <pc:spChg chg="del">
          <ac:chgData name="office365" userId="5fcdbc0c-b1d0-4b52-bc28-28c25c9fccde" providerId="ADAL" clId="{839C158B-1674-498C-8D10-D29DEC7F3344}" dt="2026-07-22T15:57:44.551" v="630"/>
          <ac:spMkLst>
            <pc:docMk/>
            <pc:sldMk cId="2121931730" sldId="256"/>
            <ac:spMk id="3" creationId="{00000000-0000-0000-0000-000000000000}"/>
          </ac:spMkLst>
        </pc:spChg>
        <pc:spChg chg="add mod ord">
          <ac:chgData name="office365" userId="5fcdbc0c-b1d0-4b52-bc28-28c25c9fccde" providerId="ADAL" clId="{839C158B-1674-498C-8D10-D29DEC7F3344}" dt="2026-07-22T15:57:44.551" v="629"/>
          <ac:spMkLst>
            <pc:docMk/>
            <pc:sldMk cId="2121931730" sldId="256"/>
            <ac:spMk id="10" creationId="{EDBAA690-7143-E37A-81FD-B077D303AEF8}"/>
          </ac:spMkLst>
        </pc:spChg>
        <pc:spChg chg="add del mod ord">
          <ac:chgData name="office365" userId="5fcdbc0c-b1d0-4b52-bc28-28c25c9fccde" providerId="ADAL" clId="{839C158B-1674-498C-8D10-D29DEC7F3344}" dt="2026-07-22T15:58:11.508" v="744"/>
          <ac:spMkLst>
            <pc:docMk/>
            <pc:sldMk cId="2121931730" sldId="256"/>
            <ac:spMk id="11" creationId="{8B05F7D5-4F37-98C8-9B23-91506E762084}"/>
          </ac:spMkLst>
        </pc:spChg>
      </pc:sldChg>
      <pc:sldChg chg="addSp delSp modSp add del mod modClrScheme chgLayout">
        <pc:chgData name="office365" userId="5fcdbc0c-b1d0-4b52-bc28-28c25c9fccde" providerId="ADAL" clId="{839C158B-1674-498C-8D10-D29DEC7F3344}" dt="2026-07-22T11:37:30.394" v="84"/>
        <pc:sldMkLst>
          <pc:docMk/>
          <pc:sldMk cId="2660727041" sldId="256"/>
        </pc:sldMkLst>
        <pc:spChg chg="mod">
          <ac:chgData name="office365" userId="5fcdbc0c-b1d0-4b52-bc28-28c25c9fccde" providerId="ADAL" clId="{839C158B-1674-498C-8D10-D29DEC7F3344}" dt="2026-07-22T11:36:59.656" v="49"/>
          <ac:spMkLst>
            <pc:docMk/>
            <pc:sldMk cId="2660727041" sldId="256"/>
            <ac:spMk id="2" creationId="{00000000-0000-0000-0000-000000000000}"/>
          </ac:spMkLst>
        </pc:spChg>
        <pc:spChg chg="del">
          <ac:chgData name="office365" userId="5fcdbc0c-b1d0-4b52-bc28-28c25c9fccde" providerId="ADAL" clId="{839C158B-1674-498C-8D10-D29DEC7F3344}" dt="2026-07-22T11:36:59.656" v="48"/>
          <ac:spMkLst>
            <pc:docMk/>
            <pc:sldMk cId="2660727041" sldId="256"/>
            <ac:spMk id="3" creationId="{00000000-0000-0000-0000-000000000000}"/>
          </ac:spMkLst>
        </pc:spChg>
        <pc:spChg chg="mod">
          <ac:chgData name="office365" userId="5fcdbc0c-b1d0-4b52-bc28-28c25c9fccde" providerId="ADAL" clId="{839C158B-1674-498C-8D10-D29DEC7F3344}" dt="2026-07-22T11:36:59.656" v="50"/>
          <ac:spMkLst>
            <pc:docMk/>
            <pc:sldMk cId="2660727041" sldId="256"/>
            <ac:spMk id="4" creationId="{00000000-0000-0000-0000-000000000000}"/>
          </ac:spMkLst>
        </pc:spChg>
        <pc:spChg chg="mod">
          <ac:chgData name="office365" userId="5fcdbc0c-b1d0-4b52-bc28-28c25c9fccde" providerId="ADAL" clId="{839C158B-1674-498C-8D10-D29DEC7F3344}" dt="2026-07-22T11:36:59.656" v="51"/>
          <ac:spMkLst>
            <pc:docMk/>
            <pc:sldMk cId="2660727041" sldId="256"/>
            <ac:spMk id="5" creationId="{00000000-0000-0000-0000-000000000000}"/>
          </ac:spMkLst>
        </pc:spChg>
        <pc:spChg chg="mod">
          <ac:chgData name="office365" userId="5fcdbc0c-b1d0-4b52-bc28-28c25c9fccde" providerId="ADAL" clId="{839C158B-1674-498C-8D10-D29DEC7F3344}" dt="2026-07-22T11:36:59.656" v="52"/>
          <ac:spMkLst>
            <pc:docMk/>
            <pc:sldMk cId="2660727041" sldId="256"/>
            <ac:spMk id="6" creationId="{00000000-0000-0000-0000-000000000000}"/>
          </ac:spMkLst>
        </pc:spChg>
        <pc:spChg chg="mod">
          <ac:chgData name="office365" userId="5fcdbc0c-b1d0-4b52-bc28-28c25c9fccde" providerId="ADAL" clId="{839C158B-1674-498C-8D10-D29DEC7F3344}" dt="2026-07-22T11:36:59.656" v="53"/>
          <ac:spMkLst>
            <pc:docMk/>
            <pc:sldMk cId="2660727041" sldId="256"/>
            <ac:spMk id="7" creationId="{00000000-0000-0000-0000-000000000000}"/>
          </ac:spMkLst>
        </pc:spChg>
        <pc:spChg chg="add mod ord">
          <ac:chgData name="office365" userId="5fcdbc0c-b1d0-4b52-bc28-28c25c9fccde" providerId="ADAL" clId="{839C158B-1674-498C-8D10-D29DEC7F3344}" dt="2026-07-22T11:34:19.764" v="39" actId="700"/>
          <ac:spMkLst>
            <pc:docMk/>
            <pc:sldMk cId="2660727041" sldId="256"/>
            <ac:spMk id="10" creationId="{1186C462-D1A2-C073-3E1C-F7C9238E0D04}"/>
          </ac:spMkLst>
        </pc:spChg>
        <pc:spChg chg="add mod ord">
          <ac:chgData name="office365" userId="5fcdbc0c-b1d0-4b52-bc28-28c25c9fccde" providerId="ADAL" clId="{839C158B-1674-498C-8D10-D29DEC7F3344}" dt="2026-07-22T11:34:19.781" v="40" actId="27636"/>
          <ac:spMkLst>
            <pc:docMk/>
            <pc:sldMk cId="2660727041" sldId="256"/>
            <ac:spMk id="11" creationId="{37B3274B-41F2-BF81-14CA-DDEF5F41162F}"/>
          </ac:spMkLst>
        </pc:spChg>
      </pc:sldChg>
      <pc:sldChg chg="addSp modSp add del mod modClrScheme chgLayout">
        <pc:chgData name="office365" userId="5fcdbc0c-b1d0-4b52-bc28-28c25c9fccde" providerId="ADAL" clId="{839C158B-1674-498C-8D10-D29DEC7F3344}" dt="2026-07-22T15:42:07.701" v="322"/>
        <pc:sldMkLst>
          <pc:docMk/>
          <pc:sldMk cId="2763567227" sldId="256"/>
        </pc:sldMkLst>
        <pc:spChg chg="mod">
          <ac:chgData name="office365" userId="5fcdbc0c-b1d0-4b52-bc28-28c25c9fccde" providerId="ADAL" clId="{839C158B-1674-498C-8D10-D29DEC7F3344}" dt="2026-07-22T15:39:58.546" v="303" actId="27636"/>
          <ac:spMkLst>
            <pc:docMk/>
            <pc:sldMk cId="2763567227" sldId="256"/>
            <ac:spMk id="4" creationId="{00000000-0000-0000-0000-000000000000}"/>
          </ac:spMkLst>
        </pc:spChg>
        <pc:spChg chg="add mod ord">
          <ac:chgData name="office365" userId="5fcdbc0c-b1d0-4b52-bc28-28c25c9fccde" providerId="ADAL" clId="{839C158B-1674-498C-8D10-D29DEC7F3344}" dt="2026-07-22T15:40:16.917" v="312" actId="700"/>
          <ac:spMkLst>
            <pc:docMk/>
            <pc:sldMk cId="2763567227" sldId="256"/>
            <ac:spMk id="10" creationId="{E6E918F0-1E5A-9D41-46ED-F502E02E7EF3}"/>
          </ac:spMkLst>
        </pc:spChg>
        <pc:spChg chg="add mod ord">
          <ac:chgData name="office365" userId="5fcdbc0c-b1d0-4b52-bc28-28c25c9fccde" providerId="ADAL" clId="{839C158B-1674-498C-8D10-D29DEC7F3344}" dt="2026-07-22T15:40:17.011" v="314" actId="27636"/>
          <ac:spMkLst>
            <pc:docMk/>
            <pc:sldMk cId="2763567227" sldId="256"/>
            <ac:spMk id="11" creationId="{D21E58D8-F83D-EBCD-575B-EEB93435D957}"/>
          </ac:spMkLst>
        </pc:spChg>
      </pc:sldChg>
      <pc:sldChg chg="addSp delSp modSp add del mod modClrScheme chgLayout">
        <pc:chgData name="office365" userId="5fcdbc0c-b1d0-4b52-bc28-28c25c9fccde" providerId="ADAL" clId="{839C158B-1674-498C-8D10-D29DEC7F3344}" dt="2026-07-22T15:39:40.100" v="301" actId="47"/>
        <pc:sldMkLst>
          <pc:docMk/>
          <pc:sldMk cId="3114291692" sldId="256"/>
        </pc:sldMkLst>
        <pc:spChg chg="mod">
          <ac:chgData name="office365" userId="5fcdbc0c-b1d0-4b52-bc28-28c25c9fccde" providerId="ADAL" clId="{839C158B-1674-498C-8D10-D29DEC7F3344}" dt="2026-07-22T15:35:29.798" v="236"/>
          <ac:spMkLst>
            <pc:docMk/>
            <pc:sldMk cId="3114291692" sldId="256"/>
            <ac:spMk id="2" creationId="{00000000-0000-0000-0000-000000000000}"/>
          </ac:spMkLst>
        </pc:spChg>
        <pc:spChg chg="del">
          <ac:chgData name="office365" userId="5fcdbc0c-b1d0-4b52-bc28-28c25c9fccde" providerId="ADAL" clId="{839C158B-1674-498C-8D10-D29DEC7F3344}" dt="2026-07-22T15:35:29.798" v="237"/>
          <ac:spMkLst>
            <pc:docMk/>
            <pc:sldMk cId="3114291692" sldId="256"/>
            <ac:spMk id="3" creationId="{00000000-0000-0000-0000-000000000000}"/>
          </ac:spMkLst>
        </pc:spChg>
        <pc:spChg chg="add mod ord">
          <ac:chgData name="office365" userId="5fcdbc0c-b1d0-4b52-bc28-28c25c9fccde" providerId="ADAL" clId="{839C158B-1674-498C-8D10-D29DEC7F3344}" dt="2026-07-22T15:35:29.798" v="235"/>
          <ac:spMkLst>
            <pc:docMk/>
            <pc:sldMk cId="3114291692" sldId="256"/>
            <ac:spMk id="10" creationId="{295A9D10-54B8-C7C3-B85F-C8646B6D552F}"/>
          </ac:spMkLst>
        </pc:spChg>
        <pc:spChg chg="add del mod ord">
          <ac:chgData name="office365" userId="5fcdbc0c-b1d0-4b52-bc28-28c25c9fccde" providerId="ADAL" clId="{839C158B-1674-498C-8D10-D29DEC7F3344}" dt="2026-07-22T15:35:48.718" v="289"/>
          <ac:spMkLst>
            <pc:docMk/>
            <pc:sldMk cId="3114291692" sldId="256"/>
            <ac:spMk id="11" creationId="{EF65B3FE-313C-AC17-0635-11F0625AA427}"/>
          </ac:spMkLst>
        </pc:spChg>
      </pc:sldChg>
      <pc:sldChg chg="addSp delSp modSp add del mod modClrScheme chgLayout">
        <pc:chgData name="office365" userId="5fcdbc0c-b1d0-4b52-bc28-28c25c9fccde" providerId="ADAL" clId="{839C158B-1674-498C-8D10-D29DEC7F3344}" dt="2026-07-22T15:50:02.589" v="507" actId="47"/>
        <pc:sldMkLst>
          <pc:docMk/>
          <pc:sldMk cId="4102248653" sldId="256"/>
        </pc:sldMkLst>
        <pc:spChg chg="mod">
          <ac:chgData name="office365" userId="5fcdbc0c-b1d0-4b52-bc28-28c25c9fccde" providerId="ADAL" clId="{839C158B-1674-498C-8D10-D29DEC7F3344}" dt="2026-07-22T15:47:11.198" v="436"/>
          <ac:spMkLst>
            <pc:docMk/>
            <pc:sldMk cId="4102248653" sldId="256"/>
            <ac:spMk id="2" creationId="{00000000-0000-0000-0000-000000000000}"/>
          </ac:spMkLst>
        </pc:spChg>
        <pc:spChg chg="del">
          <ac:chgData name="office365" userId="5fcdbc0c-b1d0-4b52-bc28-28c25c9fccde" providerId="ADAL" clId="{839C158B-1674-498C-8D10-D29DEC7F3344}" dt="2026-07-22T15:47:11.200" v="441"/>
          <ac:spMkLst>
            <pc:docMk/>
            <pc:sldMk cId="4102248653" sldId="256"/>
            <ac:spMk id="3" creationId="{00000000-0000-0000-0000-000000000000}"/>
          </ac:spMkLst>
        </pc:spChg>
        <pc:spChg chg="mod">
          <ac:chgData name="office365" userId="5fcdbc0c-b1d0-4b52-bc28-28c25c9fccde" providerId="ADAL" clId="{839C158B-1674-498C-8D10-D29DEC7F3344}" dt="2026-07-22T15:47:11.200" v="437"/>
          <ac:spMkLst>
            <pc:docMk/>
            <pc:sldMk cId="4102248653" sldId="256"/>
            <ac:spMk id="4" creationId="{00000000-0000-0000-0000-000000000000}"/>
          </ac:spMkLst>
        </pc:spChg>
        <pc:spChg chg="mod">
          <ac:chgData name="office365" userId="5fcdbc0c-b1d0-4b52-bc28-28c25c9fccde" providerId="ADAL" clId="{839C158B-1674-498C-8D10-D29DEC7F3344}" dt="2026-07-22T15:47:11.200" v="438"/>
          <ac:spMkLst>
            <pc:docMk/>
            <pc:sldMk cId="4102248653" sldId="256"/>
            <ac:spMk id="5" creationId="{00000000-0000-0000-0000-000000000000}"/>
          </ac:spMkLst>
        </pc:spChg>
        <pc:spChg chg="mod">
          <ac:chgData name="office365" userId="5fcdbc0c-b1d0-4b52-bc28-28c25c9fccde" providerId="ADAL" clId="{839C158B-1674-498C-8D10-D29DEC7F3344}" dt="2026-07-22T15:47:11.200" v="439"/>
          <ac:spMkLst>
            <pc:docMk/>
            <pc:sldMk cId="4102248653" sldId="256"/>
            <ac:spMk id="6" creationId="{00000000-0000-0000-0000-000000000000}"/>
          </ac:spMkLst>
        </pc:spChg>
        <pc:spChg chg="mod">
          <ac:chgData name="office365" userId="5fcdbc0c-b1d0-4b52-bc28-28c25c9fccde" providerId="ADAL" clId="{839C158B-1674-498C-8D10-D29DEC7F3344}" dt="2026-07-22T15:47:11.200" v="440"/>
          <ac:spMkLst>
            <pc:docMk/>
            <pc:sldMk cId="4102248653" sldId="256"/>
            <ac:spMk id="7" creationId="{00000000-0000-0000-0000-000000000000}"/>
          </ac:spMkLst>
        </pc:spChg>
        <pc:spChg chg="add mod ord">
          <ac:chgData name="office365" userId="5fcdbc0c-b1d0-4b52-bc28-28c25c9fccde" providerId="ADAL" clId="{839C158B-1674-498C-8D10-D29DEC7F3344}" dt="2026-07-22T15:47:11.277" v="493" actId="27636"/>
          <ac:spMkLst>
            <pc:docMk/>
            <pc:sldMk cId="4102248653" sldId="256"/>
            <ac:spMk id="10" creationId="{A1DE83FC-E7D3-5277-70F0-657DFEBB6CAE}"/>
          </ac:spMkLst>
        </pc:spChg>
        <pc:spChg chg="add del mod ord">
          <ac:chgData name="office365" userId="5fcdbc0c-b1d0-4b52-bc28-28c25c9fccde" providerId="ADAL" clId="{839C158B-1674-498C-8D10-D29DEC7F3344}" dt="2026-07-22T15:47:35.860" v="499"/>
          <ac:spMkLst>
            <pc:docMk/>
            <pc:sldMk cId="4102248653" sldId="256"/>
            <ac:spMk id="11" creationId="{30A1BAA0-0B2A-308E-05E6-8CCF48032506}"/>
          </ac:spMkLst>
        </pc:spChg>
      </pc:sldChg>
      <pc:sldChg chg="addSp modSp add del mod modClrScheme chgLayout">
        <pc:chgData name="office365" userId="5fcdbc0c-b1d0-4b52-bc28-28c25c9fccde" providerId="ADAL" clId="{839C158B-1674-498C-8D10-D29DEC7F3344}" dt="2026-07-22T15:42:09.600" v="324"/>
        <pc:sldMkLst>
          <pc:docMk/>
          <pc:sldMk cId="337422809" sldId="257"/>
        </pc:sldMkLst>
        <pc:spChg chg="add mod ord">
          <ac:chgData name="office365" userId="5fcdbc0c-b1d0-4b52-bc28-28c25c9fccde" providerId="ADAL" clId="{839C158B-1674-498C-8D10-D29DEC7F3344}" dt="2026-07-22T15:40:16.917" v="312" actId="700"/>
          <ac:spMkLst>
            <pc:docMk/>
            <pc:sldMk cId="337422809" sldId="257"/>
            <ac:spMk id="7" creationId="{DF8EF408-E9E8-ECD5-55E9-047A56ABD95E}"/>
          </ac:spMkLst>
        </pc:spChg>
        <pc:spChg chg="add mod ord">
          <ac:chgData name="office365" userId="5fcdbc0c-b1d0-4b52-bc28-28c25c9fccde" providerId="ADAL" clId="{839C158B-1674-498C-8D10-D29DEC7F3344}" dt="2026-07-22T15:40:17.020" v="315" actId="27636"/>
          <ac:spMkLst>
            <pc:docMk/>
            <pc:sldMk cId="337422809" sldId="257"/>
            <ac:spMk id="8" creationId="{4B1B09B2-AA06-D675-B18E-47E7D183443E}"/>
          </ac:spMkLst>
        </pc:spChg>
      </pc:sldChg>
      <pc:sldChg chg="addSp delSp modSp add del mod modClrScheme chgLayout">
        <pc:chgData name="office365" userId="5fcdbc0c-b1d0-4b52-bc28-28c25c9fccde" providerId="ADAL" clId="{839C158B-1674-498C-8D10-D29DEC7F3344}" dt="2026-07-22T15:50:02.589" v="507" actId="47"/>
        <pc:sldMkLst>
          <pc:docMk/>
          <pc:sldMk cId="405600973" sldId="257"/>
        </pc:sldMkLst>
        <pc:spChg chg="del">
          <ac:chgData name="office365" userId="5fcdbc0c-b1d0-4b52-bc28-28c25c9fccde" providerId="ADAL" clId="{839C158B-1674-498C-8D10-D29DEC7F3344}" dt="2026-07-22T15:47:11.202" v="448"/>
          <ac:spMkLst>
            <pc:docMk/>
            <pc:sldMk cId="405600973" sldId="257"/>
            <ac:spMk id="2" creationId="{00000000-0000-0000-0000-000000000000}"/>
          </ac:spMkLst>
        </pc:spChg>
        <pc:spChg chg="mod">
          <ac:chgData name="office365" userId="5fcdbc0c-b1d0-4b52-bc28-28c25c9fccde" providerId="ADAL" clId="{839C158B-1674-498C-8D10-D29DEC7F3344}" dt="2026-07-22T15:47:11.202" v="445"/>
          <ac:spMkLst>
            <pc:docMk/>
            <pc:sldMk cId="405600973" sldId="257"/>
            <ac:spMk id="3" creationId="{00000000-0000-0000-0000-000000000000}"/>
          </ac:spMkLst>
        </pc:spChg>
        <pc:spChg chg="mod">
          <ac:chgData name="office365" userId="5fcdbc0c-b1d0-4b52-bc28-28c25c9fccde" providerId="ADAL" clId="{839C158B-1674-498C-8D10-D29DEC7F3344}" dt="2026-07-22T15:47:11.202" v="447"/>
          <ac:spMkLst>
            <pc:docMk/>
            <pc:sldMk cId="405600973" sldId="257"/>
            <ac:spMk id="4" creationId="{00000000-0000-0000-0000-000000000000}"/>
          </ac:spMkLst>
        </pc:spChg>
        <pc:spChg chg="add mod ord">
          <ac:chgData name="office365" userId="5fcdbc0c-b1d0-4b52-bc28-28c25c9fccde" providerId="ADAL" clId="{839C158B-1674-498C-8D10-D29DEC7F3344}" dt="2026-07-22T15:47:11.288" v="494" actId="27636"/>
          <ac:spMkLst>
            <pc:docMk/>
            <pc:sldMk cId="405600973" sldId="257"/>
            <ac:spMk id="7" creationId="{B93376A8-636F-C22A-8562-3C978128F29B}"/>
          </ac:spMkLst>
        </pc:spChg>
        <pc:spChg chg="add del mod ord">
          <ac:chgData name="office365" userId="5fcdbc0c-b1d0-4b52-bc28-28c25c9fccde" providerId="ADAL" clId="{839C158B-1674-498C-8D10-D29DEC7F3344}" dt="2026-07-22T15:47:35.861" v="500"/>
          <ac:spMkLst>
            <pc:docMk/>
            <pc:sldMk cId="405600973" sldId="257"/>
            <ac:spMk id="8" creationId="{129FE228-1D36-A5E4-C6B3-18FE57B995A5}"/>
          </ac:spMkLst>
        </pc:spChg>
      </pc:sldChg>
      <pc:sldChg chg="add del">
        <pc:chgData name="office365" userId="5fcdbc0c-b1d0-4b52-bc28-28c25c9fccde" providerId="ADAL" clId="{839C158B-1674-498C-8D10-D29DEC7F3344}" dt="2026-07-22T11:33:12.280" v="27" actId="4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Sp delSp modSp add del mod modClrScheme chgLayout">
        <pc:chgData name="office365" userId="5fcdbc0c-b1d0-4b52-bc28-28c25c9fccde" providerId="ADAL" clId="{839C158B-1674-498C-8D10-D29DEC7F3344}" dt="2026-07-22T11:37:31.832" v="86"/>
        <pc:sldMkLst>
          <pc:docMk/>
          <pc:sldMk cId="2022072655" sldId="257"/>
        </pc:sldMkLst>
        <pc:spChg chg="del">
          <ac:chgData name="office365" userId="5fcdbc0c-b1d0-4b52-bc28-28c25c9fccde" providerId="ADAL" clId="{839C158B-1674-498C-8D10-D29DEC7F3344}" dt="2026-07-22T11:36:59.672" v="54"/>
          <ac:spMkLst>
            <pc:docMk/>
            <pc:sldMk cId="2022072655" sldId="257"/>
            <ac:spMk id="2" creationId="{00000000-0000-0000-0000-000000000000}"/>
          </ac:spMkLst>
        </pc:spChg>
        <pc:spChg chg="mod">
          <ac:chgData name="office365" userId="5fcdbc0c-b1d0-4b52-bc28-28c25c9fccde" providerId="ADAL" clId="{839C158B-1674-498C-8D10-D29DEC7F3344}" dt="2026-07-22T11:36:59.672" v="55"/>
          <ac:spMkLst>
            <pc:docMk/>
            <pc:sldMk cId="2022072655" sldId="257"/>
            <ac:spMk id="3" creationId="{00000000-0000-0000-0000-000000000000}"/>
          </ac:spMkLst>
        </pc:spChg>
        <pc:spChg chg="mod">
          <ac:chgData name="office365" userId="5fcdbc0c-b1d0-4b52-bc28-28c25c9fccde" providerId="ADAL" clId="{839C158B-1674-498C-8D10-D29DEC7F3344}" dt="2026-07-22T11:36:59.672" v="57"/>
          <ac:spMkLst>
            <pc:docMk/>
            <pc:sldMk cId="2022072655" sldId="257"/>
            <ac:spMk id="4" creationId="{00000000-0000-0000-0000-000000000000}"/>
          </ac:spMkLst>
        </pc:spChg>
        <pc:spChg chg="add mod ord">
          <ac:chgData name="office365" userId="5fcdbc0c-b1d0-4b52-bc28-28c25c9fccde" providerId="ADAL" clId="{839C158B-1674-498C-8D10-D29DEC7F3344}" dt="2026-07-22T11:34:19.764" v="39" actId="700"/>
          <ac:spMkLst>
            <pc:docMk/>
            <pc:sldMk cId="2022072655" sldId="257"/>
            <ac:spMk id="7" creationId="{B1650EFB-2FCC-7E8E-670A-FA91ED0BEE48}"/>
          </ac:spMkLst>
        </pc:spChg>
        <pc:spChg chg="add mod ord">
          <ac:chgData name="office365" userId="5fcdbc0c-b1d0-4b52-bc28-28c25c9fccde" providerId="ADAL" clId="{839C158B-1674-498C-8D10-D29DEC7F3344}" dt="2026-07-22T11:34:19.860" v="41" actId="27636"/>
          <ac:spMkLst>
            <pc:docMk/>
            <pc:sldMk cId="2022072655" sldId="257"/>
            <ac:spMk id="8" creationId="{F5A9DB41-B075-AB5F-E8D8-2F11DD363B16}"/>
          </ac:spMkLst>
        </pc:spChg>
      </pc:sldChg>
      <pc:sldChg chg="addSp delSp modSp add del mod modClrScheme chgLayout">
        <pc:chgData name="office365" userId="5fcdbc0c-b1d0-4b52-bc28-28c25c9fccde" providerId="ADAL" clId="{839C158B-1674-498C-8D10-D29DEC7F3344}" dt="2026-07-22T16:01:34.938" v="755" actId="47"/>
        <pc:sldMkLst>
          <pc:docMk/>
          <pc:sldMk cId="2683113757" sldId="257"/>
        </pc:sldMkLst>
        <pc:spChg chg="del">
          <ac:chgData name="office365" userId="5fcdbc0c-b1d0-4b52-bc28-28c25c9fccde" providerId="ADAL" clId="{839C158B-1674-498C-8D10-D29DEC7F3344}" dt="2026-07-22T15:57:44.552" v="644"/>
          <ac:spMkLst>
            <pc:docMk/>
            <pc:sldMk cId="2683113757" sldId="257"/>
            <ac:spMk id="2" creationId="{00000000-0000-0000-0000-000000000000}"/>
          </ac:spMkLst>
        </pc:spChg>
        <pc:spChg chg="mod">
          <ac:chgData name="office365" userId="5fcdbc0c-b1d0-4b52-bc28-28c25c9fccde" providerId="ADAL" clId="{839C158B-1674-498C-8D10-D29DEC7F3344}" dt="2026-07-22T15:57:44.552" v="645"/>
          <ac:spMkLst>
            <pc:docMk/>
            <pc:sldMk cId="2683113757" sldId="257"/>
            <ac:spMk id="3" creationId="{00000000-0000-0000-0000-000000000000}"/>
          </ac:spMkLst>
        </pc:spChg>
        <pc:spChg chg="mod">
          <ac:chgData name="office365" userId="5fcdbc0c-b1d0-4b52-bc28-28c25c9fccde" providerId="ADAL" clId="{839C158B-1674-498C-8D10-D29DEC7F3344}" dt="2026-07-22T15:57:44.553" v="647"/>
          <ac:spMkLst>
            <pc:docMk/>
            <pc:sldMk cId="2683113757" sldId="257"/>
            <ac:spMk id="4" creationId="{00000000-0000-0000-0000-000000000000}"/>
          </ac:spMkLst>
        </pc:spChg>
        <pc:spChg chg="add mod ord">
          <ac:chgData name="office365" userId="5fcdbc0c-b1d0-4b52-bc28-28c25c9fccde" providerId="ADAL" clId="{839C158B-1674-498C-8D10-D29DEC7F3344}" dt="2026-07-22T15:57:44.552" v="643"/>
          <ac:spMkLst>
            <pc:docMk/>
            <pc:sldMk cId="2683113757" sldId="257"/>
            <ac:spMk id="7" creationId="{BAF4A6B2-A3A4-4D83-2062-386F60D03AC0}"/>
          </ac:spMkLst>
        </pc:spChg>
        <pc:spChg chg="add del mod ord">
          <ac:chgData name="office365" userId="5fcdbc0c-b1d0-4b52-bc28-28c25c9fccde" providerId="ADAL" clId="{839C158B-1674-498C-8D10-D29DEC7F3344}" dt="2026-07-22T15:58:11.508" v="745"/>
          <ac:spMkLst>
            <pc:docMk/>
            <pc:sldMk cId="2683113757" sldId="257"/>
            <ac:spMk id="8" creationId="{9E6B4197-A8A0-3F00-EE35-04F7D9FA7444}"/>
          </ac:spMkLst>
        </pc:spChg>
      </pc:sldChg>
      <pc:sldChg chg="addSp delSp modSp add del mod modClrScheme chgLayout">
        <pc:chgData name="office365" userId="5fcdbc0c-b1d0-4b52-bc28-28c25c9fccde" providerId="ADAL" clId="{839C158B-1674-498C-8D10-D29DEC7F3344}" dt="2026-07-22T15:53:43.155" v="594" actId="47"/>
        <pc:sldMkLst>
          <pc:docMk/>
          <pc:sldMk cId="2806455224" sldId="257"/>
        </pc:sldMkLst>
        <pc:spChg chg="del">
          <ac:chgData name="office365" userId="5fcdbc0c-b1d0-4b52-bc28-28c25c9fccde" providerId="ADAL" clId="{839C158B-1674-498C-8D10-D29DEC7F3344}" dt="2026-07-22T15:52:14.647" v="535"/>
          <ac:spMkLst>
            <pc:docMk/>
            <pc:sldMk cId="2806455224" sldId="257"/>
            <ac:spMk id="2" creationId="{00000000-0000-0000-0000-000000000000}"/>
          </ac:spMkLst>
        </pc:spChg>
        <pc:spChg chg="mod">
          <ac:chgData name="office365" userId="5fcdbc0c-b1d0-4b52-bc28-28c25c9fccde" providerId="ADAL" clId="{839C158B-1674-498C-8D10-D29DEC7F3344}" dt="2026-07-22T15:52:14.647" v="536"/>
          <ac:spMkLst>
            <pc:docMk/>
            <pc:sldMk cId="2806455224" sldId="257"/>
            <ac:spMk id="3" creationId="{00000000-0000-0000-0000-000000000000}"/>
          </ac:spMkLst>
        </pc:spChg>
        <pc:spChg chg="mod">
          <ac:chgData name="office365" userId="5fcdbc0c-b1d0-4b52-bc28-28c25c9fccde" providerId="ADAL" clId="{839C158B-1674-498C-8D10-D29DEC7F3344}" dt="2026-07-22T15:52:14.647" v="538"/>
          <ac:spMkLst>
            <pc:docMk/>
            <pc:sldMk cId="2806455224" sldId="257"/>
            <ac:spMk id="4" creationId="{00000000-0000-0000-0000-000000000000}"/>
          </ac:spMkLst>
        </pc:spChg>
        <pc:spChg chg="add mod ord">
          <ac:chgData name="office365" userId="5fcdbc0c-b1d0-4b52-bc28-28c25c9fccde" providerId="ADAL" clId="{839C158B-1674-498C-8D10-D29DEC7F3344}" dt="2026-07-22T15:52:14.670" v="582" actId="27636"/>
          <ac:spMkLst>
            <pc:docMk/>
            <pc:sldMk cId="2806455224" sldId="257"/>
            <ac:spMk id="7" creationId="{2252F788-3B17-0C9D-9D05-8417F46CED0B}"/>
          </ac:spMkLst>
        </pc:spChg>
        <pc:spChg chg="add del mod ord">
          <ac:chgData name="office365" userId="5fcdbc0c-b1d0-4b52-bc28-28c25c9fccde" providerId="ADAL" clId="{839C158B-1674-498C-8D10-D29DEC7F3344}" dt="2026-07-22T15:52:32.266" v="587"/>
          <ac:spMkLst>
            <pc:docMk/>
            <pc:sldMk cId="2806455224" sldId="257"/>
            <ac:spMk id="8" creationId="{9931F3D8-312C-9E9F-9AB9-4CEBEF45B3DF}"/>
          </ac:spMkLst>
        </pc:spChg>
      </pc:sldChg>
      <pc:sldChg chg="addSp modSp add del mod modClrScheme chgLayout">
        <pc:chgData name="office365" userId="5fcdbc0c-b1d0-4b52-bc28-28c25c9fccde" providerId="ADAL" clId="{839C158B-1674-498C-8D10-D29DEC7F3344}" dt="2026-07-22T16:03:39.696" v="778"/>
        <pc:sldMkLst>
          <pc:docMk/>
          <pc:sldMk cId="3715311904" sldId="257"/>
        </pc:sldMkLst>
        <pc:spChg chg="add mod ord">
          <ac:chgData name="office365" userId="5fcdbc0c-b1d0-4b52-bc28-28c25c9fccde" providerId="ADAL" clId="{839C158B-1674-498C-8D10-D29DEC7F3344}" dt="2026-07-22T16:02:19.273" v="766" actId="700"/>
          <ac:spMkLst>
            <pc:docMk/>
            <pc:sldMk cId="3715311904" sldId="257"/>
            <ac:spMk id="7" creationId="{446335DB-FDA5-9403-3CD8-31C66E41F3EF}"/>
          </ac:spMkLst>
        </pc:spChg>
        <pc:spChg chg="add mod ord">
          <ac:chgData name="office365" userId="5fcdbc0c-b1d0-4b52-bc28-28c25c9fccde" providerId="ADAL" clId="{839C158B-1674-498C-8D10-D29DEC7F3344}" dt="2026-07-22T16:02:19.321" v="769" actId="27636"/>
          <ac:spMkLst>
            <pc:docMk/>
            <pc:sldMk cId="3715311904" sldId="257"/>
            <ac:spMk id="8" creationId="{FD89154A-BBCD-DA83-4256-57789CE12DEA}"/>
          </ac:spMkLst>
        </pc:spChg>
      </pc:sldChg>
      <pc:sldChg chg="addSp delSp modSp add del mod modClrScheme chgLayout">
        <pc:chgData name="office365" userId="5fcdbc0c-b1d0-4b52-bc28-28c25c9fccde" providerId="ADAL" clId="{839C158B-1674-498C-8D10-D29DEC7F3344}" dt="2026-07-22T15:32:50.897" v="214" actId="47"/>
        <pc:sldMkLst>
          <pc:docMk/>
          <pc:sldMk cId="3884328923" sldId="257"/>
        </pc:sldMkLst>
        <pc:spChg chg="del">
          <ac:chgData name="office365" userId="5fcdbc0c-b1d0-4b52-bc28-28c25c9fccde" providerId="ADAL" clId="{839C158B-1674-498C-8D10-D29DEC7F3344}" dt="2026-07-22T15:28:21.516" v="146"/>
          <ac:spMkLst>
            <pc:docMk/>
            <pc:sldMk cId="3884328923" sldId="257"/>
            <ac:spMk id="2" creationId="{00000000-0000-0000-0000-000000000000}"/>
          </ac:spMkLst>
        </pc:spChg>
        <pc:spChg chg="mod">
          <ac:chgData name="office365" userId="5fcdbc0c-b1d0-4b52-bc28-28c25c9fccde" providerId="ADAL" clId="{839C158B-1674-498C-8D10-D29DEC7F3344}" dt="2026-07-22T15:28:21.517" v="147"/>
          <ac:spMkLst>
            <pc:docMk/>
            <pc:sldMk cId="3884328923" sldId="257"/>
            <ac:spMk id="3" creationId="{00000000-0000-0000-0000-000000000000}"/>
          </ac:spMkLst>
        </pc:spChg>
        <pc:spChg chg="mod">
          <ac:chgData name="office365" userId="5fcdbc0c-b1d0-4b52-bc28-28c25c9fccde" providerId="ADAL" clId="{839C158B-1674-498C-8D10-D29DEC7F3344}" dt="2026-07-22T15:28:21.517" v="149"/>
          <ac:spMkLst>
            <pc:docMk/>
            <pc:sldMk cId="3884328923" sldId="257"/>
            <ac:spMk id="4" creationId="{00000000-0000-0000-0000-000000000000}"/>
          </ac:spMkLst>
        </pc:spChg>
        <pc:spChg chg="add mod ord">
          <ac:chgData name="office365" userId="5fcdbc0c-b1d0-4b52-bc28-28c25c9fccde" providerId="ADAL" clId="{839C158B-1674-498C-8D10-D29DEC7F3344}" dt="2026-07-22T15:28:21.545" v="201" actId="27636"/>
          <ac:spMkLst>
            <pc:docMk/>
            <pc:sldMk cId="3884328923" sldId="257"/>
            <ac:spMk id="7" creationId="{7025BE51-B5AD-98F7-8C3A-1145FEEED311}"/>
          </ac:spMkLst>
        </pc:spChg>
        <pc:spChg chg="add del mod ord">
          <ac:chgData name="office365" userId="5fcdbc0c-b1d0-4b52-bc28-28c25c9fccde" providerId="ADAL" clId="{839C158B-1674-498C-8D10-D29DEC7F3344}" dt="2026-07-22T15:28:48.845" v="207"/>
          <ac:spMkLst>
            <pc:docMk/>
            <pc:sldMk cId="3884328923" sldId="257"/>
            <ac:spMk id="8" creationId="{76803983-39B4-B992-B61D-0195F3E8CEAD}"/>
          </ac:spMkLst>
        </pc:spChg>
      </pc:sldChg>
      <pc:sldChg chg="addSp delSp modSp add del mod modClrScheme chgLayout">
        <pc:chgData name="office365" userId="5fcdbc0c-b1d0-4b52-bc28-28c25c9fccde" providerId="ADAL" clId="{839C158B-1674-498C-8D10-D29DEC7F3344}" dt="2026-07-22T15:39:40.100" v="301" actId="47"/>
        <pc:sldMkLst>
          <pc:docMk/>
          <pc:sldMk cId="4218604875" sldId="257"/>
        </pc:sldMkLst>
        <pc:spChg chg="del">
          <ac:chgData name="office365" userId="5fcdbc0c-b1d0-4b52-bc28-28c25c9fccde" providerId="ADAL" clId="{839C158B-1674-498C-8D10-D29DEC7F3344}" dt="2026-07-22T15:35:29.798" v="244"/>
          <ac:spMkLst>
            <pc:docMk/>
            <pc:sldMk cId="4218604875" sldId="257"/>
            <ac:spMk id="2" creationId="{00000000-0000-0000-0000-000000000000}"/>
          </ac:spMkLst>
        </pc:spChg>
        <pc:spChg chg="mod">
          <ac:chgData name="office365" userId="5fcdbc0c-b1d0-4b52-bc28-28c25c9fccde" providerId="ADAL" clId="{839C158B-1674-498C-8D10-D29DEC7F3344}" dt="2026-07-22T15:35:29.798" v="241"/>
          <ac:spMkLst>
            <pc:docMk/>
            <pc:sldMk cId="4218604875" sldId="257"/>
            <ac:spMk id="3" creationId="{00000000-0000-0000-0000-000000000000}"/>
          </ac:spMkLst>
        </pc:spChg>
        <pc:spChg chg="mod">
          <ac:chgData name="office365" userId="5fcdbc0c-b1d0-4b52-bc28-28c25c9fccde" providerId="ADAL" clId="{839C158B-1674-498C-8D10-D29DEC7F3344}" dt="2026-07-22T15:35:29.798" v="243"/>
          <ac:spMkLst>
            <pc:docMk/>
            <pc:sldMk cId="4218604875" sldId="257"/>
            <ac:spMk id="4" creationId="{00000000-0000-0000-0000-000000000000}"/>
          </ac:spMkLst>
        </pc:spChg>
        <pc:spChg chg="add mod ord">
          <ac:chgData name="office365" userId="5fcdbc0c-b1d0-4b52-bc28-28c25c9fccde" providerId="ADAL" clId="{839C158B-1674-498C-8D10-D29DEC7F3344}" dt="2026-07-22T15:35:29.798" v="240"/>
          <ac:spMkLst>
            <pc:docMk/>
            <pc:sldMk cId="4218604875" sldId="257"/>
            <ac:spMk id="7" creationId="{343122B8-D0D7-958E-7BE0-D030DD0EEC10}"/>
          </ac:spMkLst>
        </pc:spChg>
        <pc:spChg chg="add del mod ord">
          <ac:chgData name="office365" userId="5fcdbc0c-b1d0-4b52-bc28-28c25c9fccde" providerId="ADAL" clId="{839C158B-1674-498C-8D10-D29DEC7F3344}" dt="2026-07-22T15:35:48.719" v="290"/>
          <ac:spMkLst>
            <pc:docMk/>
            <pc:sldMk cId="4218604875" sldId="257"/>
            <ac:spMk id="8" creationId="{46BFB2FB-3056-8783-0672-B56E6CA1EDC8}"/>
          </ac:spMkLst>
        </pc:spChg>
      </pc:sldChg>
      <pc:sldChg chg="addSp delSp modSp add del mod modClrScheme chgLayout">
        <pc:chgData name="office365" userId="5fcdbc0c-b1d0-4b52-bc28-28c25c9fccde" providerId="ADAL" clId="{839C158B-1674-498C-8D10-D29DEC7F3344}" dt="2026-07-22T15:53:43.155" v="594" actId="47"/>
        <pc:sldMkLst>
          <pc:docMk/>
          <pc:sldMk cId="234690342" sldId="258"/>
        </pc:sldMkLst>
        <pc:spChg chg="del">
          <ac:chgData name="office365" userId="5fcdbc0c-b1d0-4b52-bc28-28c25c9fccde" providerId="ADAL" clId="{839C158B-1674-498C-8D10-D29DEC7F3344}" dt="2026-07-22T15:52:14.648" v="542"/>
          <ac:spMkLst>
            <pc:docMk/>
            <pc:sldMk cId="234690342" sldId="258"/>
            <ac:spMk id="2" creationId="{00000000-0000-0000-0000-000000000000}"/>
          </ac:spMkLst>
        </pc:spChg>
        <pc:spChg chg="mod">
          <ac:chgData name="office365" userId="5fcdbc0c-b1d0-4b52-bc28-28c25c9fccde" providerId="ADAL" clId="{839C158B-1674-498C-8D10-D29DEC7F3344}" dt="2026-07-22T15:52:14.648" v="543"/>
          <ac:spMkLst>
            <pc:docMk/>
            <pc:sldMk cId="234690342" sldId="258"/>
            <ac:spMk id="3" creationId="{00000000-0000-0000-0000-000000000000}"/>
          </ac:spMkLst>
        </pc:spChg>
        <pc:spChg chg="mod">
          <ac:chgData name="office365" userId="5fcdbc0c-b1d0-4b52-bc28-28c25c9fccde" providerId="ADAL" clId="{839C158B-1674-498C-8D10-D29DEC7F3344}" dt="2026-07-22T15:52:14.648" v="545"/>
          <ac:spMkLst>
            <pc:docMk/>
            <pc:sldMk cId="234690342" sldId="258"/>
            <ac:spMk id="4" creationId="{00000000-0000-0000-0000-000000000000}"/>
          </ac:spMkLst>
        </pc:spChg>
        <pc:spChg chg="add mod ord">
          <ac:chgData name="office365" userId="5fcdbc0c-b1d0-4b52-bc28-28c25c9fccde" providerId="ADAL" clId="{839C158B-1674-498C-8D10-D29DEC7F3344}" dt="2026-07-22T15:52:14.672" v="583" actId="27636"/>
          <ac:spMkLst>
            <pc:docMk/>
            <pc:sldMk cId="234690342" sldId="258"/>
            <ac:spMk id="7" creationId="{B497082B-41F6-92CF-8097-405BF0626E94}"/>
          </ac:spMkLst>
        </pc:spChg>
        <pc:spChg chg="add del mod ord">
          <ac:chgData name="office365" userId="5fcdbc0c-b1d0-4b52-bc28-28c25c9fccde" providerId="ADAL" clId="{839C158B-1674-498C-8D10-D29DEC7F3344}" dt="2026-07-22T15:52:32.266" v="588"/>
          <ac:spMkLst>
            <pc:docMk/>
            <pc:sldMk cId="234690342" sldId="258"/>
            <ac:spMk id="8" creationId="{539458F1-8652-9E02-8B48-C39EE05D72D2}"/>
          </ac:spMkLst>
        </pc:spChg>
      </pc:sldChg>
      <pc:sldChg chg="addSp modSp add del mod modClrScheme chgLayout">
        <pc:chgData name="office365" userId="5fcdbc0c-b1d0-4b52-bc28-28c25c9fccde" providerId="ADAL" clId="{839C158B-1674-498C-8D10-D29DEC7F3344}" dt="2026-07-22T15:42:11.709" v="326"/>
        <pc:sldMkLst>
          <pc:docMk/>
          <pc:sldMk cId="977675005" sldId="258"/>
        </pc:sldMkLst>
        <pc:spChg chg="add mod ord">
          <ac:chgData name="office365" userId="5fcdbc0c-b1d0-4b52-bc28-28c25c9fccde" providerId="ADAL" clId="{839C158B-1674-498C-8D10-D29DEC7F3344}" dt="2026-07-22T15:40:16.917" v="312" actId="700"/>
          <ac:spMkLst>
            <pc:docMk/>
            <pc:sldMk cId="977675005" sldId="258"/>
            <ac:spMk id="7" creationId="{CA1059DD-7C3B-E0A1-CF1B-470009853D83}"/>
          </ac:spMkLst>
        </pc:spChg>
        <pc:spChg chg="add mod ord">
          <ac:chgData name="office365" userId="5fcdbc0c-b1d0-4b52-bc28-28c25c9fccde" providerId="ADAL" clId="{839C158B-1674-498C-8D10-D29DEC7F3344}" dt="2026-07-22T15:40:17.026" v="316" actId="27636"/>
          <ac:spMkLst>
            <pc:docMk/>
            <pc:sldMk cId="977675005" sldId="258"/>
            <ac:spMk id="8" creationId="{1FB5BB10-27DC-D63B-738C-05D0E7CEAD5D}"/>
          </ac:spMkLst>
        </pc:spChg>
      </pc:sldChg>
      <pc:sldChg chg="addSp delSp modSp add del mod modClrScheme chgLayout">
        <pc:chgData name="office365" userId="5fcdbc0c-b1d0-4b52-bc28-28c25c9fccde" providerId="ADAL" clId="{839C158B-1674-498C-8D10-D29DEC7F3344}" dt="2026-07-22T15:50:02.589" v="507" actId="47"/>
        <pc:sldMkLst>
          <pc:docMk/>
          <pc:sldMk cId="2037269980" sldId="258"/>
        </pc:sldMkLst>
        <pc:spChg chg="del">
          <ac:chgData name="office365" userId="5fcdbc0c-b1d0-4b52-bc28-28c25c9fccde" providerId="ADAL" clId="{839C158B-1674-498C-8D10-D29DEC7F3344}" dt="2026-07-22T15:47:11.207" v="455"/>
          <ac:spMkLst>
            <pc:docMk/>
            <pc:sldMk cId="2037269980" sldId="258"/>
            <ac:spMk id="2" creationId="{00000000-0000-0000-0000-000000000000}"/>
          </ac:spMkLst>
        </pc:spChg>
        <pc:spChg chg="mod">
          <ac:chgData name="office365" userId="5fcdbc0c-b1d0-4b52-bc28-28c25c9fccde" providerId="ADAL" clId="{839C158B-1674-498C-8D10-D29DEC7F3344}" dt="2026-07-22T15:47:11.205" v="452"/>
          <ac:spMkLst>
            <pc:docMk/>
            <pc:sldMk cId="2037269980" sldId="258"/>
            <ac:spMk id="3" creationId="{00000000-0000-0000-0000-000000000000}"/>
          </ac:spMkLst>
        </pc:spChg>
        <pc:spChg chg="mod">
          <ac:chgData name="office365" userId="5fcdbc0c-b1d0-4b52-bc28-28c25c9fccde" providerId="ADAL" clId="{839C158B-1674-498C-8D10-D29DEC7F3344}" dt="2026-07-22T15:47:11.207" v="454"/>
          <ac:spMkLst>
            <pc:docMk/>
            <pc:sldMk cId="2037269980" sldId="258"/>
            <ac:spMk id="4" creationId="{00000000-0000-0000-0000-000000000000}"/>
          </ac:spMkLst>
        </pc:spChg>
        <pc:spChg chg="add mod ord">
          <ac:chgData name="office365" userId="5fcdbc0c-b1d0-4b52-bc28-28c25c9fccde" providerId="ADAL" clId="{839C158B-1674-498C-8D10-D29DEC7F3344}" dt="2026-07-22T15:47:11.295" v="495" actId="27636"/>
          <ac:spMkLst>
            <pc:docMk/>
            <pc:sldMk cId="2037269980" sldId="258"/>
            <ac:spMk id="7" creationId="{3E918ECB-879E-F1CE-6508-4AA1F1DEE406}"/>
          </ac:spMkLst>
        </pc:spChg>
        <pc:spChg chg="add del mod ord">
          <ac:chgData name="office365" userId="5fcdbc0c-b1d0-4b52-bc28-28c25c9fccde" providerId="ADAL" clId="{839C158B-1674-498C-8D10-D29DEC7F3344}" dt="2026-07-22T15:47:35.861" v="501"/>
          <ac:spMkLst>
            <pc:docMk/>
            <pc:sldMk cId="2037269980" sldId="258"/>
            <ac:spMk id="8" creationId="{439D55D9-23AC-9515-1946-E312F9E940DD}"/>
          </ac:spMkLst>
        </pc:spChg>
      </pc:sldChg>
      <pc:sldChg chg="add del">
        <pc:chgData name="office365" userId="5fcdbc0c-b1d0-4b52-bc28-28c25c9fccde" providerId="ADAL" clId="{839C158B-1674-498C-8D10-D29DEC7F3344}" dt="2026-07-22T11:33:12.280" v="27" actId="47"/>
        <pc:sldMkLst>
          <pc:docMk/>
          <pc:sldMk cId="2530028850" sldId="258"/>
        </pc:sldMkLst>
      </pc:sldChg>
      <pc:sldChg chg="addSp delSp modSp add del mod modClrScheme chgLayout">
        <pc:chgData name="office365" userId="5fcdbc0c-b1d0-4b52-bc28-28c25c9fccde" providerId="ADAL" clId="{839C158B-1674-498C-8D10-D29DEC7F3344}" dt="2026-07-22T15:39:40.100" v="301" actId="47"/>
        <pc:sldMkLst>
          <pc:docMk/>
          <pc:sldMk cId="2718327070" sldId="258"/>
        </pc:sldMkLst>
        <pc:spChg chg="del">
          <ac:chgData name="office365" userId="5fcdbc0c-b1d0-4b52-bc28-28c25c9fccde" providerId="ADAL" clId="{839C158B-1674-498C-8D10-D29DEC7F3344}" dt="2026-07-22T15:35:29.798" v="251"/>
          <ac:spMkLst>
            <pc:docMk/>
            <pc:sldMk cId="2718327070" sldId="258"/>
            <ac:spMk id="2" creationId="{00000000-0000-0000-0000-000000000000}"/>
          </ac:spMkLst>
        </pc:spChg>
        <pc:spChg chg="mod">
          <ac:chgData name="office365" userId="5fcdbc0c-b1d0-4b52-bc28-28c25c9fccde" providerId="ADAL" clId="{839C158B-1674-498C-8D10-D29DEC7F3344}" dt="2026-07-22T15:35:29.798" v="248"/>
          <ac:spMkLst>
            <pc:docMk/>
            <pc:sldMk cId="2718327070" sldId="258"/>
            <ac:spMk id="3" creationId="{00000000-0000-0000-0000-000000000000}"/>
          </ac:spMkLst>
        </pc:spChg>
        <pc:spChg chg="mod">
          <ac:chgData name="office365" userId="5fcdbc0c-b1d0-4b52-bc28-28c25c9fccde" providerId="ADAL" clId="{839C158B-1674-498C-8D10-D29DEC7F3344}" dt="2026-07-22T15:35:29.798" v="250"/>
          <ac:spMkLst>
            <pc:docMk/>
            <pc:sldMk cId="2718327070" sldId="258"/>
            <ac:spMk id="4" creationId="{00000000-0000-0000-0000-000000000000}"/>
          </ac:spMkLst>
        </pc:spChg>
        <pc:spChg chg="add mod ord">
          <ac:chgData name="office365" userId="5fcdbc0c-b1d0-4b52-bc28-28c25c9fccde" providerId="ADAL" clId="{839C158B-1674-498C-8D10-D29DEC7F3344}" dt="2026-07-22T15:35:29.798" v="247"/>
          <ac:spMkLst>
            <pc:docMk/>
            <pc:sldMk cId="2718327070" sldId="258"/>
            <ac:spMk id="7" creationId="{35CF8433-941D-B0D5-1B38-F1C31A19AEA3}"/>
          </ac:spMkLst>
        </pc:spChg>
        <pc:spChg chg="add del mod ord">
          <ac:chgData name="office365" userId="5fcdbc0c-b1d0-4b52-bc28-28c25c9fccde" providerId="ADAL" clId="{839C158B-1674-498C-8D10-D29DEC7F3344}" dt="2026-07-22T15:35:48.719" v="291"/>
          <ac:spMkLst>
            <pc:docMk/>
            <pc:sldMk cId="2718327070" sldId="258"/>
            <ac:spMk id="8" creationId="{3AB8E3C6-90E0-170F-C685-B6736E396290}"/>
          </ac:spMkLst>
        </pc:spChg>
      </pc:sldChg>
      <pc:sldChg chg="addSp modSp add del mod modClrScheme chgLayout">
        <pc:chgData name="office365" userId="5fcdbc0c-b1d0-4b52-bc28-28c25c9fccde" providerId="ADAL" clId="{839C158B-1674-498C-8D10-D29DEC7F3344}" dt="2026-07-22T16:03:40.837" v="780"/>
        <pc:sldMkLst>
          <pc:docMk/>
          <pc:sldMk cId="3088960743" sldId="258"/>
        </pc:sldMkLst>
        <pc:spChg chg="add mod ord">
          <ac:chgData name="office365" userId="5fcdbc0c-b1d0-4b52-bc28-28c25c9fccde" providerId="ADAL" clId="{839C158B-1674-498C-8D10-D29DEC7F3344}" dt="2026-07-22T16:02:19.273" v="766" actId="700"/>
          <ac:spMkLst>
            <pc:docMk/>
            <pc:sldMk cId="3088960743" sldId="258"/>
            <ac:spMk id="7" creationId="{1DBBC164-F723-EF2C-34C5-98AB8BB6FFDA}"/>
          </ac:spMkLst>
        </pc:spChg>
        <pc:spChg chg="add mod ord">
          <ac:chgData name="office365" userId="5fcdbc0c-b1d0-4b52-bc28-28c25c9fccde" providerId="ADAL" clId="{839C158B-1674-498C-8D10-D29DEC7F3344}" dt="2026-07-22T16:02:19.324" v="770" actId="27636"/>
          <ac:spMkLst>
            <pc:docMk/>
            <pc:sldMk cId="3088960743" sldId="258"/>
            <ac:spMk id="8" creationId="{60FB3563-165F-D420-5B34-65852509E2DC}"/>
          </ac:spMkLst>
        </pc:spChg>
      </pc:sldChg>
      <pc:sldChg chg="addSp delSp modSp add del mod modClrScheme chgLayout">
        <pc:chgData name="office365" userId="5fcdbc0c-b1d0-4b52-bc28-28c25c9fccde" providerId="ADAL" clId="{839C158B-1674-498C-8D10-D29DEC7F3344}" dt="2026-07-22T15:32:50.897" v="214" actId="47"/>
        <pc:sldMkLst>
          <pc:docMk/>
          <pc:sldMk cId="3203973693" sldId="258"/>
        </pc:sldMkLst>
        <pc:spChg chg="del">
          <ac:chgData name="office365" userId="5fcdbc0c-b1d0-4b52-bc28-28c25c9fccde" providerId="ADAL" clId="{839C158B-1674-498C-8D10-D29DEC7F3344}" dt="2026-07-22T15:28:21.517" v="154"/>
          <ac:spMkLst>
            <pc:docMk/>
            <pc:sldMk cId="3203973693" sldId="258"/>
            <ac:spMk id="2" creationId="{00000000-0000-0000-0000-000000000000}"/>
          </ac:spMkLst>
        </pc:spChg>
        <pc:spChg chg="mod">
          <ac:chgData name="office365" userId="5fcdbc0c-b1d0-4b52-bc28-28c25c9fccde" providerId="ADAL" clId="{839C158B-1674-498C-8D10-D29DEC7F3344}" dt="2026-07-22T15:28:21.518" v="155"/>
          <ac:spMkLst>
            <pc:docMk/>
            <pc:sldMk cId="3203973693" sldId="258"/>
            <ac:spMk id="3" creationId="{00000000-0000-0000-0000-000000000000}"/>
          </ac:spMkLst>
        </pc:spChg>
        <pc:spChg chg="mod">
          <ac:chgData name="office365" userId="5fcdbc0c-b1d0-4b52-bc28-28c25c9fccde" providerId="ADAL" clId="{839C158B-1674-498C-8D10-D29DEC7F3344}" dt="2026-07-22T15:28:21.518" v="157"/>
          <ac:spMkLst>
            <pc:docMk/>
            <pc:sldMk cId="3203973693" sldId="258"/>
            <ac:spMk id="4" creationId="{00000000-0000-0000-0000-000000000000}"/>
          </ac:spMkLst>
        </pc:spChg>
        <pc:spChg chg="add mod ord">
          <ac:chgData name="office365" userId="5fcdbc0c-b1d0-4b52-bc28-28c25c9fccde" providerId="ADAL" clId="{839C158B-1674-498C-8D10-D29DEC7F3344}" dt="2026-07-22T15:28:21.548" v="202" actId="27636"/>
          <ac:spMkLst>
            <pc:docMk/>
            <pc:sldMk cId="3203973693" sldId="258"/>
            <ac:spMk id="7" creationId="{919729F3-C8FE-F6D1-34C4-28CF3472FC64}"/>
          </ac:spMkLst>
        </pc:spChg>
        <pc:spChg chg="add del mod ord">
          <ac:chgData name="office365" userId="5fcdbc0c-b1d0-4b52-bc28-28c25c9fccde" providerId="ADAL" clId="{839C158B-1674-498C-8D10-D29DEC7F3344}" dt="2026-07-22T15:28:48.845" v="208"/>
          <ac:spMkLst>
            <pc:docMk/>
            <pc:sldMk cId="3203973693" sldId="258"/>
            <ac:spMk id="8" creationId="{8ABB12A5-3D6C-7CE9-BF42-9AD6D6E2EC54}"/>
          </ac:spMkLst>
        </pc:spChg>
      </pc:sldChg>
      <pc:sldChg chg="add">
        <pc:chgData name="office365" userId="5fcdbc0c-b1d0-4b52-bc28-28c25c9fccde" providerId="ADAL" clId="{839C158B-1674-498C-8D10-D29DEC7F3344}" dt="2026-07-22T11:07:40.937" v="5"/>
        <pc:sldMkLst>
          <pc:docMk/>
          <pc:sldMk cId="3221816074" sldId="258"/>
        </pc:sldMkLst>
      </pc:sldChg>
      <pc:sldChg chg="addSp delSp modSp add del mod modClrScheme chgLayout">
        <pc:chgData name="office365" userId="5fcdbc0c-b1d0-4b52-bc28-28c25c9fccde" providerId="ADAL" clId="{839C158B-1674-498C-8D10-D29DEC7F3344}" dt="2026-07-22T16:01:34.938" v="755" actId="47"/>
        <pc:sldMkLst>
          <pc:docMk/>
          <pc:sldMk cId="3683583169" sldId="258"/>
        </pc:sldMkLst>
        <pc:spChg chg="del">
          <ac:chgData name="office365" userId="5fcdbc0c-b1d0-4b52-bc28-28c25c9fccde" providerId="ADAL" clId="{839C158B-1674-498C-8D10-D29DEC7F3344}" dt="2026-07-22T15:57:44.554" v="660"/>
          <ac:spMkLst>
            <pc:docMk/>
            <pc:sldMk cId="3683583169" sldId="258"/>
            <ac:spMk id="2" creationId="{00000000-0000-0000-0000-000000000000}"/>
          </ac:spMkLst>
        </pc:spChg>
        <pc:spChg chg="mod">
          <ac:chgData name="office365" userId="5fcdbc0c-b1d0-4b52-bc28-28c25c9fccde" providerId="ADAL" clId="{839C158B-1674-498C-8D10-D29DEC7F3344}" dt="2026-07-22T15:57:44.554" v="661"/>
          <ac:spMkLst>
            <pc:docMk/>
            <pc:sldMk cId="3683583169" sldId="258"/>
            <ac:spMk id="3" creationId="{00000000-0000-0000-0000-000000000000}"/>
          </ac:spMkLst>
        </pc:spChg>
        <pc:spChg chg="mod">
          <ac:chgData name="office365" userId="5fcdbc0c-b1d0-4b52-bc28-28c25c9fccde" providerId="ADAL" clId="{839C158B-1674-498C-8D10-D29DEC7F3344}" dt="2026-07-22T15:57:44.555" v="663"/>
          <ac:spMkLst>
            <pc:docMk/>
            <pc:sldMk cId="3683583169" sldId="258"/>
            <ac:spMk id="4" creationId="{00000000-0000-0000-0000-000000000000}"/>
          </ac:spMkLst>
        </pc:spChg>
        <pc:spChg chg="add mod ord">
          <ac:chgData name="office365" userId="5fcdbc0c-b1d0-4b52-bc28-28c25c9fccde" providerId="ADAL" clId="{839C158B-1674-498C-8D10-D29DEC7F3344}" dt="2026-07-22T15:57:44.554" v="659"/>
          <ac:spMkLst>
            <pc:docMk/>
            <pc:sldMk cId="3683583169" sldId="258"/>
            <ac:spMk id="7" creationId="{B443128A-A5B8-07B6-DE78-92B50D579720}"/>
          </ac:spMkLst>
        </pc:spChg>
        <pc:spChg chg="add del mod ord">
          <ac:chgData name="office365" userId="5fcdbc0c-b1d0-4b52-bc28-28c25c9fccde" providerId="ADAL" clId="{839C158B-1674-498C-8D10-D29DEC7F3344}" dt="2026-07-22T15:58:11.508" v="746"/>
          <ac:spMkLst>
            <pc:docMk/>
            <pc:sldMk cId="3683583169" sldId="258"/>
            <ac:spMk id="8" creationId="{156ED845-1898-C72C-BFC8-E7272D98ACC2}"/>
          </ac:spMkLst>
        </pc:spChg>
      </pc:sldChg>
      <pc:sldChg chg="addSp delSp modSp add del mod modClrScheme chgLayout">
        <pc:chgData name="office365" userId="5fcdbc0c-b1d0-4b52-bc28-28c25c9fccde" providerId="ADAL" clId="{839C158B-1674-498C-8D10-D29DEC7F3344}" dt="2026-07-22T11:37:33.159" v="88"/>
        <pc:sldMkLst>
          <pc:docMk/>
          <pc:sldMk cId="3994072485" sldId="258"/>
        </pc:sldMkLst>
        <pc:spChg chg="del">
          <ac:chgData name="office365" userId="5fcdbc0c-b1d0-4b52-bc28-28c25c9fccde" providerId="ADAL" clId="{839C158B-1674-498C-8D10-D29DEC7F3344}" dt="2026-07-22T11:36:59.688" v="58"/>
          <ac:spMkLst>
            <pc:docMk/>
            <pc:sldMk cId="3994072485" sldId="258"/>
            <ac:spMk id="2" creationId="{00000000-0000-0000-0000-000000000000}"/>
          </ac:spMkLst>
        </pc:spChg>
        <pc:spChg chg="mod">
          <ac:chgData name="office365" userId="5fcdbc0c-b1d0-4b52-bc28-28c25c9fccde" providerId="ADAL" clId="{839C158B-1674-498C-8D10-D29DEC7F3344}" dt="2026-07-22T11:36:59.688" v="59"/>
          <ac:spMkLst>
            <pc:docMk/>
            <pc:sldMk cId="3994072485" sldId="258"/>
            <ac:spMk id="3" creationId="{00000000-0000-0000-0000-000000000000}"/>
          </ac:spMkLst>
        </pc:spChg>
        <pc:spChg chg="mod">
          <ac:chgData name="office365" userId="5fcdbc0c-b1d0-4b52-bc28-28c25c9fccde" providerId="ADAL" clId="{839C158B-1674-498C-8D10-D29DEC7F3344}" dt="2026-07-22T11:36:59.688" v="61"/>
          <ac:spMkLst>
            <pc:docMk/>
            <pc:sldMk cId="3994072485" sldId="258"/>
            <ac:spMk id="4" creationId="{00000000-0000-0000-0000-000000000000}"/>
          </ac:spMkLst>
        </pc:spChg>
        <pc:spChg chg="add mod ord">
          <ac:chgData name="office365" userId="5fcdbc0c-b1d0-4b52-bc28-28c25c9fccde" providerId="ADAL" clId="{839C158B-1674-498C-8D10-D29DEC7F3344}" dt="2026-07-22T11:34:19.764" v="39" actId="700"/>
          <ac:spMkLst>
            <pc:docMk/>
            <pc:sldMk cId="3994072485" sldId="258"/>
            <ac:spMk id="7" creationId="{75D6CB21-9054-4418-2B0F-3D3A1CD7E7E0}"/>
          </ac:spMkLst>
        </pc:spChg>
        <pc:spChg chg="add mod ord">
          <ac:chgData name="office365" userId="5fcdbc0c-b1d0-4b52-bc28-28c25c9fccde" providerId="ADAL" clId="{839C158B-1674-498C-8D10-D29DEC7F3344}" dt="2026-07-22T11:34:19.863" v="42" actId="27636"/>
          <ac:spMkLst>
            <pc:docMk/>
            <pc:sldMk cId="3994072485" sldId="258"/>
            <ac:spMk id="8" creationId="{874799C3-0607-AE64-06B8-E3FE6DCD5DAD}"/>
          </ac:spMkLst>
        </pc:spChg>
      </pc:sldChg>
      <pc:sldChg chg="addSp delSp modSp add del mod modClrScheme chgLayout">
        <pc:chgData name="office365" userId="5fcdbc0c-b1d0-4b52-bc28-28c25c9fccde" providerId="ADAL" clId="{839C158B-1674-498C-8D10-D29DEC7F3344}" dt="2026-07-22T16:01:34.938" v="755" actId="47"/>
        <pc:sldMkLst>
          <pc:docMk/>
          <pc:sldMk cId="361066669" sldId="259"/>
        </pc:sldMkLst>
        <pc:spChg chg="del">
          <ac:chgData name="office365" userId="5fcdbc0c-b1d0-4b52-bc28-28c25c9fccde" providerId="ADAL" clId="{839C158B-1674-498C-8D10-D29DEC7F3344}" dt="2026-07-22T15:57:44.556" v="676"/>
          <ac:spMkLst>
            <pc:docMk/>
            <pc:sldMk cId="361066669" sldId="259"/>
            <ac:spMk id="2" creationId="{00000000-0000-0000-0000-000000000000}"/>
          </ac:spMkLst>
        </pc:spChg>
        <pc:spChg chg="mod">
          <ac:chgData name="office365" userId="5fcdbc0c-b1d0-4b52-bc28-28c25c9fccde" providerId="ADAL" clId="{839C158B-1674-498C-8D10-D29DEC7F3344}" dt="2026-07-22T15:57:44.556" v="677"/>
          <ac:spMkLst>
            <pc:docMk/>
            <pc:sldMk cId="361066669" sldId="259"/>
            <ac:spMk id="3" creationId="{00000000-0000-0000-0000-000000000000}"/>
          </ac:spMkLst>
        </pc:spChg>
        <pc:spChg chg="mod">
          <ac:chgData name="office365" userId="5fcdbc0c-b1d0-4b52-bc28-28c25c9fccde" providerId="ADAL" clId="{839C158B-1674-498C-8D10-D29DEC7F3344}" dt="2026-07-22T15:57:44.556" v="679"/>
          <ac:spMkLst>
            <pc:docMk/>
            <pc:sldMk cId="361066669" sldId="259"/>
            <ac:spMk id="4" creationId="{00000000-0000-0000-0000-000000000000}"/>
          </ac:spMkLst>
        </pc:spChg>
        <pc:spChg chg="add mod ord">
          <ac:chgData name="office365" userId="5fcdbc0c-b1d0-4b52-bc28-28c25c9fccde" providerId="ADAL" clId="{839C158B-1674-498C-8D10-D29DEC7F3344}" dt="2026-07-22T15:57:44.556" v="675"/>
          <ac:spMkLst>
            <pc:docMk/>
            <pc:sldMk cId="361066669" sldId="259"/>
            <ac:spMk id="7" creationId="{83299A46-678F-D83B-E063-F3464123F602}"/>
          </ac:spMkLst>
        </pc:spChg>
        <pc:spChg chg="add del mod ord">
          <ac:chgData name="office365" userId="5fcdbc0c-b1d0-4b52-bc28-28c25c9fccde" providerId="ADAL" clId="{839C158B-1674-498C-8D10-D29DEC7F3344}" dt="2026-07-22T15:58:11.508" v="747"/>
          <ac:spMkLst>
            <pc:docMk/>
            <pc:sldMk cId="361066669" sldId="259"/>
            <ac:spMk id="8" creationId="{3107D515-C89C-77A0-7542-FAA5F6C2D404}"/>
          </ac:spMkLst>
        </pc:spChg>
      </pc:sldChg>
      <pc:sldChg chg="addSp modSp add del mod modClrScheme chgLayout">
        <pc:chgData name="office365" userId="5fcdbc0c-b1d0-4b52-bc28-28c25c9fccde" providerId="ADAL" clId="{839C158B-1674-498C-8D10-D29DEC7F3344}" dt="2026-07-22T15:42:13.355" v="328"/>
        <pc:sldMkLst>
          <pc:docMk/>
          <pc:sldMk cId="427304481" sldId="259"/>
        </pc:sldMkLst>
        <pc:spChg chg="add mod ord">
          <ac:chgData name="office365" userId="5fcdbc0c-b1d0-4b52-bc28-28c25c9fccde" providerId="ADAL" clId="{839C158B-1674-498C-8D10-D29DEC7F3344}" dt="2026-07-22T15:40:16.917" v="312" actId="700"/>
          <ac:spMkLst>
            <pc:docMk/>
            <pc:sldMk cId="427304481" sldId="259"/>
            <ac:spMk id="7" creationId="{744D059E-979D-4587-0D31-57211D105F4C}"/>
          </ac:spMkLst>
        </pc:spChg>
        <pc:spChg chg="add mod ord">
          <ac:chgData name="office365" userId="5fcdbc0c-b1d0-4b52-bc28-28c25c9fccde" providerId="ADAL" clId="{839C158B-1674-498C-8D10-D29DEC7F3344}" dt="2026-07-22T15:40:17.031" v="317" actId="27636"/>
          <ac:spMkLst>
            <pc:docMk/>
            <pc:sldMk cId="427304481" sldId="259"/>
            <ac:spMk id="8" creationId="{0A1BC8E1-7C77-548B-CE92-431B5A76A652}"/>
          </ac:spMkLst>
        </pc:spChg>
      </pc:sldChg>
      <pc:sldChg chg="addSp delSp modSp add del mod modClrScheme chgLayout">
        <pc:chgData name="office365" userId="5fcdbc0c-b1d0-4b52-bc28-28c25c9fccde" providerId="ADAL" clId="{839C158B-1674-498C-8D10-D29DEC7F3344}" dt="2026-07-22T15:50:02.589" v="507" actId="47"/>
        <pc:sldMkLst>
          <pc:docMk/>
          <pc:sldMk cId="1165119927" sldId="259"/>
        </pc:sldMkLst>
        <pc:spChg chg="del">
          <ac:chgData name="office365" userId="5fcdbc0c-b1d0-4b52-bc28-28c25c9fccde" providerId="ADAL" clId="{839C158B-1674-498C-8D10-D29DEC7F3344}" dt="2026-07-22T15:47:11.211" v="462"/>
          <ac:spMkLst>
            <pc:docMk/>
            <pc:sldMk cId="1165119927" sldId="259"/>
            <ac:spMk id="2" creationId="{00000000-0000-0000-0000-000000000000}"/>
          </ac:spMkLst>
        </pc:spChg>
        <pc:spChg chg="mod">
          <ac:chgData name="office365" userId="5fcdbc0c-b1d0-4b52-bc28-28c25c9fccde" providerId="ADAL" clId="{839C158B-1674-498C-8D10-D29DEC7F3344}" dt="2026-07-22T15:47:11.208" v="459"/>
          <ac:spMkLst>
            <pc:docMk/>
            <pc:sldMk cId="1165119927" sldId="259"/>
            <ac:spMk id="3" creationId="{00000000-0000-0000-0000-000000000000}"/>
          </ac:spMkLst>
        </pc:spChg>
        <pc:spChg chg="mod">
          <ac:chgData name="office365" userId="5fcdbc0c-b1d0-4b52-bc28-28c25c9fccde" providerId="ADAL" clId="{839C158B-1674-498C-8D10-D29DEC7F3344}" dt="2026-07-22T15:47:11.208" v="461"/>
          <ac:spMkLst>
            <pc:docMk/>
            <pc:sldMk cId="1165119927" sldId="259"/>
            <ac:spMk id="4" creationId="{00000000-0000-0000-0000-000000000000}"/>
          </ac:spMkLst>
        </pc:spChg>
        <pc:spChg chg="add mod ord">
          <ac:chgData name="office365" userId="5fcdbc0c-b1d0-4b52-bc28-28c25c9fccde" providerId="ADAL" clId="{839C158B-1674-498C-8D10-D29DEC7F3344}" dt="2026-07-22T15:47:11.208" v="458"/>
          <ac:spMkLst>
            <pc:docMk/>
            <pc:sldMk cId="1165119927" sldId="259"/>
            <ac:spMk id="7" creationId="{B44076EF-10C6-9E3D-7F42-E29BAC0C363D}"/>
          </ac:spMkLst>
        </pc:spChg>
        <pc:spChg chg="add del mod ord">
          <ac:chgData name="office365" userId="5fcdbc0c-b1d0-4b52-bc28-28c25c9fccde" providerId="ADAL" clId="{839C158B-1674-498C-8D10-D29DEC7F3344}" dt="2026-07-22T15:47:35.861" v="502"/>
          <ac:spMkLst>
            <pc:docMk/>
            <pc:sldMk cId="1165119927" sldId="259"/>
            <ac:spMk id="8" creationId="{597577D0-12C9-BF17-90FC-444D959D7C50}"/>
          </ac:spMkLst>
        </pc:spChg>
      </pc:sldChg>
      <pc:sldChg chg="addSp delSp modSp add del mod modClrScheme chgLayout">
        <pc:chgData name="office365" userId="5fcdbc0c-b1d0-4b52-bc28-28c25c9fccde" providerId="ADAL" clId="{839C158B-1674-498C-8D10-D29DEC7F3344}" dt="2026-07-22T15:32:50.897" v="214" actId="47"/>
        <pc:sldMkLst>
          <pc:docMk/>
          <pc:sldMk cId="1764019930" sldId="259"/>
        </pc:sldMkLst>
        <pc:spChg chg="del">
          <ac:chgData name="office365" userId="5fcdbc0c-b1d0-4b52-bc28-28c25c9fccde" providerId="ADAL" clId="{839C158B-1674-498C-8D10-D29DEC7F3344}" dt="2026-07-22T15:28:21.518" v="162"/>
          <ac:spMkLst>
            <pc:docMk/>
            <pc:sldMk cId="1764019930" sldId="259"/>
            <ac:spMk id="2" creationId="{00000000-0000-0000-0000-000000000000}"/>
          </ac:spMkLst>
        </pc:spChg>
        <pc:spChg chg="mod">
          <ac:chgData name="office365" userId="5fcdbc0c-b1d0-4b52-bc28-28c25c9fccde" providerId="ADAL" clId="{839C158B-1674-498C-8D10-D29DEC7F3344}" dt="2026-07-22T15:28:21.518" v="163"/>
          <ac:spMkLst>
            <pc:docMk/>
            <pc:sldMk cId="1764019930" sldId="259"/>
            <ac:spMk id="3" creationId="{00000000-0000-0000-0000-000000000000}"/>
          </ac:spMkLst>
        </pc:spChg>
        <pc:spChg chg="mod">
          <ac:chgData name="office365" userId="5fcdbc0c-b1d0-4b52-bc28-28c25c9fccde" providerId="ADAL" clId="{839C158B-1674-498C-8D10-D29DEC7F3344}" dt="2026-07-22T15:28:21.519" v="165"/>
          <ac:spMkLst>
            <pc:docMk/>
            <pc:sldMk cId="1764019930" sldId="259"/>
            <ac:spMk id="4" creationId="{00000000-0000-0000-0000-000000000000}"/>
          </ac:spMkLst>
        </pc:spChg>
        <pc:spChg chg="add mod ord">
          <ac:chgData name="office365" userId="5fcdbc0c-b1d0-4b52-bc28-28c25c9fccde" providerId="ADAL" clId="{839C158B-1674-498C-8D10-D29DEC7F3344}" dt="2026-07-22T15:28:21.518" v="161"/>
          <ac:spMkLst>
            <pc:docMk/>
            <pc:sldMk cId="1764019930" sldId="259"/>
            <ac:spMk id="7" creationId="{B10E6793-BB75-EE6F-F0BF-A700DFF0ADFF}"/>
          </ac:spMkLst>
        </pc:spChg>
        <pc:spChg chg="add del mod ord">
          <ac:chgData name="office365" userId="5fcdbc0c-b1d0-4b52-bc28-28c25c9fccde" providerId="ADAL" clId="{839C158B-1674-498C-8D10-D29DEC7F3344}" dt="2026-07-22T15:28:48.845" v="209"/>
          <ac:spMkLst>
            <pc:docMk/>
            <pc:sldMk cId="1764019930" sldId="259"/>
            <ac:spMk id="8" creationId="{FF8D1656-EB06-006A-31D6-46E3D3A781B9}"/>
          </ac:spMkLst>
        </pc:spChg>
      </pc:sldChg>
      <pc:sldChg chg="addSp delSp modSp add del mod modClrScheme chgLayout">
        <pc:chgData name="office365" userId="5fcdbc0c-b1d0-4b52-bc28-28c25c9fccde" providerId="ADAL" clId="{839C158B-1674-498C-8D10-D29DEC7F3344}" dt="2026-07-22T11:37:34.451" v="90"/>
        <pc:sldMkLst>
          <pc:docMk/>
          <pc:sldMk cId="1886580035" sldId="259"/>
        </pc:sldMkLst>
        <pc:spChg chg="del">
          <ac:chgData name="office365" userId="5fcdbc0c-b1d0-4b52-bc28-28c25c9fccde" providerId="ADAL" clId="{839C158B-1674-498C-8D10-D29DEC7F3344}" dt="2026-07-22T11:36:59.688" v="62"/>
          <ac:spMkLst>
            <pc:docMk/>
            <pc:sldMk cId="1886580035" sldId="259"/>
            <ac:spMk id="2" creationId="{00000000-0000-0000-0000-000000000000}"/>
          </ac:spMkLst>
        </pc:spChg>
        <pc:spChg chg="mod">
          <ac:chgData name="office365" userId="5fcdbc0c-b1d0-4b52-bc28-28c25c9fccde" providerId="ADAL" clId="{839C158B-1674-498C-8D10-D29DEC7F3344}" dt="2026-07-22T11:36:59.688" v="63"/>
          <ac:spMkLst>
            <pc:docMk/>
            <pc:sldMk cId="1886580035" sldId="259"/>
            <ac:spMk id="3" creationId="{00000000-0000-0000-0000-000000000000}"/>
          </ac:spMkLst>
        </pc:spChg>
        <pc:spChg chg="mod">
          <ac:chgData name="office365" userId="5fcdbc0c-b1d0-4b52-bc28-28c25c9fccde" providerId="ADAL" clId="{839C158B-1674-498C-8D10-D29DEC7F3344}" dt="2026-07-22T11:36:59.688" v="65"/>
          <ac:spMkLst>
            <pc:docMk/>
            <pc:sldMk cId="1886580035" sldId="259"/>
            <ac:spMk id="4" creationId="{00000000-0000-0000-0000-000000000000}"/>
          </ac:spMkLst>
        </pc:spChg>
        <pc:spChg chg="add mod ord">
          <ac:chgData name="office365" userId="5fcdbc0c-b1d0-4b52-bc28-28c25c9fccde" providerId="ADAL" clId="{839C158B-1674-498C-8D10-D29DEC7F3344}" dt="2026-07-22T11:34:19.764" v="39" actId="700"/>
          <ac:spMkLst>
            <pc:docMk/>
            <pc:sldMk cId="1886580035" sldId="259"/>
            <ac:spMk id="7" creationId="{38727FAC-DC52-E0DE-63D8-854EC5F82684}"/>
          </ac:spMkLst>
        </pc:spChg>
        <pc:spChg chg="add mod ord">
          <ac:chgData name="office365" userId="5fcdbc0c-b1d0-4b52-bc28-28c25c9fccde" providerId="ADAL" clId="{839C158B-1674-498C-8D10-D29DEC7F3344}" dt="2026-07-22T11:34:19.865" v="43" actId="27636"/>
          <ac:spMkLst>
            <pc:docMk/>
            <pc:sldMk cId="1886580035" sldId="259"/>
            <ac:spMk id="8" creationId="{046A91EA-BDB2-5017-C040-9520D9517057}"/>
          </ac:spMkLst>
        </pc:spChg>
      </pc:sldChg>
      <pc:sldChg chg="addSp delSp modSp add del mod modClrScheme chgLayout">
        <pc:chgData name="office365" userId="5fcdbc0c-b1d0-4b52-bc28-28c25c9fccde" providerId="ADAL" clId="{839C158B-1674-498C-8D10-D29DEC7F3344}" dt="2026-07-22T15:39:40.100" v="301" actId="47"/>
        <pc:sldMkLst>
          <pc:docMk/>
          <pc:sldMk cId="2196940784" sldId="259"/>
        </pc:sldMkLst>
        <pc:spChg chg="del">
          <ac:chgData name="office365" userId="5fcdbc0c-b1d0-4b52-bc28-28c25c9fccde" providerId="ADAL" clId="{839C158B-1674-498C-8D10-D29DEC7F3344}" dt="2026-07-22T15:35:29.798" v="258"/>
          <ac:spMkLst>
            <pc:docMk/>
            <pc:sldMk cId="2196940784" sldId="259"/>
            <ac:spMk id="2" creationId="{00000000-0000-0000-0000-000000000000}"/>
          </ac:spMkLst>
        </pc:spChg>
        <pc:spChg chg="mod">
          <ac:chgData name="office365" userId="5fcdbc0c-b1d0-4b52-bc28-28c25c9fccde" providerId="ADAL" clId="{839C158B-1674-498C-8D10-D29DEC7F3344}" dt="2026-07-22T15:35:29.798" v="255"/>
          <ac:spMkLst>
            <pc:docMk/>
            <pc:sldMk cId="2196940784" sldId="259"/>
            <ac:spMk id="3" creationId="{00000000-0000-0000-0000-000000000000}"/>
          </ac:spMkLst>
        </pc:spChg>
        <pc:spChg chg="mod">
          <ac:chgData name="office365" userId="5fcdbc0c-b1d0-4b52-bc28-28c25c9fccde" providerId="ADAL" clId="{839C158B-1674-498C-8D10-D29DEC7F3344}" dt="2026-07-22T15:35:29.798" v="257"/>
          <ac:spMkLst>
            <pc:docMk/>
            <pc:sldMk cId="2196940784" sldId="259"/>
            <ac:spMk id="4" creationId="{00000000-0000-0000-0000-000000000000}"/>
          </ac:spMkLst>
        </pc:spChg>
        <pc:spChg chg="add mod ord">
          <ac:chgData name="office365" userId="5fcdbc0c-b1d0-4b52-bc28-28c25c9fccde" providerId="ADAL" clId="{839C158B-1674-498C-8D10-D29DEC7F3344}" dt="2026-07-22T15:35:29.798" v="254"/>
          <ac:spMkLst>
            <pc:docMk/>
            <pc:sldMk cId="2196940784" sldId="259"/>
            <ac:spMk id="7" creationId="{AE1C5288-CE8D-F18D-C8B5-0B104E9E8126}"/>
          </ac:spMkLst>
        </pc:spChg>
        <pc:spChg chg="add del mod ord">
          <ac:chgData name="office365" userId="5fcdbc0c-b1d0-4b52-bc28-28c25c9fccde" providerId="ADAL" clId="{839C158B-1674-498C-8D10-D29DEC7F3344}" dt="2026-07-22T15:35:48.720" v="292"/>
          <ac:spMkLst>
            <pc:docMk/>
            <pc:sldMk cId="2196940784" sldId="259"/>
            <ac:spMk id="8" creationId="{39C18E4B-1FFC-60EB-C35B-A25CD4831D11}"/>
          </ac:spMkLst>
        </pc:spChg>
      </pc:sldChg>
      <pc:sldChg chg="add del">
        <pc:chgData name="office365" userId="5fcdbc0c-b1d0-4b52-bc28-28c25c9fccde" providerId="ADAL" clId="{839C158B-1674-498C-8D10-D29DEC7F3344}" dt="2026-07-22T11:33:12.280" v="27" actId="47"/>
        <pc:sldMkLst>
          <pc:docMk/>
          <pc:sldMk cId="2223405358" sldId="259"/>
        </pc:sldMkLst>
      </pc:sldChg>
      <pc:sldChg chg="addSp modSp add del mod modClrScheme chgLayout">
        <pc:chgData name="office365" userId="5fcdbc0c-b1d0-4b52-bc28-28c25c9fccde" providerId="ADAL" clId="{839C158B-1674-498C-8D10-D29DEC7F3344}" dt="2026-07-22T16:03:41.930" v="782"/>
        <pc:sldMkLst>
          <pc:docMk/>
          <pc:sldMk cId="2343917226" sldId="259"/>
        </pc:sldMkLst>
        <pc:spChg chg="add mod ord">
          <ac:chgData name="office365" userId="5fcdbc0c-b1d0-4b52-bc28-28c25c9fccde" providerId="ADAL" clId="{839C158B-1674-498C-8D10-D29DEC7F3344}" dt="2026-07-22T16:02:19.273" v="766" actId="700"/>
          <ac:spMkLst>
            <pc:docMk/>
            <pc:sldMk cId="2343917226" sldId="259"/>
            <ac:spMk id="7" creationId="{BB0AACBA-B8DE-8969-B80F-41EE5C1E0370}"/>
          </ac:spMkLst>
        </pc:spChg>
        <pc:spChg chg="add mod ord">
          <ac:chgData name="office365" userId="5fcdbc0c-b1d0-4b52-bc28-28c25c9fccde" providerId="ADAL" clId="{839C158B-1674-498C-8D10-D29DEC7F3344}" dt="2026-07-22T16:02:19.326" v="771" actId="27636"/>
          <ac:spMkLst>
            <pc:docMk/>
            <pc:sldMk cId="2343917226" sldId="259"/>
            <ac:spMk id="8" creationId="{6A7ADA46-8B17-C0E6-FCBD-4CE4B98323EC}"/>
          </ac:spMkLst>
        </pc:spChg>
      </pc:sldChg>
      <pc:sldChg chg="add">
        <pc:chgData name="office365" userId="5fcdbc0c-b1d0-4b52-bc28-28c25c9fccde" providerId="ADAL" clId="{839C158B-1674-498C-8D10-D29DEC7F3344}" dt="2026-07-22T11:07:41.405" v="6"/>
        <pc:sldMkLst>
          <pc:docMk/>
          <pc:sldMk cId="3970512762" sldId="259"/>
        </pc:sldMkLst>
      </pc:sldChg>
      <pc:sldChg chg="addSp delSp modSp add del mod modClrScheme chgLayout">
        <pc:chgData name="office365" userId="5fcdbc0c-b1d0-4b52-bc28-28c25c9fccde" providerId="ADAL" clId="{839C158B-1674-498C-8D10-D29DEC7F3344}" dt="2026-07-22T15:53:43.155" v="594" actId="47"/>
        <pc:sldMkLst>
          <pc:docMk/>
          <pc:sldMk cId="4150922342" sldId="259"/>
        </pc:sldMkLst>
        <pc:spChg chg="del">
          <ac:chgData name="office365" userId="5fcdbc0c-b1d0-4b52-bc28-28c25c9fccde" providerId="ADAL" clId="{839C158B-1674-498C-8D10-D29DEC7F3344}" dt="2026-07-22T15:52:14.648" v="549"/>
          <ac:spMkLst>
            <pc:docMk/>
            <pc:sldMk cId="4150922342" sldId="259"/>
            <ac:spMk id="2" creationId="{00000000-0000-0000-0000-000000000000}"/>
          </ac:spMkLst>
        </pc:spChg>
        <pc:spChg chg="mod">
          <ac:chgData name="office365" userId="5fcdbc0c-b1d0-4b52-bc28-28c25c9fccde" providerId="ADAL" clId="{839C158B-1674-498C-8D10-D29DEC7F3344}" dt="2026-07-22T15:52:14.648" v="550"/>
          <ac:spMkLst>
            <pc:docMk/>
            <pc:sldMk cId="4150922342" sldId="259"/>
            <ac:spMk id="3" creationId="{00000000-0000-0000-0000-000000000000}"/>
          </ac:spMkLst>
        </pc:spChg>
        <pc:spChg chg="mod">
          <ac:chgData name="office365" userId="5fcdbc0c-b1d0-4b52-bc28-28c25c9fccde" providerId="ADAL" clId="{839C158B-1674-498C-8D10-D29DEC7F3344}" dt="2026-07-22T15:52:14.649" v="552"/>
          <ac:spMkLst>
            <pc:docMk/>
            <pc:sldMk cId="4150922342" sldId="259"/>
            <ac:spMk id="4" creationId="{00000000-0000-0000-0000-000000000000}"/>
          </ac:spMkLst>
        </pc:spChg>
        <pc:spChg chg="add mod ord">
          <ac:chgData name="office365" userId="5fcdbc0c-b1d0-4b52-bc28-28c25c9fccde" providerId="ADAL" clId="{839C158B-1674-498C-8D10-D29DEC7F3344}" dt="2026-07-22T15:52:14.648" v="548"/>
          <ac:spMkLst>
            <pc:docMk/>
            <pc:sldMk cId="4150922342" sldId="259"/>
            <ac:spMk id="7" creationId="{2003F10D-1968-938B-5219-39125A58DFF5}"/>
          </ac:spMkLst>
        </pc:spChg>
        <pc:spChg chg="add del mod ord">
          <ac:chgData name="office365" userId="5fcdbc0c-b1d0-4b52-bc28-28c25c9fccde" providerId="ADAL" clId="{839C158B-1674-498C-8D10-D29DEC7F3344}" dt="2026-07-22T15:52:32.268" v="589"/>
          <ac:spMkLst>
            <pc:docMk/>
            <pc:sldMk cId="4150922342" sldId="259"/>
            <ac:spMk id="8" creationId="{19B8EBCE-3BA3-ADD4-D48D-4C723C2583C2}"/>
          </ac:spMkLst>
        </pc:spChg>
      </pc:sldChg>
      <pc:sldChg chg="addSp delSp modSp add del mod modClrScheme chgLayout">
        <pc:chgData name="office365" userId="5fcdbc0c-b1d0-4b52-bc28-28c25c9fccde" providerId="ADAL" clId="{839C158B-1674-498C-8D10-D29DEC7F3344}" dt="2026-07-22T16:01:34.938" v="755" actId="47"/>
        <pc:sldMkLst>
          <pc:docMk/>
          <pc:sldMk cId="113661410" sldId="260"/>
        </pc:sldMkLst>
        <pc:spChg chg="del">
          <ac:chgData name="office365" userId="5fcdbc0c-b1d0-4b52-bc28-28c25c9fccde" providerId="ADAL" clId="{839C158B-1674-498C-8D10-D29DEC7F3344}" dt="2026-07-22T15:57:44.558" v="692"/>
          <ac:spMkLst>
            <pc:docMk/>
            <pc:sldMk cId="113661410" sldId="260"/>
            <ac:spMk id="2" creationId="{00000000-0000-0000-0000-000000000000}"/>
          </ac:spMkLst>
        </pc:spChg>
        <pc:spChg chg="mod">
          <ac:chgData name="office365" userId="5fcdbc0c-b1d0-4b52-bc28-28c25c9fccde" providerId="ADAL" clId="{839C158B-1674-498C-8D10-D29DEC7F3344}" dt="2026-07-22T15:57:44.558" v="693"/>
          <ac:spMkLst>
            <pc:docMk/>
            <pc:sldMk cId="113661410" sldId="260"/>
            <ac:spMk id="3" creationId="{00000000-0000-0000-0000-000000000000}"/>
          </ac:spMkLst>
        </pc:spChg>
        <pc:spChg chg="mod">
          <ac:chgData name="office365" userId="5fcdbc0c-b1d0-4b52-bc28-28c25c9fccde" providerId="ADAL" clId="{839C158B-1674-498C-8D10-D29DEC7F3344}" dt="2026-07-22T15:58:11.509" v="753"/>
          <ac:spMkLst>
            <pc:docMk/>
            <pc:sldMk cId="113661410" sldId="260"/>
            <ac:spMk id="4" creationId="{00000000-0000-0000-0000-000000000000}"/>
          </ac:spMkLst>
        </pc:spChg>
        <pc:spChg chg="mod">
          <ac:chgData name="office365" userId="5fcdbc0c-b1d0-4b52-bc28-28c25c9fccde" providerId="ADAL" clId="{839C158B-1674-498C-8D10-D29DEC7F3344}" dt="2026-07-22T15:58:11.509" v="754"/>
          <ac:spMkLst>
            <pc:docMk/>
            <pc:sldMk cId="113661410" sldId="260"/>
            <ac:spMk id="5" creationId="{00000000-0000-0000-0000-000000000000}"/>
          </ac:spMkLst>
        </pc:spChg>
        <pc:spChg chg="add mod ord">
          <ac:chgData name="office365" userId="5fcdbc0c-b1d0-4b52-bc28-28c25c9fccde" providerId="ADAL" clId="{839C158B-1674-498C-8D10-D29DEC7F3344}" dt="2026-07-22T15:57:44.558" v="691"/>
          <ac:spMkLst>
            <pc:docMk/>
            <pc:sldMk cId="113661410" sldId="260"/>
            <ac:spMk id="8" creationId="{E3D5D376-778C-AB45-C1B7-9848CF87983B}"/>
          </ac:spMkLst>
        </pc:spChg>
        <pc:spChg chg="add del mod ord">
          <ac:chgData name="office365" userId="5fcdbc0c-b1d0-4b52-bc28-28c25c9fccde" providerId="ADAL" clId="{839C158B-1674-498C-8D10-D29DEC7F3344}" dt="2026-07-22T15:58:11.509" v="748"/>
          <ac:spMkLst>
            <pc:docMk/>
            <pc:sldMk cId="113661410" sldId="260"/>
            <ac:spMk id="9" creationId="{3113A276-B7D2-9AFD-4FB9-A817B1B1C4CC}"/>
          </ac:spMkLst>
        </pc:spChg>
      </pc:sldChg>
      <pc:sldChg chg="addSp modSp add del mod modClrScheme chgLayout">
        <pc:chgData name="office365" userId="5fcdbc0c-b1d0-4b52-bc28-28c25c9fccde" providerId="ADAL" clId="{839C158B-1674-498C-8D10-D29DEC7F3344}" dt="2026-07-22T16:03:43.009" v="784"/>
        <pc:sldMkLst>
          <pc:docMk/>
          <pc:sldMk cId="165975849" sldId="260"/>
        </pc:sldMkLst>
        <pc:spChg chg="mod">
          <ac:chgData name="office365" userId="5fcdbc0c-b1d0-4b52-bc28-28c25c9fccde" providerId="ADAL" clId="{839C158B-1674-498C-8D10-D29DEC7F3344}" dt="2026-07-22T16:02:08.463" v="762" actId="27636"/>
          <ac:spMkLst>
            <pc:docMk/>
            <pc:sldMk cId="165975849" sldId="260"/>
            <ac:spMk id="5" creationId="{00000000-0000-0000-0000-000000000000}"/>
          </ac:spMkLst>
        </pc:spChg>
        <pc:spChg chg="add mod ord">
          <ac:chgData name="office365" userId="5fcdbc0c-b1d0-4b52-bc28-28c25c9fccde" providerId="ADAL" clId="{839C158B-1674-498C-8D10-D29DEC7F3344}" dt="2026-07-22T16:02:19.273" v="766" actId="700"/>
          <ac:spMkLst>
            <pc:docMk/>
            <pc:sldMk cId="165975849" sldId="260"/>
            <ac:spMk id="8" creationId="{C592BC75-8EB2-8187-AAB3-301ECA240BCE}"/>
          </ac:spMkLst>
        </pc:spChg>
        <pc:spChg chg="add mod ord">
          <ac:chgData name="office365" userId="5fcdbc0c-b1d0-4b52-bc28-28c25c9fccde" providerId="ADAL" clId="{839C158B-1674-498C-8D10-D29DEC7F3344}" dt="2026-07-22T16:02:19.327" v="772" actId="27636"/>
          <ac:spMkLst>
            <pc:docMk/>
            <pc:sldMk cId="165975849" sldId="260"/>
            <ac:spMk id="9" creationId="{26E3A12D-BE74-921A-75B0-E36E12D08B47}"/>
          </ac:spMkLst>
        </pc:spChg>
      </pc:sldChg>
      <pc:sldChg chg="add">
        <pc:chgData name="office365" userId="5fcdbc0c-b1d0-4b52-bc28-28c25c9fccde" providerId="ADAL" clId="{839C158B-1674-498C-8D10-D29DEC7F3344}" dt="2026-07-22T11:07:41.766" v="7"/>
        <pc:sldMkLst>
          <pc:docMk/>
          <pc:sldMk cId="200873806" sldId="260"/>
        </pc:sldMkLst>
      </pc:sldChg>
      <pc:sldChg chg="addSp delSp modSp add del mod modClrScheme chgLayout">
        <pc:chgData name="office365" userId="5fcdbc0c-b1d0-4b52-bc28-28c25c9fccde" providerId="ADAL" clId="{839C158B-1674-498C-8D10-D29DEC7F3344}" dt="2026-07-22T15:32:50.897" v="214" actId="47"/>
        <pc:sldMkLst>
          <pc:docMk/>
          <pc:sldMk cId="1491729071" sldId="260"/>
        </pc:sldMkLst>
        <pc:spChg chg="del">
          <ac:chgData name="office365" userId="5fcdbc0c-b1d0-4b52-bc28-28c25c9fccde" providerId="ADAL" clId="{839C158B-1674-498C-8D10-D29DEC7F3344}" dt="2026-07-22T15:28:21.519" v="170"/>
          <ac:spMkLst>
            <pc:docMk/>
            <pc:sldMk cId="1491729071" sldId="260"/>
            <ac:spMk id="2" creationId="{00000000-0000-0000-0000-000000000000}"/>
          </ac:spMkLst>
        </pc:spChg>
        <pc:spChg chg="mod">
          <ac:chgData name="office365" userId="5fcdbc0c-b1d0-4b52-bc28-28c25c9fccde" providerId="ADAL" clId="{839C158B-1674-498C-8D10-D29DEC7F3344}" dt="2026-07-22T15:28:21.519" v="171"/>
          <ac:spMkLst>
            <pc:docMk/>
            <pc:sldMk cId="1491729071" sldId="260"/>
            <ac:spMk id="3" creationId="{00000000-0000-0000-0000-000000000000}"/>
          </ac:spMkLst>
        </pc:spChg>
        <pc:spChg chg="mod">
          <ac:chgData name="office365" userId="5fcdbc0c-b1d0-4b52-bc28-28c25c9fccde" providerId="ADAL" clId="{839C158B-1674-498C-8D10-D29DEC7F3344}" dt="2026-07-22T15:28:21.519" v="173"/>
          <ac:spMkLst>
            <pc:docMk/>
            <pc:sldMk cId="1491729071" sldId="260"/>
            <ac:spMk id="4" creationId="{00000000-0000-0000-0000-000000000000}"/>
          </ac:spMkLst>
        </pc:spChg>
        <pc:spChg chg="mod">
          <ac:chgData name="office365" userId="5fcdbc0c-b1d0-4b52-bc28-28c25c9fccde" providerId="ADAL" clId="{839C158B-1674-498C-8D10-D29DEC7F3344}" dt="2026-07-22T15:28:21.555" v="203" actId="27636"/>
          <ac:spMkLst>
            <pc:docMk/>
            <pc:sldMk cId="1491729071" sldId="260"/>
            <ac:spMk id="5" creationId="{00000000-0000-0000-0000-000000000000}"/>
          </ac:spMkLst>
        </pc:spChg>
        <pc:spChg chg="add mod ord">
          <ac:chgData name="office365" userId="5fcdbc0c-b1d0-4b52-bc28-28c25c9fccde" providerId="ADAL" clId="{839C158B-1674-498C-8D10-D29DEC7F3344}" dt="2026-07-22T15:28:21.519" v="169"/>
          <ac:spMkLst>
            <pc:docMk/>
            <pc:sldMk cId="1491729071" sldId="260"/>
            <ac:spMk id="8" creationId="{4CFB6668-73AE-7C07-94BB-22006FEE670A}"/>
          </ac:spMkLst>
        </pc:spChg>
        <pc:spChg chg="add del mod ord">
          <ac:chgData name="office365" userId="5fcdbc0c-b1d0-4b52-bc28-28c25c9fccde" providerId="ADAL" clId="{839C158B-1674-498C-8D10-D29DEC7F3344}" dt="2026-07-22T15:28:48.846" v="210"/>
          <ac:spMkLst>
            <pc:docMk/>
            <pc:sldMk cId="1491729071" sldId="260"/>
            <ac:spMk id="9" creationId="{DD73B9BD-D95A-C381-A114-B77E4A7A2FDC}"/>
          </ac:spMkLst>
        </pc:spChg>
      </pc:sldChg>
      <pc:sldChg chg="addSp modSp add del mod modClrScheme chgLayout">
        <pc:chgData name="office365" userId="5fcdbc0c-b1d0-4b52-bc28-28c25c9fccde" providerId="ADAL" clId="{839C158B-1674-498C-8D10-D29DEC7F3344}" dt="2026-07-22T15:42:15.221" v="330"/>
        <pc:sldMkLst>
          <pc:docMk/>
          <pc:sldMk cId="1739244539" sldId="260"/>
        </pc:sldMkLst>
        <pc:spChg chg="mod">
          <ac:chgData name="office365" userId="5fcdbc0c-b1d0-4b52-bc28-28c25c9fccde" providerId="ADAL" clId="{839C158B-1674-498C-8D10-D29DEC7F3344}" dt="2026-07-22T15:40:01.038" v="308" actId="27636"/>
          <ac:spMkLst>
            <pc:docMk/>
            <pc:sldMk cId="1739244539" sldId="260"/>
            <ac:spMk id="5" creationId="{00000000-0000-0000-0000-000000000000}"/>
          </ac:spMkLst>
        </pc:spChg>
        <pc:spChg chg="add mod ord">
          <ac:chgData name="office365" userId="5fcdbc0c-b1d0-4b52-bc28-28c25c9fccde" providerId="ADAL" clId="{839C158B-1674-498C-8D10-D29DEC7F3344}" dt="2026-07-22T15:40:16.917" v="312" actId="700"/>
          <ac:spMkLst>
            <pc:docMk/>
            <pc:sldMk cId="1739244539" sldId="260"/>
            <ac:spMk id="8" creationId="{BFA0CBD6-1DB0-6D09-6A5D-49829C034DEA}"/>
          </ac:spMkLst>
        </pc:spChg>
        <pc:spChg chg="add mod ord">
          <ac:chgData name="office365" userId="5fcdbc0c-b1d0-4b52-bc28-28c25c9fccde" providerId="ADAL" clId="{839C158B-1674-498C-8D10-D29DEC7F3344}" dt="2026-07-22T15:40:17.036" v="318" actId="27636"/>
          <ac:spMkLst>
            <pc:docMk/>
            <pc:sldMk cId="1739244539" sldId="260"/>
            <ac:spMk id="9" creationId="{18DB7AF7-89FD-22C4-EC77-5A79D7EDE39B}"/>
          </ac:spMkLst>
        </pc:spChg>
      </pc:sldChg>
      <pc:sldChg chg="add del">
        <pc:chgData name="office365" userId="5fcdbc0c-b1d0-4b52-bc28-28c25c9fccde" providerId="ADAL" clId="{839C158B-1674-498C-8D10-D29DEC7F3344}" dt="2026-07-22T11:33:12.280" v="27" actId="47"/>
        <pc:sldMkLst>
          <pc:docMk/>
          <pc:sldMk cId="2060640433" sldId="260"/>
        </pc:sldMkLst>
      </pc:sldChg>
      <pc:sldChg chg="addSp delSp modSp add del mod modClrScheme chgLayout">
        <pc:chgData name="office365" userId="5fcdbc0c-b1d0-4b52-bc28-28c25c9fccde" providerId="ADAL" clId="{839C158B-1674-498C-8D10-D29DEC7F3344}" dt="2026-07-22T11:37:35.720" v="92"/>
        <pc:sldMkLst>
          <pc:docMk/>
          <pc:sldMk cId="2213439846" sldId="260"/>
        </pc:sldMkLst>
        <pc:spChg chg="del">
          <ac:chgData name="office365" userId="5fcdbc0c-b1d0-4b52-bc28-28c25c9fccde" providerId="ADAL" clId="{839C158B-1674-498C-8D10-D29DEC7F3344}" dt="2026-07-22T11:36:59.695" v="66"/>
          <ac:spMkLst>
            <pc:docMk/>
            <pc:sldMk cId="2213439846" sldId="260"/>
            <ac:spMk id="2" creationId="{00000000-0000-0000-0000-000000000000}"/>
          </ac:spMkLst>
        </pc:spChg>
        <pc:spChg chg="mod">
          <ac:chgData name="office365" userId="5fcdbc0c-b1d0-4b52-bc28-28c25c9fccde" providerId="ADAL" clId="{839C158B-1674-498C-8D10-D29DEC7F3344}" dt="2026-07-22T11:36:59.695" v="67"/>
          <ac:spMkLst>
            <pc:docMk/>
            <pc:sldMk cId="2213439846" sldId="260"/>
            <ac:spMk id="3" creationId="{00000000-0000-0000-0000-000000000000}"/>
          </ac:spMkLst>
        </pc:spChg>
        <pc:spChg chg="mod">
          <ac:chgData name="office365" userId="5fcdbc0c-b1d0-4b52-bc28-28c25c9fccde" providerId="ADAL" clId="{839C158B-1674-498C-8D10-D29DEC7F3344}" dt="2026-07-22T11:36:59.695" v="68"/>
          <ac:spMkLst>
            <pc:docMk/>
            <pc:sldMk cId="2213439846" sldId="260"/>
            <ac:spMk id="4" creationId="{00000000-0000-0000-0000-000000000000}"/>
          </ac:spMkLst>
        </pc:spChg>
        <pc:spChg chg="mod">
          <ac:chgData name="office365" userId="5fcdbc0c-b1d0-4b52-bc28-28c25c9fccde" providerId="ADAL" clId="{839C158B-1674-498C-8D10-D29DEC7F3344}" dt="2026-07-22T11:36:59.695" v="69"/>
          <ac:spMkLst>
            <pc:docMk/>
            <pc:sldMk cId="2213439846" sldId="260"/>
            <ac:spMk id="5" creationId="{00000000-0000-0000-0000-000000000000}"/>
          </ac:spMkLst>
        </pc:spChg>
        <pc:spChg chg="mod">
          <ac:chgData name="office365" userId="5fcdbc0c-b1d0-4b52-bc28-28c25c9fccde" providerId="ADAL" clId="{839C158B-1674-498C-8D10-D29DEC7F3344}" dt="2026-07-22T11:36:59.695" v="70"/>
          <ac:spMkLst>
            <pc:docMk/>
            <pc:sldMk cId="2213439846" sldId="260"/>
            <ac:spMk id="6" creationId="{00000000-0000-0000-0000-000000000000}"/>
          </ac:spMkLst>
        </pc:spChg>
        <pc:spChg chg="add mod ord">
          <ac:chgData name="office365" userId="5fcdbc0c-b1d0-4b52-bc28-28c25c9fccde" providerId="ADAL" clId="{839C158B-1674-498C-8D10-D29DEC7F3344}" dt="2026-07-22T11:34:19.764" v="39" actId="700"/>
          <ac:spMkLst>
            <pc:docMk/>
            <pc:sldMk cId="2213439846" sldId="260"/>
            <ac:spMk id="9" creationId="{0BD013A6-EB2F-19CD-1E25-6E4F4F10A1FC}"/>
          </ac:spMkLst>
        </pc:spChg>
        <pc:spChg chg="add mod ord">
          <ac:chgData name="office365" userId="5fcdbc0c-b1d0-4b52-bc28-28c25c9fccde" providerId="ADAL" clId="{839C158B-1674-498C-8D10-D29DEC7F3344}" dt="2026-07-22T11:34:19.867" v="44" actId="27636"/>
          <ac:spMkLst>
            <pc:docMk/>
            <pc:sldMk cId="2213439846" sldId="260"/>
            <ac:spMk id="10" creationId="{921A29D4-BF02-200A-0715-F043D5621640}"/>
          </ac:spMkLst>
        </pc:spChg>
      </pc:sldChg>
      <pc:sldChg chg="addSp delSp modSp add del mod modClrScheme chgLayout">
        <pc:chgData name="office365" userId="5fcdbc0c-b1d0-4b52-bc28-28c25c9fccde" providerId="ADAL" clId="{839C158B-1674-498C-8D10-D29DEC7F3344}" dt="2026-07-22T15:53:43.155" v="594" actId="47"/>
        <pc:sldMkLst>
          <pc:docMk/>
          <pc:sldMk cId="2326175105" sldId="260"/>
        </pc:sldMkLst>
        <pc:spChg chg="del">
          <ac:chgData name="office365" userId="5fcdbc0c-b1d0-4b52-bc28-28c25c9fccde" providerId="ADAL" clId="{839C158B-1674-498C-8D10-D29DEC7F3344}" dt="2026-07-22T15:52:14.649" v="556"/>
          <ac:spMkLst>
            <pc:docMk/>
            <pc:sldMk cId="2326175105" sldId="260"/>
            <ac:spMk id="2" creationId="{00000000-0000-0000-0000-000000000000}"/>
          </ac:spMkLst>
        </pc:spChg>
        <pc:spChg chg="mod">
          <ac:chgData name="office365" userId="5fcdbc0c-b1d0-4b52-bc28-28c25c9fccde" providerId="ADAL" clId="{839C158B-1674-498C-8D10-D29DEC7F3344}" dt="2026-07-22T15:52:14.649" v="557"/>
          <ac:spMkLst>
            <pc:docMk/>
            <pc:sldMk cId="2326175105" sldId="260"/>
            <ac:spMk id="3" creationId="{00000000-0000-0000-0000-000000000000}"/>
          </ac:spMkLst>
        </pc:spChg>
        <pc:spChg chg="mod">
          <ac:chgData name="office365" userId="5fcdbc0c-b1d0-4b52-bc28-28c25c9fccde" providerId="ADAL" clId="{839C158B-1674-498C-8D10-D29DEC7F3344}" dt="2026-07-22T15:52:14.649" v="558"/>
          <ac:spMkLst>
            <pc:docMk/>
            <pc:sldMk cId="2326175105" sldId="260"/>
            <ac:spMk id="4" creationId="{00000000-0000-0000-0000-000000000000}"/>
          </ac:spMkLst>
        </pc:spChg>
        <pc:spChg chg="mod">
          <ac:chgData name="office365" userId="5fcdbc0c-b1d0-4b52-bc28-28c25c9fccde" providerId="ADAL" clId="{839C158B-1674-498C-8D10-D29DEC7F3344}" dt="2026-07-22T15:52:14.649" v="559"/>
          <ac:spMkLst>
            <pc:docMk/>
            <pc:sldMk cId="2326175105" sldId="260"/>
            <ac:spMk id="5" creationId="{00000000-0000-0000-0000-000000000000}"/>
          </ac:spMkLst>
        </pc:spChg>
        <pc:spChg chg="add mod ord">
          <ac:chgData name="office365" userId="5fcdbc0c-b1d0-4b52-bc28-28c25c9fccde" providerId="ADAL" clId="{839C158B-1674-498C-8D10-D29DEC7F3344}" dt="2026-07-22T15:52:14.649" v="555"/>
          <ac:spMkLst>
            <pc:docMk/>
            <pc:sldMk cId="2326175105" sldId="260"/>
            <ac:spMk id="8" creationId="{6D841001-B9C9-5255-DA8F-6EB6222229B6}"/>
          </ac:spMkLst>
        </pc:spChg>
        <pc:spChg chg="add del mod ord">
          <ac:chgData name="office365" userId="5fcdbc0c-b1d0-4b52-bc28-28c25c9fccde" providerId="ADAL" clId="{839C158B-1674-498C-8D10-D29DEC7F3344}" dt="2026-07-22T15:52:32.268" v="590"/>
          <ac:spMkLst>
            <pc:docMk/>
            <pc:sldMk cId="2326175105" sldId="260"/>
            <ac:spMk id="9" creationId="{5164763E-8CD7-EBB6-228E-475FCC5B3B82}"/>
          </ac:spMkLst>
        </pc:spChg>
      </pc:sldChg>
      <pc:sldChg chg="addSp delSp modSp add del mod modClrScheme chgLayout">
        <pc:chgData name="office365" userId="5fcdbc0c-b1d0-4b52-bc28-28c25c9fccde" providerId="ADAL" clId="{839C158B-1674-498C-8D10-D29DEC7F3344}" dt="2026-07-22T15:39:40.100" v="301" actId="47"/>
        <pc:sldMkLst>
          <pc:docMk/>
          <pc:sldMk cId="2826246008" sldId="260"/>
        </pc:sldMkLst>
        <pc:spChg chg="del">
          <ac:chgData name="office365" userId="5fcdbc0c-b1d0-4b52-bc28-28c25c9fccde" providerId="ADAL" clId="{839C158B-1674-498C-8D10-D29DEC7F3344}" dt="2026-07-22T15:35:29.808" v="266"/>
          <ac:spMkLst>
            <pc:docMk/>
            <pc:sldMk cId="2826246008" sldId="260"/>
            <ac:spMk id="2" creationId="{00000000-0000-0000-0000-000000000000}"/>
          </ac:spMkLst>
        </pc:spChg>
        <pc:spChg chg="mod">
          <ac:chgData name="office365" userId="5fcdbc0c-b1d0-4b52-bc28-28c25c9fccde" providerId="ADAL" clId="{839C158B-1674-498C-8D10-D29DEC7F3344}" dt="2026-07-22T15:35:29.807" v="262"/>
          <ac:spMkLst>
            <pc:docMk/>
            <pc:sldMk cId="2826246008" sldId="260"/>
            <ac:spMk id="3" creationId="{00000000-0000-0000-0000-000000000000}"/>
          </ac:spMkLst>
        </pc:spChg>
        <pc:spChg chg="mod">
          <ac:chgData name="office365" userId="5fcdbc0c-b1d0-4b52-bc28-28c25c9fccde" providerId="ADAL" clId="{839C158B-1674-498C-8D10-D29DEC7F3344}" dt="2026-07-22T15:35:48.722" v="297"/>
          <ac:spMkLst>
            <pc:docMk/>
            <pc:sldMk cId="2826246008" sldId="260"/>
            <ac:spMk id="4" creationId="{00000000-0000-0000-0000-000000000000}"/>
          </ac:spMkLst>
        </pc:spChg>
        <pc:spChg chg="mod">
          <ac:chgData name="office365" userId="5fcdbc0c-b1d0-4b52-bc28-28c25c9fccde" providerId="ADAL" clId="{839C158B-1674-498C-8D10-D29DEC7F3344}" dt="2026-07-22T15:35:48.741" v="300" actId="27636"/>
          <ac:spMkLst>
            <pc:docMk/>
            <pc:sldMk cId="2826246008" sldId="260"/>
            <ac:spMk id="5" creationId="{00000000-0000-0000-0000-000000000000}"/>
          </ac:spMkLst>
        </pc:spChg>
        <pc:spChg chg="add mod ord">
          <ac:chgData name="office365" userId="5fcdbc0c-b1d0-4b52-bc28-28c25c9fccde" providerId="ADAL" clId="{839C158B-1674-498C-8D10-D29DEC7F3344}" dt="2026-07-22T15:35:29.807" v="261"/>
          <ac:spMkLst>
            <pc:docMk/>
            <pc:sldMk cId="2826246008" sldId="260"/>
            <ac:spMk id="8" creationId="{F8DA07C8-4E1A-842F-263F-530B61DF16A5}"/>
          </ac:spMkLst>
        </pc:spChg>
        <pc:spChg chg="add del mod ord">
          <ac:chgData name="office365" userId="5fcdbc0c-b1d0-4b52-bc28-28c25c9fccde" providerId="ADAL" clId="{839C158B-1674-498C-8D10-D29DEC7F3344}" dt="2026-07-22T15:35:48.720" v="293"/>
          <ac:spMkLst>
            <pc:docMk/>
            <pc:sldMk cId="2826246008" sldId="260"/>
            <ac:spMk id="9" creationId="{EED1B32C-B111-30DE-C91B-FE335EF65B5A}"/>
          </ac:spMkLst>
        </pc:spChg>
      </pc:sldChg>
      <pc:sldChg chg="addSp delSp modSp add del mod modClrScheme chgLayout">
        <pc:chgData name="office365" userId="5fcdbc0c-b1d0-4b52-bc28-28c25c9fccde" providerId="ADAL" clId="{839C158B-1674-498C-8D10-D29DEC7F3344}" dt="2026-07-22T15:50:02.589" v="507" actId="47"/>
        <pc:sldMkLst>
          <pc:docMk/>
          <pc:sldMk cId="2958879741" sldId="260"/>
        </pc:sldMkLst>
        <pc:spChg chg="del">
          <ac:chgData name="office365" userId="5fcdbc0c-b1d0-4b52-bc28-28c25c9fccde" providerId="ADAL" clId="{839C158B-1674-498C-8D10-D29DEC7F3344}" dt="2026-07-22T15:47:11.213" v="471"/>
          <ac:spMkLst>
            <pc:docMk/>
            <pc:sldMk cId="2958879741" sldId="260"/>
            <ac:spMk id="2" creationId="{00000000-0000-0000-0000-000000000000}"/>
          </ac:spMkLst>
        </pc:spChg>
        <pc:spChg chg="mod">
          <ac:chgData name="office365" userId="5fcdbc0c-b1d0-4b52-bc28-28c25c9fccde" providerId="ADAL" clId="{839C158B-1674-498C-8D10-D29DEC7F3344}" dt="2026-07-22T15:47:11.212" v="466"/>
          <ac:spMkLst>
            <pc:docMk/>
            <pc:sldMk cId="2958879741" sldId="260"/>
            <ac:spMk id="3" creationId="{00000000-0000-0000-0000-000000000000}"/>
          </ac:spMkLst>
        </pc:spChg>
        <pc:spChg chg="mod">
          <ac:chgData name="office365" userId="5fcdbc0c-b1d0-4b52-bc28-28c25c9fccde" providerId="ADAL" clId="{839C158B-1674-498C-8D10-D29DEC7F3344}" dt="2026-07-22T15:47:11.213" v="468"/>
          <ac:spMkLst>
            <pc:docMk/>
            <pc:sldMk cId="2958879741" sldId="260"/>
            <ac:spMk id="4" creationId="{00000000-0000-0000-0000-000000000000}"/>
          </ac:spMkLst>
        </pc:spChg>
        <pc:spChg chg="mod">
          <ac:chgData name="office365" userId="5fcdbc0c-b1d0-4b52-bc28-28c25c9fccde" providerId="ADAL" clId="{839C158B-1674-498C-8D10-D29DEC7F3344}" dt="2026-07-22T15:47:11.336" v="496" actId="27636"/>
          <ac:spMkLst>
            <pc:docMk/>
            <pc:sldMk cId="2958879741" sldId="260"/>
            <ac:spMk id="5" creationId="{00000000-0000-0000-0000-000000000000}"/>
          </ac:spMkLst>
        </pc:spChg>
        <pc:spChg chg="add mod ord">
          <ac:chgData name="office365" userId="5fcdbc0c-b1d0-4b52-bc28-28c25c9fccde" providerId="ADAL" clId="{839C158B-1674-498C-8D10-D29DEC7F3344}" dt="2026-07-22T15:47:11.212" v="465"/>
          <ac:spMkLst>
            <pc:docMk/>
            <pc:sldMk cId="2958879741" sldId="260"/>
            <ac:spMk id="8" creationId="{20260A39-828B-54D0-BDC9-D521AE4B5B6E}"/>
          </ac:spMkLst>
        </pc:spChg>
        <pc:spChg chg="add del mod ord">
          <ac:chgData name="office365" userId="5fcdbc0c-b1d0-4b52-bc28-28c25c9fccde" providerId="ADAL" clId="{839C158B-1674-498C-8D10-D29DEC7F3344}" dt="2026-07-22T15:47:35.861" v="503"/>
          <ac:spMkLst>
            <pc:docMk/>
            <pc:sldMk cId="2958879741" sldId="260"/>
            <ac:spMk id="9" creationId="{DC507976-E5E7-A6AA-1AF4-B82EE92EEBA9}"/>
          </ac:spMkLst>
        </pc:spChg>
      </pc:sldChg>
      <pc:sldChg chg="addSp delSp modSp add del mod modClrScheme chgLayout">
        <pc:chgData name="office365" userId="5fcdbc0c-b1d0-4b52-bc28-28c25c9fccde" providerId="ADAL" clId="{839C158B-1674-498C-8D10-D29DEC7F3344}" dt="2026-07-22T11:37:37.072" v="94"/>
        <pc:sldMkLst>
          <pc:docMk/>
          <pc:sldMk cId="1801823147" sldId="261"/>
        </pc:sldMkLst>
        <pc:spChg chg="del">
          <ac:chgData name="office365" userId="5fcdbc0c-b1d0-4b52-bc28-28c25c9fccde" providerId="ADAL" clId="{839C158B-1674-498C-8D10-D29DEC7F3344}" dt="2026-07-22T11:36:59.695" v="71"/>
          <ac:spMkLst>
            <pc:docMk/>
            <pc:sldMk cId="1801823147" sldId="261"/>
            <ac:spMk id="2" creationId="{00000000-0000-0000-0000-000000000000}"/>
          </ac:spMkLst>
        </pc:spChg>
        <pc:spChg chg="mod">
          <ac:chgData name="office365" userId="5fcdbc0c-b1d0-4b52-bc28-28c25c9fccde" providerId="ADAL" clId="{839C158B-1674-498C-8D10-D29DEC7F3344}" dt="2026-07-22T11:36:59.695" v="72"/>
          <ac:spMkLst>
            <pc:docMk/>
            <pc:sldMk cId="1801823147" sldId="261"/>
            <ac:spMk id="3" creationId="{00000000-0000-0000-0000-000000000000}"/>
          </ac:spMkLst>
        </pc:spChg>
        <pc:spChg chg="mod">
          <ac:chgData name="office365" userId="5fcdbc0c-b1d0-4b52-bc28-28c25c9fccde" providerId="ADAL" clId="{839C158B-1674-498C-8D10-D29DEC7F3344}" dt="2026-07-22T11:36:59.695" v="74"/>
          <ac:spMkLst>
            <pc:docMk/>
            <pc:sldMk cId="1801823147" sldId="261"/>
            <ac:spMk id="4" creationId="{00000000-0000-0000-0000-000000000000}"/>
          </ac:spMkLst>
        </pc:spChg>
        <pc:spChg chg="add mod ord">
          <ac:chgData name="office365" userId="5fcdbc0c-b1d0-4b52-bc28-28c25c9fccde" providerId="ADAL" clId="{839C158B-1674-498C-8D10-D29DEC7F3344}" dt="2026-07-22T11:34:19.764" v="39" actId="700"/>
          <ac:spMkLst>
            <pc:docMk/>
            <pc:sldMk cId="1801823147" sldId="261"/>
            <ac:spMk id="7" creationId="{7AA2D55D-E277-74EA-319D-CE607CA635EE}"/>
          </ac:spMkLst>
        </pc:spChg>
        <pc:spChg chg="add mod ord">
          <ac:chgData name="office365" userId="5fcdbc0c-b1d0-4b52-bc28-28c25c9fccde" providerId="ADAL" clId="{839C158B-1674-498C-8D10-D29DEC7F3344}" dt="2026-07-22T11:34:19.871" v="45" actId="27636"/>
          <ac:spMkLst>
            <pc:docMk/>
            <pc:sldMk cId="1801823147" sldId="261"/>
            <ac:spMk id="8" creationId="{73762933-9DD8-EA01-3E85-895549ADB4AF}"/>
          </ac:spMkLst>
        </pc:spChg>
      </pc:sldChg>
      <pc:sldChg chg="addSp delSp modSp add del mod modClrScheme chgLayout">
        <pc:chgData name="office365" userId="5fcdbc0c-b1d0-4b52-bc28-28c25c9fccde" providerId="ADAL" clId="{839C158B-1674-498C-8D10-D29DEC7F3344}" dt="2026-07-22T15:32:50.897" v="214" actId="47"/>
        <pc:sldMkLst>
          <pc:docMk/>
          <pc:sldMk cId="1882588424" sldId="261"/>
        </pc:sldMkLst>
        <pc:spChg chg="del">
          <ac:chgData name="office365" userId="5fcdbc0c-b1d0-4b52-bc28-28c25c9fccde" providerId="ADAL" clId="{839C158B-1674-498C-8D10-D29DEC7F3344}" dt="2026-07-22T15:28:21.520" v="180"/>
          <ac:spMkLst>
            <pc:docMk/>
            <pc:sldMk cId="1882588424" sldId="261"/>
            <ac:spMk id="2" creationId="{00000000-0000-0000-0000-000000000000}"/>
          </ac:spMkLst>
        </pc:spChg>
        <pc:spChg chg="mod">
          <ac:chgData name="office365" userId="5fcdbc0c-b1d0-4b52-bc28-28c25c9fccde" providerId="ADAL" clId="{839C158B-1674-498C-8D10-D29DEC7F3344}" dt="2026-07-22T15:28:21.520" v="181"/>
          <ac:spMkLst>
            <pc:docMk/>
            <pc:sldMk cId="1882588424" sldId="261"/>
            <ac:spMk id="3" creationId="{00000000-0000-0000-0000-000000000000}"/>
          </ac:spMkLst>
        </pc:spChg>
        <pc:spChg chg="mod">
          <ac:chgData name="office365" userId="5fcdbc0c-b1d0-4b52-bc28-28c25c9fccde" providerId="ADAL" clId="{839C158B-1674-498C-8D10-D29DEC7F3344}" dt="2026-07-22T15:28:21.520" v="183"/>
          <ac:spMkLst>
            <pc:docMk/>
            <pc:sldMk cId="1882588424" sldId="261"/>
            <ac:spMk id="4" creationId="{00000000-0000-0000-0000-000000000000}"/>
          </ac:spMkLst>
        </pc:spChg>
        <pc:spChg chg="add mod ord">
          <ac:chgData name="office365" userId="5fcdbc0c-b1d0-4b52-bc28-28c25c9fccde" providerId="ADAL" clId="{839C158B-1674-498C-8D10-D29DEC7F3344}" dt="2026-07-22T15:28:21.558" v="204" actId="27636"/>
          <ac:spMkLst>
            <pc:docMk/>
            <pc:sldMk cId="1882588424" sldId="261"/>
            <ac:spMk id="7" creationId="{1B93A174-7BEE-5585-E629-73B2A71EAEE5}"/>
          </ac:spMkLst>
        </pc:spChg>
        <pc:spChg chg="add del mod ord">
          <ac:chgData name="office365" userId="5fcdbc0c-b1d0-4b52-bc28-28c25c9fccde" providerId="ADAL" clId="{839C158B-1674-498C-8D10-D29DEC7F3344}" dt="2026-07-22T15:28:48.846" v="211"/>
          <ac:spMkLst>
            <pc:docMk/>
            <pc:sldMk cId="1882588424" sldId="261"/>
            <ac:spMk id="8" creationId="{486BA5F4-EEDA-BF0B-79E3-53C45A0578EF}"/>
          </ac:spMkLst>
        </pc:spChg>
      </pc:sldChg>
      <pc:sldChg chg="addSp delSp modSp add del mod modClrScheme chgLayout">
        <pc:chgData name="office365" userId="5fcdbc0c-b1d0-4b52-bc28-28c25c9fccde" providerId="ADAL" clId="{839C158B-1674-498C-8D10-D29DEC7F3344}" dt="2026-07-22T16:01:34.938" v="755" actId="47"/>
        <pc:sldMkLst>
          <pc:docMk/>
          <pc:sldMk cId="2472427355" sldId="261"/>
        </pc:sldMkLst>
        <pc:spChg chg="del">
          <ac:chgData name="office365" userId="5fcdbc0c-b1d0-4b52-bc28-28c25c9fccde" providerId="ADAL" clId="{839C158B-1674-498C-8D10-D29DEC7F3344}" dt="2026-07-22T15:57:44.559" v="708"/>
          <ac:spMkLst>
            <pc:docMk/>
            <pc:sldMk cId="2472427355" sldId="261"/>
            <ac:spMk id="2" creationId="{00000000-0000-0000-0000-000000000000}"/>
          </ac:spMkLst>
        </pc:spChg>
        <pc:spChg chg="mod">
          <ac:chgData name="office365" userId="5fcdbc0c-b1d0-4b52-bc28-28c25c9fccde" providerId="ADAL" clId="{839C158B-1674-498C-8D10-D29DEC7F3344}" dt="2026-07-22T15:57:44.559" v="709"/>
          <ac:spMkLst>
            <pc:docMk/>
            <pc:sldMk cId="2472427355" sldId="261"/>
            <ac:spMk id="3" creationId="{00000000-0000-0000-0000-000000000000}"/>
          </ac:spMkLst>
        </pc:spChg>
        <pc:spChg chg="mod">
          <ac:chgData name="office365" userId="5fcdbc0c-b1d0-4b52-bc28-28c25c9fccde" providerId="ADAL" clId="{839C158B-1674-498C-8D10-D29DEC7F3344}" dt="2026-07-22T15:57:44.560" v="711"/>
          <ac:spMkLst>
            <pc:docMk/>
            <pc:sldMk cId="2472427355" sldId="261"/>
            <ac:spMk id="4" creationId="{00000000-0000-0000-0000-000000000000}"/>
          </ac:spMkLst>
        </pc:spChg>
        <pc:spChg chg="add mod ord">
          <ac:chgData name="office365" userId="5fcdbc0c-b1d0-4b52-bc28-28c25c9fccde" providerId="ADAL" clId="{839C158B-1674-498C-8D10-D29DEC7F3344}" dt="2026-07-22T15:57:44.559" v="707"/>
          <ac:spMkLst>
            <pc:docMk/>
            <pc:sldMk cId="2472427355" sldId="261"/>
            <ac:spMk id="7" creationId="{10B691D9-71BE-57DA-913D-08B4A8E89AB5}"/>
          </ac:spMkLst>
        </pc:spChg>
        <pc:spChg chg="add del mod ord">
          <ac:chgData name="office365" userId="5fcdbc0c-b1d0-4b52-bc28-28c25c9fccde" providerId="ADAL" clId="{839C158B-1674-498C-8D10-D29DEC7F3344}" dt="2026-07-22T15:58:11.509" v="749"/>
          <ac:spMkLst>
            <pc:docMk/>
            <pc:sldMk cId="2472427355" sldId="261"/>
            <ac:spMk id="8" creationId="{2F5B7B43-8C57-D371-D37B-C91AEA3DF0D7}"/>
          </ac:spMkLst>
        </pc:spChg>
      </pc:sldChg>
      <pc:sldChg chg="addSp delSp modSp add del mod modClrScheme chgLayout">
        <pc:chgData name="office365" userId="5fcdbc0c-b1d0-4b52-bc28-28c25c9fccde" providerId="ADAL" clId="{839C158B-1674-498C-8D10-D29DEC7F3344}" dt="2026-07-22T15:50:02.589" v="507" actId="47"/>
        <pc:sldMkLst>
          <pc:docMk/>
          <pc:sldMk cId="2547442885" sldId="261"/>
        </pc:sldMkLst>
        <pc:spChg chg="del">
          <ac:chgData name="office365" userId="5fcdbc0c-b1d0-4b52-bc28-28c25c9fccde" providerId="ADAL" clId="{839C158B-1674-498C-8D10-D29DEC7F3344}" dt="2026-07-22T15:47:11.213" v="478"/>
          <ac:spMkLst>
            <pc:docMk/>
            <pc:sldMk cId="2547442885" sldId="261"/>
            <ac:spMk id="2" creationId="{00000000-0000-0000-0000-000000000000}"/>
          </ac:spMkLst>
        </pc:spChg>
        <pc:spChg chg="mod">
          <ac:chgData name="office365" userId="5fcdbc0c-b1d0-4b52-bc28-28c25c9fccde" providerId="ADAL" clId="{839C158B-1674-498C-8D10-D29DEC7F3344}" dt="2026-07-22T15:47:11.213" v="475"/>
          <ac:spMkLst>
            <pc:docMk/>
            <pc:sldMk cId="2547442885" sldId="261"/>
            <ac:spMk id="3" creationId="{00000000-0000-0000-0000-000000000000}"/>
          </ac:spMkLst>
        </pc:spChg>
        <pc:spChg chg="mod">
          <ac:chgData name="office365" userId="5fcdbc0c-b1d0-4b52-bc28-28c25c9fccde" providerId="ADAL" clId="{839C158B-1674-498C-8D10-D29DEC7F3344}" dt="2026-07-22T15:47:11.213" v="477"/>
          <ac:spMkLst>
            <pc:docMk/>
            <pc:sldMk cId="2547442885" sldId="261"/>
            <ac:spMk id="4" creationId="{00000000-0000-0000-0000-000000000000}"/>
          </ac:spMkLst>
        </pc:spChg>
        <pc:spChg chg="add mod ord">
          <ac:chgData name="office365" userId="5fcdbc0c-b1d0-4b52-bc28-28c25c9fccde" providerId="ADAL" clId="{839C158B-1674-498C-8D10-D29DEC7F3344}" dt="2026-07-22T15:47:11.349" v="497" actId="27636"/>
          <ac:spMkLst>
            <pc:docMk/>
            <pc:sldMk cId="2547442885" sldId="261"/>
            <ac:spMk id="7" creationId="{06BB15D2-D7BC-DF52-B23C-546072663A29}"/>
          </ac:spMkLst>
        </pc:spChg>
        <pc:spChg chg="add del mod ord">
          <ac:chgData name="office365" userId="5fcdbc0c-b1d0-4b52-bc28-28c25c9fccde" providerId="ADAL" clId="{839C158B-1674-498C-8D10-D29DEC7F3344}" dt="2026-07-22T15:47:35.861" v="504"/>
          <ac:spMkLst>
            <pc:docMk/>
            <pc:sldMk cId="2547442885" sldId="261"/>
            <ac:spMk id="8" creationId="{52D9155D-7E4C-35C6-5940-679BBAD9D50C}"/>
          </ac:spMkLst>
        </pc:spChg>
      </pc:sldChg>
      <pc:sldChg chg="add">
        <pc:chgData name="office365" userId="5fcdbc0c-b1d0-4b52-bc28-28c25c9fccde" providerId="ADAL" clId="{839C158B-1674-498C-8D10-D29DEC7F3344}" dt="2026-07-22T11:07:42.172" v="8"/>
        <pc:sldMkLst>
          <pc:docMk/>
          <pc:sldMk cId="2707245449" sldId="261"/>
        </pc:sldMkLst>
      </pc:sldChg>
      <pc:sldChg chg="addSp modSp add del mod modClrScheme chgLayout">
        <pc:chgData name="office365" userId="5fcdbc0c-b1d0-4b52-bc28-28c25c9fccde" providerId="ADAL" clId="{839C158B-1674-498C-8D10-D29DEC7F3344}" dt="2026-07-22T15:42:17.131" v="332"/>
        <pc:sldMkLst>
          <pc:docMk/>
          <pc:sldMk cId="3021635994" sldId="261"/>
        </pc:sldMkLst>
        <pc:spChg chg="add mod ord">
          <ac:chgData name="office365" userId="5fcdbc0c-b1d0-4b52-bc28-28c25c9fccde" providerId="ADAL" clId="{839C158B-1674-498C-8D10-D29DEC7F3344}" dt="2026-07-22T15:40:16.917" v="312" actId="700"/>
          <ac:spMkLst>
            <pc:docMk/>
            <pc:sldMk cId="3021635994" sldId="261"/>
            <ac:spMk id="7" creationId="{35C14BD8-E2E2-4DE1-7CB5-C36B236345B2}"/>
          </ac:spMkLst>
        </pc:spChg>
        <pc:spChg chg="add mod ord">
          <ac:chgData name="office365" userId="5fcdbc0c-b1d0-4b52-bc28-28c25c9fccde" providerId="ADAL" clId="{839C158B-1674-498C-8D10-D29DEC7F3344}" dt="2026-07-22T15:40:17.047" v="319" actId="27636"/>
          <ac:spMkLst>
            <pc:docMk/>
            <pc:sldMk cId="3021635994" sldId="261"/>
            <ac:spMk id="8" creationId="{C2F0F517-076E-E91C-6BC4-B29EB4FCA63C}"/>
          </ac:spMkLst>
        </pc:spChg>
      </pc:sldChg>
      <pc:sldChg chg="addSp delSp modSp add del mod modClrScheme chgLayout">
        <pc:chgData name="office365" userId="5fcdbc0c-b1d0-4b52-bc28-28c25c9fccde" providerId="ADAL" clId="{839C158B-1674-498C-8D10-D29DEC7F3344}" dt="2026-07-22T15:53:43.155" v="594" actId="47"/>
        <pc:sldMkLst>
          <pc:docMk/>
          <pc:sldMk cId="3162027525" sldId="261"/>
        </pc:sldMkLst>
        <pc:spChg chg="del">
          <ac:chgData name="office365" userId="5fcdbc0c-b1d0-4b52-bc28-28c25c9fccde" providerId="ADAL" clId="{839C158B-1674-498C-8D10-D29DEC7F3344}" dt="2026-07-22T15:52:14.650" v="563"/>
          <ac:spMkLst>
            <pc:docMk/>
            <pc:sldMk cId="3162027525" sldId="261"/>
            <ac:spMk id="2" creationId="{00000000-0000-0000-0000-000000000000}"/>
          </ac:spMkLst>
        </pc:spChg>
        <pc:spChg chg="mod">
          <ac:chgData name="office365" userId="5fcdbc0c-b1d0-4b52-bc28-28c25c9fccde" providerId="ADAL" clId="{839C158B-1674-498C-8D10-D29DEC7F3344}" dt="2026-07-22T15:52:14.650" v="564"/>
          <ac:spMkLst>
            <pc:docMk/>
            <pc:sldMk cId="3162027525" sldId="261"/>
            <ac:spMk id="3" creationId="{00000000-0000-0000-0000-000000000000}"/>
          </ac:spMkLst>
        </pc:spChg>
        <pc:spChg chg="mod">
          <ac:chgData name="office365" userId="5fcdbc0c-b1d0-4b52-bc28-28c25c9fccde" providerId="ADAL" clId="{839C158B-1674-498C-8D10-D29DEC7F3344}" dt="2026-07-22T15:52:14.650" v="566"/>
          <ac:spMkLst>
            <pc:docMk/>
            <pc:sldMk cId="3162027525" sldId="261"/>
            <ac:spMk id="4" creationId="{00000000-0000-0000-0000-000000000000}"/>
          </ac:spMkLst>
        </pc:spChg>
        <pc:spChg chg="add mod ord">
          <ac:chgData name="office365" userId="5fcdbc0c-b1d0-4b52-bc28-28c25c9fccde" providerId="ADAL" clId="{839C158B-1674-498C-8D10-D29DEC7F3344}" dt="2026-07-22T15:52:14.676" v="584" actId="27636"/>
          <ac:spMkLst>
            <pc:docMk/>
            <pc:sldMk cId="3162027525" sldId="261"/>
            <ac:spMk id="7" creationId="{AE4A7902-83C1-83F4-D2D3-626DEB033562}"/>
          </ac:spMkLst>
        </pc:spChg>
        <pc:spChg chg="add del mod ord">
          <ac:chgData name="office365" userId="5fcdbc0c-b1d0-4b52-bc28-28c25c9fccde" providerId="ADAL" clId="{839C158B-1674-498C-8D10-D29DEC7F3344}" dt="2026-07-22T15:52:32.268" v="591"/>
          <ac:spMkLst>
            <pc:docMk/>
            <pc:sldMk cId="3162027525" sldId="261"/>
            <ac:spMk id="8" creationId="{E8D7FADE-702E-8A01-692B-6FB9F0C3E69C}"/>
          </ac:spMkLst>
        </pc:spChg>
      </pc:sldChg>
      <pc:sldChg chg="modSp add del">
        <pc:chgData name="office365" userId="5fcdbc0c-b1d0-4b52-bc28-28c25c9fccde" providerId="ADAL" clId="{839C158B-1674-498C-8D10-D29DEC7F3344}" dt="2026-07-22T11:33:12.280" v="27" actId="47"/>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Sp modSp add del mod modClrScheme chgLayout">
        <pc:chgData name="office365" userId="5fcdbc0c-b1d0-4b52-bc28-28c25c9fccde" providerId="ADAL" clId="{839C158B-1674-498C-8D10-D29DEC7F3344}" dt="2026-07-22T16:03:44.070" v="786"/>
        <pc:sldMkLst>
          <pc:docMk/>
          <pc:sldMk cId="3860013678" sldId="261"/>
        </pc:sldMkLst>
        <pc:spChg chg="add mod ord">
          <ac:chgData name="office365" userId="5fcdbc0c-b1d0-4b52-bc28-28c25c9fccde" providerId="ADAL" clId="{839C158B-1674-498C-8D10-D29DEC7F3344}" dt="2026-07-22T16:02:19.273" v="766" actId="700"/>
          <ac:spMkLst>
            <pc:docMk/>
            <pc:sldMk cId="3860013678" sldId="261"/>
            <ac:spMk id="7" creationId="{7C828551-9BBD-532D-0DBC-6CE9FBA90D98}"/>
          </ac:spMkLst>
        </pc:spChg>
        <pc:spChg chg="add mod ord">
          <ac:chgData name="office365" userId="5fcdbc0c-b1d0-4b52-bc28-28c25c9fccde" providerId="ADAL" clId="{839C158B-1674-498C-8D10-D29DEC7F3344}" dt="2026-07-22T16:02:19.330" v="773" actId="27636"/>
          <ac:spMkLst>
            <pc:docMk/>
            <pc:sldMk cId="3860013678" sldId="261"/>
            <ac:spMk id="8" creationId="{881B81E3-D8A5-28E5-D924-E7BBA08DCE0B}"/>
          </ac:spMkLst>
        </pc:spChg>
      </pc:sldChg>
      <pc:sldChg chg="addSp delSp modSp add del mod modClrScheme chgLayout">
        <pc:chgData name="office365" userId="5fcdbc0c-b1d0-4b52-bc28-28c25c9fccde" providerId="ADAL" clId="{839C158B-1674-498C-8D10-D29DEC7F3344}" dt="2026-07-22T15:39:40.100" v="301" actId="47"/>
        <pc:sldMkLst>
          <pc:docMk/>
          <pc:sldMk cId="4053338881" sldId="261"/>
        </pc:sldMkLst>
        <pc:spChg chg="del">
          <ac:chgData name="office365" userId="5fcdbc0c-b1d0-4b52-bc28-28c25c9fccde" providerId="ADAL" clId="{839C158B-1674-498C-8D10-D29DEC7F3344}" dt="2026-07-22T15:35:29.810" v="273"/>
          <ac:spMkLst>
            <pc:docMk/>
            <pc:sldMk cId="4053338881" sldId="261"/>
            <ac:spMk id="2" creationId="{00000000-0000-0000-0000-000000000000}"/>
          </ac:spMkLst>
        </pc:spChg>
        <pc:spChg chg="mod">
          <ac:chgData name="office365" userId="5fcdbc0c-b1d0-4b52-bc28-28c25c9fccde" providerId="ADAL" clId="{839C158B-1674-498C-8D10-D29DEC7F3344}" dt="2026-07-22T15:35:29.810" v="270"/>
          <ac:spMkLst>
            <pc:docMk/>
            <pc:sldMk cId="4053338881" sldId="261"/>
            <ac:spMk id="3" creationId="{00000000-0000-0000-0000-000000000000}"/>
          </ac:spMkLst>
        </pc:spChg>
        <pc:spChg chg="mod">
          <ac:chgData name="office365" userId="5fcdbc0c-b1d0-4b52-bc28-28c25c9fccde" providerId="ADAL" clId="{839C158B-1674-498C-8D10-D29DEC7F3344}" dt="2026-07-22T15:35:29.810" v="272"/>
          <ac:spMkLst>
            <pc:docMk/>
            <pc:sldMk cId="4053338881" sldId="261"/>
            <ac:spMk id="4" creationId="{00000000-0000-0000-0000-000000000000}"/>
          </ac:spMkLst>
        </pc:spChg>
        <pc:spChg chg="add mod ord">
          <ac:chgData name="office365" userId="5fcdbc0c-b1d0-4b52-bc28-28c25c9fccde" providerId="ADAL" clId="{839C158B-1674-498C-8D10-D29DEC7F3344}" dt="2026-07-22T15:35:29.809" v="269"/>
          <ac:spMkLst>
            <pc:docMk/>
            <pc:sldMk cId="4053338881" sldId="261"/>
            <ac:spMk id="7" creationId="{F9EC6C06-4F7B-BB2F-18FB-22032F9D68D3}"/>
          </ac:spMkLst>
        </pc:spChg>
        <pc:spChg chg="add del mod ord">
          <ac:chgData name="office365" userId="5fcdbc0c-b1d0-4b52-bc28-28c25c9fccde" providerId="ADAL" clId="{839C158B-1674-498C-8D10-D29DEC7F3344}" dt="2026-07-22T15:35:48.721" v="294"/>
          <ac:spMkLst>
            <pc:docMk/>
            <pc:sldMk cId="4053338881" sldId="261"/>
            <ac:spMk id="8" creationId="{1BA8F8D2-D2B9-B732-8A34-2AA65BC34799}"/>
          </ac:spMkLst>
        </pc:spChg>
      </pc:sldChg>
      <pc:sldChg chg="addSp delSp modSp add del mod modClrScheme chgLayout">
        <pc:chgData name="office365" userId="5fcdbc0c-b1d0-4b52-bc28-28c25c9fccde" providerId="ADAL" clId="{839C158B-1674-498C-8D10-D29DEC7F3344}" dt="2026-07-22T11:37:38.360" v="96"/>
        <pc:sldMkLst>
          <pc:docMk/>
          <pc:sldMk cId="454412115" sldId="262"/>
        </pc:sldMkLst>
        <pc:spChg chg="del">
          <ac:chgData name="office365" userId="5fcdbc0c-b1d0-4b52-bc28-28c25c9fccde" providerId="ADAL" clId="{839C158B-1674-498C-8D10-D29DEC7F3344}" dt="2026-07-22T11:36:59.695" v="75"/>
          <ac:spMkLst>
            <pc:docMk/>
            <pc:sldMk cId="454412115" sldId="262"/>
            <ac:spMk id="2" creationId="{00000000-0000-0000-0000-000000000000}"/>
          </ac:spMkLst>
        </pc:spChg>
        <pc:spChg chg="mod">
          <ac:chgData name="office365" userId="5fcdbc0c-b1d0-4b52-bc28-28c25c9fccde" providerId="ADAL" clId="{839C158B-1674-498C-8D10-D29DEC7F3344}" dt="2026-07-22T11:36:59.695" v="76"/>
          <ac:spMkLst>
            <pc:docMk/>
            <pc:sldMk cId="454412115" sldId="262"/>
            <ac:spMk id="3" creationId="{00000000-0000-0000-0000-000000000000}"/>
          </ac:spMkLst>
        </pc:spChg>
        <pc:spChg chg="mod">
          <ac:chgData name="office365" userId="5fcdbc0c-b1d0-4b52-bc28-28c25c9fccde" providerId="ADAL" clId="{839C158B-1674-498C-8D10-D29DEC7F3344}" dt="2026-07-22T11:36:59.695" v="78"/>
          <ac:spMkLst>
            <pc:docMk/>
            <pc:sldMk cId="454412115" sldId="262"/>
            <ac:spMk id="4" creationId="{00000000-0000-0000-0000-000000000000}"/>
          </ac:spMkLst>
        </pc:spChg>
        <pc:spChg chg="add mod ord">
          <ac:chgData name="office365" userId="5fcdbc0c-b1d0-4b52-bc28-28c25c9fccde" providerId="ADAL" clId="{839C158B-1674-498C-8D10-D29DEC7F3344}" dt="2026-07-22T11:34:19.764" v="39" actId="700"/>
          <ac:spMkLst>
            <pc:docMk/>
            <pc:sldMk cId="454412115" sldId="262"/>
            <ac:spMk id="7" creationId="{2D98F022-1D20-E94A-518F-A4AE61B32119}"/>
          </ac:spMkLst>
        </pc:spChg>
        <pc:spChg chg="add mod ord">
          <ac:chgData name="office365" userId="5fcdbc0c-b1d0-4b52-bc28-28c25c9fccde" providerId="ADAL" clId="{839C158B-1674-498C-8D10-D29DEC7F3344}" dt="2026-07-22T11:34:19.873" v="46" actId="27636"/>
          <ac:spMkLst>
            <pc:docMk/>
            <pc:sldMk cId="454412115" sldId="262"/>
            <ac:spMk id="8" creationId="{7A13E88C-3BBB-AACD-230F-88EC80FC593E}"/>
          </ac:spMkLst>
        </pc:spChg>
      </pc:sldChg>
      <pc:sldChg chg="add">
        <pc:chgData name="office365" userId="5fcdbc0c-b1d0-4b52-bc28-28c25c9fccde" providerId="ADAL" clId="{839C158B-1674-498C-8D10-D29DEC7F3344}" dt="2026-07-22T11:07:42.572" v="9"/>
        <pc:sldMkLst>
          <pc:docMk/>
          <pc:sldMk cId="1059788448" sldId="262"/>
        </pc:sldMkLst>
      </pc:sldChg>
      <pc:sldChg chg="addSp modSp add del mod modClrScheme chgLayout">
        <pc:chgData name="office365" userId="5fcdbc0c-b1d0-4b52-bc28-28c25c9fccde" providerId="ADAL" clId="{839C158B-1674-498C-8D10-D29DEC7F3344}" dt="2026-07-22T16:03:45.144" v="788"/>
        <pc:sldMkLst>
          <pc:docMk/>
          <pc:sldMk cId="1343672935" sldId="262"/>
        </pc:sldMkLst>
        <pc:spChg chg="add mod ord">
          <ac:chgData name="office365" userId="5fcdbc0c-b1d0-4b52-bc28-28c25c9fccde" providerId="ADAL" clId="{839C158B-1674-498C-8D10-D29DEC7F3344}" dt="2026-07-22T16:02:19.273" v="766" actId="700"/>
          <ac:spMkLst>
            <pc:docMk/>
            <pc:sldMk cId="1343672935" sldId="262"/>
            <ac:spMk id="7" creationId="{666E8576-DDFA-A776-A3CB-BB4F25DB1473}"/>
          </ac:spMkLst>
        </pc:spChg>
        <pc:spChg chg="add mod ord">
          <ac:chgData name="office365" userId="5fcdbc0c-b1d0-4b52-bc28-28c25c9fccde" providerId="ADAL" clId="{839C158B-1674-498C-8D10-D29DEC7F3344}" dt="2026-07-22T16:02:19.332" v="774" actId="27636"/>
          <ac:spMkLst>
            <pc:docMk/>
            <pc:sldMk cId="1343672935" sldId="262"/>
            <ac:spMk id="8" creationId="{EF9C6B07-0754-0945-C6EA-5D1784CA3010}"/>
          </ac:spMkLst>
        </pc:spChg>
      </pc:sldChg>
      <pc:sldChg chg="addSp delSp modSp add del mod modClrScheme chgLayout">
        <pc:chgData name="office365" userId="5fcdbc0c-b1d0-4b52-bc28-28c25c9fccde" providerId="ADAL" clId="{839C158B-1674-498C-8D10-D29DEC7F3344}" dt="2026-07-22T15:50:02.589" v="507" actId="47"/>
        <pc:sldMkLst>
          <pc:docMk/>
          <pc:sldMk cId="1432567504" sldId="262"/>
        </pc:sldMkLst>
        <pc:spChg chg="del">
          <ac:chgData name="office365" userId="5fcdbc0c-b1d0-4b52-bc28-28c25c9fccde" providerId="ADAL" clId="{839C158B-1674-498C-8D10-D29DEC7F3344}" dt="2026-07-22T15:47:11.220" v="485"/>
          <ac:spMkLst>
            <pc:docMk/>
            <pc:sldMk cId="1432567504" sldId="262"/>
            <ac:spMk id="2" creationId="{00000000-0000-0000-0000-000000000000}"/>
          </ac:spMkLst>
        </pc:spChg>
        <pc:spChg chg="mod">
          <ac:chgData name="office365" userId="5fcdbc0c-b1d0-4b52-bc28-28c25c9fccde" providerId="ADAL" clId="{839C158B-1674-498C-8D10-D29DEC7F3344}" dt="2026-07-22T15:47:11.218" v="482"/>
          <ac:spMkLst>
            <pc:docMk/>
            <pc:sldMk cId="1432567504" sldId="262"/>
            <ac:spMk id="3" creationId="{00000000-0000-0000-0000-000000000000}"/>
          </ac:spMkLst>
        </pc:spChg>
        <pc:spChg chg="mod">
          <ac:chgData name="office365" userId="5fcdbc0c-b1d0-4b52-bc28-28c25c9fccde" providerId="ADAL" clId="{839C158B-1674-498C-8D10-D29DEC7F3344}" dt="2026-07-22T15:47:11.218" v="484"/>
          <ac:spMkLst>
            <pc:docMk/>
            <pc:sldMk cId="1432567504" sldId="262"/>
            <ac:spMk id="4" creationId="{00000000-0000-0000-0000-000000000000}"/>
          </ac:spMkLst>
        </pc:spChg>
        <pc:spChg chg="add mod ord">
          <ac:chgData name="office365" userId="5fcdbc0c-b1d0-4b52-bc28-28c25c9fccde" providerId="ADAL" clId="{839C158B-1674-498C-8D10-D29DEC7F3344}" dt="2026-07-22T15:47:11.352" v="498" actId="27636"/>
          <ac:spMkLst>
            <pc:docMk/>
            <pc:sldMk cId="1432567504" sldId="262"/>
            <ac:spMk id="7" creationId="{F5C243C1-72A2-A627-3AC6-B1025535D68C}"/>
          </ac:spMkLst>
        </pc:spChg>
        <pc:spChg chg="add del mod ord">
          <ac:chgData name="office365" userId="5fcdbc0c-b1d0-4b52-bc28-28c25c9fccde" providerId="ADAL" clId="{839C158B-1674-498C-8D10-D29DEC7F3344}" dt="2026-07-22T15:47:35.861" v="505"/>
          <ac:spMkLst>
            <pc:docMk/>
            <pc:sldMk cId="1432567504" sldId="262"/>
            <ac:spMk id="8" creationId="{47B60F79-060E-D459-1150-EC301E35041F}"/>
          </ac:spMkLst>
        </pc:spChg>
      </pc:sldChg>
      <pc:sldChg chg="addSp modSp add del mod modClrScheme chgLayout">
        <pc:chgData name="office365" userId="5fcdbc0c-b1d0-4b52-bc28-28c25c9fccde" providerId="ADAL" clId="{839C158B-1674-498C-8D10-D29DEC7F3344}" dt="2026-07-22T15:42:19.334" v="334"/>
        <pc:sldMkLst>
          <pc:docMk/>
          <pc:sldMk cId="1551732577" sldId="262"/>
        </pc:sldMkLst>
        <pc:spChg chg="add mod ord">
          <ac:chgData name="office365" userId="5fcdbc0c-b1d0-4b52-bc28-28c25c9fccde" providerId="ADAL" clId="{839C158B-1674-498C-8D10-D29DEC7F3344}" dt="2026-07-22T15:40:16.917" v="312" actId="700"/>
          <ac:spMkLst>
            <pc:docMk/>
            <pc:sldMk cId="1551732577" sldId="262"/>
            <ac:spMk id="7" creationId="{6D56B816-0F88-875A-CC2F-91206BDAD1DA}"/>
          </ac:spMkLst>
        </pc:spChg>
        <pc:spChg chg="add mod ord">
          <ac:chgData name="office365" userId="5fcdbc0c-b1d0-4b52-bc28-28c25c9fccde" providerId="ADAL" clId="{839C158B-1674-498C-8D10-D29DEC7F3344}" dt="2026-07-22T15:40:17.056" v="320" actId="27636"/>
          <ac:spMkLst>
            <pc:docMk/>
            <pc:sldMk cId="1551732577" sldId="262"/>
            <ac:spMk id="8" creationId="{7129A62C-8063-07B4-696D-881A8F048E23}"/>
          </ac:spMkLst>
        </pc:spChg>
      </pc:sldChg>
      <pc:sldChg chg="addSp delSp modSp add del mod modClrScheme chgLayout">
        <pc:chgData name="office365" userId="5fcdbc0c-b1d0-4b52-bc28-28c25c9fccde" providerId="ADAL" clId="{839C158B-1674-498C-8D10-D29DEC7F3344}" dt="2026-07-22T15:39:40.100" v="301" actId="47"/>
        <pc:sldMkLst>
          <pc:docMk/>
          <pc:sldMk cId="2911225285" sldId="262"/>
        </pc:sldMkLst>
        <pc:spChg chg="del">
          <ac:chgData name="office365" userId="5fcdbc0c-b1d0-4b52-bc28-28c25c9fccde" providerId="ADAL" clId="{839C158B-1674-498C-8D10-D29DEC7F3344}" dt="2026-07-22T15:35:29.813" v="280"/>
          <ac:spMkLst>
            <pc:docMk/>
            <pc:sldMk cId="2911225285" sldId="262"/>
            <ac:spMk id="2" creationId="{00000000-0000-0000-0000-000000000000}"/>
          </ac:spMkLst>
        </pc:spChg>
        <pc:spChg chg="mod">
          <ac:chgData name="office365" userId="5fcdbc0c-b1d0-4b52-bc28-28c25c9fccde" providerId="ADAL" clId="{839C158B-1674-498C-8D10-D29DEC7F3344}" dt="2026-07-22T15:35:29.812" v="277"/>
          <ac:spMkLst>
            <pc:docMk/>
            <pc:sldMk cId="2911225285" sldId="262"/>
            <ac:spMk id="3" creationId="{00000000-0000-0000-0000-000000000000}"/>
          </ac:spMkLst>
        </pc:spChg>
        <pc:spChg chg="mod">
          <ac:chgData name="office365" userId="5fcdbc0c-b1d0-4b52-bc28-28c25c9fccde" providerId="ADAL" clId="{839C158B-1674-498C-8D10-D29DEC7F3344}" dt="2026-07-22T15:35:29.813" v="279"/>
          <ac:spMkLst>
            <pc:docMk/>
            <pc:sldMk cId="2911225285" sldId="262"/>
            <ac:spMk id="4" creationId="{00000000-0000-0000-0000-000000000000}"/>
          </ac:spMkLst>
        </pc:spChg>
        <pc:spChg chg="add mod ord">
          <ac:chgData name="office365" userId="5fcdbc0c-b1d0-4b52-bc28-28c25c9fccde" providerId="ADAL" clId="{839C158B-1674-498C-8D10-D29DEC7F3344}" dt="2026-07-22T15:35:29.812" v="276"/>
          <ac:spMkLst>
            <pc:docMk/>
            <pc:sldMk cId="2911225285" sldId="262"/>
            <ac:spMk id="7" creationId="{EFEA0ACF-2610-2055-B830-77C7E0919D61}"/>
          </ac:spMkLst>
        </pc:spChg>
        <pc:spChg chg="add del mod ord">
          <ac:chgData name="office365" userId="5fcdbc0c-b1d0-4b52-bc28-28c25c9fccde" providerId="ADAL" clId="{839C158B-1674-498C-8D10-D29DEC7F3344}" dt="2026-07-22T15:35:48.721" v="295"/>
          <ac:spMkLst>
            <pc:docMk/>
            <pc:sldMk cId="2911225285" sldId="262"/>
            <ac:spMk id="8" creationId="{C5E215C2-AB0D-F221-0A25-2B4E0D63188C}"/>
          </ac:spMkLst>
        </pc:spChg>
      </pc:sldChg>
      <pc:sldChg chg="addSp delSp modSp add del mod modClrScheme chgLayout">
        <pc:chgData name="office365" userId="5fcdbc0c-b1d0-4b52-bc28-28c25c9fccde" providerId="ADAL" clId="{839C158B-1674-498C-8D10-D29DEC7F3344}" dt="2026-07-22T15:53:43.155" v="594" actId="47"/>
        <pc:sldMkLst>
          <pc:docMk/>
          <pc:sldMk cId="3078297521" sldId="262"/>
        </pc:sldMkLst>
        <pc:spChg chg="del">
          <ac:chgData name="office365" userId="5fcdbc0c-b1d0-4b52-bc28-28c25c9fccde" providerId="ADAL" clId="{839C158B-1674-498C-8D10-D29DEC7F3344}" dt="2026-07-22T15:52:14.650" v="570"/>
          <ac:spMkLst>
            <pc:docMk/>
            <pc:sldMk cId="3078297521" sldId="262"/>
            <ac:spMk id="2" creationId="{00000000-0000-0000-0000-000000000000}"/>
          </ac:spMkLst>
        </pc:spChg>
        <pc:spChg chg="mod">
          <ac:chgData name="office365" userId="5fcdbc0c-b1d0-4b52-bc28-28c25c9fccde" providerId="ADAL" clId="{839C158B-1674-498C-8D10-D29DEC7F3344}" dt="2026-07-22T15:52:14.651" v="571"/>
          <ac:spMkLst>
            <pc:docMk/>
            <pc:sldMk cId="3078297521" sldId="262"/>
            <ac:spMk id="3" creationId="{00000000-0000-0000-0000-000000000000}"/>
          </ac:spMkLst>
        </pc:spChg>
        <pc:spChg chg="mod">
          <ac:chgData name="office365" userId="5fcdbc0c-b1d0-4b52-bc28-28c25c9fccde" providerId="ADAL" clId="{839C158B-1674-498C-8D10-D29DEC7F3344}" dt="2026-07-22T15:52:14.651" v="573"/>
          <ac:spMkLst>
            <pc:docMk/>
            <pc:sldMk cId="3078297521" sldId="262"/>
            <ac:spMk id="4" creationId="{00000000-0000-0000-0000-000000000000}"/>
          </ac:spMkLst>
        </pc:spChg>
        <pc:spChg chg="add mod ord">
          <ac:chgData name="office365" userId="5fcdbc0c-b1d0-4b52-bc28-28c25c9fccde" providerId="ADAL" clId="{839C158B-1674-498C-8D10-D29DEC7F3344}" dt="2026-07-22T15:52:14.678" v="585" actId="27636"/>
          <ac:spMkLst>
            <pc:docMk/>
            <pc:sldMk cId="3078297521" sldId="262"/>
            <ac:spMk id="7" creationId="{B874CB7E-D698-A8A8-EC59-6844A70199E0}"/>
          </ac:spMkLst>
        </pc:spChg>
        <pc:spChg chg="add del mod ord">
          <ac:chgData name="office365" userId="5fcdbc0c-b1d0-4b52-bc28-28c25c9fccde" providerId="ADAL" clId="{839C158B-1674-498C-8D10-D29DEC7F3344}" dt="2026-07-22T15:52:32.268" v="592"/>
          <ac:spMkLst>
            <pc:docMk/>
            <pc:sldMk cId="3078297521" sldId="262"/>
            <ac:spMk id="8" creationId="{8640D81C-08B7-AD24-6B66-0618FA7396AE}"/>
          </ac:spMkLst>
        </pc:spChg>
      </pc:sldChg>
      <pc:sldChg chg="addSp delSp modSp add del mod modClrScheme chgLayout">
        <pc:chgData name="office365" userId="5fcdbc0c-b1d0-4b52-bc28-28c25c9fccde" providerId="ADAL" clId="{839C158B-1674-498C-8D10-D29DEC7F3344}" dt="2026-07-22T16:01:34.938" v="755" actId="47"/>
        <pc:sldMkLst>
          <pc:docMk/>
          <pc:sldMk cId="3212706417" sldId="262"/>
        </pc:sldMkLst>
        <pc:spChg chg="del">
          <ac:chgData name="office365" userId="5fcdbc0c-b1d0-4b52-bc28-28c25c9fccde" providerId="ADAL" clId="{839C158B-1674-498C-8D10-D29DEC7F3344}" dt="2026-07-22T15:57:44.561" v="724"/>
          <ac:spMkLst>
            <pc:docMk/>
            <pc:sldMk cId="3212706417" sldId="262"/>
            <ac:spMk id="2" creationId="{00000000-0000-0000-0000-000000000000}"/>
          </ac:spMkLst>
        </pc:spChg>
        <pc:spChg chg="mod">
          <ac:chgData name="office365" userId="5fcdbc0c-b1d0-4b52-bc28-28c25c9fccde" providerId="ADAL" clId="{839C158B-1674-498C-8D10-D29DEC7F3344}" dt="2026-07-22T15:57:44.561" v="725"/>
          <ac:spMkLst>
            <pc:docMk/>
            <pc:sldMk cId="3212706417" sldId="262"/>
            <ac:spMk id="3" creationId="{00000000-0000-0000-0000-000000000000}"/>
          </ac:spMkLst>
        </pc:spChg>
        <pc:spChg chg="mod">
          <ac:chgData name="office365" userId="5fcdbc0c-b1d0-4b52-bc28-28c25c9fccde" providerId="ADAL" clId="{839C158B-1674-498C-8D10-D29DEC7F3344}" dt="2026-07-22T15:57:44.561" v="727"/>
          <ac:spMkLst>
            <pc:docMk/>
            <pc:sldMk cId="3212706417" sldId="262"/>
            <ac:spMk id="4" creationId="{00000000-0000-0000-0000-000000000000}"/>
          </ac:spMkLst>
        </pc:spChg>
        <pc:spChg chg="add mod ord">
          <ac:chgData name="office365" userId="5fcdbc0c-b1d0-4b52-bc28-28c25c9fccde" providerId="ADAL" clId="{839C158B-1674-498C-8D10-D29DEC7F3344}" dt="2026-07-22T15:57:44.561" v="723"/>
          <ac:spMkLst>
            <pc:docMk/>
            <pc:sldMk cId="3212706417" sldId="262"/>
            <ac:spMk id="7" creationId="{8E81E086-845C-A359-720B-BE3BAD6BC10F}"/>
          </ac:spMkLst>
        </pc:spChg>
        <pc:spChg chg="add del mod ord">
          <ac:chgData name="office365" userId="5fcdbc0c-b1d0-4b52-bc28-28c25c9fccde" providerId="ADAL" clId="{839C158B-1674-498C-8D10-D29DEC7F3344}" dt="2026-07-22T15:58:11.509" v="750"/>
          <ac:spMkLst>
            <pc:docMk/>
            <pc:sldMk cId="3212706417" sldId="262"/>
            <ac:spMk id="8" creationId="{A806A973-459A-35A9-A517-194F8AD1F4B1}"/>
          </ac:spMkLst>
        </pc:spChg>
      </pc:sldChg>
      <pc:sldChg chg="addSp delSp modSp add del mod modClrScheme chgLayout">
        <pc:chgData name="office365" userId="5fcdbc0c-b1d0-4b52-bc28-28c25c9fccde" providerId="ADAL" clId="{839C158B-1674-498C-8D10-D29DEC7F3344}" dt="2026-07-22T15:32:50.897" v="214" actId="47"/>
        <pc:sldMkLst>
          <pc:docMk/>
          <pc:sldMk cId="3635993002" sldId="262"/>
        </pc:sldMkLst>
        <pc:spChg chg="del">
          <ac:chgData name="office365" userId="5fcdbc0c-b1d0-4b52-bc28-28c25c9fccde" providerId="ADAL" clId="{839C158B-1674-498C-8D10-D29DEC7F3344}" dt="2026-07-22T15:28:21.521" v="188"/>
          <ac:spMkLst>
            <pc:docMk/>
            <pc:sldMk cId="3635993002" sldId="262"/>
            <ac:spMk id="2" creationId="{00000000-0000-0000-0000-000000000000}"/>
          </ac:spMkLst>
        </pc:spChg>
        <pc:spChg chg="mod">
          <ac:chgData name="office365" userId="5fcdbc0c-b1d0-4b52-bc28-28c25c9fccde" providerId="ADAL" clId="{839C158B-1674-498C-8D10-D29DEC7F3344}" dt="2026-07-22T15:28:21.521" v="189"/>
          <ac:spMkLst>
            <pc:docMk/>
            <pc:sldMk cId="3635993002" sldId="262"/>
            <ac:spMk id="3" creationId="{00000000-0000-0000-0000-000000000000}"/>
          </ac:spMkLst>
        </pc:spChg>
        <pc:spChg chg="mod">
          <ac:chgData name="office365" userId="5fcdbc0c-b1d0-4b52-bc28-28c25c9fccde" providerId="ADAL" clId="{839C158B-1674-498C-8D10-D29DEC7F3344}" dt="2026-07-22T15:28:21.521" v="191"/>
          <ac:spMkLst>
            <pc:docMk/>
            <pc:sldMk cId="3635993002" sldId="262"/>
            <ac:spMk id="4" creationId="{00000000-0000-0000-0000-000000000000}"/>
          </ac:spMkLst>
        </pc:spChg>
        <pc:spChg chg="add mod ord">
          <ac:chgData name="office365" userId="5fcdbc0c-b1d0-4b52-bc28-28c25c9fccde" providerId="ADAL" clId="{839C158B-1674-498C-8D10-D29DEC7F3344}" dt="2026-07-22T15:28:21.563" v="205" actId="27636"/>
          <ac:spMkLst>
            <pc:docMk/>
            <pc:sldMk cId="3635993002" sldId="262"/>
            <ac:spMk id="7" creationId="{27DC73FF-0751-9114-11E5-3FD2EBBF50DE}"/>
          </ac:spMkLst>
        </pc:spChg>
        <pc:spChg chg="add del mod ord">
          <ac:chgData name="office365" userId="5fcdbc0c-b1d0-4b52-bc28-28c25c9fccde" providerId="ADAL" clId="{839C158B-1674-498C-8D10-D29DEC7F3344}" dt="2026-07-22T15:28:48.846" v="212"/>
          <ac:spMkLst>
            <pc:docMk/>
            <pc:sldMk cId="3635993002" sldId="262"/>
            <ac:spMk id="8" creationId="{6F5FEFEB-E6CA-7236-FDD3-2FADA8740D95}"/>
          </ac:spMkLst>
        </pc:spChg>
      </pc:sldChg>
      <pc:sldChg chg="add del">
        <pc:chgData name="office365" userId="5fcdbc0c-b1d0-4b52-bc28-28c25c9fccde" providerId="ADAL" clId="{839C158B-1674-498C-8D10-D29DEC7F3344}" dt="2026-07-22T11:33:12.280" v="27" actId="47"/>
        <pc:sldMkLst>
          <pc:docMk/>
          <pc:sldMk cId="3672404701" sldId="262"/>
        </pc:sldMkLst>
      </pc:sldChg>
      <pc:sldChg chg="addSp delSp modSp add del mod modClrScheme chgLayout">
        <pc:chgData name="office365" userId="5fcdbc0c-b1d0-4b52-bc28-28c25c9fccde" providerId="ADAL" clId="{839C158B-1674-498C-8D10-D29DEC7F3344}" dt="2026-07-22T15:39:40.100" v="301" actId="47"/>
        <pc:sldMkLst>
          <pc:docMk/>
          <pc:sldMk cId="716427257" sldId="263"/>
        </pc:sldMkLst>
        <pc:spChg chg="del">
          <ac:chgData name="office365" userId="5fcdbc0c-b1d0-4b52-bc28-28c25c9fccde" providerId="ADAL" clId="{839C158B-1674-498C-8D10-D29DEC7F3344}" dt="2026-07-22T15:35:29.814" v="287"/>
          <ac:spMkLst>
            <pc:docMk/>
            <pc:sldMk cId="716427257" sldId="263"/>
            <ac:spMk id="2" creationId="{00000000-0000-0000-0000-000000000000}"/>
          </ac:spMkLst>
        </pc:spChg>
        <pc:spChg chg="mod">
          <ac:chgData name="office365" userId="5fcdbc0c-b1d0-4b52-bc28-28c25c9fccde" providerId="ADAL" clId="{839C158B-1674-498C-8D10-D29DEC7F3344}" dt="2026-07-22T15:35:29.813" v="284"/>
          <ac:spMkLst>
            <pc:docMk/>
            <pc:sldMk cId="716427257" sldId="263"/>
            <ac:spMk id="3" creationId="{00000000-0000-0000-0000-000000000000}"/>
          </ac:spMkLst>
        </pc:spChg>
        <pc:spChg chg="mod">
          <ac:chgData name="office365" userId="5fcdbc0c-b1d0-4b52-bc28-28c25c9fccde" providerId="ADAL" clId="{839C158B-1674-498C-8D10-D29DEC7F3344}" dt="2026-07-22T15:35:29.814" v="286"/>
          <ac:spMkLst>
            <pc:docMk/>
            <pc:sldMk cId="716427257" sldId="263"/>
            <ac:spMk id="4" creationId="{00000000-0000-0000-0000-000000000000}"/>
          </ac:spMkLst>
        </pc:spChg>
        <pc:spChg chg="add mod ord">
          <ac:chgData name="office365" userId="5fcdbc0c-b1d0-4b52-bc28-28c25c9fccde" providerId="ADAL" clId="{839C158B-1674-498C-8D10-D29DEC7F3344}" dt="2026-07-22T15:35:29.813" v="283"/>
          <ac:spMkLst>
            <pc:docMk/>
            <pc:sldMk cId="716427257" sldId="263"/>
            <ac:spMk id="7" creationId="{E8BD74D6-6EB0-054D-012F-710ECCC01420}"/>
          </ac:spMkLst>
        </pc:spChg>
        <pc:spChg chg="add del mod ord">
          <ac:chgData name="office365" userId="5fcdbc0c-b1d0-4b52-bc28-28c25c9fccde" providerId="ADAL" clId="{839C158B-1674-498C-8D10-D29DEC7F3344}" dt="2026-07-22T15:35:48.721" v="296"/>
          <ac:spMkLst>
            <pc:docMk/>
            <pc:sldMk cId="716427257" sldId="263"/>
            <ac:spMk id="8" creationId="{D7D2EFC1-6DF5-2D9F-A025-0968661D42CE}"/>
          </ac:spMkLst>
        </pc:spChg>
      </pc:sldChg>
      <pc:sldChg chg="addSp modSp add del mod modClrScheme chgLayout">
        <pc:chgData name="office365" userId="5fcdbc0c-b1d0-4b52-bc28-28c25c9fccde" providerId="ADAL" clId="{839C158B-1674-498C-8D10-D29DEC7F3344}" dt="2026-07-22T15:42:21.181" v="336"/>
        <pc:sldMkLst>
          <pc:docMk/>
          <pc:sldMk cId="776539671" sldId="263"/>
        </pc:sldMkLst>
        <pc:spChg chg="add mod ord">
          <ac:chgData name="office365" userId="5fcdbc0c-b1d0-4b52-bc28-28c25c9fccde" providerId="ADAL" clId="{839C158B-1674-498C-8D10-D29DEC7F3344}" dt="2026-07-22T15:40:16.917" v="312" actId="700"/>
          <ac:spMkLst>
            <pc:docMk/>
            <pc:sldMk cId="776539671" sldId="263"/>
            <ac:spMk id="7" creationId="{D4DFD895-7340-8DB4-8102-21861E38418F}"/>
          </ac:spMkLst>
        </pc:spChg>
        <pc:spChg chg="add mod ord">
          <ac:chgData name="office365" userId="5fcdbc0c-b1d0-4b52-bc28-28c25c9fccde" providerId="ADAL" clId="{839C158B-1674-498C-8D10-D29DEC7F3344}" dt="2026-07-22T15:40:16.946" v="313" actId="27636"/>
          <ac:spMkLst>
            <pc:docMk/>
            <pc:sldMk cId="776539671" sldId="263"/>
            <ac:spMk id="8" creationId="{82D7DD60-465F-C603-98F9-07F1BF81995B}"/>
          </ac:spMkLst>
        </pc:spChg>
      </pc:sldChg>
      <pc:sldChg chg="addSp delSp modSp add del mod modClrScheme chgLayout">
        <pc:chgData name="office365" userId="5fcdbc0c-b1d0-4b52-bc28-28c25c9fccde" providerId="ADAL" clId="{839C158B-1674-498C-8D10-D29DEC7F3344}" dt="2026-07-22T11:37:39.638" v="98"/>
        <pc:sldMkLst>
          <pc:docMk/>
          <pc:sldMk cId="932952730" sldId="263"/>
        </pc:sldMkLst>
        <pc:spChg chg="del">
          <ac:chgData name="office365" userId="5fcdbc0c-b1d0-4b52-bc28-28c25c9fccde" providerId="ADAL" clId="{839C158B-1674-498C-8D10-D29DEC7F3344}" dt="2026-07-22T11:36:59.703" v="79"/>
          <ac:spMkLst>
            <pc:docMk/>
            <pc:sldMk cId="932952730" sldId="263"/>
            <ac:spMk id="2" creationId="{00000000-0000-0000-0000-000000000000}"/>
          </ac:spMkLst>
        </pc:spChg>
        <pc:spChg chg="mod">
          <ac:chgData name="office365" userId="5fcdbc0c-b1d0-4b52-bc28-28c25c9fccde" providerId="ADAL" clId="{839C158B-1674-498C-8D10-D29DEC7F3344}" dt="2026-07-22T11:36:59.703" v="80"/>
          <ac:spMkLst>
            <pc:docMk/>
            <pc:sldMk cId="932952730" sldId="263"/>
            <ac:spMk id="3" creationId="{00000000-0000-0000-0000-000000000000}"/>
          </ac:spMkLst>
        </pc:spChg>
        <pc:spChg chg="mod">
          <ac:chgData name="office365" userId="5fcdbc0c-b1d0-4b52-bc28-28c25c9fccde" providerId="ADAL" clId="{839C158B-1674-498C-8D10-D29DEC7F3344}" dt="2026-07-22T11:36:59.703" v="82"/>
          <ac:spMkLst>
            <pc:docMk/>
            <pc:sldMk cId="932952730" sldId="263"/>
            <ac:spMk id="4" creationId="{00000000-0000-0000-0000-000000000000}"/>
          </ac:spMkLst>
        </pc:spChg>
        <pc:spChg chg="add mod ord">
          <ac:chgData name="office365" userId="5fcdbc0c-b1d0-4b52-bc28-28c25c9fccde" providerId="ADAL" clId="{839C158B-1674-498C-8D10-D29DEC7F3344}" dt="2026-07-22T11:34:19.764" v="39" actId="700"/>
          <ac:spMkLst>
            <pc:docMk/>
            <pc:sldMk cId="932952730" sldId="263"/>
            <ac:spMk id="7" creationId="{7920413B-A4B7-093B-CFBA-580168CF9FF5}"/>
          </ac:spMkLst>
        </pc:spChg>
        <pc:spChg chg="add mod ord">
          <ac:chgData name="office365" userId="5fcdbc0c-b1d0-4b52-bc28-28c25c9fccde" providerId="ADAL" clId="{839C158B-1674-498C-8D10-D29DEC7F3344}" dt="2026-07-22T11:34:19.875" v="47" actId="27636"/>
          <ac:spMkLst>
            <pc:docMk/>
            <pc:sldMk cId="932952730" sldId="263"/>
            <ac:spMk id="8" creationId="{B5441B3A-49D2-0D2B-E8CE-D92707AFA160}"/>
          </ac:spMkLst>
        </pc:spChg>
      </pc:sldChg>
      <pc:sldChg chg="modSp add del">
        <pc:chgData name="office365" userId="5fcdbc0c-b1d0-4b52-bc28-28c25c9fccde" providerId="ADAL" clId="{839C158B-1674-498C-8D10-D29DEC7F3344}" dt="2026-07-22T11:33:12.280" v="27" actId="47"/>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Sp modSp add del mod modClrScheme chgLayout">
        <pc:chgData name="office365" userId="5fcdbc0c-b1d0-4b52-bc28-28c25c9fccde" providerId="ADAL" clId="{839C158B-1674-498C-8D10-D29DEC7F3344}" dt="2026-07-22T16:03:46.240" v="790"/>
        <pc:sldMkLst>
          <pc:docMk/>
          <pc:sldMk cId="2308417301" sldId="263"/>
        </pc:sldMkLst>
        <pc:spChg chg="add mod ord">
          <ac:chgData name="office365" userId="5fcdbc0c-b1d0-4b52-bc28-28c25c9fccde" providerId="ADAL" clId="{839C158B-1674-498C-8D10-D29DEC7F3344}" dt="2026-07-22T16:02:19.273" v="766" actId="700"/>
          <ac:spMkLst>
            <pc:docMk/>
            <pc:sldMk cId="2308417301" sldId="263"/>
            <ac:spMk id="7" creationId="{64F58445-FA22-528D-EA42-44944D123884}"/>
          </ac:spMkLst>
        </pc:spChg>
        <pc:spChg chg="add mod ord">
          <ac:chgData name="office365" userId="5fcdbc0c-b1d0-4b52-bc28-28c25c9fccde" providerId="ADAL" clId="{839C158B-1674-498C-8D10-D29DEC7F3344}" dt="2026-07-22T16:02:19.292" v="767" actId="27636"/>
          <ac:spMkLst>
            <pc:docMk/>
            <pc:sldMk cId="2308417301" sldId="263"/>
            <ac:spMk id="8" creationId="{BB21332A-616D-E448-1050-492B017AC3AC}"/>
          </ac:spMkLst>
        </pc:spChg>
      </pc:sldChg>
      <pc:sldChg chg="addSp delSp modSp add del mod modClrScheme chgLayout">
        <pc:chgData name="office365" userId="5fcdbc0c-b1d0-4b52-bc28-28c25c9fccde" providerId="ADAL" clId="{839C158B-1674-498C-8D10-D29DEC7F3344}" dt="2026-07-22T16:01:34.938" v="755" actId="47"/>
        <pc:sldMkLst>
          <pc:docMk/>
          <pc:sldMk cId="2455327953" sldId="263"/>
        </pc:sldMkLst>
        <pc:spChg chg="del">
          <ac:chgData name="office365" userId="5fcdbc0c-b1d0-4b52-bc28-28c25c9fccde" providerId="ADAL" clId="{839C158B-1674-498C-8D10-D29DEC7F3344}" dt="2026-07-22T15:57:44.563" v="740"/>
          <ac:spMkLst>
            <pc:docMk/>
            <pc:sldMk cId="2455327953" sldId="263"/>
            <ac:spMk id="2" creationId="{00000000-0000-0000-0000-000000000000}"/>
          </ac:spMkLst>
        </pc:spChg>
        <pc:spChg chg="mod">
          <ac:chgData name="office365" userId="5fcdbc0c-b1d0-4b52-bc28-28c25c9fccde" providerId="ADAL" clId="{839C158B-1674-498C-8D10-D29DEC7F3344}" dt="2026-07-22T15:57:44.563" v="741"/>
          <ac:spMkLst>
            <pc:docMk/>
            <pc:sldMk cId="2455327953" sldId="263"/>
            <ac:spMk id="3" creationId="{00000000-0000-0000-0000-000000000000}"/>
          </ac:spMkLst>
        </pc:spChg>
        <pc:spChg chg="mod">
          <ac:chgData name="office365" userId="5fcdbc0c-b1d0-4b52-bc28-28c25c9fccde" providerId="ADAL" clId="{839C158B-1674-498C-8D10-D29DEC7F3344}" dt="2026-07-22T15:57:44.563" v="743"/>
          <ac:spMkLst>
            <pc:docMk/>
            <pc:sldMk cId="2455327953" sldId="263"/>
            <ac:spMk id="4" creationId="{00000000-0000-0000-0000-000000000000}"/>
          </ac:spMkLst>
        </pc:spChg>
        <pc:spChg chg="add mod ord">
          <ac:chgData name="office365" userId="5fcdbc0c-b1d0-4b52-bc28-28c25c9fccde" providerId="ADAL" clId="{839C158B-1674-498C-8D10-D29DEC7F3344}" dt="2026-07-22T15:57:44.563" v="739"/>
          <ac:spMkLst>
            <pc:docMk/>
            <pc:sldMk cId="2455327953" sldId="263"/>
            <ac:spMk id="7" creationId="{E644D48F-49FF-B014-A1F7-E0B7444AC28B}"/>
          </ac:spMkLst>
        </pc:spChg>
        <pc:spChg chg="add del mod ord">
          <ac:chgData name="office365" userId="5fcdbc0c-b1d0-4b52-bc28-28c25c9fccde" providerId="ADAL" clId="{839C158B-1674-498C-8D10-D29DEC7F3344}" dt="2026-07-22T15:58:11.509" v="751"/>
          <ac:spMkLst>
            <pc:docMk/>
            <pc:sldMk cId="2455327953" sldId="263"/>
            <ac:spMk id="8" creationId="{4A168736-5696-ACE2-3743-F711E78DDC8D}"/>
          </ac:spMkLst>
        </pc:spChg>
      </pc:sldChg>
      <pc:sldChg chg="addSp delSp modSp add del mod modClrScheme chgLayout">
        <pc:chgData name="office365" userId="5fcdbc0c-b1d0-4b52-bc28-28c25c9fccde" providerId="ADAL" clId="{839C158B-1674-498C-8D10-D29DEC7F3344}" dt="2026-07-22T15:50:02.589" v="507" actId="47"/>
        <pc:sldMkLst>
          <pc:docMk/>
          <pc:sldMk cId="2982185834" sldId="263"/>
        </pc:sldMkLst>
        <pc:spChg chg="del">
          <ac:chgData name="office365" userId="5fcdbc0c-b1d0-4b52-bc28-28c25c9fccde" providerId="ADAL" clId="{839C158B-1674-498C-8D10-D29DEC7F3344}" dt="2026-07-22T15:47:11.223" v="492"/>
          <ac:spMkLst>
            <pc:docMk/>
            <pc:sldMk cId="2982185834" sldId="263"/>
            <ac:spMk id="2" creationId="{00000000-0000-0000-0000-000000000000}"/>
          </ac:spMkLst>
        </pc:spChg>
        <pc:spChg chg="mod">
          <ac:chgData name="office365" userId="5fcdbc0c-b1d0-4b52-bc28-28c25c9fccde" providerId="ADAL" clId="{839C158B-1674-498C-8D10-D29DEC7F3344}" dt="2026-07-22T15:47:11.220" v="489"/>
          <ac:spMkLst>
            <pc:docMk/>
            <pc:sldMk cId="2982185834" sldId="263"/>
            <ac:spMk id="3" creationId="{00000000-0000-0000-0000-000000000000}"/>
          </ac:spMkLst>
        </pc:spChg>
        <pc:spChg chg="mod">
          <ac:chgData name="office365" userId="5fcdbc0c-b1d0-4b52-bc28-28c25c9fccde" providerId="ADAL" clId="{839C158B-1674-498C-8D10-D29DEC7F3344}" dt="2026-07-22T15:47:11.220" v="491"/>
          <ac:spMkLst>
            <pc:docMk/>
            <pc:sldMk cId="2982185834" sldId="263"/>
            <ac:spMk id="4" creationId="{00000000-0000-0000-0000-000000000000}"/>
          </ac:spMkLst>
        </pc:spChg>
        <pc:spChg chg="add mod ord">
          <ac:chgData name="office365" userId="5fcdbc0c-b1d0-4b52-bc28-28c25c9fccde" providerId="ADAL" clId="{839C158B-1674-498C-8D10-D29DEC7F3344}" dt="2026-07-22T15:47:11.220" v="488"/>
          <ac:spMkLst>
            <pc:docMk/>
            <pc:sldMk cId="2982185834" sldId="263"/>
            <ac:spMk id="7" creationId="{3F5F2EB0-FDD1-1D26-2BCE-6329E4EA9622}"/>
          </ac:spMkLst>
        </pc:spChg>
        <pc:spChg chg="add del mod ord">
          <ac:chgData name="office365" userId="5fcdbc0c-b1d0-4b52-bc28-28c25c9fccde" providerId="ADAL" clId="{839C158B-1674-498C-8D10-D29DEC7F3344}" dt="2026-07-22T15:47:35.861" v="506"/>
          <ac:spMkLst>
            <pc:docMk/>
            <pc:sldMk cId="2982185834" sldId="263"/>
            <ac:spMk id="8" creationId="{440677ED-DD24-A3B0-40FC-13877273E67C}"/>
          </ac:spMkLst>
        </pc:spChg>
      </pc:sldChg>
      <pc:sldChg chg="addSp delSp modSp add del mod modClrScheme chgLayout">
        <pc:chgData name="office365" userId="5fcdbc0c-b1d0-4b52-bc28-28c25c9fccde" providerId="ADAL" clId="{839C158B-1674-498C-8D10-D29DEC7F3344}" dt="2026-07-22T15:32:50.897" v="214" actId="47"/>
        <pc:sldMkLst>
          <pc:docMk/>
          <pc:sldMk cId="3443860396" sldId="263"/>
        </pc:sldMkLst>
        <pc:spChg chg="del">
          <ac:chgData name="office365" userId="5fcdbc0c-b1d0-4b52-bc28-28c25c9fccde" providerId="ADAL" clId="{839C158B-1674-498C-8D10-D29DEC7F3344}" dt="2026-07-22T15:28:21.522" v="196"/>
          <ac:spMkLst>
            <pc:docMk/>
            <pc:sldMk cId="3443860396" sldId="263"/>
            <ac:spMk id="2" creationId="{00000000-0000-0000-0000-000000000000}"/>
          </ac:spMkLst>
        </pc:spChg>
        <pc:spChg chg="mod">
          <ac:chgData name="office365" userId="5fcdbc0c-b1d0-4b52-bc28-28c25c9fccde" providerId="ADAL" clId="{839C158B-1674-498C-8D10-D29DEC7F3344}" dt="2026-07-22T15:28:21.522" v="197"/>
          <ac:spMkLst>
            <pc:docMk/>
            <pc:sldMk cId="3443860396" sldId="263"/>
            <ac:spMk id="3" creationId="{00000000-0000-0000-0000-000000000000}"/>
          </ac:spMkLst>
        </pc:spChg>
        <pc:spChg chg="mod">
          <ac:chgData name="office365" userId="5fcdbc0c-b1d0-4b52-bc28-28c25c9fccde" providerId="ADAL" clId="{839C158B-1674-498C-8D10-D29DEC7F3344}" dt="2026-07-22T15:28:21.522" v="199"/>
          <ac:spMkLst>
            <pc:docMk/>
            <pc:sldMk cId="3443860396" sldId="263"/>
            <ac:spMk id="4" creationId="{00000000-0000-0000-0000-000000000000}"/>
          </ac:spMkLst>
        </pc:spChg>
        <pc:spChg chg="add mod ord">
          <ac:chgData name="office365" userId="5fcdbc0c-b1d0-4b52-bc28-28c25c9fccde" providerId="ADAL" clId="{839C158B-1674-498C-8D10-D29DEC7F3344}" dt="2026-07-22T15:28:21.522" v="195"/>
          <ac:spMkLst>
            <pc:docMk/>
            <pc:sldMk cId="3443860396" sldId="263"/>
            <ac:spMk id="7" creationId="{8C91DD9D-980D-E4D9-C46D-7B57551B4823}"/>
          </ac:spMkLst>
        </pc:spChg>
        <pc:spChg chg="add del mod ord">
          <ac:chgData name="office365" userId="5fcdbc0c-b1d0-4b52-bc28-28c25c9fccde" providerId="ADAL" clId="{839C158B-1674-498C-8D10-D29DEC7F3344}" dt="2026-07-22T15:28:48.846" v="213"/>
          <ac:spMkLst>
            <pc:docMk/>
            <pc:sldMk cId="3443860396" sldId="263"/>
            <ac:spMk id="8" creationId="{D65CC3FC-DE8A-3B43-EC64-DDB395EF434A}"/>
          </ac:spMkLst>
        </pc:spChg>
      </pc:sldChg>
      <pc:sldChg chg="addSp delSp modSp add del mod modClrScheme chgLayout">
        <pc:chgData name="office365" userId="5fcdbc0c-b1d0-4b52-bc28-28c25c9fccde" providerId="ADAL" clId="{839C158B-1674-498C-8D10-D29DEC7F3344}" dt="2026-07-22T15:53:43.155" v="594" actId="47"/>
        <pc:sldMkLst>
          <pc:docMk/>
          <pc:sldMk cId="3532408476" sldId="263"/>
        </pc:sldMkLst>
        <pc:spChg chg="del">
          <ac:chgData name="office365" userId="5fcdbc0c-b1d0-4b52-bc28-28c25c9fccde" providerId="ADAL" clId="{839C158B-1674-498C-8D10-D29DEC7F3344}" dt="2026-07-22T15:52:14.651" v="577"/>
          <ac:spMkLst>
            <pc:docMk/>
            <pc:sldMk cId="3532408476" sldId="263"/>
            <ac:spMk id="2" creationId="{00000000-0000-0000-0000-000000000000}"/>
          </ac:spMkLst>
        </pc:spChg>
        <pc:spChg chg="mod">
          <ac:chgData name="office365" userId="5fcdbc0c-b1d0-4b52-bc28-28c25c9fccde" providerId="ADAL" clId="{839C158B-1674-498C-8D10-D29DEC7F3344}" dt="2026-07-22T15:52:14.651" v="578"/>
          <ac:spMkLst>
            <pc:docMk/>
            <pc:sldMk cId="3532408476" sldId="263"/>
            <ac:spMk id="3" creationId="{00000000-0000-0000-0000-000000000000}"/>
          </ac:spMkLst>
        </pc:spChg>
        <pc:spChg chg="mod">
          <ac:chgData name="office365" userId="5fcdbc0c-b1d0-4b52-bc28-28c25c9fccde" providerId="ADAL" clId="{839C158B-1674-498C-8D10-D29DEC7F3344}" dt="2026-07-22T15:52:14.652" v="580"/>
          <ac:spMkLst>
            <pc:docMk/>
            <pc:sldMk cId="3532408476" sldId="263"/>
            <ac:spMk id="4" creationId="{00000000-0000-0000-0000-000000000000}"/>
          </ac:spMkLst>
        </pc:spChg>
        <pc:spChg chg="add mod ord">
          <ac:chgData name="office365" userId="5fcdbc0c-b1d0-4b52-bc28-28c25c9fccde" providerId="ADAL" clId="{839C158B-1674-498C-8D10-D29DEC7F3344}" dt="2026-07-22T15:52:14.651" v="576"/>
          <ac:spMkLst>
            <pc:docMk/>
            <pc:sldMk cId="3532408476" sldId="263"/>
            <ac:spMk id="7" creationId="{0FA8B3E0-C035-58A7-3348-185684785066}"/>
          </ac:spMkLst>
        </pc:spChg>
        <pc:spChg chg="add del mod ord">
          <ac:chgData name="office365" userId="5fcdbc0c-b1d0-4b52-bc28-28c25c9fccde" providerId="ADAL" clId="{839C158B-1674-498C-8D10-D29DEC7F3344}" dt="2026-07-22T15:52:32.268" v="593"/>
          <ac:spMkLst>
            <pc:docMk/>
            <pc:sldMk cId="3532408476" sldId="263"/>
            <ac:spMk id="8" creationId="{369D7408-4B26-5D34-4FBA-C215D4D13CB1}"/>
          </ac:spMkLst>
        </pc:spChg>
      </pc:sldChg>
      <pc:sldChg chg="add">
        <pc:chgData name="office365" userId="5fcdbc0c-b1d0-4b52-bc28-28c25c9fccde" providerId="ADAL" clId="{839C158B-1674-498C-8D10-D29DEC7F3344}" dt="2026-07-22T11:07:33.161" v="0"/>
        <pc:sldMkLst>
          <pc:docMk/>
          <pc:sldMk cId="4173530367" sldId="263"/>
        </pc:sldMkLst>
      </pc:sldChg>
      <pc:sldChg chg="del">
        <pc:chgData name="office365" userId="5fcdbc0c-b1d0-4b52-bc28-28c25c9fccde" providerId="ADAL" clId="{839C158B-1674-498C-8D10-D29DEC7F3344}" dt="2026-07-22T11:34:07.836" v="38" actId="47"/>
        <pc:sldMkLst>
          <pc:docMk/>
          <pc:sldMk cId="88052319" sldId="308"/>
        </pc:sldMkLst>
      </pc:sldChg>
      <pc:sldChg chg="delSp modSp add del mod">
        <pc:chgData name="office365" userId="5fcdbc0c-b1d0-4b52-bc28-28c25c9fccde" providerId="ADAL" clId="{839C158B-1674-498C-8D10-D29DEC7F3344}" dt="2026-07-22T19:54:59.444" v="867"/>
        <pc:sldMkLst>
          <pc:docMk/>
          <pc:sldMk cId="305487404" sldId="314"/>
        </pc:sldMkLst>
        <pc:spChg chg="mod">
          <ac:chgData name="office365" userId="5fcdbc0c-b1d0-4b52-bc28-28c25c9fccde" providerId="ADAL" clId="{839C158B-1674-498C-8D10-D29DEC7F3344}" dt="2026-07-22T16:03:54.421" v="795"/>
          <ac:spMkLst>
            <pc:docMk/>
            <pc:sldMk cId="305487404" sldId="314"/>
            <ac:spMk id="2" creationId="{00000000-0000-0000-0000-000000000000}"/>
          </ac:spMkLst>
        </pc:spChg>
        <pc:spChg chg="del">
          <ac:chgData name="office365" userId="5fcdbc0c-b1d0-4b52-bc28-28c25c9fccde" providerId="ADAL" clId="{839C158B-1674-498C-8D10-D29DEC7F3344}" dt="2026-07-22T16:03:54.421" v="800"/>
          <ac:spMkLst>
            <pc:docMk/>
            <pc:sldMk cId="305487404" sldId="314"/>
            <ac:spMk id="3" creationId="{00000000-0000-0000-0000-000000000000}"/>
          </ac:spMkLst>
        </pc:spChg>
        <pc:spChg chg="mod">
          <ac:chgData name="office365" userId="5fcdbc0c-b1d0-4b52-bc28-28c25c9fccde" providerId="ADAL" clId="{839C158B-1674-498C-8D10-D29DEC7F3344}" dt="2026-07-22T16:03:54.421" v="796"/>
          <ac:spMkLst>
            <pc:docMk/>
            <pc:sldMk cId="305487404" sldId="314"/>
            <ac:spMk id="4" creationId="{00000000-0000-0000-0000-000000000000}"/>
          </ac:spMkLst>
        </pc:spChg>
        <pc:spChg chg="mod">
          <ac:chgData name="office365" userId="5fcdbc0c-b1d0-4b52-bc28-28c25c9fccde" providerId="ADAL" clId="{839C158B-1674-498C-8D10-D29DEC7F3344}" dt="2026-07-22T16:03:54.421" v="797"/>
          <ac:spMkLst>
            <pc:docMk/>
            <pc:sldMk cId="305487404" sldId="314"/>
            <ac:spMk id="5" creationId="{00000000-0000-0000-0000-000000000000}"/>
          </ac:spMkLst>
        </pc:spChg>
        <pc:spChg chg="mod">
          <ac:chgData name="office365" userId="5fcdbc0c-b1d0-4b52-bc28-28c25c9fccde" providerId="ADAL" clId="{839C158B-1674-498C-8D10-D29DEC7F3344}" dt="2026-07-22T16:03:54.421" v="798"/>
          <ac:spMkLst>
            <pc:docMk/>
            <pc:sldMk cId="305487404" sldId="314"/>
            <ac:spMk id="6" creationId="{00000000-0000-0000-0000-000000000000}"/>
          </ac:spMkLst>
        </pc:spChg>
        <pc:spChg chg="mod">
          <ac:chgData name="office365" userId="5fcdbc0c-b1d0-4b52-bc28-28c25c9fccde" providerId="ADAL" clId="{839C158B-1674-498C-8D10-D29DEC7F3344}" dt="2026-07-22T16:03:54.421" v="799"/>
          <ac:spMkLst>
            <pc:docMk/>
            <pc:sldMk cId="305487404" sldId="314"/>
            <ac:spMk id="7" creationId="{00000000-0000-0000-0000-000000000000}"/>
          </ac:spMkLst>
        </pc:spChg>
        <pc:spChg chg="mod">
          <ac:chgData name="office365" userId="5fcdbc0c-b1d0-4b52-bc28-28c25c9fccde" providerId="ADAL" clId="{839C158B-1674-498C-8D10-D29DEC7F3344}" dt="2026-07-22T16:03:54.421" v="794"/>
          <ac:spMkLst>
            <pc:docMk/>
            <pc:sldMk cId="305487404" sldId="314"/>
            <ac:spMk id="10" creationId="{E283A07E-1E04-CA1F-C1E3-3D242A665CDC}"/>
          </ac:spMkLst>
        </pc:spChg>
        <pc:spChg chg="del">
          <ac:chgData name="office365" userId="5fcdbc0c-b1d0-4b52-bc28-28c25c9fccde" providerId="ADAL" clId="{839C158B-1674-498C-8D10-D29DEC7F3344}" dt="2026-07-22T16:04:17.904" v="851"/>
          <ac:spMkLst>
            <pc:docMk/>
            <pc:sldMk cId="305487404" sldId="314"/>
            <ac:spMk id="11" creationId="{AE3F40C2-BF78-3AF8-9B4C-7AE49AC874C3}"/>
          </ac:spMkLst>
        </pc:spChg>
      </pc:sldChg>
      <pc:sldChg chg="add">
        <pc:chgData name="office365" userId="5fcdbc0c-b1d0-4b52-bc28-28c25c9fccde" providerId="ADAL" clId="{839C158B-1674-498C-8D10-D29DEC7F3344}" dt="2026-07-22T11:07:39.797" v="3"/>
        <pc:sldMkLst>
          <pc:docMk/>
          <pc:sldMk cId="1980609880" sldId="314"/>
        </pc:sldMkLst>
      </pc:sldChg>
      <pc:sldChg chg="delSp modSp add del mod">
        <pc:chgData name="office365" userId="5fcdbc0c-b1d0-4b52-bc28-28c25c9fccde" providerId="ADAL" clId="{839C158B-1674-498C-8D10-D29DEC7F3344}" dt="2026-07-22T15:45:00.564" v="413" actId="47"/>
        <pc:sldMkLst>
          <pc:docMk/>
          <pc:sldMk cId="2471530112" sldId="314"/>
        </pc:sldMkLst>
        <pc:spChg chg="mod">
          <ac:chgData name="office365" userId="5fcdbc0c-b1d0-4b52-bc28-28c25c9fccde" providerId="ADAL" clId="{839C158B-1674-498C-8D10-D29DEC7F3344}" dt="2026-07-22T15:43:16.234" v="369"/>
          <ac:spMkLst>
            <pc:docMk/>
            <pc:sldMk cId="2471530112" sldId="314"/>
            <ac:spMk id="2" creationId="{00000000-0000-0000-0000-000000000000}"/>
          </ac:spMkLst>
        </pc:spChg>
        <pc:spChg chg="del">
          <ac:chgData name="office365" userId="5fcdbc0c-b1d0-4b52-bc28-28c25c9fccde" providerId="ADAL" clId="{839C158B-1674-498C-8D10-D29DEC7F3344}" dt="2026-07-22T15:42:30.660" v="337"/>
          <ac:spMkLst>
            <pc:docMk/>
            <pc:sldMk cId="2471530112" sldId="314"/>
            <ac:spMk id="3" creationId="{00000000-0000-0000-0000-000000000000}"/>
          </ac:spMkLst>
        </pc:spChg>
        <pc:spChg chg="mod">
          <ac:chgData name="office365" userId="5fcdbc0c-b1d0-4b52-bc28-28c25c9fccde" providerId="ADAL" clId="{839C158B-1674-498C-8D10-D29DEC7F3344}" dt="2026-07-22T15:43:16.231" v="368"/>
          <ac:spMkLst>
            <pc:docMk/>
            <pc:sldMk cId="2471530112" sldId="314"/>
            <ac:spMk id="10" creationId="{E6E918F0-1E5A-9D41-46ED-F502E02E7EF3}"/>
          </ac:spMkLst>
        </pc:spChg>
        <pc:spChg chg="del">
          <ac:chgData name="office365" userId="5fcdbc0c-b1d0-4b52-bc28-28c25c9fccde" providerId="ADAL" clId="{839C158B-1674-498C-8D10-D29DEC7F3344}" dt="2026-07-22T15:43:45.622" v="405"/>
          <ac:spMkLst>
            <pc:docMk/>
            <pc:sldMk cId="2471530112" sldId="314"/>
            <ac:spMk id="11" creationId="{D21E58D8-F83D-EBCD-575B-EEB93435D957}"/>
          </ac:spMkLst>
        </pc:spChg>
      </pc:sldChg>
      <pc:sldChg chg="delSp modSp add del mod">
        <pc:chgData name="office365" userId="5fcdbc0c-b1d0-4b52-bc28-28c25c9fccde" providerId="ADAL" clId="{839C158B-1674-498C-8D10-D29DEC7F3344}" dt="2026-07-22T15:25:50.682" v="116" actId="47"/>
        <pc:sldMkLst>
          <pc:docMk/>
          <pc:sldMk cId="2523266928" sldId="314"/>
        </pc:sldMkLst>
        <pc:spChg chg="mod">
          <ac:chgData name="office365" userId="5fcdbc0c-b1d0-4b52-bc28-28c25c9fccde" providerId="ADAL" clId="{839C158B-1674-498C-8D10-D29DEC7F3344}" dt="2026-07-22T11:38:11.421" v="99"/>
          <ac:spMkLst>
            <pc:docMk/>
            <pc:sldMk cId="2523266928" sldId="314"/>
            <ac:spMk id="10" creationId="{1186C462-D1A2-C073-3E1C-F7C9238E0D04}"/>
          </ac:spMkLst>
        </pc:spChg>
        <pc:spChg chg="del">
          <ac:chgData name="office365" userId="5fcdbc0c-b1d0-4b52-bc28-28c25c9fccde" providerId="ADAL" clId="{839C158B-1674-498C-8D10-D29DEC7F3344}" dt="2026-07-22T11:38:34.233" v="107"/>
          <ac:spMkLst>
            <pc:docMk/>
            <pc:sldMk cId="2523266928" sldId="314"/>
            <ac:spMk id="11" creationId="{37B3274B-41F2-BF81-14CA-DDEF5F41162F}"/>
          </ac:spMkLst>
        </pc:spChg>
      </pc:sldChg>
      <pc:sldChg chg="add">
        <pc:chgData name="office365" userId="5fcdbc0c-b1d0-4b52-bc28-28c25c9fccde" providerId="ADAL" clId="{839C158B-1674-498C-8D10-D29DEC7F3344}" dt="2026-07-22T11:07:40.296" v="4"/>
        <pc:sldMkLst>
          <pc:docMk/>
          <pc:sldMk cId="188400690" sldId="315"/>
        </pc:sldMkLst>
      </pc:sldChg>
      <pc:sldChg chg="delSp modSp add del mod">
        <pc:chgData name="office365" userId="5fcdbc0c-b1d0-4b52-bc28-28c25c9fccde" providerId="ADAL" clId="{839C158B-1674-498C-8D10-D29DEC7F3344}" dt="2026-07-22T19:55:06.662" v="879"/>
        <pc:sldMkLst>
          <pc:docMk/>
          <pc:sldMk cId="332681814" sldId="315"/>
        </pc:sldMkLst>
        <pc:spChg chg="del">
          <ac:chgData name="office365" userId="5fcdbc0c-b1d0-4b52-bc28-28c25c9fccde" providerId="ADAL" clId="{839C158B-1674-498C-8D10-D29DEC7F3344}" dt="2026-07-22T16:03:54.422" v="807"/>
          <ac:spMkLst>
            <pc:docMk/>
            <pc:sldMk cId="332681814" sldId="315"/>
            <ac:spMk id="2" creationId="{00000000-0000-0000-0000-000000000000}"/>
          </ac:spMkLst>
        </pc:spChg>
        <pc:spChg chg="mod">
          <ac:chgData name="office365" userId="5fcdbc0c-b1d0-4b52-bc28-28c25c9fccde" providerId="ADAL" clId="{839C158B-1674-498C-8D10-D29DEC7F3344}" dt="2026-07-22T16:03:54.422" v="805"/>
          <ac:spMkLst>
            <pc:docMk/>
            <pc:sldMk cId="332681814" sldId="315"/>
            <ac:spMk id="3" creationId="{00000000-0000-0000-0000-000000000000}"/>
          </ac:spMkLst>
        </pc:spChg>
        <pc:spChg chg="mod">
          <ac:chgData name="office365" userId="5fcdbc0c-b1d0-4b52-bc28-28c25c9fccde" providerId="ADAL" clId="{839C158B-1674-498C-8D10-D29DEC7F3344}" dt="2026-07-22T16:04:33.039" v="860"/>
          <ac:spMkLst>
            <pc:docMk/>
            <pc:sldMk cId="332681814" sldId="315"/>
            <ac:spMk id="4" creationId="{00000000-0000-0000-0000-000000000000}"/>
          </ac:spMkLst>
        </pc:spChg>
        <pc:spChg chg="mod">
          <ac:chgData name="office365" userId="5fcdbc0c-b1d0-4b52-bc28-28c25c9fccde" providerId="ADAL" clId="{839C158B-1674-498C-8D10-D29DEC7F3344}" dt="2026-07-22T16:03:54.422" v="804"/>
          <ac:spMkLst>
            <pc:docMk/>
            <pc:sldMk cId="332681814" sldId="315"/>
            <ac:spMk id="7" creationId="{446335DB-FDA5-9403-3CD8-31C66E41F3EF}"/>
          </ac:spMkLst>
        </pc:spChg>
        <pc:spChg chg="del">
          <ac:chgData name="office365" userId="5fcdbc0c-b1d0-4b52-bc28-28c25c9fccde" providerId="ADAL" clId="{839C158B-1674-498C-8D10-D29DEC7F3344}" dt="2026-07-22T16:04:17.904" v="852"/>
          <ac:spMkLst>
            <pc:docMk/>
            <pc:sldMk cId="332681814" sldId="315"/>
            <ac:spMk id="8" creationId="{FD89154A-BBCD-DA83-4256-57789CE12DEA}"/>
          </ac:spMkLst>
        </pc:spChg>
      </pc:sldChg>
      <pc:sldChg chg="delSp modSp add del mod">
        <pc:chgData name="office365" userId="5fcdbc0c-b1d0-4b52-bc28-28c25c9fccde" providerId="ADAL" clId="{839C158B-1674-498C-8D10-D29DEC7F3344}" dt="2026-07-22T15:25:50.682" v="116" actId="47"/>
        <pc:sldMkLst>
          <pc:docMk/>
          <pc:sldMk cId="1059504594" sldId="315"/>
        </pc:sldMkLst>
        <pc:spChg chg="mod">
          <ac:chgData name="office365" userId="5fcdbc0c-b1d0-4b52-bc28-28c25c9fccde" providerId="ADAL" clId="{839C158B-1674-498C-8D10-D29DEC7F3344}" dt="2026-07-22T11:38:11.422" v="100"/>
          <ac:spMkLst>
            <pc:docMk/>
            <pc:sldMk cId="1059504594" sldId="315"/>
            <ac:spMk id="7" creationId="{B1650EFB-2FCC-7E8E-670A-FA91ED0BEE48}"/>
          </ac:spMkLst>
        </pc:spChg>
        <pc:spChg chg="del">
          <ac:chgData name="office365" userId="5fcdbc0c-b1d0-4b52-bc28-28c25c9fccde" providerId="ADAL" clId="{839C158B-1674-498C-8D10-D29DEC7F3344}" dt="2026-07-22T11:38:34.233" v="108"/>
          <ac:spMkLst>
            <pc:docMk/>
            <pc:sldMk cId="1059504594" sldId="315"/>
            <ac:spMk id="8" creationId="{F5A9DB41-B075-AB5F-E8D8-2F11DD363B16}"/>
          </ac:spMkLst>
        </pc:spChg>
      </pc:sldChg>
      <pc:sldChg chg="delSp modSp add del mod">
        <pc:chgData name="office365" userId="5fcdbc0c-b1d0-4b52-bc28-28c25c9fccde" providerId="ADAL" clId="{839C158B-1674-498C-8D10-D29DEC7F3344}" dt="2026-07-22T15:45:00.564" v="413" actId="47"/>
        <pc:sldMkLst>
          <pc:docMk/>
          <pc:sldMk cId="2996570835" sldId="315"/>
        </pc:sldMkLst>
        <pc:spChg chg="del">
          <ac:chgData name="office365" userId="5fcdbc0c-b1d0-4b52-bc28-28c25c9fccde" providerId="ADAL" clId="{839C158B-1674-498C-8D10-D29DEC7F3344}" dt="2026-07-22T15:42:30.661" v="339"/>
          <ac:spMkLst>
            <pc:docMk/>
            <pc:sldMk cId="2996570835" sldId="315"/>
            <ac:spMk id="2" creationId="{00000000-0000-0000-0000-000000000000}"/>
          </ac:spMkLst>
        </pc:spChg>
        <pc:spChg chg="mod">
          <ac:chgData name="office365" userId="5fcdbc0c-b1d0-4b52-bc28-28c25c9fccde" providerId="ADAL" clId="{839C158B-1674-498C-8D10-D29DEC7F3344}" dt="2026-07-22T15:43:16.237" v="372"/>
          <ac:spMkLst>
            <pc:docMk/>
            <pc:sldMk cId="2996570835" sldId="315"/>
            <ac:spMk id="3" creationId="{00000000-0000-0000-0000-000000000000}"/>
          </ac:spMkLst>
        </pc:spChg>
        <pc:spChg chg="mod">
          <ac:chgData name="office365" userId="5fcdbc0c-b1d0-4b52-bc28-28c25c9fccde" providerId="ADAL" clId="{839C158B-1674-498C-8D10-D29DEC7F3344}" dt="2026-07-22T15:43:16.237" v="374"/>
          <ac:spMkLst>
            <pc:docMk/>
            <pc:sldMk cId="2996570835" sldId="315"/>
            <ac:spMk id="4" creationId="{00000000-0000-0000-0000-000000000000}"/>
          </ac:spMkLst>
        </pc:spChg>
        <pc:spChg chg="mod">
          <ac:chgData name="office365" userId="5fcdbc0c-b1d0-4b52-bc28-28c25c9fccde" providerId="ADAL" clId="{839C158B-1674-498C-8D10-D29DEC7F3344}" dt="2026-07-22T15:43:16.237" v="371"/>
          <ac:spMkLst>
            <pc:docMk/>
            <pc:sldMk cId="2996570835" sldId="315"/>
            <ac:spMk id="7" creationId="{DF8EF408-E9E8-ECD5-55E9-047A56ABD95E}"/>
          </ac:spMkLst>
        </pc:spChg>
        <pc:spChg chg="del">
          <ac:chgData name="office365" userId="5fcdbc0c-b1d0-4b52-bc28-28c25c9fccde" providerId="ADAL" clId="{839C158B-1674-498C-8D10-D29DEC7F3344}" dt="2026-07-22T15:43:45.622" v="406"/>
          <ac:spMkLst>
            <pc:docMk/>
            <pc:sldMk cId="2996570835" sldId="315"/>
            <ac:spMk id="8" creationId="{4B1B09B2-AA06-D675-B18E-47E7D183443E}"/>
          </ac:spMkLst>
        </pc:spChg>
      </pc:sldChg>
      <pc:sldChg chg="delSp modSp add del mod">
        <pc:chgData name="office365" userId="5fcdbc0c-b1d0-4b52-bc28-28c25c9fccde" providerId="ADAL" clId="{839C158B-1674-498C-8D10-D29DEC7F3344}" dt="2026-07-22T19:55:10.263" v="885"/>
        <pc:sldMkLst>
          <pc:docMk/>
          <pc:sldMk cId="121315685" sldId="316"/>
        </pc:sldMkLst>
        <pc:spChg chg="del">
          <ac:chgData name="office365" userId="5fcdbc0c-b1d0-4b52-bc28-28c25c9fccde" providerId="ADAL" clId="{839C158B-1674-498C-8D10-D29DEC7F3344}" dt="2026-07-22T16:03:54.423" v="814"/>
          <ac:spMkLst>
            <pc:docMk/>
            <pc:sldMk cId="121315685" sldId="316"/>
            <ac:spMk id="2" creationId="{00000000-0000-0000-0000-000000000000}"/>
          </ac:spMkLst>
        </pc:spChg>
        <pc:spChg chg="mod">
          <ac:chgData name="office365" userId="5fcdbc0c-b1d0-4b52-bc28-28c25c9fccde" providerId="ADAL" clId="{839C158B-1674-498C-8D10-D29DEC7F3344}" dt="2026-07-22T16:03:54.422" v="812"/>
          <ac:spMkLst>
            <pc:docMk/>
            <pc:sldMk cId="121315685" sldId="316"/>
            <ac:spMk id="3" creationId="{00000000-0000-0000-0000-000000000000}"/>
          </ac:spMkLst>
        </pc:spChg>
        <pc:spChg chg="mod">
          <ac:chgData name="office365" userId="5fcdbc0c-b1d0-4b52-bc28-28c25c9fccde" providerId="ADAL" clId="{839C158B-1674-498C-8D10-D29DEC7F3344}" dt="2026-07-22T16:04:33.039" v="861"/>
          <ac:spMkLst>
            <pc:docMk/>
            <pc:sldMk cId="121315685" sldId="316"/>
            <ac:spMk id="4" creationId="{00000000-0000-0000-0000-000000000000}"/>
          </ac:spMkLst>
        </pc:spChg>
        <pc:spChg chg="mod">
          <ac:chgData name="office365" userId="5fcdbc0c-b1d0-4b52-bc28-28c25c9fccde" providerId="ADAL" clId="{839C158B-1674-498C-8D10-D29DEC7F3344}" dt="2026-07-22T16:03:54.422" v="811"/>
          <ac:spMkLst>
            <pc:docMk/>
            <pc:sldMk cId="121315685" sldId="316"/>
            <ac:spMk id="7" creationId="{1DBBC164-F723-EF2C-34C5-98AB8BB6FFDA}"/>
          </ac:spMkLst>
        </pc:spChg>
        <pc:spChg chg="del">
          <ac:chgData name="office365" userId="5fcdbc0c-b1d0-4b52-bc28-28c25c9fccde" providerId="ADAL" clId="{839C158B-1674-498C-8D10-D29DEC7F3344}" dt="2026-07-22T16:04:17.904" v="853"/>
          <ac:spMkLst>
            <pc:docMk/>
            <pc:sldMk cId="121315685" sldId="316"/>
            <ac:spMk id="8" creationId="{60FB3563-165F-D420-5B34-65852509E2DC}"/>
          </ac:spMkLst>
        </pc:spChg>
      </pc:sldChg>
      <pc:sldChg chg="add">
        <pc:chgData name="office365" userId="5fcdbc0c-b1d0-4b52-bc28-28c25c9fccde" providerId="ADAL" clId="{839C158B-1674-498C-8D10-D29DEC7F3344}" dt="2026-07-22T11:07:42.895" v="10"/>
        <pc:sldMkLst>
          <pc:docMk/>
          <pc:sldMk cId="1293254228" sldId="316"/>
        </pc:sldMkLst>
      </pc:sldChg>
      <pc:sldChg chg="delSp modSp add del mod">
        <pc:chgData name="office365" userId="5fcdbc0c-b1d0-4b52-bc28-28c25c9fccde" providerId="ADAL" clId="{839C158B-1674-498C-8D10-D29DEC7F3344}" dt="2026-07-22T15:45:00.564" v="413" actId="47"/>
        <pc:sldMkLst>
          <pc:docMk/>
          <pc:sldMk cId="2671494668" sldId="316"/>
        </pc:sldMkLst>
        <pc:spChg chg="del">
          <ac:chgData name="office365" userId="5fcdbc0c-b1d0-4b52-bc28-28c25c9fccde" providerId="ADAL" clId="{839C158B-1674-498C-8D10-D29DEC7F3344}" dt="2026-07-22T15:42:30.663" v="343"/>
          <ac:spMkLst>
            <pc:docMk/>
            <pc:sldMk cId="2671494668" sldId="316"/>
            <ac:spMk id="2" creationId="{00000000-0000-0000-0000-000000000000}"/>
          </ac:spMkLst>
        </pc:spChg>
        <pc:spChg chg="mod">
          <ac:chgData name="office365" userId="5fcdbc0c-b1d0-4b52-bc28-28c25c9fccde" providerId="ADAL" clId="{839C158B-1674-498C-8D10-D29DEC7F3344}" dt="2026-07-22T15:43:16.239" v="377"/>
          <ac:spMkLst>
            <pc:docMk/>
            <pc:sldMk cId="2671494668" sldId="316"/>
            <ac:spMk id="3" creationId="{00000000-0000-0000-0000-000000000000}"/>
          </ac:spMkLst>
        </pc:spChg>
        <pc:spChg chg="mod">
          <ac:chgData name="office365" userId="5fcdbc0c-b1d0-4b52-bc28-28c25c9fccde" providerId="ADAL" clId="{839C158B-1674-498C-8D10-D29DEC7F3344}" dt="2026-07-22T15:43:16.239" v="379"/>
          <ac:spMkLst>
            <pc:docMk/>
            <pc:sldMk cId="2671494668" sldId="316"/>
            <ac:spMk id="4" creationId="{00000000-0000-0000-0000-000000000000}"/>
          </ac:spMkLst>
        </pc:spChg>
        <pc:spChg chg="mod">
          <ac:chgData name="office365" userId="5fcdbc0c-b1d0-4b52-bc28-28c25c9fccde" providerId="ADAL" clId="{839C158B-1674-498C-8D10-D29DEC7F3344}" dt="2026-07-22T15:43:16.239" v="376"/>
          <ac:spMkLst>
            <pc:docMk/>
            <pc:sldMk cId="2671494668" sldId="316"/>
            <ac:spMk id="7" creationId="{CA1059DD-7C3B-E0A1-CF1B-470009853D83}"/>
          </ac:spMkLst>
        </pc:spChg>
        <pc:spChg chg="del">
          <ac:chgData name="office365" userId="5fcdbc0c-b1d0-4b52-bc28-28c25c9fccde" providerId="ADAL" clId="{839C158B-1674-498C-8D10-D29DEC7F3344}" dt="2026-07-22T15:43:45.624" v="407"/>
          <ac:spMkLst>
            <pc:docMk/>
            <pc:sldMk cId="2671494668" sldId="316"/>
            <ac:spMk id="8" creationId="{1FB5BB10-27DC-D63B-738C-05D0E7CEAD5D}"/>
          </ac:spMkLst>
        </pc:spChg>
      </pc:sldChg>
      <pc:sldChg chg="delSp modSp add del mod">
        <pc:chgData name="office365" userId="5fcdbc0c-b1d0-4b52-bc28-28c25c9fccde" providerId="ADAL" clId="{839C158B-1674-498C-8D10-D29DEC7F3344}" dt="2026-07-22T15:25:50.682" v="116" actId="47"/>
        <pc:sldMkLst>
          <pc:docMk/>
          <pc:sldMk cId="4055819988" sldId="316"/>
        </pc:sldMkLst>
        <pc:spChg chg="mod">
          <ac:chgData name="office365" userId="5fcdbc0c-b1d0-4b52-bc28-28c25c9fccde" providerId="ADAL" clId="{839C158B-1674-498C-8D10-D29DEC7F3344}" dt="2026-07-22T11:38:11.422" v="101"/>
          <ac:spMkLst>
            <pc:docMk/>
            <pc:sldMk cId="4055819988" sldId="316"/>
            <ac:spMk id="7" creationId="{75D6CB21-9054-4418-2B0F-3D3A1CD7E7E0}"/>
          </ac:spMkLst>
        </pc:spChg>
        <pc:spChg chg="del">
          <ac:chgData name="office365" userId="5fcdbc0c-b1d0-4b52-bc28-28c25c9fccde" providerId="ADAL" clId="{839C158B-1674-498C-8D10-D29DEC7F3344}" dt="2026-07-22T11:38:34.233" v="109"/>
          <ac:spMkLst>
            <pc:docMk/>
            <pc:sldMk cId="4055819988" sldId="316"/>
            <ac:spMk id="8" creationId="{874799C3-0607-AE64-06B8-E3FE6DCD5DAD}"/>
          </ac:spMkLst>
        </pc:spChg>
      </pc:sldChg>
      <pc:sldChg chg="add">
        <pc:chgData name="office365" userId="5fcdbc0c-b1d0-4b52-bc28-28c25c9fccde" providerId="ADAL" clId="{839C158B-1674-498C-8D10-D29DEC7F3344}" dt="2026-07-22T11:08:46.249" v="11"/>
        <pc:sldMkLst>
          <pc:docMk/>
          <pc:sldMk cId="174276772" sldId="317"/>
        </pc:sldMkLst>
      </pc:sldChg>
      <pc:sldChg chg="delSp modSp add del mod">
        <pc:chgData name="office365" userId="5fcdbc0c-b1d0-4b52-bc28-28c25c9fccde" providerId="ADAL" clId="{839C158B-1674-498C-8D10-D29DEC7F3344}" dt="2026-07-22T15:25:50.682" v="116" actId="47"/>
        <pc:sldMkLst>
          <pc:docMk/>
          <pc:sldMk cId="2852534822" sldId="317"/>
        </pc:sldMkLst>
        <pc:spChg chg="mod">
          <ac:chgData name="office365" userId="5fcdbc0c-b1d0-4b52-bc28-28c25c9fccde" providerId="ADAL" clId="{839C158B-1674-498C-8D10-D29DEC7F3344}" dt="2026-07-22T11:38:11.422" v="102"/>
          <ac:spMkLst>
            <pc:docMk/>
            <pc:sldMk cId="2852534822" sldId="317"/>
            <ac:spMk id="7" creationId="{38727FAC-DC52-E0DE-63D8-854EC5F82684}"/>
          </ac:spMkLst>
        </pc:spChg>
        <pc:spChg chg="del">
          <ac:chgData name="office365" userId="5fcdbc0c-b1d0-4b52-bc28-28c25c9fccde" providerId="ADAL" clId="{839C158B-1674-498C-8D10-D29DEC7F3344}" dt="2026-07-22T11:38:34.233" v="110"/>
          <ac:spMkLst>
            <pc:docMk/>
            <pc:sldMk cId="2852534822" sldId="317"/>
            <ac:spMk id="8" creationId="{046A91EA-BDB2-5017-C040-9520D9517057}"/>
          </ac:spMkLst>
        </pc:spChg>
      </pc:sldChg>
      <pc:sldChg chg="delSp modSp add del mod">
        <pc:chgData name="office365" userId="5fcdbc0c-b1d0-4b52-bc28-28c25c9fccde" providerId="ADAL" clId="{839C158B-1674-498C-8D10-D29DEC7F3344}" dt="2026-07-22T15:45:00.564" v="413" actId="47"/>
        <pc:sldMkLst>
          <pc:docMk/>
          <pc:sldMk cId="3640016698" sldId="317"/>
        </pc:sldMkLst>
        <pc:spChg chg="del">
          <ac:chgData name="office365" userId="5fcdbc0c-b1d0-4b52-bc28-28c25c9fccde" providerId="ADAL" clId="{839C158B-1674-498C-8D10-D29DEC7F3344}" dt="2026-07-22T15:42:30.665" v="347"/>
          <ac:spMkLst>
            <pc:docMk/>
            <pc:sldMk cId="3640016698" sldId="317"/>
            <ac:spMk id="2" creationId="{00000000-0000-0000-0000-000000000000}"/>
          </ac:spMkLst>
        </pc:spChg>
        <pc:spChg chg="mod">
          <ac:chgData name="office365" userId="5fcdbc0c-b1d0-4b52-bc28-28c25c9fccde" providerId="ADAL" clId="{839C158B-1674-498C-8D10-D29DEC7F3344}" dt="2026-07-22T15:43:16.239" v="382"/>
          <ac:spMkLst>
            <pc:docMk/>
            <pc:sldMk cId="3640016698" sldId="317"/>
            <ac:spMk id="3" creationId="{00000000-0000-0000-0000-000000000000}"/>
          </ac:spMkLst>
        </pc:spChg>
        <pc:spChg chg="mod">
          <ac:chgData name="office365" userId="5fcdbc0c-b1d0-4b52-bc28-28c25c9fccde" providerId="ADAL" clId="{839C158B-1674-498C-8D10-D29DEC7F3344}" dt="2026-07-22T15:43:16.241" v="384"/>
          <ac:spMkLst>
            <pc:docMk/>
            <pc:sldMk cId="3640016698" sldId="317"/>
            <ac:spMk id="4" creationId="{00000000-0000-0000-0000-000000000000}"/>
          </ac:spMkLst>
        </pc:spChg>
        <pc:spChg chg="mod">
          <ac:chgData name="office365" userId="5fcdbc0c-b1d0-4b52-bc28-28c25c9fccde" providerId="ADAL" clId="{839C158B-1674-498C-8D10-D29DEC7F3344}" dt="2026-07-22T15:43:16.239" v="381"/>
          <ac:spMkLst>
            <pc:docMk/>
            <pc:sldMk cId="3640016698" sldId="317"/>
            <ac:spMk id="7" creationId="{744D059E-979D-4587-0D31-57211D105F4C}"/>
          </ac:spMkLst>
        </pc:spChg>
        <pc:spChg chg="del">
          <ac:chgData name="office365" userId="5fcdbc0c-b1d0-4b52-bc28-28c25c9fccde" providerId="ADAL" clId="{839C158B-1674-498C-8D10-D29DEC7F3344}" dt="2026-07-22T15:43:45.624" v="408"/>
          <ac:spMkLst>
            <pc:docMk/>
            <pc:sldMk cId="3640016698" sldId="317"/>
            <ac:spMk id="8" creationId="{0A1BC8E1-7C77-548B-CE92-431B5A76A652}"/>
          </ac:spMkLst>
        </pc:spChg>
      </pc:sldChg>
      <pc:sldChg chg="delSp modSp add del mod">
        <pc:chgData name="office365" userId="5fcdbc0c-b1d0-4b52-bc28-28c25c9fccde" providerId="ADAL" clId="{839C158B-1674-498C-8D10-D29DEC7F3344}" dt="2026-07-22T19:55:13.871" v="891"/>
        <pc:sldMkLst>
          <pc:docMk/>
          <pc:sldMk cId="3808632763" sldId="317"/>
        </pc:sldMkLst>
        <pc:spChg chg="del">
          <ac:chgData name="office365" userId="5fcdbc0c-b1d0-4b52-bc28-28c25c9fccde" providerId="ADAL" clId="{839C158B-1674-498C-8D10-D29DEC7F3344}" dt="2026-07-22T16:03:54.423" v="821"/>
          <ac:spMkLst>
            <pc:docMk/>
            <pc:sldMk cId="3808632763" sldId="317"/>
            <ac:spMk id="2" creationId="{00000000-0000-0000-0000-000000000000}"/>
          </ac:spMkLst>
        </pc:spChg>
        <pc:spChg chg="mod">
          <ac:chgData name="office365" userId="5fcdbc0c-b1d0-4b52-bc28-28c25c9fccde" providerId="ADAL" clId="{839C158B-1674-498C-8D10-D29DEC7F3344}" dt="2026-07-22T16:03:54.423" v="819"/>
          <ac:spMkLst>
            <pc:docMk/>
            <pc:sldMk cId="3808632763" sldId="317"/>
            <ac:spMk id="3" creationId="{00000000-0000-0000-0000-000000000000}"/>
          </ac:spMkLst>
        </pc:spChg>
        <pc:spChg chg="mod">
          <ac:chgData name="office365" userId="5fcdbc0c-b1d0-4b52-bc28-28c25c9fccde" providerId="ADAL" clId="{839C158B-1674-498C-8D10-D29DEC7F3344}" dt="2026-07-22T16:04:33.039" v="862"/>
          <ac:spMkLst>
            <pc:docMk/>
            <pc:sldMk cId="3808632763" sldId="317"/>
            <ac:spMk id="4" creationId="{00000000-0000-0000-0000-000000000000}"/>
          </ac:spMkLst>
        </pc:spChg>
        <pc:spChg chg="mod">
          <ac:chgData name="office365" userId="5fcdbc0c-b1d0-4b52-bc28-28c25c9fccde" providerId="ADAL" clId="{839C158B-1674-498C-8D10-D29DEC7F3344}" dt="2026-07-22T16:03:54.423" v="818"/>
          <ac:spMkLst>
            <pc:docMk/>
            <pc:sldMk cId="3808632763" sldId="317"/>
            <ac:spMk id="7" creationId="{BB0AACBA-B8DE-8969-B80F-41EE5C1E0370}"/>
          </ac:spMkLst>
        </pc:spChg>
        <pc:spChg chg="del">
          <ac:chgData name="office365" userId="5fcdbc0c-b1d0-4b52-bc28-28c25c9fccde" providerId="ADAL" clId="{839C158B-1674-498C-8D10-D29DEC7F3344}" dt="2026-07-22T16:04:17.905" v="854"/>
          <ac:spMkLst>
            <pc:docMk/>
            <pc:sldMk cId="3808632763" sldId="317"/>
            <ac:spMk id="8" creationId="{6A7ADA46-8B17-C0E6-FCBD-4CE4B98323EC}"/>
          </ac:spMkLst>
        </pc:spChg>
      </pc:sldChg>
      <pc:sldChg chg="delSp modSp add del mod">
        <pc:chgData name="office365" userId="5fcdbc0c-b1d0-4b52-bc28-28c25c9fccde" providerId="ADAL" clId="{839C158B-1674-498C-8D10-D29DEC7F3344}" dt="2026-07-22T19:55:57.420" v="897"/>
        <pc:sldMkLst>
          <pc:docMk/>
          <pc:sldMk cId="994440917" sldId="318"/>
        </pc:sldMkLst>
        <pc:spChg chg="del">
          <ac:chgData name="office365" userId="5fcdbc0c-b1d0-4b52-bc28-28c25c9fccde" providerId="ADAL" clId="{839C158B-1674-498C-8D10-D29DEC7F3344}" dt="2026-07-22T16:03:54.424" v="829"/>
          <ac:spMkLst>
            <pc:docMk/>
            <pc:sldMk cId="994440917" sldId="318"/>
            <ac:spMk id="2" creationId="{00000000-0000-0000-0000-000000000000}"/>
          </ac:spMkLst>
        </pc:spChg>
        <pc:spChg chg="mod">
          <ac:chgData name="office365" userId="5fcdbc0c-b1d0-4b52-bc28-28c25c9fccde" providerId="ADAL" clId="{839C158B-1674-498C-8D10-D29DEC7F3344}" dt="2026-07-22T16:03:54.424" v="826"/>
          <ac:spMkLst>
            <pc:docMk/>
            <pc:sldMk cId="994440917" sldId="318"/>
            <ac:spMk id="3" creationId="{00000000-0000-0000-0000-000000000000}"/>
          </ac:spMkLst>
        </pc:spChg>
        <pc:spChg chg="mod">
          <ac:chgData name="office365" userId="5fcdbc0c-b1d0-4b52-bc28-28c25c9fccde" providerId="ADAL" clId="{839C158B-1674-498C-8D10-D29DEC7F3344}" dt="2026-07-22T16:03:54.424" v="827"/>
          <ac:spMkLst>
            <pc:docMk/>
            <pc:sldMk cId="994440917" sldId="318"/>
            <ac:spMk id="4" creationId="{00000000-0000-0000-0000-000000000000}"/>
          </ac:spMkLst>
        </pc:spChg>
        <pc:spChg chg="mod">
          <ac:chgData name="office365" userId="5fcdbc0c-b1d0-4b52-bc28-28c25c9fccde" providerId="ADAL" clId="{839C158B-1674-498C-8D10-D29DEC7F3344}" dt="2026-07-22T16:04:17.905" v="859"/>
          <ac:spMkLst>
            <pc:docMk/>
            <pc:sldMk cId="994440917" sldId="318"/>
            <ac:spMk id="5" creationId="{00000000-0000-0000-0000-000000000000}"/>
          </ac:spMkLst>
        </pc:spChg>
        <pc:spChg chg="mod">
          <ac:chgData name="office365" userId="5fcdbc0c-b1d0-4b52-bc28-28c25c9fccde" providerId="ADAL" clId="{839C158B-1674-498C-8D10-D29DEC7F3344}" dt="2026-07-22T16:03:54.424" v="825"/>
          <ac:spMkLst>
            <pc:docMk/>
            <pc:sldMk cId="994440917" sldId="318"/>
            <ac:spMk id="8" creationId="{C592BC75-8EB2-8187-AAB3-301ECA240BCE}"/>
          </ac:spMkLst>
        </pc:spChg>
        <pc:spChg chg="del">
          <ac:chgData name="office365" userId="5fcdbc0c-b1d0-4b52-bc28-28c25c9fccde" providerId="ADAL" clId="{839C158B-1674-498C-8D10-D29DEC7F3344}" dt="2026-07-22T16:04:17.905" v="855"/>
          <ac:spMkLst>
            <pc:docMk/>
            <pc:sldMk cId="994440917" sldId="318"/>
            <ac:spMk id="9" creationId="{26E3A12D-BE74-921A-75B0-E36E12D08B47}"/>
          </ac:spMkLst>
        </pc:spChg>
      </pc:sldChg>
      <pc:sldChg chg="delSp modSp add del mod">
        <pc:chgData name="office365" userId="5fcdbc0c-b1d0-4b52-bc28-28c25c9fccde" providerId="ADAL" clId="{839C158B-1674-498C-8D10-D29DEC7F3344}" dt="2026-07-22T15:25:50.682" v="116" actId="47"/>
        <pc:sldMkLst>
          <pc:docMk/>
          <pc:sldMk cId="1921994393" sldId="318"/>
        </pc:sldMkLst>
        <pc:spChg chg="mod">
          <ac:chgData name="office365" userId="5fcdbc0c-b1d0-4b52-bc28-28c25c9fccde" providerId="ADAL" clId="{839C158B-1674-498C-8D10-D29DEC7F3344}" dt="2026-07-22T11:38:34.233" v="115"/>
          <ac:spMkLst>
            <pc:docMk/>
            <pc:sldMk cId="1921994393" sldId="318"/>
            <ac:spMk id="5" creationId="{00000000-0000-0000-0000-000000000000}"/>
          </ac:spMkLst>
        </pc:spChg>
        <pc:spChg chg="mod">
          <ac:chgData name="office365" userId="5fcdbc0c-b1d0-4b52-bc28-28c25c9fccde" providerId="ADAL" clId="{839C158B-1674-498C-8D10-D29DEC7F3344}" dt="2026-07-22T11:38:11.422" v="103"/>
          <ac:spMkLst>
            <pc:docMk/>
            <pc:sldMk cId="1921994393" sldId="318"/>
            <ac:spMk id="9" creationId="{0BD013A6-EB2F-19CD-1E25-6E4F4F10A1FC}"/>
          </ac:spMkLst>
        </pc:spChg>
        <pc:spChg chg="del">
          <ac:chgData name="office365" userId="5fcdbc0c-b1d0-4b52-bc28-28c25c9fccde" providerId="ADAL" clId="{839C158B-1674-498C-8D10-D29DEC7F3344}" dt="2026-07-22T11:38:34.233" v="111"/>
          <ac:spMkLst>
            <pc:docMk/>
            <pc:sldMk cId="1921994393" sldId="318"/>
            <ac:spMk id="10" creationId="{921A29D4-BF02-200A-0715-F043D5621640}"/>
          </ac:spMkLst>
        </pc:spChg>
      </pc:sldChg>
      <pc:sldChg chg="delSp modSp add del mod">
        <pc:chgData name="office365" userId="5fcdbc0c-b1d0-4b52-bc28-28c25c9fccde" providerId="ADAL" clId="{839C158B-1674-498C-8D10-D29DEC7F3344}" dt="2026-07-22T15:45:00.564" v="413" actId="47"/>
        <pc:sldMkLst>
          <pc:docMk/>
          <pc:sldMk cId="2750133162" sldId="318"/>
        </pc:sldMkLst>
        <pc:spChg chg="del">
          <ac:chgData name="office365" userId="5fcdbc0c-b1d0-4b52-bc28-28c25c9fccde" providerId="ADAL" clId="{839C158B-1674-498C-8D10-D29DEC7F3344}" dt="2026-07-22T15:42:30.665" v="351"/>
          <ac:spMkLst>
            <pc:docMk/>
            <pc:sldMk cId="2750133162" sldId="318"/>
            <ac:spMk id="2" creationId="{00000000-0000-0000-0000-000000000000}"/>
          </ac:spMkLst>
        </pc:spChg>
        <pc:spChg chg="mod">
          <ac:chgData name="office365" userId="5fcdbc0c-b1d0-4b52-bc28-28c25c9fccde" providerId="ADAL" clId="{839C158B-1674-498C-8D10-D29DEC7F3344}" dt="2026-07-22T15:43:16.244" v="387"/>
          <ac:spMkLst>
            <pc:docMk/>
            <pc:sldMk cId="2750133162" sldId="318"/>
            <ac:spMk id="3" creationId="{00000000-0000-0000-0000-000000000000}"/>
          </ac:spMkLst>
        </pc:spChg>
        <pc:spChg chg="mod">
          <ac:chgData name="office365" userId="5fcdbc0c-b1d0-4b52-bc28-28c25c9fccde" providerId="ADAL" clId="{839C158B-1674-498C-8D10-D29DEC7F3344}" dt="2026-07-22T15:43:16.244" v="388"/>
          <ac:spMkLst>
            <pc:docMk/>
            <pc:sldMk cId="2750133162" sldId="318"/>
            <ac:spMk id="4" creationId="{00000000-0000-0000-0000-000000000000}"/>
          </ac:spMkLst>
        </pc:spChg>
        <pc:spChg chg="mod">
          <ac:chgData name="office365" userId="5fcdbc0c-b1d0-4b52-bc28-28c25c9fccde" providerId="ADAL" clId="{839C158B-1674-498C-8D10-D29DEC7F3344}" dt="2026-07-22T15:43:16.244" v="389"/>
          <ac:spMkLst>
            <pc:docMk/>
            <pc:sldMk cId="2750133162" sldId="318"/>
            <ac:spMk id="5" creationId="{00000000-0000-0000-0000-000000000000}"/>
          </ac:spMkLst>
        </pc:spChg>
        <pc:spChg chg="mod">
          <ac:chgData name="office365" userId="5fcdbc0c-b1d0-4b52-bc28-28c25c9fccde" providerId="ADAL" clId="{839C158B-1674-498C-8D10-D29DEC7F3344}" dt="2026-07-22T15:43:16.244" v="386"/>
          <ac:spMkLst>
            <pc:docMk/>
            <pc:sldMk cId="2750133162" sldId="318"/>
            <ac:spMk id="8" creationId="{BFA0CBD6-1DB0-6D09-6A5D-49829C034DEA}"/>
          </ac:spMkLst>
        </pc:spChg>
        <pc:spChg chg="del">
          <ac:chgData name="office365" userId="5fcdbc0c-b1d0-4b52-bc28-28c25c9fccde" providerId="ADAL" clId="{839C158B-1674-498C-8D10-D29DEC7F3344}" dt="2026-07-22T15:43:45.624" v="409"/>
          <ac:spMkLst>
            <pc:docMk/>
            <pc:sldMk cId="2750133162" sldId="318"/>
            <ac:spMk id="9" creationId="{18DB7AF7-89FD-22C4-EC77-5A79D7EDE39B}"/>
          </ac:spMkLst>
        </pc:spChg>
      </pc:sldChg>
      <pc:sldChg chg="add">
        <pc:chgData name="office365" userId="5fcdbc0c-b1d0-4b52-bc28-28c25c9fccde" providerId="ADAL" clId="{839C158B-1674-498C-8D10-D29DEC7F3344}" dt="2026-07-22T11:08:47.828" v="12"/>
        <pc:sldMkLst>
          <pc:docMk/>
          <pc:sldMk cId="3189819340" sldId="318"/>
        </pc:sldMkLst>
      </pc:sldChg>
      <pc:sldChg chg="delSp modSp add del mod">
        <pc:chgData name="office365" userId="5fcdbc0c-b1d0-4b52-bc28-28c25c9fccde" providerId="ADAL" clId="{839C158B-1674-498C-8D10-D29DEC7F3344}" dt="2026-07-22T15:45:00.564" v="413" actId="47"/>
        <pc:sldMkLst>
          <pc:docMk/>
          <pc:sldMk cId="592563534" sldId="319"/>
        </pc:sldMkLst>
        <pc:spChg chg="del">
          <ac:chgData name="office365" userId="5fcdbc0c-b1d0-4b52-bc28-28c25c9fccde" providerId="ADAL" clId="{839C158B-1674-498C-8D10-D29DEC7F3344}" dt="2026-07-22T15:42:30.665" v="355"/>
          <ac:spMkLst>
            <pc:docMk/>
            <pc:sldMk cId="592563534" sldId="319"/>
            <ac:spMk id="2" creationId="{00000000-0000-0000-0000-000000000000}"/>
          </ac:spMkLst>
        </pc:spChg>
        <pc:spChg chg="mod">
          <ac:chgData name="office365" userId="5fcdbc0c-b1d0-4b52-bc28-28c25c9fccde" providerId="ADAL" clId="{839C158B-1674-498C-8D10-D29DEC7F3344}" dt="2026-07-22T15:43:16.244" v="392"/>
          <ac:spMkLst>
            <pc:docMk/>
            <pc:sldMk cId="592563534" sldId="319"/>
            <ac:spMk id="3" creationId="{00000000-0000-0000-0000-000000000000}"/>
          </ac:spMkLst>
        </pc:spChg>
        <pc:spChg chg="mod">
          <ac:chgData name="office365" userId="5fcdbc0c-b1d0-4b52-bc28-28c25c9fccde" providerId="ADAL" clId="{839C158B-1674-498C-8D10-D29DEC7F3344}" dt="2026-07-22T15:43:16.244" v="394"/>
          <ac:spMkLst>
            <pc:docMk/>
            <pc:sldMk cId="592563534" sldId="319"/>
            <ac:spMk id="4" creationId="{00000000-0000-0000-0000-000000000000}"/>
          </ac:spMkLst>
        </pc:spChg>
        <pc:spChg chg="mod">
          <ac:chgData name="office365" userId="5fcdbc0c-b1d0-4b52-bc28-28c25c9fccde" providerId="ADAL" clId="{839C158B-1674-498C-8D10-D29DEC7F3344}" dt="2026-07-22T15:43:16.244" v="391"/>
          <ac:spMkLst>
            <pc:docMk/>
            <pc:sldMk cId="592563534" sldId="319"/>
            <ac:spMk id="7" creationId="{35C14BD8-E2E2-4DE1-7CB5-C36B236345B2}"/>
          </ac:spMkLst>
        </pc:spChg>
        <pc:spChg chg="del">
          <ac:chgData name="office365" userId="5fcdbc0c-b1d0-4b52-bc28-28c25c9fccde" providerId="ADAL" clId="{839C158B-1674-498C-8D10-D29DEC7F3344}" dt="2026-07-22T15:43:45.624" v="410"/>
          <ac:spMkLst>
            <pc:docMk/>
            <pc:sldMk cId="592563534" sldId="319"/>
            <ac:spMk id="8" creationId="{C2F0F517-076E-E91C-6BC4-B29EB4FCA63C}"/>
          </ac:spMkLst>
        </pc:spChg>
      </pc:sldChg>
      <pc:sldChg chg="delSp modSp add del mod">
        <pc:chgData name="office365" userId="5fcdbc0c-b1d0-4b52-bc28-28c25c9fccde" providerId="ADAL" clId="{839C158B-1674-498C-8D10-D29DEC7F3344}" dt="2026-07-22T15:25:50.682" v="116" actId="47"/>
        <pc:sldMkLst>
          <pc:docMk/>
          <pc:sldMk cId="717369571" sldId="319"/>
        </pc:sldMkLst>
        <pc:spChg chg="mod">
          <ac:chgData name="office365" userId="5fcdbc0c-b1d0-4b52-bc28-28c25c9fccde" providerId="ADAL" clId="{839C158B-1674-498C-8D10-D29DEC7F3344}" dt="2026-07-22T11:38:11.422" v="104"/>
          <ac:spMkLst>
            <pc:docMk/>
            <pc:sldMk cId="717369571" sldId="319"/>
            <ac:spMk id="7" creationId="{7AA2D55D-E277-74EA-319D-CE607CA635EE}"/>
          </ac:spMkLst>
        </pc:spChg>
        <pc:spChg chg="del">
          <ac:chgData name="office365" userId="5fcdbc0c-b1d0-4b52-bc28-28c25c9fccde" providerId="ADAL" clId="{839C158B-1674-498C-8D10-D29DEC7F3344}" dt="2026-07-22T11:38:34.233" v="112"/>
          <ac:spMkLst>
            <pc:docMk/>
            <pc:sldMk cId="717369571" sldId="319"/>
            <ac:spMk id="8" creationId="{73762933-9DD8-EA01-3E85-895549ADB4AF}"/>
          </ac:spMkLst>
        </pc:spChg>
      </pc:sldChg>
      <pc:sldChg chg="delSp modSp add del mod">
        <pc:chgData name="office365" userId="5fcdbc0c-b1d0-4b52-bc28-28c25c9fccde" providerId="ADAL" clId="{839C158B-1674-498C-8D10-D29DEC7F3344}" dt="2026-07-22T19:56:01.329" v="905"/>
        <pc:sldMkLst>
          <pc:docMk/>
          <pc:sldMk cId="2820537708" sldId="319"/>
        </pc:sldMkLst>
        <pc:spChg chg="del">
          <ac:chgData name="office365" userId="5fcdbc0c-b1d0-4b52-bc28-28c25c9fccde" providerId="ADAL" clId="{839C158B-1674-498C-8D10-D29DEC7F3344}" dt="2026-07-22T16:03:54.424" v="836"/>
          <ac:spMkLst>
            <pc:docMk/>
            <pc:sldMk cId="2820537708" sldId="319"/>
            <ac:spMk id="2" creationId="{00000000-0000-0000-0000-000000000000}"/>
          </ac:spMkLst>
        </pc:spChg>
        <pc:spChg chg="mod">
          <ac:chgData name="office365" userId="5fcdbc0c-b1d0-4b52-bc28-28c25c9fccde" providerId="ADAL" clId="{839C158B-1674-498C-8D10-D29DEC7F3344}" dt="2026-07-22T16:03:54.424" v="834"/>
          <ac:spMkLst>
            <pc:docMk/>
            <pc:sldMk cId="2820537708" sldId="319"/>
            <ac:spMk id="3" creationId="{00000000-0000-0000-0000-000000000000}"/>
          </ac:spMkLst>
        </pc:spChg>
        <pc:spChg chg="mod">
          <ac:chgData name="office365" userId="5fcdbc0c-b1d0-4b52-bc28-28c25c9fccde" providerId="ADAL" clId="{839C158B-1674-498C-8D10-D29DEC7F3344}" dt="2026-07-22T16:04:33.039" v="863"/>
          <ac:spMkLst>
            <pc:docMk/>
            <pc:sldMk cId="2820537708" sldId="319"/>
            <ac:spMk id="4" creationId="{00000000-0000-0000-0000-000000000000}"/>
          </ac:spMkLst>
        </pc:spChg>
        <pc:spChg chg="mod">
          <ac:chgData name="office365" userId="5fcdbc0c-b1d0-4b52-bc28-28c25c9fccde" providerId="ADAL" clId="{839C158B-1674-498C-8D10-D29DEC7F3344}" dt="2026-07-22T16:03:54.424" v="833"/>
          <ac:spMkLst>
            <pc:docMk/>
            <pc:sldMk cId="2820537708" sldId="319"/>
            <ac:spMk id="7" creationId="{7C828551-9BBD-532D-0DBC-6CE9FBA90D98}"/>
          </ac:spMkLst>
        </pc:spChg>
        <pc:spChg chg="del">
          <ac:chgData name="office365" userId="5fcdbc0c-b1d0-4b52-bc28-28c25c9fccde" providerId="ADAL" clId="{839C158B-1674-498C-8D10-D29DEC7F3344}" dt="2026-07-22T16:04:17.905" v="856"/>
          <ac:spMkLst>
            <pc:docMk/>
            <pc:sldMk cId="2820537708" sldId="319"/>
            <ac:spMk id="8" creationId="{881B81E3-D8A5-28E5-D924-E7BBA08DCE0B}"/>
          </ac:spMkLst>
        </pc:spChg>
      </pc:sldChg>
      <pc:sldChg chg="add">
        <pc:chgData name="office365" userId="5fcdbc0c-b1d0-4b52-bc28-28c25c9fccde" providerId="ADAL" clId="{839C158B-1674-498C-8D10-D29DEC7F3344}" dt="2026-07-22T11:08:48.999" v="13"/>
        <pc:sldMkLst>
          <pc:docMk/>
          <pc:sldMk cId="4176052741" sldId="319"/>
        </pc:sldMkLst>
      </pc:sldChg>
      <pc:sldChg chg="delSp modSp add del mod">
        <pc:chgData name="office365" userId="5fcdbc0c-b1d0-4b52-bc28-28c25c9fccde" providerId="ADAL" clId="{839C158B-1674-498C-8D10-D29DEC7F3344}" dt="2026-07-22T15:45:00.564" v="413" actId="47"/>
        <pc:sldMkLst>
          <pc:docMk/>
          <pc:sldMk cId="580513567" sldId="320"/>
        </pc:sldMkLst>
        <pc:spChg chg="del">
          <ac:chgData name="office365" userId="5fcdbc0c-b1d0-4b52-bc28-28c25c9fccde" providerId="ADAL" clId="{839C158B-1674-498C-8D10-D29DEC7F3344}" dt="2026-07-22T15:42:30.666" v="359"/>
          <ac:spMkLst>
            <pc:docMk/>
            <pc:sldMk cId="580513567" sldId="320"/>
            <ac:spMk id="2" creationId="{00000000-0000-0000-0000-000000000000}"/>
          </ac:spMkLst>
        </pc:spChg>
        <pc:spChg chg="mod">
          <ac:chgData name="office365" userId="5fcdbc0c-b1d0-4b52-bc28-28c25c9fccde" providerId="ADAL" clId="{839C158B-1674-498C-8D10-D29DEC7F3344}" dt="2026-07-22T15:43:16.249" v="397"/>
          <ac:spMkLst>
            <pc:docMk/>
            <pc:sldMk cId="580513567" sldId="320"/>
            <ac:spMk id="3" creationId="{00000000-0000-0000-0000-000000000000}"/>
          </ac:spMkLst>
        </pc:spChg>
        <pc:spChg chg="mod">
          <ac:chgData name="office365" userId="5fcdbc0c-b1d0-4b52-bc28-28c25c9fccde" providerId="ADAL" clId="{839C158B-1674-498C-8D10-D29DEC7F3344}" dt="2026-07-22T15:43:16.249" v="399"/>
          <ac:spMkLst>
            <pc:docMk/>
            <pc:sldMk cId="580513567" sldId="320"/>
            <ac:spMk id="4" creationId="{00000000-0000-0000-0000-000000000000}"/>
          </ac:spMkLst>
        </pc:spChg>
        <pc:spChg chg="mod">
          <ac:chgData name="office365" userId="5fcdbc0c-b1d0-4b52-bc28-28c25c9fccde" providerId="ADAL" clId="{839C158B-1674-498C-8D10-D29DEC7F3344}" dt="2026-07-22T15:43:16.244" v="396"/>
          <ac:spMkLst>
            <pc:docMk/>
            <pc:sldMk cId="580513567" sldId="320"/>
            <ac:spMk id="7" creationId="{6D56B816-0F88-875A-CC2F-91206BDAD1DA}"/>
          </ac:spMkLst>
        </pc:spChg>
        <pc:spChg chg="del">
          <ac:chgData name="office365" userId="5fcdbc0c-b1d0-4b52-bc28-28c25c9fccde" providerId="ADAL" clId="{839C158B-1674-498C-8D10-D29DEC7F3344}" dt="2026-07-22T15:43:45.624" v="411"/>
          <ac:spMkLst>
            <pc:docMk/>
            <pc:sldMk cId="580513567" sldId="320"/>
            <ac:spMk id="8" creationId="{7129A62C-8063-07B4-696D-881A8F048E23}"/>
          </ac:spMkLst>
        </pc:spChg>
      </pc:sldChg>
      <pc:sldChg chg="delSp modSp add del mod">
        <pc:chgData name="office365" userId="5fcdbc0c-b1d0-4b52-bc28-28c25c9fccde" providerId="ADAL" clId="{839C158B-1674-498C-8D10-D29DEC7F3344}" dt="2026-07-22T15:25:50.682" v="116" actId="47"/>
        <pc:sldMkLst>
          <pc:docMk/>
          <pc:sldMk cId="1242147411" sldId="320"/>
        </pc:sldMkLst>
        <pc:spChg chg="mod">
          <ac:chgData name="office365" userId="5fcdbc0c-b1d0-4b52-bc28-28c25c9fccde" providerId="ADAL" clId="{839C158B-1674-498C-8D10-D29DEC7F3344}" dt="2026-07-22T11:38:11.422" v="105"/>
          <ac:spMkLst>
            <pc:docMk/>
            <pc:sldMk cId="1242147411" sldId="320"/>
            <ac:spMk id="7" creationId="{2D98F022-1D20-E94A-518F-A4AE61B32119}"/>
          </ac:spMkLst>
        </pc:spChg>
        <pc:spChg chg="del">
          <ac:chgData name="office365" userId="5fcdbc0c-b1d0-4b52-bc28-28c25c9fccde" providerId="ADAL" clId="{839C158B-1674-498C-8D10-D29DEC7F3344}" dt="2026-07-22T11:38:34.233" v="113"/>
          <ac:spMkLst>
            <pc:docMk/>
            <pc:sldMk cId="1242147411" sldId="320"/>
            <ac:spMk id="8" creationId="{7A13E88C-3BBB-AACD-230F-88EC80FC593E}"/>
          </ac:spMkLst>
        </pc:spChg>
      </pc:sldChg>
      <pc:sldChg chg="add">
        <pc:chgData name="office365" userId="5fcdbc0c-b1d0-4b52-bc28-28c25c9fccde" providerId="ADAL" clId="{839C158B-1674-498C-8D10-D29DEC7F3344}" dt="2026-07-22T11:08:49.610" v="14"/>
        <pc:sldMkLst>
          <pc:docMk/>
          <pc:sldMk cId="1801221945" sldId="320"/>
        </pc:sldMkLst>
      </pc:sldChg>
      <pc:sldChg chg="delSp modSp add del mod">
        <pc:chgData name="office365" userId="5fcdbc0c-b1d0-4b52-bc28-28c25c9fccde" providerId="ADAL" clId="{839C158B-1674-498C-8D10-D29DEC7F3344}" dt="2026-07-22T19:56:03.637" v="911"/>
        <pc:sldMkLst>
          <pc:docMk/>
          <pc:sldMk cId="3269475936" sldId="320"/>
        </pc:sldMkLst>
        <pc:spChg chg="del">
          <ac:chgData name="office365" userId="5fcdbc0c-b1d0-4b52-bc28-28c25c9fccde" providerId="ADAL" clId="{839C158B-1674-498C-8D10-D29DEC7F3344}" dt="2026-07-22T16:03:54.426" v="843"/>
          <ac:spMkLst>
            <pc:docMk/>
            <pc:sldMk cId="3269475936" sldId="320"/>
            <ac:spMk id="2" creationId="{00000000-0000-0000-0000-000000000000}"/>
          </ac:spMkLst>
        </pc:spChg>
        <pc:spChg chg="mod">
          <ac:chgData name="office365" userId="5fcdbc0c-b1d0-4b52-bc28-28c25c9fccde" providerId="ADAL" clId="{839C158B-1674-498C-8D10-D29DEC7F3344}" dt="2026-07-22T16:03:54.426" v="841"/>
          <ac:spMkLst>
            <pc:docMk/>
            <pc:sldMk cId="3269475936" sldId="320"/>
            <ac:spMk id="3" creationId="{00000000-0000-0000-0000-000000000000}"/>
          </ac:spMkLst>
        </pc:spChg>
        <pc:spChg chg="mod">
          <ac:chgData name="office365" userId="5fcdbc0c-b1d0-4b52-bc28-28c25c9fccde" providerId="ADAL" clId="{839C158B-1674-498C-8D10-D29DEC7F3344}" dt="2026-07-22T16:04:33.040" v="864"/>
          <ac:spMkLst>
            <pc:docMk/>
            <pc:sldMk cId="3269475936" sldId="320"/>
            <ac:spMk id="4" creationId="{00000000-0000-0000-0000-000000000000}"/>
          </ac:spMkLst>
        </pc:spChg>
        <pc:spChg chg="mod">
          <ac:chgData name="office365" userId="5fcdbc0c-b1d0-4b52-bc28-28c25c9fccde" providerId="ADAL" clId="{839C158B-1674-498C-8D10-D29DEC7F3344}" dt="2026-07-22T16:03:54.426" v="840"/>
          <ac:spMkLst>
            <pc:docMk/>
            <pc:sldMk cId="3269475936" sldId="320"/>
            <ac:spMk id="7" creationId="{666E8576-DDFA-A776-A3CB-BB4F25DB1473}"/>
          </ac:spMkLst>
        </pc:spChg>
        <pc:spChg chg="del">
          <ac:chgData name="office365" userId="5fcdbc0c-b1d0-4b52-bc28-28c25c9fccde" providerId="ADAL" clId="{839C158B-1674-498C-8D10-D29DEC7F3344}" dt="2026-07-22T16:04:17.905" v="857"/>
          <ac:spMkLst>
            <pc:docMk/>
            <pc:sldMk cId="3269475936" sldId="320"/>
            <ac:spMk id="8" creationId="{EF9C6B07-0754-0945-C6EA-5D1784CA3010}"/>
          </ac:spMkLst>
        </pc:spChg>
      </pc:sldChg>
      <pc:sldChg chg="delSp modSp add del mod">
        <pc:chgData name="office365" userId="5fcdbc0c-b1d0-4b52-bc28-28c25c9fccde" providerId="ADAL" clId="{839C158B-1674-498C-8D10-D29DEC7F3344}" dt="2026-07-22T19:56:05.998" v="917"/>
        <pc:sldMkLst>
          <pc:docMk/>
          <pc:sldMk cId="1244680414" sldId="321"/>
        </pc:sldMkLst>
        <pc:spChg chg="del">
          <ac:chgData name="office365" userId="5fcdbc0c-b1d0-4b52-bc28-28c25c9fccde" providerId="ADAL" clId="{839C158B-1674-498C-8D10-D29DEC7F3344}" dt="2026-07-22T16:03:54.427" v="850"/>
          <ac:spMkLst>
            <pc:docMk/>
            <pc:sldMk cId="1244680414" sldId="321"/>
            <ac:spMk id="2" creationId="{00000000-0000-0000-0000-000000000000}"/>
          </ac:spMkLst>
        </pc:spChg>
        <pc:spChg chg="mod">
          <ac:chgData name="office365" userId="5fcdbc0c-b1d0-4b52-bc28-28c25c9fccde" providerId="ADAL" clId="{839C158B-1674-498C-8D10-D29DEC7F3344}" dt="2026-07-22T16:03:54.426" v="848"/>
          <ac:spMkLst>
            <pc:docMk/>
            <pc:sldMk cId="1244680414" sldId="321"/>
            <ac:spMk id="3" creationId="{00000000-0000-0000-0000-000000000000}"/>
          </ac:spMkLst>
        </pc:spChg>
        <pc:spChg chg="mod">
          <ac:chgData name="office365" userId="5fcdbc0c-b1d0-4b52-bc28-28c25c9fccde" providerId="ADAL" clId="{839C158B-1674-498C-8D10-D29DEC7F3344}" dt="2026-07-22T16:04:33.040" v="865"/>
          <ac:spMkLst>
            <pc:docMk/>
            <pc:sldMk cId="1244680414" sldId="321"/>
            <ac:spMk id="4" creationId="{00000000-0000-0000-0000-000000000000}"/>
          </ac:spMkLst>
        </pc:spChg>
        <pc:spChg chg="mod">
          <ac:chgData name="office365" userId="5fcdbc0c-b1d0-4b52-bc28-28c25c9fccde" providerId="ADAL" clId="{839C158B-1674-498C-8D10-D29DEC7F3344}" dt="2026-07-22T16:03:54.426" v="847"/>
          <ac:spMkLst>
            <pc:docMk/>
            <pc:sldMk cId="1244680414" sldId="321"/>
            <ac:spMk id="7" creationId="{64F58445-FA22-528D-EA42-44944D123884}"/>
          </ac:spMkLst>
        </pc:spChg>
        <pc:spChg chg="del">
          <ac:chgData name="office365" userId="5fcdbc0c-b1d0-4b52-bc28-28c25c9fccde" providerId="ADAL" clId="{839C158B-1674-498C-8D10-D29DEC7F3344}" dt="2026-07-22T16:04:17.905" v="858"/>
          <ac:spMkLst>
            <pc:docMk/>
            <pc:sldMk cId="1244680414" sldId="321"/>
            <ac:spMk id="8" creationId="{BB21332A-616D-E448-1050-492B017AC3AC}"/>
          </ac:spMkLst>
        </pc:spChg>
      </pc:sldChg>
      <pc:sldChg chg="delSp modSp add del mod">
        <pc:chgData name="office365" userId="5fcdbc0c-b1d0-4b52-bc28-28c25c9fccde" providerId="ADAL" clId="{839C158B-1674-498C-8D10-D29DEC7F3344}" dt="2026-07-22T15:25:50.682" v="116" actId="47"/>
        <pc:sldMkLst>
          <pc:docMk/>
          <pc:sldMk cId="1788192950" sldId="321"/>
        </pc:sldMkLst>
        <pc:spChg chg="mod">
          <ac:chgData name="office365" userId="5fcdbc0c-b1d0-4b52-bc28-28c25c9fccde" providerId="ADAL" clId="{839C158B-1674-498C-8D10-D29DEC7F3344}" dt="2026-07-22T11:38:11.422" v="106"/>
          <ac:spMkLst>
            <pc:docMk/>
            <pc:sldMk cId="1788192950" sldId="321"/>
            <ac:spMk id="7" creationId="{7920413B-A4B7-093B-CFBA-580168CF9FF5}"/>
          </ac:spMkLst>
        </pc:spChg>
        <pc:spChg chg="del">
          <ac:chgData name="office365" userId="5fcdbc0c-b1d0-4b52-bc28-28c25c9fccde" providerId="ADAL" clId="{839C158B-1674-498C-8D10-D29DEC7F3344}" dt="2026-07-22T11:38:34.233" v="114"/>
          <ac:spMkLst>
            <pc:docMk/>
            <pc:sldMk cId="1788192950" sldId="321"/>
            <ac:spMk id="8" creationId="{B5441B3A-49D2-0D2B-E8CE-D92707AFA160}"/>
          </ac:spMkLst>
        </pc:spChg>
      </pc:sldChg>
      <pc:sldChg chg="delSp modSp add del mod">
        <pc:chgData name="office365" userId="5fcdbc0c-b1d0-4b52-bc28-28c25c9fccde" providerId="ADAL" clId="{839C158B-1674-498C-8D10-D29DEC7F3344}" dt="2026-07-22T15:45:00.564" v="413" actId="47"/>
        <pc:sldMkLst>
          <pc:docMk/>
          <pc:sldMk cId="2193285500" sldId="321"/>
        </pc:sldMkLst>
        <pc:spChg chg="del">
          <ac:chgData name="office365" userId="5fcdbc0c-b1d0-4b52-bc28-28c25c9fccde" providerId="ADAL" clId="{839C158B-1674-498C-8D10-D29DEC7F3344}" dt="2026-07-22T15:42:30.666" v="363"/>
          <ac:spMkLst>
            <pc:docMk/>
            <pc:sldMk cId="2193285500" sldId="321"/>
            <ac:spMk id="2" creationId="{00000000-0000-0000-0000-000000000000}"/>
          </ac:spMkLst>
        </pc:spChg>
        <pc:spChg chg="mod">
          <ac:chgData name="office365" userId="5fcdbc0c-b1d0-4b52-bc28-28c25c9fccde" providerId="ADAL" clId="{839C158B-1674-498C-8D10-D29DEC7F3344}" dt="2026-07-22T15:43:16.251" v="402"/>
          <ac:spMkLst>
            <pc:docMk/>
            <pc:sldMk cId="2193285500" sldId="321"/>
            <ac:spMk id="3" creationId="{00000000-0000-0000-0000-000000000000}"/>
          </ac:spMkLst>
        </pc:spChg>
        <pc:spChg chg="mod">
          <ac:chgData name="office365" userId="5fcdbc0c-b1d0-4b52-bc28-28c25c9fccde" providerId="ADAL" clId="{839C158B-1674-498C-8D10-D29DEC7F3344}" dt="2026-07-22T15:43:16.252" v="404"/>
          <ac:spMkLst>
            <pc:docMk/>
            <pc:sldMk cId="2193285500" sldId="321"/>
            <ac:spMk id="4" creationId="{00000000-0000-0000-0000-000000000000}"/>
          </ac:spMkLst>
        </pc:spChg>
        <pc:spChg chg="mod">
          <ac:chgData name="office365" userId="5fcdbc0c-b1d0-4b52-bc28-28c25c9fccde" providerId="ADAL" clId="{839C158B-1674-498C-8D10-D29DEC7F3344}" dt="2026-07-22T15:43:16.249" v="401"/>
          <ac:spMkLst>
            <pc:docMk/>
            <pc:sldMk cId="2193285500" sldId="321"/>
            <ac:spMk id="7" creationId="{D4DFD895-7340-8DB4-8102-21861E38418F}"/>
          </ac:spMkLst>
        </pc:spChg>
        <pc:spChg chg="del">
          <ac:chgData name="office365" userId="5fcdbc0c-b1d0-4b52-bc28-28c25c9fccde" providerId="ADAL" clId="{839C158B-1674-498C-8D10-D29DEC7F3344}" dt="2026-07-22T15:43:45.624" v="412"/>
          <ac:spMkLst>
            <pc:docMk/>
            <pc:sldMk cId="2193285500" sldId="321"/>
            <ac:spMk id="8" creationId="{82D7DD60-465F-C603-98F9-07F1BF81995B}"/>
          </ac:spMkLst>
        </pc:spChg>
      </pc:sldChg>
      <pc:sldChg chg="add">
        <pc:chgData name="office365" userId="5fcdbc0c-b1d0-4b52-bc28-28c25c9fccde" providerId="ADAL" clId="{839C158B-1674-498C-8D10-D29DEC7F3344}" dt="2026-07-22T11:08:50.437" v="15"/>
        <pc:sldMkLst>
          <pc:docMk/>
          <pc:sldMk cId="2494719223" sldId="321"/>
        </pc:sldMkLst>
      </pc:sldChg>
      <pc:sldChg chg="add del">
        <pc:chgData name="office365" userId="5fcdbc0c-b1d0-4b52-bc28-28c25c9fccde" providerId="ADAL" clId="{839C158B-1674-498C-8D10-D29DEC7F3344}" dt="2026-07-22T19:55:00.635" v="869"/>
        <pc:sldMkLst>
          <pc:docMk/>
          <pc:sldMk cId="1397259313" sldId="322"/>
        </pc:sldMkLst>
      </pc:sldChg>
      <pc:sldChg chg="add del">
        <pc:chgData name="office365" userId="5fcdbc0c-b1d0-4b52-bc28-28c25c9fccde" providerId="ADAL" clId="{839C158B-1674-498C-8D10-D29DEC7F3344}" dt="2026-07-22T19:55:01.862" v="871"/>
        <pc:sldMkLst>
          <pc:docMk/>
          <pc:sldMk cId="153573040" sldId="323"/>
        </pc:sldMkLst>
      </pc:sldChg>
      <pc:sldChg chg="add del">
        <pc:chgData name="office365" userId="5fcdbc0c-b1d0-4b52-bc28-28c25c9fccde" providerId="ADAL" clId="{839C158B-1674-498C-8D10-D29DEC7F3344}" dt="2026-07-22T19:55:03.098" v="873"/>
        <pc:sldMkLst>
          <pc:docMk/>
          <pc:sldMk cId="4012491092" sldId="324"/>
        </pc:sldMkLst>
      </pc:sldChg>
      <pc:sldChg chg="add del">
        <pc:chgData name="office365" userId="5fcdbc0c-b1d0-4b52-bc28-28c25c9fccde" providerId="ADAL" clId="{839C158B-1674-498C-8D10-D29DEC7F3344}" dt="2026-07-22T19:55:04.278" v="875"/>
        <pc:sldMkLst>
          <pc:docMk/>
          <pc:sldMk cId="2502667671" sldId="325"/>
        </pc:sldMkLst>
      </pc:sldChg>
      <pc:sldChg chg="add del">
        <pc:chgData name="office365" userId="5fcdbc0c-b1d0-4b52-bc28-28c25c9fccde" providerId="ADAL" clId="{839C158B-1674-498C-8D10-D29DEC7F3344}" dt="2026-07-22T19:55:05.453" v="877"/>
        <pc:sldMkLst>
          <pc:docMk/>
          <pc:sldMk cId="3847042598" sldId="326"/>
        </pc:sldMkLst>
      </pc:sldChg>
      <pc:sldChg chg="add">
        <pc:chgData name="office365" userId="5fcdbc0c-b1d0-4b52-bc28-28c25c9fccde" providerId="ADAL" clId="{839C158B-1674-498C-8D10-D29DEC7F3344}" dt="2026-07-22T19:55:05.431" v="876"/>
        <pc:sldMkLst>
          <pc:docMk/>
          <pc:sldMk cId="309962446" sldId="327"/>
        </pc:sldMkLst>
      </pc:sldChg>
      <pc:sldChg chg="add del">
        <pc:chgData name="office365" userId="5fcdbc0c-b1d0-4b52-bc28-28c25c9fccde" providerId="ADAL" clId="{839C158B-1674-498C-8D10-D29DEC7F3344}" dt="2026-07-22T19:55:07.809" v="881"/>
        <pc:sldMkLst>
          <pc:docMk/>
          <pc:sldMk cId="3476500329" sldId="328"/>
        </pc:sldMkLst>
      </pc:sldChg>
      <pc:sldChg chg="add del">
        <pc:chgData name="office365" userId="5fcdbc0c-b1d0-4b52-bc28-28c25c9fccde" providerId="ADAL" clId="{839C158B-1674-498C-8D10-D29DEC7F3344}" dt="2026-07-22T19:55:09.079" v="883"/>
        <pc:sldMkLst>
          <pc:docMk/>
          <pc:sldMk cId="2755769616" sldId="329"/>
        </pc:sldMkLst>
      </pc:sldChg>
      <pc:sldChg chg="add">
        <pc:chgData name="office365" userId="5fcdbc0c-b1d0-4b52-bc28-28c25c9fccde" providerId="ADAL" clId="{839C158B-1674-498C-8D10-D29DEC7F3344}" dt="2026-07-22T19:55:09.057" v="882"/>
        <pc:sldMkLst>
          <pc:docMk/>
          <pc:sldMk cId="3752196392" sldId="330"/>
        </pc:sldMkLst>
      </pc:sldChg>
      <pc:sldChg chg="add del">
        <pc:chgData name="office365" userId="5fcdbc0c-b1d0-4b52-bc28-28c25c9fccde" providerId="ADAL" clId="{839C158B-1674-498C-8D10-D29DEC7F3344}" dt="2026-07-22T19:55:11.468" v="887"/>
        <pc:sldMkLst>
          <pc:docMk/>
          <pc:sldMk cId="2817283384" sldId="331"/>
        </pc:sldMkLst>
      </pc:sldChg>
      <pc:sldChg chg="add del">
        <pc:chgData name="office365" userId="5fcdbc0c-b1d0-4b52-bc28-28c25c9fccde" providerId="ADAL" clId="{839C158B-1674-498C-8D10-D29DEC7F3344}" dt="2026-07-22T19:55:12.667" v="889"/>
        <pc:sldMkLst>
          <pc:docMk/>
          <pc:sldMk cId="3862753525" sldId="332"/>
        </pc:sldMkLst>
      </pc:sldChg>
      <pc:sldChg chg="add">
        <pc:chgData name="office365" userId="5fcdbc0c-b1d0-4b52-bc28-28c25c9fccde" providerId="ADAL" clId="{839C158B-1674-498C-8D10-D29DEC7F3344}" dt="2026-07-22T19:55:12.643" v="888"/>
        <pc:sldMkLst>
          <pc:docMk/>
          <pc:sldMk cId="1754888381" sldId="333"/>
        </pc:sldMkLst>
      </pc:sldChg>
      <pc:sldChg chg="add del">
        <pc:chgData name="office365" userId="5fcdbc0c-b1d0-4b52-bc28-28c25c9fccde" providerId="ADAL" clId="{839C158B-1674-498C-8D10-D29DEC7F3344}" dt="2026-07-22T19:55:15.031" v="893"/>
        <pc:sldMkLst>
          <pc:docMk/>
          <pc:sldMk cId="290358837" sldId="334"/>
        </pc:sldMkLst>
      </pc:sldChg>
      <pc:sldChg chg="add del">
        <pc:chgData name="office365" userId="5fcdbc0c-b1d0-4b52-bc28-28c25c9fccde" providerId="ADAL" clId="{839C158B-1674-498C-8D10-D29DEC7F3344}" dt="2026-07-22T19:55:16.171" v="895"/>
        <pc:sldMkLst>
          <pc:docMk/>
          <pc:sldMk cId="1709927261" sldId="335"/>
        </pc:sldMkLst>
      </pc:sldChg>
      <pc:sldChg chg="add">
        <pc:chgData name="office365" userId="5fcdbc0c-b1d0-4b52-bc28-28c25c9fccde" providerId="ADAL" clId="{839C158B-1674-498C-8D10-D29DEC7F3344}" dt="2026-07-22T19:55:16.148" v="894"/>
        <pc:sldMkLst>
          <pc:docMk/>
          <pc:sldMk cId="3876434533" sldId="336"/>
        </pc:sldMkLst>
      </pc:sldChg>
      <pc:sldChg chg="add del">
        <pc:chgData name="office365" userId="5fcdbc0c-b1d0-4b52-bc28-28c25c9fccde" providerId="ADAL" clId="{839C158B-1674-498C-8D10-D29DEC7F3344}" dt="2026-07-22T19:55:58.468" v="899"/>
        <pc:sldMkLst>
          <pc:docMk/>
          <pc:sldMk cId="1572482824" sldId="337"/>
        </pc:sldMkLst>
      </pc:sldChg>
      <pc:sldChg chg="add del">
        <pc:chgData name="office365" userId="5fcdbc0c-b1d0-4b52-bc28-28c25c9fccde" providerId="ADAL" clId="{839C158B-1674-498C-8D10-D29DEC7F3344}" dt="2026-07-22T19:55:59.515" v="901"/>
        <pc:sldMkLst>
          <pc:docMk/>
          <pc:sldMk cId="528239705" sldId="338"/>
        </pc:sldMkLst>
      </pc:sldChg>
      <pc:sldChg chg="add del">
        <pc:chgData name="office365" userId="5fcdbc0c-b1d0-4b52-bc28-28c25c9fccde" providerId="ADAL" clId="{839C158B-1674-498C-8D10-D29DEC7F3344}" dt="2026-07-22T19:56:00.550" v="903"/>
        <pc:sldMkLst>
          <pc:docMk/>
          <pc:sldMk cId="3275071530" sldId="339"/>
        </pc:sldMkLst>
      </pc:sldChg>
      <pc:sldChg chg="add">
        <pc:chgData name="office365" userId="5fcdbc0c-b1d0-4b52-bc28-28c25c9fccde" providerId="ADAL" clId="{839C158B-1674-498C-8D10-D29DEC7F3344}" dt="2026-07-22T19:56:00.537" v="902"/>
        <pc:sldMkLst>
          <pc:docMk/>
          <pc:sldMk cId="3314386900" sldId="340"/>
        </pc:sldMkLst>
      </pc:sldChg>
      <pc:sldChg chg="add del">
        <pc:chgData name="office365" userId="5fcdbc0c-b1d0-4b52-bc28-28c25c9fccde" providerId="ADAL" clId="{839C158B-1674-498C-8D10-D29DEC7F3344}" dt="2026-07-22T19:56:02.086" v="907"/>
        <pc:sldMkLst>
          <pc:docMk/>
          <pc:sldMk cId="1425968321" sldId="341"/>
        </pc:sldMkLst>
      </pc:sldChg>
      <pc:sldChg chg="add del">
        <pc:chgData name="office365" userId="5fcdbc0c-b1d0-4b52-bc28-28c25c9fccde" providerId="ADAL" clId="{839C158B-1674-498C-8D10-D29DEC7F3344}" dt="2026-07-22T19:56:02.877" v="909"/>
        <pc:sldMkLst>
          <pc:docMk/>
          <pc:sldMk cId="2945634666" sldId="342"/>
        </pc:sldMkLst>
      </pc:sldChg>
      <pc:sldChg chg="add">
        <pc:chgData name="office365" userId="5fcdbc0c-b1d0-4b52-bc28-28c25c9fccde" providerId="ADAL" clId="{839C158B-1674-498C-8D10-D29DEC7F3344}" dt="2026-07-22T19:56:02.862" v="908"/>
        <pc:sldMkLst>
          <pc:docMk/>
          <pc:sldMk cId="4104318188" sldId="343"/>
        </pc:sldMkLst>
      </pc:sldChg>
      <pc:sldChg chg="add del">
        <pc:chgData name="office365" userId="5fcdbc0c-b1d0-4b52-bc28-28c25c9fccde" providerId="ADAL" clId="{839C158B-1674-498C-8D10-D29DEC7F3344}" dt="2026-07-22T19:56:04.432" v="913"/>
        <pc:sldMkLst>
          <pc:docMk/>
          <pc:sldMk cId="848763740" sldId="344"/>
        </pc:sldMkLst>
      </pc:sldChg>
      <pc:sldChg chg="add del">
        <pc:chgData name="office365" userId="5fcdbc0c-b1d0-4b52-bc28-28c25c9fccde" providerId="ADAL" clId="{839C158B-1674-498C-8D10-D29DEC7F3344}" dt="2026-07-22T19:56:05.218" v="915"/>
        <pc:sldMkLst>
          <pc:docMk/>
          <pc:sldMk cId="4090789809" sldId="345"/>
        </pc:sldMkLst>
      </pc:sldChg>
      <pc:sldChg chg="add">
        <pc:chgData name="office365" userId="5fcdbc0c-b1d0-4b52-bc28-28c25c9fccde" providerId="ADAL" clId="{839C158B-1674-498C-8D10-D29DEC7F3344}" dt="2026-07-22T19:56:05.203" v="914"/>
        <pc:sldMkLst>
          <pc:docMk/>
          <pc:sldMk cId="1880494443" sldId="346"/>
        </pc:sldMkLst>
      </pc:sldChg>
      <pc:sldChg chg="add del">
        <pc:chgData name="office365" userId="5fcdbc0c-b1d0-4b52-bc28-28c25c9fccde" providerId="ADAL" clId="{839C158B-1674-498C-8D10-D29DEC7F3344}" dt="2026-07-22T19:56:06.757" v="919"/>
        <pc:sldMkLst>
          <pc:docMk/>
          <pc:sldMk cId="3094388552" sldId="347"/>
        </pc:sldMkLst>
      </pc:sldChg>
      <pc:sldChg chg="add del">
        <pc:chgData name="office365" userId="5fcdbc0c-b1d0-4b52-bc28-28c25c9fccde" providerId="ADAL" clId="{839C158B-1674-498C-8D10-D29DEC7F3344}" dt="2026-07-22T19:56:07.522" v="921"/>
        <pc:sldMkLst>
          <pc:docMk/>
          <pc:sldMk cId="80262850" sldId="348"/>
        </pc:sldMkLst>
      </pc:sldChg>
      <pc:sldChg chg="add">
        <pc:chgData name="office365" userId="5fcdbc0c-b1d0-4b52-bc28-28c25c9fccde" providerId="ADAL" clId="{839C158B-1674-498C-8D10-D29DEC7F3344}" dt="2026-07-22T19:56:07.507" v="920"/>
        <pc:sldMkLst>
          <pc:docMk/>
          <pc:sldMk cId="1954079004" sldId="349"/>
        </pc:sldMkLst>
      </pc:sldChg>
      <pc:sldMasterChg chg="delSldLayout">
        <pc:chgData name="office365" userId="5fcdbc0c-b1d0-4b52-bc28-28c25c9fccde" providerId="ADAL" clId="{839C158B-1674-498C-8D10-D29DEC7F3344}" dt="2026-07-22T11:33:12.280" v="27" actId="47"/>
        <pc:sldMasterMkLst>
          <pc:docMk/>
          <pc:sldMasterMk cId="0" sldId="2147483648"/>
        </pc:sldMasterMkLst>
        <pc:sldLayoutChg chg="del">
          <pc:chgData name="office365" userId="5fcdbc0c-b1d0-4b52-bc28-28c25c9fccde" providerId="ADAL" clId="{839C158B-1674-498C-8D10-D29DEC7F3344}" dt="2026-07-22T11:33:12.280" v="27" actId="47"/>
          <pc:sldLayoutMkLst>
            <pc:docMk/>
            <pc:sldMasterMk cId="0" sldId="2147483648"/>
            <pc:sldLayoutMk cId="0" sldId="21474836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1489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4214564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412391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479435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804679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367480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587285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423122567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Liants bitumineux, bitume routier, bitumes fluidifiés, émulsions, couches d’accrochage/d’imprégnation | Réhabilitation routière par étapes en RDC</a:t>
            </a:r>
            <a:endParaRPr lang="fr-FR" sz="1050" dirty="0"/>
          </a:p>
        </p:txBody>
      </p:sp>
      <p:sp>
        <p:nvSpPr>
          <p:cNvPr id="4" name="Text 2"/>
          <p:cNvSpPr/>
          <p:nvPr/>
        </p:nvSpPr>
        <p:spPr>
          <a:xfrm>
            <a:off x="685800" y="1778000"/>
            <a:ext cx="10789920" cy="45720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Association recommandée : A. Couche d’accrochage — émulsion bitumineuse.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B. Couche d’imprégnation — bitume fluidifié à prise lente ou émulsion adaptée, selon les spécifications locales.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C. Liant pour enrobé à chaud — bitume routier.</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Le goudron de houille n’est pas recommandé comme liant routier courant ; son origine et son comportement chimique diffèrent.</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Principaux risques : excès d’accrochage causant glissement ou ressuage ; imprégnation insuffisante réduisant l’adhérence ; classe de bitume inadaptée diminuant la résistance à l’orniérage ou à la fissuration.</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666E8576-DDFA-A776-A3CB-BB4F25DB1473}"/>
              </a:ext>
            </a:extLst>
          </p:cNvPr>
          <p:cNvSpPr>
            <a:spLocks noGrp="1"/>
          </p:cNvSpPr>
          <p:nvPr>
            <p:ph type="title"/>
          </p:nvPr>
        </p:nvSpPr>
        <p:spPr>
          <a:xfrm>
            <a:off x="603250" y="539750"/>
            <a:ext cx="10414000" cy="723900"/>
          </a:xfrm>
        </p:spPr>
        <p:txBody>
          <a:bodyPr/>
          <a:lstStyle/>
          <a:p>
            <a:pPr marL="0" indent="0">
              <a:buNone/>
            </a:pPr>
            <a:r>
              <a:rPr lang="fr-FR" sz="2400" b="1">
                <a:solidFill>
                  <a:srgbClr val="F57C00"/>
                </a:solidFill>
                <a:latin typeface="Aptos Display"/>
              </a:rPr>
              <a:t>Diapositive 7. Réponse attendue / solution</a:t>
            </a:r>
            <a:endParaRPr lang="fr-FR" sz="2400"/>
          </a:p>
        </p:txBody>
      </p:sp>
    </p:spTree>
    <p:extLst>
      <p:ext uri="{BB962C8B-B14F-4D97-AF65-F5344CB8AC3E}">
        <p14:creationId xmlns:p14="http://schemas.microsoft.com/office/powerpoint/2010/main" val="188049444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Liants bitumineux, bitume routier, bitumes fluidifiés, émulsions, couches d’accrochage/d’imprégnation | Réhabilitation routière par étapes en RDC</a:t>
            </a:r>
            <a:endParaRPr lang="fr-FR" sz="1050" dirty="0"/>
          </a:p>
        </p:txBody>
      </p:sp>
      <p:sp>
        <p:nvSpPr>
          <p:cNvPr id="4" name="Text 2"/>
          <p:cNvSpPr/>
          <p:nvPr/>
        </p:nvSpPr>
        <p:spPr>
          <a:xfrm>
            <a:off x="685800" y="1778000"/>
            <a:ext cx="10789920" cy="45720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Vérifier que les étudiants comprennent la fonction, et pas seulement le nom des produits.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Erreurs fréquentes : choisir du bitume routier pour l’accrochage sans considérer la mise en œuvre ; confondre goudron et bitume ; ignorer le temps de séchage.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Prolongement : comment de fortes pluies modifieraient-elles le calendrier d’application des couches d’imprégnation ou d’accrochage ?</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64F58445-FA22-528D-EA42-44944D123884}"/>
              </a:ext>
            </a:extLst>
          </p:cNvPr>
          <p:cNvSpPr>
            <a:spLocks noGrp="1"/>
          </p:cNvSpPr>
          <p:nvPr>
            <p:ph type="title"/>
          </p:nvPr>
        </p:nvSpPr>
        <p:spPr>
          <a:xfrm>
            <a:off x="603250" y="539750"/>
            <a:ext cx="10414000" cy="723900"/>
          </a:xfrm>
        </p:spPr>
        <p:txBody>
          <a:bodyPr/>
          <a:lstStyle/>
          <a:p>
            <a:pPr marL="0" indent="0">
              <a:buNone/>
            </a:pPr>
            <a:r>
              <a:rPr lang="fr-FR" sz="2400" b="1">
                <a:solidFill>
                  <a:srgbClr val="F57C00"/>
                </a:solidFill>
                <a:latin typeface="Aptos Display"/>
              </a:rPr>
              <a:t>Diapositive 8. Notes de l’enseignant</a:t>
            </a:r>
            <a:endParaRPr lang="fr-FR" sz="2400"/>
          </a:p>
        </p:txBody>
      </p:sp>
    </p:spTree>
    <p:extLst>
      <p:ext uri="{BB962C8B-B14F-4D97-AF65-F5344CB8AC3E}">
        <p14:creationId xmlns:p14="http://schemas.microsoft.com/office/powerpoint/2010/main" val="195407900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1371600"/>
            <a:ext cx="4572000" cy="411480"/>
          </a:xfrm>
          <a:prstGeom prst="rect">
            <a:avLst/>
          </a:prstGeom>
          <a:noFill/>
          <a:ln/>
        </p:spPr>
        <p:txBody>
          <a:bodyPr wrap="square" lIns="0" tIns="0" rIns="0" bIns="0" rtlCol="0" anchor="ctr"/>
          <a:lstStyle/>
          <a:p>
            <a:pPr marL="0" indent="0">
              <a:buNone/>
            </a:pPr>
            <a:r>
              <a:rPr lang="fr-FR" sz="2000" b="1" dirty="0">
                <a:solidFill>
                  <a:srgbClr val="1F77B4"/>
                </a:solidFill>
                <a:latin typeface="Aptos" pitchFamily="34" charset="0"/>
                <a:ea typeface="Aptos" pitchFamily="34" charset="-122"/>
                <a:cs typeface="Aptos" pitchFamily="34" charset="-120"/>
              </a:rPr>
              <a:t>Exercice 8</a:t>
            </a:r>
            <a:endParaRPr lang="fr-FR" sz="2000" dirty="0"/>
          </a:p>
        </p:txBody>
      </p:sp>
      <p:sp>
        <p:nvSpPr>
          <p:cNvPr id="4" name="Text 2"/>
          <p:cNvSpPr/>
          <p:nvPr/>
        </p:nvSpPr>
        <p:spPr>
          <a:xfrm>
            <a:off x="594360" y="1905000"/>
            <a:ext cx="8686800" cy="320040"/>
          </a:xfrm>
          <a:prstGeom prst="rect">
            <a:avLst/>
          </a:prstGeom>
          <a:noFill/>
          <a:ln/>
        </p:spPr>
        <p:txBody>
          <a:bodyPr wrap="square" lIns="0" tIns="0" rIns="0" bIns="0" rtlCol="0" anchor="ctr">
            <a:normAutofit lnSpcReduction="10000"/>
          </a:bodyPr>
          <a:lstStyle/>
          <a:p>
            <a:pPr marL="0" indent="0">
              <a:buNone/>
            </a:pPr>
            <a:r>
              <a:rPr lang="fr-FR" sz="1800" dirty="0">
                <a:solidFill>
                  <a:srgbClr val="1F2933"/>
                </a:solidFill>
                <a:latin typeface="Aptos" pitchFamily="34" charset="0"/>
                <a:ea typeface="Aptos" pitchFamily="34" charset="-122"/>
                <a:cs typeface="Aptos" pitchFamily="34" charset="-120"/>
              </a:rPr>
              <a:t>Exercice en groupe | Durée estimée : </a:t>
            </a:r>
            <a:r>
              <a:rPr lang="fr-FR" dirty="0">
                <a:solidFill>
                  <a:srgbClr val="1F2933"/>
                </a:solidFill>
                <a:latin typeface="Aptos" pitchFamily="34" charset="0"/>
                <a:ea typeface="Aptos" pitchFamily="34" charset="-122"/>
                <a:cs typeface="Aptos" pitchFamily="34" charset="-120"/>
              </a:rPr>
              <a:t>90</a:t>
            </a:r>
            <a:r>
              <a:rPr lang="fr-FR" sz="1800" dirty="0">
                <a:solidFill>
                  <a:srgbClr val="1F2933"/>
                </a:solidFill>
                <a:latin typeface="Aptos" pitchFamily="34" charset="0"/>
                <a:ea typeface="Aptos" pitchFamily="34" charset="-122"/>
                <a:cs typeface="Aptos" pitchFamily="34" charset="-120"/>
              </a:rPr>
              <a:t> minutes</a:t>
            </a:r>
            <a:endParaRPr lang="fr-FR" sz="1800" dirty="0"/>
          </a:p>
        </p:txBody>
      </p:sp>
      <p:sp>
        <p:nvSpPr>
          <p:cNvPr id="5" name="Text 3"/>
          <p:cNvSpPr/>
          <p:nvPr/>
        </p:nvSpPr>
        <p:spPr>
          <a:xfrm>
            <a:off x="594360" y="2489200"/>
            <a:ext cx="10515600" cy="320040"/>
          </a:xfrm>
          <a:prstGeom prst="rect">
            <a:avLst/>
          </a:prstGeom>
          <a:noFill/>
          <a:ln/>
        </p:spPr>
        <p:txBody>
          <a:bodyPr wrap="square" lIns="0" tIns="0" rIns="0" bIns="0" rtlCol="0" anchor="ctr">
            <a:normAutofit/>
          </a:bodyPr>
          <a:lstStyle/>
          <a:p>
            <a:pPr marL="0" indent="0">
              <a:buNone/>
            </a:pPr>
            <a:r>
              <a:rPr lang="fr-FR" sz="1600" dirty="0">
                <a:solidFill>
                  <a:srgbClr val="4D5966"/>
                </a:solidFill>
                <a:latin typeface="Aptos" pitchFamily="34" charset="0"/>
                <a:ea typeface="Aptos" pitchFamily="34" charset="-122"/>
                <a:cs typeface="Aptos" pitchFamily="34" charset="-120"/>
              </a:rPr>
              <a:t>Thème : liants bitumineux, bitume routier, bitumes fluidifiés, émulsions, couches d’accrochage/d’imprégnation</a:t>
            </a:r>
            <a:endParaRPr lang="fr-FR" sz="1600" dirty="0"/>
          </a:p>
        </p:txBody>
      </p:sp>
      <p:sp>
        <p:nvSpPr>
          <p:cNvPr id="6" name="Text 4"/>
          <p:cNvSpPr/>
          <p:nvPr/>
        </p:nvSpPr>
        <p:spPr>
          <a:xfrm>
            <a:off x="594360" y="2933700"/>
            <a:ext cx="10515600" cy="320040"/>
          </a:xfrm>
          <a:prstGeom prst="rect">
            <a:avLst/>
          </a:prstGeom>
          <a:noFill/>
          <a:ln/>
        </p:spPr>
        <p:txBody>
          <a:bodyPr wrap="square" lIns="0" tIns="0" rIns="0" bIns="0" rtlCol="0" anchor="ctr">
            <a:normAutofit/>
          </a:bodyPr>
          <a:lstStyle/>
          <a:p>
            <a:pPr marL="0" indent="0">
              <a:buNone/>
            </a:pPr>
            <a:r>
              <a:rPr lang="fr-FR" sz="1600" dirty="0">
                <a:solidFill>
                  <a:srgbClr val="4D5966"/>
                </a:solidFill>
                <a:latin typeface="Aptos" pitchFamily="34" charset="0"/>
                <a:ea typeface="Aptos" pitchFamily="34" charset="-122"/>
                <a:cs typeface="Aptos" pitchFamily="34" charset="-120"/>
              </a:rPr>
              <a:t>Contexte local : réhabilitation routière par étapes en RDC</a:t>
            </a:r>
            <a:endParaRPr lang="fr-FR" sz="1600" dirty="0"/>
          </a:p>
        </p:txBody>
      </p:sp>
      <p:sp>
        <p:nvSpPr>
          <p:cNvPr id="7" name="Text 5"/>
          <p:cNvSpPr/>
          <p:nvPr/>
        </p:nvSpPr>
        <p:spPr>
          <a:xfrm>
            <a:off x="594360" y="4279900"/>
            <a:ext cx="10515600" cy="320040"/>
          </a:xfrm>
          <a:prstGeom prst="rect">
            <a:avLst/>
          </a:prstGeom>
          <a:noFill/>
          <a:ln/>
        </p:spPr>
        <p:txBody>
          <a:bodyPr wrap="square" lIns="0" tIns="0" rIns="0" bIns="0" rtlCol="0" anchor="ctr"/>
          <a:lstStyle/>
          <a:p>
            <a:pPr marL="0" indent="0">
              <a:buNone/>
            </a:pPr>
            <a:r>
              <a:rPr lang="fr-FR" sz="1500" dirty="0">
                <a:solidFill>
                  <a:srgbClr val="1F77B4"/>
                </a:solidFill>
                <a:latin typeface="Aptos" pitchFamily="34" charset="0"/>
                <a:ea typeface="Aptos" pitchFamily="34" charset="-122"/>
                <a:cs typeface="Aptos" pitchFamily="34" charset="-120"/>
              </a:rPr>
              <a:t>Exercice en classe prêt à l’emploi dans PowerPoint</a:t>
            </a:r>
            <a:endParaRPr lang="fr-FR"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0" name="Title 9">
            <a:extLst>
              <a:ext uri="{FF2B5EF4-FFF2-40B4-BE49-F238E27FC236}">
                <a16:creationId xmlns:a16="http://schemas.microsoft.com/office/drawing/2014/main" id="{E283A07E-1E04-CA1F-C1E3-3D242A665CDC}"/>
              </a:ext>
            </a:extLst>
          </p:cNvPr>
          <p:cNvSpPr>
            <a:spLocks noGrp="1"/>
          </p:cNvSpPr>
          <p:nvPr>
            <p:ph type="title"/>
          </p:nvPr>
        </p:nvSpPr>
        <p:spPr>
          <a:xfrm>
            <a:off x="603250" y="539750"/>
            <a:ext cx="10414000" cy="723900"/>
          </a:xfrm>
        </p:spPr>
        <p:txBody>
          <a:bodyPr/>
          <a:lstStyle/>
          <a:p>
            <a:pPr marL="0" indent="0">
              <a:buNone/>
            </a:pPr>
            <a:r>
              <a:rPr lang="fr-FR" sz="2400" b="1">
                <a:solidFill>
                  <a:srgbClr val="F57C00"/>
                </a:solidFill>
                <a:latin typeface="Aptos Display"/>
              </a:rPr>
              <a:t>Choix d’un liant bitumineux pour utilisation sur chantier</a:t>
            </a:r>
            <a:endParaRPr lang="fr-FR" sz="2400"/>
          </a:p>
        </p:txBody>
      </p:sp>
    </p:spTree>
    <p:extLst>
      <p:ext uri="{BB962C8B-B14F-4D97-AF65-F5344CB8AC3E}">
        <p14:creationId xmlns:p14="http://schemas.microsoft.com/office/powerpoint/2010/main" val="30996244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Liants bitumineux, bitume routier, bitumes fluidifiés, émulsions, couches d’accrochage/d’imprégnation | Réhabilitation routière par étapes en RDC</a:t>
            </a:r>
            <a:endParaRPr lang="fr-FR" sz="1050" dirty="0"/>
          </a:p>
        </p:txBody>
      </p:sp>
      <p:sp>
        <p:nvSpPr>
          <p:cNvPr id="4" name="Text 2"/>
          <p:cNvSpPr/>
          <p:nvPr/>
        </p:nvSpPr>
        <p:spPr>
          <a:xfrm>
            <a:off x="685800" y="1778000"/>
            <a:ext cx="10789920" cy="45720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Distinguer le bitume routier, le bitume fluidifié et l’émulsion.</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Choisir le liant adapté aux différentes opérations de construction.</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Expliquer la différence entre les termes bitume et goudron.</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Évaluer les incidences environnementales et sécuritaires.</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446335DB-FDA5-9403-3CD8-31C66E41F3EF}"/>
              </a:ext>
            </a:extLst>
          </p:cNvPr>
          <p:cNvSpPr>
            <a:spLocks noGrp="1"/>
          </p:cNvSpPr>
          <p:nvPr>
            <p:ph type="title"/>
          </p:nvPr>
        </p:nvSpPr>
        <p:spPr>
          <a:xfrm>
            <a:off x="603250" y="539750"/>
            <a:ext cx="10414000" cy="723900"/>
          </a:xfrm>
        </p:spPr>
        <p:txBody>
          <a:bodyPr/>
          <a:lstStyle/>
          <a:p>
            <a:pPr marL="0" indent="0">
              <a:buNone/>
            </a:pPr>
            <a:r>
              <a:rPr lang="fr-FR" sz="2400" b="1">
                <a:solidFill>
                  <a:srgbClr val="F57C00"/>
                </a:solidFill>
                <a:latin typeface="Aptos Display"/>
              </a:rPr>
              <a:t>Diapositive 2. Objectifs d’apprentissage</a:t>
            </a:r>
            <a:endParaRPr lang="fr-FR" sz="2400"/>
          </a:p>
        </p:txBody>
      </p:sp>
    </p:spTree>
    <p:extLst>
      <p:ext uri="{BB962C8B-B14F-4D97-AF65-F5344CB8AC3E}">
        <p14:creationId xmlns:p14="http://schemas.microsoft.com/office/powerpoint/2010/main" val="375219639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Liants bitumineux, bitume routier, bitumes fluidifiés, émulsions, couches d’accrochage/d’imprégnation | Réhabilitation routière par étapes en RDC</a:t>
            </a:r>
            <a:endParaRPr lang="fr-FR" sz="1050" dirty="0"/>
          </a:p>
        </p:txBody>
      </p:sp>
      <p:sp>
        <p:nvSpPr>
          <p:cNvPr id="4" name="Text 2"/>
          <p:cNvSpPr/>
          <p:nvPr/>
        </p:nvSpPr>
        <p:spPr>
          <a:xfrm>
            <a:off x="685800" y="1778000"/>
            <a:ext cx="10789920" cy="45720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Une entreprise réhabilite une section de route revêtue près de Butembo.</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Trois opérations sont prévues : liaison d’une nouvelle couche bitumineuse à une chaussée existante ; traitement d’une base granulaire non liée avant revêtement ; production d’enrobé à chaud en centrale.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Les étudiants doivent sélectionner des liants appropriés.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Données hypothétiques à des fins pédagogiques.</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1DBBC164-F723-EF2C-34C5-98AB8BB6FFDA}"/>
              </a:ext>
            </a:extLst>
          </p:cNvPr>
          <p:cNvSpPr>
            <a:spLocks noGrp="1"/>
          </p:cNvSpPr>
          <p:nvPr>
            <p:ph type="title"/>
          </p:nvPr>
        </p:nvSpPr>
        <p:spPr>
          <a:xfrm>
            <a:off x="603250" y="539750"/>
            <a:ext cx="10414000" cy="723900"/>
          </a:xfrm>
        </p:spPr>
        <p:txBody>
          <a:bodyPr/>
          <a:lstStyle/>
          <a:p>
            <a:pPr marL="0" indent="0">
              <a:buNone/>
            </a:pPr>
            <a:r>
              <a:rPr lang="fr-FR" sz="2400" b="1">
                <a:solidFill>
                  <a:srgbClr val="F57C00"/>
                </a:solidFill>
                <a:latin typeface="Aptos Display"/>
              </a:rPr>
              <a:t>Diapositive 3. Contexte / étude de cas</a:t>
            </a:r>
            <a:endParaRPr lang="fr-FR" sz="2400"/>
          </a:p>
        </p:txBody>
      </p:sp>
    </p:spTree>
    <p:extLst>
      <p:ext uri="{BB962C8B-B14F-4D97-AF65-F5344CB8AC3E}">
        <p14:creationId xmlns:p14="http://schemas.microsoft.com/office/powerpoint/2010/main" val="175488838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Liants bitumineux, bitume routier, bitumes fluidifiés, émulsions, couches d’accrochage/d’imprégnation | Réhabilitation routière par étapes en RDC</a:t>
            </a:r>
            <a:endParaRPr lang="fr-FR" sz="1050" dirty="0"/>
          </a:p>
        </p:txBody>
      </p:sp>
      <p:sp>
        <p:nvSpPr>
          <p:cNvPr id="4" name="Text 2"/>
          <p:cNvSpPr/>
          <p:nvPr/>
        </p:nvSpPr>
        <p:spPr>
          <a:xfrm>
            <a:off x="685800" y="1778000"/>
            <a:ext cx="10789920" cy="45720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1. Associez chaque opération sur chantier à un liant.</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2. Expliquez pourquoi ce produit convient.</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3. Identifiez un risque de construction pour chaque opération.</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4. Expliquez pourquoi « bitume » et « goudron » ne doivent pas être employés comme synonymes.</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BB0AACBA-B8DE-8969-B80F-41EE5C1E0370}"/>
              </a:ext>
            </a:extLst>
          </p:cNvPr>
          <p:cNvSpPr>
            <a:spLocks noGrp="1"/>
          </p:cNvSpPr>
          <p:nvPr>
            <p:ph type="title"/>
          </p:nvPr>
        </p:nvSpPr>
        <p:spPr>
          <a:xfrm>
            <a:off x="603250" y="539750"/>
            <a:ext cx="10414000" cy="723900"/>
          </a:xfrm>
        </p:spPr>
        <p:txBody>
          <a:bodyPr/>
          <a:lstStyle/>
          <a:p>
            <a:pPr marL="0" indent="0">
              <a:buNone/>
            </a:pPr>
            <a:r>
              <a:rPr lang="fr-FR" sz="2400" b="1">
                <a:solidFill>
                  <a:srgbClr val="F57C00"/>
                </a:solidFill>
                <a:latin typeface="Aptos Display"/>
              </a:rPr>
              <a:t>Diapositive 4. Travail des étudiants</a:t>
            </a:r>
            <a:endParaRPr lang="fr-FR" sz="2400"/>
          </a:p>
        </p:txBody>
      </p:sp>
    </p:spTree>
    <p:extLst>
      <p:ext uri="{BB962C8B-B14F-4D97-AF65-F5344CB8AC3E}">
        <p14:creationId xmlns:p14="http://schemas.microsoft.com/office/powerpoint/2010/main" val="387643453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Liants bitumineux, bitume routier, bitumes fluidifiés, émulsions, couches d’accrochage/d’imprégnation | Réhabilitation routière par étapes en RDC</a:t>
            </a:r>
            <a:endParaRPr lang="fr-FR" sz="1050" dirty="0"/>
          </a:p>
        </p:txBody>
      </p:sp>
      <p:sp>
        <p:nvSpPr>
          <p:cNvPr id="4" name="Text 2"/>
          <p:cNvSpPr/>
          <p:nvPr/>
        </p:nvSpPr>
        <p:spPr>
          <a:xfrm>
            <a:off x="594360" y="1778000"/>
            <a:ext cx="10972800" cy="960120"/>
          </a:xfrm>
          <a:prstGeom prst="rect">
            <a:avLst/>
          </a:prstGeom>
          <a:noFill/>
          <a:ln/>
        </p:spPr>
        <p:txBody>
          <a:bodyPr wrap="square" lIns="635" tIns="635" rIns="635" bIns="635" rtlCol="0" anchor="ctr">
            <a:normAutofit/>
          </a:bodyPr>
          <a:lstStyle/>
          <a:p>
            <a:pPr marL="0" indent="0">
              <a:buNone/>
            </a:pPr>
            <a:r>
              <a:rPr lang="fr-FR" sz="1420" dirty="0">
                <a:solidFill>
                  <a:srgbClr val="1F2933"/>
                </a:solidFill>
                <a:latin typeface="Aptos" pitchFamily="34" charset="0"/>
                <a:ea typeface="Aptos" pitchFamily="34" charset="-122"/>
                <a:cs typeface="Aptos" pitchFamily="34" charset="-120"/>
              </a:rPr>
              <a:t>• Contraintes : climat chaud, équipements de sécurité limités, réouverture rapide à la circulation et protection de l’environnement requise.</a:t>
            </a:r>
            <a:endParaRPr lang="fr-FR" sz="1420" dirty="0"/>
          </a:p>
        </p:txBody>
      </p:sp>
      <p:sp>
        <p:nvSpPr>
          <p:cNvPr id="5" name="Text 3"/>
          <p:cNvSpPr/>
          <p:nvPr/>
        </p:nvSpPr>
        <p:spPr>
          <a:xfrm>
            <a:off x="621792" y="2819400"/>
            <a:ext cx="10972800" cy="1627632"/>
          </a:xfrm>
          <a:prstGeom prst="rect">
            <a:avLst/>
          </a:prstGeom>
          <a:solidFill>
            <a:srgbClr val="F5F7FA">
              <a:alpha val="90000"/>
            </a:srgbClr>
          </a:solidFill>
          <a:ln>
            <a:solidFill>
              <a:srgbClr val="D0D7DE">
                <a:alpha val="80000"/>
              </a:srgbClr>
            </a:solidFill>
          </a:ln>
        </p:spPr>
        <p:txBody>
          <a:bodyPr wrap="square" lIns="762" tIns="762" rIns="762" bIns="762" rtlCol="0" anchor="ctr">
            <a:normAutofit fontScale="25000" lnSpcReduction="20000"/>
          </a:bodyPr>
          <a:lstStyle/>
          <a:p>
            <a:pPr marL="0" indent="0">
              <a:buNone/>
            </a:pPr>
            <a:r>
              <a:rPr lang="fr-FR" sz="960" dirty="0">
                <a:solidFill>
                  <a:srgbClr val="1F2933"/>
                </a:solidFill>
                <a:latin typeface="Courier New" pitchFamily="34" charset="0"/>
                <a:ea typeface="Courier New" pitchFamily="34" charset="-122"/>
                <a:cs typeface="Courier New" pitchFamily="34" charset="-120"/>
              </a:rPr>
              <a:t>Opérations                                 |   Produits disponibles  </a:t>
            </a:r>
            <a:endParaRPr lang="fr-FR" sz="960" dirty="0"/>
          </a:p>
          <a:p>
            <a:pPr marL="0" indent="0">
              <a:buNone/>
            </a:pPr>
            <a:r>
              <a:rPr lang="fr-FR" sz="960" dirty="0">
                <a:solidFill>
                  <a:srgbClr val="1F2933"/>
                </a:solidFill>
                <a:latin typeface="Courier New" pitchFamily="34" charset="0"/>
                <a:ea typeface="Courier New" pitchFamily="34" charset="-122"/>
                <a:cs typeface="Courier New" pitchFamily="34" charset="-120"/>
              </a:rPr>
              <a:t>───────────────────────────────────────────┼─────────────────────────</a:t>
            </a:r>
            <a:endParaRPr lang="fr-FR" sz="960" dirty="0"/>
          </a:p>
          <a:p>
            <a:pPr marL="0" indent="0">
              <a:buNone/>
            </a:pPr>
            <a:r>
              <a:rPr lang="fr-FR" sz="960" dirty="0">
                <a:solidFill>
                  <a:srgbClr val="1F2933"/>
                </a:solidFill>
                <a:latin typeface="Courier New" pitchFamily="34" charset="0"/>
                <a:ea typeface="Courier New" pitchFamily="34" charset="-122"/>
                <a:cs typeface="Courier New" pitchFamily="34" charset="-120"/>
              </a:rPr>
              <a:t>A. Accrochage entre couches bitumineuses   |   1. Bitume routier      </a:t>
            </a:r>
            <a:endParaRPr lang="fr-FR" sz="960" dirty="0"/>
          </a:p>
          <a:p>
            <a:pPr marL="0" indent="0">
              <a:buNone/>
            </a:pPr>
            <a:r>
              <a:rPr lang="fr-FR" sz="960" dirty="0">
                <a:solidFill>
                  <a:srgbClr val="1F2933"/>
                </a:solidFill>
                <a:latin typeface="Courier New" pitchFamily="34" charset="0"/>
                <a:ea typeface="Courier New" pitchFamily="34" charset="-122"/>
                <a:cs typeface="Courier New" pitchFamily="34" charset="-120"/>
              </a:rPr>
              <a:t>B. Imprégnation d’une base granulaire      |   2. Émulsion bitumineuse</a:t>
            </a:r>
            <a:endParaRPr lang="fr-FR" sz="960" dirty="0"/>
          </a:p>
          <a:p>
            <a:pPr marL="0" indent="0">
              <a:buNone/>
            </a:pPr>
            <a:r>
              <a:rPr lang="fr-FR" sz="960" dirty="0">
                <a:solidFill>
                  <a:srgbClr val="1F2933"/>
                </a:solidFill>
                <a:latin typeface="Courier New" pitchFamily="34" charset="0"/>
                <a:ea typeface="Courier New" pitchFamily="34" charset="-122"/>
                <a:cs typeface="Courier New" pitchFamily="34" charset="-120"/>
              </a:rPr>
              <a:t>C. Liant pour enrobé à chaud               |   3. Bitume fluidifié lent</a:t>
            </a:r>
            <a:endParaRPr lang="fr-FR" sz="960" dirty="0"/>
          </a:p>
          <a:p>
            <a:pPr marL="0" indent="0">
              <a:buNone/>
            </a:pPr>
            <a:r>
              <a:rPr lang="fr-FR" sz="960" dirty="0">
                <a:solidFill>
                  <a:srgbClr val="1F2933"/>
                </a:solidFill>
                <a:latin typeface="Courier New" pitchFamily="34" charset="0"/>
                <a:ea typeface="Courier New" pitchFamily="34" charset="-122"/>
                <a:cs typeface="Courier New" pitchFamily="34" charset="-120"/>
              </a:rPr>
              <a:t>                                           |   4. Goudron de houille  </a:t>
            </a:r>
            <a:endParaRPr lang="fr-FR" sz="960" dirty="0"/>
          </a:p>
        </p:txBody>
      </p:sp>
      <p:sp>
        <p:nvSpPr>
          <p:cNvPr id="6" name="Text 4"/>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7" name="Text 5"/>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8" name="Title 7">
            <a:extLst>
              <a:ext uri="{FF2B5EF4-FFF2-40B4-BE49-F238E27FC236}">
                <a16:creationId xmlns:a16="http://schemas.microsoft.com/office/drawing/2014/main" id="{C592BC75-8EB2-8187-AAB3-301ECA240BCE}"/>
              </a:ext>
            </a:extLst>
          </p:cNvPr>
          <p:cNvSpPr>
            <a:spLocks noGrp="1"/>
          </p:cNvSpPr>
          <p:nvPr>
            <p:ph type="title"/>
          </p:nvPr>
        </p:nvSpPr>
        <p:spPr>
          <a:xfrm>
            <a:off x="603250" y="539750"/>
            <a:ext cx="10414000" cy="723900"/>
          </a:xfrm>
        </p:spPr>
        <p:txBody>
          <a:bodyPr/>
          <a:lstStyle/>
          <a:p>
            <a:pPr marL="0" indent="0">
              <a:buNone/>
            </a:pPr>
            <a:r>
              <a:rPr lang="fr-FR" sz="2400" b="1">
                <a:solidFill>
                  <a:srgbClr val="F57C00"/>
                </a:solidFill>
                <a:latin typeface="Aptos Display"/>
              </a:rPr>
              <a:t>Diapositive 5. Données / matériaux</a:t>
            </a:r>
            <a:endParaRPr lang="fr-FR" sz="2400"/>
          </a:p>
        </p:txBody>
      </p:sp>
    </p:spTree>
    <p:extLst>
      <p:ext uri="{BB962C8B-B14F-4D97-AF65-F5344CB8AC3E}">
        <p14:creationId xmlns:p14="http://schemas.microsoft.com/office/powerpoint/2010/main" val="331438690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Liants bitumineux, bitume routier, bitumes fluidifiés, émulsions, couches d’accrochage/d’imprégnation | Réhabilitation routière par étapes en RDC</a:t>
            </a:r>
            <a:endParaRPr lang="fr-FR" sz="1050" dirty="0"/>
          </a:p>
        </p:txBody>
      </p:sp>
      <p:sp>
        <p:nvSpPr>
          <p:cNvPr id="4" name="Text 2"/>
          <p:cNvSpPr/>
          <p:nvPr/>
        </p:nvSpPr>
        <p:spPr>
          <a:xfrm>
            <a:off x="685800" y="1778000"/>
            <a:ext cx="10789920" cy="45720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10 min — appariement en groupe.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30 min — préparation de la justification.</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20 min — identification des risques.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20 min — discussion en classe.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10 min — synthèse de l’enseignant.</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7C828551-9BBD-532D-0DBC-6CE9FBA90D98}"/>
              </a:ext>
            </a:extLst>
          </p:cNvPr>
          <p:cNvSpPr>
            <a:spLocks noGrp="1"/>
          </p:cNvSpPr>
          <p:nvPr>
            <p:ph type="title"/>
          </p:nvPr>
        </p:nvSpPr>
        <p:spPr>
          <a:xfrm>
            <a:off x="603250" y="539750"/>
            <a:ext cx="10414000" cy="723900"/>
          </a:xfrm>
        </p:spPr>
        <p:txBody>
          <a:bodyPr/>
          <a:lstStyle/>
          <a:p>
            <a:pPr marL="0" indent="0">
              <a:buNone/>
            </a:pPr>
            <a:r>
              <a:rPr lang="fr-FR" sz="2400" b="1">
                <a:solidFill>
                  <a:srgbClr val="F57C00"/>
                </a:solidFill>
                <a:latin typeface="Aptos Display"/>
              </a:rPr>
              <a:t>Diapositive 6. Organisation du travail</a:t>
            </a:r>
            <a:endParaRPr lang="fr-FR" sz="2400"/>
          </a:p>
        </p:txBody>
      </p:sp>
    </p:spTree>
    <p:extLst>
      <p:ext uri="{BB962C8B-B14F-4D97-AF65-F5344CB8AC3E}">
        <p14:creationId xmlns:p14="http://schemas.microsoft.com/office/powerpoint/2010/main" val="4104318188"/>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D83FC8-13E4-43D0-9C52-FE60AD5D71F8}">
  <we:reference id="WA200010215" version="2.0.0.0" store="Omex" storeType="OMEX"/>
  <we:alternateReferences>
    <we:reference id="WA200010215" version="2.0.0.0" store="WA200010215" storeType="OMEX"/>
  </we:alternateReferences>
  <we:properties>
    <we:property name="bps.codex_control.document_id" value="&quot;e07f98d2-53d9-47ea-a15a-316805b48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5CE310F-38B0-4953-899A-30E0299B2D09}"/>
</file>

<file path=docProps/app.xml><?xml version="1.0" encoding="utf-8"?>
<Properties xmlns="http://schemas.openxmlformats.org/officeDocument/2006/extended-properties" xmlns:vt="http://schemas.openxmlformats.org/officeDocument/2006/docPropsVTypes">
  <TotalTime>104</TotalTime>
  <Words>792</Words>
  <Application>Microsoft Office PowerPoint</Application>
  <PresentationFormat>Widescreen</PresentationFormat>
  <Paragraphs>77</Paragraphs>
  <Slides>12</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Aptos</vt:lpstr>
      <vt:lpstr>Aptos Display</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Choix d’un liant bitumineux pour utilisation sur chantier</vt:lpstr>
      <vt:lpstr>Diapositive 2. Objectifs d’apprentissage</vt:lpstr>
      <vt:lpstr>Diapositive 3. Contexte / étude de cas</vt:lpstr>
      <vt:lpstr>Diapositive 4. Travail des étudiants</vt:lpstr>
      <vt:lpstr>Diapositive 5. Données / matériaux</vt:lpstr>
      <vt:lpstr>Diapositive 6. Organisation du travail</vt:lpstr>
      <vt:lpstr>Diapositive 7. Réponse attendue / solution</vt:lpstr>
      <vt:lpstr>Diapositive 8. Notes de l’enseignant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2026-07-22T19:56:16Z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