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2"/>
  </p:notesMasterIdLst>
  <p:handoutMasterIdLst>
    <p:handoutMasterId r:id="rId13"/>
  </p:handoutMasterIdLst>
  <p:sldIdLst>
    <p:sldId id="306" r:id="rId5"/>
    <p:sldId id="313" r:id="rId6"/>
    <p:sldId id="307" r:id="rId7"/>
    <p:sldId id="314" r:id="rId8"/>
    <p:sldId id="318" r:id="rId9"/>
    <p:sldId id="316" r:id="rId10"/>
    <p:sldId id="309" r:id="rId1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7-19T16:16:36.396" v="3" actId="27636"/>
      <pc:docMkLst>
        <pc:docMk/>
      </pc:docMkLst>
      <pc:sldChg chg="modSp mod">
        <pc:chgData name="Wojciech Kustra" userId="afebd3d0-216b-4c4f-8992-1bf1fda6d5e8" providerId="ADAL" clId="{1D307E72-7901-4E61-A01B-3C4232ABCF63}" dt="2026-07-19T16:16:25.921" v="0" actId="113"/>
        <pc:sldMkLst>
          <pc:docMk/>
          <pc:sldMk cId="372547298" sldId="314"/>
        </pc:sldMkLst>
        <pc:spChg chg="mod">
          <ac:chgData name="Wojciech Kustra" userId="afebd3d0-216b-4c4f-8992-1bf1fda6d5e8" providerId="ADAL" clId="{1D307E72-7901-4E61-A01B-3C4232ABCF63}" dt="2026-07-19T16:16:25.921" v="0" actId="113"/>
          <ac:spMkLst>
            <pc:docMk/>
            <pc:sldMk cId="372547298" sldId="314"/>
            <ac:spMk id="3" creationId="{A738A484-7421-5F20-1B0A-2D59AEF03B84}"/>
          </ac:spMkLst>
        </pc:spChg>
      </pc:sldChg>
      <pc:sldChg chg="modSp mod">
        <pc:chgData name="Wojciech Kustra" userId="afebd3d0-216b-4c4f-8992-1bf1fda6d5e8" providerId="ADAL" clId="{1D307E72-7901-4E61-A01B-3C4232ABCF63}" dt="2026-07-19T16:16:36.396" v="3" actId="27636"/>
        <pc:sldMkLst>
          <pc:docMk/>
          <pc:sldMk cId="128959522" sldId="318"/>
        </pc:sldMkLst>
        <pc:spChg chg="mod">
          <ac:chgData name="Wojciech Kustra" userId="afebd3d0-216b-4c4f-8992-1bf1fda6d5e8" providerId="ADAL" clId="{1D307E72-7901-4E61-A01B-3C4232ABCF63}" dt="2026-07-19T16:16:36.396" v="3" actId="27636"/>
          <ac:spMkLst>
            <pc:docMk/>
            <pc:sldMk cId="128959522" sldId="318"/>
            <ac:spMk id="3" creationId="{12E55B8C-3983-9563-7968-AC11ECBD574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19.07.2026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5363529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video" Target="https://www.youtube.com/embed/F5DD6CCddMU?feature=oembed"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dirty="0" err="1"/>
              <a:t>Matériel complémentaire
Introduction aux géosynthétiques</a:t>
            </a:r>
            <a:br>
              <a:rPr lang="pl-PL" dirty="0"/>
            </a:b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TRB </a:t>
            </a:r>
            <a:r>
              <a:rPr lang="pl-PL" dirty="0" err="1"/>
              <a:t>Webinar</a:t>
            </a:r>
            <a:endParaRPr lang="pl-PL" dirty="0"/>
          </a:p>
          <a:p>
            <a:r>
              <a:rPr lang="pl-PL" dirty="0"/>
              <a:t>Prof. </a:t>
            </a:r>
            <a:r>
              <a:rPr lang="pl-PL" dirty="0" err="1"/>
              <a:t>Chungsik</a:t>
            </a:r>
            <a:r>
              <a:rPr lang="pl-PL" dirty="0"/>
              <a:t> </a:t>
            </a:r>
            <a:r>
              <a:rPr lang="pl-PL" dirty="0" err="1"/>
              <a:t>Yoo</a:t>
            </a:r>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FDFF-3A39-53A3-4D44-C9AE46F5A595}"/>
              </a:ext>
            </a:extLst>
          </p:cNvPr>
          <p:cNvSpPr>
            <a:spLocks noGrp="1"/>
          </p:cNvSpPr>
          <p:nvPr>
            <p:ph type="title"/>
          </p:nvPr>
        </p:nvSpPr>
        <p:spPr/>
        <p:txBody>
          <a:bodyPr/>
          <a:lstStyle/>
          <a:p>
            <a:r>
              <a:rPr lang="en-GB" dirty="0"/>
              <a:t>Webinaire TRB : introduction aux géosynthétiques</a:t>
            </a:r>
          </a:p>
        </p:txBody>
      </p:sp>
      <p:sp>
        <p:nvSpPr>
          <p:cNvPr id="3" name="Text Placeholder 2">
            <a:extLst>
              <a:ext uri="{FF2B5EF4-FFF2-40B4-BE49-F238E27FC236}">
                <a16:creationId xmlns:a16="http://schemas.microsoft.com/office/drawing/2014/main" id="{A738A484-7421-5F20-1B0A-2D59AEF03B84}"/>
              </a:ext>
            </a:extLst>
          </p:cNvPr>
          <p:cNvSpPr>
            <a:spLocks noGrp="1"/>
          </p:cNvSpPr>
          <p:nvPr>
            <p:ph type="body" sz="quarter" idx="11"/>
          </p:nvPr>
        </p:nvSpPr>
        <p:spPr/>
        <p:txBody>
          <a:bodyPr>
            <a:normAutofit/>
          </a:bodyPr>
          <a:lstStyle/>
          <a:p>
            <a:pPr marL="0" indent="0">
              <a:buNone/>
            </a:pPr>
            <a:r>
              <a:rPr lang="en-US" dirty="0"/>
              <a:t>Introduction à géosynthétiques – Prof. Chungsik Yoo, President de Le International géosynthétiques Society (IGS)</a:t>
            </a:r>
          </a:p>
        </p:txBody>
      </p:sp>
      <p:sp>
        <p:nvSpPr>
          <p:cNvPr id="4" name="TextBox 3">
            <a:extLst>
              <a:ext uri="{FF2B5EF4-FFF2-40B4-BE49-F238E27FC236}">
                <a16:creationId xmlns:a16="http://schemas.microsoft.com/office/drawing/2014/main" id="{3085C634-AD0C-40C0-35A9-6F6B63694986}"/>
              </a:ext>
            </a:extLst>
          </p:cNvPr>
          <p:cNvSpPr txBox="1"/>
          <p:nvPr/>
        </p:nvSpPr>
        <p:spPr>
          <a:xfrm>
            <a:off x="278296" y="5758929"/>
            <a:ext cx="9607826" cy="10120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en-GB" sz="1200" dirty="0"/>
              <a:t>Ce webinaire était parrainé par les comités techniques permanents du TRB sur la mécanique et le drainage des géomatériaux saturés et non saturés, les terrassements de transport, ainsi que l’instrumentation et la modélisation géotechniques.</a:t>
            </a:r>
            <a:endParaRPr kumimoji="0" lang="en-GB" sz="12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25472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dirty="0"/>
              <a:t>Webinaire TRB : introduction aux géosynthétiques</a:t>
            </a:r>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rmAutofit/>
          </a:bodyPr>
          <a:lstStyle/>
          <a:p>
            <a:pPr marL="0" indent="0">
              <a:spcBef>
                <a:spcPts val="0"/>
              </a:spcBef>
              <a:buNone/>
            </a:pPr>
            <a:r>
              <a:rPr lang="en-GB" sz="2000" b="1" dirty="0"/>
              <a:t>Objectifs d’apprentissage :</a:t>
            </a:r>
          </a:p>
          <a:p>
            <a:pPr>
              <a:spcBef>
                <a:spcPts val="0"/>
              </a:spcBef>
              <a:buFont typeface="Arial" panose="020B0604020202020204" pitchFamily="34" charset="0"/>
              <a:buChar char="•"/>
            </a:pPr>
            <a:r>
              <a:rPr lang="en-US" sz="2000" dirty="0"/>
              <a:t>Comprendre le concept fondamental et la définition des géosynthétiques</a:t>
            </a:r>
            <a:endParaRPr lang="pl-PL" sz="2000" dirty="0"/>
          </a:p>
          <a:p>
            <a:pPr>
              <a:spcBef>
                <a:spcPts val="0"/>
              </a:spcBef>
              <a:buFont typeface="Arial" panose="020B0604020202020204" pitchFamily="34" charset="0"/>
              <a:buChar char="•"/>
            </a:pPr>
            <a:r>
              <a:rPr lang="en-US" sz="2000" dirty="0"/>
              <a:t>Identifier les principales catégories de géosynthétiques et leurs fonctions d’ingénierie</a:t>
            </a:r>
            <a:endParaRPr lang="pl-PL" sz="2000" dirty="0"/>
          </a:p>
          <a:p>
            <a:pPr>
              <a:spcBef>
                <a:spcPts val="0"/>
              </a:spcBef>
              <a:buFont typeface="Arial" panose="020B0604020202020204" pitchFamily="34" charset="0"/>
              <a:buChar char="•"/>
            </a:pPr>
            <a:r>
              <a:rPr lang="en-US" sz="2000" dirty="0"/>
              <a:t>Reconnaître les applications typiques des géosynthétiques en géotechnique et en génie civil</a:t>
            </a:r>
            <a:endParaRPr lang="pl-PL" sz="2000" dirty="0"/>
          </a:p>
          <a:p>
            <a:pPr>
              <a:spcBef>
                <a:spcPts val="0"/>
              </a:spcBef>
              <a:buFont typeface="Arial" panose="020B0604020202020204" pitchFamily="34" charset="0"/>
              <a:buChar char="•"/>
            </a:pPr>
            <a:r>
              <a:rPr lang="en-US" sz="2000" dirty="0"/>
              <a:t>Comprendre comment les géosynthétiques contribuent à la performance, à la durabilité et à la soutenabilité des infrastructures</a:t>
            </a:r>
            <a:endParaRPr lang="pl-PL" sz="2000" dirty="0"/>
          </a:p>
          <a:p>
            <a:pPr>
              <a:spcBef>
                <a:spcPts val="0"/>
              </a:spcBef>
              <a:buFont typeface="Arial" panose="020B0604020202020204" pitchFamily="34" charset="0"/>
              <a:buChar char="•"/>
            </a:pPr>
            <a:r>
              <a:rPr lang="en-US" sz="2000" dirty="0"/>
              <a:t>Acquérir des connaissances introductives sur les développements actuels et l’utilisation pratique des matériaux géosynthétiques</a:t>
            </a:r>
            <a:endParaRPr lang="pl-PL" sz="2000" dirty="0"/>
          </a:p>
        </p:txBody>
      </p:sp>
    </p:spTree>
    <p:extLst>
      <p:ext uri="{BB962C8B-B14F-4D97-AF65-F5344CB8AC3E}">
        <p14:creationId xmlns:p14="http://schemas.microsoft.com/office/powerpoint/2010/main" val="12895952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B013F-BC12-A769-0578-9839BEE18D96}"/>
              </a:ext>
            </a:extLst>
          </p:cNvPr>
          <p:cNvSpPr>
            <a:spLocks noGrp="1"/>
          </p:cNvSpPr>
          <p:nvPr>
            <p:ph type="title"/>
          </p:nvPr>
        </p:nvSpPr>
        <p:spPr/>
        <p:txBody>
          <a:bodyPr/>
          <a:lstStyle/>
          <a:p>
            <a:r>
              <a:rPr lang="en-GB" dirty="0"/>
              <a:t>Webinaire TRB : introduction aux géosynthétiques</a:t>
            </a:r>
          </a:p>
        </p:txBody>
      </p:sp>
      <p:pic>
        <p:nvPicPr>
          <p:cNvPr id="3" name="Multimedia online 2" title="Introduction to Geosynthetics - Prof. Chungsik Yoo">
            <a:hlinkClick r:id="" action="ppaction://noaction"/>
            <a:extLst>
              <a:ext uri="{FF2B5EF4-FFF2-40B4-BE49-F238E27FC236}">
                <a16:creationId xmlns:a16="http://schemas.microsoft.com/office/drawing/2014/main" id="{6B47080E-FF20-F00B-6175-8769F044A1A3}"/>
              </a:ext>
            </a:extLst>
          </p:cNvPr>
          <p:cNvPicPr>
            <a:picLocks noRot="1" noChangeAspect="1"/>
          </p:cNvPicPr>
          <p:nvPr>
            <a:videoFile r:link="rId1"/>
          </p:nvPr>
        </p:nvPicPr>
        <p:blipFill>
          <a:blip r:embed="rId3"/>
          <a:stretch>
            <a:fillRect/>
          </a:stretch>
        </p:blipFill>
        <p:spPr>
          <a:xfrm>
            <a:off x="1402080" y="1612392"/>
            <a:ext cx="6979920" cy="5242560"/>
          </a:xfrm>
          <a:prstGeom prst="rect">
            <a:avLst/>
          </a:prstGeom>
        </p:spPr>
      </p:pic>
    </p:spTree>
    <p:extLst>
      <p:ext uri="{BB962C8B-B14F-4D97-AF65-F5344CB8AC3E}">
        <p14:creationId xmlns:p14="http://schemas.microsoft.com/office/powerpoint/2010/main" val="183051169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992D93B7-C5D3-42A7-A9D0-DFFE1B64EC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260</TotalTime>
  <Words>169</Words>
  <Application>Microsoft Office PowerPoint</Application>
  <PresentationFormat>Widescreen</PresentationFormat>
  <Paragraphs>15</Paragraphs>
  <Slides>7</Slides>
  <Notes>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Aptos</vt:lpstr>
      <vt:lpstr>Arial</vt:lpstr>
      <vt:lpstr>Arial Rounded MT Bold</vt:lpstr>
      <vt:lpstr>Calibri</vt:lpstr>
      <vt:lpstr>Helvetica Neue</vt:lpstr>
      <vt:lpstr>Helvetica Neue Medium</vt:lpstr>
      <vt:lpstr>Montserrat Regular</vt:lpstr>
      <vt:lpstr>21_BasicWhite</vt:lpstr>
      <vt:lpstr>Matériel complémentaire
Introduction aux géosynthétiques </vt:lpstr>
      <vt:lpstr>Road Transportation Systems Engineering Development in the Sub-Saharan Africa – Modern EU Master Programme &amp; Capacity Building</vt:lpstr>
      <vt:lpstr>PowerPoint Presentation</vt:lpstr>
      <vt:lpstr>Webinaire TRB : introduction aux géosynthétiques</vt:lpstr>
      <vt:lpstr>Webinaire TRB : introduction aux géosynthétiques</vt:lpstr>
      <vt:lpstr>Webinaire TRB : introduction aux géosynthétiques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34</cp:revision>
  <dcterms:modified xsi:type="dcterms:W3CDTF">2026-07-19T16:16:38Z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