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1"/>
  </p:notesMasterIdLst>
  <p:handoutMasterIdLst>
    <p:handoutMasterId r:id="rId42"/>
  </p:handoutMasterIdLst>
  <p:sldIdLst>
    <p:sldId id="306" r:id="rId5"/>
    <p:sldId id="313" r:id="rId6"/>
    <p:sldId id="307"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309" r:id="rId4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051238-9D4D-4830-AA86-22A22C1AEDC5}" v="1" dt="2026-07-16T08:13:56.49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96" y="55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modSld">
      <pc:chgData name="office365" userId="5fcdbc0c-b1d0-4b52-bc28-28c25c9fccde" providerId="ADAL" clId="{839C158B-1674-498C-8D10-D29DEC7F3344}" dt="2026-07-16T08:16:35.875" v="243"/>
      <pc:docMkLst>
        <pc:docMk/>
      </pc:docMkLst>
      <pc:sldChg chg="modSp mod">
        <pc:chgData name="office365" userId="5fcdbc0c-b1d0-4b52-bc28-28c25c9fccde" providerId="ADAL" clId="{839C158B-1674-498C-8D10-D29DEC7F3344}" dt="2026-07-16T08:16:35.875" v="243"/>
        <pc:sldMkLst>
          <pc:docMk/>
          <pc:sldMk cId="0" sldId="257"/>
        </pc:sldMkLst>
        <pc:spChg chg="mod">
          <ac:chgData name="office365" userId="5fcdbc0c-b1d0-4b52-bc28-28c25c9fccde" providerId="ADAL" clId="{839C158B-1674-498C-8D10-D29DEC7F3344}" dt="2026-07-16T08:16:35.864" v="139"/>
          <ac:spMkLst>
            <pc:docMk/>
            <pc:sldMk cId="0" sldId="257"/>
            <ac:spMk id="17" creationId="{564C3117-55AE-478C-9056-FF63B9FAE7B3}"/>
          </ac:spMkLst>
        </pc:spChg>
        <pc:spChg chg="mod">
          <ac:chgData name="office365" userId="5fcdbc0c-b1d0-4b52-bc28-28c25c9fccde" providerId="ADAL" clId="{839C158B-1674-498C-8D10-D29DEC7F3344}" dt="2026-07-16T08:16:35.865" v="143"/>
          <ac:spMkLst>
            <pc:docMk/>
            <pc:sldMk cId="0" sldId="257"/>
            <ac:spMk id="18" creationId="{706FE707-9CDF-4F8F-A429-28DAD0B9C95A}"/>
          </ac:spMkLst>
        </pc:spChg>
        <pc:spChg chg="mod">
          <ac:chgData name="office365" userId="5fcdbc0c-b1d0-4b52-bc28-28c25c9fccde" providerId="ADAL" clId="{839C158B-1674-498C-8D10-D29DEC7F3344}" dt="2026-07-16T08:16:35.865" v="147"/>
          <ac:spMkLst>
            <pc:docMk/>
            <pc:sldMk cId="0" sldId="257"/>
            <ac:spMk id="19" creationId="{7F1D5F50-BF13-4F1E-8627-B16D4BC60003}"/>
          </ac:spMkLst>
        </pc:spChg>
        <pc:spChg chg="mod">
          <ac:chgData name="office365" userId="5fcdbc0c-b1d0-4b52-bc28-28c25c9fccde" providerId="ADAL" clId="{839C158B-1674-498C-8D10-D29DEC7F3344}" dt="2026-07-16T08:16:35.865" v="151"/>
          <ac:spMkLst>
            <pc:docMk/>
            <pc:sldMk cId="0" sldId="257"/>
            <ac:spMk id="20" creationId="{E7262BD5-CEB3-464A-8C90-FAC7FA9BF133}"/>
          </ac:spMkLst>
        </pc:spChg>
        <pc:spChg chg="mod">
          <ac:chgData name="office365" userId="5fcdbc0c-b1d0-4b52-bc28-28c25c9fccde" providerId="ADAL" clId="{839C158B-1674-498C-8D10-D29DEC7F3344}" dt="2026-07-16T08:16:35.866" v="155"/>
          <ac:spMkLst>
            <pc:docMk/>
            <pc:sldMk cId="0" sldId="257"/>
            <ac:spMk id="21" creationId="{7371B715-3FC8-4923-9E82-D59614382054}"/>
          </ac:spMkLst>
        </pc:spChg>
        <pc:spChg chg="mod">
          <ac:chgData name="office365" userId="5fcdbc0c-b1d0-4b52-bc28-28c25c9fccde" providerId="ADAL" clId="{839C158B-1674-498C-8D10-D29DEC7F3344}" dt="2026-07-16T08:16:35.866" v="159"/>
          <ac:spMkLst>
            <pc:docMk/>
            <pc:sldMk cId="0" sldId="257"/>
            <ac:spMk id="22" creationId="{4E9CE176-1286-4127-9456-22E3DF944696}"/>
          </ac:spMkLst>
        </pc:spChg>
        <pc:spChg chg="mod">
          <ac:chgData name="office365" userId="5fcdbc0c-b1d0-4b52-bc28-28c25c9fccde" providerId="ADAL" clId="{839C158B-1674-498C-8D10-D29DEC7F3344}" dt="2026-07-16T08:16:35.867" v="163"/>
          <ac:spMkLst>
            <pc:docMk/>
            <pc:sldMk cId="0" sldId="257"/>
            <ac:spMk id="23" creationId="{87175BD9-EE39-47C4-9D96-537F73270D6C}"/>
          </ac:spMkLst>
        </pc:spChg>
        <pc:spChg chg="mod">
          <ac:chgData name="office365" userId="5fcdbc0c-b1d0-4b52-bc28-28c25c9fccde" providerId="ADAL" clId="{839C158B-1674-498C-8D10-D29DEC7F3344}" dt="2026-07-16T08:16:35.868" v="167"/>
          <ac:spMkLst>
            <pc:docMk/>
            <pc:sldMk cId="0" sldId="257"/>
            <ac:spMk id="24" creationId="{EFEE8C1A-FF87-4B26-AA29-08AE83E83411}"/>
          </ac:spMkLst>
        </pc:spChg>
        <pc:spChg chg="mod">
          <ac:chgData name="office365" userId="5fcdbc0c-b1d0-4b52-bc28-28c25c9fccde" providerId="ADAL" clId="{839C158B-1674-498C-8D10-D29DEC7F3344}" dt="2026-07-16T08:16:35.868" v="171"/>
          <ac:spMkLst>
            <pc:docMk/>
            <pc:sldMk cId="0" sldId="257"/>
            <ac:spMk id="25" creationId="{5D817BCA-E79D-4AFF-AA04-A71D18BF598B}"/>
          </ac:spMkLst>
        </pc:spChg>
        <pc:spChg chg="mod">
          <ac:chgData name="office365" userId="5fcdbc0c-b1d0-4b52-bc28-28c25c9fccde" providerId="ADAL" clId="{839C158B-1674-498C-8D10-D29DEC7F3344}" dt="2026-07-16T08:16:35.868" v="175"/>
          <ac:spMkLst>
            <pc:docMk/>
            <pc:sldMk cId="0" sldId="257"/>
            <ac:spMk id="26" creationId="{404A808B-559D-471E-AE36-5F8B38ED0428}"/>
          </ac:spMkLst>
        </pc:spChg>
        <pc:spChg chg="mod">
          <ac:chgData name="office365" userId="5fcdbc0c-b1d0-4b52-bc28-28c25c9fccde" providerId="ADAL" clId="{839C158B-1674-498C-8D10-D29DEC7F3344}" dt="2026-07-16T08:16:35.869" v="179"/>
          <ac:spMkLst>
            <pc:docMk/>
            <pc:sldMk cId="0" sldId="257"/>
            <ac:spMk id="27" creationId="{A0D66570-B5B0-45F9-9C2A-EC5ECCD46CF4}"/>
          </ac:spMkLst>
        </pc:spChg>
        <pc:spChg chg="mod">
          <ac:chgData name="office365" userId="5fcdbc0c-b1d0-4b52-bc28-28c25c9fccde" providerId="ADAL" clId="{839C158B-1674-498C-8D10-D29DEC7F3344}" dt="2026-07-16T08:16:35.869" v="183"/>
          <ac:spMkLst>
            <pc:docMk/>
            <pc:sldMk cId="0" sldId="257"/>
            <ac:spMk id="28" creationId="{A548F363-8AFB-4D47-8C5E-44B676404F31}"/>
          </ac:spMkLst>
        </pc:spChg>
        <pc:spChg chg="mod">
          <ac:chgData name="office365" userId="5fcdbc0c-b1d0-4b52-bc28-28c25c9fccde" providerId="ADAL" clId="{839C158B-1674-498C-8D10-D29DEC7F3344}" dt="2026-07-16T08:16:35.870" v="187"/>
          <ac:spMkLst>
            <pc:docMk/>
            <pc:sldMk cId="0" sldId="257"/>
            <ac:spMk id="29" creationId="{58A383AA-1CC0-4167-80ED-FBA85B4564C3}"/>
          </ac:spMkLst>
        </pc:spChg>
        <pc:spChg chg="mod">
          <ac:chgData name="office365" userId="5fcdbc0c-b1d0-4b52-bc28-28c25c9fccde" providerId="ADAL" clId="{839C158B-1674-498C-8D10-D29DEC7F3344}" dt="2026-07-16T08:16:35.870" v="191"/>
          <ac:spMkLst>
            <pc:docMk/>
            <pc:sldMk cId="0" sldId="257"/>
            <ac:spMk id="30" creationId="{41F5BA90-FE4E-4C71-8408-8E603D65F405}"/>
          </ac:spMkLst>
        </pc:spChg>
        <pc:spChg chg="mod">
          <ac:chgData name="office365" userId="5fcdbc0c-b1d0-4b52-bc28-28c25c9fccde" providerId="ADAL" clId="{839C158B-1674-498C-8D10-D29DEC7F3344}" dt="2026-07-16T08:16:35.871" v="195"/>
          <ac:spMkLst>
            <pc:docMk/>
            <pc:sldMk cId="0" sldId="257"/>
            <ac:spMk id="31" creationId="{F366092A-62E0-40AC-8378-DF2A04BC4AAA}"/>
          </ac:spMkLst>
        </pc:spChg>
        <pc:spChg chg="mod">
          <ac:chgData name="office365" userId="5fcdbc0c-b1d0-4b52-bc28-28c25c9fccde" providerId="ADAL" clId="{839C158B-1674-498C-8D10-D29DEC7F3344}" dt="2026-07-16T08:16:35.871" v="199"/>
          <ac:spMkLst>
            <pc:docMk/>
            <pc:sldMk cId="0" sldId="257"/>
            <ac:spMk id="32" creationId="{BC02A049-58C0-4997-9FD4-0E1087C22AB4}"/>
          </ac:spMkLst>
        </pc:spChg>
        <pc:spChg chg="mod">
          <ac:chgData name="office365" userId="5fcdbc0c-b1d0-4b52-bc28-28c25c9fccde" providerId="ADAL" clId="{839C158B-1674-498C-8D10-D29DEC7F3344}" dt="2026-07-16T08:16:35.871" v="203"/>
          <ac:spMkLst>
            <pc:docMk/>
            <pc:sldMk cId="0" sldId="257"/>
            <ac:spMk id="33" creationId="{50A67133-262F-4445-98FB-08B91FB0F227}"/>
          </ac:spMkLst>
        </pc:spChg>
        <pc:spChg chg="mod">
          <ac:chgData name="office365" userId="5fcdbc0c-b1d0-4b52-bc28-28c25c9fccde" providerId="ADAL" clId="{839C158B-1674-498C-8D10-D29DEC7F3344}" dt="2026-07-16T08:16:35.872" v="207"/>
          <ac:spMkLst>
            <pc:docMk/>
            <pc:sldMk cId="0" sldId="257"/>
            <ac:spMk id="34" creationId="{AFF3637B-31FB-4B46-9FAB-D8267884C8EC}"/>
          </ac:spMkLst>
        </pc:spChg>
        <pc:spChg chg="mod">
          <ac:chgData name="office365" userId="5fcdbc0c-b1d0-4b52-bc28-28c25c9fccde" providerId="ADAL" clId="{839C158B-1674-498C-8D10-D29DEC7F3344}" dt="2026-07-16T08:16:35.872" v="211"/>
          <ac:spMkLst>
            <pc:docMk/>
            <pc:sldMk cId="0" sldId="257"/>
            <ac:spMk id="35" creationId="{364F0F39-DDF5-4044-8CDF-2E03658438E6}"/>
          </ac:spMkLst>
        </pc:spChg>
        <pc:spChg chg="mod">
          <ac:chgData name="office365" userId="5fcdbc0c-b1d0-4b52-bc28-28c25c9fccde" providerId="ADAL" clId="{839C158B-1674-498C-8D10-D29DEC7F3344}" dt="2026-07-16T08:16:35.873" v="215"/>
          <ac:spMkLst>
            <pc:docMk/>
            <pc:sldMk cId="0" sldId="257"/>
            <ac:spMk id="43" creationId="{52F4D32D-144D-46B5-ACE6-8AF5329F5CD2}"/>
          </ac:spMkLst>
        </pc:spChg>
        <pc:spChg chg="mod">
          <ac:chgData name="office365" userId="5fcdbc0c-b1d0-4b52-bc28-28c25c9fccde" providerId="ADAL" clId="{839C158B-1674-498C-8D10-D29DEC7F3344}" dt="2026-07-16T08:16:35.873" v="219"/>
          <ac:spMkLst>
            <pc:docMk/>
            <pc:sldMk cId="0" sldId="257"/>
            <ac:spMk id="44" creationId="{31A6480B-B110-4E6F-BAAF-A9F338E11C38}"/>
          </ac:spMkLst>
        </pc:spChg>
        <pc:spChg chg="mod">
          <ac:chgData name="office365" userId="5fcdbc0c-b1d0-4b52-bc28-28c25c9fccde" providerId="ADAL" clId="{839C158B-1674-498C-8D10-D29DEC7F3344}" dt="2026-07-16T08:16:35.874" v="223"/>
          <ac:spMkLst>
            <pc:docMk/>
            <pc:sldMk cId="0" sldId="257"/>
            <ac:spMk id="45" creationId="{C167D24A-B820-4CDE-96DF-FB8C8B16CFFE}"/>
          </ac:spMkLst>
        </pc:spChg>
        <pc:spChg chg="mod">
          <ac:chgData name="office365" userId="5fcdbc0c-b1d0-4b52-bc28-28c25c9fccde" providerId="ADAL" clId="{839C158B-1674-498C-8D10-D29DEC7F3344}" dt="2026-07-16T08:16:35.874" v="227"/>
          <ac:spMkLst>
            <pc:docMk/>
            <pc:sldMk cId="0" sldId="257"/>
            <ac:spMk id="50" creationId="{C2C99E60-1135-46F9-A31F-EF1651AB5A69}"/>
          </ac:spMkLst>
        </pc:spChg>
        <pc:spChg chg="mod">
          <ac:chgData name="office365" userId="5fcdbc0c-b1d0-4b52-bc28-28c25c9fccde" providerId="ADAL" clId="{839C158B-1674-498C-8D10-D29DEC7F3344}" dt="2026-07-16T08:16:35.875" v="231"/>
          <ac:spMkLst>
            <pc:docMk/>
            <pc:sldMk cId="0" sldId="257"/>
            <ac:spMk id="51" creationId="{FEAD61EC-F445-447C-A611-D7AD38F94003}"/>
          </ac:spMkLst>
        </pc:spChg>
        <pc:spChg chg="mod">
          <ac:chgData name="office365" userId="5fcdbc0c-b1d0-4b52-bc28-28c25c9fccde" providerId="ADAL" clId="{839C158B-1674-498C-8D10-D29DEC7F3344}" dt="2026-07-16T08:16:35.875" v="235"/>
          <ac:spMkLst>
            <pc:docMk/>
            <pc:sldMk cId="0" sldId="257"/>
            <ac:spMk id="52" creationId="{4B2702F8-6872-4039-98A3-9EC63817C8E0}"/>
          </ac:spMkLst>
        </pc:spChg>
        <pc:spChg chg="mod">
          <ac:chgData name="office365" userId="5fcdbc0c-b1d0-4b52-bc28-28c25c9fccde" providerId="ADAL" clId="{839C158B-1674-498C-8D10-D29DEC7F3344}" dt="2026-07-16T08:16:35.875" v="239"/>
          <ac:spMkLst>
            <pc:docMk/>
            <pc:sldMk cId="0" sldId="257"/>
            <ac:spMk id="55" creationId="{365943F4-6934-40A5-B51F-56620C924D49}"/>
          </ac:spMkLst>
        </pc:spChg>
        <pc:spChg chg="mod">
          <ac:chgData name="office365" userId="5fcdbc0c-b1d0-4b52-bc28-28c25c9fccde" providerId="ADAL" clId="{839C158B-1674-498C-8D10-D29DEC7F3344}" dt="2026-07-16T08:16:35.875" v="243"/>
          <ac:spMkLst>
            <pc:docMk/>
            <pc:sldMk cId="0" sldId="257"/>
            <ac:spMk id="56" creationId="{C13E7C20-6BC4-4FE1-BB71-BA559B97EFBA}"/>
          </ac:spMkLst>
        </pc:spChg>
        <pc:picChg chg="mod">
          <ac:chgData name="office365" userId="5fcdbc0c-b1d0-4b52-bc28-28c25c9fccde" providerId="ADAL" clId="{839C158B-1674-498C-8D10-D29DEC7F3344}" dt="2026-07-16T08:16:35.864" v="135"/>
          <ac:picMkLst>
            <pc:docMk/>
            <pc:sldMk cId="0" sldId="257"/>
            <ac:picMk id="2" creationId="{00000000-0000-0000-0000-000000000000}"/>
          </ac:picMkLst>
        </pc:picChg>
      </pc:sldChg>
      <pc:sldChg chg="modSp mod">
        <pc:chgData name="office365" userId="5fcdbc0c-b1d0-4b52-bc28-28c25c9fccde" providerId="ADAL" clId="{839C158B-1674-498C-8D10-D29DEC7F3344}" dt="2026-07-16T08:16:06.255" v="11"/>
        <pc:sldMkLst>
          <pc:docMk/>
          <pc:sldMk cId="0" sldId="258"/>
        </pc:sldMkLst>
        <pc:picChg chg="mod">
          <ac:chgData name="office365" userId="5fcdbc0c-b1d0-4b52-bc28-28c25c9fccde" providerId="ADAL" clId="{839C158B-1674-498C-8D10-D29DEC7F3344}" dt="2026-07-16T08:16:06.255" v="11"/>
          <ac:picMkLst>
            <pc:docMk/>
            <pc:sldMk cId="0" sldId="258"/>
            <ac:picMk id="2" creationId="{00000000-0000-0000-0000-000000000000}"/>
          </ac:picMkLst>
        </pc:picChg>
      </pc:sldChg>
      <pc:sldChg chg="modSp mod">
        <pc:chgData name="office365" userId="5fcdbc0c-b1d0-4b52-bc28-28c25c9fccde" providerId="ADAL" clId="{839C158B-1674-498C-8D10-D29DEC7F3344}" dt="2026-07-16T08:16:06.271" v="15"/>
        <pc:sldMkLst>
          <pc:docMk/>
          <pc:sldMk cId="0" sldId="259"/>
        </pc:sldMkLst>
        <pc:picChg chg="mod">
          <ac:chgData name="office365" userId="5fcdbc0c-b1d0-4b52-bc28-28c25c9fccde" providerId="ADAL" clId="{839C158B-1674-498C-8D10-D29DEC7F3344}" dt="2026-07-16T08:16:06.271" v="15"/>
          <ac:picMkLst>
            <pc:docMk/>
            <pc:sldMk cId="0" sldId="259"/>
            <ac:picMk id="2" creationId="{00000000-0000-0000-0000-000000000000}"/>
          </ac:picMkLst>
        </pc:picChg>
      </pc:sldChg>
      <pc:sldChg chg="modSp mod">
        <pc:chgData name="office365" userId="5fcdbc0c-b1d0-4b52-bc28-28c25c9fccde" providerId="ADAL" clId="{839C158B-1674-498C-8D10-D29DEC7F3344}" dt="2026-07-16T08:16:06.278" v="19"/>
        <pc:sldMkLst>
          <pc:docMk/>
          <pc:sldMk cId="0" sldId="260"/>
        </pc:sldMkLst>
        <pc:picChg chg="mod">
          <ac:chgData name="office365" userId="5fcdbc0c-b1d0-4b52-bc28-28c25c9fccde" providerId="ADAL" clId="{839C158B-1674-498C-8D10-D29DEC7F3344}" dt="2026-07-16T08:16:06.278" v="19"/>
          <ac:picMkLst>
            <pc:docMk/>
            <pc:sldMk cId="0" sldId="260"/>
            <ac:picMk id="2" creationId="{00000000-0000-0000-0000-000000000000}"/>
          </ac:picMkLst>
        </pc:picChg>
      </pc:sldChg>
      <pc:sldChg chg="modSp mod">
        <pc:chgData name="office365" userId="5fcdbc0c-b1d0-4b52-bc28-28c25c9fccde" providerId="ADAL" clId="{839C158B-1674-498C-8D10-D29DEC7F3344}" dt="2026-07-16T08:16:06.283" v="23"/>
        <pc:sldMkLst>
          <pc:docMk/>
          <pc:sldMk cId="0" sldId="261"/>
        </pc:sldMkLst>
        <pc:picChg chg="mod">
          <ac:chgData name="office365" userId="5fcdbc0c-b1d0-4b52-bc28-28c25c9fccde" providerId="ADAL" clId="{839C158B-1674-498C-8D10-D29DEC7F3344}" dt="2026-07-16T08:16:06.283" v="23"/>
          <ac:picMkLst>
            <pc:docMk/>
            <pc:sldMk cId="0" sldId="261"/>
            <ac:picMk id="2" creationId="{00000000-0000-0000-0000-000000000000}"/>
          </ac:picMkLst>
        </pc:picChg>
      </pc:sldChg>
      <pc:sldChg chg="modSp mod">
        <pc:chgData name="office365" userId="5fcdbc0c-b1d0-4b52-bc28-28c25c9fccde" providerId="ADAL" clId="{839C158B-1674-498C-8D10-D29DEC7F3344}" dt="2026-07-16T08:16:06.288" v="27"/>
        <pc:sldMkLst>
          <pc:docMk/>
          <pc:sldMk cId="0" sldId="262"/>
        </pc:sldMkLst>
        <pc:picChg chg="mod">
          <ac:chgData name="office365" userId="5fcdbc0c-b1d0-4b52-bc28-28c25c9fccde" providerId="ADAL" clId="{839C158B-1674-498C-8D10-D29DEC7F3344}" dt="2026-07-16T08:16:06.288" v="27"/>
          <ac:picMkLst>
            <pc:docMk/>
            <pc:sldMk cId="0" sldId="262"/>
            <ac:picMk id="2" creationId="{00000000-0000-0000-0000-000000000000}"/>
          </ac:picMkLst>
        </pc:picChg>
      </pc:sldChg>
      <pc:sldChg chg="modSp mod">
        <pc:chgData name="office365" userId="5fcdbc0c-b1d0-4b52-bc28-28c25c9fccde" providerId="ADAL" clId="{839C158B-1674-498C-8D10-D29DEC7F3344}" dt="2026-07-16T08:16:06.293" v="31"/>
        <pc:sldMkLst>
          <pc:docMk/>
          <pc:sldMk cId="0" sldId="263"/>
        </pc:sldMkLst>
        <pc:picChg chg="mod">
          <ac:chgData name="office365" userId="5fcdbc0c-b1d0-4b52-bc28-28c25c9fccde" providerId="ADAL" clId="{839C158B-1674-498C-8D10-D29DEC7F3344}" dt="2026-07-16T08:16:06.293" v="31"/>
          <ac:picMkLst>
            <pc:docMk/>
            <pc:sldMk cId="0" sldId="263"/>
            <ac:picMk id="2" creationId="{00000000-0000-0000-0000-000000000000}"/>
          </ac:picMkLst>
        </pc:picChg>
      </pc:sldChg>
      <pc:sldChg chg="modSp mod">
        <pc:chgData name="office365" userId="5fcdbc0c-b1d0-4b52-bc28-28c25c9fccde" providerId="ADAL" clId="{839C158B-1674-498C-8D10-D29DEC7F3344}" dt="2026-07-16T08:16:06.297" v="35"/>
        <pc:sldMkLst>
          <pc:docMk/>
          <pc:sldMk cId="0" sldId="264"/>
        </pc:sldMkLst>
        <pc:picChg chg="mod">
          <ac:chgData name="office365" userId="5fcdbc0c-b1d0-4b52-bc28-28c25c9fccde" providerId="ADAL" clId="{839C158B-1674-498C-8D10-D29DEC7F3344}" dt="2026-07-16T08:16:06.297" v="35"/>
          <ac:picMkLst>
            <pc:docMk/>
            <pc:sldMk cId="0" sldId="264"/>
            <ac:picMk id="2" creationId="{00000000-0000-0000-0000-000000000000}"/>
          </ac:picMkLst>
        </pc:picChg>
      </pc:sldChg>
      <pc:sldChg chg="modSp mod">
        <pc:chgData name="office365" userId="5fcdbc0c-b1d0-4b52-bc28-28c25c9fccde" providerId="ADAL" clId="{839C158B-1674-498C-8D10-D29DEC7F3344}" dt="2026-07-16T08:16:06.300" v="39"/>
        <pc:sldMkLst>
          <pc:docMk/>
          <pc:sldMk cId="0" sldId="265"/>
        </pc:sldMkLst>
        <pc:picChg chg="mod">
          <ac:chgData name="office365" userId="5fcdbc0c-b1d0-4b52-bc28-28c25c9fccde" providerId="ADAL" clId="{839C158B-1674-498C-8D10-D29DEC7F3344}" dt="2026-07-16T08:16:06.300" v="39"/>
          <ac:picMkLst>
            <pc:docMk/>
            <pc:sldMk cId="0" sldId="265"/>
            <ac:picMk id="2" creationId="{00000000-0000-0000-0000-000000000000}"/>
          </ac:picMkLst>
        </pc:picChg>
      </pc:sldChg>
      <pc:sldChg chg="modSp mod">
        <pc:chgData name="office365" userId="5fcdbc0c-b1d0-4b52-bc28-28c25c9fccde" providerId="ADAL" clId="{839C158B-1674-498C-8D10-D29DEC7F3344}" dt="2026-07-16T08:16:06.303" v="43"/>
        <pc:sldMkLst>
          <pc:docMk/>
          <pc:sldMk cId="0" sldId="266"/>
        </pc:sldMkLst>
        <pc:picChg chg="mod">
          <ac:chgData name="office365" userId="5fcdbc0c-b1d0-4b52-bc28-28c25c9fccde" providerId="ADAL" clId="{839C158B-1674-498C-8D10-D29DEC7F3344}" dt="2026-07-16T08:16:06.303" v="43"/>
          <ac:picMkLst>
            <pc:docMk/>
            <pc:sldMk cId="0" sldId="266"/>
            <ac:picMk id="2" creationId="{00000000-0000-0000-0000-000000000000}"/>
          </ac:picMkLst>
        </pc:picChg>
      </pc:sldChg>
      <pc:sldChg chg="modSp mod">
        <pc:chgData name="office365" userId="5fcdbc0c-b1d0-4b52-bc28-28c25c9fccde" providerId="ADAL" clId="{839C158B-1674-498C-8D10-D29DEC7F3344}" dt="2026-07-16T08:16:06.307" v="47"/>
        <pc:sldMkLst>
          <pc:docMk/>
          <pc:sldMk cId="0" sldId="267"/>
        </pc:sldMkLst>
        <pc:picChg chg="mod">
          <ac:chgData name="office365" userId="5fcdbc0c-b1d0-4b52-bc28-28c25c9fccde" providerId="ADAL" clId="{839C158B-1674-498C-8D10-D29DEC7F3344}" dt="2026-07-16T08:16:06.307" v="47"/>
          <ac:picMkLst>
            <pc:docMk/>
            <pc:sldMk cId="0" sldId="267"/>
            <ac:picMk id="2" creationId="{00000000-0000-0000-0000-000000000000}"/>
          </ac:picMkLst>
        </pc:picChg>
      </pc:sldChg>
      <pc:sldChg chg="modSp mod">
        <pc:chgData name="office365" userId="5fcdbc0c-b1d0-4b52-bc28-28c25c9fccde" providerId="ADAL" clId="{839C158B-1674-498C-8D10-D29DEC7F3344}" dt="2026-07-16T08:16:06.311" v="51"/>
        <pc:sldMkLst>
          <pc:docMk/>
          <pc:sldMk cId="0" sldId="268"/>
        </pc:sldMkLst>
        <pc:picChg chg="mod">
          <ac:chgData name="office365" userId="5fcdbc0c-b1d0-4b52-bc28-28c25c9fccde" providerId="ADAL" clId="{839C158B-1674-498C-8D10-D29DEC7F3344}" dt="2026-07-16T08:16:06.311" v="51"/>
          <ac:picMkLst>
            <pc:docMk/>
            <pc:sldMk cId="0" sldId="268"/>
            <ac:picMk id="2" creationId="{00000000-0000-0000-0000-000000000000}"/>
          </ac:picMkLst>
        </pc:picChg>
      </pc:sldChg>
      <pc:sldChg chg="modSp mod">
        <pc:chgData name="office365" userId="5fcdbc0c-b1d0-4b52-bc28-28c25c9fccde" providerId="ADAL" clId="{839C158B-1674-498C-8D10-D29DEC7F3344}" dt="2026-07-16T08:16:06.314" v="55"/>
        <pc:sldMkLst>
          <pc:docMk/>
          <pc:sldMk cId="0" sldId="269"/>
        </pc:sldMkLst>
        <pc:picChg chg="mod">
          <ac:chgData name="office365" userId="5fcdbc0c-b1d0-4b52-bc28-28c25c9fccde" providerId="ADAL" clId="{839C158B-1674-498C-8D10-D29DEC7F3344}" dt="2026-07-16T08:16:06.314" v="55"/>
          <ac:picMkLst>
            <pc:docMk/>
            <pc:sldMk cId="0" sldId="269"/>
            <ac:picMk id="2" creationId="{00000000-0000-0000-0000-000000000000}"/>
          </ac:picMkLst>
        </pc:picChg>
      </pc:sldChg>
      <pc:sldChg chg="modSp mod">
        <pc:chgData name="office365" userId="5fcdbc0c-b1d0-4b52-bc28-28c25c9fccde" providerId="ADAL" clId="{839C158B-1674-498C-8D10-D29DEC7F3344}" dt="2026-07-16T08:16:06.318" v="59"/>
        <pc:sldMkLst>
          <pc:docMk/>
          <pc:sldMk cId="0" sldId="270"/>
        </pc:sldMkLst>
        <pc:picChg chg="mod">
          <ac:chgData name="office365" userId="5fcdbc0c-b1d0-4b52-bc28-28c25c9fccde" providerId="ADAL" clId="{839C158B-1674-498C-8D10-D29DEC7F3344}" dt="2026-07-16T08:16:06.318" v="59"/>
          <ac:picMkLst>
            <pc:docMk/>
            <pc:sldMk cId="0" sldId="270"/>
            <ac:picMk id="2" creationId="{00000000-0000-0000-0000-000000000000}"/>
          </ac:picMkLst>
        </pc:picChg>
      </pc:sldChg>
      <pc:sldChg chg="modSp mod">
        <pc:chgData name="office365" userId="5fcdbc0c-b1d0-4b52-bc28-28c25c9fccde" providerId="ADAL" clId="{839C158B-1674-498C-8D10-D29DEC7F3344}" dt="2026-07-16T08:16:06.321" v="63"/>
        <pc:sldMkLst>
          <pc:docMk/>
          <pc:sldMk cId="0" sldId="271"/>
        </pc:sldMkLst>
        <pc:picChg chg="mod">
          <ac:chgData name="office365" userId="5fcdbc0c-b1d0-4b52-bc28-28c25c9fccde" providerId="ADAL" clId="{839C158B-1674-498C-8D10-D29DEC7F3344}" dt="2026-07-16T08:16:06.321" v="63"/>
          <ac:picMkLst>
            <pc:docMk/>
            <pc:sldMk cId="0" sldId="271"/>
            <ac:picMk id="2" creationId="{00000000-0000-0000-0000-000000000000}"/>
          </ac:picMkLst>
        </pc:picChg>
      </pc:sldChg>
      <pc:sldChg chg="modSp mod">
        <pc:chgData name="office365" userId="5fcdbc0c-b1d0-4b52-bc28-28c25c9fccde" providerId="ADAL" clId="{839C158B-1674-498C-8D10-D29DEC7F3344}" dt="2026-07-16T08:16:06.324" v="67"/>
        <pc:sldMkLst>
          <pc:docMk/>
          <pc:sldMk cId="0" sldId="272"/>
        </pc:sldMkLst>
        <pc:picChg chg="mod">
          <ac:chgData name="office365" userId="5fcdbc0c-b1d0-4b52-bc28-28c25c9fccde" providerId="ADAL" clId="{839C158B-1674-498C-8D10-D29DEC7F3344}" dt="2026-07-16T08:16:06.324" v="67"/>
          <ac:picMkLst>
            <pc:docMk/>
            <pc:sldMk cId="0" sldId="272"/>
            <ac:picMk id="2" creationId="{00000000-0000-0000-0000-000000000000}"/>
          </ac:picMkLst>
        </pc:picChg>
      </pc:sldChg>
      <pc:sldChg chg="modSp mod">
        <pc:chgData name="office365" userId="5fcdbc0c-b1d0-4b52-bc28-28c25c9fccde" providerId="ADAL" clId="{839C158B-1674-498C-8D10-D29DEC7F3344}" dt="2026-07-16T08:16:06.327" v="71"/>
        <pc:sldMkLst>
          <pc:docMk/>
          <pc:sldMk cId="0" sldId="273"/>
        </pc:sldMkLst>
        <pc:picChg chg="mod">
          <ac:chgData name="office365" userId="5fcdbc0c-b1d0-4b52-bc28-28c25c9fccde" providerId="ADAL" clId="{839C158B-1674-498C-8D10-D29DEC7F3344}" dt="2026-07-16T08:16:06.327" v="71"/>
          <ac:picMkLst>
            <pc:docMk/>
            <pc:sldMk cId="0" sldId="273"/>
            <ac:picMk id="2" creationId="{00000000-0000-0000-0000-000000000000}"/>
          </ac:picMkLst>
        </pc:picChg>
      </pc:sldChg>
      <pc:sldChg chg="modSp mod">
        <pc:chgData name="office365" userId="5fcdbc0c-b1d0-4b52-bc28-28c25c9fccde" providerId="ADAL" clId="{839C158B-1674-498C-8D10-D29DEC7F3344}" dt="2026-07-16T08:16:06.329" v="75"/>
        <pc:sldMkLst>
          <pc:docMk/>
          <pc:sldMk cId="0" sldId="274"/>
        </pc:sldMkLst>
        <pc:picChg chg="mod">
          <ac:chgData name="office365" userId="5fcdbc0c-b1d0-4b52-bc28-28c25c9fccde" providerId="ADAL" clId="{839C158B-1674-498C-8D10-D29DEC7F3344}" dt="2026-07-16T08:16:06.329" v="75"/>
          <ac:picMkLst>
            <pc:docMk/>
            <pc:sldMk cId="0" sldId="274"/>
            <ac:picMk id="2" creationId="{00000000-0000-0000-0000-000000000000}"/>
          </ac:picMkLst>
        </pc:picChg>
      </pc:sldChg>
      <pc:sldChg chg="modSp mod">
        <pc:chgData name="office365" userId="5fcdbc0c-b1d0-4b52-bc28-28c25c9fccde" providerId="ADAL" clId="{839C158B-1674-498C-8D10-D29DEC7F3344}" dt="2026-07-16T08:16:06.332" v="79"/>
        <pc:sldMkLst>
          <pc:docMk/>
          <pc:sldMk cId="0" sldId="275"/>
        </pc:sldMkLst>
        <pc:picChg chg="mod">
          <ac:chgData name="office365" userId="5fcdbc0c-b1d0-4b52-bc28-28c25c9fccde" providerId="ADAL" clId="{839C158B-1674-498C-8D10-D29DEC7F3344}" dt="2026-07-16T08:16:06.332" v="79"/>
          <ac:picMkLst>
            <pc:docMk/>
            <pc:sldMk cId="0" sldId="275"/>
            <ac:picMk id="2" creationId="{00000000-0000-0000-0000-000000000000}"/>
          </ac:picMkLst>
        </pc:picChg>
      </pc:sldChg>
      <pc:sldChg chg="modSp mod">
        <pc:chgData name="office365" userId="5fcdbc0c-b1d0-4b52-bc28-28c25c9fccde" providerId="ADAL" clId="{839C158B-1674-498C-8D10-D29DEC7F3344}" dt="2026-07-16T08:16:06.335" v="83"/>
        <pc:sldMkLst>
          <pc:docMk/>
          <pc:sldMk cId="0" sldId="276"/>
        </pc:sldMkLst>
        <pc:picChg chg="mod">
          <ac:chgData name="office365" userId="5fcdbc0c-b1d0-4b52-bc28-28c25c9fccde" providerId="ADAL" clId="{839C158B-1674-498C-8D10-D29DEC7F3344}" dt="2026-07-16T08:16:06.335" v="83"/>
          <ac:picMkLst>
            <pc:docMk/>
            <pc:sldMk cId="0" sldId="276"/>
            <ac:picMk id="2" creationId="{00000000-0000-0000-0000-000000000000}"/>
          </ac:picMkLst>
        </pc:picChg>
      </pc:sldChg>
      <pc:sldChg chg="modSp mod">
        <pc:chgData name="office365" userId="5fcdbc0c-b1d0-4b52-bc28-28c25c9fccde" providerId="ADAL" clId="{839C158B-1674-498C-8D10-D29DEC7F3344}" dt="2026-07-16T08:16:06.338" v="87"/>
        <pc:sldMkLst>
          <pc:docMk/>
          <pc:sldMk cId="0" sldId="277"/>
        </pc:sldMkLst>
        <pc:picChg chg="mod">
          <ac:chgData name="office365" userId="5fcdbc0c-b1d0-4b52-bc28-28c25c9fccde" providerId="ADAL" clId="{839C158B-1674-498C-8D10-D29DEC7F3344}" dt="2026-07-16T08:16:06.338" v="87"/>
          <ac:picMkLst>
            <pc:docMk/>
            <pc:sldMk cId="0" sldId="277"/>
            <ac:picMk id="2" creationId="{00000000-0000-0000-0000-000000000000}"/>
          </ac:picMkLst>
        </pc:picChg>
      </pc:sldChg>
      <pc:sldChg chg="modSp mod">
        <pc:chgData name="office365" userId="5fcdbc0c-b1d0-4b52-bc28-28c25c9fccde" providerId="ADAL" clId="{839C158B-1674-498C-8D10-D29DEC7F3344}" dt="2026-07-16T08:16:06.342" v="91"/>
        <pc:sldMkLst>
          <pc:docMk/>
          <pc:sldMk cId="0" sldId="278"/>
        </pc:sldMkLst>
        <pc:picChg chg="mod">
          <ac:chgData name="office365" userId="5fcdbc0c-b1d0-4b52-bc28-28c25c9fccde" providerId="ADAL" clId="{839C158B-1674-498C-8D10-D29DEC7F3344}" dt="2026-07-16T08:16:06.342" v="91"/>
          <ac:picMkLst>
            <pc:docMk/>
            <pc:sldMk cId="0" sldId="278"/>
            <ac:picMk id="2" creationId="{00000000-0000-0000-0000-000000000000}"/>
          </ac:picMkLst>
        </pc:picChg>
      </pc:sldChg>
      <pc:sldChg chg="modSp mod">
        <pc:chgData name="office365" userId="5fcdbc0c-b1d0-4b52-bc28-28c25c9fccde" providerId="ADAL" clId="{839C158B-1674-498C-8D10-D29DEC7F3344}" dt="2026-07-16T08:16:06.345" v="95"/>
        <pc:sldMkLst>
          <pc:docMk/>
          <pc:sldMk cId="0" sldId="279"/>
        </pc:sldMkLst>
        <pc:picChg chg="mod">
          <ac:chgData name="office365" userId="5fcdbc0c-b1d0-4b52-bc28-28c25c9fccde" providerId="ADAL" clId="{839C158B-1674-498C-8D10-D29DEC7F3344}" dt="2026-07-16T08:16:06.345" v="95"/>
          <ac:picMkLst>
            <pc:docMk/>
            <pc:sldMk cId="0" sldId="279"/>
            <ac:picMk id="2" creationId="{00000000-0000-0000-0000-000000000000}"/>
          </ac:picMkLst>
        </pc:picChg>
      </pc:sldChg>
      <pc:sldChg chg="modSp mod">
        <pc:chgData name="office365" userId="5fcdbc0c-b1d0-4b52-bc28-28c25c9fccde" providerId="ADAL" clId="{839C158B-1674-498C-8D10-D29DEC7F3344}" dt="2026-07-16T08:16:06.349" v="99"/>
        <pc:sldMkLst>
          <pc:docMk/>
          <pc:sldMk cId="0" sldId="280"/>
        </pc:sldMkLst>
        <pc:picChg chg="mod">
          <ac:chgData name="office365" userId="5fcdbc0c-b1d0-4b52-bc28-28c25c9fccde" providerId="ADAL" clId="{839C158B-1674-498C-8D10-D29DEC7F3344}" dt="2026-07-16T08:16:06.349" v="99"/>
          <ac:picMkLst>
            <pc:docMk/>
            <pc:sldMk cId="0" sldId="280"/>
            <ac:picMk id="2" creationId="{00000000-0000-0000-0000-000000000000}"/>
          </ac:picMkLst>
        </pc:picChg>
      </pc:sldChg>
      <pc:sldChg chg="modSp mod">
        <pc:chgData name="office365" userId="5fcdbc0c-b1d0-4b52-bc28-28c25c9fccde" providerId="ADAL" clId="{839C158B-1674-498C-8D10-D29DEC7F3344}" dt="2026-07-16T08:16:06.352" v="103"/>
        <pc:sldMkLst>
          <pc:docMk/>
          <pc:sldMk cId="0" sldId="281"/>
        </pc:sldMkLst>
        <pc:picChg chg="mod">
          <ac:chgData name="office365" userId="5fcdbc0c-b1d0-4b52-bc28-28c25c9fccde" providerId="ADAL" clId="{839C158B-1674-498C-8D10-D29DEC7F3344}" dt="2026-07-16T08:16:06.352" v="103"/>
          <ac:picMkLst>
            <pc:docMk/>
            <pc:sldMk cId="0" sldId="281"/>
            <ac:picMk id="2" creationId="{00000000-0000-0000-0000-000000000000}"/>
          </ac:picMkLst>
        </pc:picChg>
      </pc:sldChg>
      <pc:sldChg chg="modSp mod">
        <pc:chgData name="office365" userId="5fcdbc0c-b1d0-4b52-bc28-28c25c9fccde" providerId="ADAL" clId="{839C158B-1674-498C-8D10-D29DEC7F3344}" dt="2026-07-16T08:16:06.355" v="107"/>
        <pc:sldMkLst>
          <pc:docMk/>
          <pc:sldMk cId="0" sldId="282"/>
        </pc:sldMkLst>
        <pc:picChg chg="mod">
          <ac:chgData name="office365" userId="5fcdbc0c-b1d0-4b52-bc28-28c25c9fccde" providerId="ADAL" clId="{839C158B-1674-498C-8D10-D29DEC7F3344}" dt="2026-07-16T08:16:06.355" v="107"/>
          <ac:picMkLst>
            <pc:docMk/>
            <pc:sldMk cId="0" sldId="282"/>
            <ac:picMk id="2" creationId="{00000000-0000-0000-0000-000000000000}"/>
          </ac:picMkLst>
        </pc:picChg>
      </pc:sldChg>
      <pc:sldChg chg="modSp mod">
        <pc:chgData name="office365" userId="5fcdbc0c-b1d0-4b52-bc28-28c25c9fccde" providerId="ADAL" clId="{839C158B-1674-498C-8D10-D29DEC7F3344}" dt="2026-07-16T08:16:06.358" v="111"/>
        <pc:sldMkLst>
          <pc:docMk/>
          <pc:sldMk cId="0" sldId="283"/>
        </pc:sldMkLst>
        <pc:picChg chg="mod">
          <ac:chgData name="office365" userId="5fcdbc0c-b1d0-4b52-bc28-28c25c9fccde" providerId="ADAL" clId="{839C158B-1674-498C-8D10-D29DEC7F3344}" dt="2026-07-16T08:16:06.358" v="111"/>
          <ac:picMkLst>
            <pc:docMk/>
            <pc:sldMk cId="0" sldId="283"/>
            <ac:picMk id="2" creationId="{00000000-0000-0000-0000-000000000000}"/>
          </ac:picMkLst>
        </pc:picChg>
      </pc:sldChg>
      <pc:sldChg chg="modSp mod">
        <pc:chgData name="office365" userId="5fcdbc0c-b1d0-4b52-bc28-28c25c9fccde" providerId="ADAL" clId="{839C158B-1674-498C-8D10-D29DEC7F3344}" dt="2026-07-16T08:16:06.361" v="115"/>
        <pc:sldMkLst>
          <pc:docMk/>
          <pc:sldMk cId="0" sldId="284"/>
        </pc:sldMkLst>
        <pc:picChg chg="mod">
          <ac:chgData name="office365" userId="5fcdbc0c-b1d0-4b52-bc28-28c25c9fccde" providerId="ADAL" clId="{839C158B-1674-498C-8D10-D29DEC7F3344}" dt="2026-07-16T08:16:06.361" v="115"/>
          <ac:picMkLst>
            <pc:docMk/>
            <pc:sldMk cId="0" sldId="284"/>
            <ac:picMk id="2" creationId="{00000000-0000-0000-0000-000000000000}"/>
          </ac:picMkLst>
        </pc:picChg>
      </pc:sldChg>
      <pc:sldChg chg="modSp mod">
        <pc:chgData name="office365" userId="5fcdbc0c-b1d0-4b52-bc28-28c25c9fccde" providerId="ADAL" clId="{839C158B-1674-498C-8D10-D29DEC7F3344}" dt="2026-07-16T08:16:06.364" v="119"/>
        <pc:sldMkLst>
          <pc:docMk/>
          <pc:sldMk cId="0" sldId="285"/>
        </pc:sldMkLst>
        <pc:picChg chg="mod">
          <ac:chgData name="office365" userId="5fcdbc0c-b1d0-4b52-bc28-28c25c9fccde" providerId="ADAL" clId="{839C158B-1674-498C-8D10-D29DEC7F3344}" dt="2026-07-16T08:16:06.364" v="119"/>
          <ac:picMkLst>
            <pc:docMk/>
            <pc:sldMk cId="0" sldId="285"/>
            <ac:picMk id="2" creationId="{00000000-0000-0000-0000-000000000000}"/>
          </ac:picMkLst>
        </pc:picChg>
      </pc:sldChg>
      <pc:sldChg chg="modSp mod">
        <pc:chgData name="office365" userId="5fcdbc0c-b1d0-4b52-bc28-28c25c9fccde" providerId="ADAL" clId="{839C158B-1674-498C-8D10-D29DEC7F3344}" dt="2026-07-16T08:16:06.367" v="123"/>
        <pc:sldMkLst>
          <pc:docMk/>
          <pc:sldMk cId="0" sldId="286"/>
        </pc:sldMkLst>
        <pc:picChg chg="mod">
          <ac:chgData name="office365" userId="5fcdbc0c-b1d0-4b52-bc28-28c25c9fccde" providerId="ADAL" clId="{839C158B-1674-498C-8D10-D29DEC7F3344}" dt="2026-07-16T08:16:06.367" v="123"/>
          <ac:picMkLst>
            <pc:docMk/>
            <pc:sldMk cId="0" sldId="286"/>
            <ac:picMk id="2" creationId="{00000000-0000-0000-0000-000000000000}"/>
          </ac:picMkLst>
        </pc:picChg>
      </pc:sldChg>
      <pc:sldChg chg="modSp mod">
        <pc:chgData name="office365" userId="5fcdbc0c-b1d0-4b52-bc28-28c25c9fccde" providerId="ADAL" clId="{839C158B-1674-498C-8D10-D29DEC7F3344}" dt="2026-07-16T08:16:06.369" v="127"/>
        <pc:sldMkLst>
          <pc:docMk/>
          <pc:sldMk cId="0" sldId="287"/>
        </pc:sldMkLst>
        <pc:picChg chg="mod">
          <ac:chgData name="office365" userId="5fcdbc0c-b1d0-4b52-bc28-28c25c9fccde" providerId="ADAL" clId="{839C158B-1674-498C-8D10-D29DEC7F3344}" dt="2026-07-16T08:16:06.369" v="127"/>
          <ac:picMkLst>
            <pc:docMk/>
            <pc:sldMk cId="0" sldId="287"/>
            <ac:picMk id="2" creationId="{00000000-0000-0000-0000-000000000000}"/>
          </ac:picMkLst>
        </pc:picChg>
      </pc:sldChg>
      <pc:sldChg chg="modSp mod">
        <pc:chgData name="office365" userId="5fcdbc0c-b1d0-4b52-bc28-28c25c9fccde" providerId="ADAL" clId="{839C158B-1674-498C-8D10-D29DEC7F3344}" dt="2026-07-16T08:16:06.372" v="131"/>
        <pc:sldMkLst>
          <pc:docMk/>
          <pc:sldMk cId="0" sldId="288"/>
        </pc:sldMkLst>
        <pc:picChg chg="mod">
          <ac:chgData name="office365" userId="5fcdbc0c-b1d0-4b52-bc28-28c25c9fccde" providerId="ADAL" clId="{839C158B-1674-498C-8D10-D29DEC7F3344}" dt="2026-07-16T08:16:06.372" v="131"/>
          <ac:picMkLst>
            <pc:docMk/>
            <pc:sldMk cId="0" sldId="288"/>
            <ac:picMk id="2" creationId="{00000000-0000-0000-0000-000000000000}"/>
          </ac:picMkLst>
        </pc:picChg>
      </pc:sldChg>
      <pc:sldChg chg="modSp mod">
        <pc:chgData name="office365" userId="5fcdbc0c-b1d0-4b52-bc28-28c25c9fccde" providerId="ADAL" clId="{839C158B-1674-498C-8D10-D29DEC7F3344}" dt="2026-07-16T08:13:56.505" v="3" actId="27636"/>
        <pc:sldMkLst>
          <pc:docMk/>
          <pc:sldMk cId="1478447607" sldId="306"/>
        </pc:sldMkLst>
        <pc:spChg chg="mod">
          <ac:chgData name="office365" userId="5fcdbc0c-b1d0-4b52-bc28-28c25c9fccde" providerId="ADAL" clId="{839C158B-1674-498C-8D10-D29DEC7F3344}" dt="2026-07-16T08:13:56.505" v="3" actId="27636"/>
          <ac:spMkLst>
            <pc:docMk/>
            <pc:sldMk cId="1478447607" sldId="306"/>
            <ac:spMk id="2" creationId="{72111A30-B86A-18DC-CFD2-586F00D2261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16.07.2026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9925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reliminary">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Tree>
    <p:extLst>
      <p:ext uri="{BB962C8B-B14F-4D97-AF65-F5344CB8AC3E}">
        <p14:creationId xmlns:p14="http://schemas.microsoft.com/office/powerpoint/2010/main" val="35183089"/>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91" r:id="rId4"/>
    <p:sldLayoutId id="2147483678" r:id="rId5"/>
    <p:sldLayoutId id="2147483680" r:id="rId6"/>
    <p:sldLayoutId id="2147483682" r:id="rId7"/>
    <p:sldLayoutId id="2147483683" r:id="rId8"/>
    <p:sldLayoutId id="2147483684" r:id="rId9"/>
    <p:sldLayoutId id="2147483685" r:id="rId10"/>
    <p:sldLayoutId id="2147483687" r:id="rId11"/>
    <p:sldLayoutId id="2147483690"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pl-PL" dirty="0"/>
              <a:t>Cours C.03.06.01
Introduction à la construction routière</a:t>
            </a:r>
            <a:br>
              <a:rPr lang="pl-PL" dirty="0"/>
            </a:b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(présentation préparée sur la base des cours de Michael T. Behn, KTH Suède) </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08.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09.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0.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1.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2.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3.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4.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5.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6.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7.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8.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19.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0.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1.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2.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3.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4.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5.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6.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7.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8.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29.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30.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31.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32.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33.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02.png"/>
          <p:cNvPicPr>
            <a:picLocks noChangeAspect="1"/>
          </p:cNvPicPr>
          <p:nvPr/>
        </p:nvPicPr>
        <p:blipFill>
          <a:blip r:embed="rId3"/>
          <a:stretch>
            <a:fillRect/>
          </a:stretch>
        </p:blipFill>
        <p:spPr>
          <a:xfrm>
            <a:off x="952500" y="1015"/>
            <a:ext cx="10287000" cy="6855968"/>
          </a:xfrm>
          <a:prstGeom prst="rect">
            <a:avLst/>
          </a:prstGeom>
        </p:spPr>
      </p:pic>
      <p:sp>
        <p:nvSpPr>
          <p:cNvPr id="17" name="FR cover header course title">
            <a:extLst>
              <a:ext uri="{FF2B5EF4-FFF2-40B4-BE49-F238E27FC236}">
                <a16:creationId xmlns:a16="http://schemas.microsoft.com/office/drawing/2014/main" id="{564C3117-55AE-478C-9056-FF63B9FAE7B3}"/>
              </a:ext>
            </a:extLst>
          </p:cNvPr>
          <p:cNvSpPr/>
          <p:nvPr/>
        </p:nvSpPr>
        <p:spPr>
          <a:xfrm>
            <a:off x="2066925" y="0"/>
            <a:ext cx="7886700" cy="610076"/>
          </a:xfrm>
          <a:prstGeom prst="rect">
            <a:avLst/>
          </a:prstGeom>
          <a:solidFill>
            <a:srgbClr val="B3B3B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 name="FR cover body upper">
            <a:extLst>
              <a:ext uri="{FF2B5EF4-FFF2-40B4-BE49-F238E27FC236}">
                <a16:creationId xmlns:a16="http://schemas.microsoft.com/office/drawing/2014/main" id="{706FE707-9CDF-4F8F-A429-28DAD0B9C95A}"/>
              </a:ext>
            </a:extLst>
          </p:cNvPr>
          <p:cNvSpPr/>
          <p:nvPr/>
        </p:nvSpPr>
        <p:spPr>
          <a:xfrm>
            <a:off x="2066925" y="610076"/>
            <a:ext cx="8315325" cy="2257425"/>
          </a:xfrm>
          <a:prstGeom prst="rect">
            <a:avLst/>
          </a:prstGeom>
          <a:solidFill>
            <a:srgbClr val="C4D2E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9" name="FR cover body middle">
            <a:extLst>
              <a:ext uri="{FF2B5EF4-FFF2-40B4-BE49-F238E27FC236}">
                <a16:creationId xmlns:a16="http://schemas.microsoft.com/office/drawing/2014/main" id="{7F1D5F50-BF13-4F1E-8627-B16D4BC60003}"/>
              </a:ext>
            </a:extLst>
          </p:cNvPr>
          <p:cNvSpPr/>
          <p:nvPr/>
        </p:nvSpPr>
        <p:spPr>
          <a:xfrm>
            <a:off x="2066925" y="2867501"/>
            <a:ext cx="8298180" cy="1928812"/>
          </a:xfrm>
          <a:prstGeom prst="rect">
            <a:avLst/>
          </a:prstGeom>
          <a:solidFill>
            <a:srgbClr val="9FB9D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0" name="FR cover body lower">
            <a:extLst>
              <a:ext uri="{FF2B5EF4-FFF2-40B4-BE49-F238E27FC236}">
                <a16:creationId xmlns:a16="http://schemas.microsoft.com/office/drawing/2014/main" id="{E7262BD5-CEB3-464A-8C90-FAC7FA9BF133}"/>
              </a:ext>
            </a:extLst>
          </p:cNvPr>
          <p:cNvSpPr/>
          <p:nvPr/>
        </p:nvSpPr>
        <p:spPr>
          <a:xfrm>
            <a:off x="2066925" y="4796313"/>
            <a:ext cx="8315325" cy="1685925"/>
          </a:xfrm>
          <a:prstGeom prst="rect">
            <a:avLst/>
          </a:prstGeom>
          <a:solidFill>
            <a:srgbClr val="74A1D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 name="FR footer divider">
            <a:extLst>
              <a:ext uri="{FF2B5EF4-FFF2-40B4-BE49-F238E27FC236}">
                <a16:creationId xmlns:a16="http://schemas.microsoft.com/office/drawing/2014/main" id="{7371B715-3FC8-4923-9E82-D59614382054}"/>
              </a:ext>
            </a:extLst>
          </p:cNvPr>
          <p:cNvSpPr/>
          <p:nvPr/>
        </p:nvSpPr>
        <p:spPr>
          <a:xfrm>
            <a:off x="2066925" y="6466522"/>
            <a:ext cx="7886700" cy="11430"/>
          </a:xfrm>
          <a:prstGeom prst="rect">
            <a:avLst/>
          </a:prstGeom>
          <a:solidFill>
            <a:srgbClr val="436D9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 name="FR cover footer date">
            <a:extLst>
              <a:ext uri="{FF2B5EF4-FFF2-40B4-BE49-F238E27FC236}">
                <a16:creationId xmlns:a16="http://schemas.microsoft.com/office/drawing/2014/main" id="{4E9CE176-1286-4127-9456-22E3DF944696}"/>
              </a:ext>
            </a:extLst>
          </p:cNvPr>
          <p:cNvSpPr/>
          <p:nvPr/>
        </p:nvSpPr>
        <p:spPr>
          <a:xfrm>
            <a:off x="8782050" y="6486525"/>
            <a:ext cx="1343025" cy="368617"/>
          </a:xfrm>
          <a:prstGeom prst="rect">
            <a:avLst/>
          </a:prstGeom>
          <a:solidFill>
            <a:srgbClr val="6F9FD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FR cover footer page">
            <a:extLst>
              <a:ext uri="{FF2B5EF4-FFF2-40B4-BE49-F238E27FC236}">
                <a16:creationId xmlns:a16="http://schemas.microsoft.com/office/drawing/2014/main" id="{87175BD9-EE39-47C4-9D96-537F73270D6C}"/>
              </a:ext>
            </a:extLst>
          </p:cNvPr>
          <p:cNvSpPr/>
          <p:nvPr/>
        </p:nvSpPr>
        <p:spPr>
          <a:xfrm>
            <a:off x="10125075" y="6486525"/>
            <a:ext cx="828675" cy="368617"/>
          </a:xfrm>
          <a:prstGeom prst="rect">
            <a:avLst/>
          </a:prstGeom>
          <a:solidFill>
            <a:srgbClr val="B9B9B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4" name="FR header separator">
            <a:extLst>
              <a:ext uri="{FF2B5EF4-FFF2-40B4-BE49-F238E27FC236}">
                <a16:creationId xmlns:a16="http://schemas.microsoft.com/office/drawing/2014/main" id="{EFEE8C1A-FF87-4B26-AA29-08AE83E83411}"/>
              </a:ext>
            </a:extLst>
          </p:cNvPr>
          <p:cNvSpPr/>
          <p:nvPr/>
        </p:nvSpPr>
        <p:spPr>
          <a:xfrm>
            <a:off x="9943623" y="0"/>
            <a:ext cx="17145" cy="610076"/>
          </a:xfrm>
          <a:prstGeom prst="rect">
            <a:avLst/>
          </a:prstGeom>
          <a:solidFill>
            <a:srgbClr val="4A4A4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5" name="FR header course title">
            <a:extLst>
              <a:ext uri="{FF2B5EF4-FFF2-40B4-BE49-F238E27FC236}">
                <a16:creationId xmlns:a16="http://schemas.microsoft.com/office/drawing/2014/main" id="{5D817BCA-E79D-4AFF-AA04-A71D18BF598B}"/>
              </a:ext>
            </a:extLst>
          </p:cNvPr>
          <p:cNvSpPr txBox="1"/>
          <p:nvPr/>
        </p:nvSpPr>
        <p:spPr>
          <a:xfrm>
            <a:off x="4167187" y="121443"/>
            <a:ext cx="4171950" cy="4286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950" i="0" u="none" strike="noStrike" cap="none" spc="0" normalizeH="0" baseline="0">
                <a:ln>
                  <a:noFill/>
                </a:ln>
                <a:effectLst/>
                <a:uFillTx/>
                <a:latin typeface="Times New Roman"/>
                <a:cs typeface="Times New Roman"/>
                <a:sym typeface="Helvetica Neue"/>
              </a:rPr>
              <a:t>KTH - Génie routier et ferroviaire</a:t>
            </a:r>
            <a:endParaRPr kumimoji="0" lang="en-GB" sz="1950" i="0" u="none" strike="noStrike" cap="none" spc="0" normalizeH="0" baseline="0">
              <a:ln>
                <a:noFill/>
              </a:ln>
              <a:effectLst/>
              <a:uFillTx/>
              <a:latin typeface="Times New Roman"/>
              <a:cs typeface="Times New Roman"/>
              <a:sym typeface="Helvetica Neue"/>
            </a:endParaRPr>
          </a:p>
        </p:txBody>
      </p:sp>
      <p:sp>
        <p:nvSpPr>
          <p:cNvPr id="26" name="FR main title">
            <a:extLst>
              <a:ext uri="{FF2B5EF4-FFF2-40B4-BE49-F238E27FC236}">
                <a16:creationId xmlns:a16="http://schemas.microsoft.com/office/drawing/2014/main" id="{404A808B-559D-471E-AE36-5F8B38ED0428}"/>
              </a:ext>
            </a:extLst>
          </p:cNvPr>
          <p:cNvSpPr txBox="1"/>
          <p:nvPr/>
        </p:nvSpPr>
        <p:spPr>
          <a:xfrm>
            <a:off x="2281237" y="871537"/>
            <a:ext cx="7429500" cy="4000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2050" b="1" i="0" u="none" strike="noStrike" cap="none" spc="0" normalizeH="0" baseline="0">
                <a:ln>
                  <a:noFill/>
                </a:ln>
                <a:effectLst/>
                <a:uFillTx/>
                <a:latin typeface="Times New Roman"/>
                <a:cs typeface="Times New Roman"/>
                <a:sym typeface="Helvetica Neue"/>
              </a:rPr>
              <a:t>Histoire des chaussées – grandes évolutions</a:t>
            </a:r>
            <a:endParaRPr kumimoji="0" lang="en-GB" sz="2050" b="1" i="0" u="none" strike="noStrike" cap="none" spc="0" normalizeH="0" baseline="0">
              <a:ln>
                <a:noFill/>
              </a:ln>
              <a:effectLst/>
              <a:uFillTx/>
              <a:latin typeface="Times New Roman"/>
              <a:cs typeface="Times New Roman"/>
              <a:sym typeface="Helvetica Neue"/>
            </a:endParaRPr>
          </a:p>
        </p:txBody>
      </p:sp>
      <p:sp>
        <p:nvSpPr>
          <p:cNvPr id="27" name="FR l01">
            <a:extLst>
              <a:ext uri="{FF2B5EF4-FFF2-40B4-BE49-F238E27FC236}">
                <a16:creationId xmlns:a16="http://schemas.microsoft.com/office/drawing/2014/main" id="{A0D66570-B5B0-45F9-9C2A-EC5ECCD46CF4}"/>
              </a:ext>
            </a:extLst>
          </p:cNvPr>
          <p:cNvSpPr txBox="1"/>
          <p:nvPr/>
        </p:nvSpPr>
        <p:spPr>
          <a:xfrm>
            <a:off x="2324100" y="1314450"/>
            <a:ext cx="4286250" cy="2571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580" i="0" u="none" strike="noStrike" cap="none" spc="0" normalizeH="0" baseline="0">
                <a:ln>
                  <a:noFill/>
                </a:ln>
                <a:effectLst/>
                <a:uFillTx/>
                <a:latin typeface="Times New Roman"/>
                <a:cs typeface="Times New Roman"/>
                <a:sym typeface="Helvetica Neue"/>
              </a:rPr>
              <a:t>• Roue</a:t>
            </a:r>
          </a:p>
        </p:txBody>
      </p:sp>
      <p:sp>
        <p:nvSpPr>
          <p:cNvPr id="28" name="FR l02">
            <a:extLst>
              <a:ext uri="{FF2B5EF4-FFF2-40B4-BE49-F238E27FC236}">
                <a16:creationId xmlns:a16="http://schemas.microsoft.com/office/drawing/2014/main" id="{A548F363-8AFB-4D47-8C5E-44B676404F31}"/>
              </a:ext>
            </a:extLst>
          </p:cNvPr>
          <p:cNvSpPr txBox="1"/>
          <p:nvPr/>
        </p:nvSpPr>
        <p:spPr>
          <a:xfrm>
            <a:off x="2809875" y="1685925"/>
            <a:ext cx="5143500" cy="2571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nb-NO" sz="1550" i="0" u="none" strike="noStrike" cap="none" spc="0" normalizeH="0" baseline="0">
                <a:ln>
                  <a:noFill/>
                </a:ln>
                <a:effectLst/>
                <a:uFillTx/>
                <a:latin typeface="Times New Roman"/>
                <a:cs typeface="Times New Roman"/>
                <a:sym typeface="Helvetica Neue"/>
              </a:rPr>
              <a:t>– 3500 av. J.-C. / ASIE</a:t>
            </a:r>
            <a:endParaRPr kumimoji="0" lang="en-GB" sz="1550" i="0" u="none" strike="noStrike" cap="none" spc="0" normalizeH="0" baseline="0">
              <a:ln>
                <a:noFill/>
              </a:ln>
              <a:effectLst/>
              <a:uFillTx/>
              <a:latin typeface="Times New Roman"/>
              <a:cs typeface="Times New Roman"/>
              <a:sym typeface="Helvetica Neue"/>
            </a:endParaRPr>
          </a:p>
        </p:txBody>
      </p:sp>
      <p:sp>
        <p:nvSpPr>
          <p:cNvPr id="29" name="FR l03">
            <a:extLst>
              <a:ext uri="{FF2B5EF4-FFF2-40B4-BE49-F238E27FC236}">
                <a16:creationId xmlns:a16="http://schemas.microsoft.com/office/drawing/2014/main" id="{58A383AA-1CC0-4167-80ED-FBA85B4564C3}"/>
              </a:ext>
            </a:extLst>
          </p:cNvPr>
          <p:cNvSpPr txBox="1"/>
          <p:nvPr/>
        </p:nvSpPr>
        <p:spPr>
          <a:xfrm>
            <a:off x="2809875" y="2085975"/>
            <a:ext cx="6143625" cy="2571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550" i="0" u="none" strike="noStrike" cap="none" spc="0" normalizeH="0" baseline="0" dirty="0">
                <a:ln>
                  <a:noFill/>
                </a:ln>
                <a:effectLst/>
                <a:uFillTx/>
                <a:latin typeface="Times New Roman"/>
                <a:cs typeface="Times New Roman"/>
                <a:sym typeface="Helvetica Neue"/>
              </a:rPr>
              <a:t>– Début des routes; diffusion vers l’Égypte</a:t>
            </a:r>
            <a:endParaRPr kumimoji="0" lang="en-GB" sz="1550" i="0" u="none" strike="noStrike" cap="none" spc="0" normalizeH="0" baseline="0" dirty="0">
              <a:ln>
                <a:noFill/>
              </a:ln>
              <a:effectLst/>
              <a:uFillTx/>
              <a:latin typeface="Times New Roman"/>
              <a:cs typeface="Times New Roman"/>
              <a:sym typeface="Helvetica Neue"/>
            </a:endParaRPr>
          </a:p>
        </p:txBody>
      </p:sp>
      <p:sp>
        <p:nvSpPr>
          <p:cNvPr id="30" name="FR l04">
            <a:extLst>
              <a:ext uri="{FF2B5EF4-FFF2-40B4-BE49-F238E27FC236}">
                <a16:creationId xmlns:a16="http://schemas.microsoft.com/office/drawing/2014/main" id="{41F5BA90-FE4E-4C71-8408-8E603D65F405}"/>
              </a:ext>
            </a:extLst>
          </p:cNvPr>
          <p:cNvSpPr txBox="1"/>
          <p:nvPr/>
        </p:nvSpPr>
        <p:spPr>
          <a:xfrm>
            <a:off x="2324100" y="2471737"/>
            <a:ext cx="6000750" cy="2571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580" i="0" u="none" strike="noStrike" cap="none" spc="0" normalizeH="0" baseline="0" dirty="0">
                <a:ln>
                  <a:noFill/>
                </a:ln>
                <a:effectLst/>
                <a:uFillTx/>
                <a:latin typeface="Times New Roman"/>
                <a:cs typeface="Times New Roman"/>
                <a:sym typeface="Helvetica Neue"/>
              </a:rPr>
              <a:t>• Première route à longue distance</a:t>
            </a:r>
            <a:endParaRPr kumimoji="0" lang="en-GB" sz="1580" i="0" u="none" strike="noStrike" cap="none" spc="0" normalizeH="0" baseline="0" dirty="0">
              <a:ln>
                <a:noFill/>
              </a:ln>
              <a:effectLst/>
              <a:uFillTx/>
              <a:latin typeface="Times New Roman"/>
              <a:cs typeface="Times New Roman"/>
              <a:sym typeface="Helvetica Neue"/>
            </a:endParaRPr>
          </a:p>
        </p:txBody>
      </p:sp>
      <p:sp>
        <p:nvSpPr>
          <p:cNvPr id="31" name="FR l05">
            <a:extLst>
              <a:ext uri="{FF2B5EF4-FFF2-40B4-BE49-F238E27FC236}">
                <a16:creationId xmlns:a16="http://schemas.microsoft.com/office/drawing/2014/main" id="{F366092A-62E0-40AC-8378-DF2A04BC4AAA}"/>
              </a:ext>
            </a:extLst>
          </p:cNvPr>
          <p:cNvSpPr txBox="1"/>
          <p:nvPr/>
        </p:nvSpPr>
        <p:spPr>
          <a:xfrm>
            <a:off x="2809875" y="2857500"/>
            <a:ext cx="6000750" cy="2571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550" i="0" u="none" strike="noStrike" cap="none" spc="0" normalizeH="0" baseline="0">
                <a:ln>
                  <a:noFill/>
                </a:ln>
                <a:effectLst/>
                <a:uFillTx/>
                <a:latin typeface="Times New Roman"/>
                <a:cs typeface="Times New Roman"/>
                <a:sym typeface="Helvetica Neue"/>
              </a:rPr>
              <a:t>– 3500 à 323 av. J.-C. / Perse</a:t>
            </a:r>
          </a:p>
        </p:txBody>
      </p:sp>
      <p:sp>
        <p:nvSpPr>
          <p:cNvPr id="32" name="FR l06">
            <a:extLst>
              <a:ext uri="{FF2B5EF4-FFF2-40B4-BE49-F238E27FC236}">
                <a16:creationId xmlns:a16="http://schemas.microsoft.com/office/drawing/2014/main" id="{BC02A049-58C0-4997-9FD4-0E1087C22AB4}"/>
              </a:ext>
            </a:extLst>
          </p:cNvPr>
          <p:cNvSpPr txBox="1"/>
          <p:nvPr/>
        </p:nvSpPr>
        <p:spPr>
          <a:xfrm>
            <a:off x="2809875" y="3257550"/>
            <a:ext cx="6143625" cy="2571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550" i="0" u="none" strike="noStrike" cap="none" spc="0" normalizeH="0" baseline="0" dirty="0">
                <a:ln>
                  <a:noFill/>
                </a:ln>
                <a:effectLst/>
                <a:uFillTx/>
                <a:latin typeface="Times New Roman"/>
                <a:cs typeface="Times New Roman"/>
                <a:sym typeface="Helvetica Neue"/>
              </a:rPr>
              <a:t>– 1 755 milles; trajet de trois mois</a:t>
            </a:r>
            <a:endParaRPr kumimoji="0" lang="en-GB" sz="1550" i="0" u="none" strike="noStrike" cap="none" spc="0" normalizeH="0" baseline="0" dirty="0">
              <a:ln>
                <a:noFill/>
              </a:ln>
              <a:effectLst/>
              <a:uFillTx/>
              <a:latin typeface="Times New Roman"/>
              <a:cs typeface="Times New Roman"/>
              <a:sym typeface="Helvetica Neue"/>
            </a:endParaRPr>
          </a:p>
        </p:txBody>
      </p:sp>
      <p:sp>
        <p:nvSpPr>
          <p:cNvPr id="33" name="FR l07">
            <a:extLst>
              <a:ext uri="{FF2B5EF4-FFF2-40B4-BE49-F238E27FC236}">
                <a16:creationId xmlns:a16="http://schemas.microsoft.com/office/drawing/2014/main" id="{50A67133-262F-4445-98FB-08B91FB0F227}"/>
              </a:ext>
            </a:extLst>
          </p:cNvPr>
          <p:cNvSpPr txBox="1"/>
          <p:nvPr/>
        </p:nvSpPr>
        <p:spPr>
          <a:xfrm>
            <a:off x="2324100" y="3643312"/>
            <a:ext cx="7715250" cy="2571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520" i="0" u="none" strike="noStrike" cap="none" spc="0" normalizeH="0" baseline="0" dirty="0">
                <a:ln>
                  <a:noFill/>
                </a:ln>
                <a:effectLst/>
                <a:uFillTx/>
                <a:latin typeface="Times New Roman"/>
                <a:cs typeface="Times New Roman"/>
                <a:sym typeface="Helvetica Neue"/>
              </a:rPr>
              <a:t>• Première route conçue selon des principes d’ingénierie</a:t>
            </a:r>
            <a:endParaRPr kumimoji="0" lang="en-GB" sz="1520" i="0" u="none" strike="noStrike" cap="none" spc="0" normalizeH="0" baseline="0" dirty="0">
              <a:ln>
                <a:noFill/>
              </a:ln>
              <a:effectLst/>
              <a:uFillTx/>
              <a:latin typeface="Times New Roman"/>
              <a:cs typeface="Times New Roman"/>
              <a:sym typeface="Helvetica Neue"/>
            </a:endParaRPr>
          </a:p>
        </p:txBody>
      </p:sp>
      <p:sp>
        <p:nvSpPr>
          <p:cNvPr id="34" name="FR l08">
            <a:extLst>
              <a:ext uri="{FF2B5EF4-FFF2-40B4-BE49-F238E27FC236}">
                <a16:creationId xmlns:a16="http://schemas.microsoft.com/office/drawing/2014/main" id="{AFF3637B-31FB-4B46-9FAB-D8267884C8EC}"/>
              </a:ext>
            </a:extLst>
          </p:cNvPr>
          <p:cNvSpPr txBox="1"/>
          <p:nvPr/>
        </p:nvSpPr>
        <p:spPr>
          <a:xfrm>
            <a:off x="2809875" y="4043362"/>
            <a:ext cx="6858000" cy="2571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520" i="0" u="none" strike="noStrike" cap="none" spc="0" normalizeH="0" baseline="0">
                <a:ln>
                  <a:noFill/>
                </a:ln>
                <a:effectLst/>
                <a:uFillTx/>
                <a:latin typeface="Times New Roman"/>
                <a:cs typeface="Times New Roman"/>
                <a:sym typeface="Helvetica Neue"/>
              </a:rPr>
              <a:t>– 300 av. J.-C. / Romains (Appius Claudius)</a:t>
            </a:r>
            <a:endParaRPr kumimoji="0" lang="en-GB" sz="1520" i="0" u="none" strike="noStrike" cap="none" spc="0" normalizeH="0" baseline="0">
              <a:ln>
                <a:noFill/>
              </a:ln>
              <a:effectLst/>
              <a:uFillTx/>
              <a:latin typeface="Times New Roman"/>
              <a:cs typeface="Times New Roman"/>
              <a:sym typeface="Helvetica Neue"/>
            </a:endParaRPr>
          </a:p>
        </p:txBody>
      </p:sp>
      <p:sp>
        <p:nvSpPr>
          <p:cNvPr id="35" name="FR l09">
            <a:extLst>
              <a:ext uri="{FF2B5EF4-FFF2-40B4-BE49-F238E27FC236}">
                <a16:creationId xmlns:a16="http://schemas.microsoft.com/office/drawing/2014/main" id="{364F0F39-DDF5-4044-8CDF-2E03658438E6}"/>
              </a:ext>
            </a:extLst>
          </p:cNvPr>
          <p:cNvSpPr txBox="1"/>
          <p:nvPr/>
        </p:nvSpPr>
        <p:spPr>
          <a:xfrm>
            <a:off x="2809875" y="4429125"/>
            <a:ext cx="6286500" cy="2571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520" i="0" u="none" strike="noStrike" cap="none" spc="0" normalizeH="0" baseline="0">
                <a:ln>
                  <a:noFill/>
                </a:ln>
                <a:effectLst/>
                <a:uFillTx/>
                <a:latin typeface="Times New Roman"/>
                <a:cs typeface="Times New Roman"/>
                <a:sym typeface="Helvetica Neue"/>
              </a:rPr>
              <a:t>– 53 000 milles de routes construits</a:t>
            </a:r>
            <a:endParaRPr kumimoji="0" lang="en-GB" sz="1520" i="0" u="none" strike="noStrike" cap="none" spc="0" normalizeH="0" baseline="0">
              <a:ln>
                <a:noFill/>
              </a:ln>
              <a:effectLst/>
              <a:uFillTx/>
              <a:latin typeface="Times New Roman"/>
              <a:cs typeface="Times New Roman"/>
              <a:sym typeface="Helvetica Neue"/>
            </a:endParaRPr>
          </a:p>
        </p:txBody>
      </p:sp>
      <p:sp>
        <p:nvSpPr>
          <p:cNvPr id="43" name="FR l10">
            <a:extLst>
              <a:ext uri="{FF2B5EF4-FFF2-40B4-BE49-F238E27FC236}">
                <a16:creationId xmlns:a16="http://schemas.microsoft.com/office/drawing/2014/main" id="{52F4D32D-144D-46B5-ACE6-8AF5329F5CD2}"/>
              </a:ext>
            </a:extLst>
          </p:cNvPr>
          <p:cNvSpPr txBox="1"/>
          <p:nvPr/>
        </p:nvSpPr>
        <p:spPr>
          <a:xfrm>
            <a:off x="2809875" y="4786312"/>
            <a:ext cx="7572375" cy="2714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350" i="0" u="none" strike="noStrike" cap="none" spc="0" normalizeH="0" baseline="0" dirty="0">
                <a:ln>
                  <a:noFill/>
                </a:ln>
                <a:effectLst/>
                <a:uFillTx/>
                <a:latin typeface="Times New Roman"/>
                <a:cs typeface="Times New Roman"/>
                <a:sym typeface="Helvetica Neue"/>
              </a:rPr>
              <a:t>– Via Appia : 360 milles, 14 pieds de large, 3 à 5 pieds</a:t>
            </a:r>
            <a:endParaRPr kumimoji="0" lang="en-GB" sz="1350" i="0" u="none" strike="noStrike" cap="none" spc="0" normalizeH="0" baseline="0" dirty="0">
              <a:ln>
                <a:noFill/>
              </a:ln>
              <a:effectLst/>
              <a:uFillTx/>
              <a:latin typeface="Times New Roman"/>
              <a:cs typeface="Times New Roman"/>
              <a:sym typeface="Helvetica Neue"/>
            </a:endParaRPr>
          </a:p>
        </p:txBody>
      </p:sp>
      <p:sp>
        <p:nvSpPr>
          <p:cNvPr id="44" name="FR l11">
            <a:extLst>
              <a:ext uri="{FF2B5EF4-FFF2-40B4-BE49-F238E27FC236}">
                <a16:creationId xmlns:a16="http://schemas.microsoft.com/office/drawing/2014/main" id="{31A6480B-B110-4E6F-BAAF-A9F338E11C38}"/>
              </a:ext>
            </a:extLst>
          </p:cNvPr>
          <p:cNvSpPr txBox="1"/>
          <p:nvPr/>
        </p:nvSpPr>
        <p:spPr>
          <a:xfrm>
            <a:off x="2809875" y="5057775"/>
            <a:ext cx="6000750" cy="2571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350" i="0" u="none" strike="noStrike" cap="none" spc="0" normalizeH="0" baseline="0">
                <a:ln>
                  <a:noFill/>
                </a:ln>
                <a:effectLst/>
                <a:uFillTx/>
                <a:latin typeface="Times New Roman"/>
                <a:cs typeface="Times New Roman"/>
                <a:sym typeface="Helvetica Neue"/>
              </a:rPr>
              <a:t>  d’épaisseur, posée à la main !</a:t>
            </a:r>
            <a:endParaRPr kumimoji="0" lang="en-GB" sz="1350" i="0" u="none" strike="noStrike" cap="none" spc="0" normalizeH="0" baseline="0">
              <a:ln>
                <a:noFill/>
              </a:ln>
              <a:effectLst/>
              <a:uFillTx/>
              <a:latin typeface="Times New Roman"/>
              <a:cs typeface="Times New Roman"/>
              <a:sym typeface="Helvetica Neue"/>
            </a:endParaRPr>
          </a:p>
        </p:txBody>
      </p:sp>
      <p:sp>
        <p:nvSpPr>
          <p:cNvPr id="45" name="FR l12">
            <a:extLst>
              <a:ext uri="{FF2B5EF4-FFF2-40B4-BE49-F238E27FC236}">
                <a16:creationId xmlns:a16="http://schemas.microsoft.com/office/drawing/2014/main" id="{C167D24A-B820-4CDE-96DF-FB8C8B16CFFE}"/>
              </a:ext>
            </a:extLst>
          </p:cNvPr>
          <p:cNvSpPr txBox="1"/>
          <p:nvPr/>
        </p:nvSpPr>
        <p:spPr>
          <a:xfrm>
            <a:off x="2809875" y="5357812"/>
            <a:ext cx="7429500" cy="2571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320" i="0" u="none" strike="noStrike" cap="none" spc="0" normalizeH="0" baseline="0">
                <a:ln>
                  <a:noFill/>
                </a:ln>
                <a:effectLst/>
                <a:uFillTx/>
                <a:latin typeface="Times New Roman"/>
                <a:cs typeface="Times New Roman"/>
                <a:sym typeface="Helvetica Neue"/>
              </a:rPr>
              <a:t>– A duré 2 000 ans; deux éléments essentiels reconnus :</a:t>
            </a:r>
            <a:endParaRPr kumimoji="0" lang="en-GB" sz="1320" i="0" u="none" strike="noStrike" cap="none" spc="0" normalizeH="0" baseline="0">
              <a:ln>
                <a:noFill/>
              </a:ln>
              <a:effectLst/>
              <a:uFillTx/>
              <a:latin typeface="Times New Roman"/>
              <a:cs typeface="Times New Roman"/>
              <a:sym typeface="Helvetica Neue"/>
            </a:endParaRPr>
          </a:p>
        </p:txBody>
      </p:sp>
      <p:sp>
        <p:nvSpPr>
          <p:cNvPr id="50" name="FR footer date">
            <a:extLst>
              <a:ext uri="{FF2B5EF4-FFF2-40B4-BE49-F238E27FC236}">
                <a16:creationId xmlns:a16="http://schemas.microsoft.com/office/drawing/2014/main" id="{C2C99E60-1135-46F9-A31F-EF1651AB5A69}"/>
              </a:ext>
            </a:extLst>
          </p:cNvPr>
          <p:cNvSpPr txBox="1"/>
          <p:nvPr/>
        </p:nvSpPr>
        <p:spPr>
          <a:xfrm>
            <a:off x="8967787" y="5929312"/>
            <a:ext cx="1114425" cy="3286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950" b="0" i="0" u="none" strike="noStrike" cap="none" spc="0" normalizeH="0" baseline="0">
                <a:ln>
                  <a:noFill/>
                </a:ln>
                <a:effectLst/>
                <a:uFillTx/>
                <a:latin typeface="Times New Roman"/>
                <a:cs typeface="Times New Roman"/>
                <a:sym typeface="Helvetica Neue"/>
              </a:rPr>
              <a:t>29 oct. 2010</a:t>
            </a:r>
          </a:p>
        </p:txBody>
      </p:sp>
      <p:sp>
        <p:nvSpPr>
          <p:cNvPr id="51" name="FR footer page">
            <a:extLst>
              <a:ext uri="{FF2B5EF4-FFF2-40B4-BE49-F238E27FC236}">
                <a16:creationId xmlns:a16="http://schemas.microsoft.com/office/drawing/2014/main" id="{FEAD61EC-F445-447C-A611-D7AD38F94003}"/>
              </a:ext>
            </a:extLst>
          </p:cNvPr>
          <p:cNvSpPr txBox="1"/>
          <p:nvPr/>
        </p:nvSpPr>
        <p:spPr>
          <a:xfrm>
            <a:off x="10282237" y="5929312"/>
            <a:ext cx="542925" cy="3286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000" b="0" i="0" u="none" strike="noStrike" cap="none" spc="0" normalizeH="0" baseline="0">
                <a:ln>
                  <a:noFill/>
                </a:ln>
                <a:effectLst/>
                <a:uFillTx/>
                <a:latin typeface="Times New Roman"/>
                <a:cs typeface="Times New Roman"/>
                <a:sym typeface="Helvetica Neue"/>
              </a:rPr>
              <a:t>Page 2</a:t>
            </a:r>
          </a:p>
        </p:txBody>
      </p:sp>
      <p:sp>
        <p:nvSpPr>
          <p:cNvPr id="52" name="FR cover divider under sub-bullets">
            <a:extLst>
              <a:ext uri="{FF2B5EF4-FFF2-40B4-BE49-F238E27FC236}">
                <a16:creationId xmlns:a16="http://schemas.microsoft.com/office/drawing/2014/main" id="{4B2702F8-6872-4039-98A3-9EC63817C8E0}"/>
              </a:ext>
            </a:extLst>
          </p:cNvPr>
          <p:cNvSpPr/>
          <p:nvPr/>
        </p:nvSpPr>
        <p:spPr>
          <a:xfrm>
            <a:off x="3238500" y="6415087"/>
            <a:ext cx="4786312" cy="57150"/>
          </a:xfrm>
          <a:prstGeom prst="rect">
            <a:avLst/>
          </a:prstGeom>
          <a:solidFill>
            <a:srgbClr val="74A1D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5" name="FR l13">
            <a:extLst>
              <a:ext uri="{FF2B5EF4-FFF2-40B4-BE49-F238E27FC236}">
                <a16:creationId xmlns:a16="http://schemas.microsoft.com/office/drawing/2014/main" id="{365943F4-6934-40A5-B51F-56620C924D49}"/>
              </a:ext>
            </a:extLst>
          </p:cNvPr>
          <p:cNvSpPr txBox="1"/>
          <p:nvPr/>
        </p:nvSpPr>
        <p:spPr>
          <a:xfrm>
            <a:off x="3281362" y="5672137"/>
            <a:ext cx="4714875"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150" b="0" i="0" u="none" strike="noStrike" cap="none" spc="0" normalizeH="0" baseline="0">
                <a:ln>
                  <a:noFill/>
                </a:ln>
                <a:effectLst/>
                <a:uFillTx/>
                <a:latin typeface="Times New Roman"/>
                <a:cs typeface="Times New Roman"/>
                <a:sym typeface="Helvetica Neue"/>
              </a:rPr>
              <a:t>▪ Plate-forme routière sèche</a:t>
            </a:r>
          </a:p>
        </p:txBody>
      </p:sp>
      <p:sp>
        <p:nvSpPr>
          <p:cNvPr id="56" name="FR l14">
            <a:extLst>
              <a:ext uri="{FF2B5EF4-FFF2-40B4-BE49-F238E27FC236}">
                <a16:creationId xmlns:a16="http://schemas.microsoft.com/office/drawing/2014/main" id="{C13E7C20-6BC4-4FE1-BB71-BA559B97EFBA}"/>
              </a:ext>
            </a:extLst>
          </p:cNvPr>
          <p:cNvSpPr txBox="1"/>
          <p:nvPr/>
        </p:nvSpPr>
        <p:spPr>
          <a:xfrm>
            <a:off x="3281362" y="5943600"/>
            <a:ext cx="428625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150" b="0" i="0" u="none" strike="noStrike" cap="none" spc="0" normalizeH="0" baseline="0" dirty="0">
                <a:ln>
                  <a:noFill/>
                </a:ln>
                <a:effectLst/>
                <a:uFillTx/>
                <a:latin typeface="Times New Roman"/>
                <a:cs typeface="Times New Roman"/>
                <a:sym typeface="Helvetica Neue"/>
              </a:rPr>
              <a:t>▪ Surface </a:t>
            </a:r>
            <a:r>
              <a:rPr kumimoji="0" lang="en-GB" sz="1150" b="0" i="0" u="none" strike="noStrike" cap="none" spc="0" normalizeH="0" baseline="0" dirty="0" err="1">
                <a:ln>
                  <a:noFill/>
                </a:ln>
                <a:effectLst/>
                <a:uFillTx/>
                <a:latin typeface="Times New Roman"/>
                <a:cs typeface="Times New Roman"/>
                <a:sym typeface="Helvetica Neue"/>
              </a:rPr>
              <a:t>imperméable</a:t>
            </a:r>
            <a:endParaRPr kumimoji="0" lang="en-GB" sz="1150" b="0" i="0" u="none" strike="noStrike" cap="none" spc="0" normalizeH="0" baseline="0" dirty="0">
              <a:ln>
                <a:noFill/>
              </a:ln>
              <a:effectLst/>
              <a:uFillTx/>
              <a:latin typeface="Times New Roman"/>
              <a:cs typeface="Times New Roman"/>
              <a:sym typeface="Helvetica Neue"/>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03.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04.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05.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06.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road_ppt/page-07.png"/>
          <p:cNvPicPr>
            <a:picLocks noChangeAspect="1"/>
          </p:cNvPicPr>
          <p:nvPr/>
        </p:nvPicPr>
        <p:blipFill>
          <a:blip r:embed="rId3"/>
          <a:stretch>
            <a:fillRect/>
          </a:stretch>
        </p:blipFill>
        <p:spPr>
          <a:xfrm>
            <a:off x="952500" y="0"/>
            <a:ext cx="10287000" cy="6858000"/>
          </a:xfrm>
          <a:prstGeom prst="rect">
            <a:avLst/>
          </a:prstGeom>
        </p:spPr>
      </p:pic>
    </p:spTree>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438"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6BF43230-708B-487D-86D8-D34B0A2BF80E}">
  <we:reference id="wa200010001" version="1.0.0.1" store="en-US" storeType="OMEX"/>
  <we:alternateReferences>
    <we:reference id="WA200010001" version="1.0.0.1" store="WA200010001" storeType="OMEX"/>
  </we:alternateReferences>
  <we:properties>
    <we:property name="claude.fileId" value="&quot;19872c13-7b55-44e9-89f8-a9babbf863fa&quot;"/>
  </we:properties>
  <we:bindings/>
  <we:snapshot xmlns:r="http://schemas.openxmlformats.org/officeDocument/2006/relationships"/>
</we:webextension>
</file>

<file path=ppt/webextensions/webextension2.xml><?xml version="1.0" encoding="utf-8"?>
<we:webextension xmlns:we="http://schemas.microsoft.com/office/webextensions/webextension/2010/11" id="{7C18717F-2640-407D-ADA0-C3A5D17BF01B}">
  <we:reference id="WA200010215" version="2.0.0.0" store="Omex" storeType="OMEX"/>
  <we:alternateReferences>
    <we:reference id="WA200010215" version="2.0.0.0" store="WA200010215" storeType="OMEX"/>
  </we:alternateReferences>
  <we:properties>
    <we:property name="bps.codex_control.document_id" value="&quot;c58cf968-3db3-44bd-b554-3e7ac097cabf&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DB81AD1B-20E7-474A-93B9-3FF1DEB1384C}"/>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176</TotalTime>
  <Words>216</Words>
  <Application>Microsoft Office PowerPoint</Application>
  <PresentationFormat>Widescreen</PresentationFormat>
  <Paragraphs>54</Paragraphs>
  <Slides>36</Slides>
  <Notes>32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Aptos</vt:lpstr>
      <vt:lpstr>Arial</vt:lpstr>
      <vt:lpstr>Arial Rounded MT Bold</vt:lpstr>
      <vt:lpstr>Calibri</vt:lpstr>
      <vt:lpstr>Helvetica Neue</vt:lpstr>
      <vt:lpstr>Helvetica Neue Medium</vt:lpstr>
      <vt:lpstr>Montserrat Regular</vt:lpstr>
      <vt:lpstr>Times New Roman</vt:lpstr>
      <vt:lpstr>21_BasicWhite</vt:lpstr>
      <vt:lpstr>Cours C.03.06.01
Introduction à la construction routière </vt:lpstr>
      <vt:lpstr>Road Transportation Systems Engineering Development in the Sub-Saharan Africa – Modern EU Master Programme &amp; Capacity Building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18</cp:revision>
  <dcterms:modified xsi:type="dcterms:W3CDTF">2026-07-16T08:16:46Z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