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0"/>
  </p:notesMasterIdLst>
  <p:sldIdLst>
    <p:sldId id="323" r:id="rId6"/>
    <p:sldId id="324" r:id="rId7"/>
    <p:sldId id="325" r:id="rId8"/>
    <p:sldId id="257" r:id="rId9"/>
    <p:sldId id="373" r:id="rId10"/>
    <p:sldId id="334" r:id="rId11"/>
    <p:sldId id="338" r:id="rId12"/>
    <p:sldId id="339" r:id="rId13"/>
    <p:sldId id="341" r:id="rId14"/>
    <p:sldId id="342" r:id="rId15"/>
    <p:sldId id="371" r:id="rId16"/>
    <p:sldId id="343" r:id="rId17"/>
    <p:sldId id="344" r:id="rId18"/>
    <p:sldId id="346" r:id="rId19"/>
    <p:sldId id="345" r:id="rId20"/>
    <p:sldId id="347" r:id="rId21"/>
    <p:sldId id="348" r:id="rId22"/>
    <p:sldId id="372" r:id="rId23"/>
    <p:sldId id="370" r:id="rId24"/>
    <p:sldId id="351" r:id="rId25"/>
    <p:sldId id="352" r:id="rId26"/>
    <p:sldId id="355" r:id="rId27"/>
    <p:sldId id="354" r:id="rId28"/>
    <p:sldId id="326" r:id="rId2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F66D6E-030E-4047-9514-DD4909EE8BB6}" v="52" dt="2026-06-10T11:03:50.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299" autoAdjust="0"/>
  </p:normalViewPr>
  <p:slideViewPr>
    <p:cSldViewPr snapToGrid="0">
      <p:cViewPr varScale="1">
        <p:scale>
          <a:sx n="88" d="100"/>
          <a:sy n="88" d="100"/>
        </p:scale>
        <p:origin x="618" y="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pc:chgData name="Wojciech Kustra" userId="afebd3d0-216b-4c4f-8992-1bf1fda6d5e8" providerId="ADAL" clId="{1D307E72-7901-4E61-A01B-3C4232ABCF63}" dt="2026-06-10T11:04:39.399" v="1399" actId="1076"/>
      <pc:docMkLst>
        <pc:docMk/>
      </pc:docMkLst>
      <pc:sldChg chg="addSp delSp modSp mod">
        <pc:chgData name="Wojciech Kustra" userId="afebd3d0-216b-4c4f-8992-1bf1fda6d5e8" providerId="ADAL" clId="{1D307E72-7901-4E61-A01B-3C4232ABCF63}" dt="2026-06-06T18:47:36.492" v="32"/>
        <pc:sldMkLst>
          <pc:docMk/>
          <pc:sldMk cId="1950644353" sldId="257"/>
        </pc:sldMkLst>
        <pc:spChg chg="add mod">
          <ac:chgData name="Wojciech Kustra" userId="afebd3d0-216b-4c4f-8992-1bf1fda6d5e8" providerId="ADAL" clId="{1D307E72-7901-4E61-A01B-3C4232ABCF63}" dt="2026-06-06T18:47:36.492" v="32"/>
          <ac:spMkLst>
            <pc:docMk/>
            <pc:sldMk cId="1950644353" sldId="257"/>
            <ac:spMk id="5" creationId="{C64A6188-4331-3F2F-080D-A791DC75A5AF}"/>
          </ac:spMkLst>
        </pc:spChg>
      </pc:sldChg>
      <pc:sldChg chg="addSp delSp modSp mod">
        <pc:chgData name="Wojciech Kustra" userId="afebd3d0-216b-4c4f-8992-1bf1fda6d5e8" providerId="ADAL" clId="{1D307E72-7901-4E61-A01B-3C4232ABCF63}" dt="2026-06-06T18:47:39.851" v="36"/>
        <pc:sldMkLst>
          <pc:docMk/>
          <pc:sldMk cId="810532207" sldId="334"/>
        </pc:sldMkLst>
        <pc:spChg chg="add mod">
          <ac:chgData name="Wojciech Kustra" userId="afebd3d0-216b-4c4f-8992-1bf1fda6d5e8" providerId="ADAL" clId="{1D307E72-7901-4E61-A01B-3C4232ABCF63}" dt="2026-06-06T18:47:39.851" v="36"/>
          <ac:spMkLst>
            <pc:docMk/>
            <pc:sldMk cId="810532207" sldId="334"/>
            <ac:spMk id="4" creationId="{CE2AB6FE-79D7-80B9-1B43-0D15D298DFCC}"/>
          </ac:spMkLst>
        </pc:spChg>
      </pc:sldChg>
      <pc:sldChg chg="addSp delSp modSp mod">
        <pc:chgData name="Wojciech Kustra" userId="afebd3d0-216b-4c4f-8992-1bf1fda6d5e8" providerId="ADAL" clId="{1D307E72-7901-4E61-A01B-3C4232ABCF63}" dt="2026-06-10T10:59:47.933" v="1353" actId="14100"/>
        <pc:sldMkLst>
          <pc:docMk/>
          <pc:sldMk cId="1497801277" sldId="338"/>
        </pc:sldMkLst>
        <pc:spChg chg="mod">
          <ac:chgData name="Wojciech Kustra" userId="afebd3d0-216b-4c4f-8992-1bf1fda6d5e8" providerId="ADAL" clId="{1D307E72-7901-4E61-A01B-3C4232ABCF63}" dt="2026-06-06T18:47:36.566" v="33" actId="27636"/>
          <ac:spMkLst>
            <pc:docMk/>
            <pc:sldMk cId="1497801277" sldId="338"/>
            <ac:spMk id="3" creationId="{00000000-0000-0000-0000-000000000000}"/>
          </ac:spMkLst>
        </pc:spChg>
        <pc:spChg chg="add mod">
          <ac:chgData name="Wojciech Kustra" userId="afebd3d0-216b-4c4f-8992-1bf1fda6d5e8" providerId="ADAL" clId="{1D307E72-7901-4E61-A01B-3C4232ABCF63}" dt="2026-06-06T18:47:40.819" v="37"/>
          <ac:spMkLst>
            <pc:docMk/>
            <pc:sldMk cId="1497801277" sldId="338"/>
            <ac:spMk id="4" creationId="{CB564D3B-A5BC-240B-0496-CF69F53BEA8B}"/>
          </ac:spMkLst>
        </pc:spChg>
        <pc:picChg chg="mod">
          <ac:chgData name="Wojciech Kustra" userId="afebd3d0-216b-4c4f-8992-1bf1fda6d5e8" providerId="ADAL" clId="{1D307E72-7901-4E61-A01B-3C4232ABCF63}" dt="2026-06-10T10:59:47.933" v="1353" actId="14100"/>
          <ac:picMkLst>
            <pc:docMk/>
            <pc:sldMk cId="1497801277" sldId="338"/>
            <ac:picMk id="7" creationId="{70385000-27C2-67B6-C6B8-0608DCE736D7}"/>
          </ac:picMkLst>
        </pc:picChg>
      </pc:sldChg>
      <pc:sldChg chg="addSp delSp modSp mod">
        <pc:chgData name="Wojciech Kustra" userId="afebd3d0-216b-4c4f-8992-1bf1fda6d5e8" providerId="ADAL" clId="{1D307E72-7901-4E61-A01B-3C4232ABCF63}" dt="2026-06-06T18:47:41.657" v="38"/>
        <pc:sldMkLst>
          <pc:docMk/>
          <pc:sldMk cId="3665801995" sldId="339"/>
        </pc:sldMkLst>
        <pc:spChg chg="add mod">
          <ac:chgData name="Wojciech Kustra" userId="afebd3d0-216b-4c4f-8992-1bf1fda6d5e8" providerId="ADAL" clId="{1D307E72-7901-4E61-A01B-3C4232ABCF63}" dt="2026-06-06T18:47:41.657" v="38"/>
          <ac:spMkLst>
            <pc:docMk/>
            <pc:sldMk cId="3665801995" sldId="339"/>
            <ac:spMk id="2" creationId="{604D9C89-75B6-218E-6DA1-13D581D4DC72}"/>
          </ac:spMkLst>
        </pc:spChg>
      </pc:sldChg>
      <pc:sldChg chg="addSp delSp modSp mod">
        <pc:chgData name="Wojciech Kustra" userId="afebd3d0-216b-4c4f-8992-1bf1fda6d5e8" providerId="ADAL" clId="{1D307E72-7901-4E61-A01B-3C4232ABCF63}" dt="2026-06-06T18:47:47.339" v="39"/>
        <pc:sldMkLst>
          <pc:docMk/>
          <pc:sldMk cId="140507550" sldId="341"/>
        </pc:sldMkLst>
        <pc:spChg chg="mod">
          <ac:chgData name="Wojciech Kustra" userId="afebd3d0-216b-4c4f-8992-1bf1fda6d5e8" providerId="ADAL" clId="{1D307E72-7901-4E61-A01B-3C4232ABCF63}" dt="2026-06-06T18:46:36.291" v="31" actId="255"/>
          <ac:spMkLst>
            <pc:docMk/>
            <pc:sldMk cId="140507550" sldId="341"/>
            <ac:spMk id="4" creationId="{00000000-0000-0000-0000-000000000000}"/>
          </ac:spMkLst>
        </pc:spChg>
        <pc:spChg chg="add mod">
          <ac:chgData name="Wojciech Kustra" userId="afebd3d0-216b-4c4f-8992-1bf1fda6d5e8" providerId="ADAL" clId="{1D307E72-7901-4E61-A01B-3C4232ABCF63}" dt="2026-06-06T18:47:47.339" v="39"/>
          <ac:spMkLst>
            <pc:docMk/>
            <pc:sldMk cId="140507550" sldId="341"/>
            <ac:spMk id="5" creationId="{B8E24F52-B4A1-E3A8-9892-72F0B5D113AA}"/>
          </ac:spMkLst>
        </pc:spChg>
      </pc:sldChg>
      <pc:sldChg chg="addSp delSp modSp mod">
        <pc:chgData name="Wojciech Kustra" userId="afebd3d0-216b-4c4f-8992-1bf1fda6d5e8" providerId="ADAL" clId="{1D307E72-7901-4E61-A01B-3C4232ABCF63}" dt="2026-06-10T10:50:52.565" v="1285" actId="14100"/>
        <pc:sldMkLst>
          <pc:docMk/>
          <pc:sldMk cId="2316139449" sldId="342"/>
        </pc:sldMkLst>
        <pc:spChg chg="mod">
          <ac:chgData name="Wojciech Kustra" userId="afebd3d0-216b-4c4f-8992-1bf1fda6d5e8" providerId="ADAL" clId="{1D307E72-7901-4E61-A01B-3C4232ABCF63}" dt="2026-06-06T18:48:06.946" v="41"/>
          <ac:spMkLst>
            <pc:docMk/>
            <pc:sldMk cId="2316139449" sldId="342"/>
            <ac:spMk id="2" creationId="{00000000-0000-0000-0000-000000000000}"/>
          </ac:spMkLst>
        </pc:spChg>
        <pc:spChg chg="mod">
          <ac:chgData name="Wojciech Kustra" userId="afebd3d0-216b-4c4f-8992-1bf1fda6d5e8" providerId="ADAL" clId="{1D307E72-7901-4E61-A01B-3C4232ABCF63}" dt="2026-06-06T18:47:36.578" v="34" actId="27636"/>
          <ac:spMkLst>
            <pc:docMk/>
            <pc:sldMk cId="2316139449" sldId="342"/>
            <ac:spMk id="3" creationId="{00000000-0000-0000-0000-000000000000}"/>
          </ac:spMkLst>
        </pc:spChg>
        <pc:spChg chg="mod">
          <ac:chgData name="Wojciech Kustra" userId="afebd3d0-216b-4c4f-8992-1bf1fda6d5e8" providerId="ADAL" clId="{1D307E72-7901-4E61-A01B-3C4232ABCF63}" dt="2026-06-06T18:47:51.795" v="40" actId="255"/>
          <ac:spMkLst>
            <pc:docMk/>
            <pc:sldMk cId="2316139449" sldId="342"/>
            <ac:spMk id="7" creationId="{00000000-0000-0000-0000-000000000000}"/>
          </ac:spMkLst>
        </pc:spChg>
        <pc:spChg chg="add mod">
          <ac:chgData name="Wojciech Kustra" userId="afebd3d0-216b-4c4f-8992-1bf1fda6d5e8" providerId="ADAL" clId="{1D307E72-7901-4E61-A01B-3C4232ABCF63}" dt="2026-06-10T10:50:52.565" v="1285" actId="14100"/>
          <ac:spMkLst>
            <pc:docMk/>
            <pc:sldMk cId="2316139449" sldId="342"/>
            <ac:spMk id="12" creationId="{C65C94E8-C0B6-FB5B-98DA-1ECB772C30BD}"/>
          </ac:spMkLst>
        </pc:spChg>
      </pc:sldChg>
      <pc:sldChg chg="addSp delSp modSp mod">
        <pc:chgData name="Wojciech Kustra" userId="afebd3d0-216b-4c4f-8992-1bf1fda6d5e8" providerId="ADAL" clId="{1D307E72-7901-4E61-A01B-3C4232ABCF63}" dt="2026-06-06T18:48:21.885" v="46"/>
        <pc:sldMkLst>
          <pc:docMk/>
          <pc:sldMk cId="2886026764" sldId="343"/>
        </pc:sldMkLst>
        <pc:spChg chg="add mod">
          <ac:chgData name="Wojciech Kustra" userId="afebd3d0-216b-4c4f-8992-1bf1fda6d5e8" providerId="ADAL" clId="{1D307E72-7901-4E61-A01B-3C4232ABCF63}" dt="2026-06-06T18:48:21.885" v="46"/>
          <ac:spMkLst>
            <pc:docMk/>
            <pc:sldMk cId="2886026764" sldId="343"/>
            <ac:spMk id="2" creationId="{324D792A-363F-3D51-4F6A-9EA610960ED0}"/>
          </ac:spMkLst>
        </pc:spChg>
        <pc:spChg chg="mod">
          <ac:chgData name="Wojciech Kustra" userId="afebd3d0-216b-4c4f-8992-1bf1fda6d5e8" providerId="ADAL" clId="{1D307E72-7901-4E61-A01B-3C4232ABCF63}" dt="2026-06-06T18:46:26.566" v="30" actId="255"/>
          <ac:spMkLst>
            <pc:docMk/>
            <pc:sldMk cId="2886026764" sldId="343"/>
            <ac:spMk id="6" creationId="{00000000-0000-0000-0000-000000000000}"/>
          </ac:spMkLst>
        </pc:spChg>
      </pc:sldChg>
      <pc:sldChg chg="addSp delSp modSp mod">
        <pc:chgData name="Wojciech Kustra" userId="afebd3d0-216b-4c4f-8992-1bf1fda6d5e8" providerId="ADAL" clId="{1D307E72-7901-4E61-A01B-3C4232ABCF63}" dt="2026-06-10T11:04:20.184" v="1397" actId="14100"/>
        <pc:sldMkLst>
          <pc:docMk/>
          <pc:sldMk cId="1800586665" sldId="344"/>
        </pc:sldMkLst>
        <pc:spChg chg="add mod">
          <ac:chgData name="Wojciech Kustra" userId="afebd3d0-216b-4c4f-8992-1bf1fda6d5e8" providerId="ADAL" clId="{1D307E72-7901-4E61-A01B-3C4232ABCF63}" dt="2026-06-06T18:48:26.706" v="47"/>
          <ac:spMkLst>
            <pc:docMk/>
            <pc:sldMk cId="1800586665" sldId="344"/>
            <ac:spMk id="2" creationId="{37E99835-CAD5-D3E2-36AD-1975D2843303}"/>
          </ac:spMkLst>
        </pc:spChg>
        <pc:spChg chg="mod">
          <ac:chgData name="Wojciech Kustra" userId="afebd3d0-216b-4c4f-8992-1bf1fda6d5e8" providerId="ADAL" clId="{1D307E72-7901-4E61-A01B-3C4232ABCF63}" dt="2026-06-06T18:46:23.651" v="29" actId="255"/>
          <ac:spMkLst>
            <pc:docMk/>
            <pc:sldMk cId="1800586665" sldId="344"/>
            <ac:spMk id="6" creationId="{00000000-0000-0000-0000-000000000000}"/>
          </ac:spMkLst>
        </pc:spChg>
        <pc:picChg chg="mod">
          <ac:chgData name="Wojciech Kustra" userId="afebd3d0-216b-4c4f-8992-1bf1fda6d5e8" providerId="ADAL" clId="{1D307E72-7901-4E61-A01B-3C4232ABCF63}" dt="2026-06-10T11:04:20.184" v="1397" actId="14100"/>
          <ac:picMkLst>
            <pc:docMk/>
            <pc:sldMk cId="1800586665" sldId="344"/>
            <ac:picMk id="9" creationId="{73EA2282-7F00-0687-D7C2-EE22C8CABF50}"/>
          </ac:picMkLst>
        </pc:picChg>
      </pc:sldChg>
      <pc:sldChg chg="addSp delSp modSp mod">
        <pc:chgData name="Wojciech Kustra" userId="afebd3d0-216b-4c4f-8992-1bf1fda6d5e8" providerId="ADAL" clId="{1D307E72-7901-4E61-A01B-3C4232ABCF63}" dt="2026-06-06T18:48:36.474" v="50"/>
        <pc:sldMkLst>
          <pc:docMk/>
          <pc:sldMk cId="198812282" sldId="345"/>
        </pc:sldMkLst>
        <pc:spChg chg="add mod">
          <ac:chgData name="Wojciech Kustra" userId="afebd3d0-216b-4c4f-8992-1bf1fda6d5e8" providerId="ADAL" clId="{1D307E72-7901-4E61-A01B-3C4232ABCF63}" dt="2026-06-06T18:48:36.474" v="50"/>
          <ac:spMkLst>
            <pc:docMk/>
            <pc:sldMk cId="198812282" sldId="345"/>
            <ac:spMk id="2" creationId="{CCD97C5F-FB0E-87DB-B8F6-38FB11856140}"/>
          </ac:spMkLst>
        </pc:spChg>
        <pc:spChg chg="mod">
          <ac:chgData name="Wojciech Kustra" userId="afebd3d0-216b-4c4f-8992-1bf1fda6d5e8" providerId="ADAL" clId="{1D307E72-7901-4E61-A01B-3C4232ABCF63}" dt="2026-06-06T18:46:15.814" v="27" actId="255"/>
          <ac:spMkLst>
            <pc:docMk/>
            <pc:sldMk cId="198812282" sldId="345"/>
            <ac:spMk id="6" creationId="{00000000-0000-0000-0000-000000000000}"/>
          </ac:spMkLst>
        </pc:spChg>
      </pc:sldChg>
      <pc:sldChg chg="addSp delSp modSp mod">
        <pc:chgData name="Wojciech Kustra" userId="afebd3d0-216b-4c4f-8992-1bf1fda6d5e8" providerId="ADAL" clId="{1D307E72-7901-4E61-A01B-3C4232ABCF63}" dt="2026-06-10T11:03:50.885" v="1396"/>
        <pc:sldMkLst>
          <pc:docMk/>
          <pc:sldMk cId="2940061952" sldId="346"/>
        </pc:sldMkLst>
        <pc:spChg chg="add mod">
          <ac:chgData name="Wojciech Kustra" userId="afebd3d0-216b-4c4f-8992-1bf1fda6d5e8" providerId="ADAL" clId="{1D307E72-7901-4E61-A01B-3C4232ABCF63}" dt="2026-06-06T18:48:34.406" v="49"/>
          <ac:spMkLst>
            <pc:docMk/>
            <pc:sldMk cId="2940061952" sldId="346"/>
            <ac:spMk id="2" creationId="{91D6FC78-548D-2308-0C3C-F47243279216}"/>
          </ac:spMkLst>
        </pc:spChg>
        <pc:spChg chg="add mod">
          <ac:chgData name="Wojciech Kustra" userId="afebd3d0-216b-4c4f-8992-1bf1fda6d5e8" providerId="ADAL" clId="{1D307E72-7901-4E61-A01B-3C4232ABCF63}" dt="2026-06-06T18:51:27.480" v="776"/>
          <ac:spMkLst>
            <pc:docMk/>
            <pc:sldMk cId="2940061952" sldId="346"/>
            <ac:spMk id="7" creationId="{2F63A769-FF75-4F98-896F-F26EE95B7F3B}"/>
          </ac:spMkLst>
        </pc:spChg>
        <pc:spChg chg="mod">
          <ac:chgData name="Wojciech Kustra" userId="afebd3d0-216b-4c4f-8992-1bf1fda6d5e8" providerId="ADAL" clId="{1D307E72-7901-4E61-A01B-3C4232ABCF63}" dt="2026-06-06T18:48:31.906" v="48" actId="255"/>
          <ac:spMkLst>
            <pc:docMk/>
            <pc:sldMk cId="2940061952" sldId="346"/>
            <ac:spMk id="8" creationId="{00000000-0000-0000-0000-000000000000}"/>
          </ac:spMkLst>
        </pc:spChg>
        <pc:spChg chg="add mod">
          <ac:chgData name="Wojciech Kustra" userId="afebd3d0-216b-4c4f-8992-1bf1fda6d5e8" providerId="ADAL" clId="{1D307E72-7901-4E61-A01B-3C4232ABCF63}" dt="2026-06-06T18:51:27.485" v="786"/>
          <ac:spMkLst>
            <pc:docMk/>
            <pc:sldMk cId="2940061952" sldId="346"/>
            <ac:spMk id="10" creationId="{8A799B6C-0874-4A84-9A91-050AA56742A1}"/>
          </ac:spMkLst>
        </pc:spChg>
        <pc:spChg chg="add del mod">
          <ac:chgData name="Wojciech Kustra" userId="afebd3d0-216b-4c4f-8992-1bf1fda6d5e8" providerId="ADAL" clId="{1D307E72-7901-4E61-A01B-3C4232ABCF63}" dt="2026-06-10T11:02:36.459" v="1388" actId="478"/>
          <ac:spMkLst>
            <pc:docMk/>
            <pc:sldMk cId="2940061952" sldId="346"/>
            <ac:spMk id="11" creationId="{EC0BE117-F443-4037-A977-6D5311787AD6}"/>
          </ac:spMkLst>
        </pc:spChg>
        <pc:spChg chg="add del mod">
          <ac:chgData name="Wojciech Kustra" userId="afebd3d0-216b-4c4f-8992-1bf1fda6d5e8" providerId="ADAL" clId="{1D307E72-7901-4E61-A01B-3C4232ABCF63}" dt="2026-06-10T11:02:36.459" v="1388" actId="478"/>
          <ac:spMkLst>
            <pc:docMk/>
            <pc:sldMk cId="2940061952" sldId="346"/>
            <ac:spMk id="13" creationId="{D53C4E25-D82A-4DE3-9B22-E9EDE2DEADF3}"/>
          </ac:spMkLst>
        </pc:spChg>
        <pc:spChg chg="add del mod">
          <ac:chgData name="Wojciech Kustra" userId="afebd3d0-216b-4c4f-8992-1bf1fda6d5e8" providerId="ADAL" clId="{1D307E72-7901-4E61-A01B-3C4232ABCF63}" dt="2026-06-10T11:02:36.459" v="1388" actId="478"/>
          <ac:spMkLst>
            <pc:docMk/>
            <pc:sldMk cId="2940061952" sldId="346"/>
            <ac:spMk id="14" creationId="{27CD6183-72E2-4C16-96A6-5E700E1D7706}"/>
          </ac:spMkLst>
        </pc:spChg>
        <pc:spChg chg="add del mod">
          <ac:chgData name="Wojciech Kustra" userId="afebd3d0-216b-4c4f-8992-1bf1fda6d5e8" providerId="ADAL" clId="{1D307E72-7901-4E61-A01B-3C4232ABCF63}" dt="2026-06-10T11:02:36.459" v="1388" actId="478"/>
          <ac:spMkLst>
            <pc:docMk/>
            <pc:sldMk cId="2940061952" sldId="346"/>
            <ac:spMk id="18" creationId="{70E6B7C5-D589-4318-80DD-113A796946D9}"/>
          </ac:spMkLst>
        </pc:spChg>
        <pc:spChg chg="add del mod">
          <ac:chgData name="Wojciech Kustra" userId="afebd3d0-216b-4c4f-8992-1bf1fda6d5e8" providerId="ADAL" clId="{1D307E72-7901-4E61-A01B-3C4232ABCF63}" dt="2026-06-10T11:02:36.459" v="1388" actId="478"/>
          <ac:spMkLst>
            <pc:docMk/>
            <pc:sldMk cId="2940061952" sldId="346"/>
            <ac:spMk id="26" creationId="{9F52B407-39F0-4B6A-82C2-C1637312210D}"/>
          </ac:spMkLst>
        </pc:spChg>
        <pc:spChg chg="add del mod">
          <ac:chgData name="Wojciech Kustra" userId="afebd3d0-216b-4c4f-8992-1bf1fda6d5e8" providerId="ADAL" clId="{1D307E72-7901-4E61-A01B-3C4232ABCF63}" dt="2026-06-10T11:02:36.459" v="1388" actId="478"/>
          <ac:spMkLst>
            <pc:docMk/>
            <pc:sldMk cId="2940061952" sldId="346"/>
            <ac:spMk id="27" creationId="{B7CE7BEC-1EC5-45AC-9DF4-798C0BE0A721}"/>
          </ac:spMkLst>
        </pc:spChg>
        <pc:spChg chg="add del mod">
          <ac:chgData name="Wojciech Kustra" userId="afebd3d0-216b-4c4f-8992-1bf1fda6d5e8" providerId="ADAL" clId="{1D307E72-7901-4E61-A01B-3C4232ABCF63}" dt="2026-06-10T11:02:36.459" v="1388" actId="478"/>
          <ac:spMkLst>
            <pc:docMk/>
            <pc:sldMk cId="2940061952" sldId="346"/>
            <ac:spMk id="28" creationId="{C464FA2C-022F-46A8-837B-140E23AFA3F9}"/>
          </ac:spMkLst>
        </pc:spChg>
        <pc:spChg chg="add del mod">
          <ac:chgData name="Wojciech Kustra" userId="afebd3d0-216b-4c4f-8992-1bf1fda6d5e8" providerId="ADAL" clId="{1D307E72-7901-4E61-A01B-3C4232ABCF63}" dt="2026-06-10T11:02:36.459" v="1388" actId="478"/>
          <ac:spMkLst>
            <pc:docMk/>
            <pc:sldMk cId="2940061952" sldId="346"/>
            <ac:spMk id="30" creationId="{5EE9017A-0F2D-4DEF-9872-2F506DC4200B}"/>
          </ac:spMkLst>
        </pc:spChg>
        <pc:spChg chg="add del mod">
          <ac:chgData name="Wojciech Kustra" userId="afebd3d0-216b-4c4f-8992-1bf1fda6d5e8" providerId="ADAL" clId="{1D307E72-7901-4E61-A01B-3C4232ABCF63}" dt="2026-06-10T11:02:36.459" v="1388" actId="478"/>
          <ac:spMkLst>
            <pc:docMk/>
            <pc:sldMk cId="2940061952" sldId="346"/>
            <ac:spMk id="32" creationId="{F4EBD8E6-67FC-4AB6-96C6-1F9B558B33A2}"/>
          </ac:spMkLst>
        </pc:spChg>
        <pc:spChg chg="add del mod">
          <ac:chgData name="Wojciech Kustra" userId="afebd3d0-216b-4c4f-8992-1bf1fda6d5e8" providerId="ADAL" clId="{1D307E72-7901-4E61-A01B-3C4232ABCF63}" dt="2026-06-10T11:02:36.459" v="1388" actId="478"/>
          <ac:spMkLst>
            <pc:docMk/>
            <pc:sldMk cId="2940061952" sldId="346"/>
            <ac:spMk id="36" creationId="{EEF3B57D-B2EC-4AA6-92D0-EAA194EAA383}"/>
          </ac:spMkLst>
        </pc:spChg>
        <pc:spChg chg="del">
          <ac:chgData name="Wojciech Kustra" userId="afebd3d0-216b-4c4f-8992-1bf1fda6d5e8" providerId="ADAL" clId="{1D307E72-7901-4E61-A01B-3C4232ABCF63}" dt="2026-06-10T11:02:38.416" v="1389" actId="478"/>
          <ac:spMkLst>
            <pc:docMk/>
            <pc:sldMk cId="2940061952" sldId="346"/>
            <ac:spMk id="37" creationId="{A59FD033-01AB-67FE-B9F6-AD60E851C4E5}"/>
          </ac:spMkLst>
        </pc:spChg>
        <pc:graphicFrameChg chg="add mod modGraphic">
          <ac:chgData name="Wojciech Kustra" userId="afebd3d0-216b-4c4f-8992-1bf1fda6d5e8" providerId="ADAL" clId="{1D307E72-7901-4E61-A01B-3C4232ABCF63}" dt="2026-06-10T11:03:50.885" v="1396"/>
          <ac:graphicFrameMkLst>
            <pc:docMk/>
            <pc:sldMk cId="2940061952" sldId="346"/>
            <ac:graphicFrameMk id="38" creationId="{226BD294-1447-EC57-6264-4E14D38E4DAD}"/>
          </ac:graphicFrameMkLst>
        </pc:graphicFrameChg>
      </pc:sldChg>
      <pc:sldChg chg="addSp delSp modSp mod">
        <pc:chgData name="Wojciech Kustra" userId="afebd3d0-216b-4c4f-8992-1bf1fda6d5e8" providerId="ADAL" clId="{1D307E72-7901-4E61-A01B-3C4232ABCF63}" dt="2026-06-06T18:48:37.860" v="51"/>
        <pc:sldMkLst>
          <pc:docMk/>
          <pc:sldMk cId="1960149940" sldId="347"/>
        </pc:sldMkLst>
        <pc:spChg chg="add mod">
          <ac:chgData name="Wojciech Kustra" userId="afebd3d0-216b-4c4f-8992-1bf1fda6d5e8" providerId="ADAL" clId="{1D307E72-7901-4E61-A01B-3C4232ABCF63}" dt="2026-06-06T18:48:37.860" v="51"/>
          <ac:spMkLst>
            <pc:docMk/>
            <pc:sldMk cId="1960149940" sldId="347"/>
            <ac:spMk id="5" creationId="{BE8C28FD-4B52-3C08-A3CE-43DB7E2F89F9}"/>
          </ac:spMkLst>
        </pc:spChg>
        <pc:spChg chg="mod">
          <ac:chgData name="Wojciech Kustra" userId="afebd3d0-216b-4c4f-8992-1bf1fda6d5e8" providerId="ADAL" clId="{1D307E72-7901-4E61-A01B-3C4232ABCF63}" dt="2026-06-06T18:46:11.378" v="26" actId="255"/>
          <ac:spMkLst>
            <pc:docMk/>
            <pc:sldMk cId="1960149940" sldId="347"/>
            <ac:spMk id="6" creationId="{00000000-0000-0000-0000-000000000000}"/>
          </ac:spMkLst>
        </pc:spChg>
      </pc:sldChg>
      <pc:sldChg chg="addSp delSp modSp mod">
        <pc:chgData name="Wojciech Kustra" userId="afebd3d0-216b-4c4f-8992-1bf1fda6d5e8" providerId="ADAL" clId="{1D307E72-7901-4E61-A01B-3C4232ABCF63}" dt="2026-06-06T18:48:39.988" v="52"/>
        <pc:sldMkLst>
          <pc:docMk/>
          <pc:sldMk cId="690521193" sldId="348"/>
        </pc:sldMkLst>
        <pc:spChg chg="mod">
          <ac:chgData name="Wojciech Kustra" userId="afebd3d0-216b-4c4f-8992-1bf1fda6d5e8" providerId="ADAL" clId="{1D307E72-7901-4E61-A01B-3C4232ABCF63}" dt="2026-06-06T18:46:04.843" v="25" actId="255"/>
          <ac:spMkLst>
            <pc:docMk/>
            <pc:sldMk cId="690521193" sldId="348"/>
            <ac:spMk id="7" creationId="{00000000-0000-0000-0000-000000000000}"/>
          </ac:spMkLst>
        </pc:spChg>
        <pc:spChg chg="add mod">
          <ac:chgData name="Wojciech Kustra" userId="afebd3d0-216b-4c4f-8992-1bf1fda6d5e8" providerId="ADAL" clId="{1D307E72-7901-4E61-A01B-3C4232ABCF63}" dt="2026-06-06T18:48:39.988" v="52"/>
          <ac:spMkLst>
            <pc:docMk/>
            <pc:sldMk cId="690521193" sldId="348"/>
            <ac:spMk id="8" creationId="{D2BB221B-0DBD-8C27-0AD6-BA634E812720}"/>
          </ac:spMkLst>
        </pc:spChg>
      </pc:sldChg>
      <pc:sldChg chg="addSp delSp modSp mod">
        <pc:chgData name="Wojciech Kustra" userId="afebd3d0-216b-4c4f-8992-1bf1fda6d5e8" providerId="ADAL" clId="{1D307E72-7901-4E61-A01B-3C4232ABCF63}" dt="2026-06-06T18:48:44.749" v="55"/>
        <pc:sldMkLst>
          <pc:docMk/>
          <pc:sldMk cId="1531154259" sldId="351"/>
        </pc:sldMkLst>
        <pc:spChg chg="mod">
          <ac:chgData name="Wojciech Kustra" userId="afebd3d0-216b-4c4f-8992-1bf1fda6d5e8" providerId="ADAL" clId="{1D307E72-7901-4E61-A01B-3C4232ABCF63}" dt="2026-06-06T18:45:49.277" v="3" actId="255"/>
          <ac:spMkLst>
            <pc:docMk/>
            <pc:sldMk cId="1531154259" sldId="351"/>
            <ac:spMk id="4" creationId="{00000000-0000-0000-0000-000000000000}"/>
          </ac:spMkLst>
        </pc:spChg>
        <pc:spChg chg="add mod">
          <ac:chgData name="Wojciech Kustra" userId="afebd3d0-216b-4c4f-8992-1bf1fda6d5e8" providerId="ADAL" clId="{1D307E72-7901-4E61-A01B-3C4232ABCF63}" dt="2026-06-06T18:48:44.749" v="55"/>
          <ac:spMkLst>
            <pc:docMk/>
            <pc:sldMk cId="1531154259" sldId="351"/>
            <ac:spMk id="5" creationId="{3CD542FA-2E16-88DC-811D-087D3629E01A}"/>
          </ac:spMkLst>
        </pc:spChg>
      </pc:sldChg>
      <pc:sldChg chg="addSp delSp modSp mod">
        <pc:chgData name="Wojciech Kustra" userId="afebd3d0-216b-4c4f-8992-1bf1fda6d5e8" providerId="ADAL" clId="{1D307E72-7901-4E61-A01B-3C4232ABCF63}" dt="2026-06-10T11:00:22.125" v="1360" actId="167"/>
        <pc:sldMkLst>
          <pc:docMk/>
          <pc:sldMk cId="3824597969" sldId="352"/>
        </pc:sldMkLst>
        <pc:spChg chg="add mod">
          <ac:chgData name="Wojciech Kustra" userId="afebd3d0-216b-4c4f-8992-1bf1fda6d5e8" providerId="ADAL" clId="{1D307E72-7901-4E61-A01B-3C4232ABCF63}" dt="2026-06-06T18:48:45.915" v="56"/>
          <ac:spMkLst>
            <pc:docMk/>
            <pc:sldMk cId="3824597969" sldId="352"/>
            <ac:spMk id="3" creationId="{D3351483-CFCD-4430-F075-3A08A788776A}"/>
          </ac:spMkLst>
        </pc:spChg>
        <pc:spChg chg="mod">
          <ac:chgData name="Wojciech Kustra" userId="afebd3d0-216b-4c4f-8992-1bf1fda6d5e8" providerId="ADAL" clId="{1D307E72-7901-4E61-A01B-3C4232ABCF63}" dt="2026-06-10T10:54:24.016" v="1304" actId="1076"/>
          <ac:spMkLst>
            <pc:docMk/>
            <pc:sldMk cId="3824597969" sldId="352"/>
            <ac:spMk id="5" creationId="{00000000-0000-0000-0000-000000000000}"/>
          </ac:spMkLst>
        </pc:spChg>
        <pc:spChg chg="add mod">
          <ac:chgData name="Wojciech Kustra" userId="afebd3d0-216b-4c4f-8992-1bf1fda6d5e8" providerId="ADAL" clId="{1D307E72-7901-4E61-A01B-3C4232ABCF63}" dt="2026-06-06T18:51:27.345" v="552"/>
          <ac:spMkLst>
            <pc:docMk/>
            <pc:sldMk cId="3824597969" sldId="352"/>
            <ac:spMk id="6" creationId="{3B699628-1770-4562-A9CE-00F563A89E0D}"/>
          </ac:spMkLst>
        </pc:spChg>
        <pc:spChg chg="mod">
          <ac:chgData name="Wojciech Kustra" userId="afebd3d0-216b-4c4f-8992-1bf1fda6d5e8" providerId="ADAL" clId="{1D307E72-7901-4E61-A01B-3C4232ABCF63}" dt="2026-06-06T18:45:46.414" v="2" actId="255"/>
          <ac:spMkLst>
            <pc:docMk/>
            <pc:sldMk cId="3824597969" sldId="352"/>
            <ac:spMk id="7" creationId="{00000000-0000-0000-0000-000000000000}"/>
          </ac:spMkLst>
        </pc:spChg>
        <pc:spChg chg="add mod">
          <ac:chgData name="Wojciech Kustra" userId="afebd3d0-216b-4c4f-8992-1bf1fda6d5e8" providerId="ADAL" clId="{1D307E72-7901-4E61-A01B-3C4232ABCF63}" dt="2026-06-06T18:51:27.351" v="562"/>
          <ac:spMkLst>
            <pc:docMk/>
            <pc:sldMk cId="3824597969" sldId="352"/>
            <ac:spMk id="10" creationId="{746DEE5A-1155-4E08-81B9-680C301EEA4F}"/>
          </ac:spMkLst>
        </pc:spChg>
        <pc:spChg chg="add del mod">
          <ac:chgData name="Wojciech Kustra" userId="afebd3d0-216b-4c4f-8992-1bf1fda6d5e8" providerId="ADAL" clId="{1D307E72-7901-4E61-A01B-3C4232ABCF63}" dt="2026-06-10T10:54:03.227" v="1298" actId="478"/>
          <ac:spMkLst>
            <pc:docMk/>
            <pc:sldMk cId="3824597969" sldId="352"/>
            <ac:spMk id="13" creationId="{354FCDE4-497B-489A-8A56-689E83814F89}"/>
          </ac:spMkLst>
        </pc:spChg>
        <pc:spChg chg="add del mod">
          <ac:chgData name="Wojciech Kustra" userId="afebd3d0-216b-4c4f-8992-1bf1fda6d5e8" providerId="ADAL" clId="{1D307E72-7901-4E61-A01B-3C4232ABCF63}" dt="2026-06-10T10:54:03.227" v="1298" actId="478"/>
          <ac:spMkLst>
            <pc:docMk/>
            <pc:sldMk cId="3824597969" sldId="352"/>
            <ac:spMk id="24" creationId="{E279B2DE-6CB0-4413-B6E8-892CFA80DF06}"/>
          </ac:spMkLst>
        </pc:spChg>
        <pc:spChg chg="add del mod">
          <ac:chgData name="Wojciech Kustra" userId="afebd3d0-216b-4c4f-8992-1bf1fda6d5e8" providerId="ADAL" clId="{1D307E72-7901-4E61-A01B-3C4232ABCF63}" dt="2026-06-10T10:54:03.227" v="1298" actId="478"/>
          <ac:spMkLst>
            <pc:docMk/>
            <pc:sldMk cId="3824597969" sldId="352"/>
            <ac:spMk id="25" creationId="{DFC412B2-EEF0-45C8-8259-40C7103B0AEB}"/>
          </ac:spMkLst>
        </pc:spChg>
        <pc:spChg chg="add del mod">
          <ac:chgData name="Wojciech Kustra" userId="afebd3d0-216b-4c4f-8992-1bf1fda6d5e8" providerId="ADAL" clId="{1D307E72-7901-4E61-A01B-3C4232ABCF63}" dt="2026-06-10T10:54:03.227" v="1298" actId="478"/>
          <ac:spMkLst>
            <pc:docMk/>
            <pc:sldMk cId="3824597969" sldId="352"/>
            <ac:spMk id="26" creationId="{682665CF-A611-45A8-8828-BC7F5EBF2DEA}"/>
          </ac:spMkLst>
        </pc:spChg>
        <pc:spChg chg="add del mod">
          <ac:chgData name="Wojciech Kustra" userId="afebd3d0-216b-4c4f-8992-1bf1fda6d5e8" providerId="ADAL" clId="{1D307E72-7901-4E61-A01B-3C4232ABCF63}" dt="2026-06-10T10:54:03.227" v="1298" actId="478"/>
          <ac:spMkLst>
            <pc:docMk/>
            <pc:sldMk cId="3824597969" sldId="352"/>
            <ac:spMk id="30" creationId="{B7B30CAD-F3AF-4BEB-AF2A-2A293694C3EA}"/>
          </ac:spMkLst>
        </pc:spChg>
        <pc:spChg chg="add del mod">
          <ac:chgData name="Wojciech Kustra" userId="afebd3d0-216b-4c4f-8992-1bf1fda6d5e8" providerId="ADAL" clId="{1D307E72-7901-4E61-A01B-3C4232ABCF63}" dt="2026-06-10T10:54:03.227" v="1298" actId="478"/>
          <ac:spMkLst>
            <pc:docMk/>
            <pc:sldMk cId="3824597969" sldId="352"/>
            <ac:spMk id="31" creationId="{4C2E87E2-637B-493F-AF20-8BCED0240962}"/>
          </ac:spMkLst>
        </pc:spChg>
        <pc:spChg chg="add del mod">
          <ac:chgData name="Wojciech Kustra" userId="afebd3d0-216b-4c4f-8992-1bf1fda6d5e8" providerId="ADAL" clId="{1D307E72-7901-4E61-A01B-3C4232ABCF63}" dt="2026-06-10T10:54:03.227" v="1298" actId="478"/>
          <ac:spMkLst>
            <pc:docMk/>
            <pc:sldMk cId="3824597969" sldId="352"/>
            <ac:spMk id="32" creationId="{389B6C1F-8E38-411F-8F07-FF06B9D6E99D}"/>
          </ac:spMkLst>
        </pc:spChg>
        <pc:spChg chg="add del mod">
          <ac:chgData name="Wojciech Kustra" userId="afebd3d0-216b-4c4f-8992-1bf1fda6d5e8" providerId="ADAL" clId="{1D307E72-7901-4E61-A01B-3C4232ABCF63}" dt="2026-06-10T10:54:03.227" v="1298" actId="478"/>
          <ac:spMkLst>
            <pc:docMk/>
            <pc:sldMk cId="3824597969" sldId="352"/>
            <ac:spMk id="33" creationId="{48A23F30-E1A6-4073-B908-52C398EC3BF4}"/>
          </ac:spMkLst>
        </pc:spChg>
        <pc:spChg chg="add del mod">
          <ac:chgData name="Wojciech Kustra" userId="afebd3d0-216b-4c4f-8992-1bf1fda6d5e8" providerId="ADAL" clId="{1D307E72-7901-4E61-A01B-3C4232ABCF63}" dt="2026-06-10T10:54:03.227" v="1298" actId="478"/>
          <ac:spMkLst>
            <pc:docMk/>
            <pc:sldMk cId="3824597969" sldId="352"/>
            <ac:spMk id="36" creationId="{AED63F8E-7EA2-46EB-A0E1-FE8039495986}"/>
          </ac:spMkLst>
        </pc:spChg>
        <pc:spChg chg="add del mod">
          <ac:chgData name="Wojciech Kustra" userId="afebd3d0-216b-4c4f-8992-1bf1fda6d5e8" providerId="ADAL" clId="{1D307E72-7901-4E61-A01B-3C4232ABCF63}" dt="2026-06-10T10:54:03.227" v="1298" actId="478"/>
          <ac:spMkLst>
            <pc:docMk/>
            <pc:sldMk cId="3824597969" sldId="352"/>
            <ac:spMk id="39" creationId="{7E1DC4D3-0302-4638-B7FA-B32CEC8AD59D}"/>
          </ac:spMkLst>
        </pc:spChg>
        <pc:spChg chg="add del mod">
          <ac:chgData name="Wojciech Kustra" userId="afebd3d0-216b-4c4f-8992-1bf1fda6d5e8" providerId="ADAL" clId="{1D307E72-7901-4E61-A01B-3C4232ABCF63}" dt="2026-06-10T10:54:05.901" v="1299" actId="478"/>
          <ac:spMkLst>
            <pc:docMk/>
            <pc:sldMk cId="3824597969" sldId="352"/>
            <ac:spMk id="41" creationId="{9A2D0E17-2C34-6C3C-96B9-189ACDDF2A57}"/>
          </ac:spMkLst>
        </pc:spChg>
        <pc:graphicFrameChg chg="add mod modGraphic">
          <ac:chgData name="Wojciech Kustra" userId="afebd3d0-216b-4c4f-8992-1bf1fda6d5e8" providerId="ADAL" clId="{1D307E72-7901-4E61-A01B-3C4232ABCF63}" dt="2026-06-10T10:56:15.765" v="1326"/>
          <ac:graphicFrameMkLst>
            <pc:docMk/>
            <pc:sldMk cId="3824597969" sldId="352"/>
            <ac:graphicFrameMk id="42" creationId="{12B06406-6CD7-B99D-77D5-F4C96F7B4EF4}"/>
          </ac:graphicFrameMkLst>
        </pc:graphicFrameChg>
        <pc:picChg chg="del">
          <ac:chgData name="Wojciech Kustra" userId="afebd3d0-216b-4c4f-8992-1bf1fda6d5e8" providerId="ADAL" clId="{1D307E72-7901-4E61-A01B-3C4232ABCF63}" dt="2026-06-10T10:53:56.849" v="1297" actId="478"/>
          <ac:picMkLst>
            <pc:docMk/>
            <pc:sldMk cId="3824597969" sldId="352"/>
            <ac:picMk id="9" creationId="{00000000-0000-0000-0000-000000000000}"/>
          </ac:picMkLst>
        </pc:picChg>
        <pc:picChg chg="add mod">
          <ac:chgData name="Wojciech Kustra" userId="afebd3d0-216b-4c4f-8992-1bf1fda6d5e8" providerId="ADAL" clId="{1D307E72-7901-4E61-A01B-3C4232ABCF63}" dt="2026-06-10T11:00:17.791" v="1357"/>
          <ac:picMkLst>
            <pc:docMk/>
            <pc:sldMk cId="3824597969" sldId="352"/>
            <ac:picMk id="43" creationId="{CF819B61-EC65-DD68-65DC-3A08089F5341}"/>
          </ac:picMkLst>
        </pc:picChg>
        <pc:picChg chg="add mod ord">
          <ac:chgData name="Wojciech Kustra" userId="afebd3d0-216b-4c4f-8992-1bf1fda6d5e8" providerId="ADAL" clId="{1D307E72-7901-4E61-A01B-3C4232ABCF63}" dt="2026-06-10T11:00:22.125" v="1360" actId="167"/>
          <ac:picMkLst>
            <pc:docMk/>
            <pc:sldMk cId="3824597969" sldId="352"/>
            <ac:picMk id="44" creationId="{D17A8A97-5EF8-C687-FB40-45F04FFE80A3}"/>
          </ac:picMkLst>
        </pc:picChg>
      </pc:sldChg>
      <pc:sldChg chg="addSp delSp modSp mod">
        <pc:chgData name="Wojciech Kustra" userId="afebd3d0-216b-4c4f-8992-1bf1fda6d5e8" providerId="ADAL" clId="{1D307E72-7901-4E61-A01B-3C4232ABCF63}" dt="2026-06-06T18:48:48.288" v="58"/>
        <pc:sldMkLst>
          <pc:docMk/>
          <pc:sldMk cId="2928656393" sldId="354"/>
        </pc:sldMkLst>
        <pc:spChg chg="add mod">
          <ac:chgData name="Wojciech Kustra" userId="afebd3d0-216b-4c4f-8992-1bf1fda6d5e8" providerId="ADAL" clId="{1D307E72-7901-4E61-A01B-3C4232ABCF63}" dt="2026-06-06T18:48:48.288" v="58"/>
          <ac:spMkLst>
            <pc:docMk/>
            <pc:sldMk cId="2928656393" sldId="354"/>
            <ac:spMk id="2" creationId="{E46C96A1-21A6-8D5E-F2E3-4AC9A6FAA5F0}"/>
          </ac:spMkLst>
        </pc:spChg>
        <pc:spChg chg="mod">
          <ac:chgData name="Wojciech Kustra" userId="afebd3d0-216b-4c4f-8992-1bf1fda6d5e8" providerId="ADAL" clId="{1D307E72-7901-4E61-A01B-3C4232ABCF63}" dt="2026-06-06T18:45:38.628" v="0" actId="255"/>
          <ac:spMkLst>
            <pc:docMk/>
            <pc:sldMk cId="2928656393" sldId="354"/>
            <ac:spMk id="21" creationId="{00000000-0000-0000-0000-000000000000}"/>
          </ac:spMkLst>
        </pc:spChg>
      </pc:sldChg>
      <pc:sldChg chg="addSp delSp modSp mod">
        <pc:chgData name="Wojciech Kustra" userId="afebd3d0-216b-4c4f-8992-1bf1fda6d5e8" providerId="ADAL" clId="{1D307E72-7901-4E61-A01B-3C4232ABCF63}" dt="2026-06-06T18:48:47.091" v="57"/>
        <pc:sldMkLst>
          <pc:docMk/>
          <pc:sldMk cId="3706597388" sldId="355"/>
        </pc:sldMkLst>
        <pc:spChg chg="add mod">
          <ac:chgData name="Wojciech Kustra" userId="afebd3d0-216b-4c4f-8992-1bf1fda6d5e8" providerId="ADAL" clId="{1D307E72-7901-4E61-A01B-3C4232ABCF63}" dt="2026-06-06T18:48:47.091" v="57"/>
          <ac:spMkLst>
            <pc:docMk/>
            <pc:sldMk cId="3706597388" sldId="355"/>
            <ac:spMk id="5" creationId="{E1C600E6-94F5-D0D7-AAA3-BDA174504043}"/>
          </ac:spMkLst>
        </pc:spChg>
        <pc:spChg chg="mod">
          <ac:chgData name="Wojciech Kustra" userId="afebd3d0-216b-4c4f-8992-1bf1fda6d5e8" providerId="ADAL" clId="{1D307E72-7901-4E61-A01B-3C4232ABCF63}" dt="2026-06-06T18:45:42.890" v="1" actId="255"/>
          <ac:spMkLst>
            <pc:docMk/>
            <pc:sldMk cId="3706597388" sldId="355"/>
            <ac:spMk id="6" creationId="{00000000-0000-0000-0000-000000000000}"/>
          </ac:spMkLst>
        </pc:spChg>
      </pc:sldChg>
      <pc:sldChg chg="addSp delSp modSp mod">
        <pc:chgData name="Wojciech Kustra" userId="afebd3d0-216b-4c4f-8992-1bf1fda6d5e8" providerId="ADAL" clId="{1D307E72-7901-4E61-A01B-3C4232ABCF63}" dt="2026-06-10T11:04:39.399" v="1399" actId="1076"/>
        <pc:sldMkLst>
          <pc:docMk/>
          <pc:sldMk cId="293408132" sldId="370"/>
        </pc:sldMkLst>
        <pc:spChg chg="add mod">
          <ac:chgData name="Wojciech Kustra" userId="afebd3d0-216b-4c4f-8992-1bf1fda6d5e8" providerId="ADAL" clId="{1D307E72-7901-4E61-A01B-3C4232ABCF63}" dt="2026-06-06T18:48:43.350" v="54"/>
          <ac:spMkLst>
            <pc:docMk/>
            <pc:sldMk cId="293408132" sldId="370"/>
            <ac:spMk id="2" creationId="{361CA78D-F136-AEB9-4A07-5E6E9BDD189C}"/>
          </ac:spMkLst>
        </pc:spChg>
        <pc:spChg chg="add mod">
          <ac:chgData name="Wojciech Kustra" userId="afebd3d0-216b-4c4f-8992-1bf1fda6d5e8" providerId="ADAL" clId="{1D307E72-7901-4E61-A01B-3C4232ABCF63}" dt="2026-06-06T18:51:27.199" v="328"/>
          <ac:spMkLst>
            <pc:docMk/>
            <pc:sldMk cId="293408132" sldId="370"/>
            <ac:spMk id="4" creationId="{A6D8BC17-C64A-4CC6-B00A-A720944BDCB2}"/>
          </ac:spMkLst>
        </pc:spChg>
        <pc:spChg chg="mod">
          <ac:chgData name="Wojciech Kustra" userId="afebd3d0-216b-4c4f-8992-1bf1fda6d5e8" providerId="ADAL" clId="{1D307E72-7901-4E61-A01B-3C4232ABCF63}" dt="2026-06-06T18:45:51.456" v="4" actId="255"/>
          <ac:spMkLst>
            <pc:docMk/>
            <pc:sldMk cId="293408132" sldId="370"/>
            <ac:spMk id="8" creationId="{00000000-0000-0000-0000-000000000000}"/>
          </ac:spMkLst>
        </pc:spChg>
        <pc:spChg chg="add mod">
          <ac:chgData name="Wojciech Kustra" userId="afebd3d0-216b-4c4f-8992-1bf1fda6d5e8" providerId="ADAL" clId="{1D307E72-7901-4E61-A01B-3C4232ABCF63}" dt="2026-06-06T18:51:27.204" v="338"/>
          <ac:spMkLst>
            <pc:docMk/>
            <pc:sldMk cId="293408132" sldId="370"/>
            <ac:spMk id="9" creationId="{A72E5414-5DF5-4F87-AA7F-2D97FB1B6212}"/>
          </ac:spMkLst>
        </pc:spChg>
        <pc:spChg chg="add del mod">
          <ac:chgData name="Wojciech Kustra" userId="afebd3d0-216b-4c4f-8992-1bf1fda6d5e8" providerId="ADAL" clId="{1D307E72-7901-4E61-A01B-3C4232ABCF63}" dt="2026-06-10T10:56:41.786" v="1328" actId="478"/>
          <ac:spMkLst>
            <pc:docMk/>
            <pc:sldMk cId="293408132" sldId="370"/>
            <ac:spMk id="13" creationId="{CF7AC753-1E1D-4351-A92A-B9CB8B267576}"/>
          </ac:spMkLst>
        </pc:spChg>
        <pc:spChg chg="add del mod">
          <ac:chgData name="Wojciech Kustra" userId="afebd3d0-216b-4c4f-8992-1bf1fda6d5e8" providerId="ADAL" clId="{1D307E72-7901-4E61-A01B-3C4232ABCF63}" dt="2026-06-10T10:56:41.786" v="1328" actId="478"/>
          <ac:spMkLst>
            <pc:docMk/>
            <pc:sldMk cId="293408132" sldId="370"/>
            <ac:spMk id="16" creationId="{A28137A4-9D69-40A0-BCC5-55879D315695}"/>
          </ac:spMkLst>
        </pc:spChg>
        <pc:spChg chg="add del mod">
          <ac:chgData name="Wojciech Kustra" userId="afebd3d0-216b-4c4f-8992-1bf1fda6d5e8" providerId="ADAL" clId="{1D307E72-7901-4E61-A01B-3C4232ABCF63}" dt="2026-06-10T10:56:41.786" v="1328" actId="478"/>
          <ac:spMkLst>
            <pc:docMk/>
            <pc:sldMk cId="293408132" sldId="370"/>
            <ac:spMk id="20" creationId="{66B5585D-A723-43CD-823E-783991A78C4A}"/>
          </ac:spMkLst>
        </pc:spChg>
        <pc:spChg chg="add del mod">
          <ac:chgData name="Wojciech Kustra" userId="afebd3d0-216b-4c4f-8992-1bf1fda6d5e8" providerId="ADAL" clId="{1D307E72-7901-4E61-A01B-3C4232ABCF63}" dt="2026-06-10T10:56:41.786" v="1328" actId="478"/>
          <ac:spMkLst>
            <pc:docMk/>
            <pc:sldMk cId="293408132" sldId="370"/>
            <ac:spMk id="21" creationId="{8604AEF3-0D84-4CB4-9F55-404757A26570}"/>
          </ac:spMkLst>
        </pc:spChg>
        <pc:spChg chg="add del mod">
          <ac:chgData name="Wojciech Kustra" userId="afebd3d0-216b-4c4f-8992-1bf1fda6d5e8" providerId="ADAL" clId="{1D307E72-7901-4E61-A01B-3C4232ABCF63}" dt="2026-06-10T10:56:41.786" v="1328" actId="478"/>
          <ac:spMkLst>
            <pc:docMk/>
            <pc:sldMk cId="293408132" sldId="370"/>
            <ac:spMk id="25" creationId="{FE2E4010-1CAC-469A-A991-75F28A02571A}"/>
          </ac:spMkLst>
        </pc:spChg>
        <pc:spChg chg="add del mod">
          <ac:chgData name="Wojciech Kustra" userId="afebd3d0-216b-4c4f-8992-1bf1fda6d5e8" providerId="ADAL" clId="{1D307E72-7901-4E61-A01B-3C4232ABCF63}" dt="2026-06-10T10:56:41.786" v="1328" actId="478"/>
          <ac:spMkLst>
            <pc:docMk/>
            <pc:sldMk cId="293408132" sldId="370"/>
            <ac:spMk id="27" creationId="{9B0174D0-E6CF-4951-A084-11F07FF82DF5}"/>
          </ac:spMkLst>
        </pc:spChg>
        <pc:spChg chg="add del mod">
          <ac:chgData name="Wojciech Kustra" userId="afebd3d0-216b-4c4f-8992-1bf1fda6d5e8" providerId="ADAL" clId="{1D307E72-7901-4E61-A01B-3C4232ABCF63}" dt="2026-06-10T10:56:41.786" v="1328" actId="478"/>
          <ac:spMkLst>
            <pc:docMk/>
            <pc:sldMk cId="293408132" sldId="370"/>
            <ac:spMk id="29" creationId="{777AFAC0-8CB0-41E1-A4B9-3BA91886DD19}"/>
          </ac:spMkLst>
        </pc:spChg>
        <pc:spChg chg="add del mod">
          <ac:chgData name="Wojciech Kustra" userId="afebd3d0-216b-4c4f-8992-1bf1fda6d5e8" providerId="ADAL" clId="{1D307E72-7901-4E61-A01B-3C4232ABCF63}" dt="2026-06-10T10:56:41.786" v="1328" actId="478"/>
          <ac:spMkLst>
            <pc:docMk/>
            <pc:sldMk cId="293408132" sldId="370"/>
            <ac:spMk id="31" creationId="{2F1C8417-9368-4E77-B948-1616E3AFFECE}"/>
          </ac:spMkLst>
        </pc:spChg>
        <pc:spChg chg="add del mod">
          <ac:chgData name="Wojciech Kustra" userId="afebd3d0-216b-4c4f-8992-1bf1fda6d5e8" providerId="ADAL" clId="{1D307E72-7901-4E61-A01B-3C4232ABCF63}" dt="2026-06-10T10:56:41.786" v="1328" actId="478"/>
          <ac:spMkLst>
            <pc:docMk/>
            <pc:sldMk cId="293408132" sldId="370"/>
            <ac:spMk id="32" creationId="{B713742D-0DE3-493E-A3BF-83804F7DF64E}"/>
          </ac:spMkLst>
        </pc:spChg>
        <pc:spChg chg="add del mod">
          <ac:chgData name="Wojciech Kustra" userId="afebd3d0-216b-4c4f-8992-1bf1fda6d5e8" providerId="ADAL" clId="{1D307E72-7901-4E61-A01B-3C4232ABCF63}" dt="2026-06-10T10:56:41.786" v="1328" actId="478"/>
          <ac:spMkLst>
            <pc:docMk/>
            <pc:sldMk cId="293408132" sldId="370"/>
            <ac:spMk id="38" creationId="{0D6E5CF9-800F-4975-A638-56CA0B20C575}"/>
          </ac:spMkLst>
        </pc:spChg>
        <pc:spChg chg="add mod">
          <ac:chgData name="Wojciech Kustra" userId="afebd3d0-216b-4c4f-8992-1bf1fda6d5e8" providerId="ADAL" clId="{1D307E72-7901-4E61-A01B-3C4232ABCF63}" dt="2026-06-10T10:56:37.302" v="1327" actId="478"/>
          <ac:spMkLst>
            <pc:docMk/>
            <pc:sldMk cId="293408132" sldId="370"/>
            <ac:spMk id="40" creationId="{E76DAD9A-1B73-563C-6746-DD59858BCC23}"/>
          </ac:spMkLst>
        </pc:spChg>
        <pc:graphicFrameChg chg="add mod modGraphic">
          <ac:chgData name="Wojciech Kustra" userId="afebd3d0-216b-4c4f-8992-1bf1fda6d5e8" providerId="ADAL" clId="{1D307E72-7901-4E61-A01B-3C4232ABCF63}" dt="2026-06-10T11:04:39.399" v="1399" actId="1076"/>
          <ac:graphicFrameMkLst>
            <pc:docMk/>
            <pc:sldMk cId="293408132" sldId="370"/>
            <ac:graphicFrameMk id="41" creationId="{8893333F-716F-8BF8-FBE7-3FCB497E9F88}"/>
          </ac:graphicFrameMkLst>
        </pc:graphicFrameChg>
        <pc:picChg chg="del">
          <ac:chgData name="Wojciech Kustra" userId="afebd3d0-216b-4c4f-8992-1bf1fda6d5e8" providerId="ADAL" clId="{1D307E72-7901-4E61-A01B-3C4232ABCF63}" dt="2026-06-10T10:56:37.302" v="1327" actId="478"/>
          <ac:picMkLst>
            <pc:docMk/>
            <pc:sldMk cId="293408132" sldId="370"/>
            <ac:picMk id="5" creationId="{00000000-0000-0000-0000-000000000000}"/>
          </ac:picMkLst>
        </pc:picChg>
      </pc:sldChg>
      <pc:sldChg chg="addSp delSp modSp mod">
        <pc:chgData name="Wojciech Kustra" userId="afebd3d0-216b-4c4f-8992-1bf1fda6d5e8" providerId="ADAL" clId="{1D307E72-7901-4E61-A01B-3C4232ABCF63}" dt="2026-06-10T10:53:02.886" v="1296" actId="14100"/>
        <pc:sldMkLst>
          <pc:docMk/>
          <pc:sldMk cId="2749654229" sldId="371"/>
        </pc:sldMkLst>
        <pc:spChg chg="add mod">
          <ac:chgData name="Wojciech Kustra" userId="afebd3d0-216b-4c4f-8992-1bf1fda6d5e8" providerId="ADAL" clId="{1D307E72-7901-4E61-A01B-3C4232ABCF63}" dt="2026-06-06T19:07:02.865" v="1261" actId="20577"/>
          <ac:spMkLst>
            <pc:docMk/>
            <pc:sldMk cId="2749654229" sldId="371"/>
            <ac:spMk id="2" creationId="{3A395283-EFBB-6F42-2389-CA47604704DF}"/>
          </ac:spMkLst>
        </pc:spChg>
        <pc:spChg chg="add mod">
          <ac:chgData name="Wojciech Kustra" userId="afebd3d0-216b-4c4f-8992-1bf1fda6d5e8" providerId="ADAL" clId="{1D307E72-7901-4E61-A01B-3C4232ABCF63}" dt="2026-06-06T18:51:27.601" v="972"/>
          <ac:spMkLst>
            <pc:docMk/>
            <pc:sldMk cId="2749654229" sldId="371"/>
            <ac:spMk id="5" creationId="{3C1AC294-CA45-4428-B32B-911562014352}"/>
          </ac:spMkLst>
        </pc:spChg>
        <pc:spChg chg="add mod">
          <ac:chgData name="Wojciech Kustra" userId="afebd3d0-216b-4c4f-8992-1bf1fda6d5e8" providerId="ADAL" clId="{1D307E72-7901-4E61-A01B-3C4232ABCF63}" dt="2026-06-06T18:51:27.606" v="982"/>
          <ac:spMkLst>
            <pc:docMk/>
            <pc:sldMk cId="2749654229" sldId="371"/>
            <ac:spMk id="7" creationId="{940C024A-2B6A-44A8-9216-A108120388E8}"/>
          </ac:spMkLst>
        </pc:spChg>
        <pc:spChg chg="add mod">
          <ac:chgData name="Wojciech Kustra" userId="afebd3d0-216b-4c4f-8992-1bf1fda6d5e8" providerId="ADAL" clId="{1D307E72-7901-4E61-A01B-3C4232ABCF63}" dt="2026-06-06T18:51:27.608" v="986"/>
          <ac:spMkLst>
            <pc:docMk/>
            <pc:sldMk cId="2749654229" sldId="371"/>
            <ac:spMk id="8" creationId="{B3363726-41B2-4746-B7F8-BA5E6E23B3B4}"/>
          </ac:spMkLst>
        </pc:spChg>
        <pc:spChg chg="add mod">
          <ac:chgData name="Wojciech Kustra" userId="afebd3d0-216b-4c4f-8992-1bf1fda6d5e8" providerId="ADAL" clId="{1D307E72-7901-4E61-A01B-3C4232ABCF63}" dt="2026-06-10T10:50:50.155" v="1279" actId="14100"/>
          <ac:spMkLst>
            <pc:docMk/>
            <pc:sldMk cId="2749654229" sldId="371"/>
            <ac:spMk id="9" creationId="{931C644B-5390-4BDF-8346-503B716E2821}"/>
          </ac:spMkLst>
        </pc:spChg>
        <pc:spChg chg="add mod">
          <ac:chgData name="Wojciech Kustra" userId="afebd3d0-216b-4c4f-8992-1bf1fda6d5e8" providerId="ADAL" clId="{1D307E72-7901-4E61-A01B-3C4232ABCF63}" dt="2026-06-10T10:50:50.617" v="1281" actId="14100"/>
          <ac:spMkLst>
            <pc:docMk/>
            <pc:sldMk cId="2749654229" sldId="371"/>
            <ac:spMk id="10" creationId="{9FC12BE7-85EC-4814-B4C4-29741948DEA0}"/>
          </ac:spMkLst>
        </pc:spChg>
        <pc:spChg chg="add mod">
          <ac:chgData name="Wojciech Kustra" userId="afebd3d0-216b-4c4f-8992-1bf1fda6d5e8" providerId="ADAL" clId="{1D307E72-7901-4E61-A01B-3C4232ABCF63}" dt="2026-06-10T10:51:02.633" v="1287" actId="255"/>
          <ac:spMkLst>
            <pc:docMk/>
            <pc:sldMk cId="2749654229" sldId="371"/>
            <ac:spMk id="11" creationId="{C35D6C83-B05C-45EF-BB3F-97419A2F3239}"/>
          </ac:spMkLst>
        </pc:spChg>
        <pc:spChg chg="add del mod">
          <ac:chgData name="Wojciech Kustra" userId="afebd3d0-216b-4c4f-8992-1bf1fda6d5e8" providerId="ADAL" clId="{1D307E72-7901-4E61-A01B-3C4232ABCF63}" dt="2026-06-10T10:47:52.383" v="1262" actId="478"/>
          <ac:spMkLst>
            <pc:docMk/>
            <pc:sldMk cId="2749654229" sldId="371"/>
            <ac:spMk id="14" creationId="{62CDF79F-6FA2-41B5-BFC3-2C07796BA5CC}"/>
          </ac:spMkLst>
        </pc:spChg>
        <pc:spChg chg="add del mod">
          <ac:chgData name="Wojciech Kustra" userId="afebd3d0-216b-4c4f-8992-1bf1fda6d5e8" providerId="ADAL" clId="{1D307E72-7901-4E61-A01B-3C4232ABCF63}" dt="2026-06-10T10:47:52.383" v="1262" actId="478"/>
          <ac:spMkLst>
            <pc:docMk/>
            <pc:sldMk cId="2749654229" sldId="371"/>
            <ac:spMk id="17" creationId="{2E175994-8845-4117-BF10-A47998DC2076}"/>
          </ac:spMkLst>
        </pc:spChg>
        <pc:spChg chg="add del mod">
          <ac:chgData name="Wojciech Kustra" userId="afebd3d0-216b-4c4f-8992-1bf1fda6d5e8" providerId="ADAL" clId="{1D307E72-7901-4E61-A01B-3C4232ABCF63}" dt="2026-06-10T10:47:52.383" v="1262" actId="478"/>
          <ac:spMkLst>
            <pc:docMk/>
            <pc:sldMk cId="2749654229" sldId="371"/>
            <ac:spMk id="18" creationId="{AD6EF730-B949-4A06-892B-A1D6FE44D093}"/>
          </ac:spMkLst>
        </pc:spChg>
        <pc:spChg chg="add del mod">
          <ac:chgData name="Wojciech Kustra" userId="afebd3d0-216b-4c4f-8992-1bf1fda6d5e8" providerId="ADAL" clId="{1D307E72-7901-4E61-A01B-3C4232ABCF63}" dt="2026-06-10T10:47:52.383" v="1262" actId="478"/>
          <ac:spMkLst>
            <pc:docMk/>
            <pc:sldMk cId="2749654229" sldId="371"/>
            <ac:spMk id="19" creationId="{AC0B0FC3-328F-456D-8A65-BFFAB027FC5E}"/>
          </ac:spMkLst>
        </pc:spChg>
        <pc:spChg chg="add del mod">
          <ac:chgData name="Wojciech Kustra" userId="afebd3d0-216b-4c4f-8992-1bf1fda6d5e8" providerId="ADAL" clId="{1D307E72-7901-4E61-A01B-3C4232ABCF63}" dt="2026-06-10T10:47:52.383" v="1262" actId="478"/>
          <ac:spMkLst>
            <pc:docMk/>
            <pc:sldMk cId="2749654229" sldId="371"/>
            <ac:spMk id="24" creationId="{F8B7F9E4-4882-4AFC-8238-197AF7DD77A9}"/>
          </ac:spMkLst>
        </pc:spChg>
        <pc:spChg chg="add del mod">
          <ac:chgData name="Wojciech Kustra" userId="afebd3d0-216b-4c4f-8992-1bf1fda6d5e8" providerId="ADAL" clId="{1D307E72-7901-4E61-A01B-3C4232ABCF63}" dt="2026-06-10T10:47:52.383" v="1262" actId="478"/>
          <ac:spMkLst>
            <pc:docMk/>
            <pc:sldMk cId="2749654229" sldId="371"/>
            <ac:spMk id="25" creationId="{0700C95F-3AC8-4618-9D9D-9D9009D2B7B6}"/>
          </ac:spMkLst>
        </pc:spChg>
        <pc:spChg chg="add del mod">
          <ac:chgData name="Wojciech Kustra" userId="afebd3d0-216b-4c4f-8992-1bf1fda6d5e8" providerId="ADAL" clId="{1D307E72-7901-4E61-A01B-3C4232ABCF63}" dt="2026-06-10T10:47:52.383" v="1262" actId="478"/>
          <ac:spMkLst>
            <pc:docMk/>
            <pc:sldMk cId="2749654229" sldId="371"/>
            <ac:spMk id="28" creationId="{1321506B-CD40-4774-BCD9-21C1CACFC5D1}"/>
          </ac:spMkLst>
        </pc:spChg>
        <pc:spChg chg="add del mod">
          <ac:chgData name="Wojciech Kustra" userId="afebd3d0-216b-4c4f-8992-1bf1fda6d5e8" providerId="ADAL" clId="{1D307E72-7901-4E61-A01B-3C4232ABCF63}" dt="2026-06-10T10:47:52.383" v="1262" actId="478"/>
          <ac:spMkLst>
            <pc:docMk/>
            <pc:sldMk cId="2749654229" sldId="371"/>
            <ac:spMk id="31" creationId="{55EDD774-C8B5-4EB1-BFB9-A7CF1910CFD7}"/>
          </ac:spMkLst>
        </pc:spChg>
        <pc:spChg chg="add del mod">
          <ac:chgData name="Wojciech Kustra" userId="afebd3d0-216b-4c4f-8992-1bf1fda6d5e8" providerId="ADAL" clId="{1D307E72-7901-4E61-A01B-3C4232ABCF63}" dt="2026-06-10T10:47:52.383" v="1262" actId="478"/>
          <ac:spMkLst>
            <pc:docMk/>
            <pc:sldMk cId="2749654229" sldId="371"/>
            <ac:spMk id="34" creationId="{21690CB9-2916-42C3-A660-5F4EF9E0CEF4}"/>
          </ac:spMkLst>
        </pc:spChg>
        <pc:spChg chg="add del mod">
          <ac:chgData name="Wojciech Kustra" userId="afebd3d0-216b-4c4f-8992-1bf1fda6d5e8" providerId="ADAL" clId="{1D307E72-7901-4E61-A01B-3C4232ABCF63}" dt="2026-06-10T10:47:52.383" v="1262" actId="478"/>
          <ac:spMkLst>
            <pc:docMk/>
            <pc:sldMk cId="2749654229" sldId="371"/>
            <ac:spMk id="35" creationId="{8DDA773B-0ECA-4E40-8FF1-3C98C7F76C49}"/>
          </ac:spMkLst>
        </pc:spChg>
        <pc:spChg chg="add mod">
          <ac:chgData name="Wojciech Kustra" userId="afebd3d0-216b-4c4f-8992-1bf1fda6d5e8" providerId="ADAL" clId="{1D307E72-7901-4E61-A01B-3C4232ABCF63}" dt="2026-06-06T18:51:27.719" v="1210"/>
          <ac:spMkLst>
            <pc:docMk/>
            <pc:sldMk cId="2749654229" sldId="371"/>
            <ac:spMk id="40" creationId="{D6B67FE3-1C23-46E1-8FDD-32313204A982}"/>
          </ac:spMkLst>
        </pc:spChg>
        <pc:spChg chg="add mod">
          <ac:chgData name="Wojciech Kustra" userId="afebd3d0-216b-4c4f-8992-1bf1fda6d5e8" providerId="ADAL" clId="{1D307E72-7901-4E61-A01B-3C4232ABCF63}" dt="2026-06-06T18:51:27.725" v="1220"/>
          <ac:spMkLst>
            <pc:docMk/>
            <pc:sldMk cId="2749654229" sldId="371"/>
            <ac:spMk id="41" creationId="{46350C22-D57D-4046-8ED1-5262B264B685}"/>
          </ac:spMkLst>
        </pc:spChg>
        <pc:spChg chg="add mod">
          <ac:chgData name="Wojciech Kustra" userId="afebd3d0-216b-4c4f-8992-1bf1fda6d5e8" providerId="ADAL" clId="{1D307E72-7901-4E61-A01B-3C4232ABCF63}" dt="2026-06-06T18:51:27.727" v="1224"/>
          <ac:spMkLst>
            <pc:docMk/>
            <pc:sldMk cId="2749654229" sldId="371"/>
            <ac:spMk id="42" creationId="{6FA1A138-FF9A-45F1-8519-95EED490E4C6}"/>
          </ac:spMkLst>
        </pc:spChg>
        <pc:spChg chg="add mod">
          <ac:chgData name="Wojciech Kustra" userId="afebd3d0-216b-4c4f-8992-1bf1fda6d5e8" providerId="ADAL" clId="{1D307E72-7901-4E61-A01B-3C4232ABCF63}" dt="2026-06-06T18:51:27.733" v="1233"/>
          <ac:spMkLst>
            <pc:docMk/>
            <pc:sldMk cId="2749654229" sldId="371"/>
            <ac:spMk id="43" creationId="{1E32945E-EAB3-4644-8CC4-B05DB73A2A29}"/>
          </ac:spMkLst>
        </pc:spChg>
        <pc:spChg chg="add mod">
          <ac:chgData name="Wojciech Kustra" userId="afebd3d0-216b-4c4f-8992-1bf1fda6d5e8" providerId="ADAL" clId="{1D307E72-7901-4E61-A01B-3C4232ABCF63}" dt="2026-06-06T18:51:27.736" v="1237"/>
          <ac:spMkLst>
            <pc:docMk/>
            <pc:sldMk cId="2749654229" sldId="371"/>
            <ac:spMk id="44" creationId="{DD7E0AAB-7899-43E8-87BD-F452AA3A47C2}"/>
          </ac:spMkLst>
        </pc:spChg>
        <pc:spChg chg="add mod">
          <ac:chgData name="Wojciech Kustra" userId="afebd3d0-216b-4c4f-8992-1bf1fda6d5e8" providerId="ADAL" clId="{1D307E72-7901-4E61-A01B-3C4232ABCF63}" dt="2026-06-06T18:51:27.741" v="1247"/>
          <ac:spMkLst>
            <pc:docMk/>
            <pc:sldMk cId="2749654229" sldId="371"/>
            <ac:spMk id="45" creationId="{C8E81E2A-3743-4C3F-BD86-156038D7982B}"/>
          </ac:spMkLst>
        </pc:spChg>
        <pc:spChg chg="add mod">
          <ac:chgData name="Wojciech Kustra" userId="afebd3d0-216b-4c4f-8992-1bf1fda6d5e8" providerId="ADAL" clId="{1D307E72-7901-4E61-A01B-3C4232ABCF63}" dt="2026-06-06T18:51:27.743" v="1251"/>
          <ac:spMkLst>
            <pc:docMk/>
            <pc:sldMk cId="2749654229" sldId="371"/>
            <ac:spMk id="46" creationId="{D92CB8AC-6ECA-4268-9165-9B3E75D8738B}"/>
          </ac:spMkLst>
        </pc:spChg>
        <pc:spChg chg="add mod">
          <ac:chgData name="Wojciech Kustra" userId="afebd3d0-216b-4c4f-8992-1bf1fda6d5e8" providerId="ADAL" clId="{1D307E72-7901-4E61-A01B-3C4232ABCF63}" dt="2026-06-06T18:51:27.749" v="1260"/>
          <ac:spMkLst>
            <pc:docMk/>
            <pc:sldMk cId="2749654229" sldId="371"/>
            <ac:spMk id="47" creationId="{72081ACF-10C1-4A9C-B926-B7DBC2C9D57D}"/>
          </ac:spMkLst>
        </pc:spChg>
        <pc:graphicFrameChg chg="add mod">
          <ac:chgData name="Wojciech Kustra" userId="afebd3d0-216b-4c4f-8992-1bf1fda6d5e8" providerId="ADAL" clId="{1D307E72-7901-4E61-A01B-3C4232ABCF63}" dt="2026-06-10T10:53:02.886" v="1296" actId="14100"/>
          <ac:graphicFrameMkLst>
            <pc:docMk/>
            <pc:sldMk cId="2749654229" sldId="371"/>
            <ac:graphicFrameMk id="49" creationId="{B05D1683-7A66-B393-4BE3-61D6E5949092}"/>
          </ac:graphicFrameMkLst>
        </pc:graphicFrameChg>
        <pc:picChg chg="add del mod modCrop">
          <ac:chgData name="Wojciech Kustra" userId="afebd3d0-216b-4c4f-8992-1bf1fda6d5e8" providerId="ADAL" clId="{1D307E72-7901-4E61-A01B-3C4232ABCF63}" dt="2026-06-10T10:51:11.559" v="1288" actId="732"/>
          <ac:picMkLst>
            <pc:docMk/>
            <pc:sldMk cId="2749654229" sldId="371"/>
            <ac:picMk id="3" creationId="{00000000-0000-0000-0000-000000000000}"/>
          </ac:picMkLst>
        </pc:picChg>
        <pc:picChg chg="add del mod">
          <ac:chgData name="Wojciech Kustra" userId="afebd3d0-216b-4c4f-8992-1bf1fda6d5e8" providerId="ADAL" clId="{1D307E72-7901-4E61-A01B-3C4232ABCF63}" dt="2026-06-10T10:51:22.697" v="1292" actId="22"/>
          <ac:picMkLst>
            <pc:docMk/>
            <pc:sldMk cId="2749654229" sldId="371"/>
            <ac:picMk id="48" creationId="{F4A30D54-8313-503C-05F8-2060DB43C629}"/>
          </ac:picMkLst>
        </pc:picChg>
      </pc:sldChg>
      <pc:sldChg chg="addSp delSp modSp mod">
        <pc:chgData name="Wojciech Kustra" userId="afebd3d0-216b-4c4f-8992-1bf1fda6d5e8" providerId="ADAL" clId="{1D307E72-7901-4E61-A01B-3C4232ABCF63}" dt="2026-06-10T11:02:21.313" v="1387"/>
        <pc:sldMkLst>
          <pc:docMk/>
          <pc:sldMk cId="961959551" sldId="372"/>
        </pc:sldMkLst>
        <pc:spChg chg="add mod">
          <ac:chgData name="Wojciech Kustra" userId="afebd3d0-216b-4c4f-8992-1bf1fda6d5e8" providerId="ADAL" clId="{1D307E72-7901-4E61-A01B-3C4232ABCF63}" dt="2026-06-06T18:48:42.037" v="53"/>
          <ac:spMkLst>
            <pc:docMk/>
            <pc:sldMk cId="961959551" sldId="372"/>
            <ac:spMk id="3" creationId="{632E3452-C164-CDD3-AD87-7976DB0A27BB}"/>
          </ac:spMkLst>
        </pc:spChg>
        <pc:spChg chg="add mod">
          <ac:chgData name="Wojciech Kustra" userId="afebd3d0-216b-4c4f-8992-1bf1fda6d5e8" providerId="ADAL" clId="{1D307E72-7901-4E61-A01B-3C4232ABCF63}" dt="2026-06-06T18:51:26.978" v="62"/>
          <ac:spMkLst>
            <pc:docMk/>
            <pc:sldMk cId="961959551" sldId="372"/>
            <ac:spMk id="5" creationId="{EB662153-4916-43D7-A196-199AAC33926A}"/>
          </ac:spMkLst>
        </pc:spChg>
        <pc:spChg chg="add mod">
          <ac:chgData name="Wojciech Kustra" userId="afebd3d0-216b-4c4f-8992-1bf1fda6d5e8" providerId="ADAL" clId="{1D307E72-7901-4E61-A01B-3C4232ABCF63}" dt="2026-06-06T18:51:26.985" v="72"/>
          <ac:spMkLst>
            <pc:docMk/>
            <pc:sldMk cId="961959551" sldId="372"/>
            <ac:spMk id="7" creationId="{A51143CD-CE7E-4D6F-9420-9AC62D41AA8F}"/>
          </ac:spMkLst>
        </pc:spChg>
        <pc:spChg chg="add mod">
          <ac:chgData name="Wojciech Kustra" userId="afebd3d0-216b-4c4f-8992-1bf1fda6d5e8" providerId="ADAL" clId="{1D307E72-7901-4E61-A01B-3C4232ABCF63}" dt="2026-06-06T18:51:26.987" v="76"/>
          <ac:spMkLst>
            <pc:docMk/>
            <pc:sldMk cId="961959551" sldId="372"/>
            <ac:spMk id="8" creationId="{08783301-753F-4568-A130-38526A4C4C31}"/>
          </ac:spMkLst>
        </pc:spChg>
        <pc:spChg chg="add mod">
          <ac:chgData name="Wojciech Kustra" userId="afebd3d0-216b-4c4f-8992-1bf1fda6d5e8" providerId="ADAL" clId="{1D307E72-7901-4E61-A01B-3C4232ABCF63}" dt="2026-06-10T11:00:45.911" v="1366" actId="14100"/>
          <ac:spMkLst>
            <pc:docMk/>
            <pc:sldMk cId="961959551" sldId="372"/>
            <ac:spMk id="9" creationId="{5EBB4AF0-5AC8-4FFF-BDE7-18194A95CB27}"/>
          </ac:spMkLst>
        </pc:spChg>
        <pc:spChg chg="add mod">
          <ac:chgData name="Wojciech Kustra" userId="afebd3d0-216b-4c4f-8992-1bf1fda6d5e8" providerId="ADAL" clId="{1D307E72-7901-4E61-A01B-3C4232ABCF63}" dt="2026-06-06T18:51:26.997" v="90"/>
          <ac:spMkLst>
            <pc:docMk/>
            <pc:sldMk cId="961959551" sldId="372"/>
            <ac:spMk id="10" creationId="{674A76DA-4985-4255-8DE8-0A28B68837DD}"/>
          </ac:spMkLst>
        </pc:spChg>
        <pc:spChg chg="add mod">
          <ac:chgData name="Wojciech Kustra" userId="afebd3d0-216b-4c4f-8992-1bf1fda6d5e8" providerId="ADAL" clId="{1D307E72-7901-4E61-A01B-3C4232ABCF63}" dt="2026-06-10T11:00:10.050" v="1356" actId="255"/>
          <ac:spMkLst>
            <pc:docMk/>
            <pc:sldMk cId="961959551" sldId="372"/>
            <ac:spMk id="11" creationId="{1722BA8F-4F7F-4453-AD27-78FAA41A6071}"/>
          </ac:spMkLst>
        </pc:spChg>
        <pc:spChg chg="add mod">
          <ac:chgData name="Wojciech Kustra" userId="afebd3d0-216b-4c4f-8992-1bf1fda6d5e8" providerId="ADAL" clId="{1D307E72-7901-4E61-A01B-3C4232ABCF63}" dt="2026-06-06T18:51:27.005" v="104"/>
          <ac:spMkLst>
            <pc:docMk/>
            <pc:sldMk cId="961959551" sldId="372"/>
            <ac:spMk id="12" creationId="{15DED3E7-8787-4C9A-B5C3-E676324AA02F}"/>
          </ac:spMkLst>
        </pc:spChg>
        <pc:spChg chg="add mod">
          <ac:chgData name="Wojciech Kustra" userId="afebd3d0-216b-4c4f-8992-1bf1fda6d5e8" providerId="ADAL" clId="{1D307E72-7901-4E61-A01B-3C4232ABCF63}" dt="2026-06-10T11:01:25.584" v="1376" actId="1076"/>
          <ac:spMkLst>
            <pc:docMk/>
            <pc:sldMk cId="961959551" sldId="372"/>
            <ac:spMk id="13" creationId="{2FAA394A-EA0E-4F54-A48C-59CB2DC476E6}"/>
          </ac:spMkLst>
        </pc:spChg>
        <pc:spChg chg="add del mod">
          <ac:chgData name="Wojciech Kustra" userId="afebd3d0-216b-4c4f-8992-1bf1fda6d5e8" providerId="ADAL" clId="{1D307E72-7901-4E61-A01B-3C4232ABCF63}" dt="2026-06-10T11:00:52.474" v="1367" actId="478"/>
          <ac:spMkLst>
            <pc:docMk/>
            <pc:sldMk cId="961959551" sldId="372"/>
            <ac:spMk id="16" creationId="{50E10ED0-E790-494A-8BEC-DD32F4ADE4E4}"/>
          </ac:spMkLst>
        </pc:spChg>
        <pc:spChg chg="add del mod">
          <ac:chgData name="Wojciech Kustra" userId="afebd3d0-216b-4c4f-8992-1bf1fda6d5e8" providerId="ADAL" clId="{1D307E72-7901-4E61-A01B-3C4232ABCF63}" dt="2026-06-10T11:00:52.474" v="1367" actId="478"/>
          <ac:spMkLst>
            <pc:docMk/>
            <pc:sldMk cId="961959551" sldId="372"/>
            <ac:spMk id="19" creationId="{F6E95808-1C26-4567-8DEC-C0606EB7F95B}"/>
          </ac:spMkLst>
        </pc:spChg>
        <pc:spChg chg="add del mod">
          <ac:chgData name="Wojciech Kustra" userId="afebd3d0-216b-4c4f-8992-1bf1fda6d5e8" providerId="ADAL" clId="{1D307E72-7901-4E61-A01B-3C4232ABCF63}" dt="2026-06-10T11:00:52.474" v="1367" actId="478"/>
          <ac:spMkLst>
            <pc:docMk/>
            <pc:sldMk cId="961959551" sldId="372"/>
            <ac:spMk id="22" creationId="{D40E0BBD-1E46-4F7B-BF7F-CC6BE63BA6E9}"/>
          </ac:spMkLst>
        </pc:spChg>
        <pc:spChg chg="add del mod">
          <ac:chgData name="Wojciech Kustra" userId="afebd3d0-216b-4c4f-8992-1bf1fda6d5e8" providerId="ADAL" clId="{1D307E72-7901-4E61-A01B-3C4232ABCF63}" dt="2026-06-10T11:00:52.474" v="1367" actId="478"/>
          <ac:spMkLst>
            <pc:docMk/>
            <pc:sldMk cId="961959551" sldId="372"/>
            <ac:spMk id="25" creationId="{63061FF7-A552-45CC-A6C8-A04B2E50BD05}"/>
          </ac:spMkLst>
        </pc:spChg>
        <pc:spChg chg="add del mod">
          <ac:chgData name="Wojciech Kustra" userId="afebd3d0-216b-4c4f-8992-1bf1fda6d5e8" providerId="ADAL" clId="{1D307E72-7901-4E61-A01B-3C4232ABCF63}" dt="2026-06-10T11:00:52.474" v="1367" actId="478"/>
          <ac:spMkLst>
            <pc:docMk/>
            <pc:sldMk cId="961959551" sldId="372"/>
            <ac:spMk id="26" creationId="{40592819-7D03-451B-B13B-232E27172DCD}"/>
          </ac:spMkLst>
        </pc:spChg>
        <pc:spChg chg="add del mod">
          <ac:chgData name="Wojciech Kustra" userId="afebd3d0-216b-4c4f-8992-1bf1fda6d5e8" providerId="ADAL" clId="{1D307E72-7901-4E61-A01B-3C4232ABCF63}" dt="2026-06-10T11:00:52.474" v="1367" actId="478"/>
          <ac:spMkLst>
            <pc:docMk/>
            <pc:sldMk cId="961959551" sldId="372"/>
            <ac:spMk id="31" creationId="{DB9C53DB-0AB2-452F-92A9-A131130EFA46}"/>
          </ac:spMkLst>
        </pc:spChg>
        <pc:spChg chg="add del mod">
          <ac:chgData name="Wojciech Kustra" userId="afebd3d0-216b-4c4f-8992-1bf1fda6d5e8" providerId="ADAL" clId="{1D307E72-7901-4E61-A01B-3C4232ABCF63}" dt="2026-06-10T11:00:52.474" v="1367" actId="478"/>
          <ac:spMkLst>
            <pc:docMk/>
            <pc:sldMk cId="961959551" sldId="372"/>
            <ac:spMk id="32" creationId="{322B7102-9752-40C4-B804-0F7901743D67}"/>
          </ac:spMkLst>
        </pc:spChg>
        <pc:spChg chg="add del mod">
          <ac:chgData name="Wojciech Kustra" userId="afebd3d0-216b-4c4f-8992-1bf1fda6d5e8" providerId="ADAL" clId="{1D307E72-7901-4E61-A01B-3C4232ABCF63}" dt="2026-06-10T11:00:52.474" v="1367" actId="478"/>
          <ac:spMkLst>
            <pc:docMk/>
            <pc:sldMk cId="961959551" sldId="372"/>
            <ac:spMk id="38" creationId="{9C5EC67D-739A-49D4-AF73-BE9CEF2982E2}"/>
          </ac:spMkLst>
        </pc:spChg>
        <pc:spChg chg="add del mod">
          <ac:chgData name="Wojciech Kustra" userId="afebd3d0-216b-4c4f-8992-1bf1fda6d5e8" providerId="ADAL" clId="{1D307E72-7901-4E61-A01B-3C4232ABCF63}" dt="2026-06-10T11:00:52.474" v="1367" actId="478"/>
          <ac:spMkLst>
            <pc:docMk/>
            <pc:sldMk cId="961959551" sldId="372"/>
            <ac:spMk id="39" creationId="{36764B70-F6A1-405B-90C0-318D2E56F742}"/>
          </ac:spMkLst>
        </pc:spChg>
        <pc:spChg chg="add del mod">
          <ac:chgData name="Wojciech Kustra" userId="afebd3d0-216b-4c4f-8992-1bf1fda6d5e8" providerId="ADAL" clId="{1D307E72-7901-4E61-A01B-3C4232ABCF63}" dt="2026-06-10T11:00:52.474" v="1367" actId="478"/>
          <ac:spMkLst>
            <pc:docMk/>
            <pc:sldMk cId="961959551" sldId="372"/>
            <ac:spMk id="40" creationId="{3D126F32-8626-4D55-BBCF-E47D8DD1F5C7}"/>
          </ac:spMkLst>
        </pc:spChg>
        <pc:graphicFrameChg chg="add mod modGraphic">
          <ac:chgData name="Wojciech Kustra" userId="afebd3d0-216b-4c4f-8992-1bf1fda6d5e8" providerId="ADAL" clId="{1D307E72-7901-4E61-A01B-3C4232ABCF63}" dt="2026-06-10T11:02:21.313" v="1387"/>
          <ac:graphicFrameMkLst>
            <pc:docMk/>
            <pc:sldMk cId="961959551" sldId="372"/>
            <ac:graphicFrameMk id="45" creationId="{2CDAFD8C-13AE-F6B2-6263-0493225E47A9}"/>
          </ac:graphicFrameMkLst>
        </pc:graphicFrameChg>
        <pc:picChg chg="del mod">
          <ac:chgData name="Wojciech Kustra" userId="afebd3d0-216b-4c4f-8992-1bf1fda6d5e8" providerId="ADAL" clId="{1D307E72-7901-4E61-A01B-3C4232ABCF63}" dt="2026-06-10T10:59:24.113" v="1352" actId="478"/>
          <ac:picMkLst>
            <pc:docMk/>
            <pc:sldMk cId="961959551" sldId="372"/>
            <ac:picMk id="2" creationId="{00000000-0000-0000-0000-000000000000}"/>
          </ac:picMkLst>
        </pc:picChg>
        <pc:picChg chg="add del mod ord">
          <ac:chgData name="Wojciech Kustra" userId="afebd3d0-216b-4c4f-8992-1bf1fda6d5e8" providerId="ADAL" clId="{1D307E72-7901-4E61-A01B-3C4232ABCF63}" dt="2026-06-10T11:00:31.679" v="1361" actId="478"/>
          <ac:picMkLst>
            <pc:docMk/>
            <pc:sldMk cId="961959551" sldId="372"/>
            <ac:picMk id="4" creationId="{CE703BEC-AA91-92FF-BBE6-573657528F46}"/>
          </ac:picMkLst>
        </pc:picChg>
        <pc:picChg chg="add mod ord">
          <ac:chgData name="Wojciech Kustra" userId="afebd3d0-216b-4c4f-8992-1bf1fda6d5e8" providerId="ADAL" clId="{1D307E72-7901-4E61-A01B-3C4232ABCF63}" dt="2026-06-10T11:00:37.798" v="1363" actId="167"/>
          <ac:picMkLst>
            <pc:docMk/>
            <pc:sldMk cId="961959551" sldId="372"/>
            <ac:picMk id="44" creationId="{9EA1EEC6-36DB-8719-99AE-6803D30721ED}"/>
          </ac:picMkLst>
        </pc:picChg>
      </pc:sldChg>
      <pc:sldChg chg="addSp delSp modSp mod">
        <pc:chgData name="Wojciech Kustra" userId="afebd3d0-216b-4c4f-8992-1bf1fda6d5e8" providerId="ADAL" clId="{1D307E72-7901-4E61-A01B-3C4232ABCF63}" dt="2026-06-06T18:47:37.835" v="35"/>
        <pc:sldMkLst>
          <pc:docMk/>
          <pc:sldMk cId="1165197297" sldId="373"/>
        </pc:sldMkLst>
        <pc:spChg chg="add mod">
          <ac:chgData name="Wojciech Kustra" userId="afebd3d0-216b-4c4f-8992-1bf1fda6d5e8" providerId="ADAL" clId="{1D307E72-7901-4E61-A01B-3C4232ABCF63}" dt="2026-06-06T18:47:37.835" v="35"/>
          <ac:spMkLst>
            <pc:docMk/>
            <pc:sldMk cId="1165197297" sldId="373"/>
            <ac:spMk id="4" creationId="{D5454571-F297-AB77-FC66-293F2942D3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10.06.2026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27011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579299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3737581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552841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2133798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3206767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10938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617998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124166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3236502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680613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22</a:t>
            </a:fld>
            <a:endParaRPr lang="pl-PL"/>
          </a:p>
        </p:txBody>
      </p:sp>
    </p:spTree>
    <p:extLst>
      <p:ext uri="{BB962C8B-B14F-4D97-AF65-F5344CB8AC3E}">
        <p14:creationId xmlns:p14="http://schemas.microsoft.com/office/powerpoint/2010/main" val="1716616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3553068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24</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412616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2815331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1359454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1548910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10.06.2026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10.06.2026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10.06.2026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a:ln>
                  <a:noFill/>
                </a:ln>
                <a:solidFill>
                  <a:srgbClr val="00518E"/>
                </a:solidFill>
                <a:effectLst/>
                <a:uFillTx/>
                <a:latin typeface="+mn-lt"/>
                <a:ea typeface="+mn-ea"/>
                <a:cs typeface="+mn-cs"/>
                <a:sym typeface="Helvetica Neue"/>
              </a:rPr>
              <a:t> </a:t>
            </a:r>
            <a:r>
              <a:rPr lang="en-US" sz="1400" kern="0">
                <a:solidFill>
                  <a:srgbClr val="00518E"/>
                </a:solidFill>
                <a:sym typeface="Helvetica Neue"/>
              </a:rPr>
              <a:t>by </a:t>
            </a:r>
            <a:r>
              <a:rPr lang="en-US" sz="1400" kern="0" dirty="0">
                <a:solidFill>
                  <a:srgbClr val="00518E"/>
                </a:solidFill>
                <a:sym typeface="Helvetica Neue"/>
              </a:rPr>
              <a:t>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10.06.2026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10.06.2026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10.06.2026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10.06.2026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10.06.2026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10.06.2026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10.06.2026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10.06.2026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10.06.2026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emf"/><Relationship Id="rId5" Type="http://schemas.openxmlformats.org/officeDocument/2006/relationships/package" Target="../embeddings/Microsoft_Excel_Worksheet.xlsx"/><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3960" dirty="0">
                <a:solidFill>
                  <a:schemeClr val="tx1"/>
                </a:solidFill>
                <a:latin typeface="Calibri" panose="020F0502020204030204" pitchFamily="34" charset="0"/>
                <a:cs typeface="Calibri" panose="020F0502020204030204" pitchFamily="34" charset="0"/>
              </a:rPr>
              <a:t>Logistique de distribution — partie 2</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1E78872B-F784-F32B-E71C-25C9E3C3D543}"/>
              </a:ext>
            </a:extLst>
          </p:cNvPr>
          <p:cNvPicPr>
            <a:picLocks noChangeAspect="1"/>
          </p:cNvPicPr>
          <p:nvPr/>
        </p:nvPicPr>
        <p:blipFill>
          <a:blip r:embed="rId3"/>
          <a:stretch>
            <a:fillRect/>
          </a:stretch>
        </p:blipFill>
        <p:spPr>
          <a:xfrm>
            <a:off x="770060" y="4192832"/>
            <a:ext cx="4919297" cy="957629"/>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50365" y="365760"/>
            <a:ext cx="7699880" cy="5120640"/>
          </a:xfrm>
        </p:spPr>
        <p:txBody>
          <a:bodyPr>
            <a:normAutofit lnSpcReduction="10000"/>
          </a:bodyPr>
          <a:lstStyle/>
          <a:p>
            <a:pPr marL="0" indent="0">
              <a:buNone/>
            </a:pPr>
            <a:r>
              <a:rPr lang="pl-PL" sz="2800" b="1" dirty="0">
                <a:latin typeface="Calibri" panose="020F0502020204030204" pitchFamily="34" charset="0"/>
                <a:cs typeface="Calibri" panose="020F0502020204030204" pitchFamily="34" charset="0"/>
              </a:rPr>
              <a:t>Background</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UN logistique opérateur manutention distribution processus has conducted un satisfaction client survey covering key elements de logistique service client.</a:t>
            </a:r>
            <a:endParaRPr lang="pl-PL" sz="28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Le survey involved 50 respondents (détail magasins).</a:t>
            </a:r>
          </a:p>
          <a:p>
            <a:pPr marL="0" indent="0">
              <a:buNone/>
            </a:pPr>
            <a:r>
              <a:rPr lang="en-US" sz="2800" dirty="0">
                <a:latin typeface="Calibri" panose="020F0502020204030204" pitchFamily="34" charset="0"/>
                <a:cs typeface="Calibri" panose="020F0502020204030204" pitchFamily="34" charset="0"/>
              </a:rPr>
              <a:t>clients evaluated :</a:t>
            </a:r>
          </a:p>
          <a:p>
            <a:r>
              <a:rPr lang="en-US" sz="2800" dirty="0">
                <a:latin typeface="Calibri" panose="020F0502020204030204" pitchFamily="34" charset="0"/>
                <a:cs typeface="Calibri" panose="020F0502020204030204" pitchFamily="34" charset="0"/>
              </a:rPr>
              <a:t>their level de satisfaction, et</a:t>
            </a:r>
          </a:p>
          <a:p>
            <a:r>
              <a:rPr lang="en-US" sz="2800" dirty="0">
                <a:latin typeface="Calibri" panose="020F0502020204030204" pitchFamily="34" charset="0"/>
                <a:cs typeface="Calibri" panose="020F0502020204030204" pitchFamily="34" charset="0"/>
              </a:rPr>
              <a:t>le importance de individuel service elements.</a:t>
            </a:r>
          </a:p>
          <a:p>
            <a:pPr marL="0" indent="0">
              <a:buNone/>
            </a:pPr>
            <a:r>
              <a:rPr lang="en-US" sz="2520" dirty="0">
                <a:latin typeface="Calibri" panose="020F0502020204030204" pitchFamily="34" charset="0"/>
                <a:cs typeface="Calibri" panose="020F0502020204030204" pitchFamily="34" charset="0"/>
              </a:rPr>
              <a:t>Le résultats sont summarized dans un table.</a:t>
            </a:r>
          </a:p>
        </p:txBody>
      </p:sp>
      <p:sp>
        <p:nvSpPr>
          <p:cNvPr id="5" name="pole tekstowe 4"/>
          <p:cNvSpPr txBox="1"/>
          <p:nvPr/>
        </p:nvSpPr>
        <p:spPr>
          <a:xfrm>
            <a:off x="0" y="5618922"/>
            <a:ext cx="3458817" cy="523220"/>
          </a:xfrm>
          <a:prstGeom prst="rect">
            <a:avLst/>
          </a:prstGeom>
          <a:solidFill>
            <a:srgbClr val="FFC000"/>
          </a:solidFill>
        </p:spPr>
        <p:txBody>
          <a:bodyPr wrap="square" rtlCol="0">
            <a:spAutoFit/>
          </a:bodyPr>
          <a:lstStyle/>
          <a:p>
            <a:pPr algn="ctr"/>
            <a:endParaRPr lang="pl-PL" sz="2800" b="1" dirty="0">
              <a:solidFill>
                <a:schemeClr val="bg1"/>
              </a:solidFill>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a:xfrm>
            <a:off x="252919" y="885217"/>
            <a:ext cx="2947482" cy="4601183"/>
          </a:xfrm>
        </p:spPr>
        <p:txBody>
          <a:bodyPr>
            <a:normAutofit/>
          </a:body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des clients</a:t>
            </a:r>
            <a:endParaRPr lang="pl-PL" sz="3200" dirty="0"/>
          </a:p>
        </p:txBody>
      </p:sp>
      <p:sp>
        <p:nvSpPr>
          <p:cNvPr id="2" name="pole tekstowe 1"/>
          <p:cNvSpPr txBox="1"/>
          <p:nvPr/>
        </p:nvSpPr>
        <p:spPr>
          <a:xfrm>
            <a:off x="3458817" y="6025495"/>
            <a:ext cx="8282976" cy="507831"/>
          </a:xfrm>
          <a:prstGeom prst="rect">
            <a:avLst/>
          </a:prstGeom>
          <a:noFill/>
        </p:spPr>
        <p:txBody>
          <a:bodyPr wrap="square" rtlCol="0">
            <a:spAutoFit/>
          </a:bodyPr>
          <a:lstStyle/>
          <a:p>
            <a:pPr algn="r"/>
            <a:r>
              <a:rPr lang="fr-FR" sz="900" dirty="0"/>
              <a:t>J. Woźniak, D. Zimon : APPLICATION DE LA MÉTHODE CSI À L'ÉTUDE DE LA SATISFACTION DES CONSOMMATEURS À PARTIR DE L'EXEMPLE D'UNE CHAÎNE DE MAGASINS SÉLECTIONNÉED. Zimon, U. Kruk : Utilisation de la méthode CSI pour l'étude du service client en logistique à partir de l'exemple d'une organisation sélectionnée</a:t>
            </a:r>
          </a:p>
        </p:txBody>
      </p:sp>
      <p:sp>
        <p:nvSpPr>
          <p:cNvPr id="7" name="pole tekstowe 6"/>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sp>
        <p:nvSpPr>
          <p:cNvPr id="4" name="Prostokąt 3"/>
          <p:cNvSpPr/>
          <p:nvPr/>
        </p:nvSpPr>
        <p:spPr>
          <a:xfrm>
            <a:off x="7719538" y="5788757"/>
            <a:ext cx="4022255" cy="276999"/>
          </a:xfrm>
          <a:prstGeom prst="rect">
            <a:avLst/>
          </a:prstGeom>
        </p:spPr>
        <p:txBody>
          <a:bodyPr wrap="none">
            <a:spAutoFit/>
          </a:bodyPr>
          <a:lstStyle/>
          <a:p>
            <a:r>
              <a:rPr lang="en-US" sz="1200" dirty="0">
                <a:latin typeface="Calibri" panose="020F0502020204030204" pitchFamily="34" charset="0"/>
                <a:cs typeface="Calibri" panose="020F0502020204030204" pitchFamily="34" charset="0"/>
              </a:rPr>
              <a:t>Le exercice était created sur le basis de choisi articles :</a:t>
            </a:r>
          </a:p>
        </p:txBody>
      </p:sp>
      <p:pic>
        <p:nvPicPr>
          <p:cNvPr id="11" name="Picture 10">
            <a:extLst>
              <a:ext uri="{FF2B5EF4-FFF2-40B4-BE49-F238E27FC236}">
                <a16:creationId xmlns:a16="http://schemas.microsoft.com/office/drawing/2014/main" id="{49030F5E-8113-0BCB-02DE-A1EA39682286}"/>
              </a:ext>
            </a:extLst>
          </p:cNvPr>
          <p:cNvPicPr>
            <a:picLocks noChangeAspect="1"/>
          </p:cNvPicPr>
          <p:nvPr/>
        </p:nvPicPr>
        <p:blipFill>
          <a:blip r:embed="rId3"/>
          <a:stretch>
            <a:fillRect/>
          </a:stretch>
        </p:blipFill>
        <p:spPr>
          <a:xfrm>
            <a:off x="5295" y="189247"/>
            <a:ext cx="3784977" cy="618641"/>
          </a:xfrm>
          <a:prstGeom prst="rect">
            <a:avLst/>
          </a:prstGeom>
        </p:spPr>
      </p:pic>
      <p:sp>
        <p:nvSpPr>
          <p:cNvPr id="12" name="BP copied footer text">
            <a:extLst>
              <a:ext uri="{FF2B5EF4-FFF2-40B4-BE49-F238E27FC236}">
                <a16:creationId xmlns:a16="http://schemas.microsoft.com/office/drawing/2014/main" id="{C65C94E8-C0B6-FB5B-98DA-1ECB772C30BD}"/>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316139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a:srcRect r="70536"/>
          <a:stretch>
            <a:fillRect/>
          </a:stretch>
        </p:blipFill>
        <p:spPr>
          <a:xfrm>
            <a:off x="0" y="0"/>
            <a:ext cx="3592286" cy="6858000"/>
          </a:xfrm>
          <a:prstGeom prst="rect">
            <a:avLst/>
          </a:prstGeom>
        </p:spPr>
      </p:pic>
      <p:pic>
        <p:nvPicPr>
          <p:cNvPr id="6" name="Picture 5">
            <a:extLst>
              <a:ext uri="{FF2B5EF4-FFF2-40B4-BE49-F238E27FC236}">
                <a16:creationId xmlns:a16="http://schemas.microsoft.com/office/drawing/2014/main" id="{E4799E33-ABEA-A174-9792-0E0F91B00EE8}"/>
              </a:ext>
            </a:extLst>
          </p:cNvPr>
          <p:cNvPicPr>
            <a:picLocks noChangeAspect="1"/>
          </p:cNvPicPr>
          <p:nvPr/>
        </p:nvPicPr>
        <p:blipFill>
          <a:blip r:embed="rId4"/>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3A395283-EFBB-6F42-2389-CA47604704DF}"/>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r>
              <a:rPr lang="pl-PL" sz="1400">
                <a:solidFill>
                  <a:srgbClr val="000000"/>
                </a:solidFill>
                <a:latin typeface="Calibri"/>
                <a:ea typeface="Calibri"/>
                <a:cs typeface="Calibri"/>
              </a:rPr>
              <a:t>v</a:t>
            </a:r>
            <a:endParaRPr lang="en-GB" sz="1400" dirty="0">
              <a:solidFill>
                <a:srgbClr val="000000"/>
              </a:solidFill>
              <a:latin typeface="Calibri"/>
              <a:ea typeface="Calibri"/>
              <a:cs typeface="Calibri"/>
            </a:endParaRPr>
          </a:p>
        </p:txBody>
      </p:sp>
      <p:sp>
        <p:nvSpPr>
          <p:cNvPr id="5" name="BP_FR_OCR_1100_cover">
            <a:extLst>
              <a:ext uri="{FF2B5EF4-FFF2-40B4-BE49-F238E27FC236}">
                <a16:creationId xmlns:a16="http://schemas.microsoft.com/office/drawing/2014/main" id="{3C1AC294-CA45-4428-B32B-911562014352}"/>
              </a:ext>
            </a:extLst>
          </p:cNvPr>
          <p:cNvSpPr/>
          <p:nvPr/>
        </p:nvSpPr>
        <p:spPr>
          <a:xfrm>
            <a:off x="95250" y="228600"/>
            <a:ext cx="3695700" cy="469900"/>
          </a:xfrm>
          <a:prstGeom prst="rect">
            <a:avLst/>
          </a:prstGeom>
          <a:solidFill>
            <a:srgbClr val="C6E86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 name="BP_FR_OCR_1100_text">
            <a:extLst>
              <a:ext uri="{FF2B5EF4-FFF2-40B4-BE49-F238E27FC236}">
                <a16:creationId xmlns:a16="http://schemas.microsoft.com/office/drawing/2014/main" id="{940C024A-2B6A-44A8-9216-A108120388E8}"/>
              </a:ext>
            </a:extLst>
          </p:cNvPr>
          <p:cNvSpPr txBox="1"/>
          <p:nvPr/>
        </p:nvSpPr>
        <p:spPr>
          <a:xfrm>
            <a:off x="95250" y="228600"/>
            <a:ext cx="3695700" cy="469900"/>
          </a:xfrm>
          <a:prstGeom prst="rect">
            <a:avLst/>
          </a:prstGeom>
          <a:noFill/>
        </p:spPr>
        <p:txBody>
          <a:bodyPr vertOverflow="overflow" vert="horz" wrap="square" rtlCol="0" anchor="ctr" anchorCtr="0">
            <a:normAutofit/>
          </a:bodyPr>
          <a:lstStyle/>
          <a:p>
            <a:pPr algn="l"/>
            <a:r>
              <a:rPr lang="en-GB" sz="2200" b="1">
                <a:solidFill>
                  <a:srgbClr val="000000"/>
                </a:solidFill>
                <a:latin typeface="Arial"/>
                <a:cs typeface="Arial"/>
              </a:rPr>
              <a:t>TRAVAUX PRATIQUES</a:t>
            </a:r>
          </a:p>
        </p:txBody>
      </p:sp>
      <p:sp>
        <p:nvSpPr>
          <p:cNvPr id="8" name="BP_FR_OCR_1101_cover">
            <a:extLst>
              <a:ext uri="{FF2B5EF4-FFF2-40B4-BE49-F238E27FC236}">
                <a16:creationId xmlns:a16="http://schemas.microsoft.com/office/drawing/2014/main" id="{B3363726-41B2-4746-B7F8-BA5E6E23B3B4}"/>
              </a:ext>
            </a:extLst>
          </p:cNvPr>
          <p:cNvSpPr/>
          <p:nvPr/>
        </p:nvSpPr>
        <p:spPr>
          <a:xfrm>
            <a:off x="317500" y="1270000"/>
            <a:ext cx="3111500" cy="4445000"/>
          </a:xfrm>
          <a:prstGeom prst="rect">
            <a:avLst/>
          </a:prstGeom>
          <a:solidFill>
            <a:srgbClr val="41B9C9"/>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 name="BP_FR_OCR_1101_text">
            <a:extLst>
              <a:ext uri="{FF2B5EF4-FFF2-40B4-BE49-F238E27FC236}">
                <a16:creationId xmlns:a16="http://schemas.microsoft.com/office/drawing/2014/main" id="{931C644B-5390-4BDF-8346-503B716E2821}"/>
              </a:ext>
            </a:extLst>
          </p:cNvPr>
          <p:cNvSpPr txBox="1"/>
          <p:nvPr/>
        </p:nvSpPr>
        <p:spPr>
          <a:xfrm>
            <a:off x="317500" y="1270000"/>
            <a:ext cx="3111500" cy="4445000"/>
          </a:xfrm>
          <a:prstGeom prst="rect">
            <a:avLst/>
          </a:prstGeom>
          <a:noFill/>
        </p:spPr>
        <p:txBody>
          <a:bodyPr vertOverflow="overflow" vert="horz" wrap="square" rtlCol="0" anchor="ctr" anchorCtr="0">
            <a:normAutofit/>
          </a:bodyPr>
          <a:lstStyle/>
          <a:p>
            <a:pPr algn="l"/>
            <a:r>
              <a:rPr lang="fr-FR" sz="2600" dirty="0">
                <a:solidFill>
                  <a:srgbClr val="FFFFFF"/>
                </a:solidFill>
                <a:latin typeface="Arial"/>
                <a:cs typeface="Arial"/>
              </a:rPr>
              <a:t>Détermination des
orientations de
développement du
service client d’une
entreprise à partir
de la mesure de la
satisfaction client</a:t>
            </a:r>
            <a:endParaRPr lang="en-GB" sz="2600" dirty="0">
              <a:solidFill>
                <a:srgbClr val="FFFFFF"/>
              </a:solidFill>
              <a:latin typeface="Arial"/>
              <a:cs typeface="Arial"/>
            </a:endParaRPr>
          </a:p>
        </p:txBody>
      </p:sp>
      <p:sp>
        <p:nvSpPr>
          <p:cNvPr id="10" name="BP_FR_OCR_1102_cover">
            <a:extLst>
              <a:ext uri="{FF2B5EF4-FFF2-40B4-BE49-F238E27FC236}">
                <a16:creationId xmlns:a16="http://schemas.microsoft.com/office/drawing/2014/main" id="{9FC12BE7-85EC-4814-B4C4-29741948DEA0}"/>
              </a:ext>
            </a:extLst>
          </p:cNvPr>
          <p:cNvSpPr/>
          <p:nvPr/>
        </p:nvSpPr>
        <p:spPr>
          <a:xfrm>
            <a:off x="165100" y="5765800"/>
            <a:ext cx="3276600" cy="431800"/>
          </a:xfrm>
          <a:prstGeom prst="rect">
            <a:avLst/>
          </a:prstGeom>
          <a:solidFill>
            <a:srgbClr val="FFC000"/>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1" name="BP_FR_OCR_1102_text">
            <a:extLst>
              <a:ext uri="{FF2B5EF4-FFF2-40B4-BE49-F238E27FC236}">
                <a16:creationId xmlns:a16="http://schemas.microsoft.com/office/drawing/2014/main" id="{C35D6C83-B05C-45EF-BB3F-97419A2F3239}"/>
              </a:ext>
            </a:extLst>
          </p:cNvPr>
          <p:cNvSpPr txBox="1"/>
          <p:nvPr/>
        </p:nvSpPr>
        <p:spPr>
          <a:xfrm>
            <a:off x="165100" y="5765800"/>
            <a:ext cx="3276600" cy="431800"/>
          </a:xfrm>
          <a:prstGeom prst="rect">
            <a:avLst/>
          </a:prstGeom>
          <a:noFill/>
        </p:spPr>
        <p:txBody>
          <a:bodyPr vertOverflow="overflow" vert="horz" wrap="square" rtlCol="0" anchor="ctr" anchorCtr="0">
            <a:noAutofit/>
          </a:bodyPr>
          <a:lstStyle/>
          <a:p>
            <a:pPr algn="l"/>
            <a:r>
              <a:rPr lang="en-GB" sz="1600" b="1" dirty="0" err="1">
                <a:solidFill>
                  <a:srgbClr val="FFFFFF"/>
                </a:solidFill>
                <a:latin typeface="Arial"/>
                <a:cs typeface="Arial"/>
              </a:rPr>
              <a:t>Consignes</a:t>
            </a:r>
            <a:r>
              <a:rPr lang="en-GB" sz="1600" b="1" dirty="0">
                <a:solidFill>
                  <a:srgbClr val="FFFFFF"/>
                </a:solidFill>
                <a:latin typeface="Arial"/>
                <a:cs typeface="Arial"/>
              </a:rPr>
              <a:t> pour les </a:t>
            </a:r>
            <a:r>
              <a:rPr lang="en-GB" sz="1600" b="1" dirty="0" err="1">
                <a:solidFill>
                  <a:srgbClr val="FFFFFF"/>
                </a:solidFill>
                <a:latin typeface="Arial"/>
                <a:cs typeface="Arial"/>
              </a:rPr>
              <a:t>étudiants</a:t>
            </a:r>
            <a:endParaRPr lang="en-GB" sz="1600" b="1" dirty="0">
              <a:solidFill>
                <a:srgbClr val="FFFFFF"/>
              </a:solidFill>
              <a:latin typeface="Arial"/>
              <a:cs typeface="Arial"/>
            </a:endParaRPr>
          </a:p>
        </p:txBody>
      </p:sp>
      <p:sp>
        <p:nvSpPr>
          <p:cNvPr id="40" name="BP_FR_OCR_1117_cover">
            <a:extLst>
              <a:ext uri="{FF2B5EF4-FFF2-40B4-BE49-F238E27FC236}">
                <a16:creationId xmlns:a16="http://schemas.microsoft.com/office/drawing/2014/main" id="{D6B67FE3-1C23-46E1-8FDD-32313204A982}"/>
              </a:ext>
            </a:extLst>
          </p:cNvPr>
          <p:cNvSpPr/>
          <p:nvPr/>
        </p:nvSpPr>
        <p:spPr>
          <a:xfrm>
            <a:off x="3746500" y="4800600"/>
            <a:ext cx="27940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1" name="BP_FR_OCR_1117_text">
            <a:extLst>
              <a:ext uri="{FF2B5EF4-FFF2-40B4-BE49-F238E27FC236}">
                <a16:creationId xmlns:a16="http://schemas.microsoft.com/office/drawing/2014/main" id="{46350C22-D57D-4046-8ED1-5262B264B685}"/>
              </a:ext>
            </a:extLst>
          </p:cNvPr>
          <p:cNvSpPr txBox="1"/>
          <p:nvPr/>
        </p:nvSpPr>
        <p:spPr>
          <a:xfrm>
            <a:off x="3746500" y="4800600"/>
            <a:ext cx="2794000" cy="254000"/>
          </a:xfrm>
          <a:prstGeom prst="rect">
            <a:avLst/>
          </a:prstGeom>
          <a:noFill/>
        </p:spPr>
        <p:txBody>
          <a:bodyPr vertOverflow="overflow" vert="horz" wrap="square" rtlCol="0" anchor="ctr" anchorCtr="0">
            <a:noAutofit/>
          </a:bodyPr>
          <a:lstStyle/>
          <a:p>
            <a:pPr algn="l"/>
            <a:r>
              <a:rPr lang="en-GB" sz="1600" b="1">
                <a:solidFill>
                  <a:srgbClr val="000000"/>
                </a:solidFill>
                <a:latin typeface="Arial"/>
                <a:cs typeface="Arial"/>
              </a:rPr>
              <a:t>Satisfaction</a:t>
            </a:r>
          </a:p>
        </p:txBody>
      </p:sp>
      <p:sp>
        <p:nvSpPr>
          <p:cNvPr id="42" name="BP_FR_OCR_1118_cover">
            <a:extLst>
              <a:ext uri="{FF2B5EF4-FFF2-40B4-BE49-F238E27FC236}">
                <a16:creationId xmlns:a16="http://schemas.microsoft.com/office/drawing/2014/main" id="{6FA1A138-FF9A-45F1-8519-95EED490E4C6}"/>
              </a:ext>
            </a:extLst>
          </p:cNvPr>
          <p:cNvSpPr/>
          <p:nvPr/>
        </p:nvSpPr>
        <p:spPr>
          <a:xfrm>
            <a:off x="3746500" y="5080000"/>
            <a:ext cx="3111500" cy="1270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3" name="BP_FR_OCR_1118_text">
            <a:extLst>
              <a:ext uri="{FF2B5EF4-FFF2-40B4-BE49-F238E27FC236}">
                <a16:creationId xmlns:a16="http://schemas.microsoft.com/office/drawing/2014/main" id="{1E32945E-EAB3-4644-8CC4-B05DB73A2A29}"/>
              </a:ext>
            </a:extLst>
          </p:cNvPr>
          <p:cNvSpPr txBox="1"/>
          <p:nvPr/>
        </p:nvSpPr>
        <p:spPr>
          <a:xfrm>
            <a:off x="3746500" y="5080000"/>
            <a:ext cx="3111500" cy="1270000"/>
          </a:xfrm>
          <a:prstGeom prst="rect">
            <a:avLst/>
          </a:prstGeom>
          <a:noFill/>
        </p:spPr>
        <p:txBody>
          <a:bodyPr vertOverflow="overflow" vert="horz" wrap="square" rtlCol="0" anchor="t">
            <a:noAutofit/>
          </a:bodyPr>
          <a:lstStyle/>
          <a:p>
            <a:pPr algn="l"/>
            <a:r>
              <a:rPr lang="fr-FR" sz="1600" dirty="0">
                <a:solidFill>
                  <a:srgbClr val="000000"/>
                </a:solidFill>
                <a:latin typeface="Arial"/>
                <a:cs typeface="Arial"/>
              </a:rPr>
              <a:t>1A – très insatisfait
2B – insatisfait
3C – neutre
4D – plutôt satisfait
5E – très satisfait</a:t>
            </a:r>
            <a:endParaRPr lang="en-GB" sz="1600" dirty="0">
              <a:solidFill>
                <a:srgbClr val="000000"/>
              </a:solidFill>
              <a:latin typeface="Arial"/>
              <a:cs typeface="Arial"/>
            </a:endParaRPr>
          </a:p>
        </p:txBody>
      </p:sp>
      <p:sp>
        <p:nvSpPr>
          <p:cNvPr id="44" name="BP_FR_OCR_1119_cover">
            <a:extLst>
              <a:ext uri="{FF2B5EF4-FFF2-40B4-BE49-F238E27FC236}">
                <a16:creationId xmlns:a16="http://schemas.microsoft.com/office/drawing/2014/main" id="{DD7E0AAB-7899-43E8-87BD-F452AA3A47C2}"/>
              </a:ext>
            </a:extLst>
          </p:cNvPr>
          <p:cNvSpPr/>
          <p:nvPr/>
        </p:nvSpPr>
        <p:spPr>
          <a:xfrm>
            <a:off x="7645400" y="4800600"/>
            <a:ext cx="27940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5" name="BP_FR_OCR_1119_text">
            <a:extLst>
              <a:ext uri="{FF2B5EF4-FFF2-40B4-BE49-F238E27FC236}">
                <a16:creationId xmlns:a16="http://schemas.microsoft.com/office/drawing/2014/main" id="{C8E81E2A-3743-4C3F-BD86-156038D7982B}"/>
              </a:ext>
            </a:extLst>
          </p:cNvPr>
          <p:cNvSpPr txBox="1"/>
          <p:nvPr/>
        </p:nvSpPr>
        <p:spPr>
          <a:xfrm>
            <a:off x="7645400" y="4800600"/>
            <a:ext cx="2794000" cy="254000"/>
          </a:xfrm>
          <a:prstGeom prst="rect">
            <a:avLst/>
          </a:prstGeom>
          <a:noFill/>
        </p:spPr>
        <p:txBody>
          <a:bodyPr vertOverflow="overflow" vert="horz" wrap="square" rtlCol="0" anchor="ctr" anchorCtr="0">
            <a:noAutofit/>
          </a:bodyPr>
          <a:lstStyle/>
          <a:p>
            <a:pPr algn="l"/>
            <a:r>
              <a:rPr lang="en-GB" sz="1600" b="1">
                <a:solidFill>
                  <a:srgbClr val="000000"/>
                </a:solidFill>
                <a:latin typeface="Arial"/>
                <a:cs typeface="Arial"/>
              </a:rPr>
              <a:t>Importance</a:t>
            </a:r>
          </a:p>
        </p:txBody>
      </p:sp>
      <p:sp>
        <p:nvSpPr>
          <p:cNvPr id="46" name="BP_FR_OCR_1120_cover">
            <a:extLst>
              <a:ext uri="{FF2B5EF4-FFF2-40B4-BE49-F238E27FC236}">
                <a16:creationId xmlns:a16="http://schemas.microsoft.com/office/drawing/2014/main" id="{D92CB8AC-6ECA-4268-9165-9B3E75D8738B}"/>
              </a:ext>
            </a:extLst>
          </p:cNvPr>
          <p:cNvSpPr/>
          <p:nvPr/>
        </p:nvSpPr>
        <p:spPr>
          <a:xfrm>
            <a:off x="7645400" y="5080000"/>
            <a:ext cx="3810000" cy="1270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7" name="BP_FR_OCR_1120_text">
            <a:extLst>
              <a:ext uri="{FF2B5EF4-FFF2-40B4-BE49-F238E27FC236}">
                <a16:creationId xmlns:a16="http://schemas.microsoft.com/office/drawing/2014/main" id="{72081ACF-10C1-4A9C-B926-B7DBC2C9D57D}"/>
              </a:ext>
            </a:extLst>
          </p:cNvPr>
          <p:cNvSpPr txBox="1"/>
          <p:nvPr/>
        </p:nvSpPr>
        <p:spPr>
          <a:xfrm>
            <a:off x="7645400" y="5080000"/>
            <a:ext cx="3810000" cy="1270000"/>
          </a:xfrm>
          <a:prstGeom prst="rect">
            <a:avLst/>
          </a:prstGeom>
          <a:noFill/>
        </p:spPr>
        <p:txBody>
          <a:bodyPr vertOverflow="overflow" vert="horz" wrap="square" rtlCol="0" anchor="t">
            <a:noAutofit/>
          </a:bodyPr>
          <a:lstStyle/>
          <a:p>
            <a:pPr algn="l"/>
            <a:r>
              <a:rPr lang="fr-FR" sz="1600">
                <a:solidFill>
                  <a:srgbClr val="000000"/>
                </a:solidFill>
                <a:latin typeface="Arial"/>
                <a:cs typeface="Arial"/>
              </a:rPr>
              <a:t>1F – totalement sans importance
2G – sans importance
3H – d’importance moyenne
4I – important
5E – très important</a:t>
            </a:r>
            <a:endParaRPr lang="en-GB" sz="1600">
              <a:solidFill>
                <a:srgbClr val="000000"/>
              </a:solidFill>
              <a:latin typeface="Arial"/>
              <a:cs typeface="Arial"/>
            </a:endParaRPr>
          </a:p>
        </p:txBody>
      </p:sp>
      <p:graphicFrame>
        <p:nvGraphicFramePr>
          <p:cNvPr id="49" name="Obiekt 4">
            <a:extLst>
              <a:ext uri="{FF2B5EF4-FFF2-40B4-BE49-F238E27FC236}">
                <a16:creationId xmlns:a16="http://schemas.microsoft.com/office/drawing/2014/main" id="{B05D1683-7A66-B393-4BE3-61D6E5949092}"/>
              </a:ext>
            </a:extLst>
          </p:cNvPr>
          <p:cNvGraphicFramePr>
            <a:graphicFrameLocks noChangeAspect="1"/>
          </p:cNvGraphicFramePr>
          <p:nvPr>
            <p:extLst>
              <p:ext uri="{D42A27DB-BD31-4B8C-83A1-F6EECF244321}">
                <p14:modId xmlns:p14="http://schemas.microsoft.com/office/powerpoint/2010/main" val="4212483911"/>
              </p:ext>
            </p:extLst>
          </p:nvPr>
        </p:nvGraphicFramePr>
        <p:xfrm>
          <a:off x="3933782" y="234949"/>
          <a:ext cx="7769267" cy="4482315"/>
        </p:xfrm>
        <a:graphic>
          <a:graphicData uri="http://schemas.openxmlformats.org/presentationml/2006/ole">
            <mc:AlternateContent xmlns:mc="http://schemas.openxmlformats.org/markup-compatibility/2006">
              <mc:Choice xmlns:v="urn:schemas-microsoft-com:vml" Requires="v">
                <p:oleObj name="Worksheet" r:id="rId5" imgW="6810413" imgH="4229032" progId="Excel.Sheet.12">
                  <p:embed/>
                </p:oleObj>
              </mc:Choice>
              <mc:Fallback>
                <p:oleObj name="Worksheet" r:id="rId5" imgW="6810413" imgH="4229032" progId="Excel.Sheet.12">
                  <p:embed/>
                  <p:pic>
                    <p:nvPicPr>
                      <p:cNvPr id="49" name="Obiekt 4">
                        <a:extLst>
                          <a:ext uri="{FF2B5EF4-FFF2-40B4-BE49-F238E27FC236}">
                            <a16:creationId xmlns:a16="http://schemas.microsoft.com/office/drawing/2014/main" id="{B05D1683-7A66-B393-4BE3-61D6E5949092}"/>
                          </a:ext>
                        </a:extLst>
                      </p:cNvPr>
                      <p:cNvPicPr/>
                      <p:nvPr/>
                    </p:nvPicPr>
                    <p:blipFill>
                      <a:blip r:embed="rId6"/>
                      <a:stretch>
                        <a:fillRect/>
                      </a:stretch>
                    </p:blipFill>
                    <p:spPr>
                      <a:xfrm>
                        <a:off x="3933782" y="234949"/>
                        <a:ext cx="7769267" cy="4482315"/>
                      </a:xfrm>
                      <a:prstGeom prst="rect">
                        <a:avLst/>
                      </a:prstGeom>
                    </p:spPr>
                  </p:pic>
                </p:oleObj>
              </mc:Fallback>
            </mc:AlternateContent>
          </a:graphicData>
        </a:graphic>
      </p:graphicFrame>
    </p:spTree>
    <p:extLst>
      <p:ext uri="{BB962C8B-B14F-4D97-AF65-F5344CB8AC3E}">
        <p14:creationId xmlns:p14="http://schemas.microsoft.com/office/powerpoint/2010/main" val="2749654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3493" y="901347"/>
            <a:ext cx="7766141" cy="5390918"/>
          </a:xfrm>
        </p:spPr>
        <p:txBody>
          <a:bodyPr>
            <a:normAutofit/>
          </a:bodyPr>
          <a:lstStyle/>
          <a:p>
            <a:r>
              <a:rPr lang="pl-PL" sz="2800" dirty="0" err="1">
                <a:latin typeface="Calibri" panose="020F0502020204030204" pitchFamily="34" charset="0"/>
                <a:cs typeface="Calibri" panose="020F0502020204030204" pitchFamily="34" charset="0"/>
              </a:rPr>
              <a:t>You sont asked à calculer le moyen satisfaction évaluation et moyen importance pondération pour chaque factor de logistique service et make un initial interprétation.</a:t>
            </a:r>
          </a:p>
          <a:p>
            <a:pPr marL="0" indent="0">
              <a:buNone/>
            </a:pPr>
            <a:r>
              <a:rPr lang="en-US" sz="2520" b="1" dirty="0">
                <a:latin typeface="Calibri" panose="020F0502020204030204" pitchFamily="34" charset="0"/>
                <a:cs typeface="Calibri" panose="020F0502020204030204" pitchFamily="34" charset="0"/>
              </a:rPr>
              <a:t>Survey données :</a:t>
            </a:r>
          </a:p>
          <a:p>
            <a:r>
              <a:rPr lang="en-US" sz="2520" b="1" dirty="0">
                <a:latin typeface="Calibri" panose="020F0502020204030204" pitchFamily="34" charset="0"/>
                <a:cs typeface="Calibri" panose="020F0502020204030204" pitchFamily="34" charset="0"/>
              </a:rPr>
              <a:t>Pondération – comment important chaque factor est du client's perspective.</a:t>
            </a:r>
          </a:p>
          <a:p>
            <a:r>
              <a:rPr lang="en-US" sz="2800" b="1" dirty="0">
                <a:latin typeface="Calibri" panose="020F0502020204030204" pitchFamily="34" charset="0"/>
                <a:cs typeface="Calibri" panose="020F0502020204030204" pitchFamily="34" charset="0"/>
              </a:rPr>
              <a:t>Satisfaction évaluation – clients evaluated le performance du entreprise pour chaque factor sur un scale de 1 à 5, où :</a:t>
            </a:r>
          </a:p>
          <a:p>
            <a:pPr marL="502920" lvl="1" indent="0">
              <a:buNone/>
            </a:pPr>
            <a:r>
              <a:rPr lang="en-US" sz="2520" dirty="0">
                <a:latin typeface="Calibri" panose="020F0502020204030204" pitchFamily="34" charset="0"/>
                <a:cs typeface="Calibri" panose="020F0502020204030204" pitchFamily="34" charset="0"/>
              </a:rPr>
              <a:t>1 – extremely mauvais performance</a:t>
            </a:r>
          </a:p>
          <a:p>
            <a:pPr marL="502920" lvl="1" indent="0">
              <a:buNone/>
            </a:pPr>
            <a:r>
              <a:rPr lang="en-US" sz="2800" dirty="0">
                <a:latin typeface="Calibri" panose="020F0502020204030204" pitchFamily="34" charset="0"/>
                <a:cs typeface="Calibri" panose="020F0502020204030204" pitchFamily="34" charset="0"/>
              </a:rPr>
              <a:t>5 – fully meets clients expectations</a:t>
            </a:r>
          </a:p>
          <a:p>
            <a:endParaRPr lang="pl-PL" dirty="0"/>
          </a:p>
        </p:txBody>
      </p:sp>
      <p:sp>
        <p:nvSpPr>
          <p:cNvPr id="5" name="Tytuł 1"/>
          <p:cNvSpPr txBox="1">
            <a:spLocks/>
          </p:cNvSpPr>
          <p:nvPr/>
        </p:nvSpPr>
        <p:spPr>
          <a:xfrm>
            <a:off x="297807" y="90134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6" name="pole tekstowe 5"/>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90C40942-7947-78E2-482B-83922CE6382D}"/>
              </a:ext>
            </a:extLst>
          </p:cNvPr>
          <p:cNvPicPr>
            <a:picLocks noChangeAspect="1"/>
          </p:cNvPicPr>
          <p:nvPr/>
        </p:nvPicPr>
        <p:blipFill>
          <a:blip r:embed="rId3"/>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324D792A-363F-3D51-4F6A-9EA610960ED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886026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1096" y="848140"/>
            <a:ext cx="8004313" cy="5711686"/>
          </a:xfrm>
        </p:spPr>
        <p:txBody>
          <a:bodyPr>
            <a:normAutofit fontScale="92500" lnSpcReduction="10000"/>
          </a:bodyPr>
          <a:lstStyle/>
          <a:p>
            <a:pPr marL="0" indent="0">
              <a:buNone/>
            </a:pPr>
            <a:r>
              <a:rPr lang="en-US" sz="2520" b="1" dirty="0">
                <a:latin typeface="Calibri" panose="020F0502020204030204" pitchFamily="34" charset="0"/>
                <a:cs typeface="Calibri" panose="020F0502020204030204" pitchFamily="34" charset="0"/>
              </a:rPr>
              <a:t>Instructions :</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Pour chaque factor, calculer le moyen satisfaction évaluation utilisant le formule :</a:t>
            </a:r>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Calculer le moyen importance pondération pour chaque factor dans le même way if le weights étaient also rated par respondents.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Enter le calculation résultats dans le table</a:t>
            </a:r>
          </a:p>
          <a:p>
            <a:endParaRPr lang="pl-PL" dirty="0"/>
          </a:p>
          <a:p>
            <a:endParaRPr lang="en-US" dirty="0"/>
          </a:p>
          <a:p>
            <a:endParaRPr lang="pl-PL" dirty="0"/>
          </a:p>
        </p:txBody>
      </p:sp>
      <p:pic>
        <p:nvPicPr>
          <p:cNvPr id="7" name="Obraz 6"/>
          <p:cNvPicPr>
            <a:picLocks noChangeAspect="1"/>
          </p:cNvPicPr>
          <p:nvPr/>
        </p:nvPicPr>
        <p:blipFill>
          <a:blip r:embed="rId3"/>
          <a:stretch>
            <a:fillRect/>
          </a:stretch>
        </p:blipFill>
        <p:spPr>
          <a:xfrm>
            <a:off x="5201479" y="1417810"/>
            <a:ext cx="5082208" cy="3010627"/>
          </a:xfrm>
          <a:prstGeom prst="rect">
            <a:avLst/>
          </a:prstGeom>
        </p:spPr>
      </p:pic>
      <p:sp>
        <p:nvSpPr>
          <p:cNvPr id="8" name="Tytuł 1"/>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6" name="pole tekstowe 5"/>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9" name="Picture 8">
            <a:extLst>
              <a:ext uri="{FF2B5EF4-FFF2-40B4-BE49-F238E27FC236}">
                <a16:creationId xmlns:a16="http://schemas.microsoft.com/office/drawing/2014/main" id="{73EA2282-7F00-0687-D7C2-EE22C8CABF50}"/>
              </a:ext>
            </a:extLst>
          </p:cNvPr>
          <p:cNvPicPr>
            <a:picLocks noChangeAspect="1"/>
          </p:cNvPicPr>
          <p:nvPr/>
        </p:nvPicPr>
        <p:blipFill>
          <a:blip r:embed="rId4"/>
          <a:stretch>
            <a:fillRect/>
          </a:stretch>
        </p:blipFill>
        <p:spPr>
          <a:xfrm>
            <a:off x="5295" y="189247"/>
            <a:ext cx="3625801" cy="618641"/>
          </a:xfrm>
          <a:prstGeom prst="rect">
            <a:avLst/>
          </a:prstGeom>
        </p:spPr>
      </p:pic>
      <p:sp>
        <p:nvSpPr>
          <p:cNvPr id="2" name="BP copied footer text">
            <a:extLst>
              <a:ext uri="{FF2B5EF4-FFF2-40B4-BE49-F238E27FC236}">
                <a16:creationId xmlns:a16="http://schemas.microsoft.com/office/drawing/2014/main" id="{37E99835-CAD5-D3E2-36AD-1975D2843303}"/>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800586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8" name="pole tekstowe 7"/>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9" name="Picture 8">
            <a:extLst>
              <a:ext uri="{FF2B5EF4-FFF2-40B4-BE49-F238E27FC236}">
                <a16:creationId xmlns:a16="http://schemas.microsoft.com/office/drawing/2014/main" id="{2041CBBA-2221-442D-3C05-C57ED8F1673E}"/>
              </a:ext>
            </a:extLst>
          </p:cNvPr>
          <p:cNvPicPr>
            <a:picLocks noChangeAspect="1"/>
          </p:cNvPicPr>
          <p:nvPr/>
        </p:nvPicPr>
        <p:blipFill>
          <a:blip r:embed="rId3"/>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91D6FC78-548D-2308-0C3C-F47243279216}"/>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7" name="BP_FR_OCR_1400_cover">
            <a:extLst>
              <a:ext uri="{FF2B5EF4-FFF2-40B4-BE49-F238E27FC236}">
                <a16:creationId xmlns:a16="http://schemas.microsoft.com/office/drawing/2014/main" id="{2F63A769-FF75-4F98-896F-F26EE95B7F3B}"/>
              </a:ext>
            </a:extLst>
          </p:cNvPr>
          <p:cNvSpPr/>
          <p:nvPr/>
        </p:nvSpPr>
        <p:spPr>
          <a:xfrm>
            <a:off x="95250" y="228600"/>
            <a:ext cx="3695700" cy="469900"/>
          </a:xfrm>
          <a:prstGeom prst="rect">
            <a:avLst/>
          </a:prstGeom>
          <a:solidFill>
            <a:srgbClr val="C6E86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 name="BP_FR_OCR_1400_text">
            <a:extLst>
              <a:ext uri="{FF2B5EF4-FFF2-40B4-BE49-F238E27FC236}">
                <a16:creationId xmlns:a16="http://schemas.microsoft.com/office/drawing/2014/main" id="{8A799B6C-0874-4A84-9A91-050AA56742A1}"/>
              </a:ext>
            </a:extLst>
          </p:cNvPr>
          <p:cNvSpPr txBox="1"/>
          <p:nvPr/>
        </p:nvSpPr>
        <p:spPr>
          <a:xfrm>
            <a:off x="95250" y="228600"/>
            <a:ext cx="3695700" cy="469900"/>
          </a:xfrm>
          <a:prstGeom prst="rect">
            <a:avLst/>
          </a:prstGeom>
          <a:noFill/>
        </p:spPr>
        <p:txBody>
          <a:bodyPr vertOverflow="overflow" vert="horz" wrap="square" rtlCol="0" anchor="ctr" anchorCtr="0">
            <a:normAutofit/>
          </a:bodyPr>
          <a:lstStyle/>
          <a:p>
            <a:pPr algn="l"/>
            <a:r>
              <a:rPr lang="en-GB" sz="2200" b="1">
                <a:solidFill>
                  <a:srgbClr val="000000"/>
                </a:solidFill>
                <a:latin typeface="Arial"/>
                <a:cs typeface="Arial"/>
              </a:rPr>
              <a:t>TRAVAUX PRATIQUES</a:t>
            </a:r>
          </a:p>
        </p:txBody>
      </p:sp>
      <p:graphicFrame>
        <p:nvGraphicFramePr>
          <p:cNvPr id="38" name="Symbol zastępczy zawartości 4">
            <a:extLst>
              <a:ext uri="{FF2B5EF4-FFF2-40B4-BE49-F238E27FC236}">
                <a16:creationId xmlns:a16="http://schemas.microsoft.com/office/drawing/2014/main" id="{226BD294-1447-EC57-6264-4E14D38E4DAD}"/>
              </a:ext>
            </a:extLst>
          </p:cNvPr>
          <p:cNvGraphicFramePr>
            <a:graphicFrameLocks noGrp="1"/>
          </p:cNvGraphicFramePr>
          <p:nvPr>
            <p:ph idx="1"/>
            <p:extLst>
              <p:ext uri="{D42A27DB-BD31-4B8C-83A1-F6EECF244321}">
                <p14:modId xmlns:p14="http://schemas.microsoft.com/office/powerpoint/2010/main" val="2874343900"/>
              </p:ext>
            </p:extLst>
          </p:nvPr>
        </p:nvGraphicFramePr>
        <p:xfrm>
          <a:off x="3868738" y="863600"/>
          <a:ext cx="7821692" cy="5632350"/>
        </p:xfrm>
        <a:graphic>
          <a:graphicData uri="http://schemas.openxmlformats.org/drawingml/2006/table">
            <a:tbl>
              <a:tblPr firstRow="1" bandRow="1">
                <a:tableStyleId>{5C22544A-7EE6-4342-B048-85BDC9FD1C3A}</a:tableStyleId>
              </a:tblPr>
              <a:tblGrid>
                <a:gridCol w="6014843">
                  <a:extLst>
                    <a:ext uri="{9D8B030D-6E8A-4147-A177-3AD203B41FA5}">
                      <a16:colId xmlns:a16="http://schemas.microsoft.com/office/drawing/2014/main" val="20000"/>
                    </a:ext>
                  </a:extLst>
                </a:gridCol>
                <a:gridCol w="859316">
                  <a:extLst>
                    <a:ext uri="{9D8B030D-6E8A-4147-A177-3AD203B41FA5}">
                      <a16:colId xmlns:a16="http://schemas.microsoft.com/office/drawing/2014/main" val="20001"/>
                    </a:ext>
                  </a:extLst>
                </a:gridCol>
                <a:gridCol w="947533">
                  <a:extLst>
                    <a:ext uri="{9D8B030D-6E8A-4147-A177-3AD203B41FA5}">
                      <a16:colId xmlns:a16="http://schemas.microsoft.com/office/drawing/2014/main" val="20002"/>
                    </a:ext>
                  </a:extLst>
                </a:gridCol>
              </a:tblGrid>
              <a:tr h="1147010">
                <a:tc>
                  <a:txBody>
                    <a:bodyPr/>
                    <a:lstStyle/>
                    <a:p>
                      <a:pPr algn="ctr"/>
                      <a:r>
                        <a:rPr lang="fr-FR" b="1" dirty="0">
                          <a:latin typeface="Calibri" panose="020F0502020204030204" pitchFamily="34" charset="0"/>
                          <a:cs typeface="Calibri" panose="020F0502020204030204" pitchFamily="34" charset="0"/>
                        </a:rPr>
                        <a:t>Service client dans le domaine de la logistique </a:t>
                      </a:r>
                    </a:p>
                  </a:txBody>
                  <a:tcPr marL="69336" marR="69336" marT="45711" marB="45711">
                    <a:solidFill>
                      <a:srgbClr val="40BAD2"/>
                    </a:solidFill>
                  </a:tcPr>
                </a:tc>
                <a:tc>
                  <a:txBody>
                    <a:bodyPr/>
                    <a:lstStyle/>
                    <a:p>
                      <a:pPr algn="ctr"/>
                      <a:r>
                        <a:rPr lang="pl-PL" sz="1800" dirty="0" err="1">
                          <a:latin typeface="Calibri" panose="020F0502020204030204" pitchFamily="34" charset="0"/>
                          <a:cs typeface="Calibri" panose="020F0502020204030204" pitchFamily="34" charset="0"/>
                        </a:rPr>
                        <a:t>Poids</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wi</a:t>
                      </a:r>
                      <a:r>
                        <a:rPr lang="pl-PL" sz="1800" dirty="0">
                          <a:latin typeface="Calibri" panose="020F0502020204030204" pitchFamily="34" charset="0"/>
                          <a:cs typeface="Calibri" panose="020F0502020204030204" pitchFamily="34" charset="0"/>
                        </a:rPr>
                        <a:t>)</a:t>
                      </a:r>
                    </a:p>
                  </a:txBody>
                  <a:tcPr marL="69336" marR="69336" marT="45711" marB="45711"/>
                </a:tc>
                <a:tc>
                  <a:txBody>
                    <a:bodyPr/>
                    <a:lstStyle/>
                    <a:p>
                      <a:pPr algn="ctr"/>
                      <a:r>
                        <a:rPr lang="pl-PL" sz="1800" dirty="0" err="1">
                          <a:latin typeface="Calibri" panose="020F0502020204030204" pitchFamily="34" charset="0"/>
                          <a:cs typeface="Calibri" panose="020F0502020204030204" pitchFamily="34" charset="0"/>
                        </a:rPr>
                        <a:t>Indice</a:t>
                      </a:r>
                      <a:r>
                        <a:rPr lang="pl-PL" sz="1800" dirty="0">
                          <a:latin typeface="Calibri" panose="020F0502020204030204" pitchFamily="34" charset="0"/>
                          <a:cs typeface="Calibri" panose="020F0502020204030204" pitchFamily="34" charset="0"/>
                        </a:rPr>
                        <a:t> de </a:t>
                      </a:r>
                      <a:r>
                        <a:rPr lang="pl-PL" sz="1800" dirty="0" err="1">
                          <a:latin typeface="Calibri" panose="020F0502020204030204" pitchFamily="34" charset="0"/>
                          <a:cs typeface="Calibri" panose="020F0502020204030204" pitchFamily="34" charset="0"/>
                        </a:rPr>
                        <a:t>facteur</a:t>
                      </a:r>
                      <a:r>
                        <a:rPr lang="pl-PL" sz="1800" dirty="0">
                          <a:latin typeface="Calibri" panose="020F0502020204030204" pitchFamily="34" charset="0"/>
                          <a:cs typeface="Calibri" panose="020F0502020204030204" pitchFamily="34" charset="0"/>
                        </a:rPr>
                        <a:t> (ci) </a:t>
                      </a:r>
                    </a:p>
                  </a:txBody>
                  <a:tcPr marL="69336" marR="69336" marT="45711" marB="45711"/>
                </a:tc>
                <a:extLst>
                  <a:ext uri="{0D108BD9-81ED-4DB2-BD59-A6C34878D82A}">
                    <a16:rowId xmlns:a16="http://schemas.microsoft.com/office/drawing/2014/main" val="10000"/>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Délai d'exécution des commandes</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1"/>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Respect des délais</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2"/>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Livraison sans dommage</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3"/>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Flexibilité dans l'exécution des commandes</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4"/>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Compétence du personnel de service</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5"/>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Exécution complète des commandes</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6"/>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Communication entre l'entreprise et le client</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7"/>
                  </a:ext>
                </a:extLst>
              </a:tr>
              <a:tr h="360659">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Diversité des options de passation de commande</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8"/>
                  </a:ext>
                </a:extLst>
              </a:tr>
              <a:tr h="582612">
                <a:tc>
                  <a:txBody>
                    <a:bodyPr/>
                    <a:lstStyle/>
                    <a:p>
                      <a:pPr>
                        <a:lnSpc>
                          <a:spcPct val="115000"/>
                        </a:lnSpc>
                        <a:spcAft>
                          <a:spcPts val="800"/>
                        </a:spcAft>
                        <a:buNone/>
                      </a:pPr>
                      <a:r>
                        <a:rPr lang="en-GB" sz="18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Rapidité d'action et réactivité</a:t>
                      </a:r>
                      <a:endParaRPr lang="en-GB" sz="1800" kern="10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09"/>
                  </a:ext>
                </a:extLst>
              </a:tr>
              <a:tr h="360659">
                <a:tc>
                  <a:txBody>
                    <a:bodyPr/>
                    <a:lstStyle/>
                    <a:p>
                      <a:pPr>
                        <a:lnSpc>
                          <a:spcPct val="115000"/>
                        </a:lnSpc>
                        <a:spcAft>
                          <a:spcPts val="800"/>
                        </a:spcAft>
                        <a:buNone/>
                      </a:pPr>
                      <a:r>
                        <a:rPr lang="en-GB" sz="18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Traitement</a:t>
                      </a:r>
                      <a:r>
                        <a:rPr lang="en-GB"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 </a:t>
                      </a:r>
                      <a:r>
                        <a:rPr lang="en-GB" sz="18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réclamations</a:t>
                      </a: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txBody>
                  <a:tcPr marL="69215" marR="69215"/>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tc>
                  <a:txBody>
                    <a:bodyPr/>
                    <a:lstStyle/>
                    <a:p>
                      <a:endParaRPr lang="pl-PL" sz="1800" dirty="0">
                        <a:latin typeface="Calibri" panose="020F0502020204030204" pitchFamily="34" charset="0"/>
                        <a:cs typeface="Calibri" panose="020F0502020204030204" pitchFamily="34" charset="0"/>
                      </a:endParaRPr>
                    </a:p>
                  </a:txBody>
                  <a:tcPr marL="69336" marR="69336" marT="45711" marB="45711"/>
                </a:tc>
                <a:extLst>
                  <a:ext uri="{0D108BD9-81ED-4DB2-BD59-A6C34878D82A}">
                    <a16:rowId xmlns:a16="http://schemas.microsoft.com/office/drawing/2014/main" val="10010"/>
                  </a:ext>
                </a:extLst>
              </a:tr>
              <a:tr h="360659">
                <a:tc>
                  <a:txBody>
                    <a:bodyPr/>
                    <a:lstStyle/>
                    <a:p>
                      <a:endParaRPr lang="pl-PL" dirty="0"/>
                    </a:p>
                  </a:txBody>
                  <a:tcPr marL="69336" marR="69336" marT="45711" marB="45711">
                    <a:solidFill>
                      <a:schemeClr val="bg1"/>
                    </a:solidFill>
                  </a:tcPr>
                </a:tc>
                <a:tc>
                  <a:txBody>
                    <a:bodyPr/>
                    <a:lstStyle/>
                    <a:p>
                      <a:endParaRPr lang="pl-PL" b="1" dirty="0"/>
                    </a:p>
                  </a:txBody>
                  <a:tcPr marL="69336" marR="69336" marT="45711" marB="45711">
                    <a:solidFill>
                      <a:schemeClr val="accent1">
                        <a:lumMod val="40000"/>
                        <a:lumOff val="60000"/>
                      </a:schemeClr>
                    </a:solidFill>
                  </a:tcPr>
                </a:tc>
                <a:tc>
                  <a:txBody>
                    <a:bodyPr/>
                    <a:lstStyle/>
                    <a:p>
                      <a:pPr algn="ctr"/>
                      <a:endParaRPr lang="pl-PL" sz="1800" b="1" dirty="0">
                        <a:latin typeface="Calibri" panose="020F0502020204030204" pitchFamily="34" charset="0"/>
                        <a:cs typeface="Calibri" panose="020F0502020204030204" pitchFamily="34" charset="0"/>
                      </a:endParaRPr>
                    </a:p>
                  </a:txBody>
                  <a:tcPr marL="69336" marR="69336" marT="45711" marB="45711">
                    <a:solidFill>
                      <a:schemeClr val="bg1"/>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94006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04591" y="864108"/>
            <a:ext cx="8070574" cy="5120640"/>
          </a:xfrm>
        </p:spPr>
        <p:txBody>
          <a:bodyPr/>
          <a:lstStyle/>
          <a:p>
            <a:r>
              <a:rPr lang="en-US" sz="2800" dirty="0">
                <a:latin typeface="Calibri" panose="020F0502020204030204" pitchFamily="34" charset="0"/>
                <a:cs typeface="Calibri" panose="020F0502020204030204" pitchFamily="34" charset="0"/>
              </a:rPr>
              <a:t>après calculating le averages, fournir un brève interprétation du résultats, e.g. :</a:t>
            </a:r>
          </a:p>
          <a:p>
            <a:pPr lvl="1"/>
            <a:r>
              <a:rPr lang="en-US" sz="2520" dirty="0">
                <a:latin typeface="Calibri" panose="020F0502020204030204" pitchFamily="34" charset="0"/>
                <a:cs typeface="Calibri" panose="020F0502020204030204" pitchFamily="34" charset="0"/>
              </a:rPr>
              <a:t>qui factors have élevé satisfaction but faible importance ?</a:t>
            </a:r>
          </a:p>
          <a:p>
            <a:pPr lvl="1"/>
            <a:r>
              <a:rPr lang="en-US" sz="2520" dirty="0">
                <a:latin typeface="Calibri" panose="020F0502020204030204" pitchFamily="34" charset="0"/>
                <a:cs typeface="Calibri" panose="020F0502020204030204" pitchFamily="34" charset="0"/>
              </a:rPr>
              <a:t>qui factors have élevé importance but faible satisfaction ?</a:t>
            </a:r>
          </a:p>
          <a:p>
            <a:pPr lvl="1"/>
            <a:r>
              <a:rPr lang="en-US" sz="2520" dirty="0">
                <a:latin typeface="Calibri" panose="020F0502020204030204" pitchFamily="34" charset="0"/>
                <a:cs typeface="Calibri" panose="020F0502020204030204" pitchFamily="34" charset="0"/>
              </a:rPr>
              <a:t>qui factors devrait être prioritized pour amélioration ?</a:t>
            </a:r>
          </a:p>
          <a:p>
            <a:endParaRPr lang="pl-PL" dirty="0"/>
          </a:p>
          <a:p>
            <a:endParaRPr lang="pl-PL" dirty="0"/>
          </a:p>
        </p:txBody>
      </p:sp>
      <p:sp>
        <p:nvSpPr>
          <p:cNvPr id="4"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6" name="pole tekstowe 5"/>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E222C226-81A8-0EB6-325B-0C3F33F06DD2}"/>
              </a:ext>
            </a:extLst>
          </p:cNvPr>
          <p:cNvPicPr>
            <a:picLocks noChangeAspect="1"/>
          </p:cNvPicPr>
          <p:nvPr/>
        </p:nvPicPr>
        <p:blipFill>
          <a:blip r:embed="rId3"/>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CCD97C5F-FB0E-87DB-B8F6-38FB1185614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98812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Indice de satisfaction client (CSI)</a:t>
            </a:r>
          </a:p>
        </p:txBody>
      </p:sp>
      <p:sp>
        <p:nvSpPr>
          <p:cNvPr id="3" name="Symbol zastępczy zawartości 2"/>
          <p:cNvSpPr>
            <a:spLocks noGrp="1"/>
          </p:cNvSpPr>
          <p:nvPr>
            <p:ph idx="1"/>
          </p:nvPr>
        </p:nvSpPr>
        <p:spPr>
          <a:xfrm>
            <a:off x="3723494" y="344556"/>
            <a:ext cx="6295150" cy="4028661"/>
          </a:xfrm>
        </p:spPr>
        <p:txBody>
          <a:bodyPr/>
          <a:lstStyle/>
          <a:p>
            <a:pPr marL="0" indent="0">
              <a:buNone/>
            </a:pPr>
            <a:r>
              <a:rPr lang="pl-PL" b="1" dirty="0" err="1">
                <a:latin typeface="Calibri" panose="020F0502020204030204" pitchFamily="34" charset="0"/>
                <a:cs typeface="Calibri" panose="020F0502020204030204" pitchFamily="34" charset="0"/>
              </a:rPr>
              <a:t>Pondération relative</a:t>
            </a:r>
            <a:endParaRPr lang="pl-PL" b="1" dirty="0">
              <a:latin typeface="Calibri" panose="020F0502020204030204" pitchFamily="34" charset="0"/>
              <a:cs typeface="Calibri" panose="020F0502020204030204" pitchFamily="34" charset="0"/>
            </a:endParaRPr>
          </a:p>
          <a:p>
            <a:endParaRPr lang="pl-PL" dirty="0"/>
          </a:p>
          <a:p>
            <a:endParaRPr lang="pl-PL" dirty="0"/>
          </a:p>
          <a:p>
            <a:pPr marL="0" indent="0">
              <a:buNone/>
            </a:pPr>
            <a:r>
              <a:rPr lang="pl-PL" b="1" dirty="0" err="1">
                <a:latin typeface="Calibri" panose="020F0502020204030204" pitchFamily="34" charset="0"/>
                <a:cs typeface="Calibri" panose="020F0502020204030204" pitchFamily="34" charset="0"/>
              </a:rPr>
              <a:t>Indice de satisfaction client (CSI)</a:t>
            </a:r>
          </a:p>
        </p:txBody>
      </p:sp>
      <p:pic>
        <p:nvPicPr>
          <p:cNvPr id="4" name="Obraz 3"/>
          <p:cNvPicPr>
            <a:picLocks noChangeAspect="1"/>
          </p:cNvPicPr>
          <p:nvPr/>
        </p:nvPicPr>
        <p:blipFill>
          <a:blip r:embed="rId3"/>
          <a:stretch>
            <a:fillRect/>
          </a:stretch>
        </p:blipFill>
        <p:spPr>
          <a:xfrm>
            <a:off x="7500364" y="1123837"/>
            <a:ext cx="4151736" cy="2469094"/>
          </a:xfrm>
          <a:prstGeom prst="rect">
            <a:avLst/>
          </a:prstGeom>
        </p:spPr>
      </p:pic>
      <p:sp>
        <p:nvSpPr>
          <p:cNvPr id="8" name="Prostokąt 7"/>
          <p:cNvSpPr/>
          <p:nvPr/>
        </p:nvSpPr>
        <p:spPr>
          <a:xfrm>
            <a:off x="3922644" y="4247692"/>
            <a:ext cx="6096000" cy="1200329"/>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I, 1 … n – service client elementsWiw – relative weightWi – pondération du service client elementCi – évaluation du service client element</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6" name="pole tekstowe 5"/>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10" name="Picture 9">
            <a:extLst>
              <a:ext uri="{FF2B5EF4-FFF2-40B4-BE49-F238E27FC236}">
                <a16:creationId xmlns:a16="http://schemas.microsoft.com/office/drawing/2014/main" id="{D4CA9293-65A8-82E8-4D6A-1D48B4B595C6}"/>
              </a:ext>
            </a:extLst>
          </p:cNvPr>
          <p:cNvPicPr>
            <a:picLocks noChangeAspect="1"/>
          </p:cNvPicPr>
          <p:nvPr/>
        </p:nvPicPr>
        <p:blipFill>
          <a:blip r:embed="rId4"/>
          <a:stretch>
            <a:fillRect/>
          </a:stretch>
        </p:blipFill>
        <p:spPr>
          <a:xfrm>
            <a:off x="5295" y="189247"/>
            <a:ext cx="3784977" cy="618641"/>
          </a:xfrm>
          <a:prstGeom prst="rect">
            <a:avLst/>
          </a:prstGeom>
        </p:spPr>
      </p:pic>
      <p:sp>
        <p:nvSpPr>
          <p:cNvPr id="5" name="BP copied footer text">
            <a:extLst>
              <a:ext uri="{FF2B5EF4-FFF2-40B4-BE49-F238E27FC236}">
                <a16:creationId xmlns:a16="http://schemas.microsoft.com/office/drawing/2014/main" id="{BE8C28FD-4B52-3C08-A3CE-43DB7E2F89F9}"/>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960149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CSI max / CSI % — formules</a:t>
            </a:r>
            <a:br>
              <a:rPr lang="pl-PL" b="1" dirty="0">
                <a:latin typeface="Calibri" panose="020F0502020204030204" pitchFamily="34" charset="0"/>
                <a:cs typeface="Calibri" panose="020F0502020204030204" pitchFamily="34" charset="0"/>
              </a:rPr>
            </a:br>
            <a:endParaRPr lang="pl-PL" dirty="0"/>
          </a:p>
        </p:txBody>
      </p:sp>
      <p:sp>
        <p:nvSpPr>
          <p:cNvPr id="3" name="Symbol zastępczy zawartości 2"/>
          <p:cNvSpPr>
            <a:spLocks noGrp="1"/>
          </p:cNvSpPr>
          <p:nvPr>
            <p:ph idx="1"/>
          </p:nvPr>
        </p:nvSpPr>
        <p:spPr/>
        <p:txBody>
          <a:bodyPr/>
          <a:lstStyle/>
          <a:p>
            <a:pPr marL="0" indent="0">
              <a:buNone/>
            </a:pPr>
            <a:endParaRPr lang="pl-PL" dirty="0"/>
          </a:p>
          <a:p>
            <a:pPr marL="0" indent="0">
              <a:buNone/>
            </a:pPr>
            <a:endParaRPr lang="pl-PL" dirty="0"/>
          </a:p>
          <a:p>
            <a:endParaRPr lang="pl-PL" dirty="0"/>
          </a:p>
          <a:p>
            <a:endParaRPr lang="pl-PL" dirty="0"/>
          </a:p>
        </p:txBody>
      </p:sp>
      <p:pic>
        <p:nvPicPr>
          <p:cNvPr id="4" name="Obraz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0918" y="1753447"/>
            <a:ext cx="3320570" cy="1173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95186" y="1634223"/>
            <a:ext cx="3484014" cy="1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rostokąt 5"/>
          <p:cNvSpPr/>
          <p:nvPr/>
        </p:nvSpPr>
        <p:spPr>
          <a:xfrm>
            <a:off x="3740918" y="3816771"/>
            <a:ext cx="6096000" cy="1477328"/>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CSIMAX – maximum achievable indice de satisfaction clientciMAX – maximum possible évaluation du i-th featureWiw – relative weighti – number du current survey/itemN – number de features included dans le survey</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7" name="pole tekstowe 6"/>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11" name="Picture 10">
            <a:extLst>
              <a:ext uri="{FF2B5EF4-FFF2-40B4-BE49-F238E27FC236}">
                <a16:creationId xmlns:a16="http://schemas.microsoft.com/office/drawing/2014/main" id="{7BBE5B56-62E0-1931-0EF9-59DC4AB9E030}"/>
              </a:ext>
            </a:extLst>
          </p:cNvPr>
          <p:cNvPicPr>
            <a:picLocks noChangeAspect="1"/>
          </p:cNvPicPr>
          <p:nvPr/>
        </p:nvPicPr>
        <p:blipFill>
          <a:blip r:embed="rId5"/>
          <a:stretch>
            <a:fillRect/>
          </a:stretch>
        </p:blipFill>
        <p:spPr>
          <a:xfrm>
            <a:off x="5295" y="189247"/>
            <a:ext cx="3784977" cy="618641"/>
          </a:xfrm>
          <a:prstGeom prst="rect">
            <a:avLst/>
          </a:prstGeom>
        </p:spPr>
      </p:pic>
      <p:sp>
        <p:nvSpPr>
          <p:cNvPr id="8" name="BP copied footer text">
            <a:extLst>
              <a:ext uri="{FF2B5EF4-FFF2-40B4-BE49-F238E27FC236}">
                <a16:creationId xmlns:a16="http://schemas.microsoft.com/office/drawing/2014/main" id="{D2BB221B-0DBD-8C27-0AD6-BA634E81272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69052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Obraz 2">
            <a:extLst>
              <a:ext uri="{FF2B5EF4-FFF2-40B4-BE49-F238E27FC236}">
                <a16:creationId xmlns:a16="http://schemas.microsoft.com/office/drawing/2014/main" id="{9EA1EEC6-36DB-8719-99AE-6803D30721ED}"/>
              </a:ext>
            </a:extLst>
          </p:cNvPr>
          <p:cNvPicPr>
            <a:picLocks noChangeAspect="1"/>
          </p:cNvPicPr>
          <p:nvPr/>
        </p:nvPicPr>
        <p:blipFill>
          <a:blip r:embed="rId3"/>
          <a:srcRect r="70536"/>
          <a:stretch>
            <a:fillRect/>
          </a:stretch>
        </p:blipFill>
        <p:spPr>
          <a:xfrm>
            <a:off x="0" y="0"/>
            <a:ext cx="3592286" cy="6858000"/>
          </a:xfrm>
          <a:prstGeom prst="rect">
            <a:avLst/>
          </a:prstGeom>
        </p:spPr>
      </p:pic>
      <p:pic>
        <p:nvPicPr>
          <p:cNvPr id="6" name="Picture 5">
            <a:extLst>
              <a:ext uri="{FF2B5EF4-FFF2-40B4-BE49-F238E27FC236}">
                <a16:creationId xmlns:a16="http://schemas.microsoft.com/office/drawing/2014/main" id="{4E5406A4-D4DF-4229-E5DB-2416A6050D07}"/>
              </a:ext>
            </a:extLst>
          </p:cNvPr>
          <p:cNvPicPr>
            <a:picLocks noChangeAspect="1"/>
          </p:cNvPicPr>
          <p:nvPr/>
        </p:nvPicPr>
        <p:blipFill>
          <a:blip r:embed="rId4"/>
          <a:stretch>
            <a:fillRect/>
          </a:stretch>
        </p:blipFill>
        <p:spPr>
          <a:xfrm>
            <a:off x="5295" y="189247"/>
            <a:ext cx="3784977" cy="618641"/>
          </a:xfrm>
          <a:prstGeom prst="rect">
            <a:avLst/>
          </a:prstGeom>
        </p:spPr>
      </p:pic>
      <p:sp>
        <p:nvSpPr>
          <p:cNvPr id="3" name="BP copied footer text">
            <a:extLst>
              <a:ext uri="{FF2B5EF4-FFF2-40B4-BE49-F238E27FC236}">
                <a16:creationId xmlns:a16="http://schemas.microsoft.com/office/drawing/2014/main" id="{632E3452-C164-CDD3-AD87-7976DB0A27B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5" name="BP_FR_OCR_1800_cover">
            <a:extLst>
              <a:ext uri="{FF2B5EF4-FFF2-40B4-BE49-F238E27FC236}">
                <a16:creationId xmlns:a16="http://schemas.microsoft.com/office/drawing/2014/main" id="{EB662153-4916-43D7-A196-199AAC33926A}"/>
              </a:ext>
            </a:extLst>
          </p:cNvPr>
          <p:cNvSpPr/>
          <p:nvPr/>
        </p:nvSpPr>
        <p:spPr>
          <a:xfrm>
            <a:off x="95250" y="228600"/>
            <a:ext cx="3695700" cy="469900"/>
          </a:xfrm>
          <a:prstGeom prst="rect">
            <a:avLst/>
          </a:prstGeom>
          <a:solidFill>
            <a:srgbClr val="C6E86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 name="BP_FR_OCR_1800_text">
            <a:extLst>
              <a:ext uri="{FF2B5EF4-FFF2-40B4-BE49-F238E27FC236}">
                <a16:creationId xmlns:a16="http://schemas.microsoft.com/office/drawing/2014/main" id="{A51143CD-CE7E-4D6F-9420-9AC62D41AA8F}"/>
              </a:ext>
            </a:extLst>
          </p:cNvPr>
          <p:cNvSpPr txBox="1"/>
          <p:nvPr/>
        </p:nvSpPr>
        <p:spPr>
          <a:xfrm>
            <a:off x="95250" y="228600"/>
            <a:ext cx="3695700" cy="469900"/>
          </a:xfrm>
          <a:prstGeom prst="rect">
            <a:avLst/>
          </a:prstGeom>
          <a:noFill/>
        </p:spPr>
        <p:txBody>
          <a:bodyPr vertOverflow="overflow" vert="horz" wrap="square" rtlCol="0" anchor="ctr" anchorCtr="0">
            <a:normAutofit/>
          </a:bodyPr>
          <a:lstStyle/>
          <a:p>
            <a:pPr algn="l"/>
            <a:r>
              <a:rPr lang="en-GB" sz="2200" b="1">
                <a:solidFill>
                  <a:srgbClr val="000000"/>
                </a:solidFill>
                <a:latin typeface="Arial"/>
                <a:cs typeface="Arial"/>
              </a:rPr>
              <a:t>TRAVAUX PRATIQUES</a:t>
            </a:r>
          </a:p>
        </p:txBody>
      </p:sp>
      <p:sp>
        <p:nvSpPr>
          <p:cNvPr id="8" name="BP_FR_OCR_1801_cover">
            <a:extLst>
              <a:ext uri="{FF2B5EF4-FFF2-40B4-BE49-F238E27FC236}">
                <a16:creationId xmlns:a16="http://schemas.microsoft.com/office/drawing/2014/main" id="{08783301-753F-4568-A130-38526A4C4C31}"/>
              </a:ext>
            </a:extLst>
          </p:cNvPr>
          <p:cNvSpPr/>
          <p:nvPr/>
        </p:nvSpPr>
        <p:spPr>
          <a:xfrm>
            <a:off x="317500" y="1270000"/>
            <a:ext cx="3111500" cy="4445000"/>
          </a:xfrm>
          <a:prstGeom prst="rect">
            <a:avLst/>
          </a:prstGeom>
          <a:solidFill>
            <a:srgbClr val="41B9C9"/>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 name="BP_FR_OCR_1801_text">
            <a:extLst>
              <a:ext uri="{FF2B5EF4-FFF2-40B4-BE49-F238E27FC236}">
                <a16:creationId xmlns:a16="http://schemas.microsoft.com/office/drawing/2014/main" id="{5EBB4AF0-5AC8-4FFF-BDE7-18194A95CB27}"/>
              </a:ext>
            </a:extLst>
          </p:cNvPr>
          <p:cNvSpPr txBox="1"/>
          <p:nvPr/>
        </p:nvSpPr>
        <p:spPr>
          <a:xfrm>
            <a:off x="317500" y="749300"/>
            <a:ext cx="3111500" cy="4965700"/>
          </a:xfrm>
          <a:prstGeom prst="rect">
            <a:avLst/>
          </a:prstGeom>
          <a:noFill/>
        </p:spPr>
        <p:txBody>
          <a:bodyPr vertOverflow="overflow" vert="horz" wrap="square" rtlCol="0" anchor="ctr" anchorCtr="0">
            <a:normAutofit/>
          </a:bodyPr>
          <a:lstStyle/>
          <a:p>
            <a:pPr algn="l"/>
            <a:r>
              <a:rPr lang="fr-FR" sz="2600" dirty="0">
                <a:solidFill>
                  <a:srgbClr val="FFFFFF"/>
                </a:solidFill>
                <a:latin typeface="Arial"/>
                <a:cs typeface="Arial"/>
              </a:rPr>
              <a:t>Détermination des
orientations de
développement du
service client d’une
entreprise à partir
de la mesure de la
satisfaction client</a:t>
            </a:r>
            <a:endParaRPr lang="en-GB" sz="2600" dirty="0">
              <a:solidFill>
                <a:srgbClr val="FFFFFF"/>
              </a:solidFill>
              <a:latin typeface="Arial"/>
              <a:cs typeface="Arial"/>
            </a:endParaRPr>
          </a:p>
        </p:txBody>
      </p:sp>
      <p:sp>
        <p:nvSpPr>
          <p:cNvPr id="10" name="BP_FR_OCR_1802_cover">
            <a:extLst>
              <a:ext uri="{FF2B5EF4-FFF2-40B4-BE49-F238E27FC236}">
                <a16:creationId xmlns:a16="http://schemas.microsoft.com/office/drawing/2014/main" id="{674A76DA-4985-4255-8DE8-0A28B68837DD}"/>
              </a:ext>
            </a:extLst>
          </p:cNvPr>
          <p:cNvSpPr/>
          <p:nvPr/>
        </p:nvSpPr>
        <p:spPr>
          <a:xfrm>
            <a:off x="165100" y="5765800"/>
            <a:ext cx="3276600" cy="431800"/>
          </a:xfrm>
          <a:prstGeom prst="rect">
            <a:avLst/>
          </a:prstGeom>
          <a:solidFill>
            <a:srgbClr val="FFC000"/>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1" name="BP_FR_OCR_1802_text">
            <a:extLst>
              <a:ext uri="{FF2B5EF4-FFF2-40B4-BE49-F238E27FC236}">
                <a16:creationId xmlns:a16="http://schemas.microsoft.com/office/drawing/2014/main" id="{1722BA8F-4F7F-4453-AD27-78FAA41A6071}"/>
              </a:ext>
            </a:extLst>
          </p:cNvPr>
          <p:cNvSpPr txBox="1"/>
          <p:nvPr/>
        </p:nvSpPr>
        <p:spPr>
          <a:xfrm>
            <a:off x="165100" y="5765800"/>
            <a:ext cx="3276600" cy="431800"/>
          </a:xfrm>
          <a:prstGeom prst="rect">
            <a:avLst/>
          </a:prstGeom>
          <a:noFill/>
        </p:spPr>
        <p:txBody>
          <a:bodyPr vertOverflow="overflow" vert="horz" wrap="square" rtlCol="0" anchor="ctr" anchorCtr="0">
            <a:noAutofit/>
          </a:bodyPr>
          <a:lstStyle/>
          <a:p>
            <a:pPr algn="l"/>
            <a:r>
              <a:rPr lang="en-GB" sz="1600" b="1" dirty="0" err="1">
                <a:solidFill>
                  <a:srgbClr val="FFFFFF"/>
                </a:solidFill>
                <a:latin typeface="Arial"/>
                <a:cs typeface="Arial"/>
              </a:rPr>
              <a:t>Consignes</a:t>
            </a:r>
            <a:r>
              <a:rPr lang="en-GB" sz="1600" b="1" dirty="0">
                <a:solidFill>
                  <a:srgbClr val="FFFFFF"/>
                </a:solidFill>
                <a:latin typeface="Arial"/>
                <a:cs typeface="Arial"/>
              </a:rPr>
              <a:t> pour les </a:t>
            </a:r>
            <a:r>
              <a:rPr lang="en-GB" sz="1600" b="1" dirty="0" err="1">
                <a:solidFill>
                  <a:srgbClr val="FFFFFF"/>
                </a:solidFill>
                <a:latin typeface="Arial"/>
                <a:cs typeface="Arial"/>
              </a:rPr>
              <a:t>étudiants</a:t>
            </a:r>
            <a:endParaRPr lang="en-GB" sz="1600" b="1" dirty="0">
              <a:solidFill>
                <a:srgbClr val="FFFFFF"/>
              </a:solidFill>
              <a:latin typeface="Arial"/>
              <a:cs typeface="Arial"/>
            </a:endParaRPr>
          </a:p>
        </p:txBody>
      </p:sp>
      <p:sp>
        <p:nvSpPr>
          <p:cNvPr id="12" name="BP_FR_OCR_1803_cover">
            <a:extLst>
              <a:ext uri="{FF2B5EF4-FFF2-40B4-BE49-F238E27FC236}">
                <a16:creationId xmlns:a16="http://schemas.microsoft.com/office/drawing/2014/main" id="{15DED3E7-8787-4C9A-B5C3-E676324AA02F}"/>
              </a:ext>
            </a:extLst>
          </p:cNvPr>
          <p:cNvSpPr/>
          <p:nvPr/>
        </p:nvSpPr>
        <p:spPr>
          <a:xfrm>
            <a:off x="3771900" y="444500"/>
            <a:ext cx="7747000" cy="381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3" name="BP_FR_OCR_1803_text">
            <a:extLst>
              <a:ext uri="{FF2B5EF4-FFF2-40B4-BE49-F238E27FC236}">
                <a16:creationId xmlns:a16="http://schemas.microsoft.com/office/drawing/2014/main" id="{2FAA394A-EA0E-4F54-A48C-59CB2DC476E6}"/>
              </a:ext>
            </a:extLst>
          </p:cNvPr>
          <p:cNvSpPr txBox="1"/>
          <p:nvPr/>
        </p:nvSpPr>
        <p:spPr>
          <a:xfrm>
            <a:off x="3780747" y="181694"/>
            <a:ext cx="7747000" cy="381000"/>
          </a:xfrm>
          <a:prstGeom prst="rect">
            <a:avLst/>
          </a:prstGeom>
          <a:noFill/>
        </p:spPr>
        <p:txBody>
          <a:bodyPr vertOverflow="overflow" vert="horz" wrap="square" rtlCol="0" anchor="ctr" anchorCtr="0">
            <a:noAutofit/>
          </a:bodyPr>
          <a:lstStyle/>
          <a:p>
            <a:pPr algn="l"/>
            <a:r>
              <a:rPr lang="fr-FR" dirty="0">
                <a:solidFill>
                  <a:srgbClr val="000000"/>
                </a:solidFill>
                <a:latin typeface="Arial"/>
                <a:cs typeface="Arial"/>
              </a:rPr>
              <a:t>Utilisez les formules appropriées et remplissez le tableau</a:t>
            </a:r>
            <a:endParaRPr lang="en-GB" dirty="0">
              <a:solidFill>
                <a:srgbClr val="000000"/>
              </a:solidFill>
              <a:latin typeface="Arial"/>
              <a:cs typeface="Arial"/>
            </a:endParaRPr>
          </a:p>
        </p:txBody>
      </p:sp>
      <p:graphicFrame>
        <p:nvGraphicFramePr>
          <p:cNvPr id="45" name="Symbol zastępczy zawartości 4">
            <a:extLst>
              <a:ext uri="{FF2B5EF4-FFF2-40B4-BE49-F238E27FC236}">
                <a16:creationId xmlns:a16="http://schemas.microsoft.com/office/drawing/2014/main" id="{2CDAFD8C-13AE-F6B2-6263-0493225E47A9}"/>
              </a:ext>
            </a:extLst>
          </p:cNvPr>
          <p:cNvGraphicFramePr>
            <a:graphicFrameLocks/>
          </p:cNvGraphicFramePr>
          <p:nvPr>
            <p:extLst>
              <p:ext uri="{D42A27DB-BD31-4B8C-83A1-F6EECF244321}">
                <p14:modId xmlns:p14="http://schemas.microsoft.com/office/powerpoint/2010/main" val="1517864901"/>
              </p:ext>
            </p:extLst>
          </p:nvPr>
        </p:nvGraphicFramePr>
        <p:xfrm>
          <a:off x="3753905" y="698500"/>
          <a:ext cx="7969006" cy="6026286"/>
        </p:xfrm>
        <a:graphic>
          <a:graphicData uri="http://schemas.openxmlformats.org/drawingml/2006/table">
            <a:tbl>
              <a:tblPr firstRow="1" bandRow="1">
                <a:tableStyleId>{5C22544A-7EE6-4342-B048-85BDC9FD1C3A}</a:tableStyleId>
              </a:tblPr>
              <a:tblGrid>
                <a:gridCol w="3466342">
                  <a:extLst>
                    <a:ext uri="{9D8B030D-6E8A-4147-A177-3AD203B41FA5}">
                      <a16:colId xmlns:a16="http://schemas.microsoft.com/office/drawing/2014/main" val="20000"/>
                    </a:ext>
                  </a:extLst>
                </a:gridCol>
                <a:gridCol w="1175696">
                  <a:extLst>
                    <a:ext uri="{9D8B030D-6E8A-4147-A177-3AD203B41FA5}">
                      <a16:colId xmlns:a16="http://schemas.microsoft.com/office/drawing/2014/main" val="20001"/>
                    </a:ext>
                  </a:extLst>
                </a:gridCol>
                <a:gridCol w="1150681">
                  <a:extLst>
                    <a:ext uri="{9D8B030D-6E8A-4147-A177-3AD203B41FA5}">
                      <a16:colId xmlns:a16="http://schemas.microsoft.com/office/drawing/2014/main" val="20002"/>
                    </a:ext>
                  </a:extLst>
                </a:gridCol>
                <a:gridCol w="1083152">
                  <a:extLst>
                    <a:ext uri="{9D8B030D-6E8A-4147-A177-3AD203B41FA5}">
                      <a16:colId xmlns:a16="http://schemas.microsoft.com/office/drawing/2014/main" val="20003"/>
                    </a:ext>
                  </a:extLst>
                </a:gridCol>
                <a:gridCol w="1093135">
                  <a:extLst>
                    <a:ext uri="{9D8B030D-6E8A-4147-A177-3AD203B41FA5}">
                      <a16:colId xmlns:a16="http://schemas.microsoft.com/office/drawing/2014/main" val="20004"/>
                    </a:ext>
                  </a:extLst>
                </a:gridCol>
              </a:tblGrid>
              <a:tr h="887807">
                <a:tc>
                  <a:txBody>
                    <a:bodyPr/>
                    <a:lstStyle/>
                    <a:p>
                      <a:pPr algn="ctr"/>
                      <a:r>
                        <a:rPr lang="fr-FR" b="1" dirty="0"/>
                        <a:t>Service client dans le domaine de la logistique </a:t>
                      </a:r>
                    </a:p>
                  </a:txBody>
                  <a:tcPr marL="91454" marR="91454" marT="45719" marB="45719">
                    <a:solidFill>
                      <a:schemeClr val="accent1"/>
                    </a:solidFill>
                  </a:tcPr>
                </a:tc>
                <a:tc>
                  <a:txBody>
                    <a:bodyPr/>
                    <a:lstStyle/>
                    <a:p>
                      <a:pPr algn="ctr"/>
                      <a:r>
                        <a:rPr lang="pl-PL" sz="1800" dirty="0" err="1">
                          <a:latin typeface="Calibri" panose="020F0502020204030204" pitchFamily="34" charset="0"/>
                          <a:cs typeface="Calibri" panose="020F0502020204030204" pitchFamily="34" charset="0"/>
                        </a:rPr>
                        <a:t>wi</a:t>
                      </a:r>
                      <a:endParaRPr lang="pl-PL" sz="1800" dirty="0">
                        <a:latin typeface="Calibri" panose="020F0502020204030204" pitchFamily="34" charset="0"/>
                        <a:cs typeface="Calibri" panose="020F0502020204030204" pitchFamily="34" charset="0"/>
                      </a:endParaRPr>
                    </a:p>
                  </a:txBody>
                  <a:tcPr marL="91454" marR="91454" marT="45719" marB="45719">
                    <a:solidFill>
                      <a:schemeClr val="accent1"/>
                    </a:solidFill>
                  </a:tcPr>
                </a:tc>
                <a:tc>
                  <a:txBody>
                    <a:bodyPr/>
                    <a:lstStyle/>
                    <a:p>
                      <a:pPr algn="ctr"/>
                      <a:r>
                        <a:rPr lang="pl-PL" sz="1800" dirty="0">
                          <a:latin typeface="Calibri" panose="020F0502020204030204" pitchFamily="34" charset="0"/>
                          <a:cs typeface="Calibri" panose="020F0502020204030204" pitchFamily="34" charset="0"/>
                        </a:rPr>
                        <a:t>ci</a:t>
                      </a:r>
                    </a:p>
                  </a:txBody>
                  <a:tcPr marL="91454" marR="91454" marT="45719" marB="45719">
                    <a:solidFill>
                      <a:schemeClr val="accent1"/>
                    </a:solidFill>
                  </a:tcPr>
                </a:tc>
                <a:tc>
                  <a:txBody>
                    <a:bodyPr/>
                    <a:lstStyle/>
                    <a:p>
                      <a:pPr algn="ctr"/>
                      <a:r>
                        <a:rPr lang="pl-PL" sz="1800" dirty="0" err="1">
                          <a:latin typeface="Calibri" panose="020F0502020204030204" pitchFamily="34" charset="0"/>
                          <a:cs typeface="Calibri" panose="020F0502020204030204" pitchFamily="34" charset="0"/>
                        </a:rPr>
                        <a:t>Poids</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relatif</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wi</a:t>
                      </a:r>
                      <a:r>
                        <a:rPr lang="pl-PL" sz="1200" dirty="0" err="1">
                          <a:latin typeface="Calibri" panose="020F0502020204030204" pitchFamily="34" charset="0"/>
                          <a:cs typeface="Calibri" panose="020F0502020204030204" pitchFamily="34" charset="0"/>
                        </a:rPr>
                        <a:t>w</a:t>
                      </a:r>
                      <a:r>
                        <a:rPr lang="pl-PL" sz="1200" dirty="0">
                          <a:latin typeface="Calibri" panose="020F0502020204030204" pitchFamily="34" charset="0"/>
                          <a:cs typeface="Calibri" panose="020F0502020204030204" pitchFamily="34" charset="0"/>
                        </a:rPr>
                        <a:t>)</a:t>
                      </a:r>
                      <a:r>
                        <a:rPr lang="pl-PL" sz="1800" dirty="0">
                          <a:latin typeface="Calibri" panose="020F0502020204030204" pitchFamily="34" charset="0"/>
                          <a:cs typeface="Calibri" panose="020F0502020204030204" pitchFamily="34" charset="0"/>
                        </a:rPr>
                        <a:t> </a:t>
                      </a:r>
                    </a:p>
                  </a:txBody>
                  <a:tcPr marL="91454" marR="91454" marT="45719" marB="45719">
                    <a:solidFill>
                      <a:schemeClr val="accent1"/>
                    </a:solidFill>
                  </a:tcPr>
                </a:tc>
                <a:tc>
                  <a:txBody>
                    <a:bodyPr/>
                    <a:lstStyle/>
                    <a:p>
                      <a:pPr algn="ctr"/>
                      <a:r>
                        <a:rPr lang="pl-PL" sz="1800" dirty="0">
                          <a:latin typeface="Calibri" panose="020F0502020204030204" pitchFamily="34" charset="0"/>
                          <a:cs typeface="Calibri" panose="020F0502020204030204" pitchFamily="34" charset="0"/>
                        </a:rPr>
                        <a:t>CSI</a:t>
                      </a:r>
                    </a:p>
                    <a:p>
                      <a:pPr algn="ctr"/>
                      <a:r>
                        <a:rPr lang="pl-PL" sz="1800" dirty="0">
                          <a:latin typeface="Calibri" panose="020F0502020204030204" pitchFamily="34" charset="0"/>
                          <a:cs typeface="Calibri" panose="020F0502020204030204" pitchFamily="34" charset="0"/>
                        </a:rPr>
                        <a:t>(</a:t>
                      </a:r>
                      <a:r>
                        <a:rPr lang="pl-PL" sz="1800" dirty="0" err="1">
                          <a:latin typeface="Calibri" panose="020F0502020204030204" pitchFamily="34" charset="0"/>
                          <a:cs typeface="Calibri" panose="020F0502020204030204" pitchFamily="34" charset="0"/>
                        </a:rPr>
                        <a:t>wi</a:t>
                      </a:r>
                      <a:r>
                        <a:rPr lang="pl-PL" sz="1050" dirty="0" err="1">
                          <a:latin typeface="Calibri" panose="020F0502020204030204" pitchFamily="34" charset="0"/>
                          <a:cs typeface="Calibri" panose="020F0502020204030204" pitchFamily="34" charset="0"/>
                        </a:rPr>
                        <a:t>w</a:t>
                      </a:r>
                      <a:r>
                        <a:rPr lang="pl-PL" sz="1800" baseline="0" dirty="0">
                          <a:latin typeface="Calibri" panose="020F0502020204030204" pitchFamily="34" charset="0"/>
                          <a:cs typeface="Calibri" panose="020F0502020204030204" pitchFamily="34" charset="0"/>
                        </a:rPr>
                        <a:t> * </a:t>
                      </a:r>
                      <a:r>
                        <a:rPr lang="pl-PL" sz="1800" dirty="0">
                          <a:latin typeface="Calibri" panose="020F0502020204030204" pitchFamily="34" charset="0"/>
                          <a:cs typeface="Calibri" panose="020F0502020204030204" pitchFamily="34" charset="0"/>
                        </a:rPr>
                        <a:t>ci)</a:t>
                      </a:r>
                    </a:p>
                  </a:txBody>
                  <a:tcPr marL="91454" marR="91454" marT="45719" marB="45719">
                    <a:solidFill>
                      <a:schemeClr val="accent1"/>
                    </a:solidFill>
                  </a:tcPr>
                </a:tc>
                <a:extLst>
                  <a:ext uri="{0D108BD9-81ED-4DB2-BD59-A6C34878D82A}">
                    <a16:rowId xmlns:a16="http://schemas.microsoft.com/office/drawing/2014/main" val="10000"/>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Délai d'exécution des commandes</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dirty="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1"/>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Respect des délais</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dirty="0"/>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2"/>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Livraison sans dommage</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dirty="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3"/>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Flexibilité dans l'exécution des commandes</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dirty="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4"/>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Compétence du personnel de service</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5"/>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Exécution complète des commandes</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6"/>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Communication entre l'entreprise et le client</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7"/>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Diversité des options de passation de commande</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8"/>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Rapidité d'action et réactivité</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9"/>
                  </a:ext>
                </a:extLst>
              </a:tr>
              <a:tr h="360000">
                <a:tc>
                  <a:txBody>
                    <a:bodyPr/>
                    <a:lstStyle/>
                    <a:p>
                      <a:pPr>
                        <a:lnSpc>
                          <a:spcPct val="115000"/>
                        </a:lnSpc>
                        <a:spcAft>
                          <a:spcPts val="800"/>
                        </a:spcAft>
                        <a:buNone/>
                      </a:pP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Traitement</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réclamations</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1800" dirty="0"/>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10"/>
                  </a:ext>
                </a:extLst>
              </a:tr>
              <a:tr h="430936">
                <a:tc>
                  <a:txBody>
                    <a:bodyPr/>
                    <a:lstStyle/>
                    <a:p>
                      <a:pPr algn="r"/>
                      <a:endParaRPr lang="pl-PL" sz="2000" b="1"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pPr algn="ctr"/>
                      <a:r>
                        <a:rPr lang="pl-PL" sz="1800" dirty="0" err="1">
                          <a:latin typeface="Calibri" panose="020F0502020204030204" pitchFamily="34" charset="0"/>
                          <a:cs typeface="Calibri" panose="020F0502020204030204" pitchFamily="34" charset="0"/>
                        </a:rPr>
                        <a:t>somme</a:t>
                      </a:r>
                      <a:endParaRPr lang="pl-PL" sz="1800" dirty="0"/>
                    </a:p>
                  </a:txBody>
                  <a:tcPr marL="91454" marR="91454" marT="45719" marB="45719">
                    <a:solidFill>
                      <a:schemeClr val="accent1">
                        <a:lumMod val="5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pPr algn="ctr"/>
                      <a:r>
                        <a:rPr lang="pl-PL" sz="2000" dirty="0" err="1">
                          <a:latin typeface="Calibri" panose="020F0502020204030204" pitchFamily="34" charset="0"/>
                          <a:cs typeface="Calibri" panose="020F0502020204030204" pitchFamily="34" charset="0"/>
                        </a:rPr>
                        <a:t>somme</a:t>
                      </a:r>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50000"/>
                        <a:alpha val="54000"/>
                      </a:schemeClr>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961959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p:cNvSpPr txBox="1">
            <a:spLocks/>
          </p:cNvSpPr>
          <p:nvPr/>
        </p:nvSpPr>
        <p:spPr>
          <a:xfrm>
            <a:off x="259999" y="90910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8" name="pole tekstowe 7"/>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7" name="Picture 6">
            <a:extLst>
              <a:ext uri="{FF2B5EF4-FFF2-40B4-BE49-F238E27FC236}">
                <a16:creationId xmlns:a16="http://schemas.microsoft.com/office/drawing/2014/main" id="{189E9C08-3C33-88E6-82C7-09BE15F4E8B6}"/>
              </a:ext>
            </a:extLst>
          </p:cNvPr>
          <p:cNvPicPr>
            <a:picLocks noChangeAspect="1"/>
          </p:cNvPicPr>
          <p:nvPr/>
        </p:nvPicPr>
        <p:blipFill>
          <a:blip r:embed="rId3"/>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361CA78D-F136-AEB9-4A07-5E6E9BDD189C}"/>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4" name="BP_FR_OCR_1900_cover">
            <a:extLst>
              <a:ext uri="{FF2B5EF4-FFF2-40B4-BE49-F238E27FC236}">
                <a16:creationId xmlns:a16="http://schemas.microsoft.com/office/drawing/2014/main" id="{A6D8BC17-C64A-4CC6-B00A-A720944BDCB2}"/>
              </a:ext>
            </a:extLst>
          </p:cNvPr>
          <p:cNvSpPr/>
          <p:nvPr/>
        </p:nvSpPr>
        <p:spPr>
          <a:xfrm>
            <a:off x="95250" y="228600"/>
            <a:ext cx="3695700" cy="469900"/>
          </a:xfrm>
          <a:prstGeom prst="rect">
            <a:avLst/>
          </a:prstGeom>
          <a:solidFill>
            <a:srgbClr val="C6E86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 name="BP_FR_OCR_1900_text">
            <a:extLst>
              <a:ext uri="{FF2B5EF4-FFF2-40B4-BE49-F238E27FC236}">
                <a16:creationId xmlns:a16="http://schemas.microsoft.com/office/drawing/2014/main" id="{A72E5414-5DF5-4F87-AA7F-2D97FB1B6212}"/>
              </a:ext>
            </a:extLst>
          </p:cNvPr>
          <p:cNvSpPr txBox="1"/>
          <p:nvPr/>
        </p:nvSpPr>
        <p:spPr>
          <a:xfrm>
            <a:off x="95250" y="228600"/>
            <a:ext cx="3695700" cy="469900"/>
          </a:xfrm>
          <a:prstGeom prst="rect">
            <a:avLst/>
          </a:prstGeom>
          <a:noFill/>
        </p:spPr>
        <p:txBody>
          <a:bodyPr vertOverflow="overflow" vert="horz" wrap="square" rtlCol="0" anchor="ctr" anchorCtr="0">
            <a:normAutofit/>
          </a:bodyPr>
          <a:lstStyle/>
          <a:p>
            <a:pPr algn="l"/>
            <a:r>
              <a:rPr lang="en-GB" sz="2200" b="1">
                <a:solidFill>
                  <a:srgbClr val="000000"/>
                </a:solidFill>
                <a:latin typeface="Arial"/>
                <a:cs typeface="Arial"/>
              </a:rPr>
              <a:t>TRAVAUX PRATIQUES</a:t>
            </a:r>
          </a:p>
        </p:txBody>
      </p:sp>
      <p:graphicFrame>
        <p:nvGraphicFramePr>
          <p:cNvPr id="41" name="Symbol zastępczy zawartości 4">
            <a:extLst>
              <a:ext uri="{FF2B5EF4-FFF2-40B4-BE49-F238E27FC236}">
                <a16:creationId xmlns:a16="http://schemas.microsoft.com/office/drawing/2014/main" id="{8893333F-716F-8BF8-FBE7-3FCB497E9F88}"/>
              </a:ext>
            </a:extLst>
          </p:cNvPr>
          <p:cNvGraphicFramePr>
            <a:graphicFrameLocks/>
          </p:cNvGraphicFramePr>
          <p:nvPr>
            <p:extLst>
              <p:ext uri="{D42A27DB-BD31-4B8C-83A1-F6EECF244321}">
                <p14:modId xmlns:p14="http://schemas.microsoft.com/office/powerpoint/2010/main" val="3464765347"/>
              </p:ext>
            </p:extLst>
          </p:nvPr>
        </p:nvGraphicFramePr>
        <p:xfrm>
          <a:off x="3516051" y="82687"/>
          <a:ext cx="8580699" cy="6692626"/>
        </p:xfrm>
        <a:graphic>
          <a:graphicData uri="http://schemas.openxmlformats.org/drawingml/2006/table">
            <a:tbl>
              <a:tblPr firstRow="1" bandRow="1">
                <a:tableStyleId>{5C22544A-7EE6-4342-B048-85BDC9FD1C3A}</a:tableStyleId>
              </a:tblPr>
              <a:tblGrid>
                <a:gridCol w="3453529">
                  <a:extLst>
                    <a:ext uri="{9D8B030D-6E8A-4147-A177-3AD203B41FA5}">
                      <a16:colId xmlns:a16="http://schemas.microsoft.com/office/drawing/2014/main" val="20000"/>
                    </a:ext>
                  </a:extLst>
                </a:gridCol>
                <a:gridCol w="963233">
                  <a:extLst>
                    <a:ext uri="{9D8B030D-6E8A-4147-A177-3AD203B41FA5}">
                      <a16:colId xmlns:a16="http://schemas.microsoft.com/office/drawing/2014/main" val="20001"/>
                    </a:ext>
                  </a:extLst>
                </a:gridCol>
                <a:gridCol w="963233">
                  <a:extLst>
                    <a:ext uri="{9D8B030D-6E8A-4147-A177-3AD203B41FA5}">
                      <a16:colId xmlns:a16="http://schemas.microsoft.com/office/drawing/2014/main" val="20002"/>
                    </a:ext>
                  </a:extLst>
                </a:gridCol>
                <a:gridCol w="963233">
                  <a:extLst>
                    <a:ext uri="{9D8B030D-6E8A-4147-A177-3AD203B41FA5}">
                      <a16:colId xmlns:a16="http://schemas.microsoft.com/office/drawing/2014/main" val="20003"/>
                    </a:ext>
                  </a:extLst>
                </a:gridCol>
                <a:gridCol w="963233">
                  <a:extLst>
                    <a:ext uri="{9D8B030D-6E8A-4147-A177-3AD203B41FA5}">
                      <a16:colId xmlns:a16="http://schemas.microsoft.com/office/drawing/2014/main" val="20004"/>
                    </a:ext>
                  </a:extLst>
                </a:gridCol>
                <a:gridCol w="1274238">
                  <a:extLst>
                    <a:ext uri="{9D8B030D-6E8A-4147-A177-3AD203B41FA5}">
                      <a16:colId xmlns:a16="http://schemas.microsoft.com/office/drawing/2014/main" val="20005"/>
                    </a:ext>
                  </a:extLst>
                </a:gridCol>
              </a:tblGrid>
              <a:tr h="882277">
                <a:tc>
                  <a:txBody>
                    <a:bodyPr/>
                    <a:lstStyle/>
                    <a:p>
                      <a:pPr algn="ctr"/>
                      <a:r>
                        <a:rPr lang="fr-FR" b="1" dirty="0"/>
                        <a:t>Service client dans le domaine de la logistique </a:t>
                      </a:r>
                    </a:p>
                  </a:txBody>
                  <a:tcPr marL="91454" marR="91454" marT="45719" marB="45719">
                    <a:solidFill>
                      <a:schemeClr val="accent1"/>
                    </a:solidFill>
                  </a:tcPr>
                </a:tc>
                <a:tc>
                  <a:txBody>
                    <a:bodyPr/>
                    <a:lstStyle/>
                    <a:p>
                      <a:pPr algn="ctr"/>
                      <a:r>
                        <a:rPr lang="pl-PL" sz="1800" dirty="0">
                          <a:latin typeface="Calibri" panose="020F0502020204030204" pitchFamily="34" charset="0"/>
                          <a:cs typeface="Calibri" panose="020F0502020204030204" pitchFamily="34" charset="0"/>
                        </a:rPr>
                        <a:t>ci max</a:t>
                      </a:r>
                    </a:p>
                  </a:txBody>
                  <a:tcPr marL="91454" marR="91454" marT="45719" marB="45719">
                    <a:solidFill>
                      <a:schemeClr val="accent1"/>
                    </a:solidFill>
                  </a:tcPr>
                </a:tc>
                <a:tc>
                  <a:txBody>
                    <a:bodyPr/>
                    <a:lstStyle/>
                    <a:p>
                      <a:pPr algn="ctr"/>
                      <a:r>
                        <a:rPr lang="pl-PL" sz="1800" dirty="0" err="1">
                          <a:latin typeface="Calibri" panose="020F0502020204030204" pitchFamily="34" charset="0"/>
                          <a:cs typeface="Calibri" panose="020F0502020204030204" pitchFamily="34" charset="0"/>
                        </a:rPr>
                        <a:t>Poids</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relatif</a:t>
                      </a:r>
                      <a:r>
                        <a:rPr lang="pl-PL" sz="1800" dirty="0">
                          <a:latin typeface="Calibri" panose="020F0502020204030204" pitchFamily="34" charset="0"/>
                          <a:cs typeface="Calibri" panose="020F0502020204030204" pitchFamily="34" charset="0"/>
                        </a:rPr>
                        <a:t> </a:t>
                      </a:r>
                    </a:p>
                    <a:p>
                      <a:pPr algn="ctr"/>
                      <a:r>
                        <a:rPr lang="pl-PL" sz="1800" dirty="0">
                          <a:latin typeface="Calibri" panose="020F0502020204030204" pitchFamily="34" charset="0"/>
                          <a:cs typeface="Calibri" panose="020F0502020204030204" pitchFamily="34" charset="0"/>
                        </a:rPr>
                        <a:t>(</a:t>
                      </a:r>
                      <a:r>
                        <a:rPr lang="pl-PL" sz="1800" dirty="0" err="1">
                          <a:latin typeface="Calibri" panose="020F0502020204030204" pitchFamily="34" charset="0"/>
                          <a:cs typeface="Calibri" panose="020F0502020204030204" pitchFamily="34" charset="0"/>
                        </a:rPr>
                        <a:t>wi</a:t>
                      </a:r>
                      <a:r>
                        <a:rPr lang="pl-PL" sz="1200" dirty="0" err="1">
                          <a:latin typeface="Calibri" panose="020F0502020204030204" pitchFamily="34" charset="0"/>
                          <a:cs typeface="Calibri" panose="020F0502020204030204" pitchFamily="34" charset="0"/>
                        </a:rPr>
                        <a:t>w</a:t>
                      </a:r>
                      <a:r>
                        <a:rPr lang="pl-PL" sz="1200" dirty="0">
                          <a:latin typeface="Calibri" panose="020F0502020204030204" pitchFamily="34" charset="0"/>
                          <a:cs typeface="Calibri" panose="020F0502020204030204" pitchFamily="34" charset="0"/>
                        </a:rPr>
                        <a:t>)</a:t>
                      </a:r>
                      <a:r>
                        <a:rPr lang="pl-PL" sz="1800" dirty="0">
                          <a:latin typeface="Calibri" panose="020F0502020204030204" pitchFamily="34" charset="0"/>
                          <a:cs typeface="Calibri" panose="020F0502020204030204" pitchFamily="34" charset="0"/>
                        </a:rPr>
                        <a:t> </a:t>
                      </a:r>
                    </a:p>
                  </a:txBody>
                  <a:tcPr marL="91454" marR="91454" marT="45719" marB="45719">
                    <a:solidFill>
                      <a:schemeClr val="accent1"/>
                    </a:solidFill>
                  </a:tcPr>
                </a:tc>
                <a:tc>
                  <a:txBody>
                    <a:bodyPr/>
                    <a:lstStyle/>
                    <a:p>
                      <a:pPr algn="ctr"/>
                      <a:r>
                        <a:rPr lang="pl-PL" sz="1800" dirty="0">
                          <a:latin typeface="Calibri" panose="020F0502020204030204" pitchFamily="34" charset="0"/>
                          <a:cs typeface="Calibri" panose="020F0502020204030204" pitchFamily="34" charset="0"/>
                        </a:rPr>
                        <a:t>CSI</a:t>
                      </a:r>
                    </a:p>
                    <a:p>
                      <a:pPr algn="ctr"/>
                      <a:r>
                        <a:rPr lang="pl-PL" sz="1800" dirty="0">
                          <a:latin typeface="Calibri" panose="020F0502020204030204" pitchFamily="34" charset="0"/>
                          <a:cs typeface="Calibri" panose="020F0502020204030204" pitchFamily="34" charset="0"/>
                        </a:rPr>
                        <a:t>(</a:t>
                      </a:r>
                      <a:r>
                        <a:rPr lang="pl-PL" sz="1800" dirty="0" err="1">
                          <a:latin typeface="Calibri" panose="020F0502020204030204" pitchFamily="34" charset="0"/>
                          <a:cs typeface="Calibri" panose="020F0502020204030204" pitchFamily="34" charset="0"/>
                        </a:rPr>
                        <a:t>wi</a:t>
                      </a:r>
                      <a:r>
                        <a:rPr lang="pl-PL" sz="1050" dirty="0" err="1">
                          <a:latin typeface="Calibri" panose="020F0502020204030204" pitchFamily="34" charset="0"/>
                          <a:cs typeface="Calibri" panose="020F0502020204030204" pitchFamily="34" charset="0"/>
                        </a:rPr>
                        <a:t>w</a:t>
                      </a:r>
                      <a:r>
                        <a:rPr lang="pl-PL" sz="1800" baseline="0" dirty="0">
                          <a:latin typeface="Calibri" panose="020F0502020204030204" pitchFamily="34" charset="0"/>
                          <a:cs typeface="Calibri" panose="020F0502020204030204" pitchFamily="34" charset="0"/>
                        </a:rPr>
                        <a:t> * </a:t>
                      </a:r>
                      <a:r>
                        <a:rPr lang="pl-PL" sz="1800" dirty="0">
                          <a:latin typeface="Calibri" panose="020F0502020204030204" pitchFamily="34" charset="0"/>
                          <a:cs typeface="Calibri" panose="020F0502020204030204" pitchFamily="34" charset="0"/>
                        </a:rPr>
                        <a:t>ci)</a:t>
                      </a:r>
                    </a:p>
                  </a:txBody>
                  <a:tcPr marL="91454" marR="91454" marT="45719" marB="45719">
                    <a:solidFill>
                      <a:schemeClr val="accent1"/>
                    </a:solidFill>
                  </a:tcPr>
                </a:tc>
                <a:tc>
                  <a:txBody>
                    <a:bodyPr/>
                    <a:lstStyle/>
                    <a:p>
                      <a:pPr algn="ctr"/>
                      <a:r>
                        <a:rPr lang="pl-PL" sz="1800" dirty="0" err="1">
                          <a:latin typeface="Calibri" panose="020F0502020204030204" pitchFamily="34" charset="0"/>
                          <a:cs typeface="Calibri" panose="020F0502020204030204" pitchFamily="34" charset="0"/>
                        </a:rPr>
                        <a:t>CSImax</a:t>
                      </a:r>
                      <a:r>
                        <a:rPr lang="pl-PL" sz="1800" dirty="0">
                          <a:latin typeface="Calibri" panose="020F0502020204030204" pitchFamily="34" charset="0"/>
                          <a:cs typeface="Calibri" panose="020F0502020204030204" pitchFamily="34" charset="0"/>
                        </a:rPr>
                        <a:t> </a:t>
                      </a:r>
                      <a:br>
                        <a:rPr lang="pl-PL" sz="1800" dirty="0">
                          <a:latin typeface="Calibri" panose="020F0502020204030204" pitchFamily="34" charset="0"/>
                          <a:cs typeface="Calibri" panose="020F0502020204030204" pitchFamily="34" charset="0"/>
                        </a:rPr>
                      </a:br>
                      <a:r>
                        <a:rPr lang="pl-PL" sz="1800" dirty="0">
                          <a:latin typeface="Calibri" panose="020F0502020204030204" pitchFamily="34" charset="0"/>
                          <a:cs typeface="Calibri" panose="020F0502020204030204" pitchFamily="34" charset="0"/>
                        </a:rPr>
                        <a:t>(</a:t>
                      </a:r>
                      <a:r>
                        <a:rPr lang="pl-PL" sz="1800" dirty="0" err="1">
                          <a:latin typeface="Calibri" panose="020F0502020204030204" pitchFamily="34" charset="0"/>
                          <a:cs typeface="Calibri" panose="020F0502020204030204" pitchFamily="34" charset="0"/>
                        </a:rPr>
                        <a:t>wi</a:t>
                      </a:r>
                      <a:r>
                        <a:rPr lang="pl-PL" sz="1200" dirty="0" err="1">
                          <a:latin typeface="Calibri" panose="020F0502020204030204" pitchFamily="34" charset="0"/>
                          <a:cs typeface="Calibri" panose="020F0502020204030204" pitchFamily="34" charset="0"/>
                        </a:rPr>
                        <a:t>w</a:t>
                      </a:r>
                      <a:r>
                        <a:rPr lang="pl-PL" sz="1200" dirty="0">
                          <a:latin typeface="Calibri" panose="020F0502020204030204" pitchFamily="34" charset="0"/>
                          <a:cs typeface="Calibri" panose="020F0502020204030204" pitchFamily="34" charset="0"/>
                        </a:rPr>
                        <a:t> x </a:t>
                      </a:r>
                      <a:r>
                        <a:rPr lang="pl-PL" sz="1800" dirty="0">
                          <a:latin typeface="Calibri" panose="020F0502020204030204" pitchFamily="34" charset="0"/>
                          <a:cs typeface="Calibri" panose="020F0502020204030204" pitchFamily="34" charset="0"/>
                        </a:rPr>
                        <a:t>ci max)</a:t>
                      </a:r>
                    </a:p>
                  </a:txBody>
                  <a:tcPr marL="91454" marR="91454" marT="45719" marB="45719">
                    <a:solidFill>
                      <a:schemeClr val="accent1"/>
                    </a:solidFill>
                  </a:tcPr>
                </a:tc>
                <a:tc>
                  <a:txBody>
                    <a:bodyPr/>
                    <a:lstStyle/>
                    <a:p>
                      <a:pPr algn="ctr"/>
                      <a:endParaRPr lang="pl-PL" sz="18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0"/>
                  </a:ext>
                </a:extLst>
              </a:tr>
              <a:tr h="360000">
                <a:tc>
                  <a:txBody>
                    <a:bodyPr/>
                    <a:lstStyle/>
                    <a:p>
                      <a:pPr>
                        <a:lnSpc>
                          <a:spcPct val="115000"/>
                        </a:lnSpc>
                        <a:spcAft>
                          <a:spcPts val="800"/>
                        </a:spcAft>
                        <a:buNone/>
                      </a:pP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Délai</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d'exécution</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commandes</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1"/>
                  </a:ext>
                </a:extLst>
              </a:tr>
              <a:tr h="360000">
                <a:tc>
                  <a:txBody>
                    <a:bodyPr/>
                    <a:lstStyle/>
                    <a:p>
                      <a:pPr>
                        <a:lnSpc>
                          <a:spcPct val="115000"/>
                        </a:lnSpc>
                        <a:spcAft>
                          <a:spcPts val="800"/>
                        </a:spcAft>
                        <a:buNone/>
                      </a:pP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Respect des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délais</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2"/>
                  </a:ext>
                </a:extLst>
              </a:tr>
              <a:tr h="360000">
                <a:tc>
                  <a:txBody>
                    <a:bodyPr/>
                    <a:lstStyle/>
                    <a:p>
                      <a:pPr>
                        <a:lnSpc>
                          <a:spcPct val="115000"/>
                        </a:lnSpc>
                        <a:spcAft>
                          <a:spcPts val="800"/>
                        </a:spcAft>
                        <a:buNone/>
                      </a:pP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Livraison sans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dommage</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3"/>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Flexibilité dans l'exécution des commandes</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4"/>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Compétence du personnel de service</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5"/>
                  </a:ext>
                </a:extLst>
              </a:tr>
              <a:tr h="360000">
                <a:tc>
                  <a:txBody>
                    <a:bodyPr/>
                    <a:lstStyle/>
                    <a:p>
                      <a:pPr>
                        <a:lnSpc>
                          <a:spcPct val="115000"/>
                        </a:lnSpc>
                        <a:spcAft>
                          <a:spcPts val="800"/>
                        </a:spcAft>
                        <a:buNone/>
                      </a:pPr>
                      <a:r>
                        <a:rPr lang="en-GB" sz="16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Exécution complète des commandes</a:t>
                      </a:r>
                      <a:endParaRPr lang="en-GB" sz="1600" kern="10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6"/>
                  </a:ext>
                </a:extLst>
              </a:tr>
              <a:tr h="360000">
                <a:tc>
                  <a:txBody>
                    <a:bodyPr/>
                    <a:lstStyle/>
                    <a:p>
                      <a:pPr>
                        <a:lnSpc>
                          <a:spcPct val="115000"/>
                        </a:lnSpc>
                        <a:spcAft>
                          <a:spcPts val="800"/>
                        </a:spcAft>
                        <a:buNone/>
                      </a:pP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Communication entre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l'entreprise</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et le client</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7"/>
                  </a:ext>
                </a:extLst>
              </a:tr>
              <a:tr h="360000">
                <a:tc>
                  <a:txBody>
                    <a:bodyPr/>
                    <a:lstStyle/>
                    <a:p>
                      <a:pPr>
                        <a:lnSpc>
                          <a:spcPct val="115000"/>
                        </a:lnSpc>
                        <a:spcAft>
                          <a:spcPts val="800"/>
                        </a:spcAft>
                        <a:buNone/>
                      </a:pP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Diversité</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 options de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passation</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commande</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8"/>
                  </a:ext>
                </a:extLst>
              </a:tr>
              <a:tr h="360000">
                <a:tc>
                  <a:txBody>
                    <a:bodyPr/>
                    <a:lstStyle/>
                    <a:p>
                      <a:pPr>
                        <a:lnSpc>
                          <a:spcPct val="115000"/>
                        </a:lnSpc>
                        <a:spcAft>
                          <a:spcPts val="800"/>
                        </a:spcAft>
                        <a:buNone/>
                      </a:pP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Rapidité</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d'action et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réactivité</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09"/>
                  </a:ext>
                </a:extLst>
              </a:tr>
              <a:tr h="360000">
                <a:tc>
                  <a:txBody>
                    <a:bodyPr/>
                    <a:lstStyle/>
                    <a:p>
                      <a:pPr>
                        <a:lnSpc>
                          <a:spcPct val="115000"/>
                        </a:lnSpc>
                        <a:spcAft>
                          <a:spcPts val="800"/>
                        </a:spcAft>
                        <a:buNone/>
                      </a:pP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Traitement</a:t>
                      </a:r>
                      <a:r>
                        <a:rPr lang="en-GB"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des </a:t>
                      </a:r>
                      <a:r>
                        <a:rPr lang="en-GB" sz="16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réclamations</a:t>
                      </a:r>
                      <a:endParaRPr lang="en-GB" sz="1600" kern="100" dirty="0">
                        <a:effectLst/>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solidFill>
                  </a:tcPr>
                </a:tc>
                <a:extLst>
                  <a:ext uri="{0D108BD9-81ED-4DB2-BD59-A6C34878D82A}">
                    <a16:rowId xmlns:a16="http://schemas.microsoft.com/office/drawing/2014/main" val="10010"/>
                  </a:ext>
                </a:extLst>
              </a:tr>
              <a:tr h="382319">
                <a:tc>
                  <a:txBody>
                    <a:bodyPr/>
                    <a:lstStyle/>
                    <a:p>
                      <a:pPr algn="r"/>
                      <a:endParaRPr lang="pl-PL" sz="2000" b="1"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20000"/>
                        <a:lumOff val="8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20000"/>
                        <a:lumOff val="80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75000"/>
                        <a:alpha val="54000"/>
                      </a:schemeClr>
                    </a:solidFill>
                  </a:tcPr>
                </a:tc>
                <a:extLst>
                  <a:ext uri="{0D108BD9-81ED-4DB2-BD59-A6C34878D82A}">
                    <a16:rowId xmlns:a16="http://schemas.microsoft.com/office/drawing/2014/main" val="10011"/>
                  </a:ext>
                </a:extLst>
              </a:tr>
              <a:tr h="453214">
                <a:tc>
                  <a:txBody>
                    <a:bodyPr/>
                    <a:lstStyle/>
                    <a:p>
                      <a:pPr algn="r"/>
                      <a:endParaRPr lang="pl-PL" sz="2000" b="1"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bg1">
                        <a:alpha val="54000"/>
                      </a:schemeClr>
                    </a:solidFill>
                  </a:tcPr>
                </a:tc>
                <a:tc>
                  <a:txBody>
                    <a:bodyPr/>
                    <a:lstStyle/>
                    <a:p>
                      <a:pPr algn="ctr"/>
                      <a:r>
                        <a:rPr lang="pl-PL" sz="2000" b="1" dirty="0">
                          <a:latin typeface="Calibri" panose="020F0502020204030204" pitchFamily="34" charset="0"/>
                          <a:cs typeface="Calibri" panose="020F0502020204030204" pitchFamily="34" charset="0"/>
                        </a:rPr>
                        <a:t>CSI</a:t>
                      </a:r>
                    </a:p>
                  </a:txBody>
                  <a:tcPr marL="91454" marR="91454" marT="45719" marB="45719">
                    <a:solidFill>
                      <a:schemeClr val="accent1">
                        <a:alpha val="54000"/>
                      </a:schemeClr>
                    </a:solidFill>
                  </a:tcPr>
                </a:tc>
                <a:tc>
                  <a:txBody>
                    <a:bodyPr/>
                    <a:lstStyle/>
                    <a:p>
                      <a:pPr algn="ctr"/>
                      <a:r>
                        <a:rPr lang="pl-PL" sz="2000" b="1" dirty="0">
                          <a:latin typeface="Calibri" panose="020F0502020204030204" pitchFamily="34" charset="0"/>
                          <a:cs typeface="Calibri" panose="020F0502020204030204" pitchFamily="34" charset="0"/>
                        </a:rPr>
                        <a:t>CSI max</a:t>
                      </a:r>
                    </a:p>
                  </a:txBody>
                  <a:tcPr marL="91454" marR="91454" marT="45719" marB="45719">
                    <a:solidFill>
                      <a:schemeClr val="accent1">
                        <a:alpha val="54000"/>
                      </a:schemeClr>
                    </a:solidFill>
                  </a:tcPr>
                </a:tc>
                <a:tc>
                  <a:txBody>
                    <a:bodyPr/>
                    <a:lstStyle/>
                    <a:p>
                      <a:pPr algn="ctr"/>
                      <a:r>
                        <a:rPr lang="pl-PL" sz="2000" b="1" dirty="0">
                          <a:latin typeface="Calibri" panose="020F0502020204030204" pitchFamily="34" charset="0"/>
                          <a:cs typeface="Calibri" panose="020F0502020204030204" pitchFamily="34" charset="0"/>
                        </a:rPr>
                        <a:t>CSI%</a:t>
                      </a:r>
                    </a:p>
                  </a:txBody>
                  <a:tcPr marL="91454" marR="91454" marT="45719" marB="45719">
                    <a:solidFill>
                      <a:schemeClr val="accent1">
                        <a:alpha val="54000"/>
                      </a:schemeClr>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93408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Interprétation des résultats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3736" y="993971"/>
            <a:ext cx="7832403" cy="4860913"/>
          </a:xfrm>
        </p:spPr>
        <p:txBody>
          <a:bodyPr>
            <a:normAutofit/>
          </a:bodyPr>
          <a:lstStyle/>
          <a:p>
            <a:pPr marL="0" indent="0">
              <a:buNone/>
            </a:pPr>
            <a:r>
              <a:rPr lang="en-US" sz="2800" dirty="0">
                <a:latin typeface="Calibri" panose="020F0502020204030204" pitchFamily="34" charset="0"/>
                <a:cs typeface="Calibri" panose="020F0502020204030204" pitchFamily="34" charset="0"/>
              </a:rPr>
              <a:t>0–40% : Very mauvais – client extremely dissatisfied41–60% : Mauvais – client dissatisfied61–75% : Moyen – some issues avec satisfaction client76–90% : Bon – peu issues avec satisfaction client91–100% : Very bon – client highly satisfied</a:t>
            </a:r>
            <a:br>
              <a:rPr lang="en-US" sz="2800" dirty="0">
                <a:latin typeface="Calibri" panose="020F0502020204030204" pitchFamily="34" charset="0"/>
                <a:cs typeface="Calibri" panose="020F0502020204030204" pitchFamily="34" charset="0"/>
              </a:rPr>
            </a:br>
            <a:br>
              <a:rPr lang="en-US" sz="2800" dirty="0">
                <a:latin typeface="Calibri" panose="020F0502020204030204" pitchFamily="34" charset="0"/>
                <a:cs typeface="Calibri" panose="020F0502020204030204" pitchFamily="34" charset="0"/>
              </a:rPr>
            </a:br>
            <a:br>
              <a:rPr lang="en-US" sz="2800" dirty="0">
                <a:latin typeface="Calibri" panose="020F0502020204030204" pitchFamily="34" charset="0"/>
                <a:cs typeface="Calibri" panose="020F0502020204030204" pitchFamily="34" charset="0"/>
              </a:rPr>
            </a:br>
            <a:br>
              <a:rPr lang="en-US" sz="2800" dirty="0">
                <a:latin typeface="Calibri" panose="020F0502020204030204" pitchFamily="34" charset="0"/>
                <a:cs typeface="Calibri" panose="020F0502020204030204" pitchFamily="34" charset="0"/>
              </a:rPr>
            </a:br>
            <a:endParaRPr lang="pl-PL" sz="2800" dirty="0">
              <a:latin typeface="Calibri" panose="020F0502020204030204" pitchFamily="34" charset="0"/>
              <a:cs typeface="Calibri" panose="020F0502020204030204" pitchFamily="34" charset="0"/>
            </a:endParaRPr>
          </a:p>
        </p:txBody>
      </p:sp>
      <p:sp>
        <p:nvSpPr>
          <p:cNvPr id="4" name="pole tekstowe 3"/>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D7586A07-6047-426F-15B8-84596F00D8E5}"/>
              </a:ext>
            </a:extLst>
          </p:cNvPr>
          <p:cNvPicPr>
            <a:picLocks noChangeAspect="1"/>
          </p:cNvPicPr>
          <p:nvPr/>
        </p:nvPicPr>
        <p:blipFill>
          <a:blip r:embed="rId3"/>
          <a:stretch>
            <a:fillRect/>
          </a:stretch>
        </p:blipFill>
        <p:spPr>
          <a:xfrm>
            <a:off x="5295" y="189247"/>
            <a:ext cx="3784977" cy="618641"/>
          </a:xfrm>
          <a:prstGeom prst="rect">
            <a:avLst/>
          </a:prstGeom>
        </p:spPr>
      </p:pic>
      <p:sp>
        <p:nvSpPr>
          <p:cNvPr id="5" name="BP copied footer text">
            <a:extLst>
              <a:ext uri="{FF2B5EF4-FFF2-40B4-BE49-F238E27FC236}">
                <a16:creationId xmlns:a16="http://schemas.microsoft.com/office/drawing/2014/main" id="{3CD542FA-2E16-88DC-811D-087D3629E01A}"/>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531154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Cartographie de la qualité — définition des points de segmentation de la carte de qualité</a:t>
            </a: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3790272" y="5226784"/>
            <a:ext cx="7938052" cy="1631216"/>
          </a:xfrm>
          <a:prstGeom prst="rect">
            <a:avLst/>
          </a:prstGeom>
        </p:spPr>
        <p:txBody>
          <a:bodyPr wrap="square">
            <a:spAutoFit/>
          </a:bodyPr>
          <a:lstStyle/>
          <a:p>
            <a:r>
              <a:rPr lang="pl-PL" sz="2000" dirty="0">
                <a:latin typeface="Calibri" panose="020F0502020204030204" pitchFamily="34" charset="0"/>
                <a:cs typeface="Calibri" panose="020F0502020204030204" pitchFamily="34" charset="0"/>
              </a:rPr>
              <a:t>You sera déterminer le division points du qualité carte – dividing it en 4 areas. Le important axes sont importance et satisfaction. Le point sur le importance axis est determined par calculating le pondéré moyen de tous aspects. à déterminer le point sur le satisfaction axis, le previously calculated moyen évaluation de tous aspects est utilisé.</a:t>
            </a:r>
          </a:p>
        </p:txBody>
      </p:sp>
      <p:sp>
        <p:nvSpPr>
          <p:cNvPr id="7" name="pole tekstowe 6"/>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357375CC-7580-1567-CFE1-6188F9EB8BAA}"/>
              </a:ext>
            </a:extLst>
          </p:cNvPr>
          <p:cNvPicPr>
            <a:picLocks noChangeAspect="1"/>
          </p:cNvPicPr>
          <p:nvPr/>
        </p:nvPicPr>
        <p:blipFill>
          <a:blip r:embed="rId3"/>
          <a:stretch>
            <a:fillRect/>
          </a:stretch>
        </p:blipFill>
        <p:spPr>
          <a:xfrm>
            <a:off x="5295" y="189247"/>
            <a:ext cx="3784977" cy="618641"/>
          </a:xfrm>
          <a:prstGeom prst="rect">
            <a:avLst/>
          </a:prstGeom>
        </p:spPr>
      </p:pic>
      <p:sp>
        <p:nvSpPr>
          <p:cNvPr id="3" name="BP copied footer text">
            <a:extLst>
              <a:ext uri="{FF2B5EF4-FFF2-40B4-BE49-F238E27FC236}">
                <a16:creationId xmlns:a16="http://schemas.microsoft.com/office/drawing/2014/main" id="{D3351483-CFCD-4430-F075-3A08A788776A}"/>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
        <p:nvSpPr>
          <p:cNvPr id="6" name="BP_FR_OCR_2100_cover">
            <a:extLst>
              <a:ext uri="{FF2B5EF4-FFF2-40B4-BE49-F238E27FC236}">
                <a16:creationId xmlns:a16="http://schemas.microsoft.com/office/drawing/2014/main" id="{3B699628-1770-4562-A9CE-00F563A89E0D}"/>
              </a:ext>
            </a:extLst>
          </p:cNvPr>
          <p:cNvSpPr/>
          <p:nvPr/>
        </p:nvSpPr>
        <p:spPr>
          <a:xfrm>
            <a:off x="95250" y="228600"/>
            <a:ext cx="3695700" cy="469900"/>
          </a:xfrm>
          <a:prstGeom prst="rect">
            <a:avLst/>
          </a:prstGeom>
          <a:solidFill>
            <a:srgbClr val="C6E86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 name="BP_FR_OCR_2100_text">
            <a:extLst>
              <a:ext uri="{FF2B5EF4-FFF2-40B4-BE49-F238E27FC236}">
                <a16:creationId xmlns:a16="http://schemas.microsoft.com/office/drawing/2014/main" id="{746DEE5A-1155-4E08-81B9-680C301EEA4F}"/>
              </a:ext>
            </a:extLst>
          </p:cNvPr>
          <p:cNvSpPr txBox="1"/>
          <p:nvPr/>
        </p:nvSpPr>
        <p:spPr>
          <a:xfrm>
            <a:off x="95250" y="228600"/>
            <a:ext cx="3695700" cy="469900"/>
          </a:xfrm>
          <a:prstGeom prst="rect">
            <a:avLst/>
          </a:prstGeom>
          <a:noFill/>
        </p:spPr>
        <p:txBody>
          <a:bodyPr vertOverflow="overflow" vert="horz" wrap="square" rtlCol="0" anchor="ctr" anchorCtr="0">
            <a:normAutofit/>
          </a:bodyPr>
          <a:lstStyle/>
          <a:p>
            <a:pPr algn="l"/>
            <a:r>
              <a:rPr lang="en-GB" sz="2200" b="1">
                <a:solidFill>
                  <a:srgbClr val="000000"/>
                </a:solidFill>
                <a:latin typeface="Arial"/>
                <a:cs typeface="Arial"/>
              </a:rPr>
              <a:t>TRAVAUX PRATIQUES</a:t>
            </a:r>
          </a:p>
        </p:txBody>
      </p:sp>
      <p:graphicFrame>
        <p:nvGraphicFramePr>
          <p:cNvPr id="42" name="Symbol zastępczy zawartości 4">
            <a:extLst>
              <a:ext uri="{FF2B5EF4-FFF2-40B4-BE49-F238E27FC236}">
                <a16:creationId xmlns:a16="http://schemas.microsoft.com/office/drawing/2014/main" id="{12B06406-6CD7-B99D-77D5-F4C96F7B4EF4}"/>
              </a:ext>
            </a:extLst>
          </p:cNvPr>
          <p:cNvGraphicFramePr>
            <a:graphicFrameLocks/>
          </p:cNvGraphicFramePr>
          <p:nvPr>
            <p:extLst>
              <p:ext uri="{D42A27DB-BD31-4B8C-83A1-F6EECF244321}">
                <p14:modId xmlns:p14="http://schemas.microsoft.com/office/powerpoint/2010/main" val="2689545738"/>
              </p:ext>
            </p:extLst>
          </p:nvPr>
        </p:nvGraphicFramePr>
        <p:xfrm>
          <a:off x="3881107" y="191965"/>
          <a:ext cx="7756381" cy="4860966"/>
        </p:xfrm>
        <a:graphic>
          <a:graphicData uri="http://schemas.openxmlformats.org/drawingml/2006/table">
            <a:tbl>
              <a:tblPr firstRow="1" bandRow="1">
                <a:tableStyleId>{5C22544A-7EE6-4342-B048-85BDC9FD1C3A}</a:tableStyleId>
              </a:tblPr>
              <a:tblGrid>
                <a:gridCol w="4641391">
                  <a:extLst>
                    <a:ext uri="{9D8B030D-6E8A-4147-A177-3AD203B41FA5}">
                      <a16:colId xmlns:a16="http://schemas.microsoft.com/office/drawing/2014/main" val="20000"/>
                    </a:ext>
                  </a:extLst>
                </a:gridCol>
                <a:gridCol w="1574242">
                  <a:extLst>
                    <a:ext uri="{9D8B030D-6E8A-4147-A177-3AD203B41FA5}">
                      <a16:colId xmlns:a16="http://schemas.microsoft.com/office/drawing/2014/main" val="20001"/>
                    </a:ext>
                  </a:extLst>
                </a:gridCol>
                <a:gridCol w="1540748">
                  <a:extLst>
                    <a:ext uri="{9D8B030D-6E8A-4147-A177-3AD203B41FA5}">
                      <a16:colId xmlns:a16="http://schemas.microsoft.com/office/drawing/2014/main" val="20002"/>
                    </a:ext>
                  </a:extLst>
                </a:gridCol>
              </a:tblGrid>
              <a:tr h="571051">
                <a:tc>
                  <a:txBody>
                    <a:bodyPr/>
                    <a:lstStyle/>
                    <a:p>
                      <a:pPr algn="ctr"/>
                      <a:r>
                        <a:rPr lang="fr-FR" b="1" dirty="0"/>
                        <a:t>Service client dans le domaine de la logistique </a:t>
                      </a:r>
                    </a:p>
                  </a:txBody>
                  <a:tcPr marL="91454" marR="91454" marT="45719" marB="45719">
                    <a:solidFill>
                      <a:schemeClr val="accent1">
                        <a:lumMod val="75000"/>
                      </a:schemeClr>
                    </a:solidFill>
                  </a:tcPr>
                </a:tc>
                <a:tc>
                  <a:txBody>
                    <a:bodyPr/>
                    <a:lstStyle/>
                    <a:p>
                      <a:pPr algn="ctr"/>
                      <a:r>
                        <a:rPr lang="pl-PL" sz="1800" dirty="0" err="1">
                          <a:latin typeface="Calibri" panose="020F0502020204030204" pitchFamily="34" charset="0"/>
                          <a:cs typeface="Calibri" panose="020F0502020204030204" pitchFamily="34" charset="0"/>
                        </a:rPr>
                        <a:t>Pondération</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du</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facteur</a:t>
                      </a:r>
                      <a:r>
                        <a:rPr lang="pl-PL" sz="1800" dirty="0">
                          <a:latin typeface="Calibri" panose="020F0502020204030204" pitchFamily="34" charset="0"/>
                          <a:cs typeface="Calibri" panose="020F0502020204030204" pitchFamily="34" charset="0"/>
                        </a:rPr>
                        <a:t> (</a:t>
                      </a:r>
                      <a:r>
                        <a:rPr lang="pl-PL" sz="1800" dirty="0" err="1">
                          <a:latin typeface="Calibri" panose="020F0502020204030204" pitchFamily="34" charset="0"/>
                          <a:cs typeface="Calibri" panose="020F0502020204030204" pitchFamily="34" charset="0"/>
                        </a:rPr>
                        <a:t>wi</a:t>
                      </a:r>
                      <a:r>
                        <a:rPr lang="pl-PL" sz="1800" dirty="0">
                          <a:latin typeface="Calibri" panose="020F0502020204030204" pitchFamily="34" charset="0"/>
                          <a:cs typeface="Calibri" panose="020F0502020204030204" pitchFamily="34" charset="0"/>
                        </a:rPr>
                        <a:t>)</a:t>
                      </a:r>
                    </a:p>
                  </a:txBody>
                  <a:tcPr marL="91454" marR="91454" marT="45719" marB="45719">
                    <a:solidFill>
                      <a:schemeClr val="accent1">
                        <a:lumMod val="75000"/>
                      </a:schemeClr>
                    </a:solidFill>
                  </a:tcPr>
                </a:tc>
                <a:tc>
                  <a:txBody>
                    <a:bodyPr/>
                    <a:lstStyle/>
                    <a:p>
                      <a:pPr algn="ctr"/>
                      <a:r>
                        <a:rPr lang="pl-PL" sz="1800" dirty="0" err="1">
                          <a:latin typeface="Calibri" panose="020F0502020204030204" pitchFamily="34" charset="0"/>
                          <a:cs typeface="Calibri" panose="020F0502020204030204" pitchFamily="34" charset="0"/>
                        </a:rPr>
                        <a:t>Coefficient</a:t>
                      </a:r>
                      <a:r>
                        <a:rPr lang="pl-PL" sz="1800" dirty="0">
                          <a:latin typeface="Calibri" panose="020F0502020204030204" pitchFamily="34" charset="0"/>
                          <a:cs typeface="Calibri" panose="020F0502020204030204" pitchFamily="34" charset="0"/>
                        </a:rPr>
                        <a:t> de </a:t>
                      </a:r>
                      <a:r>
                        <a:rPr lang="pl-PL" sz="1800" dirty="0" err="1">
                          <a:latin typeface="Calibri" panose="020F0502020204030204" pitchFamily="34" charset="0"/>
                          <a:cs typeface="Calibri" panose="020F0502020204030204" pitchFamily="34" charset="0"/>
                        </a:rPr>
                        <a:t>pondération</a:t>
                      </a:r>
                      <a:r>
                        <a:rPr lang="pl-PL" sz="1800" dirty="0">
                          <a:latin typeface="Calibri" panose="020F0502020204030204" pitchFamily="34" charset="0"/>
                          <a:cs typeface="Calibri" panose="020F0502020204030204" pitchFamily="34" charset="0"/>
                        </a:rPr>
                        <a:t> (Ci)</a:t>
                      </a:r>
                    </a:p>
                  </a:txBody>
                  <a:tcPr marL="91454" marR="91454" marT="45719" marB="45719">
                    <a:solidFill>
                      <a:schemeClr val="accent1">
                        <a:lumMod val="75000"/>
                      </a:schemeClr>
                    </a:solidFill>
                  </a:tcPr>
                </a:tc>
                <a:extLst>
                  <a:ext uri="{0D108BD9-81ED-4DB2-BD59-A6C34878D82A}">
                    <a16:rowId xmlns:a16="http://schemas.microsoft.com/office/drawing/2014/main" val="10000"/>
                  </a:ext>
                </a:extLst>
              </a:tr>
              <a:tr h="355033">
                <a:tc>
                  <a:txBody>
                    <a:bodyPr/>
                    <a:lstStyle/>
                    <a:p>
                      <a:r>
                        <a:rPr lang="fr-FR" sz="1600" dirty="0">
                          <a:latin typeface="Calibri" panose="020F0502020204030204" pitchFamily="34" charset="0"/>
                          <a:cs typeface="Calibri" panose="020F0502020204030204" pitchFamily="34" charset="0"/>
                        </a:rPr>
                        <a:t>Délai de traitement de la commande</a:t>
                      </a:r>
                    </a:p>
                  </a:txBody>
                  <a:tcPr marT="45711" marB="45711">
                    <a:solidFill>
                      <a:schemeClr val="accent1">
                        <a:lumMod val="60000"/>
                        <a:lumOff val="40000"/>
                        <a:alpha val="54000"/>
                      </a:schemeClr>
                    </a:solidFill>
                  </a:tcPr>
                </a:tc>
                <a:tc>
                  <a:txBody>
                    <a:bodyPr/>
                    <a:lstStyle/>
                    <a:p>
                      <a:endParaRPr lang="pl-PL" sz="1600" dirty="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1"/>
                  </a:ext>
                </a:extLst>
              </a:tr>
              <a:tr h="355033">
                <a:tc>
                  <a:txBody>
                    <a:bodyPr/>
                    <a:lstStyle/>
                    <a:p>
                      <a:r>
                        <a:rPr lang="pl-PL" sz="1600" dirty="0" err="1">
                          <a:latin typeface="Calibri" panose="020F0502020204030204" pitchFamily="34" charset="0"/>
                          <a:cs typeface="Calibri" panose="020F0502020204030204" pitchFamily="34" charset="0"/>
                        </a:rPr>
                        <a:t>Rapidité</a:t>
                      </a:r>
                      <a:endParaRPr lang="pl-PL" sz="1600" dirty="0">
                        <a:latin typeface="Calibri" panose="020F0502020204030204" pitchFamily="34" charset="0"/>
                        <a:cs typeface="Calibri" panose="020F0502020204030204" pitchFamily="34" charset="0"/>
                      </a:endParaRPr>
                    </a:p>
                  </a:txBody>
                  <a:tcPr marT="45711" marB="45711">
                    <a:solidFill>
                      <a:schemeClr val="accent1">
                        <a:lumMod val="60000"/>
                        <a:lumOff val="40000"/>
                        <a:alpha val="54000"/>
                      </a:schemeClr>
                    </a:solidFill>
                  </a:tcPr>
                </a:tc>
                <a:tc>
                  <a:txBody>
                    <a:bodyPr/>
                    <a:lstStyle/>
                    <a:p>
                      <a:endParaRPr lang="pl-PL" sz="1600" dirty="0"/>
                    </a:p>
                  </a:txBody>
                  <a:tcPr marL="91454" marR="91454" marT="45719" marB="45719">
                    <a:solidFill>
                      <a:schemeClr val="accent1">
                        <a:lumMod val="60000"/>
                        <a:lumOff val="40000"/>
                        <a:alpha val="54000"/>
                      </a:schemeClr>
                    </a:solidFill>
                  </a:tcPr>
                </a:tc>
                <a:tc>
                  <a:txBody>
                    <a:bodyPr/>
                    <a:lstStyle/>
                    <a:p>
                      <a:endParaRPr lang="pl-PL" sz="160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2"/>
                  </a:ext>
                </a:extLst>
              </a:tr>
              <a:tr h="355033">
                <a:tc>
                  <a:txBody>
                    <a:bodyPr/>
                    <a:lstStyle/>
                    <a:p>
                      <a:r>
                        <a:rPr lang="pl-PL" sz="1600" dirty="0" err="1">
                          <a:latin typeface="Calibri" panose="020F0502020204030204" pitchFamily="34" charset="0"/>
                          <a:cs typeface="Calibri" panose="020F0502020204030204" pitchFamily="34" charset="0"/>
                        </a:rPr>
                        <a:t>Livraison</a:t>
                      </a:r>
                      <a:r>
                        <a:rPr lang="pl-PL" sz="1600" dirty="0">
                          <a:latin typeface="Calibri" panose="020F0502020204030204" pitchFamily="34" charset="0"/>
                          <a:cs typeface="Calibri" panose="020F0502020204030204" pitchFamily="34" charset="0"/>
                        </a:rPr>
                        <a:t> </a:t>
                      </a:r>
                      <a:r>
                        <a:rPr lang="pl-PL" sz="1600" dirty="0" err="1">
                          <a:latin typeface="Calibri" panose="020F0502020204030204" pitchFamily="34" charset="0"/>
                          <a:cs typeface="Calibri" panose="020F0502020204030204" pitchFamily="34" charset="0"/>
                        </a:rPr>
                        <a:t>sans</a:t>
                      </a:r>
                      <a:r>
                        <a:rPr lang="pl-PL" sz="1600" dirty="0">
                          <a:latin typeface="Calibri" panose="020F0502020204030204" pitchFamily="34" charset="0"/>
                          <a:cs typeface="Calibri" panose="020F0502020204030204" pitchFamily="34" charset="0"/>
                        </a:rPr>
                        <a:t> </a:t>
                      </a:r>
                      <a:r>
                        <a:rPr lang="pl-PL" sz="1600" dirty="0" err="1">
                          <a:latin typeface="Calibri" panose="020F0502020204030204" pitchFamily="34" charset="0"/>
                          <a:cs typeface="Calibri" panose="020F0502020204030204" pitchFamily="34" charset="0"/>
                        </a:rPr>
                        <a:t>dommage</a:t>
                      </a:r>
                      <a:endParaRPr lang="pl-PL" sz="1600" dirty="0">
                        <a:latin typeface="Calibri" panose="020F0502020204030204" pitchFamily="34" charset="0"/>
                        <a:cs typeface="Calibri" panose="020F0502020204030204" pitchFamily="34" charset="0"/>
                      </a:endParaRP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3"/>
                  </a:ext>
                </a:extLst>
              </a:tr>
              <a:tr h="355033">
                <a:tc>
                  <a:txBody>
                    <a:bodyPr/>
                    <a:lstStyle/>
                    <a:p>
                      <a:r>
                        <a:rPr lang="fr-FR" sz="1600" dirty="0">
                          <a:latin typeface="Calibri" panose="020F0502020204030204" pitchFamily="34" charset="0"/>
                          <a:cs typeface="Calibri" panose="020F0502020204030204" pitchFamily="34" charset="0"/>
                        </a:rPr>
                        <a:t>Flexibilité dans le traitement des commandes</a:t>
                      </a: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4"/>
                  </a:ext>
                </a:extLst>
              </a:tr>
              <a:tr h="355033">
                <a:tc>
                  <a:txBody>
                    <a:bodyPr/>
                    <a:lstStyle/>
                    <a:p>
                      <a:r>
                        <a:rPr lang="fr-FR" sz="1600" dirty="0">
                          <a:latin typeface="Calibri" panose="020F0502020204030204" pitchFamily="34" charset="0"/>
                          <a:cs typeface="Calibri" panose="020F0502020204030204" pitchFamily="34" charset="0"/>
                        </a:rPr>
                        <a:t>Compétences du personnel de service</a:t>
                      </a: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5"/>
                  </a:ext>
                </a:extLst>
              </a:tr>
              <a:tr h="355033">
                <a:tc>
                  <a:txBody>
                    <a:bodyPr/>
                    <a:lstStyle/>
                    <a:p>
                      <a:r>
                        <a:rPr lang="pl-PL" sz="1600" dirty="0" err="1">
                          <a:latin typeface="Calibri" panose="020F0502020204030204" pitchFamily="34" charset="0"/>
                          <a:cs typeface="Calibri" panose="020F0502020204030204" pitchFamily="34" charset="0"/>
                        </a:rPr>
                        <a:t>Gestion</a:t>
                      </a:r>
                      <a:r>
                        <a:rPr lang="pl-PL" sz="1600" dirty="0">
                          <a:latin typeface="Calibri" panose="020F0502020204030204" pitchFamily="34" charset="0"/>
                          <a:cs typeface="Calibri" panose="020F0502020204030204" pitchFamily="34" charset="0"/>
                        </a:rPr>
                        <a:t> </a:t>
                      </a:r>
                      <a:r>
                        <a:rPr lang="pl-PL" sz="1600" dirty="0" err="1">
                          <a:latin typeface="Calibri" panose="020F0502020204030204" pitchFamily="34" charset="0"/>
                          <a:cs typeface="Calibri" panose="020F0502020204030204" pitchFamily="34" charset="0"/>
                        </a:rPr>
                        <a:t>complète</a:t>
                      </a:r>
                      <a:r>
                        <a:rPr lang="pl-PL" sz="1600" dirty="0">
                          <a:latin typeface="Calibri" panose="020F0502020204030204" pitchFamily="34" charset="0"/>
                          <a:cs typeface="Calibri" panose="020F0502020204030204" pitchFamily="34" charset="0"/>
                        </a:rPr>
                        <a:t> des </a:t>
                      </a:r>
                      <a:r>
                        <a:rPr lang="pl-PL" sz="1600" dirty="0" err="1">
                          <a:latin typeface="Calibri" panose="020F0502020204030204" pitchFamily="34" charset="0"/>
                          <a:cs typeface="Calibri" panose="020F0502020204030204" pitchFamily="34" charset="0"/>
                        </a:rPr>
                        <a:t>commandes</a:t>
                      </a:r>
                      <a:endParaRPr lang="pl-PL" sz="1600" dirty="0">
                        <a:latin typeface="Calibri" panose="020F0502020204030204" pitchFamily="34" charset="0"/>
                        <a:cs typeface="Calibri" panose="020F0502020204030204" pitchFamily="34" charset="0"/>
                      </a:endParaRP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6"/>
                  </a:ext>
                </a:extLst>
              </a:tr>
              <a:tr h="355033">
                <a:tc>
                  <a:txBody>
                    <a:bodyPr/>
                    <a:lstStyle/>
                    <a:p>
                      <a:r>
                        <a:rPr lang="fr-FR" sz="1600" dirty="0">
                          <a:latin typeface="Calibri" panose="020F0502020204030204" pitchFamily="34" charset="0"/>
                          <a:cs typeface="Calibri" panose="020F0502020204030204" pitchFamily="34" charset="0"/>
                        </a:rPr>
                        <a:t>La communication entre l'entreprise et le client</a:t>
                      </a: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7"/>
                  </a:ext>
                </a:extLst>
              </a:tr>
              <a:tr h="355033">
                <a:tc>
                  <a:txBody>
                    <a:bodyPr/>
                    <a:lstStyle/>
                    <a:p>
                      <a:r>
                        <a:rPr lang="fr-FR" sz="1600" dirty="0">
                          <a:latin typeface="Calibri" panose="020F0502020204030204" pitchFamily="34" charset="0"/>
                          <a:cs typeface="Calibri" panose="020F0502020204030204" pitchFamily="34" charset="0"/>
                        </a:rPr>
                        <a:t>Diversité des options de passation de commande</a:t>
                      </a: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8"/>
                  </a:ext>
                </a:extLst>
              </a:tr>
              <a:tr h="355033">
                <a:tc>
                  <a:txBody>
                    <a:bodyPr/>
                    <a:lstStyle/>
                    <a:p>
                      <a:r>
                        <a:rPr lang="pl-PL" sz="1600" dirty="0" err="1">
                          <a:latin typeface="Calibri" panose="020F0502020204030204" pitchFamily="34" charset="0"/>
                          <a:cs typeface="Calibri" panose="020F0502020204030204" pitchFamily="34" charset="0"/>
                        </a:rPr>
                        <a:t>Rapidité</a:t>
                      </a:r>
                      <a:r>
                        <a:rPr lang="pl-PL" sz="1600" dirty="0">
                          <a:latin typeface="Calibri" panose="020F0502020204030204" pitchFamily="34" charset="0"/>
                          <a:cs typeface="Calibri" panose="020F0502020204030204" pitchFamily="34" charset="0"/>
                        </a:rPr>
                        <a:t> </a:t>
                      </a:r>
                      <a:r>
                        <a:rPr lang="pl-PL" sz="1600" dirty="0" err="1">
                          <a:latin typeface="Calibri" panose="020F0502020204030204" pitchFamily="34" charset="0"/>
                          <a:cs typeface="Calibri" panose="020F0502020204030204" pitchFamily="34" charset="0"/>
                        </a:rPr>
                        <a:t>d'exécution</a:t>
                      </a:r>
                      <a:r>
                        <a:rPr lang="pl-PL" sz="1600" dirty="0">
                          <a:latin typeface="Calibri" panose="020F0502020204030204" pitchFamily="34" charset="0"/>
                          <a:cs typeface="Calibri" panose="020F0502020204030204" pitchFamily="34" charset="0"/>
                        </a:rPr>
                        <a:t> et </a:t>
                      </a:r>
                      <a:r>
                        <a:rPr lang="pl-PL" sz="1600" dirty="0" err="1">
                          <a:latin typeface="Calibri" panose="020F0502020204030204" pitchFamily="34" charset="0"/>
                          <a:cs typeface="Calibri" panose="020F0502020204030204" pitchFamily="34" charset="0"/>
                        </a:rPr>
                        <a:t>réactivité</a:t>
                      </a:r>
                      <a:endParaRPr lang="pl-PL" sz="1600" dirty="0">
                        <a:latin typeface="Calibri" panose="020F0502020204030204" pitchFamily="34" charset="0"/>
                        <a:cs typeface="Calibri" panose="020F0502020204030204" pitchFamily="34" charset="0"/>
                      </a:endParaRPr>
                    </a:p>
                  </a:txBody>
                  <a:tcPr marT="45711" marB="45711">
                    <a:solidFill>
                      <a:schemeClr val="accent1">
                        <a:lumMod val="60000"/>
                        <a:lumOff val="40000"/>
                        <a:alpha val="54000"/>
                      </a:schemeClr>
                    </a:solidFill>
                  </a:tcPr>
                </a:tc>
                <a:tc>
                  <a:txBody>
                    <a:bodyPr/>
                    <a:lstStyle/>
                    <a:p>
                      <a:endParaRPr lang="pl-PL" sz="160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09"/>
                  </a:ext>
                </a:extLst>
              </a:tr>
              <a:tr h="355033">
                <a:tc>
                  <a:txBody>
                    <a:bodyPr/>
                    <a:lstStyle/>
                    <a:p>
                      <a:r>
                        <a:rPr lang="pl-PL" sz="1600" baseline="0" dirty="0" err="1">
                          <a:latin typeface="Calibri" panose="020F0502020204030204" pitchFamily="34" charset="0"/>
                          <a:cs typeface="Calibri" panose="020F0502020204030204" pitchFamily="34" charset="0"/>
                        </a:rPr>
                        <a:t>Traitement</a:t>
                      </a:r>
                      <a:r>
                        <a:rPr lang="pl-PL" sz="1600" baseline="0" dirty="0">
                          <a:latin typeface="Calibri" panose="020F0502020204030204" pitchFamily="34" charset="0"/>
                          <a:cs typeface="Calibri" panose="020F0502020204030204" pitchFamily="34" charset="0"/>
                        </a:rPr>
                        <a:t> des </a:t>
                      </a:r>
                      <a:r>
                        <a:rPr lang="pl-PL" sz="1600" baseline="0" dirty="0" err="1">
                          <a:latin typeface="Calibri" panose="020F0502020204030204" pitchFamily="34" charset="0"/>
                          <a:cs typeface="Calibri" panose="020F0502020204030204" pitchFamily="34" charset="0"/>
                        </a:rPr>
                        <a:t>réclamations</a:t>
                      </a:r>
                      <a:endParaRPr lang="pl-PL" sz="1600" baseline="0" dirty="0">
                        <a:latin typeface="Calibri" panose="020F0502020204030204" pitchFamily="34" charset="0"/>
                        <a:cs typeface="Calibri" panose="020F0502020204030204" pitchFamily="34" charset="0"/>
                      </a:endParaRPr>
                    </a:p>
                  </a:txBody>
                  <a:tcPr marT="45711" marB="45711">
                    <a:solidFill>
                      <a:schemeClr val="accent1">
                        <a:lumMod val="60000"/>
                        <a:lumOff val="40000"/>
                        <a:alpha val="54000"/>
                      </a:schemeClr>
                    </a:solidFill>
                  </a:tcPr>
                </a:tc>
                <a:tc>
                  <a:txBody>
                    <a:bodyPr/>
                    <a:lstStyle/>
                    <a:p>
                      <a:endParaRPr lang="pl-PL" sz="1600" dirty="0"/>
                    </a:p>
                  </a:txBody>
                  <a:tcPr marL="91454" marR="91454" marT="45719" marB="45719">
                    <a:solidFill>
                      <a:schemeClr val="accent1">
                        <a:lumMod val="60000"/>
                        <a:lumOff val="40000"/>
                        <a:alpha val="54000"/>
                      </a:schemeClr>
                    </a:solidFill>
                  </a:tcPr>
                </a:tc>
                <a:tc>
                  <a:txBody>
                    <a:bodyPr/>
                    <a:lstStyle/>
                    <a:p>
                      <a:endParaRPr lang="pl-PL" sz="1600" dirty="0">
                        <a:latin typeface="Calibri" panose="020F0502020204030204" pitchFamily="34" charset="0"/>
                        <a:cs typeface="Calibri" panose="020F0502020204030204" pitchFamily="34" charset="0"/>
                      </a:endParaRPr>
                    </a:p>
                  </a:txBody>
                  <a:tcPr marL="91454" marR="91454" marT="45719" marB="45719">
                    <a:solidFill>
                      <a:schemeClr val="accent1">
                        <a:lumMod val="60000"/>
                        <a:lumOff val="40000"/>
                        <a:alpha val="54000"/>
                      </a:schemeClr>
                    </a:solidFill>
                  </a:tcPr>
                </a:tc>
                <a:extLst>
                  <a:ext uri="{0D108BD9-81ED-4DB2-BD59-A6C34878D82A}">
                    <a16:rowId xmlns:a16="http://schemas.microsoft.com/office/drawing/2014/main" val="10010"/>
                  </a:ext>
                </a:extLst>
              </a:tr>
              <a:tr h="356253">
                <a:tc>
                  <a:txBody>
                    <a:bodyPr/>
                    <a:lstStyle/>
                    <a:p>
                      <a:pPr algn="r"/>
                      <a:r>
                        <a:rPr lang="pl-PL" sz="2000" b="1" dirty="0" err="1">
                          <a:latin typeface="Calibri" panose="020F0502020204030204" pitchFamily="34" charset="0"/>
                          <a:cs typeface="Calibri" panose="020F0502020204030204" pitchFamily="34" charset="0"/>
                        </a:rPr>
                        <a:t>Averages</a:t>
                      </a:r>
                      <a:r>
                        <a:rPr lang="pl-PL" sz="2000" b="1" baseline="0" dirty="0">
                          <a:latin typeface="Calibri" panose="020F0502020204030204" pitchFamily="34" charset="0"/>
                          <a:cs typeface="Calibri" panose="020F0502020204030204" pitchFamily="34" charset="0"/>
                        </a:rPr>
                        <a:t> </a:t>
                      </a:r>
                      <a:endParaRPr lang="pl-PL" sz="2000" b="1" dirty="0">
                        <a:latin typeface="Calibri" panose="020F0502020204030204" pitchFamily="34" charset="0"/>
                        <a:cs typeface="Calibri" panose="020F0502020204030204" pitchFamily="34" charset="0"/>
                      </a:endParaRPr>
                    </a:p>
                  </a:txBody>
                  <a:tcPr marL="91454" marR="91454" marT="45719" marB="45719">
                    <a:solidFill>
                      <a:schemeClr val="bg2">
                        <a:lumMod val="20000"/>
                        <a:lumOff val="80000"/>
                        <a:alpha val="54000"/>
                      </a:schemeClr>
                    </a:solidFill>
                  </a:tcPr>
                </a:tc>
                <a:tc>
                  <a:txBody>
                    <a:bodyPr/>
                    <a:lstStyle/>
                    <a:p>
                      <a:pPr algn="ctr"/>
                      <a:endParaRPr lang="pl-PL" sz="1800" dirty="0"/>
                    </a:p>
                  </a:txBody>
                  <a:tcPr marL="91454" marR="91454" marT="45719" marB="45719">
                    <a:solidFill>
                      <a:schemeClr val="accent1">
                        <a:lumMod val="75000"/>
                        <a:alpha val="54000"/>
                      </a:schemeClr>
                    </a:solidFill>
                  </a:tcPr>
                </a:tc>
                <a:tc>
                  <a:txBody>
                    <a:bodyPr/>
                    <a:lstStyle/>
                    <a:p>
                      <a:endParaRPr lang="pl-PL" sz="2000" dirty="0">
                        <a:latin typeface="Calibri" panose="020F0502020204030204" pitchFamily="34" charset="0"/>
                        <a:cs typeface="Calibri" panose="020F0502020204030204" pitchFamily="34" charset="0"/>
                      </a:endParaRPr>
                    </a:p>
                  </a:txBody>
                  <a:tcPr marL="91454" marR="91454" marT="45719" marB="45719">
                    <a:solidFill>
                      <a:schemeClr val="accent1">
                        <a:lumMod val="75000"/>
                        <a:alpha val="54000"/>
                      </a:schemeClr>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82459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a:xfrm>
            <a:off x="3604224" y="265142"/>
            <a:ext cx="8031185" cy="6109153"/>
          </a:xfrm>
        </p:spPr>
        <p:txBody>
          <a:bodyPr>
            <a:normAutofit fontScale="92500" lnSpcReduction="10000"/>
          </a:bodyPr>
          <a:lstStyle/>
          <a:p>
            <a:pPr marL="0" indent="0">
              <a:buNone/>
            </a:pPr>
            <a:endParaRPr lang="en-US"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Present un qualité carte pour le analyzed opérateur, classifying factors en le following categories :</a:t>
            </a:r>
          </a:p>
          <a:p>
            <a:pPr lvl="1"/>
            <a:r>
              <a:rPr lang="en-US" sz="2520" b="1" dirty="0">
                <a:latin typeface="Calibri" panose="020F0502020204030204" pitchFamily="34" charset="0"/>
                <a:cs typeface="Calibri" panose="020F0502020204030204" pitchFamily="34" charset="0"/>
              </a:rPr>
              <a:t>Facteurs peu significatifs</a:t>
            </a:r>
            <a:endParaRPr lang="en-US" sz="2800" dirty="0">
              <a:latin typeface="Calibri" panose="020F0502020204030204" pitchFamily="34" charset="0"/>
              <a:cs typeface="Calibri" panose="020F0502020204030204" pitchFamily="34" charset="0"/>
            </a:endParaRPr>
          </a:p>
          <a:p>
            <a:pPr lvl="1"/>
            <a:r>
              <a:rPr lang="en-US" sz="2520" b="1" dirty="0">
                <a:latin typeface="Calibri" panose="020F0502020204030204" pitchFamily="34" charset="0"/>
                <a:cs typeface="Calibri" panose="020F0502020204030204" pitchFamily="34" charset="0"/>
              </a:rPr>
              <a:t>Facteurs dont les valeurs doivent être maintenues</a:t>
            </a:r>
            <a:endParaRPr lang="en-US" sz="2800" dirty="0">
              <a:latin typeface="Calibri" panose="020F0502020204030204" pitchFamily="34" charset="0"/>
              <a:cs typeface="Calibri" panose="020F0502020204030204" pitchFamily="34" charset="0"/>
            </a:endParaRPr>
          </a:p>
          <a:p>
            <a:pPr lvl="1"/>
            <a:r>
              <a:rPr lang="en-US" sz="2520" b="1" dirty="0">
                <a:latin typeface="Calibri" panose="020F0502020204030204" pitchFamily="34" charset="0"/>
                <a:cs typeface="Calibri" panose="020F0502020204030204" pitchFamily="34" charset="0"/>
              </a:rPr>
              <a:t>Factors à être improved comme un last priority (dans le long term)</a:t>
            </a:r>
            <a:endParaRPr lang="en-US" sz="28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Facteurs nécessitant une amélioration prioritaire (à court terme)</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après preparing le qualité carte, perform un analysis du schéma :</a:t>
            </a:r>
          </a:p>
          <a:p>
            <a:pPr lvl="1"/>
            <a:r>
              <a:rPr lang="en-US" sz="2340" dirty="0">
                <a:latin typeface="Calibri" panose="020F0502020204030204" pitchFamily="34" charset="0"/>
                <a:cs typeface="Calibri" panose="020F0502020204030204" pitchFamily="34" charset="0"/>
              </a:rPr>
              <a:t>Dessiner conclusions</a:t>
            </a:r>
          </a:p>
          <a:p>
            <a:pPr lvl="1"/>
            <a:r>
              <a:rPr lang="en-US" sz="2600" dirty="0">
                <a:latin typeface="Calibri" panose="020F0502020204030204" pitchFamily="34" charset="0"/>
                <a:cs typeface="Calibri" panose="020F0502020204030204" pitchFamily="34" charset="0"/>
              </a:rPr>
              <a:t>Identifier directions pour le company’s development dans ce area</a:t>
            </a:r>
          </a:p>
          <a:p>
            <a:pPr lvl="1"/>
            <a:r>
              <a:rPr lang="en-US" sz="2600" dirty="0">
                <a:latin typeface="Calibri" panose="020F0502020204030204" pitchFamily="34" charset="0"/>
                <a:cs typeface="Calibri" panose="020F0502020204030204" pitchFamily="34" charset="0"/>
              </a:rPr>
              <a:t>Finally, proposer actions le opérateur pourrait take à améliorer its competitiveness dans relation à ces factors.</a:t>
            </a:r>
          </a:p>
          <a:p>
            <a:endParaRPr lang="pl-PL" dirty="0"/>
          </a:p>
        </p:txBody>
      </p:sp>
      <p:sp>
        <p:nvSpPr>
          <p:cNvPr id="4" name="Tytuł 1"/>
          <p:cNvSpPr txBox="1">
            <a:spLocks/>
          </p:cNvSpPr>
          <p:nvPr/>
        </p:nvSpPr>
        <p:spPr>
          <a:xfrm>
            <a:off x="259999" y="90910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6" name="pole tekstowe 5"/>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9" name="Picture 8">
            <a:extLst>
              <a:ext uri="{FF2B5EF4-FFF2-40B4-BE49-F238E27FC236}">
                <a16:creationId xmlns:a16="http://schemas.microsoft.com/office/drawing/2014/main" id="{88DFE789-2121-6259-54AE-3174033D6C31}"/>
              </a:ext>
            </a:extLst>
          </p:cNvPr>
          <p:cNvPicPr>
            <a:picLocks noChangeAspect="1"/>
          </p:cNvPicPr>
          <p:nvPr/>
        </p:nvPicPr>
        <p:blipFill>
          <a:blip r:embed="rId3"/>
          <a:stretch>
            <a:fillRect/>
          </a:stretch>
        </p:blipFill>
        <p:spPr>
          <a:xfrm>
            <a:off x="5295" y="189247"/>
            <a:ext cx="3784977" cy="618641"/>
          </a:xfrm>
          <a:prstGeom prst="rect">
            <a:avLst/>
          </a:prstGeom>
        </p:spPr>
      </p:pic>
      <p:sp>
        <p:nvSpPr>
          <p:cNvPr id="5" name="BP copied footer text">
            <a:extLst>
              <a:ext uri="{FF2B5EF4-FFF2-40B4-BE49-F238E27FC236}">
                <a16:creationId xmlns:a16="http://schemas.microsoft.com/office/drawing/2014/main" id="{E1C600E6-94F5-D0D7-AAA3-BDA174504043}"/>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706597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Łącznik prosty 3"/>
          <p:cNvCxnSpPr/>
          <p:nvPr/>
        </p:nvCxnSpPr>
        <p:spPr>
          <a:xfrm>
            <a:off x="4159293" y="1461989"/>
            <a:ext cx="13855" cy="4155666"/>
          </a:xfrm>
          <a:prstGeom prst="line">
            <a:avLst/>
          </a:prstGeom>
          <a:noFill/>
          <a:ln w="9525" cap="flat" cmpd="sng" algn="ctr">
            <a:solidFill>
              <a:srgbClr val="DC4261">
                <a:shade val="95000"/>
                <a:satMod val="105000"/>
              </a:srgbClr>
            </a:solidFill>
            <a:prstDash val="solid"/>
          </a:ln>
          <a:effectLst/>
        </p:spPr>
      </p:cxnSp>
      <p:cxnSp>
        <p:nvCxnSpPr>
          <p:cNvPr id="5" name="Łącznik prosty 4"/>
          <p:cNvCxnSpPr/>
          <p:nvPr/>
        </p:nvCxnSpPr>
        <p:spPr>
          <a:xfrm>
            <a:off x="4128813" y="5592458"/>
            <a:ext cx="7280366" cy="0"/>
          </a:xfrm>
          <a:prstGeom prst="line">
            <a:avLst/>
          </a:prstGeom>
          <a:noFill/>
          <a:ln w="9525" cap="flat" cmpd="sng" algn="ctr">
            <a:solidFill>
              <a:srgbClr val="DC4261">
                <a:shade val="95000"/>
                <a:satMod val="105000"/>
              </a:srgbClr>
            </a:solidFill>
            <a:prstDash val="solid"/>
          </a:ln>
          <a:effectLst/>
        </p:spPr>
      </p:cxnSp>
      <p:sp>
        <p:nvSpPr>
          <p:cNvPr id="6" name="pole tekstowe 5"/>
          <p:cNvSpPr txBox="1"/>
          <p:nvPr/>
        </p:nvSpPr>
        <p:spPr>
          <a:xfrm rot="16200000">
            <a:off x="2431289" y="3112574"/>
            <a:ext cx="2612571" cy="369332"/>
          </a:xfrm>
          <a:prstGeom prst="rect">
            <a:avLst/>
          </a:prstGeom>
          <a:noFill/>
        </p:spPr>
        <p:txBody>
          <a:bodyPr wrap="square" rtlCol="0">
            <a:spAutoFit/>
          </a:bodyPr>
          <a:lstStyle/>
          <a:p>
            <a:pPr algn="ctr"/>
            <a:r>
              <a:rPr lang="pl-PL" b="1" dirty="0">
                <a:solidFill>
                  <a:srgbClr val="002C58"/>
                </a:solidFill>
                <a:latin typeface="Calibri" panose="020F0502020204030204" pitchFamily="34" charset="0"/>
                <a:cs typeface="Calibri" panose="020F0502020204030204" pitchFamily="34" charset="0"/>
              </a:rPr>
              <a:t>SATISFACTION</a:t>
            </a:r>
          </a:p>
        </p:txBody>
      </p:sp>
      <p:sp>
        <p:nvSpPr>
          <p:cNvPr id="7" name="pole tekstowe 6"/>
          <p:cNvSpPr txBox="1"/>
          <p:nvPr/>
        </p:nvSpPr>
        <p:spPr>
          <a:xfrm>
            <a:off x="6462710" y="5592458"/>
            <a:ext cx="2612571" cy="369332"/>
          </a:xfrm>
          <a:prstGeom prst="rect">
            <a:avLst/>
          </a:prstGeom>
          <a:noFill/>
        </p:spPr>
        <p:txBody>
          <a:bodyPr wrap="square" rtlCol="0">
            <a:spAutoFit/>
          </a:bodyPr>
          <a:lstStyle/>
          <a:p>
            <a:pPr algn="ctr"/>
            <a:r>
              <a:rPr lang="pl-PL" b="1" dirty="0">
                <a:solidFill>
                  <a:srgbClr val="002C58"/>
                </a:solidFill>
                <a:latin typeface="Calibri" panose="020F0502020204030204" pitchFamily="34" charset="0"/>
                <a:cs typeface="Calibri" panose="020F0502020204030204" pitchFamily="34" charset="0"/>
              </a:rPr>
              <a:t>IMPORTANCE</a:t>
            </a:r>
          </a:p>
        </p:txBody>
      </p:sp>
      <p:cxnSp>
        <p:nvCxnSpPr>
          <p:cNvPr id="8" name="Łącznik prosty 7"/>
          <p:cNvCxnSpPr/>
          <p:nvPr/>
        </p:nvCxnSpPr>
        <p:spPr>
          <a:xfrm flipH="1">
            <a:off x="6917635" y="1461989"/>
            <a:ext cx="6629" cy="4130469"/>
          </a:xfrm>
          <a:prstGeom prst="line">
            <a:avLst/>
          </a:prstGeom>
          <a:noFill/>
          <a:ln w="53975" cap="flat" cmpd="sng" algn="ctr">
            <a:solidFill>
              <a:srgbClr val="002C58">
                <a:lumMod val="50000"/>
                <a:lumOff val="50000"/>
              </a:srgbClr>
            </a:solidFill>
            <a:prstDash val="solid"/>
          </a:ln>
          <a:effectLst/>
        </p:spPr>
      </p:cxnSp>
      <p:cxnSp>
        <p:nvCxnSpPr>
          <p:cNvPr id="9" name="Łącznik prosty 8"/>
          <p:cNvCxnSpPr/>
          <p:nvPr/>
        </p:nvCxnSpPr>
        <p:spPr>
          <a:xfrm flipV="1">
            <a:off x="4159293" y="2689034"/>
            <a:ext cx="7628709" cy="1"/>
          </a:xfrm>
          <a:prstGeom prst="line">
            <a:avLst/>
          </a:prstGeom>
          <a:noFill/>
          <a:ln w="38100" cap="flat" cmpd="sng" algn="ctr">
            <a:solidFill>
              <a:srgbClr val="002C58">
                <a:lumMod val="50000"/>
                <a:lumOff val="50000"/>
              </a:srgbClr>
            </a:solidFill>
            <a:prstDash val="solid"/>
          </a:ln>
          <a:effectLst/>
        </p:spPr>
      </p:cxnSp>
      <p:sp>
        <p:nvSpPr>
          <p:cNvPr id="10" name="pole tekstowe 9"/>
          <p:cNvSpPr txBox="1"/>
          <p:nvPr/>
        </p:nvSpPr>
        <p:spPr>
          <a:xfrm>
            <a:off x="4455228" y="1806289"/>
            <a:ext cx="2308720" cy="369332"/>
          </a:xfrm>
          <a:prstGeom prst="rect">
            <a:avLst/>
          </a:prstGeom>
          <a:noFill/>
        </p:spPr>
        <p:txBody>
          <a:bodyPr wrap="square" rtlCol="0">
            <a:spAutoFit/>
          </a:bodyPr>
          <a:lstStyle/>
          <a:p>
            <a:r>
              <a:rPr lang="pl-PL" b="1" dirty="0" err="1"/>
              <a:t>Facteurs peu significatifs</a:t>
            </a:r>
            <a:endParaRPr lang="pl-PL" b="1" dirty="0">
              <a:solidFill>
                <a:srgbClr val="002C58"/>
              </a:solidFill>
              <a:latin typeface="Calibri" panose="020F0502020204030204" pitchFamily="34" charset="0"/>
              <a:cs typeface="Calibri" panose="020F0502020204030204" pitchFamily="34" charset="0"/>
            </a:endParaRPr>
          </a:p>
        </p:txBody>
      </p:sp>
      <p:sp>
        <p:nvSpPr>
          <p:cNvPr id="11" name="pole tekstowe 10"/>
          <p:cNvSpPr txBox="1"/>
          <p:nvPr/>
        </p:nvSpPr>
        <p:spPr>
          <a:xfrm>
            <a:off x="7126305" y="1769112"/>
            <a:ext cx="4615544" cy="369332"/>
          </a:xfrm>
          <a:prstGeom prst="rect">
            <a:avLst/>
          </a:prstGeom>
          <a:noFill/>
        </p:spPr>
        <p:txBody>
          <a:bodyPr wrap="square" rtlCol="0">
            <a:spAutoFit/>
          </a:bodyPr>
          <a:lstStyle/>
          <a:p>
            <a:r>
              <a:rPr lang="pl-PL" b="1" dirty="0">
                <a:latin typeface="Calibri" panose="020F0502020204030204" pitchFamily="34" charset="0"/>
                <a:cs typeface="Calibri" panose="020F0502020204030204" pitchFamily="34" charset="0"/>
              </a:rPr>
              <a:t>Facteurs dont les valeurs doivent être maintenues</a:t>
            </a:r>
            <a:endParaRPr lang="pl-PL" b="1" dirty="0">
              <a:solidFill>
                <a:srgbClr val="002C58"/>
              </a:solidFill>
              <a:latin typeface="Calibri" panose="020F0502020204030204" pitchFamily="34" charset="0"/>
              <a:cs typeface="Calibri" panose="020F0502020204030204" pitchFamily="34" charset="0"/>
            </a:endParaRPr>
          </a:p>
        </p:txBody>
      </p:sp>
      <p:sp>
        <p:nvSpPr>
          <p:cNvPr id="12" name="pole tekstowe 11"/>
          <p:cNvSpPr txBox="1"/>
          <p:nvPr/>
        </p:nvSpPr>
        <p:spPr>
          <a:xfrm>
            <a:off x="4387419" y="3514625"/>
            <a:ext cx="2308720" cy="646331"/>
          </a:xfrm>
          <a:prstGeom prst="rect">
            <a:avLst/>
          </a:prstGeom>
          <a:noFill/>
        </p:spPr>
        <p:txBody>
          <a:bodyPr wrap="square" rtlCol="0">
            <a:spAutoFit/>
          </a:bodyPr>
          <a:lstStyle/>
          <a:p>
            <a:r>
              <a:rPr lang="pl-PL" b="1" dirty="0" err="1"/>
              <a:t>Facteurs nécessitant une amélioration en dernière priorité</a:t>
            </a:r>
            <a:endParaRPr lang="pl-PL" b="1" dirty="0">
              <a:solidFill>
                <a:srgbClr val="002C58"/>
              </a:solidFill>
              <a:latin typeface="Calibri" panose="020F0502020204030204" pitchFamily="34" charset="0"/>
              <a:cs typeface="Calibri" panose="020F0502020204030204" pitchFamily="34" charset="0"/>
            </a:endParaRPr>
          </a:p>
        </p:txBody>
      </p:sp>
      <p:sp>
        <p:nvSpPr>
          <p:cNvPr id="13" name="pole tekstowe 12"/>
          <p:cNvSpPr txBox="1"/>
          <p:nvPr/>
        </p:nvSpPr>
        <p:spPr>
          <a:xfrm>
            <a:off x="7489054" y="3569946"/>
            <a:ext cx="3564459" cy="646331"/>
          </a:xfrm>
          <a:prstGeom prst="rect">
            <a:avLst/>
          </a:prstGeom>
          <a:noFill/>
        </p:spPr>
        <p:txBody>
          <a:bodyPr wrap="square" rtlCol="0">
            <a:spAutoFit/>
          </a:bodyPr>
          <a:lstStyle/>
          <a:p>
            <a:r>
              <a:rPr lang="pl-PL" b="1" dirty="0">
                <a:latin typeface="Calibri" panose="020F0502020204030204" pitchFamily="34" charset="0"/>
                <a:cs typeface="Calibri" panose="020F0502020204030204" pitchFamily="34" charset="0"/>
              </a:rPr>
              <a:t>Facteurs nécessitant une amélioration prioritaire (à court terme)</a:t>
            </a:r>
            <a:endParaRPr lang="pl-PL" b="1" dirty="0">
              <a:solidFill>
                <a:srgbClr val="002C58"/>
              </a:solidFill>
              <a:latin typeface="Calibri" panose="020F0502020204030204" pitchFamily="34" charset="0"/>
              <a:cs typeface="Calibri" panose="020F0502020204030204" pitchFamily="34" charset="0"/>
            </a:endParaRPr>
          </a:p>
        </p:txBody>
      </p:sp>
      <p:sp>
        <p:nvSpPr>
          <p:cNvPr id="14" name="pole tekstowe 13"/>
          <p:cNvSpPr txBox="1"/>
          <p:nvPr/>
        </p:nvSpPr>
        <p:spPr>
          <a:xfrm>
            <a:off x="8168138" y="2921241"/>
            <a:ext cx="1814286" cy="369332"/>
          </a:xfrm>
          <a:prstGeom prst="rect">
            <a:avLst/>
          </a:prstGeom>
          <a:noFill/>
        </p:spPr>
        <p:txBody>
          <a:bodyPr wrap="square" rtlCol="0">
            <a:spAutoFit/>
          </a:bodyPr>
          <a:lstStyle/>
          <a:p>
            <a:r>
              <a:rPr lang="pl-PL" b="1"/>
              <a:t>flexibilité</a:t>
            </a:r>
            <a:endParaRPr lang="pl-PL" dirty="0">
              <a:solidFill>
                <a:srgbClr val="002C58"/>
              </a:solidFill>
              <a:latin typeface="Arial"/>
            </a:endParaRPr>
          </a:p>
        </p:txBody>
      </p:sp>
      <p:sp>
        <p:nvSpPr>
          <p:cNvPr id="16" name="Prostokąt 15"/>
          <p:cNvSpPr/>
          <p:nvPr/>
        </p:nvSpPr>
        <p:spPr>
          <a:xfrm>
            <a:off x="7768995" y="3019355"/>
            <a:ext cx="204652" cy="1731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ole tekstowe 16"/>
          <p:cNvSpPr txBox="1"/>
          <p:nvPr/>
        </p:nvSpPr>
        <p:spPr>
          <a:xfrm>
            <a:off x="8693426" y="6202017"/>
            <a:ext cx="3048423" cy="369332"/>
          </a:xfrm>
          <a:prstGeom prst="rect">
            <a:avLst/>
          </a:prstGeom>
          <a:solidFill>
            <a:schemeClr val="accent2">
              <a:lumMod val="60000"/>
              <a:lumOff val="40000"/>
            </a:schemeClr>
          </a:solidFill>
        </p:spPr>
        <p:txBody>
          <a:bodyPr wrap="square" rtlCol="0">
            <a:spAutoFit/>
          </a:bodyPr>
          <a:lstStyle/>
          <a:p>
            <a:pPr algn="ctr"/>
            <a:r>
              <a:rPr lang="pl-PL" b="1" dirty="0" err="1"/>
              <a:t>Exemple de carte de qualité</a:t>
            </a:r>
          </a:p>
        </p:txBody>
      </p:sp>
      <p:sp>
        <p:nvSpPr>
          <p:cNvPr id="18" name="Tytuł 17"/>
          <p:cNvSpPr>
            <a:spLocks noGrp="1"/>
          </p:cNvSpPr>
          <p:nvPr>
            <p:ph type="title"/>
          </p:nvPr>
        </p:nvSpPr>
        <p:spPr/>
        <p:txBody>
          <a:bodyPr/>
          <a:lstStyle/>
          <a:p>
            <a:endParaRPr lang="pl-PL" dirty="0"/>
          </a:p>
        </p:txBody>
      </p:sp>
      <p:sp>
        <p:nvSpPr>
          <p:cNvPr id="19" name="Tytuł 1"/>
          <p:cNvSpPr txBox="1">
            <a:spLocks/>
          </p:cNvSpPr>
          <p:nvPr/>
        </p:nvSpPr>
        <p:spPr>
          <a:xfrm>
            <a:off x="259999" y="90910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client</a:t>
            </a:r>
            <a:endParaRPr lang="pl-PL" sz="3200" dirty="0"/>
          </a:p>
        </p:txBody>
      </p:sp>
      <p:sp>
        <p:nvSpPr>
          <p:cNvPr id="21" name="pole tekstowe 20"/>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20" name="Picture 19">
            <a:extLst>
              <a:ext uri="{FF2B5EF4-FFF2-40B4-BE49-F238E27FC236}">
                <a16:creationId xmlns:a16="http://schemas.microsoft.com/office/drawing/2014/main" id="{488B58BA-E271-C8BF-8623-8A7862865960}"/>
              </a:ext>
            </a:extLst>
          </p:cNvPr>
          <p:cNvPicPr>
            <a:picLocks noChangeAspect="1"/>
          </p:cNvPicPr>
          <p:nvPr/>
        </p:nvPicPr>
        <p:blipFill>
          <a:blip r:embed="rId3"/>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E46C96A1-21A6-8D5E-F2E3-4AC9A6FAA5F0}"/>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2928656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3600" dirty="0">
                <a:latin typeface="Calibri" panose="020F0502020204030204" pitchFamily="34" charset="0"/>
                <a:cs typeface="Calibri" panose="020F0502020204030204" pitchFamily="34" charset="0"/>
              </a:rPr>
              <a:t>Logistique de distribution</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4</a:t>
            </a:r>
          </a:p>
          <a:p>
            <a:pPr defTabSz="457200"/>
            <a:r>
              <a:rPr lang="pl-PL" sz="3240" b="1">
                <a:solidFill>
                  <a:srgbClr val="FFFFFF"/>
                </a:solidFill>
                <a:latin typeface="Calibri" panose="020F0502020204030204" pitchFamily="34" charset="0"/>
                <a:cs typeface="Calibri" panose="020F0502020204030204" pitchFamily="34" charset="0"/>
              </a:rPr>
              <a:t>Partie 2</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
        <p:nvSpPr>
          <p:cNvPr id="5" name="BP copied footer text">
            <a:extLst>
              <a:ext uri="{FF2B5EF4-FFF2-40B4-BE49-F238E27FC236}">
                <a16:creationId xmlns:a16="http://schemas.microsoft.com/office/drawing/2014/main" id="{C64A6188-4331-3F2F-080D-A791DC75A5AF}"/>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54B43-63BC-23CD-945A-9446DCAE24DF}"/>
              </a:ext>
            </a:extLst>
          </p:cNvPr>
          <p:cNvSpPr>
            <a:spLocks noGrp="1"/>
          </p:cNvSpPr>
          <p:nvPr>
            <p:ph type="ctrTitle"/>
          </p:nvPr>
        </p:nvSpPr>
        <p:spPr/>
        <p:txBody>
          <a:bodyPr>
            <a:normAutofit/>
          </a:bodyPr>
          <a:lstStyle/>
          <a:p>
            <a:pPr algn="r"/>
            <a:r>
              <a:rPr lang="en-US" sz="3600" dirty="0">
                <a:latin typeface="Calibri"/>
                <a:ea typeface="Calibri"/>
                <a:cs typeface="Calibri"/>
              </a:rPr>
              <a:t>Éléments logistiques du service client dans les réseaux logistiques</a:t>
            </a:r>
            <a:endParaRPr lang="en-US" sz="4000" dirty="0"/>
          </a:p>
        </p:txBody>
      </p:sp>
      <p:sp>
        <p:nvSpPr>
          <p:cNvPr id="3" name="Subtitle 2">
            <a:extLst>
              <a:ext uri="{FF2B5EF4-FFF2-40B4-BE49-F238E27FC236}">
                <a16:creationId xmlns:a16="http://schemas.microsoft.com/office/drawing/2014/main" id="{65F746EB-517B-29E9-3A6B-D4056C4788D9}"/>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93CF2912-05B0-B008-A9FE-AA08926FC2FD}"/>
              </a:ext>
            </a:extLst>
          </p:cNvPr>
          <p:cNvPicPr>
            <a:picLocks noChangeAspect="1"/>
          </p:cNvPicPr>
          <p:nvPr/>
        </p:nvPicPr>
        <p:blipFill>
          <a:blip r:embed="rId3"/>
          <a:stretch>
            <a:fillRect/>
          </a:stretch>
        </p:blipFill>
        <p:spPr>
          <a:xfrm>
            <a:off x="5295" y="189247"/>
            <a:ext cx="3784977" cy="618641"/>
          </a:xfrm>
          <a:prstGeom prst="rect">
            <a:avLst/>
          </a:prstGeom>
        </p:spPr>
      </p:pic>
      <p:sp>
        <p:nvSpPr>
          <p:cNvPr id="4" name="BP copied footer text">
            <a:extLst>
              <a:ext uri="{FF2B5EF4-FFF2-40B4-BE49-F238E27FC236}">
                <a16:creationId xmlns:a16="http://schemas.microsoft.com/office/drawing/2014/main" id="{D5454571-F297-AB77-FC66-293F2942D3D7}"/>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165197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Indice de satisfaction client (CSI) en gestion logistique et de distribution</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63250" y="546056"/>
            <a:ext cx="7779393" cy="5523440"/>
          </a:xfrm>
        </p:spPr>
        <p:txBody>
          <a:bodyPr>
            <a:normAutofit/>
          </a:bodyPr>
          <a:lstStyle/>
          <a:p>
            <a:r>
              <a:rPr lang="en-US" sz="2800" b="1" dirty="0">
                <a:latin typeface="Calibri" panose="020F0502020204030204" pitchFamily="34" charset="0"/>
                <a:cs typeface="Calibri" panose="020F0502020204030204" pitchFamily="34" charset="0"/>
              </a:rPr>
              <a:t>Le indice de satisfaction client (CSI) est un composite performance indicateur utilisé à évaluer clients’ global perception de logistique service qualité. Unlike single operational metrics, CSI integrates multiples dimensions de logistique performance en one aggregated measure, reflecting comment clients experience le logistique système comme un ensemble.</a:t>
            </a:r>
          </a:p>
          <a:p>
            <a:r>
              <a:rPr lang="en-US" sz="2520" dirty="0">
                <a:latin typeface="Calibri" panose="020F0502020204030204" pitchFamily="34" charset="0"/>
                <a:cs typeface="Calibri" panose="020F0502020204030204" pitchFamily="34" charset="0"/>
              </a:rPr>
              <a:t>CSI est increasingly applied dans chaîne d’approvisionnement et distribution gestion because it liaisons operational logistique performance avec client-oriented outcomes, such comme satisfaction, loyalty, et repeat purchasing behavior.</a:t>
            </a:r>
          </a:p>
          <a:p>
            <a:endParaRPr lang="pl-PL" dirty="0"/>
          </a:p>
        </p:txBody>
      </p:sp>
      <p:pic>
        <p:nvPicPr>
          <p:cNvPr id="7" name="Picture 6">
            <a:extLst>
              <a:ext uri="{FF2B5EF4-FFF2-40B4-BE49-F238E27FC236}">
                <a16:creationId xmlns:a16="http://schemas.microsoft.com/office/drawing/2014/main" id="{8252C4CC-8EE3-739C-2C48-BF0868F0C5DE}"/>
              </a:ext>
            </a:extLst>
          </p:cNvPr>
          <p:cNvPicPr>
            <a:picLocks noChangeAspect="1"/>
          </p:cNvPicPr>
          <p:nvPr/>
        </p:nvPicPr>
        <p:blipFill>
          <a:blip r:embed="rId3"/>
          <a:stretch>
            <a:fillRect/>
          </a:stretch>
        </p:blipFill>
        <p:spPr>
          <a:xfrm>
            <a:off x="5295" y="189247"/>
            <a:ext cx="3784977" cy="618641"/>
          </a:xfrm>
          <a:prstGeom prst="rect">
            <a:avLst/>
          </a:prstGeom>
        </p:spPr>
      </p:pic>
      <p:sp>
        <p:nvSpPr>
          <p:cNvPr id="4" name="BP copied footer text">
            <a:extLst>
              <a:ext uri="{FF2B5EF4-FFF2-40B4-BE49-F238E27FC236}">
                <a16:creationId xmlns:a16="http://schemas.microsoft.com/office/drawing/2014/main" id="{CE2AB6FE-79D7-80B9-1B43-0D15D298DFCC}"/>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810532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Rôle du CSI dans la gestion de la chaîne d’approvisionnement et de la distribution</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31096" y="304800"/>
            <a:ext cx="8110330" cy="6215270"/>
          </a:xfrm>
        </p:spPr>
        <p:txBody>
          <a:bodyPr>
            <a:normAutofit fontScale="92500" lnSpcReduction="10000"/>
          </a:bodyPr>
          <a:lstStyle/>
          <a:p>
            <a:pPr marL="0" indent="0">
              <a:buNone/>
            </a:pPr>
            <a:r>
              <a:rPr lang="en-US" sz="2520" dirty="0">
                <a:latin typeface="Calibri" panose="020F0502020204030204" pitchFamily="34" charset="0"/>
                <a:cs typeface="Calibri" panose="020F0502020204030204" pitchFamily="34" charset="0"/>
              </a:rPr>
              <a:t>CSI plays un strategic rôle dans moderne logistique systèmes :</a:t>
            </a:r>
          </a:p>
          <a:p>
            <a:r>
              <a:rPr lang="en-US" sz="2800" b="1" dirty="0">
                <a:latin typeface="Calibri" panose="020F0502020204030204" pitchFamily="34" charset="0"/>
                <a:cs typeface="Calibri" panose="020F0502020204030204" pitchFamily="34" charset="0"/>
              </a:rPr>
              <a:t>performance monitoring</a:t>
            </a:r>
          </a:p>
          <a:p>
            <a:pPr lvl="1"/>
            <a:r>
              <a:rPr lang="en-US" sz="2800" dirty="0">
                <a:latin typeface="Calibri" panose="020F0502020204030204" pitchFamily="34" charset="0"/>
                <a:cs typeface="Calibri" panose="020F0502020204030204" pitchFamily="34" charset="0"/>
              </a:rPr>
              <a:t>Evaluates le efficacité de logistique réseaux et canaux de distribution</a:t>
            </a:r>
          </a:p>
          <a:p>
            <a:r>
              <a:rPr lang="en-US" sz="2800" b="1" dirty="0">
                <a:latin typeface="Calibri" panose="020F0502020204030204" pitchFamily="34" charset="0"/>
                <a:cs typeface="Calibri" panose="020F0502020204030204" pitchFamily="34" charset="0"/>
              </a:rPr>
              <a:t>décision soutien</a:t>
            </a:r>
          </a:p>
          <a:p>
            <a:pPr lvl="1"/>
            <a:r>
              <a:rPr lang="en-US" sz="2800" dirty="0">
                <a:latin typeface="Calibri" panose="020F0502020204030204" pitchFamily="34" charset="0"/>
                <a:cs typeface="Calibri" panose="020F0502020204030204" pitchFamily="34" charset="0"/>
              </a:rPr>
              <a:t>Soutient décisions sur inventory positioning, transport modes, et niveau de services</a:t>
            </a:r>
          </a:p>
          <a:p>
            <a:r>
              <a:rPr lang="en-US" sz="2800" b="1" dirty="0">
                <a:latin typeface="Calibri" panose="020F0502020204030204" pitchFamily="34" charset="0"/>
                <a:cs typeface="Calibri" panose="020F0502020204030204" pitchFamily="34" charset="0"/>
              </a:rPr>
              <a:t>Service differentiation</a:t>
            </a:r>
          </a:p>
          <a:p>
            <a:pPr lvl="1"/>
            <a:r>
              <a:rPr lang="en-US" sz="2520" dirty="0">
                <a:latin typeface="Calibri" panose="020F0502020204030204" pitchFamily="34" charset="0"/>
                <a:cs typeface="Calibri" panose="020F0502020204030204" pitchFamily="34" charset="0"/>
              </a:rPr>
              <a:t>Enables entreprises à compete sur logistique service qualité, ne pas only sur price</a:t>
            </a:r>
          </a:p>
          <a:p>
            <a:r>
              <a:rPr lang="en-US" sz="2800" b="1" dirty="0">
                <a:latin typeface="Calibri" panose="020F0502020204030204" pitchFamily="34" charset="0"/>
                <a:cs typeface="Calibri" panose="020F0502020204030204" pitchFamily="34" charset="0"/>
              </a:rPr>
              <a:t>Continuous amélioration</a:t>
            </a:r>
          </a:p>
          <a:p>
            <a:pPr lvl="1"/>
            <a:r>
              <a:rPr lang="en-US" sz="2800" dirty="0">
                <a:latin typeface="Calibri" panose="020F0502020204030204" pitchFamily="34" charset="0"/>
                <a:cs typeface="Calibri" panose="020F0502020204030204" pitchFamily="34" charset="0"/>
              </a:rPr>
              <a:t>Helps align operational améliorations avec attentes des clients</a:t>
            </a:r>
          </a:p>
          <a:p>
            <a:pPr marL="0" indent="0">
              <a:buNone/>
            </a:pPr>
            <a:r>
              <a:rPr lang="en-US" sz="2800" dirty="0">
                <a:latin typeface="Calibri" panose="020F0502020204030204" pitchFamily="34" charset="0"/>
                <a:cs typeface="Calibri" panose="020F0502020204030204" pitchFamily="34" charset="0"/>
              </a:rPr>
              <a:t>Dans complexe réseaux de distribution, CSI acts comme un bridge entre operational efficiency et client valeur creation.</a:t>
            </a:r>
          </a:p>
          <a:p>
            <a:endParaRPr lang="pl-PL" dirty="0"/>
          </a:p>
        </p:txBody>
      </p:sp>
      <p:pic>
        <p:nvPicPr>
          <p:cNvPr id="7" name="Picture 6">
            <a:extLst>
              <a:ext uri="{FF2B5EF4-FFF2-40B4-BE49-F238E27FC236}">
                <a16:creationId xmlns:a16="http://schemas.microsoft.com/office/drawing/2014/main" id="{70385000-27C2-67B6-C6B8-0608DCE736D7}"/>
              </a:ext>
            </a:extLst>
          </p:cNvPr>
          <p:cNvPicPr>
            <a:picLocks noChangeAspect="1"/>
          </p:cNvPicPr>
          <p:nvPr/>
        </p:nvPicPr>
        <p:blipFill>
          <a:blip r:embed="rId3"/>
          <a:stretch>
            <a:fillRect/>
          </a:stretch>
        </p:blipFill>
        <p:spPr>
          <a:xfrm>
            <a:off x="5295" y="189247"/>
            <a:ext cx="3625801" cy="618641"/>
          </a:xfrm>
          <a:prstGeom prst="rect">
            <a:avLst/>
          </a:prstGeom>
        </p:spPr>
      </p:pic>
      <p:sp>
        <p:nvSpPr>
          <p:cNvPr id="4" name="BP copied footer text">
            <a:extLst>
              <a:ext uri="{FF2B5EF4-FFF2-40B4-BE49-F238E27FC236}">
                <a16:creationId xmlns:a16="http://schemas.microsoft.com/office/drawing/2014/main" id="{CB564D3B-A5BC-240B-0496-CF69F53BEA8B}"/>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49780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13132" cy="5120640"/>
          </a:xfrm>
        </p:spPr>
        <p:txBody>
          <a:bodyPr>
            <a:normAutofit/>
          </a:bodyPr>
          <a:lstStyle/>
          <a:p>
            <a:r>
              <a:rPr lang="en-US" sz="2800" dirty="0">
                <a:latin typeface="Calibri" panose="020F0502020204030204" pitchFamily="34" charset="0"/>
                <a:cs typeface="Calibri" panose="020F0502020204030204" pitchFamily="34" charset="0"/>
              </a:rPr>
              <a:t>Sur le one hand, le CSI index makes it possible à analyser tous elements de logistique service client dans terms de satisfaction client.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Sur le other hand, it enables le assessment du importance de individuel service elements selon le preferences de spécifiques client segments.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Comme un résultat, CSI est un useful indicateur de un company’s operational efficacité, tout en simultaneously allowing le identification de directions pour le company’s further development dans le area de service client.</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Rôle du CSI dans la gestion de la chaîne d’approvisionnement et de la distribution</a:t>
            </a:r>
            <a:endParaRPr lang="pl-PL"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11E4E418-7682-6104-B759-52ABDE5AC1B3}"/>
              </a:ext>
            </a:extLst>
          </p:cNvPr>
          <p:cNvPicPr>
            <a:picLocks noChangeAspect="1"/>
          </p:cNvPicPr>
          <p:nvPr/>
        </p:nvPicPr>
        <p:blipFill>
          <a:blip r:embed="rId3"/>
          <a:stretch>
            <a:fillRect/>
          </a:stretch>
        </p:blipFill>
        <p:spPr>
          <a:xfrm>
            <a:off x="5295" y="189247"/>
            <a:ext cx="3784977" cy="618641"/>
          </a:xfrm>
          <a:prstGeom prst="rect">
            <a:avLst/>
          </a:prstGeom>
        </p:spPr>
      </p:pic>
      <p:sp>
        <p:nvSpPr>
          <p:cNvPr id="2" name="BP copied footer text">
            <a:extLst>
              <a:ext uri="{FF2B5EF4-FFF2-40B4-BE49-F238E27FC236}">
                <a16:creationId xmlns:a16="http://schemas.microsoft.com/office/drawing/2014/main" id="{604D9C89-75B6-218E-6DA1-13D581D4DC72}"/>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3665801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885217"/>
            <a:ext cx="2947482" cy="4601183"/>
          </a:xfrm>
        </p:spPr>
        <p:txBody>
          <a:bodyPr>
            <a:normAutofit/>
          </a:bodyPr>
          <a:lstStyle/>
          <a:p>
            <a:r>
              <a:rPr lang="en-US" sz="2880" dirty="0">
                <a:latin typeface="Calibri" panose="020F0502020204030204" pitchFamily="34" charset="0"/>
                <a:cs typeface="Calibri" panose="020F0502020204030204" pitchFamily="34" charset="0"/>
              </a:rPr>
              <a:t>Détermination des orientations de développement du service client d’une entreprise à partir de la mesure de la satisfaction des clients</a:t>
            </a:r>
            <a:endParaRPr lang="pl-PL" sz="3200" dirty="0"/>
          </a:p>
        </p:txBody>
      </p:sp>
      <p:sp>
        <p:nvSpPr>
          <p:cNvPr id="3" name="Symbol zastępczy zawartości 2"/>
          <p:cNvSpPr>
            <a:spLocks noGrp="1"/>
          </p:cNvSpPr>
          <p:nvPr>
            <p:ph idx="1"/>
          </p:nvPr>
        </p:nvSpPr>
        <p:spPr>
          <a:xfrm>
            <a:off x="3869267" y="864108"/>
            <a:ext cx="7673375" cy="5120640"/>
          </a:xfrm>
        </p:spPr>
        <p:txBody>
          <a:bodyPr/>
          <a:lstStyle/>
          <a:p>
            <a:pPr marL="0" indent="0">
              <a:buNone/>
            </a:pPr>
            <a:r>
              <a:rPr lang="en-US" sz="2800" b="1" dirty="0">
                <a:latin typeface="Calibri" panose="020F0502020204030204" pitchFamily="34" charset="0"/>
                <a:cs typeface="Calibri" panose="020F0502020204030204" pitchFamily="34" charset="0"/>
              </a:rPr>
              <a:t>objectif</a:t>
            </a:r>
          </a:p>
          <a:p>
            <a:r>
              <a:rPr lang="en-US" sz="2800" dirty="0">
                <a:latin typeface="Calibri" panose="020F0502020204030204" pitchFamily="34" charset="0"/>
                <a:cs typeface="Calibri" panose="020F0502020204030204" pitchFamily="34" charset="0"/>
              </a:rPr>
              <a:t>Le objectif de ce exercice est à analyser logistique service client performance utilisant le indice de satisfaction client (CSI) et à identifier directions pour amélioration et further development de un company’s distribution et service client système.</a:t>
            </a:r>
          </a:p>
          <a:p>
            <a:endParaRPr lang="pl-PL" dirty="0"/>
          </a:p>
        </p:txBody>
      </p:sp>
      <p:sp>
        <p:nvSpPr>
          <p:cNvPr id="4" name="pole tekstowe 3"/>
          <p:cNvSpPr txBox="1"/>
          <p:nvPr/>
        </p:nvSpPr>
        <p:spPr>
          <a:xfrm>
            <a:off x="0" y="5723138"/>
            <a:ext cx="3458817" cy="369332"/>
          </a:xfrm>
          <a:prstGeom prst="rect">
            <a:avLst/>
          </a:prstGeom>
          <a:solidFill>
            <a:srgbClr val="FFC000"/>
          </a:solidFill>
        </p:spPr>
        <p:txBody>
          <a:bodyPr wrap="square" rtlCol="0">
            <a:spAutoFit/>
          </a:body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8" name="Picture 7">
            <a:extLst>
              <a:ext uri="{FF2B5EF4-FFF2-40B4-BE49-F238E27FC236}">
                <a16:creationId xmlns:a16="http://schemas.microsoft.com/office/drawing/2014/main" id="{9E15E14B-DEBC-2C0F-F0E9-915D041C6FFE}"/>
              </a:ext>
            </a:extLst>
          </p:cNvPr>
          <p:cNvPicPr>
            <a:picLocks noChangeAspect="1"/>
          </p:cNvPicPr>
          <p:nvPr/>
        </p:nvPicPr>
        <p:blipFill>
          <a:blip r:embed="rId3"/>
          <a:stretch>
            <a:fillRect/>
          </a:stretch>
        </p:blipFill>
        <p:spPr>
          <a:xfrm>
            <a:off x="5295" y="189247"/>
            <a:ext cx="3784977" cy="618641"/>
          </a:xfrm>
          <a:prstGeom prst="rect">
            <a:avLst/>
          </a:prstGeom>
        </p:spPr>
      </p:pic>
      <p:sp>
        <p:nvSpPr>
          <p:cNvPr id="5" name="BP copied footer text">
            <a:extLst>
              <a:ext uri="{FF2B5EF4-FFF2-40B4-BE49-F238E27FC236}">
                <a16:creationId xmlns:a16="http://schemas.microsoft.com/office/drawing/2014/main" id="{B8E24F52-B4A1-E3A8-9892-72F0B5D113AA}"/>
              </a:ext>
            </a:extLst>
          </p:cNvPr>
          <p:cNvSpPr txBox="1"/>
          <p:nvPr/>
        </p:nvSpPr>
        <p:spPr>
          <a:xfrm>
            <a:off x="173990" y="5693410"/>
            <a:ext cx="5044440" cy="929640"/>
          </a:xfrm>
          <a:prstGeom prst="rect">
            <a:avLst/>
          </a:prstGeom>
          <a:noFill/>
        </p:spPr>
        <p:txBody>
          <a:bodyPr vertOverflow="overflow" vert="horz" wrap="none" lIns="0" tIns="0" rIns="0" bIns="0" rtlCol="0" anchor="b">
            <a:noAutofit/>
          </a:bodyPr>
          <a:lstStyle/>
          <a:p>
            <a:pPr algn="l"/>
            <a:r>
              <a:rPr lang="fr-FR" sz="1400" dirty="0">
                <a:solidFill>
                  <a:srgbClr val="000000"/>
                </a:solidFill>
                <a:latin typeface="Calibri"/>
                <a:ea typeface="Calibri"/>
                <a:cs typeface="Calibri"/>
              </a:rPr>
              <a:t>Distribution et flux de matières</a:t>
            </a:r>
            <a:endParaRPr lang="en-GB" sz="1400" dirty="0">
              <a:solidFill>
                <a:srgbClr val="000000"/>
              </a:solidFill>
              <a:latin typeface="Calibri"/>
              <a:ea typeface="Calibri"/>
              <a:cs typeface="Calibri"/>
            </a:endParaRPr>
          </a:p>
        </p:txBody>
      </p:sp>
    </p:spTree>
    <p:extLst>
      <p:ext uri="{BB962C8B-B14F-4D97-AF65-F5344CB8AC3E}">
        <p14:creationId xmlns:p14="http://schemas.microsoft.com/office/powerpoint/2010/main" val="140507550"/>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0F56D08-F972-4AE8-ABC5-C9EE241247CB}">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E1D6915D-8AA5-4E0A-BE39-0DDB7708CA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5E29ED-42B1-41AC-A2A9-458A09CDA102}">
  <ds:schemaRefs>
    <ds:schemaRef ds:uri="http://schemas.microsoft.com/sharepoint/v3/contenttype/forms"/>
  </ds:schemaRefs>
</ds:datastoreItem>
</file>

<file path=customXml/itemProps3.xml><?xml version="1.0" encoding="utf-8"?>
<ds:datastoreItem xmlns:ds="http://schemas.openxmlformats.org/officeDocument/2006/customXml" ds:itemID="{EC545F7A-782E-4E45-A51B-3DE9D5B462F7}">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emplate>Ramka</Template>
  <TotalTime>9396</TotalTime>
  <Words>1736</Words>
  <Application>Microsoft Office PowerPoint</Application>
  <PresentationFormat>Widescreen</PresentationFormat>
  <Paragraphs>232</Paragraphs>
  <Slides>24</Slides>
  <Notes>24</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35"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Microsoft Excel Worksheet</vt:lpstr>
      <vt:lpstr>Logistique de distribution — partie 2 </vt:lpstr>
      <vt:lpstr>Road Transportation Systems Engineering Development in the Sub-Saharan Africa – Modern EU Master Programme &amp; Capacity Building</vt:lpstr>
      <vt:lpstr>PowerPoint Presentation</vt:lpstr>
      <vt:lpstr>Logistique de distribution </vt:lpstr>
      <vt:lpstr>Éléments logistiques du service client dans les réseaux logistiques</vt:lpstr>
      <vt:lpstr>Indice de satisfaction client (CSI) en gestion logistique et de distribution</vt:lpstr>
      <vt:lpstr>Rôle du CSI dans la gestion de la chaîne d’approvisionnement et de la distribution</vt:lpstr>
      <vt:lpstr>Rôle du CSI dans la gestion de la chaîne d’approvisionnement et de la distribution</vt:lpstr>
      <vt:lpstr>Détermination des orientations de développement du service client d’une entreprise à partir de la mesure de la satisfaction des clients</vt:lpstr>
      <vt:lpstr>Détermination des orientations de développement du service client d’une entreprise à partir de la mesure de la satisfaction des clients</vt:lpstr>
      <vt:lpstr>PowerPoint Presentation</vt:lpstr>
      <vt:lpstr>PowerPoint Presentation</vt:lpstr>
      <vt:lpstr>Détermination des orientations de développement du service client d’une entreprise à partir de la mesure de la satisfaction client</vt:lpstr>
      <vt:lpstr>PowerPoint Presentation</vt:lpstr>
      <vt:lpstr>PowerPoint Presentation</vt:lpstr>
      <vt:lpstr>Indice de satisfaction client (CSI)</vt:lpstr>
      <vt:lpstr>CSI max / CSI % — formules </vt:lpstr>
      <vt:lpstr>PowerPoint Presentation</vt:lpstr>
      <vt:lpstr>PowerPoint Presentation</vt:lpstr>
      <vt:lpstr>Interprétation des résultats</vt:lpstr>
      <vt:lpstr>Cartographie de la qualité — définition des points de segmentation de la carte de qualité</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154</cp:revision>
  <dcterms:created xsi:type="dcterms:W3CDTF">2026-01-09T15:05:47Z</dcterms:created>
  <dcterms:modified xsi:type="dcterms:W3CDTF">2026-06-10T11:04:39Z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