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vnd.openxmlformats-package.core-propertie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slides/slide29.xml" ContentType="application/vnd.openxmlformats-officedocument.presentationml.slide+xml"/>
  <Override PartName="/ppt/notesSlides/notesSlide29.xml" ContentType="application/vnd.openxmlformats-officedocument.presentationml.notesSlide+xml"/>
  <Override PartName="/ppt/slides/slide30.xml" ContentType="application/vnd.openxmlformats-officedocument.presentationml.slide+xml"/>
  <Override PartName="/ppt/notesSlides/notesSlide30.xml" ContentType="application/vnd.openxmlformats-officedocument.presentationml.notesSlide+xml"/>
  <Override PartName="/ppt/slides/slide31.xml" ContentType="application/vnd.openxmlformats-officedocument.presentationml.slide+xml"/>
  <Override PartName="/ppt/notesSlides/notesSlide31.xml" ContentType="application/vnd.openxmlformats-officedocument.presentationml.notesSlide+xml"/>
  <Override PartName="/ppt/slides/slide32.xml" ContentType="application/vnd.openxmlformats-officedocument.presentationml.slide+xml"/>
  <Override PartName="/ppt/notesSlides/notesSlide32.xml" ContentType="application/vnd.openxmlformats-officedocument.presentationml.notesSlide+xml"/>
  <Override PartName="/ppt/slides/slide33.xml" ContentType="application/vnd.openxmlformats-officedocument.presentationml.slide+xml"/>
  <Override PartName="/ppt/notesSlides/notesSlide33.xml" ContentType="application/vnd.openxmlformats-officedocument.presentationml.notesSlide+xml"/>
  <Override PartName="/ppt/slides/slide34.xml" ContentType="application/vnd.openxmlformats-officedocument.presentationml.slide+xml"/>
  <Override PartName="/ppt/notesSlides/notesSlide34.xml" ContentType="application/vnd.openxmlformats-officedocument.presentationml.notesSlide+xml"/>
  <Override PartName="/ppt/slides/slide35.xml" ContentType="application/vnd.openxmlformats-officedocument.presentationml.slide+xml"/>
  <Override PartName="/ppt/notesSlides/notesSlide35.xml" ContentType="application/vnd.openxmlformats-officedocument.presentationml.notesSlide+xml"/>
  <Override PartName="/ppt/slides/slide36.xml" ContentType="application/vnd.openxmlformats-officedocument.presentationml.slide+xml"/>
  <Override PartName="/ppt/notesSlides/notesSlide36.xml" ContentType="application/vnd.openxmlformats-officedocument.presentationml.notesSlide+xml"/>
  <Override PartName="/ppt/slides/slide37.xml" ContentType="application/vnd.openxmlformats-officedocument.presentationml.slide+xml"/>
  <Override PartName="/ppt/notesSlides/notesSlide37.xml" ContentType="application/vnd.openxmlformats-officedocument.presentationml.notesSlide+xml"/>
  <Override PartName="/customXml/item1.xml" ContentType="application/xml"/>
  <Override PartName="/customXml/itemProps1.xml" ContentType="application/vnd.openxmlformats-officedocument.customXmlProperties+xml"/>
  <Override PartName="/customXml/item2.xml" ContentType="application/xml"/>
  <Override PartName="/customXml/itemProps2.xml" ContentType="application/vnd.openxmlformats-officedocument.customXmlProperties+xml"/>
  <Override PartName="/customXml/item3.xml" ContentType="application/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fa5f275e708c46f8" Type="http://schemas.openxmlformats.org/officeDocument/2006/relationships/extended-properties" Target="/docProps/app.xml"/><Relationship Id="Rc8b9b48f4a4c40c9" Type="http://schemas.openxmlformats.org/officeDocument/2006/relationships/officeDocument" Target="/ppt/presentation.xml"/><Relationship Id="rId1" Type="http://schemas.openxmlformats.org/officeDocument/2006/relationships/custom-properties" Target="docProps/custom.xml"/><Relationship Id="R8b37ddf6f0944ce2" Type="http://schemas.openxmlformats.org/package/2006/relationships/metadata/core-properties" Target="/docProps/core.xml"/></Relationships>
</file>

<file path=ppt/presentation.xml><?xml version="1.0" encoding="utf-8"?>
<p:presentation xmlns:p="http://schemas.openxmlformats.org/presentationml/2006/main">
  <p:sldMasterIdLst>
    <p:sldMasterId xmlns:r="http://schemas.openxmlformats.org/officeDocument/2006/relationships" id="2147483648" r:id="Rbb2e58243ef9474a"/>
  </p:sldMasterIdLst>
  <p:notesMasterIdLst>
    <p:notesMasterId xmlns:r="http://schemas.openxmlformats.org/officeDocument/2006/relationships" r:id="Rba5bb7f95c004b9e"/>
  </p:notesMasterIdLst>
  <p:sldIdLst>
    <p:sldId xmlns:r="http://schemas.openxmlformats.org/officeDocument/2006/relationships" id="256" r:id="Rb897bb5d7ee24e5b"/>
    <p:sldId xmlns:r="http://schemas.openxmlformats.org/officeDocument/2006/relationships" id="257" r:id="Re84e0c60df374e73"/>
    <p:sldId xmlns:r="http://schemas.openxmlformats.org/officeDocument/2006/relationships" id="258" r:id="R41bbef38ed7649da"/>
    <p:sldId xmlns:r="http://schemas.openxmlformats.org/officeDocument/2006/relationships" id="259" r:id="Rab508ca6b36d49ba"/>
    <p:sldId xmlns:r="http://schemas.openxmlformats.org/officeDocument/2006/relationships" id="260" r:id="R48543179189f4b0f"/>
    <p:sldId xmlns:r="http://schemas.openxmlformats.org/officeDocument/2006/relationships" id="261" r:id="R0ef5a2b188e945f9"/>
    <p:sldId xmlns:r="http://schemas.openxmlformats.org/officeDocument/2006/relationships" id="262" r:id="Re18d0653bc71428a"/>
    <p:sldId xmlns:r="http://schemas.openxmlformats.org/officeDocument/2006/relationships" id="263" r:id="R535b20377f4f42d3"/>
    <p:sldId xmlns:r="http://schemas.openxmlformats.org/officeDocument/2006/relationships" id="264" r:id="R2b4bf70e614a49c4"/>
    <p:sldId xmlns:r="http://schemas.openxmlformats.org/officeDocument/2006/relationships" id="265" r:id="R2d6f7fc1f7924370"/>
    <p:sldId xmlns:r="http://schemas.openxmlformats.org/officeDocument/2006/relationships" id="266" r:id="Rcf27233bca9443ab"/>
    <p:sldId xmlns:r="http://schemas.openxmlformats.org/officeDocument/2006/relationships" id="267" r:id="R176000332a7c428d"/>
    <p:sldId xmlns:r="http://schemas.openxmlformats.org/officeDocument/2006/relationships" id="268" r:id="R5935265eeadb4ecb"/>
    <p:sldId xmlns:r="http://schemas.openxmlformats.org/officeDocument/2006/relationships" id="269" r:id="Rbcf98362adfe4785"/>
    <p:sldId xmlns:r="http://schemas.openxmlformats.org/officeDocument/2006/relationships" id="270" r:id="Re0767fd10b6345ae"/>
    <p:sldId xmlns:r="http://schemas.openxmlformats.org/officeDocument/2006/relationships" id="271" r:id="Ra24754f22edd4a0b"/>
    <p:sldId xmlns:r="http://schemas.openxmlformats.org/officeDocument/2006/relationships" id="272" r:id="Rea35e6af3b8d4b31"/>
    <p:sldId xmlns:r="http://schemas.openxmlformats.org/officeDocument/2006/relationships" id="273" r:id="Rbcd27ef549a84851"/>
    <p:sldId xmlns:r="http://schemas.openxmlformats.org/officeDocument/2006/relationships" id="274" r:id="R76ff2c2b002b4d6f"/>
    <p:sldId xmlns:r="http://schemas.openxmlformats.org/officeDocument/2006/relationships" id="275" r:id="R400d48d8ecb94962"/>
    <p:sldId xmlns:r="http://schemas.openxmlformats.org/officeDocument/2006/relationships" id="276" r:id="Rc487584ae6d14769"/>
    <p:sldId xmlns:r="http://schemas.openxmlformats.org/officeDocument/2006/relationships" id="277" r:id="R855e577bfa2b4461"/>
    <p:sldId xmlns:r="http://schemas.openxmlformats.org/officeDocument/2006/relationships" id="278" r:id="Rc04b3ad9e6f14bef"/>
    <p:sldId xmlns:r="http://schemas.openxmlformats.org/officeDocument/2006/relationships" id="279" r:id="Red004a1bb7f34b27"/>
    <p:sldId xmlns:r="http://schemas.openxmlformats.org/officeDocument/2006/relationships" id="280" r:id="Rf1cee32077ec43c6"/>
    <p:sldId xmlns:r="http://schemas.openxmlformats.org/officeDocument/2006/relationships" id="281" r:id="R22525ba6ca924868"/>
    <p:sldId xmlns:r="http://schemas.openxmlformats.org/officeDocument/2006/relationships" id="282" r:id="Rf2e090eabcc54b32"/>
    <p:sldId xmlns:r="http://schemas.openxmlformats.org/officeDocument/2006/relationships" id="283" r:id="R1a5cea2037a044d3"/>
    <p:sldId xmlns:r="http://schemas.openxmlformats.org/officeDocument/2006/relationships" id="284" r:id="Rf5083bd42dea431f"/>
    <p:sldId xmlns:r="http://schemas.openxmlformats.org/officeDocument/2006/relationships" id="285" r:id="R54e4a813952347e6"/>
    <p:sldId xmlns:r="http://schemas.openxmlformats.org/officeDocument/2006/relationships" id="286" r:id="R0937c13c5b0f4c6a"/>
    <p:sldId xmlns:r="http://schemas.openxmlformats.org/officeDocument/2006/relationships" id="287" r:id="R81540a28d3ae4714"/>
    <p:sldId xmlns:r="http://schemas.openxmlformats.org/officeDocument/2006/relationships" id="288" r:id="R5dc52ce9e43d469c"/>
    <p:sldId xmlns:r="http://schemas.openxmlformats.org/officeDocument/2006/relationships" id="289" r:id="R7cc66e4002d44d06"/>
    <p:sldId xmlns:r="http://schemas.openxmlformats.org/officeDocument/2006/relationships" id="290" r:id="R49fc453fe314463b"/>
    <p:sldId xmlns:r="http://schemas.openxmlformats.org/officeDocument/2006/relationships" id="291" r:id="R9b887b567c694aa1"/>
    <p:sldId xmlns:r="http://schemas.openxmlformats.org/officeDocument/2006/relationships" id="292" r:id="R07de6949f8894fd7"/>
  </p:sldIdLst>
  <p:sldSz cx="12192000" cy="6858000"/>
  <p:notesSz cx="6858000" cy="9144000"/>
  <p:defaultTextStyle>
    <a:defPPr xmlns:a="http://schemas.openxmlformats.org/drawingml/2006/main">
      <a:defRPr lang="en-US"/>
    </a:defPPr>
    <a:lvl1pPr xmlns:a="http://schemas.openxmlformats.org/drawingml/2006/main" marL="0" indent="0" algn="l" defTabSz="914400">
      <a:defRPr sz="1800" kern="1200">
        <a:solidFill>
          <a:schemeClr val="tx1"/>
        </a:solidFill>
        <a:latin typeface="+mn-lt"/>
        <a:ea typeface="+mn-ea"/>
        <a:cs typeface="+mn-cs"/>
      </a:defRPr>
    </a:lvl1pPr>
    <a:lvl2pPr xmlns:a="http://schemas.openxmlformats.org/drawingml/2006/main" marL="457200" indent="0" algn="l" defTabSz="914400">
      <a:defRPr sz="1800" kern="1200">
        <a:solidFill>
          <a:schemeClr val="tx1"/>
        </a:solidFill>
        <a:latin typeface="+mn-lt"/>
        <a:ea typeface="+mn-ea"/>
        <a:cs typeface="+mn-cs"/>
      </a:defRPr>
    </a:lvl2pPr>
    <a:lvl3pPr xmlns:a="http://schemas.openxmlformats.org/drawingml/2006/main" marL="914400" indent="0" algn="l" defTabSz="914400">
      <a:defRPr sz="1800" kern="1200">
        <a:solidFill>
          <a:schemeClr val="tx1"/>
        </a:solidFill>
        <a:latin typeface="+mn-lt"/>
        <a:ea typeface="+mn-ea"/>
        <a:cs typeface="+mn-cs"/>
      </a:defRPr>
    </a:lvl3pPr>
    <a:lvl4pPr xmlns:a="http://schemas.openxmlformats.org/drawingml/2006/main" marL="1371600" indent="0" algn="l" defTabSz="914400">
      <a:defRPr sz="1800" kern="1200">
        <a:solidFill>
          <a:schemeClr val="tx1"/>
        </a:solidFill>
        <a:latin typeface="+mn-lt"/>
        <a:ea typeface="+mn-ea"/>
        <a:cs typeface="+mn-cs"/>
      </a:defRPr>
    </a:lvl4pPr>
    <a:lvl5pPr xmlns:a="http://schemas.openxmlformats.org/drawingml/2006/main" marL="1828800" indent="0" algn="l" defTabSz="914400">
      <a:defRPr sz="1800" kern="1200">
        <a:solidFill>
          <a:schemeClr val="tx1"/>
        </a:solidFill>
        <a:latin typeface="+mn-lt"/>
        <a:ea typeface="+mn-ea"/>
        <a:cs typeface="+mn-cs"/>
      </a:defRPr>
    </a:lvl5pPr>
    <a:lvl6pPr xmlns:a="http://schemas.openxmlformats.org/drawingml/2006/main" marL="2286000" indent="0" algn="l" defTabSz="914400">
      <a:defRPr sz="1800" kern="1200">
        <a:solidFill>
          <a:schemeClr val="tx1"/>
        </a:solidFill>
        <a:latin typeface="+mn-lt"/>
        <a:ea typeface="+mn-ea"/>
        <a:cs typeface="+mn-cs"/>
      </a:defRPr>
    </a:lvl6pPr>
    <a:lvl7pPr xmlns:a="http://schemas.openxmlformats.org/drawingml/2006/main" marL="2743200" indent="0" algn="l" defTabSz="914400">
      <a:defRPr sz="1800" kern="1200">
        <a:solidFill>
          <a:schemeClr val="tx1"/>
        </a:solidFill>
        <a:latin typeface="+mn-lt"/>
        <a:ea typeface="+mn-ea"/>
        <a:cs typeface="+mn-cs"/>
      </a:defRPr>
    </a:lvl7pPr>
    <a:lvl8pPr xmlns:a="http://schemas.openxmlformats.org/drawingml/2006/main" marL="3200400" indent="0" algn="l" defTabSz="914400">
      <a:defRPr sz="1800" kern="1200">
        <a:solidFill>
          <a:schemeClr val="tx1"/>
        </a:solidFill>
        <a:latin typeface="+mn-lt"/>
        <a:ea typeface="+mn-ea"/>
        <a:cs typeface="+mn-cs"/>
      </a:defRPr>
    </a:lvl8pPr>
    <a:lvl9pPr xmlns:a="http://schemas.openxmlformats.org/drawingml/2006/main" marL="3657600" indent="0" algn="l" defTabSz="914400">
      <a:defRPr sz="1800" kern="1200">
        <a:solidFill>
          <a:schemeClr val="tx1"/>
        </a:solidFill>
        <a:latin typeface="+mn-lt"/>
        <a:ea typeface="+mn-ea"/>
        <a:cs typeface="+mn-cs"/>
      </a:defRPr>
    </a:lvl9pPr>
  </p:defaultTextStyle>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p="http://schemas.openxmlformats.org/presentationml/2006/main">
  <p:slideViewPr>
    <p:cSldViewPr snapToGrid="0">
      <p:cViewPr>
        <p:scale>
          <a:sx xmlns:a="http://schemas.openxmlformats.org/drawingml/2006/main" n="1" d="1"/>
          <a:sy xmlns:a="http://schemas.openxmlformats.org/drawingml/2006/main" n="1" d="1"/>
        </p:scale>
        <p:origin x="0" y="0"/>
      </p:cViewPr>
      <p:guideLst/>
    </p:cSldViewPr>
  </p:slideViewPr>
  <p:gridSpacing cx="76200" cy="76200"/>
</p:viewPr>
</file>

<file path=ppt/_rels/presentation.xml.rels><?xml version="1.0" encoding="UTF-8" standalone="yes"?>
<Relationships xmlns="http://schemas.openxmlformats.org/package/2006/relationships"><Relationship Id="R400d48d8ecb94962" Type="http://schemas.openxmlformats.org/officeDocument/2006/relationships/slide" Target="/ppt/slides/slide20.xml"/><Relationship Id="R88f61d458fe34ff9" Type="http://schemas.openxmlformats.org/officeDocument/2006/relationships/theme" Target="/ppt/theme/theme1.xml"/><Relationship Id="Rb897bb5d7ee24e5b" Type="http://schemas.openxmlformats.org/officeDocument/2006/relationships/slide" Target="/ppt/slides/slide1.xml"/><Relationship Id="R41bbef38ed7649da" Type="http://schemas.openxmlformats.org/officeDocument/2006/relationships/slide" Target="/ppt/slides/slide3.xml"/><Relationship Id="R1a5cea2037a044d3" Type="http://schemas.openxmlformats.org/officeDocument/2006/relationships/slide" Target="/ppt/slides/slide28.xml"/><Relationship Id="Ra24754f22edd4a0b" Type="http://schemas.openxmlformats.org/officeDocument/2006/relationships/slide" Target="/ppt/slides/slide16.xml"/><Relationship Id="Rbcd27ef549a84851" Type="http://schemas.openxmlformats.org/officeDocument/2006/relationships/slide" Target="/ppt/slides/slide18.xml"/><Relationship Id="Rba5bb7f95c004b9e" Type="http://schemas.openxmlformats.org/officeDocument/2006/relationships/notesMaster" Target="/ppt/notesMasters/notesMaster1.xml"/><Relationship Id="R2d6f7fc1f7924370" Type="http://schemas.openxmlformats.org/officeDocument/2006/relationships/slide" Target="/ppt/slides/slide10.xml"/><Relationship Id="R76ff2c2b002b4d6f" Type="http://schemas.openxmlformats.org/officeDocument/2006/relationships/slide" Target="/ppt/slides/slide19.xml"/><Relationship Id="Red004a1bb7f34b27" Type="http://schemas.openxmlformats.org/officeDocument/2006/relationships/slide" Target="/ppt/slides/slide24.xml"/><Relationship Id="rId2" Type="http://schemas.openxmlformats.org/officeDocument/2006/relationships/customXml" Target="../customXml/item2.xml"/><Relationship Id="Re277edc45b0046ec" Type="http://schemas.openxmlformats.org/officeDocument/2006/relationships/viewProps" Target="/ppt/viewProps.xml"/><Relationship Id="Re18d0653bc71428a" Type="http://schemas.openxmlformats.org/officeDocument/2006/relationships/slide" Target="/ppt/slides/slide7.xml"/><Relationship Id="R5935265eeadb4ecb" Type="http://schemas.openxmlformats.org/officeDocument/2006/relationships/slide" Target="/ppt/slides/slide13.xml"/><Relationship Id="Re0767fd10b6345ae" Type="http://schemas.openxmlformats.org/officeDocument/2006/relationships/slide" Target="/ppt/slides/slide15.xml"/><Relationship Id="rId1" Type="http://schemas.openxmlformats.org/officeDocument/2006/relationships/customXml" Target="../customXml/item1.xml"/><Relationship Id="Rf2e090eabcc54b32" Type="http://schemas.openxmlformats.org/officeDocument/2006/relationships/slide" Target="/ppt/slides/slide27.xml"/><Relationship Id="R07de6949f8894fd7" Type="http://schemas.openxmlformats.org/officeDocument/2006/relationships/slide" Target="/ppt/slides/slide37.xml"/><Relationship Id="Rc487584ae6d14769" Type="http://schemas.openxmlformats.org/officeDocument/2006/relationships/slide" Target="/ppt/slides/slide21.xml"/><Relationship Id="R855e577bfa2b4461" Type="http://schemas.openxmlformats.org/officeDocument/2006/relationships/slide" Target="/ppt/slides/slide22.xml"/><Relationship Id="R81540a28d3ae4714" Type="http://schemas.openxmlformats.org/officeDocument/2006/relationships/slide" Target="/ppt/slides/slide32.xml"/><Relationship Id="R9b887b567c694aa1" Type="http://schemas.openxmlformats.org/officeDocument/2006/relationships/slide" Target="/ppt/slides/slide36.xml"/><Relationship Id="R24083198052f4b76" Type="http://schemas.openxmlformats.org/officeDocument/2006/relationships/tableStyles" Target="/ppt/tableStyles.xml"/><Relationship Id="R535b20377f4f42d3" Type="http://schemas.openxmlformats.org/officeDocument/2006/relationships/slide" Target="/ppt/slides/slide8.xml"/><Relationship Id="Rbcf98362adfe4785" Type="http://schemas.openxmlformats.org/officeDocument/2006/relationships/slide" Target="/ppt/slides/slide14.xml"/><Relationship Id="Rf5083bd42dea431f" Type="http://schemas.openxmlformats.org/officeDocument/2006/relationships/slide" Target="/ppt/slides/slide29.xml"/><Relationship Id="R0937c13c5b0f4c6a" Type="http://schemas.openxmlformats.org/officeDocument/2006/relationships/slide" Target="/ppt/slides/slide31.xml"/><Relationship Id="Rbb2e58243ef9474a" Type="http://schemas.openxmlformats.org/officeDocument/2006/relationships/slideMaster" Target="/ppt/slideMasters/slideMaster1.xml"/><Relationship Id="Re84e0c60df374e73" Type="http://schemas.openxmlformats.org/officeDocument/2006/relationships/slide" Target="/ppt/slides/slide2.xml"/><Relationship Id="R176000332a7c428d" Type="http://schemas.openxmlformats.org/officeDocument/2006/relationships/slide" Target="/ppt/slides/slide12.xml"/><Relationship Id="Rf1cee32077ec43c6" Type="http://schemas.openxmlformats.org/officeDocument/2006/relationships/slide" Target="/ppt/slides/slide25.xml"/><Relationship Id="R5dc52ce9e43d469c" Type="http://schemas.openxmlformats.org/officeDocument/2006/relationships/slide" Target="/ppt/slides/slide33.xml"/><Relationship Id="R1e6a80bf08454c3d" Type="http://schemas.openxmlformats.org/officeDocument/2006/relationships/presProps" Target="/ppt/presProps.xml"/><Relationship Id="R0ef5a2b188e945f9" Type="http://schemas.openxmlformats.org/officeDocument/2006/relationships/slide" Target="/ppt/slides/slide6.xml"/><Relationship Id="R2b4bf70e614a49c4" Type="http://schemas.openxmlformats.org/officeDocument/2006/relationships/slide" Target="/ppt/slides/slide9.xml"/><Relationship Id="R22525ba6ca924868" Type="http://schemas.openxmlformats.org/officeDocument/2006/relationships/slide" Target="/ppt/slides/slide26.xml"/><Relationship Id="R54e4a813952347e6" Type="http://schemas.openxmlformats.org/officeDocument/2006/relationships/slide" Target="/ppt/slides/slide30.xml"/><Relationship Id="R7cc66e4002d44d06" Type="http://schemas.openxmlformats.org/officeDocument/2006/relationships/slide" Target="/ppt/slides/slide34.xml"/><Relationship Id="R49fc453fe314463b" Type="http://schemas.openxmlformats.org/officeDocument/2006/relationships/slide" Target="/ppt/slides/slide35.xml"/><Relationship Id="rId3" Type="http://schemas.openxmlformats.org/officeDocument/2006/relationships/customXml" Target="../customXml/item3.xml"/><Relationship Id="Rab508ca6b36d49ba" Type="http://schemas.openxmlformats.org/officeDocument/2006/relationships/slide" Target="/ppt/slides/slide4.xml"/><Relationship Id="Rc04b3ad9e6f14bef" Type="http://schemas.openxmlformats.org/officeDocument/2006/relationships/slide" Target="/ppt/slides/slide23.xml"/><Relationship Id="R48543179189f4b0f" Type="http://schemas.openxmlformats.org/officeDocument/2006/relationships/slide" Target="/ppt/slides/slide5.xml"/><Relationship Id="Rcf27233bca9443ab" Type="http://schemas.openxmlformats.org/officeDocument/2006/relationships/slide" Target="/ppt/slides/slide11.xml"/><Relationship Id="Rea35e6af3b8d4b31" Type="http://schemas.openxmlformats.org/officeDocument/2006/relationships/slide" Target="/ppt/slides/slide17.xml"/></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bfc1993f1a444c0b"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2bdaa5d1b7274363" /><Relationship Type="http://schemas.openxmlformats.org/officeDocument/2006/relationships/notesMaster" Target="/ppt/notesMasters/notesMaster1.xml" Id="Raa0cfeeef870462e"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b3c17f7531a74443" /><Relationship Type="http://schemas.openxmlformats.org/officeDocument/2006/relationships/notesMaster" Target="/ppt/notesMasters/notesMaster1.xml" Id="R2f27af0b963e4409"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981a512163694272" /><Relationship Type="http://schemas.openxmlformats.org/officeDocument/2006/relationships/notesMaster" Target="/ppt/notesMasters/notesMaster1.xml" Id="R6bc59379af564b7c"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09c5c4cb79484f6d" /><Relationship Type="http://schemas.openxmlformats.org/officeDocument/2006/relationships/notesMaster" Target="/ppt/notesMasters/notesMaster1.xml" Id="R27a3ebcb91da4dbe"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b859e713b177425b" /><Relationship Type="http://schemas.openxmlformats.org/officeDocument/2006/relationships/notesMaster" Target="/ppt/notesMasters/notesMaster1.xml" Id="R3a43a9bd844541ef"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50bcf14dfd134597" /><Relationship Type="http://schemas.openxmlformats.org/officeDocument/2006/relationships/notesMaster" Target="/ppt/notesMasters/notesMaster1.xml" Id="R412726a4580646ac"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ad847c265c294864" /><Relationship Type="http://schemas.openxmlformats.org/officeDocument/2006/relationships/notesMaster" Target="/ppt/notesMasters/notesMaster1.xml" Id="R9e0c5adbe7234c4d"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7b5d679ed2f242d4" /><Relationship Type="http://schemas.openxmlformats.org/officeDocument/2006/relationships/notesMaster" Target="/ppt/notesMasters/notesMaster1.xml" Id="R86fc84189cbf40bb"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138711e922d648e4" /><Relationship Type="http://schemas.openxmlformats.org/officeDocument/2006/relationships/notesMaster" Target="/ppt/notesMasters/notesMaster1.xml" Id="Rc501ef0bc98b4df6"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b7d48279235c448a" /><Relationship Type="http://schemas.openxmlformats.org/officeDocument/2006/relationships/notesMaster" Target="/ppt/notesMasters/notesMaster1.xml" Id="R200108dee2d2472a"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d6bfaf5023b64d3e" /><Relationship Type="http://schemas.openxmlformats.org/officeDocument/2006/relationships/notesMaster" Target="/ppt/notesMasters/notesMaster1.xml" Id="Rd188540fcbb048cf" /></Relationships>
</file>

<file path=ppt/notesSlides/_rels/notesSlide2.xml.rels>&#65279;<?xml version="1.0" encoding="utf-8"?><Relationships xmlns="http://schemas.openxmlformats.org/package/2006/relationships"><Relationship Type="http://schemas.openxmlformats.org/officeDocument/2006/relationships/slide" Target="/ppt/slides/slide2.xml" Id="Ra653a816d9234a55" /><Relationship Type="http://schemas.openxmlformats.org/officeDocument/2006/relationships/notesMaster" Target="/ppt/notesMasters/notesMaster1.xml" Id="R709e5c65c1d148aa"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e52f4964a9244ace" /><Relationship Type="http://schemas.openxmlformats.org/officeDocument/2006/relationships/notesMaster" Target="/ppt/notesMasters/notesMaster1.xml" Id="Rc252b621287747db"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c56107e7d0244513" /><Relationship Type="http://schemas.openxmlformats.org/officeDocument/2006/relationships/notesMaster" Target="/ppt/notesMasters/notesMaster1.xml" Id="R659d63b235a24a4f"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c81799a69c484036" /><Relationship Type="http://schemas.openxmlformats.org/officeDocument/2006/relationships/notesMaster" Target="/ppt/notesMasters/notesMaster1.xml" Id="R01952eb8125d43fd"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fe90972a13594ca3" /><Relationship Type="http://schemas.openxmlformats.org/officeDocument/2006/relationships/notesMaster" Target="/ppt/notesMasters/notesMaster1.xml" Id="R67ee7a7f3bec48e5"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f3fd4d42b7d34e2a" /><Relationship Type="http://schemas.openxmlformats.org/officeDocument/2006/relationships/notesMaster" Target="/ppt/notesMasters/notesMaster1.xml" Id="R29f975eeebd941e9"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dc55a477024643e4" /><Relationship Type="http://schemas.openxmlformats.org/officeDocument/2006/relationships/notesMaster" Target="/ppt/notesMasters/notesMaster1.xml" Id="R4613bce0f0624423"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6fbf57ac296e453c" /><Relationship Type="http://schemas.openxmlformats.org/officeDocument/2006/relationships/notesMaster" Target="/ppt/notesMasters/notesMaster1.xml" Id="R5708bdefe75844e8"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cf5d0e3de06e4e57" /><Relationship Type="http://schemas.openxmlformats.org/officeDocument/2006/relationships/notesMaster" Target="/ppt/notesMasters/notesMaster1.xml" Id="R4754e5b866444312"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a0a9a8f44f72448d" /><Relationship Type="http://schemas.openxmlformats.org/officeDocument/2006/relationships/notesMaster" Target="/ppt/notesMasters/notesMaster1.xml" Id="R172a2284aba441ce" /></Relationships>
</file>

<file path=ppt/notesSlides/_rels/notesSlide29.xml.rels>&#65279;<?xml version="1.0" encoding="utf-8"?><Relationships xmlns="http://schemas.openxmlformats.org/package/2006/relationships"><Relationship Type="http://schemas.openxmlformats.org/officeDocument/2006/relationships/slide" Target="/ppt/slides/slide29.xml" Id="Rc8a6c9b34b7c490e" /><Relationship Type="http://schemas.openxmlformats.org/officeDocument/2006/relationships/notesMaster" Target="/ppt/notesMasters/notesMaster1.xml" Id="Rd45d666ad7b04759" /></Relationships>
</file>

<file path=ppt/notesSlides/_rels/notesSlide3.xml.rels>&#65279;<?xml version="1.0" encoding="utf-8"?><Relationships xmlns="http://schemas.openxmlformats.org/package/2006/relationships"><Relationship Type="http://schemas.openxmlformats.org/officeDocument/2006/relationships/slide" Target="/ppt/slides/slide3.xml" Id="Re265829055304291" /><Relationship Type="http://schemas.openxmlformats.org/officeDocument/2006/relationships/notesMaster" Target="/ppt/notesMasters/notesMaster1.xml" Id="Rd9d75fe5cc874825" /></Relationships>
</file>

<file path=ppt/notesSlides/_rels/notesSlide30.xml.rels>&#65279;<?xml version="1.0" encoding="utf-8"?><Relationships xmlns="http://schemas.openxmlformats.org/package/2006/relationships"><Relationship Type="http://schemas.openxmlformats.org/officeDocument/2006/relationships/slide" Target="/ppt/slides/slide30.xml" Id="R0b64e75f60274fff" /><Relationship Type="http://schemas.openxmlformats.org/officeDocument/2006/relationships/notesMaster" Target="/ppt/notesMasters/notesMaster1.xml" Id="Rd4bd7fea257a4a32" /></Relationships>
</file>

<file path=ppt/notesSlides/_rels/notesSlide31.xml.rels>&#65279;<?xml version="1.0" encoding="utf-8"?><Relationships xmlns="http://schemas.openxmlformats.org/package/2006/relationships"><Relationship Type="http://schemas.openxmlformats.org/officeDocument/2006/relationships/slide" Target="/ppt/slides/slide31.xml" Id="R55f844bbcd874988" /><Relationship Type="http://schemas.openxmlformats.org/officeDocument/2006/relationships/notesMaster" Target="/ppt/notesMasters/notesMaster1.xml" Id="Rf5f0dbf738194f96" /></Relationships>
</file>

<file path=ppt/notesSlides/_rels/notesSlide32.xml.rels>&#65279;<?xml version="1.0" encoding="utf-8"?><Relationships xmlns="http://schemas.openxmlformats.org/package/2006/relationships"><Relationship Type="http://schemas.openxmlformats.org/officeDocument/2006/relationships/slide" Target="/ppt/slides/slide32.xml" Id="R0095834400d74a80" /><Relationship Type="http://schemas.openxmlformats.org/officeDocument/2006/relationships/notesMaster" Target="/ppt/notesMasters/notesMaster1.xml" Id="Rafec49988382425f" /></Relationships>
</file>

<file path=ppt/notesSlides/_rels/notesSlide33.xml.rels>&#65279;<?xml version="1.0" encoding="utf-8"?><Relationships xmlns="http://schemas.openxmlformats.org/package/2006/relationships"><Relationship Type="http://schemas.openxmlformats.org/officeDocument/2006/relationships/slide" Target="/ppt/slides/slide33.xml" Id="Rcb0db177ca3b4f9e" /><Relationship Type="http://schemas.openxmlformats.org/officeDocument/2006/relationships/notesMaster" Target="/ppt/notesMasters/notesMaster1.xml" Id="Ra33c95265f9b44c9" /></Relationships>
</file>

<file path=ppt/notesSlides/_rels/notesSlide34.xml.rels>&#65279;<?xml version="1.0" encoding="utf-8"?><Relationships xmlns="http://schemas.openxmlformats.org/package/2006/relationships"><Relationship Type="http://schemas.openxmlformats.org/officeDocument/2006/relationships/slide" Target="/ppt/slides/slide34.xml" Id="R58efd4fbed294ac0" /><Relationship Type="http://schemas.openxmlformats.org/officeDocument/2006/relationships/notesMaster" Target="/ppt/notesMasters/notesMaster1.xml" Id="Rcaf45e036fe44717" /></Relationships>
</file>

<file path=ppt/notesSlides/_rels/notesSlide35.xml.rels>&#65279;<?xml version="1.0" encoding="utf-8"?><Relationships xmlns="http://schemas.openxmlformats.org/package/2006/relationships"><Relationship Type="http://schemas.openxmlformats.org/officeDocument/2006/relationships/slide" Target="/ppt/slides/slide35.xml" Id="R0aad33a17a0a4d5e" /><Relationship Type="http://schemas.openxmlformats.org/officeDocument/2006/relationships/notesMaster" Target="/ppt/notesMasters/notesMaster1.xml" Id="R59fdd3df222e4869" /></Relationships>
</file>

<file path=ppt/notesSlides/_rels/notesSlide36.xml.rels>&#65279;<?xml version="1.0" encoding="utf-8"?><Relationships xmlns="http://schemas.openxmlformats.org/package/2006/relationships"><Relationship Type="http://schemas.openxmlformats.org/officeDocument/2006/relationships/slide" Target="/ppt/slides/slide36.xml" Id="R9ef4ee9b03464550" /><Relationship Type="http://schemas.openxmlformats.org/officeDocument/2006/relationships/notesMaster" Target="/ppt/notesMasters/notesMaster1.xml" Id="Rdea3cff5c827450f" /></Relationships>
</file>

<file path=ppt/notesSlides/_rels/notesSlide37.xml.rels>&#65279;<?xml version="1.0" encoding="utf-8"?><Relationships xmlns="http://schemas.openxmlformats.org/package/2006/relationships"><Relationship Type="http://schemas.openxmlformats.org/officeDocument/2006/relationships/slide" Target="/ppt/slides/slide37.xml" Id="R20371f1ffca1498f" /><Relationship Type="http://schemas.openxmlformats.org/officeDocument/2006/relationships/notesMaster" Target="/ppt/notesMasters/notesMaster1.xml" Id="R6f1db61525a54f59" /></Relationships>
</file>

<file path=ppt/notesSlides/_rels/notesSlide4.xml.rels>&#65279;<?xml version="1.0" encoding="utf-8"?><Relationships xmlns="http://schemas.openxmlformats.org/package/2006/relationships"><Relationship Type="http://schemas.openxmlformats.org/officeDocument/2006/relationships/slide" Target="/ppt/slides/slide4.xml" Id="R37aa556d006c424f" /><Relationship Type="http://schemas.openxmlformats.org/officeDocument/2006/relationships/notesMaster" Target="/ppt/notesMasters/notesMaster1.xml" Id="R0aa3ff17d63347e3" /></Relationships>
</file>

<file path=ppt/notesSlides/_rels/notesSlide5.xml.rels>&#65279;<?xml version="1.0" encoding="utf-8"?><Relationships xmlns="http://schemas.openxmlformats.org/package/2006/relationships"><Relationship Type="http://schemas.openxmlformats.org/officeDocument/2006/relationships/slide" Target="/ppt/slides/slide5.xml" Id="R3b8af9ded2b440e0" /><Relationship Type="http://schemas.openxmlformats.org/officeDocument/2006/relationships/notesMaster" Target="/ppt/notesMasters/notesMaster1.xml" Id="R8481cc83b0ee4e0e" /></Relationships>
</file>

<file path=ppt/notesSlides/_rels/notesSlide6.xml.rels>&#65279;<?xml version="1.0" encoding="utf-8"?><Relationships xmlns="http://schemas.openxmlformats.org/package/2006/relationships"><Relationship Type="http://schemas.openxmlformats.org/officeDocument/2006/relationships/slide" Target="/ppt/slides/slide6.xml" Id="R22ec2aa4e46c4754" /><Relationship Type="http://schemas.openxmlformats.org/officeDocument/2006/relationships/notesMaster" Target="/ppt/notesMasters/notesMaster1.xml" Id="Rb1dabaa6adec4b74" /></Relationships>
</file>

<file path=ppt/notesSlides/_rels/notesSlide7.xml.rels>&#65279;<?xml version="1.0" encoding="utf-8"?><Relationships xmlns="http://schemas.openxmlformats.org/package/2006/relationships"><Relationship Type="http://schemas.openxmlformats.org/officeDocument/2006/relationships/slide" Target="/ppt/slides/slide7.xml" Id="R994c831d04504777" /><Relationship Type="http://schemas.openxmlformats.org/officeDocument/2006/relationships/notesMaster" Target="/ppt/notesMasters/notesMaster1.xml" Id="R0bcc4cbad0404c99" /></Relationships>
</file>

<file path=ppt/notesSlides/_rels/notesSlide8.xml.rels>&#65279;<?xml version="1.0" encoding="utf-8"?><Relationships xmlns="http://schemas.openxmlformats.org/package/2006/relationships"><Relationship Type="http://schemas.openxmlformats.org/officeDocument/2006/relationships/slide" Target="/ppt/slides/slide8.xml" Id="Rc162bd9ae4fd4415" /><Relationship Type="http://schemas.openxmlformats.org/officeDocument/2006/relationships/notesMaster" Target="/ppt/notesMasters/notesMaster1.xml" Id="R8d890f64ffab4ad5" /></Relationships>
</file>

<file path=ppt/notesSlides/_rels/notesSlide9.xml.rels>&#65279;<?xml version="1.0" encoding="utf-8"?><Relationships xmlns="http://schemas.openxmlformats.org/package/2006/relationships"><Relationship Type="http://schemas.openxmlformats.org/officeDocument/2006/relationships/slide" Target="/ppt/slides/slide9.xml" Id="Rab149988d85c4523" /><Relationship Type="http://schemas.openxmlformats.org/officeDocument/2006/relationships/notesMaster" Target="/ppt/notesMasters/notesMaster1.xml" Id="R0572289f7d6444f5"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4615940ef7454a37" /><Relationship Type="http://schemas.openxmlformats.org/officeDocument/2006/relationships/image" Target="/ppt/media/image.png" Id="R831b870326474270" /><Relationship Type="http://schemas.openxmlformats.org/officeDocument/2006/relationships/image" Target="/ppt/media/image2.png" Id="R31b55c3c1de24222" /><Relationship Type="http://schemas.openxmlformats.org/officeDocument/2006/relationships/image" Target="/ppt/media/image3.png" Id="R229143ad62484fdb" /><Relationship Type="http://schemas.openxmlformats.org/officeDocument/2006/relationships/image" Target="/ppt/media/image4.png" Id="Re710dccb2d0a4ba1" /><Relationship Type="http://schemas.openxmlformats.org/officeDocument/2006/relationships/image" Target="/ppt/media/image5.png" Id="R93d6acd66de9437e" /><Relationship Type="http://schemas.openxmlformats.org/officeDocument/2006/relationships/image" Target="/ppt/media/image.jpeg" Id="R26f813f123504298" /><Relationship Type="http://schemas.openxmlformats.org/officeDocument/2006/relationships/image" Target="/ppt/media/image2.jpeg" Id="Rc7e476eacfb74d75" /><Relationship Type="http://schemas.openxmlformats.org/officeDocument/2006/relationships/image" Target="/ppt/media/image3.jpeg" Id="R252f8ebab18c4cab" /><Relationship Type="http://schemas.openxmlformats.org/officeDocument/2006/relationships/image" Target="/ppt/media/image4.jpeg" Id="R60855f2397d6454d" /><Relationship Type="http://schemas.openxmlformats.org/officeDocument/2006/relationships/image" Target="/ppt/media/image6.png" Id="R74bbaa0d9c0d4d54" /><Relationship Type="http://schemas.openxmlformats.org/officeDocument/2006/relationships/image" Target="/ppt/media/image7.png" Id="R065604bede814189" /><Relationship Type="http://schemas.openxmlformats.org/officeDocument/2006/relationships/image" Target="/ppt/media/image.tiff" Id="Rda054a9e26fd4001" /></Relationships>
</file>

<file path=ppt/slideLayouts/_rels/slideLayout10.xml.rels>&#65279;<?xml version="1.0" encoding="utf-8"?><Relationships xmlns="http://schemas.openxmlformats.org/package/2006/relationships"><Relationship Type="http://schemas.openxmlformats.org/officeDocument/2006/relationships/slideMaster" Target="/ppt/slideMasters/slideMaster1.xml" Id="Rd1f300df54cf45ed" /><Relationship Type="http://schemas.openxmlformats.org/officeDocument/2006/relationships/image" Target="/ppt/media/image.png" Id="R0007d1b6f4744a93" /><Relationship Type="http://schemas.openxmlformats.org/officeDocument/2006/relationships/image" Target="/ppt/media/image2.png" Id="R99a8ad1b72f04b46" /><Relationship Type="http://schemas.openxmlformats.org/officeDocument/2006/relationships/image" Target="/ppt/media/image3.png" Id="Rcac8bc4d54f34f2b" /><Relationship Type="http://schemas.openxmlformats.org/officeDocument/2006/relationships/image" Target="/ppt/media/image4.png" Id="R5f5ed03b95374172" /><Relationship Type="http://schemas.openxmlformats.org/officeDocument/2006/relationships/image" Target="/ppt/media/image5.png" Id="R694ea721ea294173" /><Relationship Type="http://schemas.openxmlformats.org/officeDocument/2006/relationships/image" Target="/ppt/media/image.jpeg" Id="R99b85e86b8fa4a9f" /><Relationship Type="http://schemas.openxmlformats.org/officeDocument/2006/relationships/image" Target="/ppt/media/image2.jpeg" Id="R5ddcef72e48d49e6" /><Relationship Type="http://schemas.openxmlformats.org/officeDocument/2006/relationships/image" Target="/ppt/media/image3.jpeg" Id="Rccacfa33c4f44f61" /><Relationship Type="http://schemas.openxmlformats.org/officeDocument/2006/relationships/image" Target="/ppt/media/image4.jpeg" Id="Rae23c40bcf664e30" /><Relationship Type="http://schemas.openxmlformats.org/officeDocument/2006/relationships/image" Target="/ppt/media/image6.png" Id="R96c0b3c04dc04588" /><Relationship Type="http://schemas.openxmlformats.org/officeDocument/2006/relationships/image" Target="/ppt/media/image7.png" Id="R5807920209e047bd" /><Relationship Type="http://schemas.openxmlformats.org/officeDocument/2006/relationships/image" Target="/ppt/media/image.tiff" Id="Recf7085d37d3429f" /></Relationships>
</file>

<file path=ppt/slideLayouts/_rels/slideLayout11.xml.rels>&#65279;<?xml version="1.0" encoding="utf-8"?><Relationships xmlns="http://schemas.openxmlformats.org/package/2006/relationships"><Relationship Type="http://schemas.openxmlformats.org/officeDocument/2006/relationships/slideMaster" Target="/ppt/slideMasters/slideMaster1.xml" Id="Rd1678aee87604240" /></Relationships>
</file>

<file path=ppt/slideLayouts/_rels/slideLayout12.xml.rels>&#65279;<?xml version="1.0" encoding="utf-8"?><Relationships xmlns="http://schemas.openxmlformats.org/package/2006/relationships"><Relationship Type="http://schemas.openxmlformats.org/officeDocument/2006/relationships/slideMaster" Target="/ppt/slideMasters/slideMaster1.xml" Id="R24354c166d81456c" /></Relationships>
</file>

<file path=ppt/slideLayouts/_rels/slideLayout13.xml.rels>&#65279;<?xml version="1.0" encoding="utf-8"?><Relationships xmlns="http://schemas.openxmlformats.org/package/2006/relationships"><Relationship Type="http://schemas.openxmlformats.org/officeDocument/2006/relationships/slideMaster" Target="/ppt/slideMasters/slideMaster1.xml" Id="Rf7150883df424724" /></Relationship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b008ec3c40e2499b" /><Relationship Type="http://schemas.openxmlformats.org/officeDocument/2006/relationships/image" Target="/ppt/media/image3.png" Id="Ra72b3789f38d40db" /><Relationship Type="http://schemas.openxmlformats.org/officeDocument/2006/relationships/image" Target="/ppt/media/image4.png" Id="Ra0b97f0f552040e3" /><Relationship Type="http://schemas.openxmlformats.org/officeDocument/2006/relationships/image" Target="/ppt/media/image8.png" Id="R54f367aeac774dca" /><Relationship Type="http://schemas.openxmlformats.org/officeDocument/2006/relationships/image" Target="/ppt/media/image5.png" Id="R1db7ab48e1b34670" /><Relationship Type="http://schemas.openxmlformats.org/officeDocument/2006/relationships/image" Target="/ppt/media/image.jpeg" Id="Rc1513b3ee5874b33" /><Relationship Type="http://schemas.openxmlformats.org/officeDocument/2006/relationships/image" Target="/ppt/media/image2.jpeg" Id="R6c8efacb3b96480e" /><Relationship Type="http://schemas.openxmlformats.org/officeDocument/2006/relationships/image" Target="/ppt/media/image3.jpeg" Id="R0fe67875c74d40ee" /><Relationship Type="http://schemas.openxmlformats.org/officeDocument/2006/relationships/image" Target="/ppt/media/image4.jpeg" Id="Rfa2bf6ae1b1d42c0" /><Relationship Type="http://schemas.openxmlformats.org/officeDocument/2006/relationships/image" Target="/ppt/media/image6.png" Id="Rba787db798864f7a" /><Relationship Type="http://schemas.openxmlformats.org/officeDocument/2006/relationships/image" Target="/ppt/media/image7.png" Id="R6f864af938754ad0" /><Relationship Type="http://schemas.openxmlformats.org/officeDocument/2006/relationships/image" Target="/ppt/media/image.tiff" Id="R79fb0f4ecb8241ef" /></Relationships>
</file>

<file path=ppt/slideLayouts/_rels/slideLayout3.xml.rels>&#65279;<?xml version="1.0" encoding="utf-8"?><Relationships xmlns="http://schemas.openxmlformats.org/package/2006/relationships"><Relationship Type="http://schemas.openxmlformats.org/officeDocument/2006/relationships/slideMaster" Target="/ppt/slideMasters/slideMaster1.xml" Id="Rc1cbbe114f724bb3" /></Relationships>
</file>

<file path=ppt/slideLayouts/_rels/slideLayout4.xml.rels>&#65279;<?xml version="1.0" encoding="utf-8"?><Relationships xmlns="http://schemas.openxmlformats.org/package/2006/relationships"><Relationship Type="http://schemas.openxmlformats.org/officeDocument/2006/relationships/slideMaster" Target="/ppt/slideMasters/slideMaster1.xml" Id="R118724a816ac4242" /></Relationships>
</file>

<file path=ppt/slideLayouts/_rels/slideLayout5.xml.rels>&#65279;<?xml version="1.0" encoding="utf-8"?><Relationships xmlns="http://schemas.openxmlformats.org/package/2006/relationships"><Relationship Type="http://schemas.openxmlformats.org/officeDocument/2006/relationships/slideMaster" Target="/ppt/slideMasters/slideMaster1.xml" Id="R56997771efbd4211" /><Relationship Type="http://schemas.openxmlformats.org/officeDocument/2006/relationships/image" Target="/ppt/media/image5.jpeg" Id="R2595e8d9efec499d" /></Relationships>
</file>

<file path=ppt/slideLayouts/_rels/slideLayout6.xml.rels>&#65279;<?xml version="1.0" encoding="utf-8"?><Relationships xmlns="http://schemas.openxmlformats.org/package/2006/relationships"><Relationship Type="http://schemas.openxmlformats.org/officeDocument/2006/relationships/slideMaster" Target="/ppt/slideMasters/slideMaster1.xml" Id="R6c5352d364824832" /></Relationships>
</file>

<file path=ppt/slideLayouts/_rels/slideLayout7.xml.rels>&#65279;<?xml version="1.0" encoding="utf-8"?><Relationships xmlns="http://schemas.openxmlformats.org/package/2006/relationships"><Relationship Type="http://schemas.openxmlformats.org/officeDocument/2006/relationships/slideMaster" Target="/ppt/slideMasters/slideMaster1.xml" Id="R26f4ee03e5244ddf" /></Relationships>
</file>

<file path=ppt/slideLayouts/_rels/slideLayout8.xml.rels>&#65279;<?xml version="1.0" encoding="utf-8"?><Relationships xmlns="http://schemas.openxmlformats.org/package/2006/relationships"><Relationship Type="http://schemas.openxmlformats.org/officeDocument/2006/relationships/slideMaster" Target="/ppt/slideMasters/slideMaster1.xml" Id="R29e96553d15a43bb" /><Relationship Type="http://schemas.openxmlformats.org/officeDocument/2006/relationships/image" Target="/ppt/media/image9.png" Id="Rd3bde4b176144e2e" /><Relationship Type="http://schemas.openxmlformats.org/officeDocument/2006/relationships/image" Target="/ppt/media/image3.png" Id="Rc13cb1f2e13241e8" /></Relationships>
</file>

<file path=ppt/slideLayouts/_rels/slideLayout9.xml.rels>&#65279;<?xml version="1.0" encoding="utf-8"?><Relationships xmlns="http://schemas.openxmlformats.org/package/2006/relationships"><Relationship Type="http://schemas.openxmlformats.org/officeDocument/2006/relationships/slideMaster" Target="/ppt/slideMasters/slideMaster1.xml" Id="R05958dfb1cda449e" /><Relationship Type="http://schemas.openxmlformats.org/officeDocument/2006/relationships/image" Target="/ppt/media/image3.png" Id="R7e5eac9e887c46ca" /></Relationships>
</file>

<file path=ppt/slideLayouts/slideLayout1.xml><?xml version="1.0" encoding="utf-8"?>
<p:sldLayout xmlns:p="http://schemas.openxmlformats.org/presentationml/2006/main" preserve="1" userDrawn="1">
  <p:cSld name="Presentation_title">
    <p:spTree>
      <p:nvGrpSpPr>
        <p:cNvPr id="1" name=""/>
        <p:cNvGrpSpPr/>
        <p:nvPr/>
      </p:nvGrpSpPr>
      <p:grpSpPr>
        <a:xfrm xmlns:a="http://schemas.openxmlformats.org/drawingml/2006/main"/>
      </p:grpSpPr>
      <p:pic>
        <p:nvPicPr>
          <p:cNvPr id="1" name="Logo.svg"/>
          <p:cNvPicPr>
            <a:picLocks xmlns:a="http://schemas.openxmlformats.org/drawingml/2006/main" noChangeAspect="1"/>
          </p:cNvPicPr>
          <p:nvPr/>
        </p:nvPicPr>
        <p:blipFill>
          <a:blip xmlns:r="http://schemas.openxmlformats.org/officeDocument/2006/relationships" xmlns:a="http://schemas.openxmlformats.org/drawingml/2006/main" r:embed="R831b870326474270"/>
          <a:stretch xmlns:a="http://schemas.openxmlformats.org/drawingml/2006/main">
            <a:fillRect l="0" t="0" r="0" b="0"/>
          </a:stretch>
        </p:blipFill>
        <p:spPr>
          <a:xfrm xmlns:a="http://schemas.openxmlformats.org/drawingml/2006/main" rot="0" flipH="0" flipV="0">
            <a:off x="5448300" y="366148"/>
            <a:ext cx="3119096" cy="925849"/>
          </a:xfrm>
          <a:prstGeom xmlns:a="http://schemas.openxmlformats.org/drawingml/2006/main" prst="rect">
            <a:avLst/>
          </a:prstGeom>
          <a:ln xmlns:a="http://schemas.openxmlformats.org/drawingml/2006/main" w="12700">
            <a:miter/>
          </a:ln>
        </p:spPr>
      </p:pic>
      <p:pic>
        <p:nvPicPr>
          <p:cNvPr id="2" name="Obraz 3"/>
          <p:cNvPicPr>
            <a:picLocks xmlns:a="http://schemas.openxmlformats.org/drawingml/2006/main" noChangeAspect="1"/>
          </p:cNvPicPr>
          <p:nvPr/>
        </p:nvPicPr>
        <p:blipFill rotWithShape="1">
          <a:blip xmlns:r="http://schemas.openxmlformats.org/officeDocument/2006/relationships" xmlns:a="http://schemas.openxmlformats.org/drawingml/2006/main" r:embed="R31b55c3c1de24222"/>
          <a:srcRect xmlns:a="http://schemas.openxmlformats.org/drawingml/2006/main" l="3565" t="0" r="5704" b="0"/>
          <a:stretch xmlns:a="http://schemas.openxmlformats.org/drawingml/2006/main"/>
        </p:blipFill>
        <p:spPr>
          <a:xfrm xmlns:a="http://schemas.openxmlformats.org/drawingml/2006/main" rot="0" flipH="0" flipV="0">
            <a:off x="5744066" y="401751"/>
            <a:ext cx="2469152" cy="863748"/>
          </a:xfrm>
          <a:prstGeom xmlns:a="http://schemas.openxmlformats.org/drawingml/2006/main" prst="rect">
            <a:avLst/>
          </a:prstGeom>
        </p:spPr>
      </p:pic>
      <p:pic>
        <p:nvPicPr>
          <p:cNvPr id="3"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229143ad62484fdb"/>
          <a:srcRect xmlns:a="http://schemas.openxmlformats.org/drawingml/2006/main" l="0" t="38426" r="28460" b="0"/>
          <a:stretch xmlns:a="http://schemas.openxmlformats.org/drawingml/2006/main"/>
        </p:blipFill>
        <p:spPr>
          <a:xfrm xmlns:a="http://schemas.openxmlformats.org/drawingml/2006/main">
            <a:off x="6901331" y="9930"/>
            <a:ext cx="5290669" cy="4882232"/>
          </a:xfrm>
          <a:prstGeom xmlns:a="http://schemas.openxmlformats.org/drawingml/2006/main" prst="rect">
            <a:avLst/>
          </a:prstGeom>
          <a:ln xmlns:a="http://schemas.openxmlformats.org/drawingml/2006/main" w="12700">
            <a:miter/>
          </a:ln>
        </p:spPr>
      </p:pic>
      <p:pic>
        <p:nvPicPr>
          <p:cNvPr id="4" name="Obraz 5"/>
          <p:cNvPicPr>
            <a:picLocks xmlns:a="http://schemas.openxmlformats.org/drawingml/2006/main" noChangeAspect="1"/>
          </p:cNvPicPr>
          <p:nvPr/>
        </p:nvPicPr>
        <p:blipFill>
          <a:blip xmlns:r="http://schemas.openxmlformats.org/officeDocument/2006/relationships" xmlns:a="http://schemas.openxmlformats.org/drawingml/2006/main" r:embed="Re710dccb2d0a4ba1"/>
          <a:stretch xmlns:a="http://schemas.openxmlformats.org/drawingml/2006/main">
            <a:fillRect l="0" t="0" r="0" b="0"/>
          </a:stretch>
        </p:blipFill>
        <p:spPr>
          <a:xfrm xmlns:a="http://schemas.openxmlformats.org/drawingml/2006/main">
            <a:off x="527329" y="522113"/>
            <a:ext cx="4177075" cy="928532"/>
          </a:xfrm>
          <a:prstGeom xmlns:a="http://schemas.openxmlformats.org/drawingml/2006/main" prst="rect">
            <a:avLst/>
          </a:prstGeom>
        </p:spPr>
      </p:pic>
      <p:sp>
        <p:nvSpPr>
          <p:cNvPr id="3" name="Presentation Title">
            <a:extLst xmlns:a="http://schemas.openxmlformats.org/drawingml/2006/main">
              <a:ext uri="{FF2B5EF4-FFF2-40B4-BE49-F238E27FC236}">
                <a16:creationId xmlns:a16="http://schemas.microsoft.com/office/drawing/2014/main" id="{544CC6B6-36D5-332A-4817-BB95203CDDF4}"/>
              </a:ext>
            </a:extLst>
          </p:cNvPr>
          <p:cNvSpPr>
            <a:spLocks xmlns:a="http://schemas.openxmlformats.org/drawingml/2006/main" noGrp="1"/>
          </p:cNvSpPr>
          <p:nvPr>
            <p:ph type="title" idx="0"/>
          </p:nvPr>
        </p:nvSpPr>
        <p:spPr>
          <a:xfrm xmlns:a="http://schemas.openxmlformats.org/drawingml/2006/main">
            <a:off x="756196" y="1937759"/>
            <a:ext cx="8910054" cy="1370632"/>
          </a:xfrm>
          <a:prstGeom xmlns:a="http://schemas.openxmlformats.org/drawingml/2006/main" prst="rect">
            <a:avLst/>
          </a:prstGeom>
        </p:spPr>
        <p:txBody>
          <a:bodyPr xmlns:a="http://schemas.openxmlformats.org/drawingml/2006/main" anchor="ctr">
            <a:normAutofit/>
          </a:bodyPr>
          <a:lstStyle xmlns:a="http://schemas.openxmlformats.org/drawingml/2006/main">
            <a:lvl1pPr algn="ctr">
              <a:buNone/>
              <a:defRPr sz="3600" spc="-232">
                <a:solidFill>
                  <a:srgbClr val="F78722"/>
                </a:solidFill>
                <a:latin typeface="Montserrat Regular"/>
                <a:ea typeface="Montserrat Regular"/>
                <a:cs typeface="Montserrat Regular"/>
              </a:defRPr>
            </a:lvl1pPr>
          </a:lstStyle>
          <a:p xmlns:a="http://schemas.openxmlformats.org/drawingml/2006/main"/>
        </p:txBody>
      </p:sp>
      <p:pic>
        <p:nvPicPr>
          <p:cNvPr id="6"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93d6acd66de9437e"/>
          <a:stretch xmlns:a="http://schemas.openxmlformats.org/drawingml/2006/main">
            <a:fillRect l="0" t="0" r="0" b="0"/>
          </a:stretch>
        </p:blipFill>
        <p:spPr>
          <a:xfrm xmlns:a="http://schemas.openxmlformats.org/drawingml/2006/main" rot="0" flipH="0" flipV="0">
            <a:off x="9786081" y="5538080"/>
            <a:ext cx="656507" cy="702391"/>
          </a:xfrm>
          <a:prstGeom xmlns:a="http://schemas.openxmlformats.org/drawingml/2006/main" prst="rect">
            <a:avLst/>
          </a:prstGeom>
          <a:ln xmlns:a="http://schemas.openxmlformats.org/drawingml/2006/main" w="12700">
            <a:miter/>
          </a:ln>
        </p:spPr>
      </p:pic>
      <p:pic>
        <p:nvPicPr>
          <p:cNvPr id="7"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26f813f123504298"/>
          <a:stretch xmlns:a="http://schemas.openxmlformats.org/drawingml/2006/main">
            <a:fillRect l="0" t="0" r="0" b="0"/>
          </a:stretch>
        </p:blipFill>
        <p:spPr>
          <a:xfrm xmlns:a="http://schemas.openxmlformats.org/drawingml/2006/main" rot="0" flipH="0" flipV="0">
            <a:off x="6306442" y="5380577"/>
            <a:ext cx="1101721" cy="1017397"/>
          </a:xfrm>
          <a:prstGeom xmlns:a="http://schemas.openxmlformats.org/drawingml/2006/main" prst="rect">
            <a:avLst/>
          </a:prstGeom>
          <a:ln xmlns:a="http://schemas.openxmlformats.org/drawingml/2006/main" w="12700">
            <a:miter/>
          </a:ln>
        </p:spPr>
      </p:pic>
      <p:pic>
        <p:nvPicPr>
          <p:cNvPr id="8"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c7e476eacfb74d75"/>
          <a:stretch xmlns:a="http://schemas.openxmlformats.org/drawingml/2006/main">
            <a:fillRect l="0" t="0" r="0" b="0"/>
          </a:stretch>
        </p:blipFill>
        <p:spPr>
          <a:xfrm xmlns:a="http://schemas.openxmlformats.org/drawingml/2006/main" rot="0" flipH="0" flipV="0">
            <a:off x="10649167" y="5487687"/>
            <a:ext cx="862263" cy="803178"/>
          </a:xfrm>
          <a:prstGeom xmlns:a="http://schemas.openxmlformats.org/drawingml/2006/main" prst="rect">
            <a:avLst/>
          </a:prstGeom>
          <a:ln xmlns:a="http://schemas.openxmlformats.org/drawingml/2006/main" w="12700">
            <a:miter/>
          </a:ln>
        </p:spPr>
      </p:pic>
      <p:pic>
        <p:nvPicPr>
          <p:cNvPr id="9"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252f8ebab18c4cab"/>
          <a:stretch xmlns:a="http://schemas.openxmlformats.org/drawingml/2006/main">
            <a:fillRect l="0" t="0" r="0" b="0"/>
          </a:stretch>
        </p:blipFill>
        <p:spPr>
          <a:xfrm xmlns:a="http://schemas.openxmlformats.org/drawingml/2006/main" rot="0" flipH="0" flipV="0">
            <a:off x="8922996" y="5538595"/>
            <a:ext cx="656506" cy="701361"/>
          </a:xfrm>
          <a:prstGeom xmlns:a="http://schemas.openxmlformats.org/drawingml/2006/main" prst="rect">
            <a:avLst/>
          </a:prstGeom>
          <a:ln xmlns:a="http://schemas.openxmlformats.org/drawingml/2006/main" w="12700">
            <a:miter/>
          </a:ln>
        </p:spPr>
      </p:pic>
      <p:pic>
        <p:nvPicPr>
          <p:cNvPr id="10"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60855f2397d6454d"/>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7614742" y="5496207"/>
            <a:ext cx="1101675" cy="786139"/>
          </a:xfrm>
          <a:prstGeom xmlns:a="http://schemas.openxmlformats.org/drawingml/2006/main" prst="rect">
            <a:avLst/>
          </a:prstGeom>
          <a:ln xmlns:a="http://schemas.openxmlformats.org/drawingml/2006/main" w="12700">
            <a:miter/>
          </a:ln>
        </p:spPr>
      </p:pic>
      <p:pic>
        <p:nvPicPr>
          <p:cNvPr id="11" name="Obraz 2"/>
          <p:cNvPicPr>
            <a:picLocks xmlns:a="http://schemas.openxmlformats.org/drawingml/2006/main" noChangeAspect="1"/>
          </p:cNvPicPr>
          <p:nvPr/>
        </p:nvPicPr>
        <p:blipFill>
          <a:blip xmlns:r="http://schemas.openxmlformats.org/officeDocument/2006/relationships" xmlns:a="http://schemas.openxmlformats.org/drawingml/2006/main" r:embed="R74bbaa0d9c0d4d54"/>
          <a:stretch xmlns:a="http://schemas.openxmlformats.org/drawingml/2006/main">
            <a:fillRect l="0" t="0" r="0" b="0"/>
          </a:stretch>
        </p:blipFill>
        <p:spPr>
          <a:xfrm xmlns:a="http://schemas.openxmlformats.org/drawingml/2006/main" rot="0" flipH="0" flipV="0">
            <a:off x="2601127" y="5602344"/>
            <a:ext cx="2189110" cy="573864"/>
          </a:xfrm>
          <a:prstGeom xmlns:a="http://schemas.openxmlformats.org/drawingml/2006/main" prst="rect">
            <a:avLst/>
          </a:prstGeom>
        </p:spPr>
      </p:pic>
      <p:pic>
        <p:nvPicPr>
          <p:cNvPr id="12" name="Obraz 4"/>
          <p:cNvPicPr>
            <a:picLocks xmlns:a="http://schemas.openxmlformats.org/drawingml/2006/main" noChangeAspect="1"/>
          </p:cNvPicPr>
          <p:nvPr/>
        </p:nvPicPr>
        <p:blipFill>
          <a:blip xmlns:r="http://schemas.openxmlformats.org/officeDocument/2006/relationships" xmlns:a="http://schemas.openxmlformats.org/drawingml/2006/main" r:embed="R065604bede814189"/>
          <a:stretch xmlns:a="http://schemas.openxmlformats.org/drawingml/2006/main">
            <a:fillRect l="0" t="0" r="0" b="0"/>
          </a:stretch>
        </p:blipFill>
        <p:spPr>
          <a:xfrm xmlns:a="http://schemas.openxmlformats.org/drawingml/2006/main" rot="0" flipH="0" flipV="0">
            <a:off x="1097431" y="5542026"/>
            <a:ext cx="1297117" cy="694500"/>
          </a:xfrm>
          <a:prstGeom xmlns:a="http://schemas.openxmlformats.org/drawingml/2006/main" prst="rect">
            <a:avLst/>
          </a:prstGeom>
        </p:spPr>
      </p:pic>
      <p:pic>
        <p:nvPicPr>
          <p:cNvPr id="13" name="Obraz 1"/>
          <p:cNvPicPr>
            <a:picLocks xmlns:a="http://schemas.openxmlformats.org/drawingml/2006/main" noChangeAspect="1"/>
          </p:cNvPicPr>
          <p:nvPr/>
        </p:nvPicPr>
        <p:blipFill>
          <a:blip xmlns:r="http://schemas.openxmlformats.org/officeDocument/2006/relationships" xmlns:a="http://schemas.openxmlformats.org/drawingml/2006/main" r:embed="Rda054a9e26fd4001"/>
          <a:stretch xmlns:a="http://schemas.openxmlformats.org/drawingml/2006/main">
            <a:fillRect l="0" t="0" r="0" b="0"/>
          </a:stretch>
        </p:blipFill>
        <p:spPr>
          <a:xfrm xmlns:a="http://schemas.openxmlformats.org/drawingml/2006/main" rot="0" flipH="0" flipV="0">
            <a:off x="4996815" y="5590191"/>
            <a:ext cx="1103048" cy="598170"/>
          </a:xfrm>
          <a:prstGeom xmlns:a="http://schemas.openxmlformats.org/drawingml/2006/main" prst="rect">
            <a:avLst/>
          </a:prstGeom>
        </p:spPr>
      </p:pic>
      <p:sp>
        <p:nvSpPr>
          <p:cNvPr id="24" name="Body Level One…">
            <a:extLst xmlns:a="http://schemas.openxmlformats.org/drawingml/2006/main">
              <a:ext uri="{FF2B5EF4-FFF2-40B4-BE49-F238E27FC236}">
                <a16:creationId xmlns:a16="http://schemas.microsoft.com/office/drawing/2014/main" id="{1A6CDE22-E8DA-52CE-374D-E1B0E8D6DCE6}"/>
              </a:ext>
            </a:extLst>
          </p:cNvPr>
          <p:cNvSpPr>
            <a:spLocks xmlns:a="http://schemas.openxmlformats.org/drawingml/2006/main" noGrp="1"/>
          </p:cNvSpPr>
          <p:nvPr>
            <p:ph type="body" idx="1" hasCustomPrompt="1"/>
          </p:nvPr>
        </p:nvSpPr>
        <p:spPr>
          <a:xfrm xmlns:a="http://schemas.openxmlformats.org/drawingml/2006/main">
            <a:off x="767347" y="3907639"/>
            <a:ext cx="9675241" cy="573865"/>
          </a:xfrm>
          <a:prstGeom xmlns:a="http://schemas.openxmlformats.org/drawingml/2006/main" prst="rect">
            <a:avLst/>
          </a:prstGeom>
        </p:spPr>
        <p:txBody>
          <a:bodyPr xmlns:a="http://schemas.openxmlformats.org/drawingml/2006/main">
            <a:noAutofit/>
          </a:bodyPr>
          <a:lstStyle xmlns:a="http://schemas.openxmlformats.org/drawingml/2006/main">
            <a:lvl1pPr marL="0" indent="0" algn="ctr">
              <a:lnSpc>
                <a:spcPct val="100000"/>
              </a:lnSpc>
              <a:spcBef>
                <a:spcPts val="0"/>
              </a:spcBef>
              <a:buNone/>
              <a:defRPr sz="2000" b="1">
                <a:solidFill>
                  <a:srgbClr val="F78722"/>
                </a:solidFill>
                <a:latin typeface="Calibri"/>
                <a:ea typeface="Calibri"/>
                <a:cs typeface="Calibri"/>
              </a:defRPr>
            </a:lvl1pPr>
            <a:lvl2pPr marL="0" indent="457200" algn="ctr">
              <a:lnSpc>
                <a:spcPct val="100000"/>
              </a:lnSpc>
              <a:spcBef>
                <a:spcPts val="0"/>
              </a:spcBef>
              <a:buNone/>
              <a:defRPr sz="2000" b="1">
                <a:solidFill>
                  <a:schemeClr val="tx1"/>
                </a:solidFill>
                <a:latin typeface="Calibri"/>
                <a:ea typeface="Calibri"/>
                <a:cs typeface="Calibri"/>
              </a:defRPr>
            </a:lvl2pPr>
            <a:lvl3pPr marL="0" indent="914400" algn="ctr">
              <a:lnSpc>
                <a:spcPct val="100000"/>
              </a:lnSpc>
              <a:spcBef>
                <a:spcPts val="0"/>
              </a:spcBef>
              <a:buNone/>
              <a:defRPr sz="2000" b="1">
                <a:solidFill>
                  <a:schemeClr val="tx1"/>
                </a:solidFill>
                <a:latin typeface="Calibri"/>
                <a:ea typeface="Calibri"/>
                <a:cs typeface="Calibri"/>
              </a:defRPr>
            </a:lvl3pPr>
            <a:lvl4pPr marL="0" indent="1371600" algn="ctr">
              <a:lnSpc>
                <a:spcPct val="100000"/>
              </a:lnSpc>
              <a:spcBef>
                <a:spcPts val="0"/>
              </a:spcBef>
              <a:buNone/>
              <a:defRPr sz="2000" b="1">
                <a:solidFill>
                  <a:schemeClr val="tx1"/>
                </a:solidFill>
                <a:latin typeface="Calibri"/>
                <a:ea typeface="Calibri"/>
                <a:cs typeface="Calibri"/>
              </a:defRPr>
            </a:lvl4pPr>
            <a:lvl5pPr marL="0" indent="1828800" algn="ctr">
              <a:lnSpc>
                <a:spcPct val="100000"/>
              </a:lnSpc>
              <a:spcBef>
                <a:spcPts val="0"/>
              </a:spcBef>
              <a:buNone/>
              <a:defRPr sz="2000" b="1">
                <a:solidFill>
                  <a:schemeClr val="tx1"/>
                </a:solidFill>
                <a:latin typeface="Calibri"/>
                <a:ea typeface="Calibri"/>
                <a:cs typeface="Calibri"/>
              </a:defRPr>
            </a:lvl5pPr>
          </a:lstStyle>
          <a:p xmlns:a="http://schemas.openxmlformats.org/drawingml/2006/main">
            <a:r>
              <a:t>Presentation Subtitle</a:t>
            </a:r>
          </a:p>
          <a:p xmlns:a="http://schemas.openxmlformats.org/drawingml/2006/main">
            <a:pPr>
              <a:buNone/>
            </a:pPr>
          </a:p>
          <a:p xmlns:a="http://schemas.openxmlformats.org/drawingml/2006/main">
            <a:pPr>
              <a:buNone/>
            </a:pPr>
          </a:p>
          <a:p xmlns:a="http://schemas.openxmlformats.org/drawingml/2006/main">
            <a:pPr>
              <a:buNone/>
            </a:pPr>
          </a:p>
          <a:p xmlns:a="http://schemas.openxmlformats.org/drawingml/2006/main">
            <a:pPr>
              <a:buNone/>
            </a:pPr>
          </a:p>
        </p:txBody>
      </p:sp>
      <p:sp>
        <p:nvSpPr>
          <p:cNvPr id="28" name="TextBox 27">
            <a:extLst xmlns:a="http://schemas.openxmlformats.org/drawingml/2006/main">
              <a:ext uri="{FF2B5EF4-FFF2-40B4-BE49-F238E27FC236}">
                <a16:creationId xmlns:a16="http://schemas.microsoft.com/office/drawing/2014/main" id="{B2F479BC-D007-C687-ADDC-10072E30BD09}"/>
              </a:ext>
            </a:extLst>
          </p:cNvPr>
          <p:cNvSpPr>
            <a:spLocks xmlns:a="http://schemas.openxmlformats.org/drawingml/2006/main" noGrp="1"/>
          </p:cNvSpPr>
          <p:nvPr/>
        </p:nvSpPr>
        <p:spPr>
          <a:xfrm xmlns:a="http://schemas.openxmlformats.org/drawingml/2006/main">
            <a:off x="5760360" y="1219340"/>
            <a:ext cx="4177076" cy="559640"/>
          </a:xfrm>
          <a:prstGeom xmlns:a="http://schemas.openxmlformats.org/drawingml/2006/main" prst="rect">
            <a:avLst/>
          </a:prstGeom>
          <a:noFill xmlns:a="http://schemas.openxmlformats.org/drawingml/2006/main"/>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Road Transportation Systems Engineering </a:t>
            </a:r>
            <a:r>
              <a:rPr sz="1100">
                <a:solidFill>
                  <a:srgbClr val="595959"/>
                </a:solidFill>
                <a:latin typeface="Calibri"/>
                <a:ea typeface="Calibri"/>
                <a:cs typeface="Calibri"/>
              </a:rPr>
              <a:t>Development</a:t>
            </a:r>
            <a:r>
              <a:rPr sz="1100">
                <a:solidFill>
                  <a:srgbClr val="595959"/>
                </a:solidFill>
                <a:latin typeface="Calibri"/>
                <a:ea typeface="Calibri"/>
                <a:cs typeface="Calibri"/>
              </a:rPr>
              <a:t> in the Sub-Saharan Africa - Modern EU Master Programme &amp; Capacity Building</a:t>
            </a:r>
          </a:p>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ERASMUS-EDU-2023-CBHE</a:t>
            </a:r>
          </a:p>
        </p:txBody>
      </p:sp>
    </p:spTree>
  </p:cSld>
</p:sldLayout>
</file>

<file path=ppt/slideLayouts/slideLayout10.xml><?xml version="1.0" encoding="utf-8"?>
<p:sldLayout xmlns:p="http://schemas.openxmlformats.org/presentationml/2006/main" preserve="1" userDrawn="1">
  <p:cSld name="End_slide">
    <p:spTree>
      <p:nvGrpSpPr>
        <p:cNvPr id="1" name=""/>
        <p:cNvGrpSpPr/>
        <p:nvPr/>
      </p:nvGrpSpPr>
      <p:grpSpPr>
        <a:xfrm xmlns:a="http://schemas.openxmlformats.org/drawingml/2006/main"/>
      </p:grpSpPr>
      <p:pic>
        <p:nvPicPr>
          <p:cNvPr id="1" name="Logo.svg"/>
          <p:cNvPicPr>
            <a:picLocks xmlns:a="http://schemas.openxmlformats.org/drawingml/2006/main" noChangeAspect="1"/>
          </p:cNvPicPr>
          <p:nvPr/>
        </p:nvPicPr>
        <p:blipFill>
          <a:blip xmlns:r="http://schemas.openxmlformats.org/officeDocument/2006/relationships" xmlns:a="http://schemas.openxmlformats.org/drawingml/2006/main" r:embed="R0007d1b6f4744a93"/>
          <a:stretch xmlns:a="http://schemas.openxmlformats.org/drawingml/2006/main">
            <a:fillRect l="0" t="0" r="0" b="0"/>
          </a:stretch>
        </p:blipFill>
        <p:spPr>
          <a:xfrm xmlns:a="http://schemas.openxmlformats.org/drawingml/2006/main" rot="0" flipH="0" flipV="0">
            <a:off x="3417254" y="1179598"/>
            <a:ext cx="4926646" cy="1706353"/>
          </a:xfrm>
          <a:prstGeom xmlns:a="http://schemas.openxmlformats.org/drawingml/2006/main" prst="rect">
            <a:avLst/>
          </a:prstGeom>
          <a:ln xmlns:a="http://schemas.openxmlformats.org/drawingml/2006/main" w="12700">
            <a:miter/>
          </a:ln>
        </p:spPr>
      </p:pic>
      <p:pic>
        <p:nvPicPr>
          <p:cNvPr id="2" name="Obraz 3"/>
          <p:cNvPicPr>
            <a:picLocks xmlns:a="http://schemas.openxmlformats.org/drawingml/2006/main" noChangeAspect="1"/>
          </p:cNvPicPr>
          <p:nvPr/>
        </p:nvPicPr>
        <p:blipFill rotWithShape="1">
          <a:blip xmlns:r="http://schemas.openxmlformats.org/officeDocument/2006/relationships" xmlns:a="http://schemas.openxmlformats.org/drawingml/2006/main" r:embed="R99a8ad1b72f04b46"/>
          <a:srcRect xmlns:a="http://schemas.openxmlformats.org/drawingml/2006/main" l="3565" t="0" r="5704" b="0"/>
          <a:stretch xmlns:a="http://schemas.openxmlformats.org/drawingml/2006/main"/>
        </p:blipFill>
        <p:spPr>
          <a:xfrm xmlns:a="http://schemas.openxmlformats.org/drawingml/2006/main" rot="0" flipH="0" flipV="0">
            <a:off x="3884421" y="1245214"/>
            <a:ext cx="3900052" cy="1591901"/>
          </a:xfrm>
          <a:prstGeom xmlns:a="http://schemas.openxmlformats.org/drawingml/2006/main" prst="rect">
            <a:avLst/>
          </a:prstGeom>
        </p:spPr>
      </p:pic>
      <p:pic>
        <p:nvPicPr>
          <p:cNvPr id="3"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cac8bc4d54f34f2b"/>
          <a:srcRect xmlns:a="http://schemas.openxmlformats.org/drawingml/2006/main" l="0" t="38426" r="28460" b="0"/>
          <a:stretch xmlns:a="http://schemas.openxmlformats.org/drawingml/2006/main"/>
        </p:blipFill>
        <p:spPr>
          <a:xfrm xmlns:a="http://schemas.openxmlformats.org/drawingml/2006/main">
            <a:off x="6901331" y="9930"/>
            <a:ext cx="5290669" cy="4882232"/>
          </a:xfrm>
          <a:prstGeom xmlns:a="http://schemas.openxmlformats.org/drawingml/2006/main" prst="rect">
            <a:avLst/>
          </a:prstGeom>
          <a:ln xmlns:a="http://schemas.openxmlformats.org/drawingml/2006/main" w="12700">
            <a:miter/>
          </a:ln>
        </p:spPr>
      </p:pic>
      <p:pic>
        <p:nvPicPr>
          <p:cNvPr id="4" name="Obraz 5"/>
          <p:cNvPicPr>
            <a:picLocks xmlns:a="http://schemas.openxmlformats.org/drawingml/2006/main" noChangeAspect="1"/>
          </p:cNvPicPr>
          <p:nvPr/>
        </p:nvPicPr>
        <p:blipFill>
          <a:blip xmlns:r="http://schemas.openxmlformats.org/officeDocument/2006/relationships" xmlns:a="http://schemas.openxmlformats.org/drawingml/2006/main" r:embed="R5f5ed03b95374172"/>
          <a:stretch xmlns:a="http://schemas.openxmlformats.org/drawingml/2006/main">
            <a:fillRect l="0" t="0" r="0" b="0"/>
          </a:stretch>
        </p:blipFill>
        <p:spPr>
          <a:xfrm xmlns:a="http://schemas.openxmlformats.org/drawingml/2006/main">
            <a:off x="292993" y="398036"/>
            <a:ext cx="3124261" cy="694500"/>
          </a:xfrm>
          <a:prstGeom xmlns:a="http://schemas.openxmlformats.org/drawingml/2006/main" prst="rect">
            <a:avLst/>
          </a:prstGeom>
        </p:spPr>
      </p:pic>
      <p:sp>
        <p:nvSpPr>
          <p:cNvPr id="3" name="Presentation Title">
            <a:extLst xmlns:a="http://schemas.openxmlformats.org/drawingml/2006/main">
              <a:ext uri="{FF2B5EF4-FFF2-40B4-BE49-F238E27FC236}">
                <a16:creationId xmlns:a16="http://schemas.microsoft.com/office/drawing/2014/main" id="{544CC6B6-36D5-332A-4817-BB95203CDDF4}"/>
              </a:ext>
            </a:extLst>
          </p:cNvPr>
          <p:cNvSpPr>
            <a:spLocks xmlns:a="http://schemas.openxmlformats.org/drawingml/2006/main" noGrp="1"/>
          </p:cNvSpPr>
          <p:nvPr>
            <p:ph type="title" idx="0" hasCustomPrompt="1"/>
          </p:nvPr>
        </p:nvSpPr>
        <p:spPr>
          <a:xfrm xmlns:a="http://schemas.openxmlformats.org/drawingml/2006/main">
            <a:off x="1851416" y="2885952"/>
            <a:ext cx="8910054" cy="949719"/>
          </a:xfrm>
          <a:prstGeom xmlns:a="http://schemas.openxmlformats.org/drawingml/2006/main" prst="rect">
            <a:avLst/>
          </a:prstGeom>
        </p:spPr>
        <p:txBody>
          <a:bodyPr xmlns:a="http://schemas.openxmlformats.org/drawingml/2006/main" anchor="b">
            <a:normAutofit/>
          </a:bodyPr>
          <a:lstStyle xmlns:a="http://schemas.openxmlformats.org/drawingml/2006/main">
            <a:lvl1pPr>
              <a:buNone/>
              <a:defRPr sz="4400" spc="-232">
                <a:solidFill>
                  <a:srgbClr val="F78722"/>
                </a:solidFill>
                <a:latin typeface="Montserrat Regular"/>
                <a:ea typeface="Montserrat Regular"/>
                <a:cs typeface="Montserrat Regular"/>
              </a:defRPr>
            </a:lvl1pPr>
          </a:lstStyle>
          <a:p xmlns:a="http://schemas.openxmlformats.org/drawingml/2006/main">
            <a:r>
              <a:t>Thank</a:t>
            </a:r>
            <a:r>
              <a:t> </a:t>
            </a:r>
            <a:r>
              <a:t>you</a:t>
            </a:r>
            <a:r>
              <a:t> for </a:t>
            </a:r>
            <a:r>
              <a:t>your</a:t>
            </a:r>
            <a:r>
              <a:t> </a:t>
            </a:r>
            <a:r>
              <a:t>attention</a:t>
            </a:r>
            <a:r>
              <a:t>!</a:t>
            </a:r>
          </a:p>
        </p:txBody>
      </p:sp>
      <p:pic>
        <p:nvPicPr>
          <p:cNvPr id="6"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694ea721ea294173"/>
          <a:stretch xmlns:a="http://schemas.openxmlformats.org/drawingml/2006/main">
            <a:fillRect l="0" t="0" r="0" b="0"/>
          </a:stretch>
        </p:blipFill>
        <p:spPr>
          <a:xfrm xmlns:a="http://schemas.openxmlformats.org/drawingml/2006/main" rot="0" flipH="0" flipV="0">
            <a:off x="9786081" y="5538080"/>
            <a:ext cx="656507" cy="702391"/>
          </a:xfrm>
          <a:prstGeom xmlns:a="http://schemas.openxmlformats.org/drawingml/2006/main" prst="rect">
            <a:avLst/>
          </a:prstGeom>
          <a:ln xmlns:a="http://schemas.openxmlformats.org/drawingml/2006/main" w="12700">
            <a:miter/>
          </a:ln>
        </p:spPr>
      </p:pic>
      <p:pic>
        <p:nvPicPr>
          <p:cNvPr id="7"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99b85e86b8fa4a9f"/>
          <a:stretch xmlns:a="http://schemas.openxmlformats.org/drawingml/2006/main">
            <a:fillRect l="0" t="0" r="0" b="0"/>
          </a:stretch>
        </p:blipFill>
        <p:spPr>
          <a:xfrm xmlns:a="http://schemas.openxmlformats.org/drawingml/2006/main" rot="0" flipH="0" flipV="0">
            <a:off x="6306442" y="5380577"/>
            <a:ext cx="1101721" cy="1017397"/>
          </a:xfrm>
          <a:prstGeom xmlns:a="http://schemas.openxmlformats.org/drawingml/2006/main" prst="rect">
            <a:avLst/>
          </a:prstGeom>
          <a:ln xmlns:a="http://schemas.openxmlformats.org/drawingml/2006/main" w="12700">
            <a:miter/>
          </a:ln>
        </p:spPr>
      </p:pic>
      <p:pic>
        <p:nvPicPr>
          <p:cNvPr id="8"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5ddcef72e48d49e6"/>
          <a:stretch xmlns:a="http://schemas.openxmlformats.org/drawingml/2006/main">
            <a:fillRect l="0" t="0" r="0" b="0"/>
          </a:stretch>
        </p:blipFill>
        <p:spPr>
          <a:xfrm xmlns:a="http://schemas.openxmlformats.org/drawingml/2006/main" rot="0" flipH="0" flipV="0">
            <a:off x="10649167" y="5487687"/>
            <a:ext cx="862263" cy="803178"/>
          </a:xfrm>
          <a:prstGeom xmlns:a="http://schemas.openxmlformats.org/drawingml/2006/main" prst="rect">
            <a:avLst/>
          </a:prstGeom>
          <a:ln xmlns:a="http://schemas.openxmlformats.org/drawingml/2006/main" w="12700">
            <a:miter/>
          </a:ln>
        </p:spPr>
      </p:pic>
      <p:pic>
        <p:nvPicPr>
          <p:cNvPr id="9"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ccacfa33c4f44f61"/>
          <a:stretch xmlns:a="http://schemas.openxmlformats.org/drawingml/2006/main">
            <a:fillRect l="0" t="0" r="0" b="0"/>
          </a:stretch>
        </p:blipFill>
        <p:spPr>
          <a:xfrm xmlns:a="http://schemas.openxmlformats.org/drawingml/2006/main" rot="0" flipH="0" flipV="0">
            <a:off x="8922996" y="5538595"/>
            <a:ext cx="656506" cy="701361"/>
          </a:xfrm>
          <a:prstGeom xmlns:a="http://schemas.openxmlformats.org/drawingml/2006/main" prst="rect">
            <a:avLst/>
          </a:prstGeom>
          <a:ln xmlns:a="http://schemas.openxmlformats.org/drawingml/2006/main" w="12700">
            <a:miter/>
          </a:ln>
        </p:spPr>
      </p:pic>
      <p:pic>
        <p:nvPicPr>
          <p:cNvPr id="10"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ae23c40bcf664e30"/>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7614742" y="5496207"/>
            <a:ext cx="1101675" cy="786139"/>
          </a:xfrm>
          <a:prstGeom xmlns:a="http://schemas.openxmlformats.org/drawingml/2006/main" prst="rect">
            <a:avLst/>
          </a:prstGeom>
          <a:ln xmlns:a="http://schemas.openxmlformats.org/drawingml/2006/main" w="12700">
            <a:miter/>
          </a:ln>
        </p:spPr>
      </p:pic>
      <p:pic>
        <p:nvPicPr>
          <p:cNvPr id="11" name="Obraz 2"/>
          <p:cNvPicPr>
            <a:picLocks xmlns:a="http://schemas.openxmlformats.org/drawingml/2006/main" noChangeAspect="1"/>
          </p:cNvPicPr>
          <p:nvPr/>
        </p:nvPicPr>
        <p:blipFill>
          <a:blip xmlns:r="http://schemas.openxmlformats.org/officeDocument/2006/relationships" xmlns:a="http://schemas.openxmlformats.org/drawingml/2006/main" r:embed="R96c0b3c04dc04588"/>
          <a:stretch xmlns:a="http://schemas.openxmlformats.org/drawingml/2006/main">
            <a:fillRect l="0" t="0" r="0" b="0"/>
          </a:stretch>
        </p:blipFill>
        <p:spPr>
          <a:xfrm xmlns:a="http://schemas.openxmlformats.org/drawingml/2006/main" rot="0" flipH="0" flipV="0">
            <a:off x="2601127" y="5602344"/>
            <a:ext cx="2189110" cy="573864"/>
          </a:xfrm>
          <a:prstGeom xmlns:a="http://schemas.openxmlformats.org/drawingml/2006/main" prst="rect">
            <a:avLst/>
          </a:prstGeom>
        </p:spPr>
      </p:pic>
      <p:pic>
        <p:nvPicPr>
          <p:cNvPr id="12" name="Obraz 4"/>
          <p:cNvPicPr>
            <a:picLocks xmlns:a="http://schemas.openxmlformats.org/drawingml/2006/main" noChangeAspect="1"/>
          </p:cNvPicPr>
          <p:nvPr/>
        </p:nvPicPr>
        <p:blipFill>
          <a:blip xmlns:r="http://schemas.openxmlformats.org/officeDocument/2006/relationships" xmlns:a="http://schemas.openxmlformats.org/drawingml/2006/main" r:embed="R5807920209e047bd"/>
          <a:stretch xmlns:a="http://schemas.openxmlformats.org/drawingml/2006/main">
            <a:fillRect l="0" t="0" r="0" b="0"/>
          </a:stretch>
        </p:blipFill>
        <p:spPr>
          <a:xfrm xmlns:a="http://schemas.openxmlformats.org/drawingml/2006/main" rot="0" flipH="0" flipV="0">
            <a:off x="1097431" y="5542026"/>
            <a:ext cx="1297117" cy="694500"/>
          </a:xfrm>
          <a:prstGeom xmlns:a="http://schemas.openxmlformats.org/drawingml/2006/main" prst="rect">
            <a:avLst/>
          </a:prstGeom>
        </p:spPr>
      </p:pic>
      <p:pic>
        <p:nvPicPr>
          <p:cNvPr id="13" name="Obraz 1"/>
          <p:cNvPicPr>
            <a:picLocks xmlns:a="http://schemas.openxmlformats.org/drawingml/2006/main" noChangeAspect="1"/>
          </p:cNvPicPr>
          <p:nvPr/>
        </p:nvPicPr>
        <p:blipFill>
          <a:blip xmlns:r="http://schemas.openxmlformats.org/officeDocument/2006/relationships" xmlns:a="http://schemas.openxmlformats.org/drawingml/2006/main" r:embed="Recf7085d37d3429f"/>
          <a:stretch xmlns:a="http://schemas.openxmlformats.org/drawingml/2006/main">
            <a:fillRect l="0" t="0" r="0" b="0"/>
          </a:stretch>
        </p:blipFill>
        <p:spPr>
          <a:xfrm xmlns:a="http://schemas.openxmlformats.org/drawingml/2006/main" rot="0" flipH="0" flipV="0">
            <a:off x="4996815" y="5590191"/>
            <a:ext cx="1103048" cy="598170"/>
          </a:xfrm>
          <a:prstGeom xmlns:a="http://schemas.openxmlformats.org/drawingml/2006/main" prst="rect">
            <a:avLst/>
          </a:prstGeom>
        </p:spPr>
      </p:pic>
      <p:sp>
        <p:nvSpPr>
          <p:cNvPr id="28" name="TextBox 27">
            <a:extLst xmlns:a="http://schemas.openxmlformats.org/drawingml/2006/main">
              <a:ext uri="{FF2B5EF4-FFF2-40B4-BE49-F238E27FC236}">
                <a16:creationId xmlns:a16="http://schemas.microsoft.com/office/drawing/2014/main" id="{B2F479BC-D007-C687-ADDC-10072E30BD09}"/>
              </a:ext>
            </a:extLst>
          </p:cNvPr>
          <p:cNvSpPr>
            <a:spLocks xmlns:a="http://schemas.openxmlformats.org/drawingml/2006/main" noGrp="1"/>
          </p:cNvSpPr>
          <p:nvPr/>
        </p:nvSpPr>
        <p:spPr>
          <a:xfrm xmlns:a="http://schemas.openxmlformats.org/drawingml/2006/main">
            <a:off x="52401" y="1167068"/>
            <a:ext cx="4177076" cy="559640"/>
          </a:xfrm>
          <a:prstGeom xmlns:a="http://schemas.openxmlformats.org/drawingml/2006/main" prst="rect">
            <a:avLst/>
          </a:prstGeom>
          <a:noFill xmlns:a="http://schemas.openxmlformats.org/drawingml/2006/main"/>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Road Transportation Systems Engineering </a:t>
            </a:r>
            <a:r>
              <a:rPr sz="1100">
                <a:solidFill>
                  <a:srgbClr val="595959"/>
                </a:solidFill>
                <a:latin typeface="Calibri"/>
                <a:ea typeface="Calibri"/>
                <a:cs typeface="Calibri"/>
              </a:rPr>
              <a:t>Development</a:t>
            </a:r>
            <a:r>
              <a:rPr sz="1100">
                <a:solidFill>
                  <a:srgbClr val="595959"/>
                </a:solidFill>
                <a:latin typeface="Calibri"/>
                <a:ea typeface="Calibri"/>
                <a:cs typeface="Calibri"/>
              </a:rPr>
              <a:t> in the Sub-Saharan Africa - Modern EU Master Programme &amp; Capacity Building</a:t>
            </a:r>
          </a:p>
          <a:p xmlns:a="http://schemas.openxmlformats.org/drawingml/2006/main">
            <a:pPr marL="0" indent="0" algn="l">
              <a:lnSpc>
                <a:spcPct val="90000"/>
              </a:lnSpc>
              <a:spcBef>
                <a:spcPts val="0"/>
              </a:spcBef>
              <a:spcAft>
                <a:spcPts val="0"/>
              </a:spcAft>
              <a:buNone/>
            </a:pPr>
            <a:r>
              <a:rPr sz="1100">
                <a:solidFill>
                  <a:srgbClr val="595959"/>
                </a:solidFill>
                <a:latin typeface="Calibri"/>
                <a:ea typeface="Calibri"/>
                <a:cs typeface="Calibri"/>
              </a:rPr>
              <a:t>ERASMUS-EDU-2023-CBHE</a:t>
            </a:r>
          </a:p>
        </p:txBody>
      </p:sp>
    </p:spTree>
  </p:cSld>
</p:sldLayout>
</file>

<file path=ppt/slideLayouts/slideLayout11.xml><?xml version="1.0" encoding="utf-8"?>
<p:sldLayout xmlns:p="http://schemas.openxmlformats.org/presentationml/2006/main" type="obj">
  <p:cSld name="Tytuł i zawartość">
    <p:bg>
      <p:bgRef idx="1001">
        <a:schemeClr xmlns:a="http://schemas.openxmlformats.org/drawingml/2006/main" val="bg1"/>
      </p:bgRef>
    </p:bg>
    <p:spTree>
      <p:nvGrpSpPr>
        <p:cNvPr id="1" name=""/>
        <p:cNvGrpSpPr/>
        <p:nvPr/>
      </p:nvGrpSpPr>
      <p:grpSpPr>
        <a:xfrm xmlns:a="http://schemas.openxmlformats.org/drawingml/2006/main"/>
      </p:grpSpPr>
      <p:sp>
        <p:nvSpPr>
          <p:cNvPr id="2" name="Tytuł 1">
            <a:extLst xmlns:a="http://schemas.openxmlformats.org/drawingml/2006/main">
              <a:ext uri="{FF2B5EF4-FFF2-40B4-BE49-F238E27FC236}">
                <a16:creationId xmlns:a16="http://schemas.microsoft.com/office/drawing/2014/main" id="{8DE1EF76-80A6-44A3-887E-59B1C6FFB572}"/>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Kliknij, aby edytować styl</a:t>
            </a:r>
          </a:p>
        </p:txBody>
      </p:sp>
      <p:sp>
        <p:nvSpPr>
          <p:cNvPr id="3" name="Symbol zastępczy zawartości 2">
            <a:extLst xmlns:a="http://schemas.openxmlformats.org/drawingml/2006/main">
              <a:ext uri="{FF2B5EF4-FFF2-40B4-BE49-F238E27FC236}">
                <a16:creationId xmlns:a16="http://schemas.microsoft.com/office/drawing/2014/main" id="{3E9FCBB1-98EA-4C44-9D20-B9C209AD9445}"/>
              </a:ext>
            </a:extLst>
          </p:cNvPr>
          <p:cNvSpPr>
            <a:spLocks xmlns:a="http://schemas.openxmlformats.org/drawingml/2006/main" noGrp="1"/>
          </p:cNvSpPr>
          <p:nvPr>
            <p:ph idx="1"/>
          </p:nvPr>
        </p:nvSpPr>
        <p:spPr/>
        <p:txBody>
          <a:bodyPr xmlns:a="http://schemas.openxmlformats.org/drawingml/2006/main"/>
          <a:lstStyle xmlns:a="http://schemas.openxmlformats.org/drawingml/2006/main"/>
          <a:p xmlns:a="http://schemas.openxmlformats.org/drawingml/2006/main">
            <a:pPr>
              <a:buNone/>
            </a:pPr>
            <a:r>
              <a:t>Kliknij, aby edytować style wzorca tekstu</a:t>
            </a:r>
          </a:p>
          <a:p xmlns:a="http://schemas.openxmlformats.org/drawingml/2006/main">
            <a:pPr>
              <a:buNone/>
            </a:pPr>
            <a:r>
              <a:t>Drugi poziom</a:t>
            </a:r>
          </a:p>
          <a:p xmlns:a="http://schemas.openxmlformats.org/drawingml/2006/main">
            <a:pPr>
              <a:buNone/>
            </a:pPr>
            <a:r>
              <a:t>Trzeci poziom</a:t>
            </a:r>
          </a:p>
          <a:p xmlns:a="http://schemas.openxmlformats.org/drawingml/2006/main">
            <a:pPr>
              <a:buNone/>
            </a:pPr>
            <a:r>
              <a:t>Czwarty poziom</a:t>
            </a:r>
          </a:p>
          <a:p xmlns:a="http://schemas.openxmlformats.org/drawingml/2006/main">
            <a:pPr>
              <a:buNone/>
            </a:pPr>
            <a:r>
              <a:t>Piąty poziom</a:t>
            </a:r>
          </a:p>
        </p:txBody>
      </p:sp>
      <p:sp>
        <p:nvSpPr>
          <p:cNvPr id="4" name="Symbol zastępczy daty 3">
            <a:extLst xmlns:a="http://schemas.openxmlformats.org/drawingml/2006/main">
              <a:ext uri="{FF2B5EF4-FFF2-40B4-BE49-F238E27FC236}">
                <a16:creationId xmlns:a16="http://schemas.microsoft.com/office/drawing/2014/main" id="{A04FAE18-5EBE-47D5-B211-8E3E52120C5F}"/>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lvl1pPr>
              <a:buNone/>
              <a:defRPr/>
            </a:lvl1pPr>
          </a:lstStyle>
          <a:p xmlns:a="http://schemas.openxmlformats.org/drawingml/2006/main">
            <a:pPr>
              <a:buNone/>
            </a:pPr>
          </a:p>
        </p:txBody>
      </p:sp>
      <p:sp>
        <p:nvSpPr>
          <p:cNvPr id="5" name="Symbol zastępczy stopki 4">
            <a:extLst xmlns:a="http://schemas.openxmlformats.org/drawingml/2006/main">
              <a:ext uri="{FF2B5EF4-FFF2-40B4-BE49-F238E27FC236}">
                <a16:creationId xmlns:a16="http://schemas.microsoft.com/office/drawing/2014/main" id="{0A79E0DC-B73C-43AA-8097-00F78E520F0C}"/>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lvl1pPr>
              <a:buNone/>
              <a:defRPr/>
            </a:lvl1pPr>
          </a:lstStyle>
          <a:p xmlns:a="http://schemas.openxmlformats.org/drawingml/2006/main">
            <a:r>
              <a:t>Road and </a:t>
            </a:r>
            <a:r>
              <a:t>Highway</a:t>
            </a:r>
            <a:r>
              <a:t> Construction</a:t>
            </a:r>
          </a:p>
        </p:txBody>
      </p:sp>
      <p:sp>
        <p:nvSpPr>
          <p:cNvPr id="6" name="Symbol zastępczy numeru slajdu 5">
            <a:extLst xmlns:a="http://schemas.openxmlformats.org/drawingml/2006/main">
              <a:ext uri="{FF2B5EF4-FFF2-40B4-BE49-F238E27FC236}">
                <a16:creationId xmlns:a16="http://schemas.microsoft.com/office/drawing/2014/main" id="{382C0F53-BFE6-4022-8E76-CFC727B0C029}"/>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lvl1pPr>
              <a:buNone/>
              <a:defRPr/>
            </a:lvl1pPr>
          </a:lstStyle>
          <a:p xmlns:a="http://schemas.openxmlformats.org/drawingml/2006/main">
            <a:pPr>
              <a:buNone/>
            </a:pPr>
            <a:fld id="{B9B80F05-CC14-4A86-90CA-8B4C51A6F838}" type="slidenum">
              <a:t>‹#›</a:t>
            </a:fld>
          </a:p>
        </p:txBody>
      </p:sp>
    </p:spTree>
  </p:cSld>
</p:sldLayout>
</file>

<file path=ppt/slideLayouts/slideLayout12.xml><?xml version="1.0" encoding="utf-8"?>
<p:sldLayout xmlns:p="http://schemas.openxmlformats.org/presentationml/2006/main" type="blank">
  <p:cSld name="Pusty">
    <p:spTree>
      <p:nvGrpSpPr>
        <p:cNvPr id="1" name=""/>
        <p:cNvGrpSpPr/>
        <p:nvPr/>
      </p:nvGrpSpPr>
      <p:grpSpPr>
        <a:xfrm xmlns:a="http://schemas.openxmlformats.org/drawingml/2006/main"/>
      </p:grpSpPr>
      <p:sp>
        <p:nvSpPr>
          <p:cNvPr id="2" name="Symbol zastępczy daty 1">
            <a:extLst xmlns:a="http://schemas.openxmlformats.org/drawingml/2006/main">
              <a:ext uri="{FF2B5EF4-FFF2-40B4-BE49-F238E27FC236}">
                <a16:creationId xmlns:a16="http://schemas.microsoft.com/office/drawing/2014/main" id="{161BA249-88C4-25A9-246B-5F27F3722922}"/>
              </a:ext>
            </a:extLst>
          </p:cNvPr>
          <p:cNvSpPr>
            <a:spLocks xmlns:a="http://schemas.openxmlformats.org/drawingml/2006/main" noGrp="1"/>
          </p:cNvSpPr>
          <p:nvPr>
            <p:ph type="dt" idx="10"/>
          </p:nvPr>
        </p:nvSpPr>
        <p:spPr/>
        <p:txBody>
          <a:bodyPr xmlns:a="http://schemas.openxmlformats.org/drawingml/2006/main"/>
          <a:lstStyle xmlns:a="http://schemas.openxmlformats.org/drawingml/2006/main">
            <a:lvl1pPr>
              <a:buNone/>
              <a:defRPr/>
            </a:lvl1pPr>
          </a:lstStyle>
          <a:p xmlns:a="http://schemas.openxmlformats.org/drawingml/2006/main"/>
        </p:txBody>
      </p:sp>
      <p:sp>
        <p:nvSpPr>
          <p:cNvPr id="3" name="Symbol zastępczy stopki 2">
            <a:extLst xmlns:a="http://schemas.openxmlformats.org/drawingml/2006/main">
              <a:ext uri="{FF2B5EF4-FFF2-40B4-BE49-F238E27FC236}">
                <a16:creationId xmlns:a16="http://schemas.microsoft.com/office/drawing/2014/main" id="{DEFD7C21-BFC9-D29C-5B3B-7D9E604CBE4F}"/>
              </a:ext>
            </a:extLst>
          </p:cNvPr>
          <p:cNvSpPr>
            <a:spLocks xmlns:a="http://schemas.openxmlformats.org/drawingml/2006/main" noGrp="1"/>
          </p:cNvSpPr>
          <p:nvPr>
            <p:ph type="ftr" idx="11"/>
          </p:nvPr>
        </p:nvSpPr>
        <p:spPr/>
        <p:txBody>
          <a:bodyPr xmlns:a="http://schemas.openxmlformats.org/drawingml/2006/main"/>
          <a:lstStyle xmlns:a="http://schemas.openxmlformats.org/drawingml/2006/main">
            <a:lvl1pPr>
              <a:buNone/>
              <a:defRPr/>
            </a:lvl1pPr>
          </a:lstStyle>
          <a:p xmlns:a="http://schemas.openxmlformats.org/drawingml/2006/main"/>
        </p:txBody>
      </p:sp>
      <p:sp>
        <p:nvSpPr>
          <p:cNvPr id="4" name="Symbol zastępczy numeru slajdu 3">
            <a:extLst xmlns:a="http://schemas.openxmlformats.org/drawingml/2006/main">
              <a:ext uri="{FF2B5EF4-FFF2-40B4-BE49-F238E27FC236}">
                <a16:creationId xmlns:a16="http://schemas.microsoft.com/office/drawing/2014/main" id="{D79AAAFA-4FAE-B2EE-1679-4884C3DB4BF9}"/>
              </a:ext>
            </a:extLst>
          </p:cNvPr>
          <p:cNvSpPr>
            <a:spLocks xmlns:a="http://schemas.openxmlformats.org/drawingml/2006/main" noGrp="1"/>
          </p:cNvSpPr>
          <p:nvPr>
            <p:ph type="sldNum" idx="12"/>
          </p:nvPr>
        </p:nvSpPr>
        <p:spPr/>
        <p:txBody>
          <a:bodyPr xmlns:a="http://schemas.openxmlformats.org/drawingml/2006/main"/>
          <a:lstStyle xmlns:a="http://schemas.openxmlformats.org/drawingml/2006/main">
            <a:lvl1pPr>
              <a:buNone/>
              <a:defRPr/>
            </a:lvl1pPr>
          </a:lstStyle>
          <a:p xmlns:a="http://schemas.openxmlformats.org/drawingml/2006/main">
            <a:fld id="{915CCE5D-8EAF-41E8-B37D-A704D10EC49A}" type="slidenum">
              <a:t>‹#›</a:t>
            </a:fld>
          </a:p>
        </p:txBody>
      </p:sp>
    </p:spTree>
  </p:cSld>
</p:sldLayout>
</file>

<file path=ppt/slideLayouts/slideLayout13.xml><?xml version="1.0" encoding="utf-8"?>
<p:sldLayout xmlns:p="http://schemas.openxmlformats.org/presentationml/2006/main" type="titleOnly">
  <p:cSld name="Title Only">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8499AAB9-E023-BEA6-EE56-0A01F5B245FF}"/>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Click to edit Master title style</a:t>
            </a:r>
          </a:p>
        </p:txBody>
      </p:sp>
      <p:sp>
        <p:nvSpPr>
          <p:cNvPr id="3" name="Date Placeholder 2">
            <a:extLst xmlns:a="http://schemas.openxmlformats.org/drawingml/2006/main">
              <a:ext uri="{FF2B5EF4-FFF2-40B4-BE49-F238E27FC236}">
                <a16:creationId xmlns:a16="http://schemas.microsoft.com/office/drawing/2014/main" id="{5033D31E-C85C-3933-0AE2-902079A5CD5F}"/>
              </a:ext>
            </a:extLst>
          </p:cNvPr>
          <p:cNvSpPr>
            <a:spLocks xmlns:a="http://schemas.openxmlformats.org/drawingml/2006/main" noGrp="1"/>
          </p:cNvSpPr>
          <p:nvPr>
            <p:ph type="dt" idx="10"/>
          </p:nvPr>
        </p:nvSpPr>
        <p:spPr>
          <a:xfrm xmlns:a="http://schemas.openxmlformats.org/drawingml/2006/main">
            <a:off x="838200" y="6356350"/>
            <a:ext cx="2743200" cy="365125"/>
          </a:xfrm>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a:fld id="{BBEA2460-EE7B-41A7-97F1-CDDE9DD4F96F}" type="datetimeFigureOut">
              <a:t>31/05/2026</a:t>
            </a:fld>
          </a:p>
        </p:txBody>
      </p:sp>
      <p:sp>
        <p:nvSpPr>
          <p:cNvPr id="4" name="Footer Placeholder 3">
            <a:extLst xmlns:a="http://schemas.openxmlformats.org/drawingml/2006/main">
              <a:ext uri="{FF2B5EF4-FFF2-40B4-BE49-F238E27FC236}">
                <a16:creationId xmlns:a16="http://schemas.microsoft.com/office/drawing/2014/main" id="{C435FEBC-44C3-8F2F-38A5-8B8D6E38AD87}"/>
              </a:ext>
            </a:extLst>
          </p:cNvPr>
          <p:cNvSpPr>
            <a:spLocks xmlns:a="http://schemas.openxmlformats.org/drawingml/2006/main" noGrp="1"/>
          </p:cNvSpPr>
          <p:nvPr>
            <p:ph type="ftr" idx="11"/>
          </p:nvPr>
        </p:nvSpPr>
        <p:spPr>
          <a:xfrm xmlns:a="http://schemas.openxmlformats.org/drawingml/2006/main">
            <a:off x="4038600" y="6356350"/>
            <a:ext cx="4114800" cy="365125"/>
          </a:xfrm>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Slide Number Placeholder 4">
            <a:extLst xmlns:a="http://schemas.openxmlformats.org/drawingml/2006/main">
              <a:ext uri="{FF2B5EF4-FFF2-40B4-BE49-F238E27FC236}">
                <a16:creationId xmlns:a16="http://schemas.microsoft.com/office/drawing/2014/main" id="{B34C2E11-ECC2-6E76-5977-1C539FB03435}"/>
              </a:ext>
            </a:extLst>
          </p:cNvPr>
          <p:cNvSpPr>
            <a:spLocks xmlns:a="http://schemas.openxmlformats.org/drawingml/2006/main" noGrp="1"/>
          </p:cNvSpPr>
          <p:nvPr>
            <p:ph type="sldNum" idx="12"/>
          </p:nvPr>
        </p:nvSpPr>
        <p:spPr>
          <a:xfrm xmlns:a="http://schemas.openxmlformats.org/drawingml/2006/main">
            <a:off x="8610600" y="6356350"/>
            <a:ext cx="2743200" cy="365125"/>
          </a:xfrm>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a:fld id="{8D19E2C0-4E69-4411-8CDE-A85CC7979F84}" type="slidenum">
              <a:t>‹#›</a:t>
            </a:fld>
          </a:p>
        </p:txBody>
      </p:sp>
    </p:spTree>
  </p:cSld>
</p:sldLayout>
</file>

<file path=ppt/slideLayouts/slideLayout2.xml><?xml version="1.0" encoding="utf-8"?>
<p:sldLayout xmlns:p="http://schemas.openxmlformats.org/presentationml/2006/main" userDrawn="1">
  <p:cSld name="Co-funded">
    <p:spTree>
      <p:nvGrpSpPr>
        <p:cNvPr id="1" name=""/>
        <p:cNvGrpSpPr/>
        <p:nvPr/>
      </p:nvGrpSpPr>
      <p:grpSpPr>
        <a:xfrm xmlns:a="http://schemas.openxmlformats.org/drawingml/2006/main"/>
      </p:grpSpPr>
      <p:pic>
        <p:nvPicPr>
          <p:cNvPr id="1"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a72b3789f38d40db"/>
          <a:srcRect xmlns:a="http://schemas.openxmlformats.org/drawingml/2006/main" l="0" t="38426" r="28460" b="0"/>
          <a:stretch xmlns:a="http://schemas.openxmlformats.org/drawingml/2006/main"/>
        </p:blipFill>
        <p:spPr>
          <a:xfrm xmlns:a="http://schemas.openxmlformats.org/drawingml/2006/main">
            <a:off x="6901331" y="0"/>
            <a:ext cx="5290669" cy="4882232"/>
          </a:xfrm>
          <a:prstGeom xmlns:a="http://schemas.openxmlformats.org/drawingml/2006/main" prst="rect">
            <a:avLst/>
          </a:prstGeom>
          <a:ln xmlns:a="http://schemas.openxmlformats.org/drawingml/2006/main" w="12700">
            <a:miter/>
          </a:ln>
        </p:spPr>
      </p:pic>
      <p:pic>
        <p:nvPicPr>
          <p:cNvPr id="2" name="Obraz 5"/>
          <p:cNvPicPr>
            <a:picLocks xmlns:a="http://schemas.openxmlformats.org/drawingml/2006/main" noChangeAspect="1"/>
          </p:cNvPicPr>
          <p:nvPr/>
        </p:nvPicPr>
        <p:blipFill>
          <a:blip xmlns:r="http://schemas.openxmlformats.org/officeDocument/2006/relationships" xmlns:a="http://schemas.openxmlformats.org/drawingml/2006/main" r:embed="Ra0b97f0f552040e3"/>
          <a:stretch xmlns:a="http://schemas.openxmlformats.org/drawingml/2006/main">
            <a:fillRect l="0" t="0" r="0" b="0"/>
          </a:stretch>
        </p:blipFill>
        <p:spPr>
          <a:xfrm xmlns:a="http://schemas.openxmlformats.org/drawingml/2006/main">
            <a:off x="527329" y="522113"/>
            <a:ext cx="4177075" cy="928532"/>
          </a:xfrm>
          <a:prstGeom xmlns:a="http://schemas.openxmlformats.org/drawingml/2006/main" prst="rect">
            <a:avLst/>
          </a:prstGeom>
        </p:spPr>
      </p:pic>
      <p:pic>
        <p:nvPicPr>
          <p:cNvPr id="3" name="Picture 3"/>
          <p:cNvPicPr>
            <a:picLocks xmlns:a="http://schemas.openxmlformats.org/drawingml/2006/main" noChangeAspect="1"/>
          </p:cNvPicPr>
          <p:nvPr/>
        </p:nvPicPr>
        <p:blipFill rotWithShape="1">
          <a:blip xmlns:r="http://schemas.openxmlformats.org/officeDocument/2006/relationships" xmlns:a="http://schemas.openxmlformats.org/drawingml/2006/main" r:embed="R54f367aeac774dca"/>
          <a:srcRect xmlns:a="http://schemas.openxmlformats.org/drawingml/2006/main" l="38862" t="85374" r="24854" b="3187"/>
          <a:stretch xmlns:a="http://schemas.openxmlformats.org/drawingml/2006/main"/>
        </p:blipFill>
        <p:spPr>
          <a:xfrm xmlns:a="http://schemas.openxmlformats.org/drawingml/2006/main">
            <a:off x="5074920" y="2916933"/>
            <a:ext cx="3786276" cy="671496"/>
          </a:xfrm>
          <a:prstGeom xmlns:a="http://schemas.openxmlformats.org/drawingml/2006/main" prst="rect">
            <a:avLst/>
          </a:prstGeom>
          <a:ln xmlns:a="http://schemas.openxmlformats.org/drawingml/2006/main">
            <a:noFill/>
          </a:ln>
        </p:spPr>
      </p:pic>
      <p:pic>
        <p:nvPicPr>
          <p:cNvPr id="4" name="_Universite Officielle de Ruwenzori (UOR).png"/>
          <p:cNvPicPr>
            <a:picLocks xmlns:a="http://schemas.openxmlformats.org/drawingml/2006/main" noChangeAspect="1"/>
          </p:cNvPicPr>
          <p:nvPr/>
        </p:nvPicPr>
        <p:blipFill>
          <a:blip xmlns:r="http://schemas.openxmlformats.org/officeDocument/2006/relationships" xmlns:a="http://schemas.openxmlformats.org/drawingml/2006/main" r:embed="R1db7ab48e1b34670"/>
          <a:stretch xmlns:a="http://schemas.openxmlformats.org/drawingml/2006/main">
            <a:fillRect l="0" t="0" r="0" b="0"/>
          </a:stretch>
        </p:blipFill>
        <p:spPr>
          <a:xfrm xmlns:a="http://schemas.openxmlformats.org/drawingml/2006/main" rot="0" flipH="0" flipV="0">
            <a:off x="6661377" y="4064288"/>
            <a:ext cx="735847" cy="852529"/>
          </a:xfrm>
          <a:prstGeom xmlns:a="http://schemas.openxmlformats.org/drawingml/2006/main" prst="rect">
            <a:avLst/>
          </a:prstGeom>
          <a:ln xmlns:a="http://schemas.openxmlformats.org/drawingml/2006/main" w="12700">
            <a:miter/>
          </a:ln>
        </p:spPr>
      </p:pic>
      <p:pic>
        <p:nvPicPr>
          <p:cNvPr id="5" name="institut-de-technologie-de-l-industrie-du-management-et-de-l-entrepreneuriat-501467.jpg"/>
          <p:cNvPicPr>
            <a:picLocks xmlns:a="http://schemas.openxmlformats.org/drawingml/2006/main" noChangeAspect="1"/>
          </p:cNvPicPr>
          <p:nvPr/>
        </p:nvPicPr>
        <p:blipFill>
          <a:blip xmlns:r="http://schemas.openxmlformats.org/officeDocument/2006/relationships" xmlns:a="http://schemas.openxmlformats.org/drawingml/2006/main" r:embed="Rc1513b3ee5874b33"/>
          <a:stretch xmlns:a="http://schemas.openxmlformats.org/drawingml/2006/main">
            <a:fillRect l="0" t="0" r="0" b="0"/>
          </a:stretch>
        </p:blipFill>
        <p:spPr>
          <a:xfrm xmlns:a="http://schemas.openxmlformats.org/drawingml/2006/main" rot="0" flipH="0" flipV="0">
            <a:off x="4223755" y="5159326"/>
            <a:ext cx="1234867" cy="1234867"/>
          </a:xfrm>
          <a:prstGeom xmlns:a="http://schemas.openxmlformats.org/drawingml/2006/main" prst="rect">
            <a:avLst/>
          </a:prstGeom>
          <a:ln xmlns:a="http://schemas.openxmlformats.org/drawingml/2006/main" w="12700">
            <a:miter/>
          </a:ln>
        </p:spPr>
      </p:pic>
      <p:pic>
        <p:nvPicPr>
          <p:cNvPr id="6" name="Université de l'Assomption au Congo.jpg"/>
          <p:cNvPicPr>
            <a:picLocks xmlns:a="http://schemas.openxmlformats.org/drawingml/2006/main" noChangeAspect="1"/>
          </p:cNvPicPr>
          <p:nvPr/>
        </p:nvPicPr>
        <p:blipFill>
          <a:blip xmlns:r="http://schemas.openxmlformats.org/officeDocument/2006/relationships" xmlns:a="http://schemas.openxmlformats.org/drawingml/2006/main" r:embed="R6c8efacb3b96480e"/>
          <a:stretch xmlns:a="http://schemas.openxmlformats.org/drawingml/2006/main">
            <a:fillRect l="0" t="0" r="0" b="0"/>
          </a:stretch>
        </p:blipFill>
        <p:spPr>
          <a:xfrm xmlns:a="http://schemas.openxmlformats.org/drawingml/2006/main" rot="0" flipH="0" flipV="0">
            <a:off x="2539453" y="5286258"/>
            <a:ext cx="966470" cy="974860"/>
          </a:xfrm>
          <a:prstGeom xmlns:a="http://schemas.openxmlformats.org/drawingml/2006/main" prst="rect">
            <a:avLst/>
          </a:prstGeom>
          <a:ln xmlns:a="http://schemas.openxmlformats.org/drawingml/2006/main" w="12700">
            <a:miter/>
          </a:ln>
        </p:spPr>
      </p:pic>
      <p:pic>
        <p:nvPicPr>
          <p:cNvPr id="7" name="Universite Libre des Pays des Grands Lacs (ULPGL) .jpg"/>
          <p:cNvPicPr>
            <a:picLocks xmlns:a="http://schemas.openxmlformats.org/drawingml/2006/main" noChangeAspect="1"/>
          </p:cNvPicPr>
          <p:nvPr/>
        </p:nvPicPr>
        <p:blipFill>
          <a:blip xmlns:r="http://schemas.openxmlformats.org/officeDocument/2006/relationships" xmlns:a="http://schemas.openxmlformats.org/drawingml/2006/main" r:embed="R0fe67875c74d40ee"/>
          <a:stretch xmlns:a="http://schemas.openxmlformats.org/drawingml/2006/main">
            <a:fillRect l="0" t="0" r="0" b="0"/>
          </a:stretch>
        </p:blipFill>
        <p:spPr>
          <a:xfrm xmlns:a="http://schemas.openxmlformats.org/drawingml/2006/main" rot="0" flipH="0" flipV="0">
            <a:off x="8243521" y="4067048"/>
            <a:ext cx="735847" cy="851278"/>
          </a:xfrm>
          <a:prstGeom xmlns:a="http://schemas.openxmlformats.org/drawingml/2006/main" prst="rect">
            <a:avLst/>
          </a:prstGeom>
          <a:ln xmlns:a="http://schemas.openxmlformats.org/drawingml/2006/main" w="12700">
            <a:miter/>
          </a:ln>
        </p:spPr>
      </p:pic>
      <p:pic>
        <p:nvPicPr>
          <p:cNvPr id="8" name="universite-de-dschang (1).jpg"/>
          <p:cNvPicPr>
            <a:picLocks xmlns:a="http://schemas.openxmlformats.org/drawingml/2006/main" noChangeAspect="1"/>
          </p:cNvPicPr>
          <p:nvPr/>
        </p:nvPicPr>
        <p:blipFill>
          <a:blip xmlns:r="http://schemas.openxmlformats.org/officeDocument/2006/relationships" xmlns:a="http://schemas.openxmlformats.org/drawingml/2006/main" r:embed="Rfa2bf6ae1b1d42c0"/>
          <a:srcRect xmlns:a="http://schemas.openxmlformats.org/drawingml/2006/main" l="17180" t="13137" r="27766" b="10934"/>
          <a:stretch xmlns:a="http://schemas.openxmlformats.org/drawingml/2006/main">
            <a:fillRect l="0" t="0" r="0" b="0"/>
          </a:stretch>
        </p:blipFill>
        <p:spPr>
          <a:xfrm xmlns:a="http://schemas.openxmlformats.org/drawingml/2006/main" rot="0" flipH="0" flipV="0">
            <a:off x="4588063" y="4014620"/>
            <a:ext cx="1234815" cy="954177"/>
          </a:xfrm>
          <a:prstGeom xmlns:a="http://schemas.openxmlformats.org/drawingml/2006/main" prst="rect">
            <a:avLst/>
          </a:prstGeom>
          <a:ln xmlns:a="http://schemas.openxmlformats.org/drawingml/2006/main" w="12700">
            <a:miter/>
          </a:ln>
        </p:spPr>
      </p:pic>
      <p:pic>
        <p:nvPicPr>
          <p:cNvPr id="9" name="Obraz 2"/>
          <p:cNvPicPr>
            <a:picLocks xmlns:a="http://schemas.openxmlformats.org/drawingml/2006/main" noChangeAspect="1"/>
          </p:cNvPicPr>
          <p:nvPr/>
        </p:nvPicPr>
        <p:blipFill>
          <a:blip xmlns:r="http://schemas.openxmlformats.org/officeDocument/2006/relationships" xmlns:a="http://schemas.openxmlformats.org/drawingml/2006/main" r:embed="Rba787db798864f7a"/>
          <a:stretch xmlns:a="http://schemas.openxmlformats.org/drawingml/2006/main">
            <a:fillRect l="0" t="0" r="0" b="0"/>
          </a:stretch>
        </p:blipFill>
        <p:spPr>
          <a:xfrm xmlns:a="http://schemas.openxmlformats.org/drawingml/2006/main" rot="0" flipH="0" flipV="0">
            <a:off x="6172956" y="5426986"/>
            <a:ext cx="2453669" cy="696529"/>
          </a:xfrm>
          <a:prstGeom xmlns:a="http://schemas.openxmlformats.org/drawingml/2006/main" prst="rect">
            <a:avLst/>
          </a:prstGeom>
        </p:spPr>
      </p:pic>
      <p:pic>
        <p:nvPicPr>
          <p:cNvPr id="10" name="Obraz 4"/>
          <p:cNvPicPr>
            <a:picLocks xmlns:a="http://schemas.openxmlformats.org/drawingml/2006/main" noChangeAspect="1"/>
          </p:cNvPicPr>
          <p:nvPr/>
        </p:nvPicPr>
        <p:blipFill>
          <a:blip xmlns:r="http://schemas.openxmlformats.org/officeDocument/2006/relationships" xmlns:a="http://schemas.openxmlformats.org/drawingml/2006/main" r:embed="R6f864af938754ad0"/>
          <a:stretch xmlns:a="http://schemas.openxmlformats.org/drawingml/2006/main">
            <a:fillRect l="0" t="0" r="0" b="0"/>
          </a:stretch>
        </p:blipFill>
        <p:spPr>
          <a:xfrm xmlns:a="http://schemas.openxmlformats.org/drawingml/2006/main" rot="0" flipH="0" flipV="0">
            <a:off x="2293999" y="4069807"/>
            <a:ext cx="1453877" cy="842950"/>
          </a:xfrm>
          <a:prstGeom xmlns:a="http://schemas.openxmlformats.org/drawingml/2006/main" prst="rect">
            <a:avLst/>
          </a:prstGeom>
        </p:spPr>
      </p:pic>
      <p:pic>
        <p:nvPicPr>
          <p:cNvPr id="11" name="Obraz 1"/>
          <p:cNvPicPr>
            <a:picLocks xmlns:a="http://schemas.openxmlformats.org/drawingml/2006/main" noChangeAspect="1"/>
          </p:cNvPicPr>
          <p:nvPr/>
        </p:nvPicPr>
        <p:blipFill>
          <a:blip xmlns:r="http://schemas.openxmlformats.org/officeDocument/2006/relationships" xmlns:a="http://schemas.openxmlformats.org/drawingml/2006/main" r:embed="R79fb0f4ecb8241ef"/>
          <a:stretch xmlns:a="http://schemas.openxmlformats.org/drawingml/2006/main">
            <a:fillRect l="0" t="0" r="0" b="0"/>
          </a:stretch>
        </p:blipFill>
        <p:spPr>
          <a:xfrm xmlns:a="http://schemas.openxmlformats.org/drawingml/2006/main" rot="0" flipH="0" flipV="0">
            <a:off x="9336285" y="5410430"/>
            <a:ext cx="1236354" cy="726030"/>
          </a:xfrm>
          <a:prstGeom xmlns:a="http://schemas.openxmlformats.org/drawingml/2006/main" prst="rect">
            <a:avLst/>
          </a:prstGeom>
        </p:spPr>
      </p:pic>
      <p:sp>
        <p:nvSpPr>
          <p:cNvPr id="5" name="TextBox 4">
            <a:extLst xmlns:a="http://schemas.openxmlformats.org/drawingml/2006/main">
              <a:ext uri="{FF2B5EF4-FFF2-40B4-BE49-F238E27FC236}">
                <a16:creationId xmlns:a16="http://schemas.microsoft.com/office/drawing/2014/main" id="{7E99E910-D45E-25AF-7503-AE875ECCEB8A}"/>
              </a:ext>
            </a:extLst>
          </p:cNvPr>
          <p:cNvSpPr>
            <a:spLocks xmlns:a="http://schemas.openxmlformats.org/drawingml/2006/main" noGrp="1"/>
          </p:cNvSpPr>
          <p:nvPr/>
        </p:nvSpPr>
        <p:spPr>
          <a:xfrm xmlns:a="http://schemas.openxmlformats.org/drawingml/2006/main">
            <a:off x="3064024" y="1650945"/>
            <a:ext cx="5562601" cy="1265988"/>
          </a:xfrm>
          <a:prstGeom xmlns:a="http://schemas.openxmlformats.org/drawingml/2006/main" prst="rect">
            <a:avLst/>
          </a:prstGeom>
          <a:solidFill xmlns:a="http://schemas.openxmlformats.org/drawingml/2006/main">
            <a:schemeClr val="bg1"/>
          </a:solidFill>
          <a:ln xmlns:a="http://schemas.openxmlformats.org/drawingml/2006/main" w="12700">
            <a:noFill/>
          </a:ln>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50800" tIns="50800" rIns="50800" bIns="50800" anchor="ctr">
            <a:spAutoFit/>
          </a:bodyPr>
          <a:lstStyle xmlns:a="http://schemas.openxmlformats.org/drawingml/2006/main"/>
          <a:p xmlns:a="http://schemas.openxmlformats.org/drawingml/2006/main">
            <a:pPr marL="0" indent="0">
              <a:lnSpc>
                <a:spcPct val="90000"/>
              </a:lnSpc>
              <a:spcBef>
                <a:spcPts val="0"/>
              </a:spcBef>
              <a:spcAft>
                <a:spcPts val="0"/>
              </a:spcAft>
              <a:buNone/>
            </a:pPr>
            <a:r>
              <a:rPr sz="1400" b="0" i="0" u="none" cap="none">
                <a:ln>
                  <a:noFill/>
                </a:ln>
                <a:solidFill>
                  <a:srgbClr val="00518E"/>
                </a:solidFill>
                <a:latin typeface="+mn-lt"/>
                <a:ea typeface="+mn-lt"/>
                <a:cs typeface="+mn-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spTree>
  </p:cSld>
</p:sldLayout>
</file>

<file path=ppt/slideLayouts/slideLayout3.xml><?xml version="1.0" encoding="utf-8"?>
<p:sldLayout xmlns:p="http://schemas.openxmlformats.org/presentationml/2006/main" preserve="1" userDrawn="1">
  <p:cSld name="Preliminary">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5959060-377F-FDF7-6A0B-608171A92A23}"/>
              </a:ext>
            </a:extLst>
          </p:cNvPr>
          <p:cNvSpPr>
            <a:spLocks xmlns:a="http://schemas.openxmlformats.org/drawingml/2006/main" noGrp="1"/>
          </p:cNvSpPr>
          <p:nvPr>
            <p:ph type="title" idx="0"/>
          </p:nvPr>
        </p:nvSpPr>
        <p:spPr>
          <a:xfrm xmlns:a="http://schemas.openxmlformats.org/drawingml/2006/main">
            <a:off x="654300" y="588322"/>
            <a:ext cx="8807200" cy="1024578"/>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Click to edit Master title style</a:t>
            </a:r>
          </a:p>
        </p:txBody>
      </p:sp>
      <p:sp>
        <p:nvSpPr>
          <p:cNvPr id="4" name="Rectangle">
            <a:extLst xmlns:a="http://schemas.openxmlformats.org/drawingml/2006/main">
              <a:ext uri="{FF2B5EF4-FFF2-40B4-BE49-F238E27FC236}">
                <a16:creationId xmlns:a16="http://schemas.microsoft.com/office/drawing/2014/main" id="{710C2EE0-2DFD-71A0-8E6B-C96BBD0B86FD}"/>
              </a:ext>
            </a:extLst>
          </p:cNvPr>
          <p:cNvSpPr>
            <a:spLocks xmlns:a="http://schemas.openxmlformats.org/drawingml/2006/main" noGrp="1"/>
          </p:cNvSpPr>
          <p:nvPr/>
        </p:nvSpPr>
        <p:spPr>
          <a:xfrm xmlns:a="http://schemas.openxmlformats.org/drawingml/2006/main">
            <a:off x="9928029" y="100"/>
            <a:ext cx="2273599"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15" name="Text Placeholder 14">
            <a:extLst xmlns:a="http://schemas.openxmlformats.org/drawingml/2006/main">
              <a:ext uri="{FF2B5EF4-FFF2-40B4-BE49-F238E27FC236}">
                <a16:creationId xmlns:a16="http://schemas.microsoft.com/office/drawing/2014/main" id="{650B9F30-EF70-733D-8FA7-5149A979B909}"/>
              </a:ext>
            </a:extLst>
          </p:cNvPr>
          <p:cNvSpPr>
            <a:spLocks xmlns:a="http://schemas.openxmlformats.org/drawingml/2006/main" noGrp="1"/>
          </p:cNvSpPr>
          <p:nvPr>
            <p:ph type="body" idx="11"/>
          </p:nvPr>
        </p:nvSpPr>
        <p:spPr>
          <a:xfrm xmlns:a="http://schemas.openxmlformats.org/drawingml/2006/main">
            <a:off x="1781971" y="2117727"/>
            <a:ext cx="7392511" cy="3816351"/>
          </a:xfrm>
        </p:spPr>
        <p:txBody>
          <a:bodyPr xmlns:a="http://schemas.openxmlformats.org/drawingml/2006/main">
            <a:normAutofit/>
          </a:bodyPr>
          <a:lstStyle xmlns:a="http://schemas.openxmlformats.org/drawingml/2006/main">
            <a:lvl1pPr marL="457194" indent="-457194">
              <a:buAutoNum type="arabicPeriod"/>
              <a:defRPr sz="2400"/>
            </a:lvl1pPr>
          </a:lstStyle>
          <a:p xmlns:a="http://schemas.openxmlformats.org/drawingml/2006/main">
            <a:pPr>
              <a:buNone/>
            </a:pPr>
            <a:r>
              <a:t>Click to edit Master text styles</a:t>
            </a:r>
          </a:p>
        </p:txBody>
      </p:sp>
    </p:spTree>
  </p:cSld>
</p:sldLayout>
</file>

<file path=ppt/slideLayouts/slideLayout4.xml><?xml version="1.0" encoding="utf-8"?>
<p:sldLayout xmlns:p="http://schemas.openxmlformats.org/presentationml/2006/main" preserve="1" userDrawn="1">
  <p:cSld name="Photo_fix">
    <p:spTree>
      <p:nvGrpSpPr>
        <p:cNvPr id="1" name=""/>
        <p:cNvGrpSpPr/>
        <p:nvPr/>
      </p:nvGrpSpPr>
      <p:grpSpPr>
        <a:xfrm xmlns:a="http://schemas.openxmlformats.org/drawingml/2006/main"/>
      </p:grpSpPr>
      <p:sp>
        <p:nvSpPr>
          <p:cNvPr id="151" name="bowl of salad with fried rice, boiled eggs and chopsticks">
            <a:extLst xmlns:a="http://schemas.openxmlformats.org/drawingml/2006/main">
              <a:ext uri="{FF2B5EF4-FFF2-40B4-BE49-F238E27FC236}">
                <a16:creationId xmlns:a16="http://schemas.microsoft.com/office/drawing/2014/main" id="{10C69235-AEDE-444D-8178-EB7E3061FA1E}"/>
              </a:ext>
            </a:extLst>
          </p:cNvPr>
          <p:cNvSpPr>
            <a:spLocks xmlns:a="http://schemas.openxmlformats.org/drawingml/2006/main" noGrp="1"/>
          </p:cNvSpPr>
          <p:nvPr>
            <p:ph type="pic" idx="21"/>
          </p:nvPr>
        </p:nvSpPr>
        <p:spPr>
          <a:xfrm xmlns:a="http://schemas.openxmlformats.org/drawingml/2006/main">
            <a:off x="0" y="0"/>
            <a:ext cx="12192000" cy="6858000"/>
          </a:xfrm>
          <a:prstGeom xmlns:a="http://schemas.openxmlformats.org/drawingml/2006/main" prst="rect">
            <a:avLst/>
          </a:prstGeom>
        </p:spPr>
        <p:txBody>
          <a:bodyPr xmlns:a="http://schemas.openxmlformats.org/drawingml/2006/main" lIns="91439" tIns="45719" rIns="91439" bIns="45719">
            <a:noAutofit/>
          </a:bodyPr>
          <a:lstStyle xmlns:a="http://schemas.openxmlformats.org/drawingml/2006/main">
            <a:lvl1pPr marL="0" indent="0">
              <a:buNone/>
              <a:defRPr/>
            </a:lvl1pPr>
          </a:lstStyle>
          <a:p xmlns:a="http://schemas.openxmlformats.org/drawingml/2006/main"/>
        </p:txBody>
      </p:sp>
    </p:spTree>
  </p:cSld>
</p:sldLayout>
</file>

<file path=ppt/slideLayouts/slideLayout5.xml><?xml version="1.0" encoding="utf-8"?>
<p:sldLayout xmlns:p="http://schemas.openxmlformats.org/presentationml/2006/main" preserve="1" userDrawn="1">
  <p:cSld name="Title, Text_constant">
    <p:spTree>
      <p:nvGrpSpPr>
        <p:cNvPr id="1" name=""/>
        <p:cNvGrpSpPr/>
        <p:nvPr/>
      </p:nvGrpSpPr>
      <p:grpSpPr>
        <a:xfrm xmlns:a="http://schemas.openxmlformats.org/drawingml/2006/main"/>
      </p:grpSpPr>
      <p:sp>
        <p:nvSpPr>
          <p:cNvPr id="60" name="Slide Title">
            <a:extLst xmlns:a="http://schemas.openxmlformats.org/drawingml/2006/main">
              <a:ext uri="{FF2B5EF4-FFF2-40B4-BE49-F238E27FC236}">
                <a16:creationId xmlns:a16="http://schemas.microsoft.com/office/drawing/2014/main" id="{DACB3C59-F1EA-430B-A8A6-2E7ACF727CD9}"/>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pic>
        <p:nvPicPr>
          <p:cNvPr id="61" name="AdobeStock_327403039 (1).jpeg"/>
          <p:cNvPicPr>
            <a:picLocks xmlns:a="http://schemas.openxmlformats.org/drawingml/2006/main" noChangeAspect="1"/>
          </p:cNvPicPr>
          <p:nvPr/>
        </p:nvPicPr>
        <p:blipFill>
          <a:blip xmlns:r="http://schemas.openxmlformats.org/officeDocument/2006/relationships" xmlns:a="http://schemas.openxmlformats.org/drawingml/2006/main" r:embed="R2595e8d9efec499d"/>
          <a:srcRect xmlns:a="http://schemas.openxmlformats.org/drawingml/2006/main" l="20947" t="0" r="31881" b="0"/>
          <a:stretch xmlns:a="http://schemas.openxmlformats.org/drawingml/2006/main">
            <a:fillRect l="0" t="0" r="0" b="0"/>
          </a:stretch>
        </p:blipFill>
        <p:spPr>
          <a:xfrm xmlns:a="http://schemas.openxmlformats.org/drawingml/2006/main" flipH="1">
            <a:off x="7596329" y="0"/>
            <a:ext cx="4729428" cy="6858000"/>
          </a:xfrm>
          <a:prstGeom xmlns:a="http://schemas.openxmlformats.org/drawingml/2006/main" prst="rect">
            <a:avLst/>
          </a:prstGeom>
          <a:ln xmlns:a="http://schemas.openxmlformats.org/drawingml/2006/main" w="12700">
            <a:miter/>
          </a:ln>
        </p:spPr>
      </p:pic>
      <p:sp>
        <p:nvSpPr>
          <p:cNvPr id="4" name="Body Level One…">
            <a:extLst xmlns:a="http://schemas.openxmlformats.org/drawingml/2006/main">
              <a:ext uri="{FF2B5EF4-FFF2-40B4-BE49-F238E27FC236}">
                <a16:creationId xmlns:a16="http://schemas.microsoft.com/office/drawing/2014/main" id="{81193AA5-7E0E-3068-3555-20A8461E9F01}"/>
              </a:ext>
            </a:extLst>
          </p:cNvPr>
          <p:cNvSpPr>
            <a:spLocks xmlns:a="http://schemas.openxmlformats.org/drawingml/2006/main" noGrp="1"/>
          </p:cNvSpPr>
          <p:nvPr>
            <p:ph type="body" idx="1" hasCustomPrompt="1"/>
          </p:nvPr>
        </p:nvSpPr>
        <p:spPr>
          <a:xfrm xmlns:a="http://schemas.openxmlformats.org/drawingml/2006/main">
            <a:off x="970201" y="1386840"/>
            <a:ext cx="5933876" cy="4556760"/>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6.xml><?xml version="1.0" encoding="utf-8"?>
<p:sldLayout xmlns:p="http://schemas.openxmlformats.org/presentationml/2006/main" preserve="1" userDrawn="1">
  <p:cSld name="Text">
    <p:spTree>
      <p:nvGrpSpPr>
        <p:cNvPr id="1" name=""/>
        <p:cNvGrpSpPr/>
        <p:nvPr/>
      </p:nvGrpSpPr>
      <p:grpSpPr>
        <a:xfrm xmlns:a="http://schemas.openxmlformats.org/drawingml/2006/main"/>
      </p:grpSpPr>
      <p:sp>
        <p:nvSpPr>
          <p:cNvPr id="4" name="Rectangle">
            <a:extLst xmlns:a="http://schemas.openxmlformats.org/drawingml/2006/main">
              <a:ext uri="{FF2B5EF4-FFF2-40B4-BE49-F238E27FC236}">
                <a16:creationId xmlns:a16="http://schemas.microsoft.com/office/drawing/2014/main" id="{710C2EE0-2DFD-71A0-8E6B-C96BBD0B86FD}"/>
              </a:ext>
            </a:extLst>
          </p:cNvPr>
          <p:cNvSpPr>
            <a:spLocks xmlns:a="http://schemas.openxmlformats.org/drawingml/2006/main" noGrp="1"/>
          </p:cNvSpPr>
          <p:nvPr/>
        </p:nvSpPr>
        <p:spPr>
          <a:xfrm xmlns:a="http://schemas.openxmlformats.org/drawingml/2006/main">
            <a:off x="9928029" y="100"/>
            <a:ext cx="2273599"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18" name="Slide Number">
            <a:extLst xmlns:a="http://schemas.openxmlformats.org/drawingml/2006/main">
              <a:ext uri="{FF2B5EF4-FFF2-40B4-BE49-F238E27FC236}">
                <a16:creationId xmlns:a16="http://schemas.microsoft.com/office/drawing/2014/main" id="{D429C12A-3B1A-9342-8C6B-1CC6D9C118A8}"/>
              </a:ext>
            </a:extLst>
          </p:cNvPr>
          <p:cNvSpPr>
            <a:spLocks xmlns:a="http://schemas.openxmlformats.org/drawingml/2006/main" noGrp="1"/>
          </p:cNvSpPr>
          <p:nvPr/>
        </p:nvSpPr>
        <p:spPr>
          <a:xfrm xmlns:a="http://schemas.openxmlformats.org/drawingml/2006/main">
            <a:off x="5938106" y="6560485"/>
            <a:ext cx="315792" cy="297517"/>
          </a:xfrm>
          <a:prstGeom xmlns:a="http://schemas.openxmlformats.org/drawingml/2006/main" prst="rect">
            <a:avLst/>
          </a:prstGeom>
          <a:noFill xmlns:a="http://schemas.openxmlformats.org/drawingml/2006/main"/>
          <a:ln xmlns:a="http://schemas.openxmlformats.org/drawingml/2006/main" w="12700"/>
        </p:spPr>
        <p:txBody>
          <a:bodyPr xmlns:a="http://schemas.openxmlformats.org/drawingml/2006/main" wrap="none" lIns="25400" tIns="25400" rIns="25400" bIns="25400" anchor="b">
            <a:spAutoFit/>
          </a:bodyPr>
          <a:lstStyle xmlns:a="http://schemas.openxmlformats.org/drawingml/2006/main">
            <a:lvl1pPr marL="0" indent="0" algn="ctr">
              <a:lnSpc>
                <a:spcPct val="100000"/>
              </a:lnSpc>
              <a:spcBef>
                <a:spcPts val="0"/>
              </a:spcBef>
              <a:spcAft>
                <a:spcPts val="0"/>
              </a:spcAft>
              <a:buNone/>
              <a:defRPr sz="3200" b="0" i="0" u="none" cap="none" spc="0">
                <a:ln>
                  <a:noFill/>
                </a:ln>
                <a:solidFill>
                  <a:srgbClr val="F26211"/>
                </a:solidFill>
                <a:latin typeface="Montserrat Regular"/>
                <a:ea typeface="Montserrat Regular"/>
                <a:cs typeface="Montserrat Regular"/>
              </a:defRPr>
            </a:lvl1pPr>
            <a:lvl2pPr marL="0" indent="457200" algn="l">
              <a:lnSpc>
                <a:spcPct val="90000"/>
              </a:lnSpc>
              <a:spcBef>
                <a:spcPts val="4500"/>
              </a:spcBef>
              <a:spcAft>
                <a:spcPts val="0"/>
              </a:spcAft>
              <a:buNone/>
              <a:defRPr sz="4800" b="0" i="0" u="none" cap="none" spc="0">
                <a:ln>
                  <a:noFill/>
                </a:ln>
                <a:solidFill>
                  <a:srgbClr val="000000"/>
                </a:solidFill>
                <a:latin typeface="+mn-lt"/>
                <a:ea typeface="+mn-lt"/>
                <a:cs typeface="+mn-lt"/>
              </a:defRPr>
            </a:lvl2pPr>
            <a:lvl3pPr marL="0" indent="914400" algn="l">
              <a:lnSpc>
                <a:spcPct val="90000"/>
              </a:lnSpc>
              <a:spcBef>
                <a:spcPts val="4500"/>
              </a:spcBef>
              <a:spcAft>
                <a:spcPts val="0"/>
              </a:spcAft>
              <a:buNone/>
              <a:defRPr sz="4800" b="0" i="0" u="none" cap="none" spc="0">
                <a:ln>
                  <a:noFill/>
                </a:ln>
                <a:solidFill>
                  <a:srgbClr val="000000"/>
                </a:solidFill>
                <a:latin typeface="+mn-lt"/>
                <a:ea typeface="+mn-lt"/>
                <a:cs typeface="+mn-lt"/>
              </a:defRPr>
            </a:lvl3pPr>
            <a:lvl4pPr marL="0" indent="1371600" algn="l">
              <a:lnSpc>
                <a:spcPct val="90000"/>
              </a:lnSpc>
              <a:spcBef>
                <a:spcPts val="4500"/>
              </a:spcBef>
              <a:spcAft>
                <a:spcPts val="0"/>
              </a:spcAft>
              <a:buNone/>
              <a:defRPr sz="4800" b="0" i="0" u="none" cap="none" spc="0">
                <a:ln>
                  <a:noFill/>
                </a:ln>
                <a:solidFill>
                  <a:srgbClr val="000000"/>
                </a:solidFill>
                <a:latin typeface="+mn-lt"/>
                <a:ea typeface="+mn-lt"/>
                <a:cs typeface="+mn-lt"/>
              </a:defRPr>
            </a:lvl4pPr>
            <a:lvl5pPr marL="0" indent="1828800" algn="l">
              <a:lnSpc>
                <a:spcPct val="90000"/>
              </a:lnSpc>
              <a:spcBef>
                <a:spcPts val="4500"/>
              </a:spcBef>
              <a:spcAft>
                <a:spcPts val="0"/>
              </a:spcAft>
              <a:buNone/>
              <a:defRPr sz="4800" b="0" i="0" u="none" cap="none" spc="0">
                <a:ln>
                  <a:noFill/>
                </a:ln>
                <a:solidFill>
                  <a:srgbClr val="000000"/>
                </a:solidFill>
                <a:latin typeface="+mn-lt"/>
                <a:ea typeface="+mn-lt"/>
                <a:cs typeface="+mn-lt"/>
              </a:defRPr>
            </a:lvl5pPr>
            <a:lvl6pPr marL="0" indent="2286000" algn="l">
              <a:lnSpc>
                <a:spcPct val="90000"/>
              </a:lnSpc>
              <a:spcBef>
                <a:spcPts val="4500"/>
              </a:spcBef>
              <a:spcAft>
                <a:spcPts val="0"/>
              </a:spcAft>
              <a:buNone/>
              <a:defRPr sz="4800" b="0" i="0" u="none" cap="none" spc="0">
                <a:ln>
                  <a:noFill/>
                </a:ln>
                <a:solidFill>
                  <a:srgbClr val="000000"/>
                </a:solidFill>
                <a:latin typeface="+mn-lt"/>
                <a:ea typeface="+mn-lt"/>
                <a:cs typeface="+mn-lt"/>
              </a:defRPr>
            </a:lvl6pPr>
            <a:lvl7pPr marL="0" indent="2743200" algn="l">
              <a:lnSpc>
                <a:spcPct val="90000"/>
              </a:lnSpc>
              <a:spcBef>
                <a:spcPts val="4500"/>
              </a:spcBef>
              <a:spcAft>
                <a:spcPts val="0"/>
              </a:spcAft>
              <a:buNone/>
              <a:defRPr sz="4800" b="0" i="0" u="none" cap="none" spc="0">
                <a:ln>
                  <a:noFill/>
                </a:ln>
                <a:solidFill>
                  <a:srgbClr val="000000"/>
                </a:solidFill>
                <a:latin typeface="+mn-lt"/>
                <a:ea typeface="+mn-lt"/>
                <a:cs typeface="+mn-lt"/>
              </a:defRPr>
            </a:lvl7pPr>
            <a:lvl8pPr marL="0" indent="3200400" algn="l">
              <a:lnSpc>
                <a:spcPct val="90000"/>
              </a:lnSpc>
              <a:spcBef>
                <a:spcPts val="4500"/>
              </a:spcBef>
              <a:spcAft>
                <a:spcPts val="0"/>
              </a:spcAft>
              <a:buNone/>
              <a:defRPr sz="4800" b="0" i="0" u="none" cap="none" spc="0">
                <a:ln>
                  <a:noFill/>
                </a:ln>
                <a:solidFill>
                  <a:srgbClr val="000000"/>
                </a:solidFill>
                <a:latin typeface="+mn-lt"/>
                <a:ea typeface="+mn-lt"/>
                <a:cs typeface="+mn-lt"/>
              </a:defRPr>
            </a:lvl8pPr>
            <a:lvl9pPr marL="0" indent="3657600" algn="l">
              <a:lnSpc>
                <a:spcPct val="90000"/>
              </a:lnSpc>
              <a:spcBef>
                <a:spcPts val="4500"/>
              </a:spcBef>
              <a:spcAft>
                <a:spcPts val="0"/>
              </a:spcAft>
              <a:buNone/>
              <a:defRPr sz="4800" b="0" i="0" u="none" cap="none" spc="0">
                <a:ln>
                  <a:noFill/>
                </a:ln>
                <a:solidFill>
                  <a:srgbClr val="000000"/>
                </a:solidFill>
                <a:latin typeface="+mn-lt"/>
                <a:ea typeface="+mn-lt"/>
                <a:cs typeface="+mn-lt"/>
              </a:defRPr>
            </a:lvl9pPr>
          </a:lstStyle>
          <a:p xmlns:a="http://schemas.openxmlformats.org/drawingml/2006/main">
            <a:fld id="{86CB4B4D-7CA3-9044-876B-883B54F8677D}" type="slidenum">
              <a:rPr sz="1600"/>
              <a:t>‹#›</a:t>
            </a:fld>
          </a:p>
        </p:txBody>
      </p:sp>
      <p:sp>
        <p:nvSpPr>
          <p:cNvPr id="3" name="Slide Title">
            <a:extLst xmlns:a="http://schemas.openxmlformats.org/drawingml/2006/main">
              <a:ext uri="{FF2B5EF4-FFF2-40B4-BE49-F238E27FC236}">
                <a16:creationId xmlns:a16="http://schemas.microsoft.com/office/drawing/2014/main" id="{301283A6-02E2-0317-E480-C35540BEE904}"/>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
        <p:nvSpPr>
          <p:cNvPr id="6" name="Body Level One…">
            <a:extLst xmlns:a="http://schemas.openxmlformats.org/drawingml/2006/main">
              <a:ext uri="{FF2B5EF4-FFF2-40B4-BE49-F238E27FC236}">
                <a16:creationId xmlns:a16="http://schemas.microsoft.com/office/drawing/2014/main" id="{40639B50-D3EB-83CF-9C42-54F2C2BA653E}"/>
              </a:ext>
            </a:extLst>
          </p:cNvPr>
          <p:cNvSpPr>
            <a:spLocks xmlns:a="http://schemas.openxmlformats.org/drawingml/2006/main" noGrp="1"/>
          </p:cNvSpPr>
          <p:nvPr>
            <p:ph type="body" idx="1" hasCustomPrompt="1"/>
          </p:nvPr>
        </p:nvSpPr>
        <p:spPr>
          <a:xfrm xmlns:a="http://schemas.openxmlformats.org/drawingml/2006/main">
            <a:off x="970201" y="1386842"/>
            <a:ext cx="8807980" cy="5059521"/>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7.xml><?xml version="1.0" encoding="utf-8"?>
<p:sldLayout xmlns:p="http://schemas.openxmlformats.org/presentationml/2006/main" preserve="1" userDrawn="1">
  <p:cSld name="1_Text">
    <p:spTree>
      <p:nvGrpSpPr>
        <p:cNvPr id="1" name=""/>
        <p:cNvGrpSpPr/>
        <p:nvPr/>
      </p:nvGrpSpPr>
      <p:grpSpPr>
        <a:xfrm xmlns:a="http://schemas.openxmlformats.org/drawingml/2006/main"/>
      </p:grpSpPr>
      <p:sp>
        <p:nvSpPr>
          <p:cNvPr id="2" name="Rectangle">
            <a:extLst xmlns:a="http://schemas.openxmlformats.org/drawingml/2006/main">
              <a:ext uri="{FF2B5EF4-FFF2-40B4-BE49-F238E27FC236}">
                <a16:creationId xmlns:a16="http://schemas.microsoft.com/office/drawing/2014/main" id="{0448F59B-1696-C8F0-6727-7C8C7C76F06C}"/>
              </a:ext>
            </a:extLst>
          </p:cNvPr>
          <p:cNvSpPr>
            <a:spLocks xmlns:a="http://schemas.openxmlformats.org/drawingml/2006/main" noGrp="1"/>
          </p:cNvSpPr>
          <p:nvPr/>
        </p:nvSpPr>
        <p:spPr>
          <a:xfrm xmlns:a="http://schemas.openxmlformats.org/drawingml/2006/main">
            <a:off x="7590680" y="100"/>
            <a:ext cx="4610944" cy="6857901"/>
          </a:xfrm>
          <a:prstGeom xmlns:a="http://schemas.openxmlformats.org/drawingml/2006/main" prst="rect">
            <a:avLst/>
          </a:prstGeom>
          <a:gradFill xmlns:a="http://schemas.openxmlformats.org/drawingml/2006/main">
            <a:gsLst>
              <a:gs pos="0">
                <a:srgbClr val="E9D02B"/>
              </a:gs>
              <a:gs pos="100000">
                <a:srgbClr val="F26211"/>
              </a:gs>
            </a:gsLst>
            <a:lin ang="6332862"/>
          </a:gradFill>
          <a:ln xmlns:a="http://schemas.openxmlformats.org/drawingml/2006/main" w="12700"/>
        </p:spPr>
        <p:txBody>
          <a:bodyPr xmlns:a="http://schemas.openxmlformats.org/drawingml/2006/main" lIns="25400" tIns="25400" rIns="25400" bIns="25400" anchor="ctr"/>
          <a:lstStyle xmlns:a="http://schemas.openxmlformats.org/drawingml/2006/main"/>
          <a:p xmlns:a="http://schemas.openxmlformats.org/drawingml/2006/main">
            <a:pPr algn="ctr">
              <a:lnSpc>
                <a:spcPct val="100000"/>
              </a:lnSpc>
              <a:spcBef>
                <a:spcPts val="0"/>
              </a:spcBef>
              <a:buNone/>
              <a:defRPr sz="3200">
                <a:gradFill rotWithShape="1">
                  <a:gsLst>
                    <a:gs pos="0">
                      <a:srgbClr val="FFA844"/>
                    </a:gs>
                    <a:gs pos="100000">
                      <a:srgbClr val="F26211"/>
                    </a:gs>
                  </a:gsLst>
                  <a:lin ang="5400000" scaled="0"/>
                </a:gradFill>
                <a:latin typeface="Helvetica Neue Medium"/>
                <a:ea typeface="Helvetica Neue Medium"/>
                <a:cs typeface="Helvetica Neue Medium"/>
              </a:defRPr>
            </a:pPr>
          </a:p>
        </p:txBody>
      </p:sp>
      <p:sp>
        <p:nvSpPr>
          <p:cNvPr id="5" name="Prostokąt 3">
            <a:extLst xmlns:a="http://schemas.openxmlformats.org/drawingml/2006/main">
              <a:ext uri="{FF2B5EF4-FFF2-40B4-BE49-F238E27FC236}">
                <a16:creationId xmlns:a16="http://schemas.microsoft.com/office/drawing/2014/main" id="{6B5EBAE9-110C-F2D1-0E42-07936DE34ED5}"/>
              </a:ext>
            </a:extLst>
          </p:cNvPr>
          <p:cNvSpPr>
            <a:spLocks xmlns:a="http://schemas.openxmlformats.org/drawingml/2006/main" noGrp="1"/>
          </p:cNvSpPr>
          <p:nvPr/>
        </p:nvSpPr>
        <p:spPr>
          <a:xfrm xmlns:a="http://schemas.openxmlformats.org/drawingml/2006/main">
            <a:off x="2445951" y="3274664"/>
            <a:ext cx="7261320" cy="297517"/>
          </a:xfrm>
          <a:prstGeom xmlns:a="http://schemas.openxmlformats.org/drawingml/2006/main" prst="rect">
            <a:avLst/>
          </a:prstGeom>
          <a:solidFill xmlns:a="http://schemas.openxmlformats.org/drawingml/2006/main">
            <a:schemeClr val="bg1"/>
          </a:solidFill>
          <a:ln xmlns:a="http://schemas.openxmlformats.org/drawingml/2006/main" w="12700">
            <a:noFill/>
          </a:ln>
          <a:effectLst xmlns:a="http://schemas.openxmlformats.org/drawingml/2006/main">
            <a:outerShdw blurRad="419100" dist="444500" dir="8520000">
              <a:srgbClr val="FFC000">
                <a:alpha val="15000"/>
              </a:srgbClr>
            </a:outerShdw>
          </a:effectLst>
        </p:spPr>
        <p:style>
          <a:lnRef xmlns:a="http://schemas.openxmlformats.org/drawingml/2006/main" idx="0"/>
          <a:fillRef xmlns:a="http://schemas.openxmlformats.org/drawingml/2006/main" idx="0"/>
          <a:effectRef xmlns:a="http://schemas.openxmlformats.org/drawingml/2006/main" idx="0"/>
          <a:fontRef xmlns:a="http://schemas.openxmlformats.org/drawingml/2006/main"/>
        </p:style>
        <p:txBody>
          <a:bodyPr xmlns:a="http://schemas.openxmlformats.org/drawingml/2006/main" rot="0" spcFirstLastPara="1" vert="horz" wrap="square" lIns="25400" tIns="25400" rIns="25400" bIns="25400" anchor="ctr">
            <a:spAutoFit/>
          </a:bodyPr>
          <a:lstStyle xmlns:a="http://schemas.openxmlformats.org/drawingml/2006/main"/>
          <a:p xmlns:a="http://schemas.openxmlformats.org/drawingml/2006/main">
            <a:pPr marL="0" indent="0" algn="ctr">
              <a:lnSpc>
                <a:spcPct val="100000"/>
              </a:lnSpc>
              <a:spcBef>
                <a:spcPts val="0"/>
              </a:spcBef>
              <a:spcAft>
                <a:spcPts val="0"/>
              </a:spcAft>
              <a:buNone/>
            </a:pPr>
          </a:p>
        </p:txBody>
      </p:sp>
      <p:sp>
        <p:nvSpPr>
          <p:cNvPr id="6" name="Body Level One…">
            <a:extLst xmlns:a="http://schemas.openxmlformats.org/drawingml/2006/main">
              <a:ext uri="{FF2B5EF4-FFF2-40B4-BE49-F238E27FC236}">
                <a16:creationId xmlns:a16="http://schemas.microsoft.com/office/drawing/2014/main" id="{40639B50-D3EB-83CF-9C42-54F2C2BA653E}"/>
              </a:ext>
            </a:extLst>
          </p:cNvPr>
          <p:cNvSpPr>
            <a:spLocks xmlns:a="http://schemas.openxmlformats.org/drawingml/2006/main" noGrp="1"/>
          </p:cNvSpPr>
          <p:nvPr>
            <p:ph type="body" idx="1" hasCustomPrompt="1"/>
          </p:nvPr>
        </p:nvSpPr>
        <p:spPr>
          <a:xfrm xmlns:a="http://schemas.openxmlformats.org/drawingml/2006/main">
            <a:off x="2639442" y="2618753"/>
            <a:ext cx="6902765" cy="2602176"/>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0" indent="0">
              <a:buNone/>
              <a:defRPr sz="24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
        <p:nvSpPr>
          <p:cNvPr id="3" name="Slide Title">
            <a:extLst xmlns:a="http://schemas.openxmlformats.org/drawingml/2006/main">
              <a:ext uri="{FF2B5EF4-FFF2-40B4-BE49-F238E27FC236}">
                <a16:creationId xmlns:a16="http://schemas.microsoft.com/office/drawing/2014/main" id="{301283A6-02E2-0317-E480-C35540BEE904}"/>
              </a:ext>
            </a:extLst>
          </p:cNvPr>
          <p:cNvSpPr>
            <a:spLocks xmlns:a="http://schemas.openxmlformats.org/drawingml/2006/main" noGrp="1"/>
          </p:cNvSpPr>
          <p:nvPr>
            <p:ph type="title" idx="0" hasCustomPrompt="1"/>
          </p:nvPr>
        </p:nvSpPr>
        <p:spPr>
          <a:xfrm xmlns:a="http://schemas.openxmlformats.org/drawingml/2006/main">
            <a:off x="2639443" y="1549867"/>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40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Tree>
  </p:cSld>
</p:sldLayout>
</file>

<file path=ppt/slideLayouts/slideLayout8.xml><?xml version="1.0" encoding="utf-8"?>
<p:sldLayout xmlns:p="http://schemas.openxmlformats.org/presentationml/2006/main" preserve="1" userDrawn="1">
  <p:cSld name="Title&amp;bullets2">
    <p:spTree>
      <p:nvGrpSpPr>
        <p:cNvPr id="1" name=""/>
        <p:cNvGrpSpPr/>
        <p:nvPr/>
      </p:nvGrpSpPr>
      <p:grpSpPr>
        <a:xfrm xmlns:a="http://schemas.openxmlformats.org/drawingml/2006/main"/>
      </p:grpSpPr>
      <p:pic>
        <p:nvPicPr>
          <p:cNvPr id="1" name="Picture 9"/>
          <p:cNvPicPr>
            <a:picLocks xmlns:a="http://schemas.openxmlformats.org/drawingml/2006/main" noChangeAspect="1"/>
          </p:cNvPicPr>
          <p:nvPr/>
        </p:nvPicPr>
        <p:blipFill rotWithShape="1">
          <a:blip xmlns:r="http://schemas.openxmlformats.org/officeDocument/2006/relationships" xmlns:a="http://schemas.openxmlformats.org/drawingml/2006/main" r:embed="Rd3bde4b176144e2e"/>
          <a:srcRect xmlns:a="http://schemas.openxmlformats.org/drawingml/2006/main" l="20515" t="24855" r="52771" b="56359"/>
          <a:stretch xmlns:a="http://schemas.openxmlformats.org/drawingml/2006/main"/>
        </p:blipFill>
        <p:spPr>
          <a:xfrm xmlns:a="http://schemas.openxmlformats.org/drawingml/2006/main">
            <a:off x="9748685" y="5102941"/>
            <a:ext cx="2443316" cy="1755059"/>
          </a:xfrm>
          <a:prstGeom xmlns:a="http://schemas.openxmlformats.org/drawingml/2006/main" prst="rect">
            <a:avLst/>
          </a:prstGeom>
        </p:spPr>
      </p:pic>
      <p:sp>
        <p:nvSpPr>
          <p:cNvPr id="4" name="Slide Title">
            <a:extLst xmlns:a="http://schemas.openxmlformats.org/drawingml/2006/main">
              <a:ext uri="{FF2B5EF4-FFF2-40B4-BE49-F238E27FC236}">
                <a16:creationId xmlns:a16="http://schemas.microsoft.com/office/drawing/2014/main" id="{6F028D56-E5BA-213C-4BB7-DF98DFBE4946}"/>
              </a:ext>
            </a:extLst>
          </p:cNvPr>
          <p:cNvSpPr>
            <a:spLocks xmlns:a="http://schemas.openxmlformats.org/drawingml/2006/main" noGrp="1"/>
          </p:cNvSpPr>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22860" tIns="22860" rIns="22860" bIns="22860" anchor="t">
            <a:noAutofit/>
          </a:bodyPr>
          <a:lstStyle xmlns:a="http://schemas.openxmlformats.org/drawingml/2006/main">
            <a:lvl1pPr marL="0" indent="0" algn="l">
              <a:lnSpc>
                <a:spcPct val="80000"/>
              </a:lnSpc>
              <a:spcBef>
                <a:spcPts val="0"/>
              </a:spcBef>
              <a:spcAft>
                <a:spcPts val="0"/>
              </a:spcAft>
              <a:buNone/>
              <a:defRPr sz="5600" b="1" i="0" u="none" cap="none" spc="0">
                <a:ln>
                  <a:noFill/>
                </a:ln>
                <a:solidFill>
                  <a:srgbClr val="F26211"/>
                </a:solidFill>
                <a:latin typeface="Montserrat Regular"/>
                <a:ea typeface="Montserrat Regular"/>
                <a:cs typeface="Montserrat Regular"/>
              </a:defRPr>
            </a:lvl1pPr>
            <a:lvl2pPr marL="0" indent="457200" algn="l">
              <a:lnSpc>
                <a:spcPct val="80000"/>
              </a:lnSpc>
              <a:spcBef>
                <a:spcPts val="0"/>
              </a:spcBef>
              <a:spcAft>
                <a:spcPts val="0"/>
              </a:spcAft>
              <a:buNone/>
              <a:defRPr sz="8500" b="1" i="0" u="none" cap="none" spc="-170">
                <a:solidFill>
                  <a:srgbClr val="000000"/>
                </a:solidFill>
                <a:latin typeface="+mn-lt"/>
                <a:ea typeface="+mn-lt"/>
                <a:cs typeface="+mn-lt"/>
              </a:defRPr>
            </a:lvl2pPr>
            <a:lvl3pPr marL="0" indent="914400" algn="l">
              <a:lnSpc>
                <a:spcPct val="80000"/>
              </a:lnSpc>
              <a:spcBef>
                <a:spcPts val="0"/>
              </a:spcBef>
              <a:spcAft>
                <a:spcPts val="0"/>
              </a:spcAft>
              <a:buNone/>
              <a:defRPr sz="8500" b="1" i="0" u="none" cap="none" spc="-170">
                <a:solidFill>
                  <a:srgbClr val="000000"/>
                </a:solidFill>
                <a:latin typeface="+mn-lt"/>
                <a:ea typeface="+mn-lt"/>
                <a:cs typeface="+mn-lt"/>
              </a:defRPr>
            </a:lvl3pPr>
            <a:lvl4pPr marL="0" indent="1371600" algn="l">
              <a:lnSpc>
                <a:spcPct val="80000"/>
              </a:lnSpc>
              <a:spcBef>
                <a:spcPts val="0"/>
              </a:spcBef>
              <a:spcAft>
                <a:spcPts val="0"/>
              </a:spcAft>
              <a:buNone/>
              <a:defRPr sz="8500" b="1" i="0" u="none" cap="none" spc="-170">
                <a:solidFill>
                  <a:srgbClr val="000000"/>
                </a:solidFill>
                <a:latin typeface="+mn-lt"/>
                <a:ea typeface="+mn-lt"/>
                <a:cs typeface="+mn-lt"/>
              </a:defRPr>
            </a:lvl4pPr>
            <a:lvl5pPr marL="0" indent="1828800" algn="l">
              <a:lnSpc>
                <a:spcPct val="80000"/>
              </a:lnSpc>
              <a:spcBef>
                <a:spcPts val="0"/>
              </a:spcBef>
              <a:spcAft>
                <a:spcPts val="0"/>
              </a:spcAft>
              <a:buNone/>
              <a:defRPr sz="8500" b="1" i="0" u="none" cap="none" spc="-170">
                <a:solidFill>
                  <a:srgbClr val="000000"/>
                </a:solidFill>
                <a:latin typeface="+mn-lt"/>
                <a:ea typeface="+mn-lt"/>
                <a:cs typeface="+mn-lt"/>
              </a:defRPr>
            </a:lvl5pPr>
            <a:lvl6pPr marL="0" indent="2286000" algn="l">
              <a:lnSpc>
                <a:spcPct val="80000"/>
              </a:lnSpc>
              <a:spcBef>
                <a:spcPts val="0"/>
              </a:spcBef>
              <a:spcAft>
                <a:spcPts val="0"/>
              </a:spcAft>
              <a:buNone/>
              <a:defRPr sz="8500" b="1" i="0" u="none" cap="none" spc="-170">
                <a:solidFill>
                  <a:srgbClr val="000000"/>
                </a:solidFill>
                <a:latin typeface="+mn-lt"/>
                <a:ea typeface="+mn-lt"/>
                <a:cs typeface="+mn-lt"/>
              </a:defRPr>
            </a:lvl6pPr>
            <a:lvl7pPr marL="0" indent="2743200" algn="l">
              <a:lnSpc>
                <a:spcPct val="80000"/>
              </a:lnSpc>
              <a:spcBef>
                <a:spcPts val="0"/>
              </a:spcBef>
              <a:spcAft>
                <a:spcPts val="0"/>
              </a:spcAft>
              <a:buNone/>
              <a:defRPr sz="8500" b="1" i="0" u="none" cap="none" spc="-170">
                <a:solidFill>
                  <a:srgbClr val="000000"/>
                </a:solidFill>
                <a:latin typeface="+mn-lt"/>
                <a:ea typeface="+mn-lt"/>
                <a:cs typeface="+mn-lt"/>
              </a:defRPr>
            </a:lvl7pPr>
            <a:lvl8pPr marL="0" indent="3200400" algn="l">
              <a:lnSpc>
                <a:spcPct val="80000"/>
              </a:lnSpc>
              <a:spcBef>
                <a:spcPts val="0"/>
              </a:spcBef>
              <a:spcAft>
                <a:spcPts val="0"/>
              </a:spcAft>
              <a:buNone/>
              <a:defRPr sz="8500" b="1" i="0" u="none" cap="none" spc="-170">
                <a:solidFill>
                  <a:srgbClr val="000000"/>
                </a:solidFill>
                <a:latin typeface="+mn-lt"/>
                <a:ea typeface="+mn-lt"/>
                <a:cs typeface="+mn-lt"/>
              </a:defRPr>
            </a:lvl8pPr>
            <a:lvl9pPr marL="0" indent="3657600" algn="l">
              <a:lnSpc>
                <a:spcPct val="80000"/>
              </a:lnSpc>
              <a:spcBef>
                <a:spcPts val="0"/>
              </a:spcBef>
              <a:spcAft>
                <a:spcPts val="0"/>
              </a:spcAft>
              <a:buNone/>
              <a:defRPr sz="8500" b="1" i="0" u="none" cap="none" spc="-170">
                <a:solidFill>
                  <a:srgbClr val="000000"/>
                </a:solidFill>
                <a:latin typeface="+mn-lt"/>
                <a:ea typeface="+mn-lt"/>
                <a:cs typeface="+mn-lt"/>
              </a:defRPr>
            </a:lvl9pPr>
          </a:lstStyle>
          <a:p xmlns:a="http://schemas.openxmlformats.org/drawingml/2006/main">
            <a:pPr>
              <a:lnSpc>
                <a:spcPct val="100000"/>
              </a:lnSpc>
              <a:buNone/>
            </a:pPr>
            <a:r>
              <a:rPr sz="3200"/>
              <a:t>Slide</a:t>
            </a:r>
            <a:r>
              <a:rPr sz="3200"/>
              <a:t> </a:t>
            </a:r>
            <a:r>
              <a:rPr sz="3200"/>
              <a:t>Title</a:t>
            </a:r>
          </a:p>
        </p:txBody>
      </p:sp>
      <p:pic>
        <p:nvPicPr>
          <p:cNvPr id="5"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c13cb1f2e13241e8"/>
          <a:srcRect xmlns:a="http://schemas.openxmlformats.org/drawingml/2006/main" l="34011" t="-5164" r="-14972" b="73693"/>
          <a:stretch xmlns:a="http://schemas.openxmlformats.org/drawingml/2006/main"/>
        </p:blipFill>
        <p:spPr>
          <a:xfrm xmlns:a="http://schemas.openxmlformats.org/drawingml/2006/main">
            <a:off x="0" y="4681025"/>
            <a:ext cx="5223749" cy="2176977"/>
          </a:xfrm>
          <a:prstGeom xmlns:a="http://schemas.openxmlformats.org/drawingml/2006/main" prst="rect">
            <a:avLst/>
          </a:prstGeom>
          <a:ln xmlns:a="http://schemas.openxmlformats.org/drawingml/2006/main" w="12700">
            <a:miter/>
          </a:ln>
        </p:spPr>
      </p:pic>
      <p:sp>
        <p:nvSpPr>
          <p:cNvPr id="11" name="Body Level One…">
            <a:extLst xmlns:a="http://schemas.openxmlformats.org/drawingml/2006/main">
              <a:ext uri="{FF2B5EF4-FFF2-40B4-BE49-F238E27FC236}">
                <a16:creationId xmlns:a16="http://schemas.microsoft.com/office/drawing/2014/main" id="{483CB89B-51C9-A270-F251-447E8DE9DB5A}"/>
              </a:ext>
            </a:extLst>
          </p:cNvPr>
          <p:cNvSpPr>
            <a:spLocks xmlns:a="http://schemas.openxmlformats.org/drawingml/2006/main" noGrp="1"/>
          </p:cNvSpPr>
          <p:nvPr>
            <p:ph type="body" idx="1" hasCustomPrompt="1"/>
          </p:nvPr>
        </p:nvSpPr>
        <p:spPr>
          <a:xfrm xmlns:a="http://schemas.openxmlformats.org/drawingml/2006/main">
            <a:off x="970200" y="1386840"/>
            <a:ext cx="10407877" cy="4055315"/>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Layouts/slideLayout9.xml><?xml version="1.0" encoding="utf-8"?>
<p:sldLayout xmlns:p="http://schemas.openxmlformats.org/presentationml/2006/main" preserve="1" userDrawn="1">
  <p:cSld name="1_Title &amp; Bullets">
    <p:spTree>
      <p:nvGrpSpPr>
        <p:cNvPr id="1" name=""/>
        <p:cNvGrpSpPr/>
        <p:nvPr/>
      </p:nvGrpSpPr>
      <p:grpSpPr>
        <a:xfrm xmlns:a="http://schemas.openxmlformats.org/drawingml/2006/main"/>
      </p:grpSpPr>
      <p:pic>
        <p:nvPicPr>
          <p:cNvPr id="1" name="afryka.svg"/>
          <p:cNvPicPr>
            <a:picLocks xmlns:a="http://schemas.openxmlformats.org/drawingml/2006/main" noChangeAspect="1"/>
          </p:cNvPicPr>
          <p:nvPr/>
        </p:nvPicPr>
        <p:blipFill rotWithShape="1">
          <a:blip xmlns:r="http://schemas.openxmlformats.org/officeDocument/2006/relationships" xmlns:a="http://schemas.openxmlformats.org/drawingml/2006/main" r:embed="R7e5eac9e887c46ca"/>
          <a:srcRect xmlns:a="http://schemas.openxmlformats.org/drawingml/2006/main" l="0" t="26861" r="43957" b="0"/>
          <a:stretch xmlns:a="http://schemas.openxmlformats.org/drawingml/2006/main"/>
        </p:blipFill>
        <p:spPr>
          <a:xfrm xmlns:a="http://schemas.openxmlformats.org/drawingml/2006/main">
            <a:off x="8576053" y="2"/>
            <a:ext cx="3615947" cy="5059521"/>
          </a:xfrm>
          <a:prstGeom xmlns:a="http://schemas.openxmlformats.org/drawingml/2006/main" prst="rect">
            <a:avLst/>
          </a:prstGeom>
          <a:ln xmlns:a="http://schemas.openxmlformats.org/drawingml/2006/main" w="12700">
            <a:miter/>
          </a:ln>
        </p:spPr>
      </p:pic>
      <p:sp>
        <p:nvSpPr>
          <p:cNvPr id="5" name="Slide Title">
            <a:extLst xmlns:a="http://schemas.openxmlformats.org/drawingml/2006/main">
              <a:ext uri="{FF2B5EF4-FFF2-40B4-BE49-F238E27FC236}">
                <a16:creationId xmlns:a16="http://schemas.microsoft.com/office/drawing/2014/main" id="{08014D8F-04FD-678E-AC67-9901AD07829E}"/>
              </a:ext>
            </a:extLst>
          </p:cNvPr>
          <p:cNvSpPr>
            <a:spLocks xmlns:a="http://schemas.openxmlformats.org/drawingml/2006/main" noGrp="1"/>
          </p:cNvSpPr>
          <p:nvPr>
            <p:ph type="title" idx="0" hasCustomPrompt="1"/>
          </p:nvPr>
        </p:nvSpPr>
        <p:spPr>
          <a:xfrm xmlns:a="http://schemas.openxmlformats.org/drawingml/2006/main">
            <a:off x="603253" y="539751"/>
            <a:ext cx="4889500" cy="717551"/>
          </a:xfrm>
          <a:prstGeom xmlns:a="http://schemas.openxmlformats.org/drawingml/2006/main" prst="rect">
            <a:avLst/>
          </a:prstGeom>
          <a:ln xmlns:a="http://schemas.openxmlformats.org/drawingml/2006/main" w="12700"/>
        </p:spPr>
        <p:txBody>
          <a:bodyPr xmlns:a="http://schemas.openxmlformats.org/drawingml/2006/main" lIns="45719" tIns="45720" rIns="45719" bIns="45720" anchor="t">
            <a:noAutofit/>
          </a:bodyPr>
          <a:lstStyle xmlns:a="http://schemas.openxmlformats.org/drawingml/2006/main">
            <a:lvl1pPr>
              <a:buNone/>
              <a:defRPr sz="3200" spc="0">
                <a:ln>
                  <a:noFill/>
                </a:ln>
                <a:solidFill>
                  <a:srgbClr val="F26211"/>
                </a:solidFill>
                <a:latin typeface="Montserrat Regular"/>
                <a:ea typeface="Montserrat Regular"/>
                <a:cs typeface="Montserrat Regular"/>
              </a:defRPr>
            </a:lvl1pPr>
          </a:lstStyle>
          <a:p xmlns:a="http://schemas.openxmlformats.org/drawingml/2006/main">
            <a:pPr>
              <a:lnSpc>
                <a:spcPct val="100000"/>
              </a:lnSpc>
              <a:buNone/>
            </a:pPr>
            <a:r>
              <a:t>Slide Title</a:t>
            </a:r>
          </a:p>
        </p:txBody>
      </p:sp>
      <p:sp>
        <p:nvSpPr>
          <p:cNvPr id="7" name="Body Level One…">
            <a:extLst xmlns:a="http://schemas.openxmlformats.org/drawingml/2006/main">
              <a:ext uri="{FF2B5EF4-FFF2-40B4-BE49-F238E27FC236}">
                <a16:creationId xmlns:a16="http://schemas.microsoft.com/office/drawing/2014/main" id="{D23B232E-4B33-E4C1-DDB0-31B90820D4A6}"/>
              </a:ext>
            </a:extLst>
          </p:cNvPr>
          <p:cNvSpPr>
            <a:spLocks xmlns:a="http://schemas.openxmlformats.org/drawingml/2006/main" noGrp="1"/>
          </p:cNvSpPr>
          <p:nvPr>
            <p:ph type="body" idx="1" hasCustomPrompt="1"/>
          </p:nvPr>
        </p:nvSpPr>
        <p:spPr>
          <a:xfrm xmlns:a="http://schemas.openxmlformats.org/drawingml/2006/main">
            <a:off x="970201" y="1386842"/>
            <a:ext cx="8807980" cy="5059521"/>
          </a:xfrm>
          <a:prstGeom xmlns:a="http://schemas.openxmlformats.org/drawingml/2006/main" prst="rect">
            <a:avLst/>
          </a:prstGeom>
          <a:ln xmlns:a="http://schemas.openxmlformats.org/drawingml/2006/main" w="12700"/>
        </p:spPr>
        <p:txBody>
          <a:bodyPr xmlns:a="http://schemas.openxmlformats.org/drawingml/2006/main" lIns="45719" rIns="45719">
            <a:normAutofit lnSpcReduction="10000"/>
          </a:bodyPr>
          <a:lstStyle xmlns:a="http://schemas.openxmlformats.org/drawingml/2006/main">
            <a:lvl1pPr marL="304796" indent="-304796">
              <a:buChar char="—"/>
              <a:defRPr sz="2800">
                <a:ln>
                  <a:noFill/>
                </a:ln>
                <a:solidFill>
                  <a:srgbClr val="432411"/>
                </a:solidFill>
                <a:latin typeface="Montserrat Regular"/>
                <a:ea typeface="Montserrat Regular"/>
                <a:cs typeface="Montserrat Regular"/>
              </a:defRPr>
            </a:lvl1pPr>
            <a:lvl5pPr marL="342895" indent="-342895">
              <a:buChar char="—"/>
              <a:defRPr>
                <a:ln>
                  <a:noFill/>
                </a:ln>
              </a:defRPr>
            </a:lvl5pPr>
          </a:lstStyle>
          <a:p xmlns:a="http://schemas.openxmlformats.org/drawingml/2006/main">
            <a:pPr marL="304796" indent="-304796">
              <a:lnSpc>
                <a:spcPct val="150000"/>
              </a:lnSpc>
              <a:spcBef>
                <a:spcPts val="0"/>
              </a:spcBef>
              <a:buNone/>
            </a:pPr>
            <a:r>
              <a:t>T</a:t>
            </a:r>
            <a:r>
              <a:t>ext</a:t>
            </a:r>
          </a:p>
        </p:txBody>
      </p:sp>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c88de7fc486548ae" /><Relationship Type="http://schemas.openxmlformats.org/officeDocument/2006/relationships/slideLayout" Target="/ppt/slideLayouts/slideLayout1.xml" Id="R2884394b8a0242f2" /><Relationship Type="http://schemas.openxmlformats.org/officeDocument/2006/relationships/slideLayout" Target="/ppt/slideLayouts/slideLayout2.xml" Id="R208849af773c4c1a" /><Relationship Type="http://schemas.openxmlformats.org/officeDocument/2006/relationships/slideLayout" Target="/ppt/slideLayouts/slideLayout3.xml" Id="R8c192efbc27b485e" /><Relationship Type="http://schemas.openxmlformats.org/officeDocument/2006/relationships/slideLayout" Target="/ppt/slideLayouts/slideLayout4.xml" Id="Rf3f532a808a94389" /><Relationship Type="http://schemas.openxmlformats.org/officeDocument/2006/relationships/slideLayout" Target="/ppt/slideLayouts/slideLayout5.xml" Id="R3a9e004966d84a9f" /><Relationship Type="http://schemas.openxmlformats.org/officeDocument/2006/relationships/slideLayout" Target="/ppt/slideLayouts/slideLayout6.xml" Id="Rc2299b5cd5814a7d" /><Relationship Type="http://schemas.openxmlformats.org/officeDocument/2006/relationships/slideLayout" Target="/ppt/slideLayouts/slideLayout7.xml" Id="R7c017c4251b44069" /><Relationship Type="http://schemas.openxmlformats.org/officeDocument/2006/relationships/slideLayout" Target="/ppt/slideLayouts/slideLayout8.xml" Id="R986f6094b7c641aa" /><Relationship Type="http://schemas.openxmlformats.org/officeDocument/2006/relationships/slideLayout" Target="/ppt/slideLayouts/slideLayout9.xml" Id="R68c8c50e65364818" /><Relationship Type="http://schemas.openxmlformats.org/officeDocument/2006/relationships/slideLayout" Target="/ppt/slideLayouts/slideLayout10.xml" Id="Ra0554a1819044e40" /><Relationship Type="http://schemas.openxmlformats.org/officeDocument/2006/relationships/slideLayout" Target="/ppt/slideLayouts/slideLayout11.xml" Id="Ra387551579fb44f6" /><Relationship Type="http://schemas.openxmlformats.org/officeDocument/2006/relationships/slideLayout" Target="/ppt/slideLayouts/slideLayout12.xml" Id="Rd3acb19262e5438f" /><Relationship Type="http://schemas.openxmlformats.org/officeDocument/2006/relationships/slideLayout" Target="/ppt/slideLayouts/slideLayout13.xml" Id="R2b5fd2cbab4549b7" /></Relationships>
</file>

<file path=ppt/slideMasters/slideMaster1.xml><?xml version="1.0" encoding="utf-8"?>
<p:sldMaster xmlns:p="http://schemas.openxmlformats.org/presentationml/2006/main">
  <p:cSld>
    <p:bg>
      <p:bgPr>
        <a:solidFill xmlns:a="http://schemas.openxmlformats.org/drawingml/2006/main">
          <a:srgbClr val="FFFFFF"/>
        </a:solidFill>
      </p:bgPr>
    </p:bg>
    <p:spTree>
      <p:nvGrpSpPr>
        <p:cNvPr id="1" name=""/>
        <p:cNvGrpSpPr/>
        <p:nvPr/>
      </p:nvGrpSpPr>
      <p:grpSpPr>
        <a:xfrm xmlns:a="http://schemas.openxmlformats.org/drawingml/2006/main"/>
      </p:grpSpPr>
      <p:sp>
        <p:nvSpPr>
          <p:cNvPr id="2" name="Slide Title">
            <a:extLst xmlns:a="http://schemas.openxmlformats.org/drawingml/2006/main">
              <a:ext uri="{FF2B5EF4-FFF2-40B4-BE49-F238E27FC236}">
                <a16:creationId xmlns:a16="http://schemas.microsoft.com/office/drawing/2014/main" id="{1D19E6A1-96E1-41A2-B981-7909555832F0}"/>
              </a:ext>
            </a:extLst>
          </p:cNvPr>
          <p:cNvSpPr>
            <a:spLocks xmlns:a="http://schemas.openxmlformats.org/drawingml/2006/main" noGrp="1"/>
          </p:cNvSpPr>
          <p:nvPr>
            <p:ph type="title" idx="0" hasCustomPrompt="1"/>
          </p:nvPr>
        </p:nvSpPr>
        <p:spPr>
          <a:xfrm xmlns:a="http://schemas.openxmlformats.org/drawingml/2006/main">
            <a:off x="603253" y="539751"/>
            <a:ext cx="10985500" cy="716581"/>
          </a:xfrm>
          <a:prstGeom xmlns:a="http://schemas.openxmlformats.org/drawingml/2006/main" prst="rect">
            <a:avLst/>
          </a:prstGeom>
          <a:ln xmlns:a="http://schemas.openxmlformats.org/drawingml/2006/main" w="12700"/>
        </p:spPr>
        <p:txBody>
          <a:bodyPr xmlns:a="http://schemas.openxmlformats.org/drawingml/2006/main" lIns="50800" tIns="50800" rIns="50800" bIns="50800">
            <a:normAutofit/>
          </a:bodyPr>
          <a:lstStyle xmlns:a="http://schemas.openxmlformats.org/drawingml/2006/main"/>
          <a:p xmlns:a="http://schemas.openxmlformats.org/drawingml/2006/main">
            <a:r>
              <a:t>Slide Title</a:t>
            </a:r>
          </a:p>
        </p:txBody>
      </p:sp>
      <p:sp>
        <p:nvSpPr>
          <p:cNvPr id="3" name="Body Level One…">
            <a:extLst xmlns:a="http://schemas.openxmlformats.org/drawingml/2006/main">
              <a:ext uri="{FF2B5EF4-FFF2-40B4-BE49-F238E27FC236}">
                <a16:creationId xmlns:a16="http://schemas.microsoft.com/office/drawing/2014/main" id="{0DFB2EE7-5299-4E46-B690-0A6A12BE7DD2}"/>
              </a:ext>
            </a:extLst>
          </p:cNvPr>
          <p:cNvSpPr>
            <a:spLocks xmlns:a="http://schemas.openxmlformats.org/drawingml/2006/main" noGrp="1"/>
          </p:cNvSpPr>
          <p:nvPr>
            <p:ph type="body" idx="1" hasCustomPrompt="1"/>
          </p:nvPr>
        </p:nvSpPr>
        <p:spPr>
          <a:xfrm xmlns:a="http://schemas.openxmlformats.org/drawingml/2006/main">
            <a:off x="603253" y="2124254"/>
            <a:ext cx="10985500" cy="4128007"/>
          </a:xfrm>
          <a:prstGeom xmlns:a="http://schemas.openxmlformats.org/drawingml/2006/main" prst="rect">
            <a:avLst/>
          </a:prstGeom>
          <a:ln xmlns:a="http://schemas.openxmlformats.org/drawingml/2006/main" w="12700"/>
        </p:spPr>
        <p:txBody>
          <a:bodyPr xmlns:a="http://schemas.openxmlformats.org/drawingml/2006/main" lIns="50800" tIns="50800" rIns="50800" bIns="50800">
            <a:normAutofit/>
          </a:bodyPr>
          <a:lstStyle xmlns:a="http://schemas.openxmlformats.org/drawingml/2006/main"/>
          <a:p xmlns:a="http://schemas.openxmlformats.org/drawingml/2006/main">
            <a:r>
              <a:t>Slide bullet text</a:t>
            </a:r>
          </a:p>
          <a:p xmlns:a="http://schemas.openxmlformats.org/drawingml/2006/main">
            <a:pPr>
              <a:buNone/>
            </a:pPr>
          </a:p>
          <a:p xmlns:a="http://schemas.openxmlformats.org/drawingml/2006/main">
            <a:pPr>
              <a:buNone/>
            </a:pPr>
          </a:p>
          <a:p xmlns:a="http://schemas.openxmlformats.org/drawingml/2006/main">
            <a:pPr>
              <a:buNone/>
            </a:pPr>
          </a:p>
          <a:p xmlns:a="http://schemas.openxmlformats.org/drawingml/2006/main">
            <a:pPr>
              <a:buNone/>
            </a:pPr>
          </a:p>
        </p:txBody>
      </p:sp>
      <p:sp>
        <p:nvSpPr>
          <p:cNvPr id="4" name="Slide Number">
            <a:extLst xmlns:a="http://schemas.openxmlformats.org/drawingml/2006/main">
              <a:ext uri="{FF2B5EF4-FFF2-40B4-BE49-F238E27FC236}">
                <a16:creationId xmlns:a16="http://schemas.microsoft.com/office/drawing/2014/main" id="{0740B97F-07A2-478D-ABFF-BAE2DA6DAED0}"/>
              </a:ext>
            </a:extLst>
          </p:cNvPr>
          <p:cNvSpPr>
            <a:spLocks xmlns:a="http://schemas.openxmlformats.org/drawingml/2006/main" noGrp="1"/>
          </p:cNvSpPr>
          <p:nvPr>
            <p:ph type="sldNum" idx="2"/>
          </p:nvPr>
        </p:nvSpPr>
        <p:spPr>
          <a:xfrm xmlns:a="http://schemas.openxmlformats.org/drawingml/2006/main">
            <a:off x="5966240" y="6486710"/>
            <a:ext cx="253274" cy="241092"/>
          </a:xfrm>
          <a:prstGeom xmlns:a="http://schemas.openxmlformats.org/drawingml/2006/main" prst="rect">
            <a:avLst/>
          </a:prstGeom>
          <a:ln xmlns:a="http://schemas.openxmlformats.org/drawingml/2006/main" w="12700"/>
        </p:spPr>
        <p:txBody>
          <a:bodyPr xmlns:a="http://schemas.openxmlformats.org/drawingml/2006/main" wrap="none" lIns="50800" tIns="50800" rIns="50800" bIns="50800" anchor="b">
            <a:spAutoFit/>
          </a:bodyPr>
          <a:lstStyle xmlns:a="http://schemas.openxmlformats.org/drawingml/2006/main">
            <a:lvl1pPr algn="ctr">
              <a:lnSpc>
                <a:spcPct val="100000"/>
              </a:lnSpc>
              <a:spcBef>
                <a:spcPts val="0"/>
              </a:spcBef>
              <a:buNone/>
              <a:defRPr sz="900"/>
            </a:lvl1pPr>
          </a:lstStyle>
          <a:p xmlns:a="http://schemas.openxmlformats.org/drawingml/2006/main">
            <a:fld id="{86CB4B4D-7CA3-9044-876B-883B54F8677D}" type="slidenum">
              <a:t>‹#›</a:t>
            </a:fld>
          </a:p>
        </p:txBody>
      </p:sp>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2884394b8a0242f2"/>
    <p:sldLayoutId xmlns:r="http://schemas.openxmlformats.org/officeDocument/2006/relationships" id="2147483650" r:id="R208849af773c4c1a"/>
    <p:sldLayoutId xmlns:r="http://schemas.openxmlformats.org/officeDocument/2006/relationships" id="2147483651" r:id="R8c192efbc27b485e"/>
    <p:sldLayoutId xmlns:r="http://schemas.openxmlformats.org/officeDocument/2006/relationships" id="2147483652" r:id="Rf3f532a808a94389"/>
    <p:sldLayoutId xmlns:r="http://schemas.openxmlformats.org/officeDocument/2006/relationships" id="2147483653" r:id="R3a9e004966d84a9f"/>
    <p:sldLayoutId xmlns:r="http://schemas.openxmlformats.org/officeDocument/2006/relationships" id="2147483654" r:id="Rc2299b5cd5814a7d"/>
    <p:sldLayoutId xmlns:r="http://schemas.openxmlformats.org/officeDocument/2006/relationships" id="2147483655" r:id="R7c017c4251b44069"/>
    <p:sldLayoutId xmlns:r="http://schemas.openxmlformats.org/officeDocument/2006/relationships" id="2147483656" r:id="R986f6094b7c641aa"/>
    <p:sldLayoutId xmlns:r="http://schemas.openxmlformats.org/officeDocument/2006/relationships" id="2147483657" r:id="R68c8c50e65364818"/>
    <p:sldLayoutId xmlns:r="http://schemas.openxmlformats.org/officeDocument/2006/relationships" id="2147483658" r:id="Ra0554a1819044e40"/>
    <p:sldLayoutId xmlns:r="http://schemas.openxmlformats.org/officeDocument/2006/relationships" id="2147483659" r:id="Ra387551579fb44f6"/>
    <p:sldLayoutId xmlns:r="http://schemas.openxmlformats.org/officeDocument/2006/relationships" id="2147483660" r:id="Rd3acb19262e5438f"/>
    <p:sldLayoutId xmlns:r="http://schemas.openxmlformats.org/officeDocument/2006/relationships" id="2147483661" r:id="R2b5fd2cbab4549b7"/>
  </p:sldLayoutIdLst>
  <p:txStyles>
    <p:titleStyle>
      <a:lvl1pPr xmlns:a="http://schemas.openxmlformats.org/drawingml/2006/main" marL="0" indent="0" algn="l">
        <a:lnSpc>
          <a:spcPct val="80000"/>
        </a:lnSpc>
        <a:spcBef>
          <a:spcPts val="0"/>
        </a:spcBef>
        <a:spcAft>
          <a:spcPts val="0"/>
        </a:spcAft>
        <a:buNone/>
        <a:defRPr sz="4251" b="1" i="0" u="none" cap="none" spc="-85">
          <a:solidFill>
            <a:srgbClr val="000000"/>
          </a:solidFill>
          <a:latin typeface="+mn-lt"/>
          <a:ea typeface="+mn-lt"/>
          <a:cs typeface="+mn-lt"/>
        </a:defRPr>
      </a:lvl1pPr>
      <a:lvl2pPr xmlns:a="http://schemas.openxmlformats.org/drawingml/2006/main" marL="0" indent="228597" algn="l">
        <a:lnSpc>
          <a:spcPct val="80000"/>
        </a:lnSpc>
        <a:spcBef>
          <a:spcPts val="0"/>
        </a:spcBef>
        <a:spcAft>
          <a:spcPts val="0"/>
        </a:spcAft>
        <a:buNone/>
        <a:defRPr sz="4251" b="1" i="0" u="none" cap="none" spc="-85">
          <a:solidFill>
            <a:srgbClr val="000000"/>
          </a:solidFill>
          <a:latin typeface="+mn-lt"/>
          <a:ea typeface="+mn-lt"/>
          <a:cs typeface="+mn-lt"/>
        </a:defRPr>
      </a:lvl2pPr>
      <a:lvl3pPr xmlns:a="http://schemas.openxmlformats.org/drawingml/2006/main" marL="0" indent="457194" algn="l">
        <a:lnSpc>
          <a:spcPct val="80000"/>
        </a:lnSpc>
        <a:spcBef>
          <a:spcPts val="0"/>
        </a:spcBef>
        <a:spcAft>
          <a:spcPts val="0"/>
        </a:spcAft>
        <a:buNone/>
        <a:defRPr sz="4251" b="1" i="0" u="none" cap="none" spc="-85">
          <a:solidFill>
            <a:srgbClr val="000000"/>
          </a:solidFill>
          <a:latin typeface="+mn-lt"/>
          <a:ea typeface="+mn-lt"/>
          <a:cs typeface="+mn-lt"/>
        </a:defRPr>
      </a:lvl3pPr>
      <a:lvl4pPr xmlns:a="http://schemas.openxmlformats.org/drawingml/2006/main" marL="0" indent="685791" algn="l">
        <a:lnSpc>
          <a:spcPct val="80000"/>
        </a:lnSpc>
        <a:spcBef>
          <a:spcPts val="0"/>
        </a:spcBef>
        <a:spcAft>
          <a:spcPts val="0"/>
        </a:spcAft>
        <a:buNone/>
        <a:defRPr sz="4251" b="1" i="0" u="none" cap="none" spc="-85">
          <a:solidFill>
            <a:srgbClr val="000000"/>
          </a:solidFill>
          <a:latin typeface="+mn-lt"/>
          <a:ea typeface="+mn-lt"/>
          <a:cs typeface="+mn-lt"/>
        </a:defRPr>
      </a:lvl4pPr>
      <a:lvl5pPr xmlns:a="http://schemas.openxmlformats.org/drawingml/2006/main" marL="0" indent="914389" algn="l">
        <a:lnSpc>
          <a:spcPct val="80000"/>
        </a:lnSpc>
        <a:spcBef>
          <a:spcPts val="0"/>
        </a:spcBef>
        <a:spcAft>
          <a:spcPts val="0"/>
        </a:spcAft>
        <a:buNone/>
        <a:defRPr sz="4251" b="1" i="0" u="none" cap="none" spc="-85">
          <a:solidFill>
            <a:srgbClr val="000000"/>
          </a:solidFill>
          <a:latin typeface="+mn-lt"/>
          <a:ea typeface="+mn-lt"/>
          <a:cs typeface="+mn-lt"/>
        </a:defRPr>
      </a:lvl5pPr>
      <a:lvl6pPr xmlns:a="http://schemas.openxmlformats.org/drawingml/2006/main" marL="0" indent="1142986" algn="l">
        <a:lnSpc>
          <a:spcPct val="80000"/>
        </a:lnSpc>
        <a:spcBef>
          <a:spcPts val="0"/>
        </a:spcBef>
        <a:spcAft>
          <a:spcPts val="0"/>
        </a:spcAft>
        <a:buNone/>
        <a:defRPr sz="4251" b="1" i="0" u="none" cap="none" spc="-85">
          <a:solidFill>
            <a:srgbClr val="000000"/>
          </a:solidFill>
          <a:latin typeface="+mn-lt"/>
          <a:ea typeface="+mn-lt"/>
          <a:cs typeface="+mn-lt"/>
        </a:defRPr>
      </a:lvl6pPr>
      <a:lvl7pPr xmlns:a="http://schemas.openxmlformats.org/drawingml/2006/main" marL="0" indent="1371583" algn="l">
        <a:lnSpc>
          <a:spcPct val="80000"/>
        </a:lnSpc>
        <a:spcBef>
          <a:spcPts val="0"/>
        </a:spcBef>
        <a:spcAft>
          <a:spcPts val="0"/>
        </a:spcAft>
        <a:buNone/>
        <a:defRPr sz="4251" b="1" i="0" u="none" cap="none" spc="-85">
          <a:solidFill>
            <a:srgbClr val="000000"/>
          </a:solidFill>
          <a:latin typeface="+mn-lt"/>
          <a:ea typeface="+mn-lt"/>
          <a:cs typeface="+mn-lt"/>
        </a:defRPr>
      </a:lvl7pPr>
      <a:lvl8pPr xmlns:a="http://schemas.openxmlformats.org/drawingml/2006/main" marL="0" indent="1600180" algn="l">
        <a:lnSpc>
          <a:spcPct val="80000"/>
        </a:lnSpc>
        <a:spcBef>
          <a:spcPts val="0"/>
        </a:spcBef>
        <a:spcAft>
          <a:spcPts val="0"/>
        </a:spcAft>
        <a:buNone/>
        <a:defRPr sz="4251" b="1" i="0" u="none" cap="none" spc="-85">
          <a:solidFill>
            <a:srgbClr val="000000"/>
          </a:solidFill>
          <a:latin typeface="+mn-lt"/>
          <a:ea typeface="+mn-lt"/>
          <a:cs typeface="+mn-lt"/>
        </a:defRPr>
      </a:lvl8pPr>
      <a:lvl9pPr xmlns:a="http://schemas.openxmlformats.org/drawingml/2006/main" marL="0" indent="1828777" algn="l">
        <a:lnSpc>
          <a:spcPct val="80000"/>
        </a:lnSpc>
        <a:spcBef>
          <a:spcPts val="0"/>
        </a:spcBef>
        <a:spcAft>
          <a:spcPts val="0"/>
        </a:spcAft>
        <a:buNone/>
        <a:defRPr sz="4251" b="1" i="0" u="none" cap="none" spc="-85">
          <a:solidFill>
            <a:srgbClr val="000000"/>
          </a:solidFill>
          <a:latin typeface="+mn-lt"/>
          <a:ea typeface="+mn-lt"/>
          <a:cs typeface="+mn-lt"/>
        </a:defRPr>
      </a:lvl9pPr>
    </p:titleStyle>
    <p:bodyStyle>
      <a:lvl1pPr xmlns:a="http://schemas.openxmlformats.org/drawingml/2006/main" marL="304796" indent="-304796" algn="l">
        <a:lnSpc>
          <a:spcPct val="90000"/>
        </a:lnSpc>
        <a:spcBef>
          <a:spcPts val="2251"/>
        </a:spcBef>
        <a:spcAft>
          <a:spcPts val="0"/>
        </a:spcAft>
        <a:buChar char="•"/>
        <a:defRPr sz="2400" b="0" i="0" u="none" cap="none" spc="0">
          <a:solidFill>
            <a:srgbClr val="000000"/>
          </a:solidFill>
          <a:latin typeface="+mn-lt"/>
          <a:ea typeface="+mn-lt"/>
          <a:cs typeface="+mn-lt"/>
        </a:defRPr>
      </a:lvl1pPr>
      <a:lvl2pPr xmlns:a="http://schemas.openxmlformats.org/drawingml/2006/main" marL="609593" indent="-304796" algn="l">
        <a:lnSpc>
          <a:spcPct val="90000"/>
        </a:lnSpc>
        <a:spcBef>
          <a:spcPts val="2251"/>
        </a:spcBef>
        <a:spcAft>
          <a:spcPts val="0"/>
        </a:spcAft>
        <a:buChar char="•"/>
        <a:defRPr sz="2400" b="0" i="0" u="none" cap="none" spc="0">
          <a:solidFill>
            <a:srgbClr val="000000"/>
          </a:solidFill>
          <a:latin typeface="+mn-lt"/>
          <a:ea typeface="+mn-lt"/>
          <a:cs typeface="+mn-lt"/>
        </a:defRPr>
      </a:lvl2pPr>
      <a:lvl3pPr xmlns:a="http://schemas.openxmlformats.org/drawingml/2006/main" marL="914389" indent="-304796" algn="l">
        <a:lnSpc>
          <a:spcPct val="90000"/>
        </a:lnSpc>
        <a:spcBef>
          <a:spcPts val="2251"/>
        </a:spcBef>
        <a:spcAft>
          <a:spcPts val="0"/>
        </a:spcAft>
        <a:buChar char="•"/>
        <a:defRPr sz="2400" b="0" i="0" u="none" cap="none" spc="0">
          <a:solidFill>
            <a:srgbClr val="000000"/>
          </a:solidFill>
          <a:latin typeface="+mn-lt"/>
          <a:ea typeface="+mn-lt"/>
          <a:cs typeface="+mn-lt"/>
        </a:defRPr>
      </a:lvl3pPr>
      <a:lvl4pPr xmlns:a="http://schemas.openxmlformats.org/drawingml/2006/main" marL="1219184" indent="-304796" algn="l">
        <a:lnSpc>
          <a:spcPct val="90000"/>
        </a:lnSpc>
        <a:spcBef>
          <a:spcPts val="2251"/>
        </a:spcBef>
        <a:spcAft>
          <a:spcPts val="0"/>
        </a:spcAft>
        <a:buChar char="•"/>
        <a:defRPr sz="2400" b="0" i="0" u="none" cap="none" spc="0">
          <a:solidFill>
            <a:srgbClr val="000000"/>
          </a:solidFill>
          <a:latin typeface="+mn-lt"/>
          <a:ea typeface="+mn-lt"/>
          <a:cs typeface="+mn-lt"/>
        </a:defRPr>
      </a:lvl4pPr>
      <a:lvl5pPr xmlns:a="http://schemas.openxmlformats.org/drawingml/2006/main" marL="1523981" indent="-304796" algn="l">
        <a:lnSpc>
          <a:spcPct val="90000"/>
        </a:lnSpc>
        <a:spcBef>
          <a:spcPts val="2251"/>
        </a:spcBef>
        <a:spcAft>
          <a:spcPts val="0"/>
        </a:spcAft>
        <a:buChar char="•"/>
        <a:defRPr sz="2400" b="0" i="0" u="none" cap="none" spc="0">
          <a:solidFill>
            <a:srgbClr val="000000"/>
          </a:solidFill>
          <a:latin typeface="+mn-lt"/>
          <a:ea typeface="+mn-lt"/>
          <a:cs typeface="+mn-lt"/>
        </a:defRPr>
      </a:lvl5pPr>
      <a:lvl6pPr xmlns:a="http://schemas.openxmlformats.org/drawingml/2006/main" marL="1828777" indent="-304796" algn="l">
        <a:lnSpc>
          <a:spcPct val="90000"/>
        </a:lnSpc>
        <a:spcBef>
          <a:spcPts val="2251"/>
        </a:spcBef>
        <a:spcAft>
          <a:spcPts val="0"/>
        </a:spcAft>
        <a:buChar char="•"/>
        <a:defRPr sz="2400" b="0" i="0" u="none" cap="none" spc="0">
          <a:solidFill>
            <a:srgbClr val="000000"/>
          </a:solidFill>
          <a:latin typeface="+mn-lt"/>
          <a:ea typeface="+mn-lt"/>
          <a:cs typeface="+mn-lt"/>
        </a:defRPr>
      </a:lvl6pPr>
      <a:lvl7pPr xmlns:a="http://schemas.openxmlformats.org/drawingml/2006/main" marL="2133573" indent="-304796" algn="l">
        <a:lnSpc>
          <a:spcPct val="90000"/>
        </a:lnSpc>
        <a:spcBef>
          <a:spcPts val="2251"/>
        </a:spcBef>
        <a:spcAft>
          <a:spcPts val="0"/>
        </a:spcAft>
        <a:buChar char="•"/>
        <a:defRPr sz="2400" b="0" i="0" u="none" cap="none" spc="0">
          <a:solidFill>
            <a:srgbClr val="000000"/>
          </a:solidFill>
          <a:latin typeface="+mn-lt"/>
          <a:ea typeface="+mn-lt"/>
          <a:cs typeface="+mn-lt"/>
        </a:defRPr>
      </a:lvl7pPr>
      <a:lvl8pPr xmlns:a="http://schemas.openxmlformats.org/drawingml/2006/main" marL="2438370" indent="-304796" algn="l">
        <a:lnSpc>
          <a:spcPct val="90000"/>
        </a:lnSpc>
        <a:spcBef>
          <a:spcPts val="2251"/>
        </a:spcBef>
        <a:spcAft>
          <a:spcPts val="0"/>
        </a:spcAft>
        <a:buChar char="•"/>
        <a:defRPr sz="2400" b="0" i="0" u="none" cap="none" spc="0">
          <a:solidFill>
            <a:srgbClr val="000000"/>
          </a:solidFill>
          <a:latin typeface="+mn-lt"/>
          <a:ea typeface="+mn-lt"/>
          <a:cs typeface="+mn-lt"/>
        </a:defRPr>
      </a:lvl8pPr>
      <a:lvl9pPr xmlns:a="http://schemas.openxmlformats.org/drawingml/2006/main" marL="2743166" indent="-304796" algn="l">
        <a:lnSpc>
          <a:spcPct val="90000"/>
        </a:lnSpc>
        <a:spcBef>
          <a:spcPts val="2251"/>
        </a:spcBef>
        <a:spcAft>
          <a:spcPts val="0"/>
        </a:spcAft>
        <a:buChar char="•"/>
        <a:defRPr sz="2400" b="0" i="0" u="none" cap="none" spc="0">
          <a:solidFill>
            <a:srgbClr val="000000"/>
          </a:solidFill>
          <a:latin typeface="+mn-lt"/>
          <a:ea typeface="+mn-lt"/>
          <a:cs typeface="+mn-lt"/>
        </a:defRPr>
      </a:lvl9pPr>
    </p:bodyStyle>
    <p:otherStyle>
      <a:lvl1pPr xmlns:a="http://schemas.openxmlformats.org/drawingml/2006/main" marL="0" indent="0" algn="ctr">
        <a:lnSpc>
          <a:spcPct val="100000"/>
        </a:lnSpc>
        <a:spcBef>
          <a:spcPts val="0"/>
        </a:spcBef>
        <a:spcAft>
          <a:spcPts val="0"/>
        </a:spcAft>
        <a:buNone/>
        <a:defRPr sz="900" b="0" i="0" u="none" cap="none" spc="0">
          <a:solidFill>
            <a:schemeClr val="tx1"/>
          </a:solidFill>
          <a:latin typeface="+mn-lt"/>
          <a:ea typeface="+mn-lt"/>
          <a:cs typeface="+mn-lt"/>
        </a:defRPr>
      </a:lvl1pPr>
      <a:lvl2pPr xmlns:a="http://schemas.openxmlformats.org/drawingml/2006/main" marL="0" indent="228597" algn="ctr">
        <a:lnSpc>
          <a:spcPct val="100000"/>
        </a:lnSpc>
        <a:spcBef>
          <a:spcPts val="0"/>
        </a:spcBef>
        <a:spcAft>
          <a:spcPts val="0"/>
        </a:spcAft>
        <a:buNone/>
        <a:defRPr sz="900" b="0" i="0" u="none" cap="none" spc="0">
          <a:solidFill>
            <a:schemeClr val="tx1"/>
          </a:solidFill>
          <a:latin typeface="+mn-lt"/>
          <a:ea typeface="+mn-lt"/>
          <a:cs typeface="+mn-lt"/>
        </a:defRPr>
      </a:lvl2pPr>
      <a:lvl3pPr xmlns:a="http://schemas.openxmlformats.org/drawingml/2006/main" marL="0" indent="457194" algn="ctr">
        <a:lnSpc>
          <a:spcPct val="100000"/>
        </a:lnSpc>
        <a:spcBef>
          <a:spcPts val="0"/>
        </a:spcBef>
        <a:spcAft>
          <a:spcPts val="0"/>
        </a:spcAft>
        <a:buNone/>
        <a:defRPr sz="900" b="0" i="0" u="none" cap="none" spc="0">
          <a:solidFill>
            <a:schemeClr val="tx1"/>
          </a:solidFill>
          <a:latin typeface="+mn-lt"/>
          <a:ea typeface="+mn-lt"/>
          <a:cs typeface="+mn-lt"/>
        </a:defRPr>
      </a:lvl3pPr>
      <a:lvl4pPr xmlns:a="http://schemas.openxmlformats.org/drawingml/2006/main" marL="0" indent="685791" algn="ctr">
        <a:lnSpc>
          <a:spcPct val="100000"/>
        </a:lnSpc>
        <a:spcBef>
          <a:spcPts val="0"/>
        </a:spcBef>
        <a:spcAft>
          <a:spcPts val="0"/>
        </a:spcAft>
        <a:buNone/>
        <a:defRPr sz="900" b="0" i="0" u="none" cap="none" spc="0">
          <a:solidFill>
            <a:schemeClr val="tx1"/>
          </a:solidFill>
          <a:latin typeface="+mn-lt"/>
          <a:ea typeface="+mn-lt"/>
          <a:cs typeface="+mn-lt"/>
        </a:defRPr>
      </a:lvl4pPr>
      <a:lvl5pPr xmlns:a="http://schemas.openxmlformats.org/drawingml/2006/main" marL="0" indent="914389" algn="ctr">
        <a:lnSpc>
          <a:spcPct val="100000"/>
        </a:lnSpc>
        <a:spcBef>
          <a:spcPts val="0"/>
        </a:spcBef>
        <a:spcAft>
          <a:spcPts val="0"/>
        </a:spcAft>
        <a:buNone/>
        <a:defRPr sz="900" b="0" i="0" u="none" cap="none" spc="0">
          <a:solidFill>
            <a:schemeClr val="tx1"/>
          </a:solidFill>
          <a:latin typeface="+mn-lt"/>
          <a:ea typeface="+mn-lt"/>
          <a:cs typeface="+mn-lt"/>
        </a:defRPr>
      </a:lvl5pPr>
      <a:lvl6pPr xmlns:a="http://schemas.openxmlformats.org/drawingml/2006/main" marL="0" indent="1142986" algn="ctr">
        <a:lnSpc>
          <a:spcPct val="100000"/>
        </a:lnSpc>
        <a:spcBef>
          <a:spcPts val="0"/>
        </a:spcBef>
        <a:spcAft>
          <a:spcPts val="0"/>
        </a:spcAft>
        <a:buNone/>
        <a:defRPr sz="900" b="0" i="0" u="none" cap="none" spc="0">
          <a:solidFill>
            <a:schemeClr val="tx1"/>
          </a:solidFill>
          <a:latin typeface="+mn-lt"/>
          <a:ea typeface="+mn-lt"/>
          <a:cs typeface="+mn-lt"/>
        </a:defRPr>
      </a:lvl6pPr>
      <a:lvl7pPr xmlns:a="http://schemas.openxmlformats.org/drawingml/2006/main" marL="0" indent="1371583" algn="ctr">
        <a:lnSpc>
          <a:spcPct val="100000"/>
        </a:lnSpc>
        <a:spcBef>
          <a:spcPts val="0"/>
        </a:spcBef>
        <a:spcAft>
          <a:spcPts val="0"/>
        </a:spcAft>
        <a:buNone/>
        <a:defRPr sz="900" b="0" i="0" u="none" cap="none" spc="0">
          <a:solidFill>
            <a:schemeClr val="tx1"/>
          </a:solidFill>
          <a:latin typeface="+mn-lt"/>
          <a:ea typeface="+mn-lt"/>
          <a:cs typeface="+mn-lt"/>
        </a:defRPr>
      </a:lvl7pPr>
      <a:lvl8pPr xmlns:a="http://schemas.openxmlformats.org/drawingml/2006/main" marL="0" indent="1600180" algn="ctr">
        <a:lnSpc>
          <a:spcPct val="100000"/>
        </a:lnSpc>
        <a:spcBef>
          <a:spcPts val="0"/>
        </a:spcBef>
        <a:spcAft>
          <a:spcPts val="0"/>
        </a:spcAft>
        <a:buNone/>
        <a:defRPr sz="900" b="0" i="0" u="none" cap="none" spc="0">
          <a:solidFill>
            <a:schemeClr val="tx1"/>
          </a:solidFill>
          <a:latin typeface="+mn-lt"/>
          <a:ea typeface="+mn-lt"/>
          <a:cs typeface="+mn-lt"/>
        </a:defRPr>
      </a:lvl8pPr>
      <a:lvl9pPr xmlns:a="http://schemas.openxmlformats.org/drawingml/2006/main" marL="0" indent="1828777" algn="ctr">
        <a:lnSpc>
          <a:spcPct val="100000"/>
        </a:lnSpc>
        <a:spcBef>
          <a:spcPts val="0"/>
        </a:spcBef>
        <a:spcAft>
          <a:spcPts val="0"/>
        </a:spcAft>
        <a:buNone/>
        <a:defRPr sz="900" b="0" i="0" u="none" cap="none" spc="0">
          <a:solidFill>
            <a:schemeClr val="tx1"/>
          </a:solidFill>
          <a:latin typeface="+mn-lt"/>
          <a:ea typeface="+mn-lt"/>
          <a:cs typeface="+mn-lt"/>
        </a:defRPr>
      </a:lvl9pPr>
    </p:otherStyle>
  </p:txStyles>
</p:sldMaster>
</file>

<file path=ppt/slideMasters/theme/theme2.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7343c3235e314aff" /><Relationship Type="http://schemas.openxmlformats.org/officeDocument/2006/relationships/notesSlide" Target="/ppt/notesSlides/notesSlide1.xml" Id="R6e102d661f1f49b6" /></Relationships>
</file>

<file path=ppt/slides/_rels/slide10.xml.rels>&#65279;<?xml version="1.0" encoding="utf-8"?><Relationships xmlns="http://schemas.openxmlformats.org/package/2006/relationships"><Relationship Type="http://schemas.openxmlformats.org/officeDocument/2006/relationships/slideLayout" Target="/ppt/slideLayouts/slideLayout3.xml" Id="R578d0d35287f4e64" /><Relationship Type="http://schemas.openxmlformats.org/officeDocument/2006/relationships/image" Target="/ppt/media/image8.jpeg" Id="R683aa6cc5d3a4e93" /><Relationship Type="http://schemas.openxmlformats.org/officeDocument/2006/relationships/notesSlide" Target="/ppt/notesSlides/notesSlide10.xml" Id="Re1f8104d3384480d" /></Relationships>
</file>

<file path=ppt/slides/_rels/slide11.xml.rels>&#65279;<?xml version="1.0" encoding="utf-8"?><Relationships xmlns="http://schemas.openxmlformats.org/package/2006/relationships"><Relationship Type="http://schemas.openxmlformats.org/officeDocument/2006/relationships/slideLayout" Target="/ppt/slideLayouts/slideLayout3.xml" Id="R212d134834a24949" /><Relationship Type="http://schemas.openxmlformats.org/officeDocument/2006/relationships/image" Target="/ppt/media/image9.jpeg" Id="Rce0f8a822b974356" /><Relationship Type="http://schemas.openxmlformats.org/officeDocument/2006/relationships/image" Target="/ppt/media/image10.jpeg" Id="R77bf69671cfe40e4" /><Relationship Type="http://schemas.openxmlformats.org/officeDocument/2006/relationships/notesSlide" Target="/ppt/notesSlides/notesSlide11.xml" Id="R0ab4fef57ba245b1" /></Relationships>
</file>

<file path=ppt/slides/_rels/slide12.xml.rels>&#65279;<?xml version="1.0" encoding="utf-8"?><Relationships xmlns="http://schemas.openxmlformats.org/package/2006/relationships"><Relationship Type="http://schemas.openxmlformats.org/officeDocument/2006/relationships/slideLayout" Target="/ppt/slideLayouts/slideLayout3.xml" Id="Rf96e306a779b482f" /><Relationship Type="http://schemas.openxmlformats.org/officeDocument/2006/relationships/image" Target="/ppt/media/image11.jpeg" Id="R9d5648cd0add4e33" /><Relationship Type="http://schemas.openxmlformats.org/officeDocument/2006/relationships/notesSlide" Target="/ppt/notesSlides/notesSlide12.xml" Id="Ra69b3d05b7504f77" /></Relationships>
</file>

<file path=ppt/slides/_rels/slide13.xml.rels>&#65279;<?xml version="1.0" encoding="utf-8"?><Relationships xmlns="http://schemas.openxmlformats.org/package/2006/relationships"><Relationship Type="http://schemas.openxmlformats.org/officeDocument/2006/relationships/slideLayout" Target="/ppt/slideLayouts/slideLayout3.xml" Id="Rb13405912c5d4015" /><Relationship Type="http://schemas.openxmlformats.org/officeDocument/2006/relationships/image" Target="/ppt/media/image12.jpeg" Id="R4120d49becae4917" /><Relationship Type="http://schemas.openxmlformats.org/officeDocument/2006/relationships/notesSlide" Target="/ppt/notesSlides/notesSlide13.xml" Id="R93811005b8bd4e1d" /></Relationships>
</file>

<file path=ppt/slides/_rels/slide14.xml.rels>&#65279;<?xml version="1.0" encoding="utf-8"?><Relationships xmlns="http://schemas.openxmlformats.org/package/2006/relationships"><Relationship Type="http://schemas.openxmlformats.org/officeDocument/2006/relationships/slideLayout" Target="/ppt/slideLayouts/slideLayout3.xml" Id="R256fca79d8ce4d0a" /><Relationship Type="http://schemas.openxmlformats.org/officeDocument/2006/relationships/image" Target="/ppt/media/image13.jpeg" Id="R0d63e25b0ca1416e" /><Relationship Type="http://schemas.openxmlformats.org/officeDocument/2006/relationships/notesSlide" Target="/ppt/notesSlides/notesSlide14.xml" Id="Rcabe79a1e36f47b4" /></Relationships>
</file>

<file path=ppt/slides/_rels/slide15.xml.rels>&#65279;<?xml version="1.0" encoding="utf-8"?><Relationships xmlns="http://schemas.openxmlformats.org/package/2006/relationships"><Relationship Type="http://schemas.openxmlformats.org/officeDocument/2006/relationships/slideLayout" Target="/ppt/slideLayouts/slideLayout3.xml" Id="Rc8b28ed46d3848e0" /><Relationship Type="http://schemas.openxmlformats.org/officeDocument/2006/relationships/image" Target="/ppt/media/image14.jpeg" Id="R3e0b1426fca14f7a" /><Relationship Type="http://schemas.openxmlformats.org/officeDocument/2006/relationships/notesSlide" Target="/ppt/notesSlides/notesSlide15.xml" Id="R3af1378acd534b98" /></Relationships>
</file>

<file path=ppt/slides/_rels/slide16.xml.rels>&#65279;<?xml version="1.0" encoding="utf-8"?><Relationships xmlns="http://schemas.openxmlformats.org/package/2006/relationships"><Relationship Type="http://schemas.openxmlformats.org/officeDocument/2006/relationships/slideLayout" Target="/ppt/slideLayouts/slideLayout3.xml" Id="R480495664ee34220" /><Relationship Type="http://schemas.openxmlformats.org/officeDocument/2006/relationships/image" Target="/ppt/media/image15.jpeg" Id="Rbf6ac2d6debb4d15" /><Relationship Type="http://schemas.openxmlformats.org/officeDocument/2006/relationships/notesSlide" Target="/ppt/notesSlides/notesSlide16.xml" Id="R0bf975158c784296" /></Relationships>
</file>

<file path=ppt/slides/_rels/slide17.xml.rels>&#65279;<?xml version="1.0" encoding="utf-8"?><Relationships xmlns="http://schemas.openxmlformats.org/package/2006/relationships"><Relationship Type="http://schemas.openxmlformats.org/officeDocument/2006/relationships/slideLayout" Target="/ppt/slideLayouts/slideLayout3.xml" Id="Ra0f1ba806385479c" /><Relationship Type="http://schemas.openxmlformats.org/officeDocument/2006/relationships/image" Target="/ppt/media/image16.jpeg" Id="Re4c570aa38534dc7" /><Relationship Type="http://schemas.openxmlformats.org/officeDocument/2006/relationships/notesSlide" Target="/ppt/notesSlides/notesSlide17.xml" Id="Rf221a1afb17b498e" /></Relationships>
</file>

<file path=ppt/slides/_rels/slide18.xml.rels>&#65279;<?xml version="1.0" encoding="utf-8"?><Relationships xmlns="http://schemas.openxmlformats.org/package/2006/relationships"><Relationship Type="http://schemas.openxmlformats.org/officeDocument/2006/relationships/slideLayout" Target="/ppt/slideLayouts/slideLayout3.xml" Id="R04df1db55ec44417" /><Relationship Type="http://schemas.openxmlformats.org/officeDocument/2006/relationships/image" Target="/ppt/media/image17.jpeg" Id="Rbc1f004da8b24c8e" /><Relationship Type="http://schemas.openxmlformats.org/officeDocument/2006/relationships/notesSlide" Target="/ppt/notesSlides/notesSlide18.xml" Id="Ra4d03a6b6d704a7c" /></Relationships>
</file>

<file path=ppt/slides/_rels/slide19.xml.rels>&#65279;<?xml version="1.0" encoding="utf-8"?><Relationships xmlns="http://schemas.openxmlformats.org/package/2006/relationships"><Relationship Type="http://schemas.openxmlformats.org/officeDocument/2006/relationships/slideLayout" Target="/ppt/slideLayouts/slideLayout3.xml" Id="R38db403eca4b4cba" /><Relationship Type="http://schemas.openxmlformats.org/officeDocument/2006/relationships/image" Target="/ppt/media/image18.jpeg" Id="R0c6628e7d2e948bd" /><Relationship Type="http://schemas.openxmlformats.org/officeDocument/2006/relationships/notesSlide" Target="/ppt/notesSlides/notesSlide19.xml" Id="Rddea04303e174ed8"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9347c55b4b4d4752" /><Relationship Type="http://schemas.openxmlformats.org/officeDocument/2006/relationships/notesSlide" Target="/ppt/notesSlides/notesSlide2.xml" Id="Rb7fd27fea20040aa" /></Relationships>
</file>

<file path=ppt/slides/_rels/slide20.xml.rels>&#65279;<?xml version="1.0" encoding="utf-8"?><Relationships xmlns="http://schemas.openxmlformats.org/package/2006/relationships"><Relationship Type="http://schemas.openxmlformats.org/officeDocument/2006/relationships/slideLayout" Target="/ppt/slideLayouts/slideLayout3.xml" Id="Re8c2e70615174d96" /><Relationship Type="http://schemas.openxmlformats.org/officeDocument/2006/relationships/image" Target="/ppt/media/image19.jpeg" Id="R0c4a316642ee48a8" /><Relationship Type="http://schemas.openxmlformats.org/officeDocument/2006/relationships/notesSlide" Target="/ppt/notesSlides/notesSlide20.xml" Id="R7479d49ab49a4388" /></Relationships>
</file>

<file path=ppt/slides/_rels/slide21.xml.rels>&#65279;<?xml version="1.0" encoding="utf-8"?><Relationships xmlns="http://schemas.openxmlformats.org/package/2006/relationships"><Relationship Type="http://schemas.openxmlformats.org/officeDocument/2006/relationships/slideLayout" Target="/ppt/slideLayouts/slideLayout3.xml" Id="R03a7daac60e64701" /><Relationship Type="http://schemas.openxmlformats.org/officeDocument/2006/relationships/image" Target="/ppt/media/image20.jpeg" Id="R47caf48b44ab40f4" /><Relationship Type="http://schemas.openxmlformats.org/officeDocument/2006/relationships/notesSlide" Target="/ppt/notesSlides/notesSlide21.xml" Id="R43578ce6323e4d8c" /></Relationships>
</file>

<file path=ppt/slides/_rels/slide22.xml.rels>&#65279;<?xml version="1.0" encoding="utf-8"?><Relationships xmlns="http://schemas.openxmlformats.org/package/2006/relationships"><Relationship Type="http://schemas.openxmlformats.org/officeDocument/2006/relationships/slideLayout" Target="/ppt/slideLayouts/slideLayout3.xml" Id="Rdb4781bd5a264f98" /><Relationship Type="http://schemas.openxmlformats.org/officeDocument/2006/relationships/image" Target="/ppt/media/image21.jpeg" Id="Re372673a64164ba4" /><Relationship Type="http://schemas.openxmlformats.org/officeDocument/2006/relationships/image" Target="/ppt/media/image22.jpeg" Id="Red2aa81c64f04b78" /><Relationship Type="http://schemas.openxmlformats.org/officeDocument/2006/relationships/notesSlide" Target="/ppt/notesSlides/notesSlide22.xml" Id="Raf07b58316394e94" /></Relationships>
</file>

<file path=ppt/slides/_rels/slide23.xml.rels>&#65279;<?xml version="1.0" encoding="utf-8"?><Relationships xmlns="http://schemas.openxmlformats.org/package/2006/relationships"><Relationship Type="http://schemas.openxmlformats.org/officeDocument/2006/relationships/slideLayout" Target="/ppt/slideLayouts/slideLayout3.xml" Id="R67b837ef56584c68" /><Relationship Type="http://schemas.openxmlformats.org/officeDocument/2006/relationships/image" Target="/ppt/media/image23.jpeg" Id="R6bf684cf2ee045f2" /><Relationship Type="http://schemas.openxmlformats.org/officeDocument/2006/relationships/notesSlide" Target="/ppt/notesSlides/notesSlide23.xml" Id="R1e5dad3d34eb4e82" /></Relationships>
</file>

<file path=ppt/slides/_rels/slide24.xml.rels>&#65279;<?xml version="1.0" encoding="utf-8"?><Relationships xmlns="http://schemas.openxmlformats.org/package/2006/relationships"><Relationship Type="http://schemas.openxmlformats.org/officeDocument/2006/relationships/slideLayout" Target="/ppt/slideLayouts/slideLayout3.xml" Id="Rd6389df1d8234598" /><Relationship Type="http://schemas.openxmlformats.org/officeDocument/2006/relationships/image" Target="/ppt/media/image24.jpeg" Id="R88071194fe574436" /><Relationship Type="http://schemas.openxmlformats.org/officeDocument/2006/relationships/notesSlide" Target="/ppt/notesSlides/notesSlide24.xml" Id="R0840f8ccdd974754" /></Relationships>
</file>

<file path=ppt/slides/_rels/slide25.xml.rels>&#65279;<?xml version="1.0" encoding="utf-8"?><Relationships xmlns="http://schemas.openxmlformats.org/package/2006/relationships"><Relationship Type="http://schemas.openxmlformats.org/officeDocument/2006/relationships/slideLayout" Target="/ppt/slideLayouts/slideLayout3.xml" Id="R21468905b3aa4f0b" /><Relationship Type="http://schemas.openxmlformats.org/officeDocument/2006/relationships/image" Target="/ppt/media/image25.jpeg" Id="Rf35d72b33a504b8e" /><Relationship Type="http://schemas.openxmlformats.org/officeDocument/2006/relationships/notesSlide" Target="/ppt/notesSlides/notesSlide25.xml" Id="R0e377c281e494986" /></Relationships>
</file>

<file path=ppt/slides/_rels/slide26.xml.rels>&#65279;<?xml version="1.0" encoding="utf-8"?><Relationships xmlns="http://schemas.openxmlformats.org/package/2006/relationships"><Relationship Type="http://schemas.openxmlformats.org/officeDocument/2006/relationships/slideLayout" Target="/ppt/slideLayouts/slideLayout3.xml" Id="Ra1eaba26121642b7" /><Relationship Type="http://schemas.openxmlformats.org/officeDocument/2006/relationships/image" Target="/ppt/media/image26.jpeg" Id="R8df695261fe44e7d" /><Relationship Type="http://schemas.openxmlformats.org/officeDocument/2006/relationships/notesSlide" Target="/ppt/notesSlides/notesSlide26.xml" Id="R84702161f97f4a80" /></Relationships>
</file>

<file path=ppt/slides/_rels/slide27.xml.rels>&#65279;<?xml version="1.0" encoding="utf-8"?><Relationships xmlns="http://schemas.openxmlformats.org/package/2006/relationships"><Relationship Type="http://schemas.openxmlformats.org/officeDocument/2006/relationships/slideLayout" Target="/ppt/slideLayouts/slideLayout3.xml" Id="R96e115edb2714504" /><Relationship Type="http://schemas.openxmlformats.org/officeDocument/2006/relationships/image" Target="/ppt/media/image27.jpeg" Id="Rb114ba6990344d73" /><Relationship Type="http://schemas.openxmlformats.org/officeDocument/2006/relationships/notesSlide" Target="/ppt/notesSlides/notesSlide27.xml" Id="R15d925b13f514ba3" /></Relationships>
</file>

<file path=ppt/slides/_rels/slide28.xml.rels>&#65279;<?xml version="1.0" encoding="utf-8"?><Relationships xmlns="http://schemas.openxmlformats.org/package/2006/relationships"><Relationship Type="http://schemas.openxmlformats.org/officeDocument/2006/relationships/slideLayout" Target="/ppt/slideLayouts/slideLayout3.xml" Id="R90f454ea31414f24" /><Relationship Type="http://schemas.openxmlformats.org/officeDocument/2006/relationships/image" Target="/ppt/media/image28.jpeg" Id="R4c2190c6b2d04d02" /><Relationship Type="http://schemas.openxmlformats.org/officeDocument/2006/relationships/notesSlide" Target="/ppt/notesSlides/notesSlide28.xml" Id="R62e1a7b5e95a4718" /></Relationships>
</file>

<file path=ppt/slides/_rels/slide29.xml.rels>&#65279;<?xml version="1.0" encoding="utf-8"?><Relationships xmlns="http://schemas.openxmlformats.org/package/2006/relationships"><Relationship Type="http://schemas.openxmlformats.org/officeDocument/2006/relationships/slideLayout" Target="/ppt/slideLayouts/slideLayout3.xml" Id="R2e431b65144747c0" /><Relationship Type="http://schemas.openxmlformats.org/officeDocument/2006/relationships/image" Target="/ppt/media/image29.jpeg" Id="R96957660f3814ccc" /><Relationship Type="http://schemas.openxmlformats.org/officeDocument/2006/relationships/notesSlide" Target="/ppt/notesSlides/notesSlide29.xml" Id="R2c00c0ec2ca741e9" /></Relationships>
</file>

<file path=ppt/slides/_rels/slide3.xml.rels>&#65279;<?xml version="1.0" encoding="utf-8"?><Relationships xmlns="http://schemas.openxmlformats.org/package/2006/relationships"><Relationship Type="http://schemas.openxmlformats.org/officeDocument/2006/relationships/slideLayout" Target="/ppt/slideLayouts/slideLayout2.xml" Id="Re2cb70ff79dc481b" /><Relationship Type="http://schemas.openxmlformats.org/officeDocument/2006/relationships/notesSlide" Target="/ppt/notesSlides/notesSlide3.xml" Id="Raa52b2f804f64b95" /></Relationships>
</file>

<file path=ppt/slides/_rels/slide30.xml.rels>&#65279;<?xml version="1.0" encoding="utf-8"?><Relationships xmlns="http://schemas.openxmlformats.org/package/2006/relationships"><Relationship Type="http://schemas.openxmlformats.org/officeDocument/2006/relationships/slideLayout" Target="/ppt/slideLayouts/slideLayout3.xml" Id="R8cbf9200892a46cb" /><Relationship Type="http://schemas.openxmlformats.org/officeDocument/2006/relationships/image" Target="/ppt/media/image30.jpeg" Id="R945733b8e1f14052" /><Relationship Type="http://schemas.openxmlformats.org/officeDocument/2006/relationships/notesSlide" Target="/ppt/notesSlides/notesSlide30.xml" Id="R8a0fded1efb147c5" /></Relationships>
</file>

<file path=ppt/slides/_rels/slide31.xml.rels>&#65279;<?xml version="1.0" encoding="utf-8"?><Relationships xmlns="http://schemas.openxmlformats.org/package/2006/relationships"><Relationship Type="http://schemas.openxmlformats.org/officeDocument/2006/relationships/slideLayout" Target="/ppt/slideLayouts/slideLayout3.xml" Id="Rc15570a9782345cb" /><Relationship Type="http://schemas.openxmlformats.org/officeDocument/2006/relationships/image" Target="/ppt/media/image31.jpeg" Id="Rca3af5d72e114d76" /><Relationship Type="http://schemas.openxmlformats.org/officeDocument/2006/relationships/notesSlide" Target="/ppt/notesSlides/notesSlide31.xml" Id="R43f52779ab3b4844" /></Relationships>
</file>

<file path=ppt/slides/_rels/slide32.xml.rels>&#65279;<?xml version="1.0" encoding="utf-8"?><Relationships xmlns="http://schemas.openxmlformats.org/package/2006/relationships"><Relationship Type="http://schemas.openxmlformats.org/officeDocument/2006/relationships/slideLayout" Target="/ppt/slideLayouts/slideLayout3.xml" Id="R2d095c44b8e74394" /><Relationship Type="http://schemas.openxmlformats.org/officeDocument/2006/relationships/image" Target="/ppt/media/image32.jpeg" Id="R804932db626b427f" /><Relationship Type="http://schemas.openxmlformats.org/officeDocument/2006/relationships/notesSlide" Target="/ppt/notesSlides/notesSlide32.xml" Id="R85229321f3254cbb" /></Relationships>
</file>

<file path=ppt/slides/_rels/slide33.xml.rels>&#65279;<?xml version="1.0" encoding="utf-8"?><Relationships xmlns="http://schemas.openxmlformats.org/package/2006/relationships"><Relationship Type="http://schemas.openxmlformats.org/officeDocument/2006/relationships/slideLayout" Target="/ppt/slideLayouts/slideLayout3.xml" Id="Rfe4d5ced969645a8" /><Relationship Type="http://schemas.openxmlformats.org/officeDocument/2006/relationships/image" Target="/ppt/media/image33.jpeg" Id="R871e9b39cc1644bc" /><Relationship Type="http://schemas.openxmlformats.org/officeDocument/2006/relationships/notesSlide" Target="/ppt/notesSlides/notesSlide33.xml" Id="R07da7a0efcf8471b" /></Relationships>
</file>

<file path=ppt/slides/_rels/slide34.xml.rels>&#65279;<?xml version="1.0" encoding="utf-8"?><Relationships xmlns="http://schemas.openxmlformats.org/package/2006/relationships"><Relationship Type="http://schemas.openxmlformats.org/officeDocument/2006/relationships/slideLayout" Target="/ppt/slideLayouts/slideLayout3.xml" Id="R72b59b22e4104069" /><Relationship Type="http://schemas.openxmlformats.org/officeDocument/2006/relationships/image" Target="/ppt/media/image34.jpeg" Id="R413d97bd6c6f467d" /><Relationship Type="http://schemas.openxmlformats.org/officeDocument/2006/relationships/notesSlide" Target="/ppt/notesSlides/notesSlide34.xml" Id="R6e0e1da3de884caf" /></Relationships>
</file>

<file path=ppt/slides/_rels/slide35.xml.rels>&#65279;<?xml version="1.0" encoding="utf-8"?><Relationships xmlns="http://schemas.openxmlformats.org/package/2006/relationships"><Relationship Type="http://schemas.openxmlformats.org/officeDocument/2006/relationships/slideLayout" Target="/ppt/slideLayouts/slideLayout3.xml" Id="R5cb9b289e3e84b74" /><Relationship Type="http://schemas.openxmlformats.org/officeDocument/2006/relationships/image" Target="/ppt/media/image35.jpeg" Id="Re4ab7d8a787c4b50" /><Relationship Type="http://schemas.openxmlformats.org/officeDocument/2006/relationships/notesSlide" Target="/ppt/notesSlides/notesSlide35.xml" Id="R4604a58aa0114b04" /></Relationships>
</file>

<file path=ppt/slides/_rels/slide36.xml.rels>&#65279;<?xml version="1.0" encoding="utf-8"?><Relationships xmlns="http://schemas.openxmlformats.org/package/2006/relationships"><Relationship Type="http://schemas.openxmlformats.org/officeDocument/2006/relationships/slideLayout" Target="/ppt/slideLayouts/slideLayout3.xml" Id="R86f132bdca6f49ed" /><Relationship Type="http://schemas.openxmlformats.org/officeDocument/2006/relationships/image" Target="/ppt/media/image36.jpeg" Id="R6500b4d3e07c48c2" /><Relationship Type="http://schemas.openxmlformats.org/officeDocument/2006/relationships/notesSlide" Target="/ppt/notesSlides/notesSlide36.xml" Id="Rf11851f783b2409c" /></Relationships>
</file>

<file path=ppt/slides/_rels/slide37.xml.rels>&#65279;<?xml version="1.0" encoding="utf-8"?><Relationships xmlns="http://schemas.openxmlformats.org/package/2006/relationships"><Relationship Type="http://schemas.openxmlformats.org/officeDocument/2006/relationships/slideLayout" Target="/ppt/slideLayouts/slideLayout10.xml" Id="Re381bb72622f4f03" /><Relationship Type="http://schemas.openxmlformats.org/officeDocument/2006/relationships/notesSlide" Target="/ppt/notesSlides/notesSlide37.xml" Id="R6e0ffcb376d04605" /></Relationships>
</file>

<file path=ppt/slides/_rels/slide4.xml.rels>&#65279;<?xml version="1.0" encoding="utf-8"?><Relationships xmlns="http://schemas.openxmlformats.org/package/2006/relationships"><Relationship Type="http://schemas.openxmlformats.org/officeDocument/2006/relationships/slideLayout" Target="/ppt/slideLayouts/slideLayout12.xml" Id="R3f9ab5d6a710497f" /><Relationship Type="http://schemas.openxmlformats.org/officeDocument/2006/relationships/image" Target="/ppt/media/image10.png" Id="R8b46b7a2f2934b71" /><Relationship Type="http://schemas.openxmlformats.org/officeDocument/2006/relationships/notesSlide" Target="/ppt/notesSlides/notesSlide4.xml" Id="R95a7697ccb914ca9" /></Relationships>
</file>

<file path=ppt/slides/_rels/slide5.xml.rels>&#65279;<?xml version="1.0" encoding="utf-8"?><Relationships xmlns="http://schemas.openxmlformats.org/package/2006/relationships"><Relationship Type="http://schemas.openxmlformats.org/officeDocument/2006/relationships/slideLayout" Target="/ppt/slideLayouts/slideLayout3.xml" Id="Rdacdec447e5f46b2" /><Relationship Type="http://schemas.openxmlformats.org/officeDocument/2006/relationships/notesSlide" Target="/ppt/notesSlides/notesSlide5.xml" Id="R0c12a6e8632c4c20" /></Relationships>
</file>

<file path=ppt/slides/_rels/slide6.xml.rels>&#65279;<?xml version="1.0" encoding="utf-8"?><Relationships xmlns="http://schemas.openxmlformats.org/package/2006/relationships"><Relationship Type="http://schemas.openxmlformats.org/officeDocument/2006/relationships/slideLayout" Target="/ppt/slideLayouts/slideLayout12.xml" Id="R5841c81fab1b4af4" /><Relationship Type="http://schemas.openxmlformats.org/officeDocument/2006/relationships/image" Target="/ppt/media/image10.png" Id="Rc55b8e4d61d84bdf" /><Relationship Type="http://schemas.openxmlformats.org/officeDocument/2006/relationships/notesSlide" Target="/ppt/notesSlides/notesSlide6.xml" Id="Rb483f9bcb94949c8" /></Relationships>
</file>

<file path=ppt/slides/_rels/slide7.xml.rels>&#65279;<?xml version="1.0" encoding="utf-8"?><Relationships xmlns="http://schemas.openxmlformats.org/package/2006/relationships"><Relationship Type="http://schemas.openxmlformats.org/officeDocument/2006/relationships/slideLayout" Target="/ppt/slideLayouts/slideLayout3.xml" Id="R421ec968e66e48da" /><Relationship Type="http://schemas.openxmlformats.org/officeDocument/2006/relationships/image" Target="/ppt/media/image6.jpeg" Id="R9986c99cde66496d" /><Relationship Type="http://schemas.openxmlformats.org/officeDocument/2006/relationships/notesSlide" Target="/ppt/notesSlides/notesSlide7.xml" Id="R4001ba8201cf4e61" /></Relationships>
</file>

<file path=ppt/slides/_rels/slide8.xml.rels>&#65279;<?xml version="1.0" encoding="utf-8"?><Relationships xmlns="http://schemas.openxmlformats.org/package/2006/relationships"><Relationship Type="http://schemas.openxmlformats.org/officeDocument/2006/relationships/slideLayout" Target="/ppt/slideLayouts/slideLayout3.xml" Id="Rb4ea6800ca424bad" /><Relationship Type="http://schemas.openxmlformats.org/officeDocument/2006/relationships/image" Target="/ppt/media/image7.jpeg" Id="Rff65a9fbe3904da9" /><Relationship Type="http://schemas.openxmlformats.org/officeDocument/2006/relationships/notesSlide" Target="/ppt/notesSlides/notesSlide8.xml" Id="R0c6d72c51a4b46fb" /></Relationships>
</file>

<file path=ppt/slides/_rels/slide9.xml.rels>&#65279;<?xml version="1.0" encoding="utf-8"?><Relationships xmlns="http://schemas.openxmlformats.org/package/2006/relationships"><Relationship Type="http://schemas.openxmlformats.org/officeDocument/2006/relationships/slideLayout" Target="/ppt/slideLayouts/slideLayout3.xml" Id="R8018899177ea4cff" /><Relationship Type="http://schemas.openxmlformats.org/officeDocument/2006/relationships/image" Target="/ppt/media/image11.png" Id="Ra006baef699948d1" /><Relationship Type="http://schemas.openxmlformats.org/officeDocument/2006/relationships/notesSlide" Target="/ppt/notesSlides/notesSlide9.xml" Id="R702411d806034a97"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2111A30-B86A-18DC-CFD2-586F00D2261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a:r>
              <a:t>Cours C.03.06.02</a:t>
            </a:r>
          </a:p>
          <a:p xmlns:a="http://schemas.openxmlformats.org/drawingml/2006/main">
            <a:r>
              <a:t>Entretien – Exercices</a:t>
            </a:r>
          </a:p>
        </p:txBody>
      </p:sp>
      <p:sp>
        <p:nvSpPr>
          <p:cNvPr id="3" name="Text Placeholder 2">
            <a:extLst xmlns:a="http://schemas.openxmlformats.org/drawingml/2006/main">
              <a:ext uri="{FF2B5EF4-FFF2-40B4-BE49-F238E27FC236}">
                <a16:creationId xmlns:a16="http://schemas.microsoft.com/office/drawing/2014/main" id="{FFD85AD9-F452-2FFB-4F41-12718A52AA28}"/>
              </a:ext>
            </a:extLst>
          </p:cNvPr>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Marek Pszczola</a:t>
            </a:r>
          </a:p>
          <a:p xmlns:a="http://schemas.openxmlformats.org/drawingml/2006/main">
            <a:r>
              <a:t>(la présentation a été préparée sur la base des documents du Dr Majlun, Pologne)</a:t>
            </a:r>
          </a:p>
        </p:txBody>
      </p:sp>
    </p:spTree>
    <p:extLst>
      <p:ext uri="{BB962C8B-B14F-4D97-AF65-F5344CB8AC3E}">
        <p14:creationId xmlns:p14="http://schemas.microsoft.com/office/powerpoint/2010/main" val="1478447607"/>
      </p:ext>
    </p:extLst>
  </p:cSld>
</p:sld>
</file>

<file path=ppt/slides/slide10.xml><?xml version="1.0" encoding="utf-8"?>
<p:sld xmlns:p="http://schemas.openxmlformats.org/presentationml/2006/main">
  <p:cSld>
    <p:spTree>
      <p:nvGrpSpPr>
        <p:cNvPr id="1" name=""/>
        <p:cNvGrpSpPr/>
        <p:nvPr/>
      </p:nvGrpSpPr>
      <p:grpSpPr>
        <a:xfrm xmlns:a="http://schemas.openxmlformats.org/drawingml/2006/main"/>
      </p:grpSpPr>
      <p:sp>
        <p:nvSpPr>
          <p:cNvPr id="182" name="object 8">
            <a:extLst xmlns:a="http://schemas.openxmlformats.org/drawingml/2006/main">
              <a:ext uri="{FF2B5EF4-FFF2-40B4-BE49-F238E27FC236}">
                <a16:creationId xmlns:a16="http://schemas.microsoft.com/office/drawing/2014/main" id="{FB2A7A1F-E439-43BC-A7DD-C6BFBDE0A1C7}"/>
              </a:ext>
            </a:extLst>
          </p:cNvPr>
          <p:cNvSpPr>
            <a:spLocks xmlns:a="http://schemas.openxmlformats.org/drawingml/2006/main" noGrp="1"/>
          </p:cNvSpPr>
          <p:nvPr>
            <p:ph type="title" idx="0"/>
          </p:nvPr>
        </p:nvSpPr>
        <p:spPr>
          <a:prstGeom xmlns:a="http://schemas.openxmlformats.org/drawingml/2006/main" prst="rect">
            <a:avLst/>
          </a:prstGeom>
        </p:spPr>
        <p:txBody>
          <a:bodyPr xmlns:a="http://schemas.openxmlformats.org/drawingml/2006/main">
            <a:normAutofit fontScale="100000"/>
          </a:bodyPr>
          <a:lstStyle xmlns:a="http://schemas.openxmlformats.org/drawingml/2006/main"/>
          <a:p xmlns:a="http://schemas.openxmlformats.org/drawingml/2006/main">
            <a:pPr indent="8467">
              <a:spcBef>
                <a:spcPts val="67"/>
              </a:spcBef>
              <a:buNone/>
            </a:pPr>
            <a:r>
              <a:rPr sz="3200" b="0">
                <a:solidFill>
                  <a:srgbClr val="F26211"/>
                </a:solidFill>
                <a:latin typeface="Montserrat Regular"/>
                <a:ea typeface="Montserrat Regular"/>
                <a:cs typeface="Montserrat Regular"/>
              </a:rPr>
              <a:t>Exercice – damege n°4</a:t>
            </a:r>
          </a:p>
        </p:txBody>
      </p:sp>
      <p:sp>
        <p:nvSpPr>
          <p:cNvPr id="2" name="Text Placeholder 1">
            <a:extLst xmlns:a="http://schemas.openxmlformats.org/drawingml/2006/main">
              <a:ext uri="{FF2B5EF4-FFF2-40B4-BE49-F238E27FC236}">
                <a16:creationId xmlns:a16="http://schemas.microsoft.com/office/drawing/2014/main" id="{740C10D5-F633-1CD9-A2AA-A50DD323C1FB}"/>
              </a:ext>
            </a:extLst>
          </p:cNvPr>
          <p:cNvSpPr>
            <a:spLocks xmlns:a="http://schemas.openxmlformats.org/drawingml/2006/main" noGrp="1"/>
          </p:cNvSpPr>
          <p:nvPr>
            <p:ph type="body" idx="11"/>
          </p:nvPr>
        </p:nvSpPr>
        <p:spPr/>
        <p:txBody>
          <a:bodyPr xmlns:a="http://schemas.openxmlformats.org/drawingml/2006/main">
            <a:normAutofit/>
          </a:bodyPr>
          <a:lstStyle xmlns:a="http://schemas.openxmlformats.org/drawingml/2006/main"/>
          <a:p xmlns:a="http://schemas.openxmlformats.org/drawingml/2006/main"/>
        </p:txBody>
      </p:sp>
      <p:pic>
        <p:nvPicPr>
          <p:cNvPr id="186" name="Picture 14"/>
          <p:cNvPicPr>
            <a:picLocks xmlns:a="http://schemas.openxmlformats.org/drawingml/2006/main" noChangeAspect="1"/>
          </p:cNvPicPr>
          <p:nvPr/>
        </p:nvPicPr>
        <p:blipFill>
          <a:blip xmlns:r="http://schemas.openxmlformats.org/officeDocument/2006/relationships" xmlns:a="http://schemas.openxmlformats.org/drawingml/2006/main" r:embed="R683aa6cc5d3a4e93"/>
          <a:srcRect xmlns:a="http://schemas.openxmlformats.org/drawingml/2006/main" l="0" t="0" r="0" b="0"/>
          <a:stretch xmlns:a="http://schemas.openxmlformats.org/drawingml/2006/main">
            <a:fillRect l="0" t="0" r="0" b="0"/>
          </a:stretch>
        </p:blipFill>
        <p:spPr>
          <a:xfrm xmlns:a="http://schemas.openxmlformats.org/drawingml/2006/main">
            <a:off x="449809" y="1651000"/>
            <a:ext cx="6694981" cy="5020733"/>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3475492603"/>
      </p:ext>
    </p:extLst>
  </p:cSld>
</p:sld>
</file>

<file path=ppt/slides/slide11.xml><?xml version="1.0" encoding="utf-8"?>
<p:sld xmlns:p="http://schemas.openxmlformats.org/presentationml/2006/main">
  <p:cSld>
    <p:spTree>
      <p:nvGrpSpPr>
        <p:cNvPr id="1" name=""/>
        <p:cNvGrpSpPr/>
        <p:nvPr/>
      </p:nvGrpSpPr>
      <p:grpSpPr>
        <a:xfrm xmlns:a="http://schemas.openxmlformats.org/drawingml/2006/main"/>
      </p:grpSpPr>
      <p:sp>
        <p:nvSpPr>
          <p:cNvPr id="182" name="object 8">
            <a:extLst xmlns:a="http://schemas.openxmlformats.org/drawingml/2006/main">
              <a:ext uri="{FF2B5EF4-FFF2-40B4-BE49-F238E27FC236}">
                <a16:creationId xmlns:a16="http://schemas.microsoft.com/office/drawing/2014/main" id="{5555CF80-4B8F-4593-8664-F0D1F28DF975}"/>
              </a:ext>
            </a:extLst>
          </p:cNvPr>
          <p:cNvSpPr>
            <a:spLocks xmlns:a="http://schemas.openxmlformats.org/drawingml/2006/main" noGrp="1"/>
          </p:cNvSpPr>
          <p:nvPr>
            <p:ph type="title" idx="0"/>
          </p:nvPr>
        </p:nvSpPr>
        <p:spPr>
          <a:prstGeom xmlns:a="http://schemas.openxmlformats.org/drawingml/2006/main" prst="rect">
            <a:avLst/>
          </a:prstGeom>
        </p:spPr>
        <p:txBody>
          <a:bodyPr xmlns:a="http://schemas.openxmlformats.org/drawingml/2006/main">
            <a:normAutofit fontScale="100000"/>
          </a:bodyPr>
          <a:lstStyle xmlns:a="http://schemas.openxmlformats.org/drawingml/2006/main"/>
          <a:p xmlns:a="http://schemas.openxmlformats.org/drawingml/2006/main">
            <a:pPr indent="8467">
              <a:spcBef>
                <a:spcPts val="67"/>
              </a:spcBef>
              <a:buNone/>
            </a:pPr>
            <a:r>
              <a:rPr sz="3200" b="0">
                <a:solidFill>
                  <a:srgbClr val="F26211"/>
                </a:solidFill>
                <a:latin typeface="Montserrat Regular"/>
                <a:ea typeface="Montserrat Regular"/>
                <a:cs typeface="Montserrat Regular"/>
              </a:rPr>
              <a:t>Exercice – damege n°5</a:t>
            </a:r>
          </a:p>
        </p:txBody>
      </p:sp>
      <p:sp>
        <p:nvSpPr>
          <p:cNvPr id="5" name="Text Placeholder 4">
            <a:extLst xmlns:a="http://schemas.openxmlformats.org/drawingml/2006/main">
              <a:ext uri="{FF2B5EF4-FFF2-40B4-BE49-F238E27FC236}">
                <a16:creationId xmlns:a16="http://schemas.microsoft.com/office/drawing/2014/main" id="{D6125C69-74A6-7A4A-EDB3-9C3969D574C0}"/>
              </a:ext>
            </a:extLst>
          </p:cNvPr>
          <p:cNvSpPr>
            <a:spLocks xmlns:a="http://schemas.openxmlformats.org/drawingml/2006/main" noGrp="1"/>
          </p:cNvSpPr>
          <p:nvPr>
            <p:ph type="body" idx="11"/>
          </p:nvPr>
        </p:nvSpPr>
        <p:spPr/>
        <p:txBody>
          <a:bodyPr xmlns:a="http://schemas.openxmlformats.org/drawingml/2006/main">
            <a:normAutofit/>
          </a:bodyPr>
          <a:lstStyle xmlns:a="http://schemas.openxmlformats.org/drawingml/2006/main"/>
          <a:p xmlns:a="http://schemas.openxmlformats.org/drawingml/2006/main"/>
        </p:txBody>
      </p:sp>
      <p:pic>
        <p:nvPicPr>
          <p:cNvPr id="187" name="Picture 8"/>
          <p:cNvPicPr>
            <a:picLocks xmlns:a="http://schemas.openxmlformats.org/drawingml/2006/main" noChangeAspect="1"/>
          </p:cNvPicPr>
          <p:nvPr/>
        </p:nvPicPr>
        <p:blipFill>
          <a:blip xmlns:r="http://schemas.openxmlformats.org/officeDocument/2006/relationships" xmlns:a="http://schemas.openxmlformats.org/drawingml/2006/main" r:embed="Rce0f8a822b974356"/>
          <a:srcRect xmlns:a="http://schemas.openxmlformats.org/drawingml/2006/main" l="0" t="0" r="0" b="0"/>
          <a:stretch xmlns:a="http://schemas.openxmlformats.org/drawingml/2006/main">
            <a:fillRect l="0" t="0" r="0" b="0"/>
          </a:stretch>
        </p:blipFill>
        <p:spPr>
          <a:xfrm xmlns:a="http://schemas.openxmlformats.org/drawingml/2006/main" rot="0" flipH="0" flipV="0">
            <a:off x="3856700" y="1651000"/>
            <a:ext cx="3674399" cy="4902199"/>
          </a:xfrm>
          <a:prstGeom xmlns:a="http://schemas.openxmlformats.org/drawingml/2006/main" prst="rect">
            <a:avLst/>
          </a:prstGeom>
          <a:ln xmlns:a="http://schemas.openxmlformats.org/drawingml/2006/main">
            <a:noFill/>
          </a:ln>
        </p:spPr>
      </p:pic>
      <p:pic>
        <p:nvPicPr>
          <p:cNvPr id="188" name="Picture 11"/>
          <p:cNvPicPr>
            <a:picLocks xmlns:a="http://schemas.openxmlformats.org/drawingml/2006/main" noChangeAspect="1"/>
          </p:cNvPicPr>
          <p:nvPr/>
        </p:nvPicPr>
        <p:blipFill>
          <a:blip xmlns:r="http://schemas.openxmlformats.org/officeDocument/2006/relationships" xmlns:a="http://schemas.openxmlformats.org/drawingml/2006/main" r:embed="R77bf69671cfe40e4"/>
          <a:srcRect xmlns:a="http://schemas.openxmlformats.org/drawingml/2006/main" l="0" t="0" r="0" b="0"/>
          <a:stretch xmlns:a="http://schemas.openxmlformats.org/drawingml/2006/main">
            <a:fillRect l="0" t="0" r="0" b="0"/>
          </a:stretch>
        </p:blipFill>
        <p:spPr>
          <a:xfrm xmlns:a="http://schemas.openxmlformats.org/drawingml/2006/main" rot="0" flipH="0" flipV="0">
            <a:off x="63500" y="1651001"/>
            <a:ext cx="3674399" cy="4902199"/>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983694199"/>
      </p:ext>
    </p:extLst>
  </p:cSld>
</p:sld>
</file>

<file path=ppt/slides/slide12.xml><?xml version="1.0" encoding="utf-8"?>
<p:sld xmlns:p="http://schemas.openxmlformats.org/presentationml/2006/main">
  <p:cSld>
    <p:spTree>
      <p:nvGrpSpPr>
        <p:cNvPr id="1" name=""/>
        <p:cNvGrpSpPr/>
        <p:nvPr/>
      </p:nvGrpSpPr>
      <p:grpSpPr>
        <a:xfrm xmlns:a="http://schemas.openxmlformats.org/drawingml/2006/main"/>
      </p:grpSpPr>
      <p:sp>
        <p:nvSpPr>
          <p:cNvPr id="182" name="object 8">
            <a:extLst xmlns:a="http://schemas.openxmlformats.org/drawingml/2006/main">
              <a:ext uri="{FF2B5EF4-FFF2-40B4-BE49-F238E27FC236}">
                <a16:creationId xmlns:a16="http://schemas.microsoft.com/office/drawing/2014/main" id="{53F3AB88-FCFF-4017-B5E2-E558F1FC1408}"/>
              </a:ext>
            </a:extLst>
          </p:cNvPr>
          <p:cNvSpPr>
            <a:spLocks xmlns:a="http://schemas.openxmlformats.org/drawingml/2006/main" noGrp="1"/>
          </p:cNvSpPr>
          <p:nvPr>
            <p:ph type="title" idx="0"/>
          </p:nvPr>
        </p:nvSpPr>
        <p:spPr>
          <a:prstGeom xmlns:a="http://schemas.openxmlformats.org/drawingml/2006/main" prst="rect">
            <a:avLst/>
          </a:prstGeom>
        </p:spPr>
        <p:txBody>
          <a:bodyPr xmlns:a="http://schemas.openxmlformats.org/drawingml/2006/main">
            <a:normAutofit fontScale="100000"/>
          </a:bodyPr>
          <a:lstStyle xmlns:a="http://schemas.openxmlformats.org/drawingml/2006/main"/>
          <a:p xmlns:a="http://schemas.openxmlformats.org/drawingml/2006/main">
            <a:pPr indent="8467">
              <a:spcBef>
                <a:spcPts val="67"/>
              </a:spcBef>
              <a:buNone/>
            </a:pPr>
            <a:r>
              <a:rPr sz="3200" b="0">
                <a:solidFill>
                  <a:srgbClr val="F26211"/>
                </a:solidFill>
                <a:latin typeface="Montserrat Regular"/>
                <a:ea typeface="Montserrat Regular"/>
                <a:cs typeface="Montserrat Regular"/>
              </a:rPr>
              <a:t>Exercice – damege n°6</a:t>
            </a:r>
          </a:p>
        </p:txBody>
      </p:sp>
      <p:sp>
        <p:nvSpPr>
          <p:cNvPr id="2" name="Text Placeholder 1">
            <a:extLst xmlns:a="http://schemas.openxmlformats.org/drawingml/2006/main">
              <a:ext uri="{FF2B5EF4-FFF2-40B4-BE49-F238E27FC236}">
                <a16:creationId xmlns:a16="http://schemas.microsoft.com/office/drawing/2014/main" id="{A82C76E3-63F7-5CDA-AA1E-06810E1697AC}"/>
              </a:ext>
            </a:extLst>
          </p:cNvPr>
          <p:cNvSpPr>
            <a:spLocks xmlns:a="http://schemas.openxmlformats.org/drawingml/2006/main" noGrp="1"/>
          </p:cNvSpPr>
          <p:nvPr>
            <p:ph type="body" idx="11"/>
          </p:nvPr>
        </p:nvSpPr>
        <p:spPr/>
        <p:txBody>
          <a:bodyPr xmlns:a="http://schemas.openxmlformats.org/drawingml/2006/main">
            <a:normAutofit/>
          </a:bodyPr>
          <a:lstStyle xmlns:a="http://schemas.openxmlformats.org/drawingml/2006/main"/>
          <a:p xmlns:a="http://schemas.openxmlformats.org/drawingml/2006/main"/>
        </p:txBody>
      </p:sp>
      <p:pic>
        <p:nvPicPr>
          <p:cNvPr id="186" name="Picture 14"/>
          <p:cNvPicPr>
            <a:picLocks xmlns:a="http://schemas.openxmlformats.org/drawingml/2006/main" noChangeAspect="1"/>
          </p:cNvPicPr>
          <p:nvPr/>
        </p:nvPicPr>
        <p:blipFill>
          <a:blip xmlns:r="http://schemas.openxmlformats.org/officeDocument/2006/relationships" xmlns:a="http://schemas.openxmlformats.org/drawingml/2006/main" r:embed="R9d5648cd0add4e33"/>
          <a:srcRect xmlns:a="http://schemas.openxmlformats.org/drawingml/2006/main" l="0" t="0" r="0" b="0"/>
          <a:stretch xmlns:a="http://schemas.openxmlformats.org/drawingml/2006/main">
            <a:fillRect l="0" t="0" r="0" b="0"/>
          </a:stretch>
        </p:blipFill>
        <p:spPr>
          <a:xfrm xmlns:a="http://schemas.openxmlformats.org/drawingml/2006/main">
            <a:off x="520700" y="1651000"/>
            <a:ext cx="6553200" cy="4914901"/>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519931752"/>
      </p:ext>
    </p:extLst>
  </p:cSld>
</p:sld>
</file>

<file path=ppt/slides/slide13.xml><?xml version="1.0" encoding="utf-8"?>
<p:sld xmlns:p="http://schemas.openxmlformats.org/presentationml/2006/main">
  <p:cSld>
    <p:spTree>
      <p:nvGrpSpPr>
        <p:cNvPr id="1" name=""/>
        <p:cNvGrpSpPr/>
        <p:nvPr/>
      </p:nvGrpSpPr>
      <p:grpSpPr>
        <a:xfrm xmlns:a="http://schemas.openxmlformats.org/drawingml/2006/main"/>
      </p:grpSpPr>
      <p:sp>
        <p:nvSpPr>
          <p:cNvPr id="182" name="object 8">
            <a:extLst xmlns:a="http://schemas.openxmlformats.org/drawingml/2006/main">
              <a:ext uri="{FF2B5EF4-FFF2-40B4-BE49-F238E27FC236}">
                <a16:creationId xmlns:a16="http://schemas.microsoft.com/office/drawing/2014/main" id="{E6ED061C-7F99-424A-9CA1-A13D203FE026}"/>
              </a:ext>
            </a:extLst>
          </p:cNvPr>
          <p:cNvSpPr>
            <a:spLocks xmlns:a="http://schemas.openxmlformats.org/drawingml/2006/main" noGrp="1"/>
          </p:cNvSpPr>
          <p:nvPr>
            <p:ph type="title" idx="0"/>
          </p:nvPr>
        </p:nvSpPr>
        <p:spPr>
          <a:prstGeom xmlns:a="http://schemas.openxmlformats.org/drawingml/2006/main" prst="rect">
            <a:avLst/>
          </a:prstGeom>
        </p:spPr>
        <p:txBody>
          <a:bodyPr xmlns:a="http://schemas.openxmlformats.org/drawingml/2006/main">
            <a:normAutofit fontScale="100000"/>
          </a:bodyPr>
          <a:lstStyle xmlns:a="http://schemas.openxmlformats.org/drawingml/2006/main"/>
          <a:p xmlns:a="http://schemas.openxmlformats.org/drawingml/2006/main">
            <a:pPr indent="8467">
              <a:spcBef>
                <a:spcPts val="67"/>
              </a:spcBef>
              <a:buNone/>
            </a:pPr>
            <a:r>
              <a:rPr sz="3200" b="0">
                <a:solidFill>
                  <a:srgbClr val="F26211"/>
                </a:solidFill>
                <a:latin typeface="Montserrat Regular"/>
                <a:ea typeface="Montserrat Regular"/>
                <a:cs typeface="Montserrat Regular"/>
              </a:rPr>
              <a:t>Exercice – damege n°7</a:t>
            </a:r>
          </a:p>
        </p:txBody>
      </p:sp>
      <p:sp>
        <p:nvSpPr>
          <p:cNvPr id="2" name="Text Placeholder 1">
            <a:extLst xmlns:a="http://schemas.openxmlformats.org/drawingml/2006/main">
              <a:ext uri="{FF2B5EF4-FFF2-40B4-BE49-F238E27FC236}">
                <a16:creationId xmlns:a16="http://schemas.microsoft.com/office/drawing/2014/main" id="{DB5CDEAB-2A40-1C69-F23F-A36C69F54D93}"/>
              </a:ext>
            </a:extLst>
          </p:cNvPr>
          <p:cNvSpPr>
            <a:spLocks xmlns:a="http://schemas.openxmlformats.org/drawingml/2006/main" noGrp="1"/>
          </p:cNvSpPr>
          <p:nvPr>
            <p:ph type="body" idx="11"/>
          </p:nvPr>
        </p:nvSpPr>
        <p:spPr/>
        <p:txBody>
          <a:bodyPr xmlns:a="http://schemas.openxmlformats.org/drawingml/2006/main">
            <a:normAutofit/>
          </a:bodyPr>
          <a:lstStyle xmlns:a="http://schemas.openxmlformats.org/drawingml/2006/main"/>
          <a:p xmlns:a="http://schemas.openxmlformats.org/drawingml/2006/main"/>
        </p:txBody>
      </p:sp>
      <p:pic>
        <p:nvPicPr>
          <p:cNvPr id="186" name="Picture 14"/>
          <p:cNvPicPr>
            <a:picLocks xmlns:a="http://schemas.openxmlformats.org/drawingml/2006/main" noChangeAspect="1"/>
          </p:cNvPicPr>
          <p:nvPr/>
        </p:nvPicPr>
        <p:blipFill>
          <a:blip xmlns:r="http://schemas.openxmlformats.org/officeDocument/2006/relationships" xmlns:a="http://schemas.openxmlformats.org/drawingml/2006/main" r:embed="R4120d49becae4917"/>
          <a:srcRect xmlns:a="http://schemas.openxmlformats.org/drawingml/2006/main" l="0" t="0" r="21712" b="0"/>
          <a:stretch xmlns:a="http://schemas.openxmlformats.org/drawingml/2006/main">
            <a:fillRect l="0" t="0" r="0" b="0"/>
          </a:stretch>
        </p:blipFill>
        <p:spPr>
          <a:xfrm xmlns:a="http://schemas.openxmlformats.org/drawingml/2006/main">
            <a:off x="844549" y="1651000"/>
            <a:ext cx="5905501" cy="5000625"/>
          </a:xfrm>
          <a:prstGeom xmlns:a="http://schemas.openxmlformats.org/drawingml/2006/main" prst="rect">
            <a:avLst/>
          </a:prstGeom>
          <a:ln xmlns:a="http://schemas.openxmlformats.org/drawingml/2006/main" w="38100">
            <a:noFill/>
            <a:miter/>
          </a:ln>
        </p:spPr>
      </p:pic>
    </p:spTree>
    <p:extLst>
      <p:ext uri="{BB962C8B-B14F-4D97-AF65-F5344CB8AC3E}">
        <p14:creationId xmlns:p14="http://schemas.microsoft.com/office/powerpoint/2010/main" val="3007077673"/>
      </p:ext>
    </p:extLst>
  </p:cSld>
</p:sld>
</file>

<file path=ppt/slides/slide14.xml><?xml version="1.0" encoding="utf-8"?>
<p:sld xmlns:p="http://schemas.openxmlformats.org/presentationml/2006/main">
  <p:cSld>
    <p:spTree>
      <p:nvGrpSpPr>
        <p:cNvPr id="1" name=""/>
        <p:cNvGrpSpPr/>
        <p:nvPr/>
      </p:nvGrpSpPr>
      <p:grpSpPr>
        <a:xfrm xmlns:a="http://schemas.openxmlformats.org/drawingml/2006/main"/>
      </p:grpSpPr>
      <p:sp>
        <p:nvSpPr>
          <p:cNvPr id="182" name="object 8">
            <a:extLst xmlns:a="http://schemas.openxmlformats.org/drawingml/2006/main">
              <a:ext uri="{FF2B5EF4-FFF2-40B4-BE49-F238E27FC236}">
                <a16:creationId xmlns:a16="http://schemas.microsoft.com/office/drawing/2014/main" id="{9533195D-D15D-45D3-B6D7-F43595151A09}"/>
              </a:ext>
            </a:extLst>
          </p:cNvPr>
          <p:cNvSpPr>
            <a:spLocks xmlns:a="http://schemas.openxmlformats.org/drawingml/2006/main" noGrp="1"/>
          </p:cNvSpPr>
          <p:nvPr>
            <p:ph type="title" idx="0"/>
          </p:nvPr>
        </p:nvSpPr>
        <p:spPr>
          <a:prstGeom xmlns:a="http://schemas.openxmlformats.org/drawingml/2006/main" prst="rect">
            <a:avLst/>
          </a:prstGeom>
        </p:spPr>
        <p:txBody>
          <a:bodyPr xmlns:a="http://schemas.openxmlformats.org/drawingml/2006/main">
            <a:normAutofit fontScale="100000"/>
          </a:bodyPr>
          <a:lstStyle xmlns:a="http://schemas.openxmlformats.org/drawingml/2006/main"/>
          <a:p xmlns:a="http://schemas.openxmlformats.org/drawingml/2006/main">
            <a:pPr indent="8467">
              <a:spcBef>
                <a:spcPts val="67"/>
              </a:spcBef>
              <a:buNone/>
            </a:pPr>
            <a:r>
              <a:rPr sz="3200" b="0">
                <a:solidFill>
                  <a:srgbClr val="F26211"/>
                </a:solidFill>
                <a:latin typeface="Montserrat Regular"/>
                <a:ea typeface="Montserrat Regular"/>
                <a:cs typeface="Montserrat Regular"/>
              </a:rPr>
              <a:t>Exercice – damege n°8</a:t>
            </a:r>
          </a:p>
        </p:txBody>
      </p:sp>
      <p:sp>
        <p:nvSpPr>
          <p:cNvPr id="2" name="Text Placeholder 1">
            <a:extLst xmlns:a="http://schemas.openxmlformats.org/drawingml/2006/main">
              <a:ext uri="{FF2B5EF4-FFF2-40B4-BE49-F238E27FC236}">
                <a16:creationId xmlns:a16="http://schemas.microsoft.com/office/drawing/2014/main" id="{5E87F354-B5EB-B665-5CDF-96907C05217B}"/>
              </a:ext>
            </a:extLst>
          </p:cNvPr>
          <p:cNvSpPr>
            <a:spLocks xmlns:a="http://schemas.openxmlformats.org/drawingml/2006/main" noGrp="1"/>
          </p:cNvSpPr>
          <p:nvPr>
            <p:ph type="body" idx="11"/>
          </p:nvPr>
        </p:nvSpPr>
        <p:spPr/>
        <p:txBody>
          <a:bodyPr xmlns:a="http://schemas.openxmlformats.org/drawingml/2006/main">
            <a:normAutofit/>
          </a:bodyPr>
          <a:lstStyle xmlns:a="http://schemas.openxmlformats.org/drawingml/2006/main"/>
          <a:p xmlns:a="http://schemas.openxmlformats.org/drawingml/2006/main"/>
        </p:txBody>
      </p:sp>
      <p:pic>
        <p:nvPicPr>
          <p:cNvPr id="186" name="Picture 9"/>
          <p:cNvPicPr>
            <a:picLocks xmlns:a="http://schemas.openxmlformats.org/drawingml/2006/main" noChangeAspect="1"/>
          </p:cNvPicPr>
          <p:nvPr/>
        </p:nvPicPr>
        <p:blipFill>
          <a:blip xmlns:r="http://schemas.openxmlformats.org/officeDocument/2006/relationships" xmlns:a="http://schemas.openxmlformats.org/drawingml/2006/main" r:embed="R0d63e25b0ca1416e"/>
          <a:srcRect xmlns:a="http://schemas.openxmlformats.org/drawingml/2006/main" l="0" t="0" r="0" b="0"/>
          <a:stretch xmlns:a="http://schemas.openxmlformats.org/drawingml/2006/main">
            <a:fillRect l="0" t="0" r="0" b="0"/>
          </a:stretch>
        </p:blipFill>
        <p:spPr>
          <a:xfrm xmlns:a="http://schemas.openxmlformats.org/drawingml/2006/main">
            <a:off x="1941520" y="1651000"/>
            <a:ext cx="3711558" cy="4946752"/>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2809081460"/>
      </p:ext>
    </p:extLst>
  </p:cSld>
</p:sld>
</file>

<file path=ppt/slides/slide15.xml><?xml version="1.0" encoding="utf-8"?>
<p:sld xmlns:p="http://schemas.openxmlformats.org/presentationml/2006/main">
  <p:cSld>
    <p:spTree>
      <p:nvGrpSpPr>
        <p:cNvPr id="1" name=""/>
        <p:cNvGrpSpPr/>
        <p:nvPr/>
      </p:nvGrpSpPr>
      <p:grpSpPr>
        <a:xfrm xmlns:a="http://schemas.openxmlformats.org/drawingml/2006/main"/>
      </p:grpSpPr>
      <p:sp>
        <p:nvSpPr>
          <p:cNvPr id="182" name="object 8">
            <a:extLst xmlns:a="http://schemas.openxmlformats.org/drawingml/2006/main">
              <a:ext uri="{FF2B5EF4-FFF2-40B4-BE49-F238E27FC236}">
                <a16:creationId xmlns:a16="http://schemas.microsoft.com/office/drawing/2014/main" id="{3EA6BA5B-2851-49C9-A7BF-A75D55F4CB34}"/>
              </a:ext>
            </a:extLst>
          </p:cNvPr>
          <p:cNvSpPr>
            <a:spLocks xmlns:a="http://schemas.openxmlformats.org/drawingml/2006/main" noGrp="1"/>
          </p:cNvSpPr>
          <p:nvPr>
            <p:ph type="title" idx="0"/>
          </p:nvPr>
        </p:nvSpPr>
        <p:spPr>
          <a:prstGeom xmlns:a="http://schemas.openxmlformats.org/drawingml/2006/main" prst="rect">
            <a:avLst/>
          </a:prstGeom>
        </p:spPr>
        <p:txBody>
          <a:bodyPr xmlns:a="http://schemas.openxmlformats.org/drawingml/2006/main">
            <a:normAutofit fontScale="100000"/>
          </a:bodyPr>
          <a:lstStyle xmlns:a="http://schemas.openxmlformats.org/drawingml/2006/main"/>
          <a:p xmlns:a="http://schemas.openxmlformats.org/drawingml/2006/main">
            <a:pPr indent="8467">
              <a:spcBef>
                <a:spcPts val="67"/>
              </a:spcBef>
              <a:buNone/>
            </a:pPr>
            <a:r>
              <a:rPr sz="3200" b="0">
                <a:solidFill>
                  <a:srgbClr val="F26211"/>
                </a:solidFill>
                <a:latin typeface="Montserrat Regular"/>
                <a:ea typeface="Montserrat Regular"/>
                <a:cs typeface="Montserrat Regular"/>
              </a:rPr>
              <a:t>Exercice – damege n°9</a:t>
            </a:r>
          </a:p>
        </p:txBody>
      </p:sp>
      <p:sp>
        <p:nvSpPr>
          <p:cNvPr id="2" name="Text Placeholder 1">
            <a:extLst xmlns:a="http://schemas.openxmlformats.org/drawingml/2006/main">
              <a:ext uri="{FF2B5EF4-FFF2-40B4-BE49-F238E27FC236}">
                <a16:creationId xmlns:a16="http://schemas.microsoft.com/office/drawing/2014/main" id="{C56152BE-31BA-3AE7-F454-D8A88F5A3901}"/>
              </a:ext>
            </a:extLst>
          </p:cNvPr>
          <p:cNvSpPr>
            <a:spLocks xmlns:a="http://schemas.openxmlformats.org/drawingml/2006/main" noGrp="1"/>
          </p:cNvSpPr>
          <p:nvPr>
            <p:ph type="body" idx="11"/>
          </p:nvPr>
        </p:nvSpPr>
        <p:spPr/>
        <p:txBody>
          <a:bodyPr xmlns:a="http://schemas.openxmlformats.org/drawingml/2006/main">
            <a:normAutofit/>
          </a:bodyPr>
          <a:lstStyle xmlns:a="http://schemas.openxmlformats.org/drawingml/2006/main"/>
          <a:p xmlns:a="http://schemas.openxmlformats.org/drawingml/2006/main"/>
        </p:txBody>
      </p:sp>
      <p:pic>
        <p:nvPicPr>
          <p:cNvPr id="186" name="Picture 13"/>
          <p:cNvPicPr>
            <a:picLocks xmlns:a="http://schemas.openxmlformats.org/drawingml/2006/main" noChangeAspect="1"/>
          </p:cNvPicPr>
          <p:nvPr/>
        </p:nvPicPr>
        <p:blipFill>
          <a:blip xmlns:r="http://schemas.openxmlformats.org/officeDocument/2006/relationships" xmlns:a="http://schemas.openxmlformats.org/drawingml/2006/main" r:embed="R3e0b1426fca14f7a"/>
          <a:srcRect xmlns:a="http://schemas.openxmlformats.org/drawingml/2006/main" l="0" t="0" r="0" b="0"/>
          <a:stretch xmlns:a="http://schemas.openxmlformats.org/drawingml/2006/main">
            <a:fillRect l="0" t="0" r="0" b="0"/>
          </a:stretch>
        </p:blipFill>
        <p:spPr>
          <a:xfrm xmlns:a="http://schemas.openxmlformats.org/drawingml/2006/main">
            <a:off x="205367" y="1651000"/>
            <a:ext cx="7183865" cy="5048250"/>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1870142348"/>
      </p:ext>
    </p:extLst>
  </p:cSld>
</p:sld>
</file>

<file path=ppt/slides/slide16.xml><?xml version="1.0" encoding="utf-8"?>
<p:sld xmlns:p="http://schemas.openxmlformats.org/presentationml/2006/main">
  <p:cSld>
    <p:spTree>
      <p:nvGrpSpPr>
        <p:cNvPr id="1" name=""/>
        <p:cNvGrpSpPr/>
        <p:nvPr/>
      </p:nvGrpSpPr>
      <p:grpSpPr>
        <a:xfrm xmlns:a="http://schemas.openxmlformats.org/drawingml/2006/main"/>
      </p:grpSpPr>
      <p:sp>
        <p:nvSpPr>
          <p:cNvPr id="182" name="object 8">
            <a:extLst xmlns:a="http://schemas.openxmlformats.org/drawingml/2006/main">
              <a:ext uri="{FF2B5EF4-FFF2-40B4-BE49-F238E27FC236}">
                <a16:creationId xmlns:a16="http://schemas.microsoft.com/office/drawing/2014/main" id="{954A6C29-9D56-4257-A437-87188E853B81}"/>
              </a:ext>
            </a:extLst>
          </p:cNvPr>
          <p:cNvSpPr>
            <a:spLocks xmlns:a="http://schemas.openxmlformats.org/drawingml/2006/main" noGrp="1"/>
          </p:cNvSpPr>
          <p:nvPr>
            <p:ph type="title" idx="0"/>
          </p:nvPr>
        </p:nvSpPr>
        <p:spPr>
          <a:prstGeom xmlns:a="http://schemas.openxmlformats.org/drawingml/2006/main" prst="rect">
            <a:avLst/>
          </a:prstGeom>
        </p:spPr>
        <p:txBody>
          <a:bodyPr xmlns:a="http://schemas.openxmlformats.org/drawingml/2006/main">
            <a:normAutofit fontScale="100000"/>
          </a:bodyPr>
          <a:lstStyle xmlns:a="http://schemas.openxmlformats.org/drawingml/2006/main"/>
          <a:p xmlns:a="http://schemas.openxmlformats.org/drawingml/2006/main">
            <a:pPr indent="8467">
              <a:spcBef>
                <a:spcPts val="67"/>
              </a:spcBef>
              <a:buNone/>
            </a:pPr>
            <a:r>
              <a:rPr sz="3200" b="0">
                <a:solidFill>
                  <a:srgbClr val="F26211"/>
                </a:solidFill>
                <a:latin typeface="Montserrat Regular"/>
                <a:ea typeface="Montserrat Regular"/>
                <a:cs typeface="Montserrat Regular"/>
              </a:rPr>
              <a:t>Exercice – damege n°10</a:t>
            </a:r>
          </a:p>
        </p:txBody>
      </p:sp>
      <p:sp>
        <p:nvSpPr>
          <p:cNvPr id="2" name="Text Placeholder 1">
            <a:extLst xmlns:a="http://schemas.openxmlformats.org/drawingml/2006/main">
              <a:ext uri="{FF2B5EF4-FFF2-40B4-BE49-F238E27FC236}">
                <a16:creationId xmlns:a16="http://schemas.microsoft.com/office/drawing/2014/main" id="{31738DF1-81BC-98EB-4704-0A53BFD95679}"/>
              </a:ext>
            </a:extLst>
          </p:cNvPr>
          <p:cNvSpPr>
            <a:spLocks xmlns:a="http://schemas.openxmlformats.org/drawingml/2006/main" noGrp="1"/>
          </p:cNvSpPr>
          <p:nvPr>
            <p:ph type="body" idx="11"/>
          </p:nvPr>
        </p:nvSpPr>
        <p:spPr/>
        <p:txBody>
          <a:bodyPr xmlns:a="http://schemas.openxmlformats.org/drawingml/2006/main">
            <a:normAutofit/>
          </a:bodyPr>
          <a:lstStyle xmlns:a="http://schemas.openxmlformats.org/drawingml/2006/main"/>
          <a:p xmlns:a="http://schemas.openxmlformats.org/drawingml/2006/main"/>
        </p:txBody>
      </p:sp>
      <p:pic>
        <p:nvPicPr>
          <p:cNvPr id="186" name="Picture 8"/>
          <p:cNvPicPr>
            <a:picLocks xmlns:a="http://schemas.openxmlformats.org/drawingml/2006/main" noChangeAspect="1"/>
          </p:cNvPicPr>
          <p:nvPr/>
        </p:nvPicPr>
        <p:blipFill>
          <a:blip xmlns:r="http://schemas.openxmlformats.org/officeDocument/2006/relationships" xmlns:a="http://schemas.openxmlformats.org/drawingml/2006/main" r:embed="Rbf6ac2d6debb4d15"/>
          <a:srcRect xmlns:a="http://schemas.openxmlformats.org/drawingml/2006/main" l="0" t="0" r="0" b="0"/>
          <a:stretch xmlns:a="http://schemas.openxmlformats.org/drawingml/2006/main">
            <a:fillRect l="0" t="0" r="0" b="0"/>
          </a:stretch>
        </p:blipFill>
        <p:spPr>
          <a:xfrm xmlns:a="http://schemas.openxmlformats.org/drawingml/2006/main">
            <a:off x="463548" y="1651000"/>
            <a:ext cx="6667502" cy="5000626"/>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3991098257"/>
      </p:ext>
    </p:extLst>
  </p:cSld>
</p:sld>
</file>

<file path=ppt/slides/slide17.xml><?xml version="1.0" encoding="utf-8"?>
<p:sld xmlns:p="http://schemas.openxmlformats.org/presentationml/2006/main">
  <p:cSld>
    <p:spTree>
      <p:nvGrpSpPr>
        <p:cNvPr id="1" name=""/>
        <p:cNvGrpSpPr/>
        <p:nvPr/>
      </p:nvGrpSpPr>
      <p:grpSpPr>
        <a:xfrm xmlns:a="http://schemas.openxmlformats.org/drawingml/2006/main"/>
      </p:grpSpPr>
      <p:sp>
        <p:nvSpPr>
          <p:cNvPr id="182" name="object 8">
            <a:extLst xmlns:a="http://schemas.openxmlformats.org/drawingml/2006/main">
              <a:ext uri="{FF2B5EF4-FFF2-40B4-BE49-F238E27FC236}">
                <a16:creationId xmlns:a16="http://schemas.microsoft.com/office/drawing/2014/main" id="{BBFE1332-4DA9-42AB-8C0B-0F2E24B734D2}"/>
              </a:ext>
            </a:extLst>
          </p:cNvPr>
          <p:cNvSpPr>
            <a:spLocks xmlns:a="http://schemas.openxmlformats.org/drawingml/2006/main" noGrp="1"/>
          </p:cNvSpPr>
          <p:nvPr>
            <p:ph type="title" idx="0"/>
          </p:nvPr>
        </p:nvSpPr>
        <p:spPr>
          <a:prstGeom xmlns:a="http://schemas.openxmlformats.org/drawingml/2006/main" prst="rect">
            <a:avLst/>
          </a:prstGeom>
        </p:spPr>
        <p:txBody>
          <a:bodyPr xmlns:a="http://schemas.openxmlformats.org/drawingml/2006/main">
            <a:normAutofit fontScale="100000"/>
          </a:bodyPr>
          <a:lstStyle xmlns:a="http://schemas.openxmlformats.org/drawingml/2006/main"/>
          <a:p xmlns:a="http://schemas.openxmlformats.org/drawingml/2006/main">
            <a:pPr indent="8467">
              <a:spcBef>
                <a:spcPts val="67"/>
              </a:spcBef>
              <a:buNone/>
            </a:pPr>
            <a:r>
              <a:rPr sz="3200" b="0">
                <a:solidFill>
                  <a:srgbClr val="F26211"/>
                </a:solidFill>
                <a:latin typeface="Montserrat Regular"/>
                <a:ea typeface="Montserrat Regular"/>
                <a:cs typeface="Montserrat Regular"/>
              </a:rPr>
              <a:t>Exercice – damege n°11</a:t>
            </a:r>
          </a:p>
        </p:txBody>
      </p:sp>
      <p:sp>
        <p:nvSpPr>
          <p:cNvPr id="2" name="Text Placeholder 1">
            <a:extLst xmlns:a="http://schemas.openxmlformats.org/drawingml/2006/main">
              <a:ext uri="{FF2B5EF4-FFF2-40B4-BE49-F238E27FC236}">
                <a16:creationId xmlns:a16="http://schemas.microsoft.com/office/drawing/2014/main" id="{5A6B2F5D-F6D3-D0BC-C489-541842770171}"/>
              </a:ext>
            </a:extLst>
          </p:cNvPr>
          <p:cNvSpPr>
            <a:spLocks xmlns:a="http://schemas.openxmlformats.org/drawingml/2006/main" noGrp="1"/>
          </p:cNvSpPr>
          <p:nvPr>
            <p:ph type="body" idx="11"/>
          </p:nvPr>
        </p:nvSpPr>
        <p:spPr/>
        <p:txBody>
          <a:bodyPr xmlns:a="http://schemas.openxmlformats.org/drawingml/2006/main">
            <a:normAutofit/>
          </a:bodyPr>
          <a:lstStyle xmlns:a="http://schemas.openxmlformats.org/drawingml/2006/main"/>
          <a:p xmlns:a="http://schemas.openxmlformats.org/drawingml/2006/main"/>
        </p:txBody>
      </p:sp>
      <p:pic>
        <p:nvPicPr>
          <p:cNvPr id="186" name="Picture 10"/>
          <p:cNvPicPr>
            <a:picLocks xmlns:a="http://schemas.openxmlformats.org/drawingml/2006/main" noChangeAspect="1"/>
          </p:cNvPicPr>
          <p:nvPr/>
        </p:nvPicPr>
        <p:blipFill>
          <a:blip xmlns:r="http://schemas.openxmlformats.org/officeDocument/2006/relationships" xmlns:a="http://schemas.openxmlformats.org/drawingml/2006/main" r:embed="Re4c570aa38534dc7"/>
          <a:srcRect xmlns:a="http://schemas.openxmlformats.org/drawingml/2006/main" l="0" t="0" r="0" b="0"/>
          <a:stretch xmlns:a="http://schemas.openxmlformats.org/drawingml/2006/main">
            <a:fillRect l="0" t="0" r="0" b="0"/>
          </a:stretch>
        </p:blipFill>
        <p:spPr>
          <a:xfrm xmlns:a="http://schemas.openxmlformats.org/drawingml/2006/main">
            <a:off x="514350" y="1651000"/>
            <a:ext cx="6565900" cy="4924425"/>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4109272836"/>
      </p:ext>
    </p:extLst>
  </p:cSld>
</p:sld>
</file>

<file path=ppt/slides/slide18.xml><?xml version="1.0" encoding="utf-8"?>
<p:sld xmlns:p="http://schemas.openxmlformats.org/presentationml/2006/main">
  <p:cSld>
    <p:spTree>
      <p:nvGrpSpPr>
        <p:cNvPr id="1" name=""/>
        <p:cNvGrpSpPr/>
        <p:nvPr/>
      </p:nvGrpSpPr>
      <p:grpSpPr>
        <a:xfrm xmlns:a="http://schemas.openxmlformats.org/drawingml/2006/main"/>
      </p:grpSpPr>
      <p:sp>
        <p:nvSpPr>
          <p:cNvPr id="182" name="object 8">
            <a:extLst xmlns:a="http://schemas.openxmlformats.org/drawingml/2006/main">
              <a:ext uri="{FF2B5EF4-FFF2-40B4-BE49-F238E27FC236}">
                <a16:creationId xmlns:a16="http://schemas.microsoft.com/office/drawing/2014/main" id="{FA3FEF6F-545F-46CC-B60F-D34E2491198C}"/>
              </a:ext>
            </a:extLst>
          </p:cNvPr>
          <p:cNvSpPr>
            <a:spLocks xmlns:a="http://schemas.openxmlformats.org/drawingml/2006/main" noGrp="1"/>
          </p:cNvSpPr>
          <p:nvPr>
            <p:ph type="title" idx="0"/>
          </p:nvPr>
        </p:nvSpPr>
        <p:spPr>
          <a:prstGeom xmlns:a="http://schemas.openxmlformats.org/drawingml/2006/main" prst="rect">
            <a:avLst/>
          </a:prstGeom>
        </p:spPr>
        <p:txBody>
          <a:bodyPr xmlns:a="http://schemas.openxmlformats.org/drawingml/2006/main">
            <a:normAutofit fontScale="100000"/>
          </a:bodyPr>
          <a:lstStyle xmlns:a="http://schemas.openxmlformats.org/drawingml/2006/main"/>
          <a:p xmlns:a="http://schemas.openxmlformats.org/drawingml/2006/main">
            <a:pPr indent="8467">
              <a:spcBef>
                <a:spcPts val="67"/>
              </a:spcBef>
              <a:buNone/>
            </a:pPr>
            <a:r>
              <a:rPr sz="3200" b="0">
                <a:solidFill>
                  <a:srgbClr val="F26211"/>
                </a:solidFill>
                <a:latin typeface="Montserrat Regular"/>
                <a:ea typeface="Montserrat Regular"/>
                <a:cs typeface="Montserrat Regular"/>
              </a:rPr>
              <a:t>Exercice – damege n°12</a:t>
            </a:r>
          </a:p>
        </p:txBody>
      </p:sp>
      <p:sp>
        <p:nvSpPr>
          <p:cNvPr id="2" name="Text Placeholder 1">
            <a:extLst xmlns:a="http://schemas.openxmlformats.org/drawingml/2006/main">
              <a:ext uri="{FF2B5EF4-FFF2-40B4-BE49-F238E27FC236}">
                <a16:creationId xmlns:a16="http://schemas.microsoft.com/office/drawing/2014/main" id="{F678908E-DAE7-373E-1EBE-CD334CBC8AB7}"/>
              </a:ext>
            </a:extLst>
          </p:cNvPr>
          <p:cNvSpPr>
            <a:spLocks xmlns:a="http://schemas.openxmlformats.org/drawingml/2006/main" noGrp="1"/>
          </p:cNvSpPr>
          <p:nvPr>
            <p:ph type="body" idx="11"/>
          </p:nvPr>
        </p:nvSpPr>
        <p:spPr/>
        <p:txBody>
          <a:bodyPr xmlns:a="http://schemas.openxmlformats.org/drawingml/2006/main">
            <a:normAutofit/>
          </a:bodyPr>
          <a:lstStyle xmlns:a="http://schemas.openxmlformats.org/drawingml/2006/main"/>
          <a:p xmlns:a="http://schemas.openxmlformats.org/drawingml/2006/main"/>
        </p:txBody>
      </p:sp>
      <p:pic>
        <p:nvPicPr>
          <p:cNvPr id="186" name="Picture 9"/>
          <p:cNvPicPr>
            <a:picLocks xmlns:a="http://schemas.openxmlformats.org/drawingml/2006/main" noChangeAspect="1"/>
          </p:cNvPicPr>
          <p:nvPr/>
        </p:nvPicPr>
        <p:blipFill>
          <a:blip xmlns:r="http://schemas.openxmlformats.org/officeDocument/2006/relationships" xmlns:a="http://schemas.openxmlformats.org/drawingml/2006/main" r:embed="Rbc1f004da8b24c8e"/>
          <a:srcRect xmlns:a="http://schemas.openxmlformats.org/drawingml/2006/main" l="32567" t="28949" r="15198" b="28949"/>
          <a:stretch xmlns:a="http://schemas.openxmlformats.org/drawingml/2006/main">
            <a:fillRect l="0" t="0" r="0" b="0"/>
          </a:stretch>
        </p:blipFill>
        <p:spPr>
          <a:xfrm xmlns:a="http://schemas.openxmlformats.org/drawingml/2006/main">
            <a:off x="63500" y="1651000"/>
            <a:ext cx="7467600" cy="4508500"/>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3637404850"/>
      </p:ext>
    </p:extLst>
  </p:cSld>
</p:sld>
</file>

<file path=ppt/slides/slide19.xml><?xml version="1.0" encoding="utf-8"?>
<p:sld xmlns:p="http://schemas.openxmlformats.org/presentationml/2006/main">
  <p:cSld>
    <p:spTree>
      <p:nvGrpSpPr>
        <p:cNvPr id="1" name=""/>
        <p:cNvGrpSpPr/>
        <p:nvPr/>
      </p:nvGrpSpPr>
      <p:grpSpPr>
        <a:xfrm xmlns:a="http://schemas.openxmlformats.org/drawingml/2006/main"/>
      </p:grpSpPr>
      <p:sp>
        <p:nvSpPr>
          <p:cNvPr id="182" name="object 8">
            <a:extLst xmlns:a="http://schemas.openxmlformats.org/drawingml/2006/main">
              <a:ext uri="{FF2B5EF4-FFF2-40B4-BE49-F238E27FC236}">
                <a16:creationId xmlns:a16="http://schemas.microsoft.com/office/drawing/2014/main" id="{F3F55F2A-7D0F-44EF-BC64-DCEEC8E171B0}"/>
              </a:ext>
            </a:extLst>
          </p:cNvPr>
          <p:cNvSpPr>
            <a:spLocks xmlns:a="http://schemas.openxmlformats.org/drawingml/2006/main" noGrp="1"/>
          </p:cNvSpPr>
          <p:nvPr>
            <p:ph type="title" idx="0"/>
          </p:nvPr>
        </p:nvSpPr>
        <p:spPr>
          <a:prstGeom xmlns:a="http://schemas.openxmlformats.org/drawingml/2006/main" prst="rect">
            <a:avLst/>
          </a:prstGeom>
        </p:spPr>
        <p:txBody>
          <a:bodyPr xmlns:a="http://schemas.openxmlformats.org/drawingml/2006/main">
            <a:normAutofit fontScale="100000"/>
          </a:bodyPr>
          <a:lstStyle xmlns:a="http://schemas.openxmlformats.org/drawingml/2006/main"/>
          <a:p xmlns:a="http://schemas.openxmlformats.org/drawingml/2006/main">
            <a:pPr indent="8467">
              <a:spcBef>
                <a:spcPts val="67"/>
              </a:spcBef>
              <a:buNone/>
            </a:pPr>
            <a:r>
              <a:rPr sz="3200" b="0">
                <a:solidFill>
                  <a:srgbClr val="F26211"/>
                </a:solidFill>
                <a:latin typeface="Montserrat Regular"/>
                <a:ea typeface="Montserrat Regular"/>
                <a:cs typeface="Montserrat Regular"/>
              </a:rPr>
              <a:t>Exercice – damege n°13</a:t>
            </a:r>
          </a:p>
        </p:txBody>
      </p:sp>
      <p:sp>
        <p:nvSpPr>
          <p:cNvPr id="2" name="Text Placeholder 1">
            <a:extLst xmlns:a="http://schemas.openxmlformats.org/drawingml/2006/main">
              <a:ext uri="{FF2B5EF4-FFF2-40B4-BE49-F238E27FC236}">
                <a16:creationId xmlns:a16="http://schemas.microsoft.com/office/drawing/2014/main" id="{1EE4E906-6655-3BAE-F446-CE8E661682E6}"/>
              </a:ext>
            </a:extLst>
          </p:cNvPr>
          <p:cNvSpPr>
            <a:spLocks xmlns:a="http://schemas.openxmlformats.org/drawingml/2006/main" noGrp="1"/>
          </p:cNvSpPr>
          <p:nvPr>
            <p:ph type="body" idx="11"/>
          </p:nvPr>
        </p:nvSpPr>
        <p:spPr/>
        <p:txBody>
          <a:bodyPr xmlns:a="http://schemas.openxmlformats.org/drawingml/2006/main">
            <a:normAutofit/>
          </a:bodyPr>
          <a:lstStyle xmlns:a="http://schemas.openxmlformats.org/drawingml/2006/main"/>
          <a:p xmlns:a="http://schemas.openxmlformats.org/drawingml/2006/main"/>
        </p:txBody>
      </p:sp>
      <p:pic>
        <p:nvPicPr>
          <p:cNvPr id="186" name="Picture 10"/>
          <p:cNvPicPr>
            <a:picLocks xmlns:a="http://schemas.openxmlformats.org/drawingml/2006/main" noChangeAspect="1"/>
          </p:cNvPicPr>
          <p:nvPr/>
        </p:nvPicPr>
        <p:blipFill>
          <a:blip xmlns:r="http://schemas.openxmlformats.org/officeDocument/2006/relationships" xmlns:a="http://schemas.openxmlformats.org/drawingml/2006/main" r:embed="R0c6628e7d2e948bd"/>
          <a:srcRect xmlns:a="http://schemas.openxmlformats.org/drawingml/2006/main" l="0" t="0" r="0" b="0"/>
          <a:stretch xmlns:a="http://schemas.openxmlformats.org/drawingml/2006/main">
            <a:fillRect l="0" t="0" r="0" b="0"/>
          </a:stretch>
        </p:blipFill>
        <p:spPr>
          <a:xfrm xmlns:a="http://schemas.openxmlformats.org/drawingml/2006/main">
            <a:off x="507555" y="1651000"/>
            <a:ext cx="6579488" cy="4933950"/>
          </a:xfrm>
          <a:prstGeom xmlns:a="http://schemas.openxmlformats.org/drawingml/2006/main" prst="rect">
            <a:avLst/>
          </a:prstGeom>
          <a:ln xmlns:a="http://schemas.openxmlformats.org/drawingml/2006/main" w="28575">
            <a:noFill/>
            <a:miter/>
          </a:ln>
        </p:spPr>
      </p:pic>
    </p:spTree>
    <p:extLst>
      <p:ext uri="{BB962C8B-B14F-4D97-AF65-F5344CB8AC3E}">
        <p14:creationId xmlns:p14="http://schemas.microsoft.com/office/powerpoint/2010/main" val="3074252238"/>
      </p:ext>
    </p:extLst>
  </p:cSld>
</p:sld>
</file>

<file path=ppt/slides/slide2.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72111A30-B86A-18DC-CFD2-586F00D22619}"/>
              </a:ext>
            </a:extLst>
          </p:cNvPr>
          <p:cNvSpPr>
            <a:spLocks xmlns:a="http://schemas.openxmlformats.org/drawingml/2006/main" noGrp="1"/>
          </p:cNvSpPr>
          <p:nvPr>
            <p:ph type="title" idx="0"/>
          </p:nvPr>
        </p:nvSpPr>
        <p:spPr>
          <a:xfrm xmlns:a="http://schemas.openxmlformats.org/drawingml/2006/main">
            <a:off x="769449" y="2401585"/>
            <a:ext cx="8910054" cy="2110780"/>
          </a:xfrm>
        </p:spPr>
        <p:txBody>
          <a:bodyPr xmlns:a="http://schemas.openxmlformats.org/drawingml/2006/main">
            <a:normAutofit/>
          </a:bodyPr>
          <a:lstStyle xmlns:a="http://schemas.openxmlformats.org/drawingml/2006/main"/>
          <a:p xmlns:a="http://schemas.openxmlformats.org/drawingml/2006/main">
            <a:r>
              <a:t>Road Transportation Systems Engineering </a:t>
            </a:r>
            <a:r>
              <a:t>Development</a:t>
            </a:r>
            <a:r>
              <a:t> </a:t>
            </a:r>
            <a:r>
              <a:t>in the Sub-Saharan Africa – Modern EU Master Programme &amp; Capacity Building</a:t>
            </a:r>
          </a:p>
        </p:txBody>
      </p:sp>
    </p:spTree>
    <p:extLst>
      <p:ext uri="{BB962C8B-B14F-4D97-AF65-F5344CB8AC3E}">
        <p14:creationId xmlns:p14="http://schemas.microsoft.com/office/powerpoint/2010/main" val="412433752"/>
      </p:ext>
    </p:extLst>
  </p:cSld>
</p:sld>
</file>

<file path=ppt/slides/slide20.xml><?xml version="1.0" encoding="utf-8"?>
<p:sld xmlns:p="http://schemas.openxmlformats.org/presentationml/2006/main">
  <p:cSld>
    <p:spTree>
      <p:nvGrpSpPr>
        <p:cNvPr id="1" name=""/>
        <p:cNvGrpSpPr/>
        <p:nvPr/>
      </p:nvGrpSpPr>
      <p:grpSpPr>
        <a:xfrm xmlns:a="http://schemas.openxmlformats.org/drawingml/2006/main"/>
      </p:grpSpPr>
      <p:sp>
        <p:nvSpPr>
          <p:cNvPr id="182" name="object 8">
            <a:extLst xmlns:a="http://schemas.openxmlformats.org/drawingml/2006/main">
              <a:ext uri="{FF2B5EF4-FFF2-40B4-BE49-F238E27FC236}">
                <a16:creationId xmlns:a16="http://schemas.microsoft.com/office/drawing/2014/main" id="{621C8960-B52A-455B-B6A8-608A9105B7A0}"/>
              </a:ext>
            </a:extLst>
          </p:cNvPr>
          <p:cNvSpPr>
            <a:spLocks xmlns:a="http://schemas.openxmlformats.org/drawingml/2006/main" noGrp="1"/>
          </p:cNvSpPr>
          <p:nvPr>
            <p:ph type="title" idx="0"/>
          </p:nvPr>
        </p:nvSpPr>
        <p:spPr>
          <a:prstGeom xmlns:a="http://schemas.openxmlformats.org/drawingml/2006/main" prst="rect">
            <a:avLst/>
          </a:prstGeom>
        </p:spPr>
        <p:txBody>
          <a:bodyPr xmlns:a="http://schemas.openxmlformats.org/drawingml/2006/main">
            <a:normAutofit fontScale="100000"/>
          </a:bodyPr>
          <a:lstStyle xmlns:a="http://schemas.openxmlformats.org/drawingml/2006/main"/>
          <a:p xmlns:a="http://schemas.openxmlformats.org/drawingml/2006/main">
            <a:pPr indent="8467">
              <a:spcBef>
                <a:spcPts val="67"/>
              </a:spcBef>
              <a:buNone/>
            </a:pPr>
            <a:r>
              <a:rPr sz="3200" b="0">
                <a:solidFill>
                  <a:srgbClr val="F26211"/>
                </a:solidFill>
                <a:latin typeface="Montserrat Regular"/>
                <a:ea typeface="Montserrat Regular"/>
                <a:cs typeface="Montserrat Regular"/>
              </a:rPr>
              <a:t>Exercice – damege n°14</a:t>
            </a:r>
          </a:p>
        </p:txBody>
      </p:sp>
      <p:sp>
        <p:nvSpPr>
          <p:cNvPr id="2" name="Text Placeholder 1">
            <a:extLst xmlns:a="http://schemas.openxmlformats.org/drawingml/2006/main">
              <a:ext uri="{FF2B5EF4-FFF2-40B4-BE49-F238E27FC236}">
                <a16:creationId xmlns:a16="http://schemas.microsoft.com/office/drawing/2014/main" id="{1578EF63-0D3E-8491-AF1C-9DB354452810}"/>
              </a:ext>
            </a:extLst>
          </p:cNvPr>
          <p:cNvSpPr>
            <a:spLocks xmlns:a="http://schemas.openxmlformats.org/drawingml/2006/main" noGrp="1"/>
          </p:cNvSpPr>
          <p:nvPr>
            <p:ph type="body" idx="11"/>
          </p:nvPr>
        </p:nvSpPr>
        <p:spPr/>
        <p:txBody>
          <a:bodyPr xmlns:a="http://schemas.openxmlformats.org/drawingml/2006/main">
            <a:normAutofit/>
          </a:bodyPr>
          <a:lstStyle xmlns:a="http://schemas.openxmlformats.org/drawingml/2006/main"/>
          <a:p xmlns:a="http://schemas.openxmlformats.org/drawingml/2006/main"/>
        </p:txBody>
      </p:sp>
      <p:pic>
        <p:nvPicPr>
          <p:cNvPr id="186" name="Picture 17"/>
          <p:cNvPicPr>
            <a:picLocks xmlns:a="http://schemas.openxmlformats.org/drawingml/2006/main" noChangeAspect="1"/>
          </p:cNvPicPr>
          <p:nvPr/>
        </p:nvPicPr>
        <p:blipFill>
          <a:blip xmlns:r="http://schemas.openxmlformats.org/officeDocument/2006/relationships" xmlns:a="http://schemas.openxmlformats.org/drawingml/2006/main" r:embed="R0c4a316642ee48a8"/>
          <a:srcRect xmlns:a="http://schemas.openxmlformats.org/drawingml/2006/main" l="0" t="0" r="0" b="0"/>
          <a:stretch xmlns:a="http://schemas.openxmlformats.org/drawingml/2006/main">
            <a:fillRect l="0" t="0" r="0" b="0"/>
          </a:stretch>
        </p:blipFill>
        <p:spPr>
          <a:xfrm xmlns:a="http://schemas.openxmlformats.org/drawingml/2006/main">
            <a:off x="1051338" y="1651000"/>
            <a:ext cx="5491923" cy="5132563"/>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3860611880"/>
      </p:ext>
    </p:extLst>
  </p:cSld>
</p:sld>
</file>

<file path=ppt/slides/slide21.xml><?xml version="1.0" encoding="utf-8"?>
<p:sld xmlns:p="http://schemas.openxmlformats.org/presentationml/2006/main">
  <p:cSld>
    <p:spTree>
      <p:nvGrpSpPr>
        <p:cNvPr id="1" name=""/>
        <p:cNvGrpSpPr/>
        <p:nvPr/>
      </p:nvGrpSpPr>
      <p:grpSpPr>
        <a:xfrm xmlns:a="http://schemas.openxmlformats.org/drawingml/2006/main"/>
      </p:grpSpPr>
      <p:sp>
        <p:nvSpPr>
          <p:cNvPr id="182" name="object 8">
            <a:extLst xmlns:a="http://schemas.openxmlformats.org/drawingml/2006/main">
              <a:ext uri="{FF2B5EF4-FFF2-40B4-BE49-F238E27FC236}">
                <a16:creationId xmlns:a16="http://schemas.microsoft.com/office/drawing/2014/main" id="{BFA3F323-4FD9-42AD-BAF3-4C1C83699B85}"/>
              </a:ext>
            </a:extLst>
          </p:cNvPr>
          <p:cNvSpPr>
            <a:spLocks xmlns:a="http://schemas.openxmlformats.org/drawingml/2006/main" noGrp="1"/>
          </p:cNvSpPr>
          <p:nvPr>
            <p:ph type="title" idx="0"/>
          </p:nvPr>
        </p:nvSpPr>
        <p:spPr>
          <a:prstGeom xmlns:a="http://schemas.openxmlformats.org/drawingml/2006/main" prst="rect">
            <a:avLst/>
          </a:prstGeom>
        </p:spPr>
        <p:txBody>
          <a:bodyPr xmlns:a="http://schemas.openxmlformats.org/drawingml/2006/main">
            <a:normAutofit fontScale="100000"/>
          </a:bodyPr>
          <a:lstStyle xmlns:a="http://schemas.openxmlformats.org/drawingml/2006/main"/>
          <a:p xmlns:a="http://schemas.openxmlformats.org/drawingml/2006/main">
            <a:pPr indent="8467">
              <a:spcBef>
                <a:spcPts val="67"/>
              </a:spcBef>
              <a:buNone/>
            </a:pPr>
            <a:r>
              <a:rPr sz="3200" b="0">
                <a:solidFill>
                  <a:srgbClr val="F26211"/>
                </a:solidFill>
                <a:latin typeface="Montserrat Regular"/>
                <a:ea typeface="Montserrat Regular"/>
                <a:cs typeface="Montserrat Regular"/>
              </a:rPr>
              <a:t>Exercice – damege n°15</a:t>
            </a:r>
          </a:p>
        </p:txBody>
      </p:sp>
      <p:sp>
        <p:nvSpPr>
          <p:cNvPr id="2" name="Text Placeholder 1">
            <a:extLst xmlns:a="http://schemas.openxmlformats.org/drawingml/2006/main">
              <a:ext uri="{FF2B5EF4-FFF2-40B4-BE49-F238E27FC236}">
                <a16:creationId xmlns:a16="http://schemas.microsoft.com/office/drawing/2014/main" id="{78A89583-B7D7-DC95-7DD2-730F0B460530}"/>
              </a:ext>
            </a:extLst>
          </p:cNvPr>
          <p:cNvSpPr>
            <a:spLocks xmlns:a="http://schemas.openxmlformats.org/drawingml/2006/main" noGrp="1"/>
          </p:cNvSpPr>
          <p:nvPr>
            <p:ph type="body" idx="11"/>
          </p:nvPr>
        </p:nvSpPr>
        <p:spPr/>
        <p:txBody>
          <a:bodyPr xmlns:a="http://schemas.openxmlformats.org/drawingml/2006/main">
            <a:normAutofit/>
          </a:bodyPr>
          <a:lstStyle xmlns:a="http://schemas.openxmlformats.org/drawingml/2006/main"/>
          <a:p xmlns:a="http://schemas.openxmlformats.org/drawingml/2006/main"/>
        </p:txBody>
      </p:sp>
      <p:pic>
        <p:nvPicPr>
          <p:cNvPr id="186" name="Picture 12"/>
          <p:cNvPicPr>
            <a:picLocks xmlns:a="http://schemas.openxmlformats.org/drawingml/2006/main" noChangeAspect="1"/>
          </p:cNvPicPr>
          <p:nvPr/>
        </p:nvPicPr>
        <p:blipFill>
          <a:blip xmlns:r="http://schemas.openxmlformats.org/officeDocument/2006/relationships" xmlns:a="http://schemas.openxmlformats.org/drawingml/2006/main" r:embed="R47caf48b44ab40f4"/>
          <a:srcRect xmlns:a="http://schemas.openxmlformats.org/drawingml/2006/main" l="0" t="0" r="0" b="0"/>
          <a:stretch xmlns:a="http://schemas.openxmlformats.org/drawingml/2006/main">
            <a:fillRect l="0" t="0" r="0" b="0"/>
          </a:stretch>
        </p:blipFill>
        <p:spPr>
          <a:xfrm xmlns:a="http://schemas.openxmlformats.org/drawingml/2006/main">
            <a:off x="444500" y="1651000"/>
            <a:ext cx="6705600" cy="5029200"/>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794632780"/>
      </p:ext>
    </p:extLst>
  </p:cSld>
</p:sld>
</file>

<file path=ppt/slides/slide22.xml><?xml version="1.0" encoding="utf-8"?>
<p:sld xmlns:p="http://schemas.openxmlformats.org/presentationml/2006/main">
  <p:cSld>
    <p:spTree>
      <p:nvGrpSpPr>
        <p:cNvPr id="1" name=""/>
        <p:cNvGrpSpPr/>
        <p:nvPr/>
      </p:nvGrpSpPr>
      <p:grpSpPr>
        <a:xfrm xmlns:a="http://schemas.openxmlformats.org/drawingml/2006/main"/>
      </p:grpSpPr>
      <p:sp>
        <p:nvSpPr>
          <p:cNvPr id="182" name="object 8">
            <a:extLst xmlns:a="http://schemas.openxmlformats.org/drawingml/2006/main">
              <a:ext uri="{FF2B5EF4-FFF2-40B4-BE49-F238E27FC236}">
                <a16:creationId xmlns:a16="http://schemas.microsoft.com/office/drawing/2014/main" id="{2297B800-25CC-4263-8C22-0C61789EACD9}"/>
              </a:ext>
            </a:extLst>
          </p:cNvPr>
          <p:cNvSpPr>
            <a:spLocks xmlns:a="http://schemas.openxmlformats.org/drawingml/2006/main" noGrp="1"/>
          </p:cNvSpPr>
          <p:nvPr>
            <p:ph type="title" idx="0"/>
          </p:nvPr>
        </p:nvSpPr>
        <p:spPr>
          <a:prstGeom xmlns:a="http://schemas.openxmlformats.org/drawingml/2006/main" prst="rect">
            <a:avLst/>
          </a:prstGeom>
        </p:spPr>
        <p:txBody>
          <a:bodyPr xmlns:a="http://schemas.openxmlformats.org/drawingml/2006/main">
            <a:normAutofit fontScale="100000"/>
          </a:bodyPr>
          <a:lstStyle xmlns:a="http://schemas.openxmlformats.org/drawingml/2006/main"/>
          <a:p xmlns:a="http://schemas.openxmlformats.org/drawingml/2006/main">
            <a:pPr indent="8467">
              <a:spcBef>
                <a:spcPts val="67"/>
              </a:spcBef>
              <a:buNone/>
            </a:pPr>
            <a:r>
              <a:rPr sz="3200" b="0">
                <a:solidFill>
                  <a:srgbClr val="F26211"/>
                </a:solidFill>
                <a:latin typeface="Montserrat Regular"/>
                <a:ea typeface="Montserrat Regular"/>
                <a:cs typeface="Montserrat Regular"/>
              </a:rPr>
              <a:t>Exercice – damege n°16</a:t>
            </a:r>
          </a:p>
        </p:txBody>
      </p:sp>
      <p:sp>
        <p:nvSpPr>
          <p:cNvPr id="5" name="Text Placeholder 4">
            <a:extLst xmlns:a="http://schemas.openxmlformats.org/drawingml/2006/main">
              <a:ext uri="{FF2B5EF4-FFF2-40B4-BE49-F238E27FC236}">
                <a16:creationId xmlns:a16="http://schemas.microsoft.com/office/drawing/2014/main" id="{1B768C25-37D3-0F13-60B5-82F9BE32FDFD}"/>
              </a:ext>
            </a:extLst>
          </p:cNvPr>
          <p:cNvSpPr>
            <a:spLocks xmlns:a="http://schemas.openxmlformats.org/drawingml/2006/main" noGrp="1"/>
          </p:cNvSpPr>
          <p:nvPr>
            <p:ph type="body" idx="11"/>
          </p:nvPr>
        </p:nvSpPr>
        <p:spPr/>
        <p:txBody>
          <a:bodyPr xmlns:a="http://schemas.openxmlformats.org/drawingml/2006/main">
            <a:normAutofit/>
          </a:bodyPr>
          <a:lstStyle xmlns:a="http://schemas.openxmlformats.org/drawingml/2006/main"/>
          <a:p xmlns:a="http://schemas.openxmlformats.org/drawingml/2006/main"/>
        </p:txBody>
      </p:sp>
      <p:pic>
        <p:nvPicPr>
          <p:cNvPr id="187" name="Picture 9"/>
          <p:cNvPicPr>
            <a:picLocks xmlns:a="http://schemas.openxmlformats.org/drawingml/2006/main" noChangeAspect="1"/>
          </p:cNvPicPr>
          <p:nvPr/>
        </p:nvPicPr>
        <p:blipFill>
          <a:blip xmlns:r="http://schemas.openxmlformats.org/officeDocument/2006/relationships" xmlns:a="http://schemas.openxmlformats.org/drawingml/2006/main" r:embed="Re372673a64164ba4"/>
          <a:srcRect xmlns:a="http://schemas.openxmlformats.org/drawingml/2006/main" l="0" t="0" r="0" b="0"/>
          <a:stretch xmlns:a="http://schemas.openxmlformats.org/drawingml/2006/main">
            <a:fillRect l="0" t="0" r="0" b="0"/>
          </a:stretch>
        </p:blipFill>
        <p:spPr>
          <a:xfrm xmlns:a="http://schemas.openxmlformats.org/drawingml/2006/main" rot="0" flipH="0" flipV="0">
            <a:off x="63500" y="1651000"/>
            <a:ext cx="3618739" cy="4826000"/>
          </a:xfrm>
          <a:prstGeom xmlns:a="http://schemas.openxmlformats.org/drawingml/2006/main" prst="rect">
            <a:avLst/>
          </a:prstGeom>
          <a:ln xmlns:a="http://schemas.openxmlformats.org/drawingml/2006/main">
            <a:noFill/>
          </a:ln>
        </p:spPr>
      </p:pic>
      <p:pic>
        <p:nvPicPr>
          <p:cNvPr id="188" name="Picture 10"/>
          <p:cNvPicPr>
            <a:picLocks xmlns:a="http://schemas.openxmlformats.org/drawingml/2006/main" noChangeAspect="1"/>
          </p:cNvPicPr>
          <p:nvPr/>
        </p:nvPicPr>
        <p:blipFill>
          <a:blip xmlns:r="http://schemas.openxmlformats.org/officeDocument/2006/relationships" xmlns:a="http://schemas.openxmlformats.org/drawingml/2006/main" r:embed="Red2aa81c64f04b78"/>
          <a:srcRect xmlns:a="http://schemas.openxmlformats.org/drawingml/2006/main" l="0" t="0" r="0" b="0"/>
          <a:stretch xmlns:a="http://schemas.openxmlformats.org/drawingml/2006/main">
            <a:fillRect l="0" t="0" r="0" b="0"/>
          </a:stretch>
        </p:blipFill>
        <p:spPr>
          <a:xfrm xmlns:a="http://schemas.openxmlformats.org/drawingml/2006/main" rot="0" flipH="0" flipV="0">
            <a:off x="3912361" y="1651000"/>
            <a:ext cx="3618739" cy="4826000"/>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1914336936"/>
      </p:ext>
    </p:extLst>
  </p:cSld>
</p:sld>
</file>

<file path=ppt/slides/slide23.xml><?xml version="1.0" encoding="utf-8"?>
<p:sld xmlns:p="http://schemas.openxmlformats.org/presentationml/2006/main">
  <p:cSld>
    <p:spTree>
      <p:nvGrpSpPr>
        <p:cNvPr id="1" name=""/>
        <p:cNvGrpSpPr/>
        <p:nvPr/>
      </p:nvGrpSpPr>
      <p:grpSpPr>
        <a:xfrm xmlns:a="http://schemas.openxmlformats.org/drawingml/2006/main"/>
      </p:grpSpPr>
      <p:sp>
        <p:nvSpPr>
          <p:cNvPr id="182" name="object 8">
            <a:extLst xmlns:a="http://schemas.openxmlformats.org/drawingml/2006/main">
              <a:ext uri="{FF2B5EF4-FFF2-40B4-BE49-F238E27FC236}">
                <a16:creationId xmlns:a16="http://schemas.microsoft.com/office/drawing/2014/main" id="{DE2D410E-4CC5-45D4-A0AA-A22318270E4C}"/>
              </a:ext>
            </a:extLst>
          </p:cNvPr>
          <p:cNvSpPr>
            <a:spLocks xmlns:a="http://schemas.openxmlformats.org/drawingml/2006/main" noGrp="1"/>
          </p:cNvSpPr>
          <p:nvPr>
            <p:ph type="title" idx="0"/>
          </p:nvPr>
        </p:nvSpPr>
        <p:spPr>
          <a:prstGeom xmlns:a="http://schemas.openxmlformats.org/drawingml/2006/main" prst="rect">
            <a:avLst/>
          </a:prstGeom>
        </p:spPr>
        <p:txBody>
          <a:bodyPr xmlns:a="http://schemas.openxmlformats.org/drawingml/2006/main">
            <a:normAutofit fontScale="100000"/>
          </a:bodyPr>
          <a:lstStyle xmlns:a="http://schemas.openxmlformats.org/drawingml/2006/main"/>
          <a:p xmlns:a="http://schemas.openxmlformats.org/drawingml/2006/main">
            <a:pPr indent="8467">
              <a:spcBef>
                <a:spcPts val="67"/>
              </a:spcBef>
              <a:buNone/>
            </a:pPr>
            <a:r>
              <a:rPr sz="3200" b="0">
                <a:solidFill>
                  <a:srgbClr val="F26211"/>
                </a:solidFill>
                <a:latin typeface="Montserrat Regular"/>
                <a:ea typeface="Montserrat Regular"/>
                <a:cs typeface="Montserrat Regular"/>
              </a:rPr>
              <a:t>Exercice – damege n°17</a:t>
            </a:r>
          </a:p>
        </p:txBody>
      </p:sp>
      <p:sp>
        <p:nvSpPr>
          <p:cNvPr id="2" name="Text Placeholder 1">
            <a:extLst xmlns:a="http://schemas.openxmlformats.org/drawingml/2006/main">
              <a:ext uri="{FF2B5EF4-FFF2-40B4-BE49-F238E27FC236}">
                <a16:creationId xmlns:a16="http://schemas.microsoft.com/office/drawing/2014/main" id="{6BE2D7CA-9E43-09DB-FE71-AD1D07427F25}"/>
              </a:ext>
            </a:extLst>
          </p:cNvPr>
          <p:cNvSpPr>
            <a:spLocks xmlns:a="http://schemas.openxmlformats.org/drawingml/2006/main" noGrp="1"/>
          </p:cNvSpPr>
          <p:nvPr>
            <p:ph type="body" idx="11"/>
          </p:nvPr>
        </p:nvSpPr>
        <p:spPr/>
        <p:txBody>
          <a:bodyPr xmlns:a="http://schemas.openxmlformats.org/drawingml/2006/main">
            <a:normAutofit/>
          </a:bodyPr>
          <a:lstStyle xmlns:a="http://schemas.openxmlformats.org/drawingml/2006/main"/>
          <a:p xmlns:a="http://schemas.openxmlformats.org/drawingml/2006/main"/>
        </p:txBody>
      </p:sp>
      <p:pic>
        <p:nvPicPr>
          <p:cNvPr id="186" name="Picture 12"/>
          <p:cNvPicPr>
            <a:picLocks xmlns:a="http://schemas.openxmlformats.org/drawingml/2006/main" noChangeAspect="1"/>
          </p:cNvPicPr>
          <p:nvPr/>
        </p:nvPicPr>
        <p:blipFill>
          <a:blip xmlns:r="http://schemas.openxmlformats.org/officeDocument/2006/relationships" xmlns:a="http://schemas.openxmlformats.org/drawingml/2006/main" r:embed="R6bf684cf2ee045f2"/>
          <a:srcRect xmlns:a="http://schemas.openxmlformats.org/drawingml/2006/main" l="0" t="0" r="0" b="0"/>
          <a:stretch xmlns:a="http://schemas.openxmlformats.org/drawingml/2006/main">
            <a:fillRect l="0" t="0" r="0" b="0"/>
          </a:stretch>
        </p:blipFill>
        <p:spPr>
          <a:xfrm xmlns:a="http://schemas.openxmlformats.org/drawingml/2006/main">
            <a:off x="1526140" y="1651000"/>
            <a:ext cx="4542320" cy="4909475"/>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1959346912"/>
      </p:ext>
    </p:extLst>
  </p:cSld>
</p:sld>
</file>

<file path=ppt/slides/slide24.xml><?xml version="1.0" encoding="utf-8"?>
<p:sld xmlns:p="http://schemas.openxmlformats.org/presentationml/2006/main">
  <p:cSld>
    <p:spTree>
      <p:nvGrpSpPr>
        <p:cNvPr id="1" name=""/>
        <p:cNvGrpSpPr/>
        <p:nvPr/>
      </p:nvGrpSpPr>
      <p:grpSpPr>
        <a:xfrm xmlns:a="http://schemas.openxmlformats.org/drawingml/2006/main"/>
      </p:grpSpPr>
      <p:sp>
        <p:nvSpPr>
          <p:cNvPr id="182" name="object 8">
            <a:extLst xmlns:a="http://schemas.openxmlformats.org/drawingml/2006/main">
              <a:ext uri="{FF2B5EF4-FFF2-40B4-BE49-F238E27FC236}">
                <a16:creationId xmlns:a16="http://schemas.microsoft.com/office/drawing/2014/main" id="{D028699D-B80E-4F87-B8E0-32505BF82A81}"/>
              </a:ext>
            </a:extLst>
          </p:cNvPr>
          <p:cNvSpPr>
            <a:spLocks xmlns:a="http://schemas.openxmlformats.org/drawingml/2006/main" noGrp="1"/>
          </p:cNvSpPr>
          <p:nvPr>
            <p:ph type="title" idx="0"/>
          </p:nvPr>
        </p:nvSpPr>
        <p:spPr>
          <a:prstGeom xmlns:a="http://schemas.openxmlformats.org/drawingml/2006/main" prst="rect">
            <a:avLst/>
          </a:prstGeom>
        </p:spPr>
        <p:txBody>
          <a:bodyPr xmlns:a="http://schemas.openxmlformats.org/drawingml/2006/main">
            <a:normAutofit fontScale="100000"/>
          </a:bodyPr>
          <a:lstStyle xmlns:a="http://schemas.openxmlformats.org/drawingml/2006/main"/>
          <a:p xmlns:a="http://schemas.openxmlformats.org/drawingml/2006/main">
            <a:pPr indent="8467">
              <a:spcBef>
                <a:spcPts val="67"/>
              </a:spcBef>
              <a:buNone/>
            </a:pPr>
            <a:r>
              <a:rPr sz="3200" b="0">
                <a:solidFill>
                  <a:srgbClr val="F26211"/>
                </a:solidFill>
                <a:latin typeface="Montserrat Regular"/>
                <a:ea typeface="Montserrat Regular"/>
                <a:cs typeface="Montserrat Regular"/>
              </a:rPr>
              <a:t>Exercice – damege n°18</a:t>
            </a:r>
          </a:p>
        </p:txBody>
      </p:sp>
      <p:sp>
        <p:nvSpPr>
          <p:cNvPr id="2" name="Text Placeholder 1">
            <a:extLst xmlns:a="http://schemas.openxmlformats.org/drawingml/2006/main">
              <a:ext uri="{FF2B5EF4-FFF2-40B4-BE49-F238E27FC236}">
                <a16:creationId xmlns:a16="http://schemas.microsoft.com/office/drawing/2014/main" id="{415BAEAC-2C2E-03EB-8A39-926E4DE43B20}"/>
              </a:ext>
            </a:extLst>
          </p:cNvPr>
          <p:cNvSpPr>
            <a:spLocks xmlns:a="http://schemas.openxmlformats.org/drawingml/2006/main" noGrp="1"/>
          </p:cNvSpPr>
          <p:nvPr>
            <p:ph type="body" idx="11"/>
          </p:nvPr>
        </p:nvSpPr>
        <p:spPr/>
        <p:txBody>
          <a:bodyPr xmlns:a="http://schemas.openxmlformats.org/drawingml/2006/main">
            <a:normAutofit/>
          </a:bodyPr>
          <a:lstStyle xmlns:a="http://schemas.openxmlformats.org/drawingml/2006/main"/>
          <a:p xmlns:a="http://schemas.openxmlformats.org/drawingml/2006/main"/>
        </p:txBody>
      </p:sp>
      <p:pic>
        <p:nvPicPr>
          <p:cNvPr id="186" name="Picture 14"/>
          <p:cNvPicPr>
            <a:picLocks xmlns:a="http://schemas.openxmlformats.org/drawingml/2006/main" noChangeAspect="1"/>
          </p:cNvPicPr>
          <p:nvPr/>
        </p:nvPicPr>
        <p:blipFill>
          <a:blip xmlns:r="http://schemas.openxmlformats.org/officeDocument/2006/relationships" xmlns:a="http://schemas.openxmlformats.org/drawingml/2006/main" r:embed="R88071194fe574436"/>
          <a:srcRect xmlns:a="http://schemas.openxmlformats.org/drawingml/2006/main" l="0" t="0" r="0" b="0"/>
          <a:stretch xmlns:a="http://schemas.openxmlformats.org/drawingml/2006/main">
            <a:fillRect l="0" t="0" r="0" b="0"/>
          </a:stretch>
        </p:blipFill>
        <p:spPr>
          <a:xfrm xmlns:a="http://schemas.openxmlformats.org/drawingml/2006/main">
            <a:off x="419098" y="1651000"/>
            <a:ext cx="6756402" cy="5067301"/>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3854439533"/>
      </p:ext>
    </p:extLst>
  </p:cSld>
</p:sld>
</file>

<file path=ppt/slides/slide25.xml><?xml version="1.0" encoding="utf-8"?>
<p:sld xmlns:p="http://schemas.openxmlformats.org/presentationml/2006/main">
  <p:cSld>
    <p:spTree>
      <p:nvGrpSpPr>
        <p:cNvPr id="1" name=""/>
        <p:cNvGrpSpPr/>
        <p:nvPr/>
      </p:nvGrpSpPr>
      <p:grpSpPr>
        <a:xfrm xmlns:a="http://schemas.openxmlformats.org/drawingml/2006/main"/>
      </p:grpSpPr>
      <p:sp>
        <p:nvSpPr>
          <p:cNvPr id="182" name="object 8">
            <a:extLst xmlns:a="http://schemas.openxmlformats.org/drawingml/2006/main">
              <a:ext uri="{FF2B5EF4-FFF2-40B4-BE49-F238E27FC236}">
                <a16:creationId xmlns:a16="http://schemas.microsoft.com/office/drawing/2014/main" id="{BF8495AB-AF20-4F39-8383-6F2AA4AC2FD3}"/>
              </a:ext>
            </a:extLst>
          </p:cNvPr>
          <p:cNvSpPr>
            <a:spLocks xmlns:a="http://schemas.openxmlformats.org/drawingml/2006/main" noGrp="1"/>
          </p:cNvSpPr>
          <p:nvPr>
            <p:ph type="title" idx="0"/>
          </p:nvPr>
        </p:nvSpPr>
        <p:spPr>
          <a:prstGeom xmlns:a="http://schemas.openxmlformats.org/drawingml/2006/main" prst="rect">
            <a:avLst/>
          </a:prstGeom>
        </p:spPr>
        <p:txBody>
          <a:bodyPr xmlns:a="http://schemas.openxmlformats.org/drawingml/2006/main">
            <a:normAutofit fontScale="100000"/>
          </a:bodyPr>
          <a:lstStyle xmlns:a="http://schemas.openxmlformats.org/drawingml/2006/main"/>
          <a:p xmlns:a="http://schemas.openxmlformats.org/drawingml/2006/main">
            <a:pPr indent="8467">
              <a:spcBef>
                <a:spcPts val="67"/>
              </a:spcBef>
              <a:buNone/>
            </a:pPr>
            <a:r>
              <a:rPr sz="3200" b="0">
                <a:solidFill>
                  <a:srgbClr val="F26211"/>
                </a:solidFill>
                <a:latin typeface="Montserrat Regular"/>
                <a:ea typeface="Montserrat Regular"/>
                <a:cs typeface="Montserrat Regular"/>
              </a:rPr>
              <a:t>Exercice – damege n°19</a:t>
            </a:r>
          </a:p>
        </p:txBody>
      </p:sp>
      <p:sp>
        <p:nvSpPr>
          <p:cNvPr id="2" name="Text Placeholder 1">
            <a:extLst xmlns:a="http://schemas.openxmlformats.org/drawingml/2006/main">
              <a:ext uri="{FF2B5EF4-FFF2-40B4-BE49-F238E27FC236}">
                <a16:creationId xmlns:a16="http://schemas.microsoft.com/office/drawing/2014/main" id="{ECB33EDD-8EF2-BDF1-ED87-D4BBD3021944}"/>
              </a:ext>
            </a:extLst>
          </p:cNvPr>
          <p:cNvSpPr>
            <a:spLocks xmlns:a="http://schemas.openxmlformats.org/drawingml/2006/main" noGrp="1"/>
          </p:cNvSpPr>
          <p:nvPr>
            <p:ph type="body" idx="11"/>
          </p:nvPr>
        </p:nvSpPr>
        <p:spPr/>
        <p:txBody>
          <a:bodyPr xmlns:a="http://schemas.openxmlformats.org/drawingml/2006/main">
            <a:normAutofit/>
          </a:bodyPr>
          <a:lstStyle xmlns:a="http://schemas.openxmlformats.org/drawingml/2006/main"/>
          <a:p xmlns:a="http://schemas.openxmlformats.org/drawingml/2006/main"/>
        </p:txBody>
      </p:sp>
      <p:pic>
        <p:nvPicPr>
          <p:cNvPr id="186" name="Picture 11"/>
          <p:cNvPicPr>
            <a:picLocks xmlns:a="http://schemas.openxmlformats.org/drawingml/2006/main" noChangeAspect="1"/>
          </p:cNvPicPr>
          <p:nvPr/>
        </p:nvPicPr>
        <p:blipFill>
          <a:blip xmlns:r="http://schemas.openxmlformats.org/officeDocument/2006/relationships" xmlns:a="http://schemas.openxmlformats.org/drawingml/2006/main" r:embed="Rf35d72b33a504b8e"/>
          <a:srcRect xmlns:a="http://schemas.openxmlformats.org/drawingml/2006/main" l="0" t="0" r="0" b="0"/>
          <a:stretch xmlns:a="http://schemas.openxmlformats.org/drawingml/2006/main">
            <a:fillRect l="0" t="0" r="0" b="0"/>
          </a:stretch>
        </p:blipFill>
        <p:spPr>
          <a:xfrm xmlns:a="http://schemas.openxmlformats.org/drawingml/2006/main">
            <a:off x="444143" y="1651000"/>
            <a:ext cx="6706313" cy="5029200"/>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3835446817"/>
      </p:ext>
    </p:extLst>
  </p:cSld>
</p:sld>
</file>

<file path=ppt/slides/slide26.xml><?xml version="1.0" encoding="utf-8"?>
<p:sld xmlns:p="http://schemas.openxmlformats.org/presentationml/2006/main">
  <p:cSld>
    <p:spTree>
      <p:nvGrpSpPr>
        <p:cNvPr id="1" name=""/>
        <p:cNvGrpSpPr/>
        <p:nvPr/>
      </p:nvGrpSpPr>
      <p:grpSpPr>
        <a:xfrm xmlns:a="http://schemas.openxmlformats.org/drawingml/2006/main"/>
      </p:grpSpPr>
      <p:sp>
        <p:nvSpPr>
          <p:cNvPr id="182" name="object 8">
            <a:extLst xmlns:a="http://schemas.openxmlformats.org/drawingml/2006/main">
              <a:ext uri="{FF2B5EF4-FFF2-40B4-BE49-F238E27FC236}">
                <a16:creationId xmlns:a16="http://schemas.microsoft.com/office/drawing/2014/main" id="{3BD3B314-EBF6-446D-9A17-09F6983C0AE1}"/>
              </a:ext>
            </a:extLst>
          </p:cNvPr>
          <p:cNvSpPr>
            <a:spLocks xmlns:a="http://schemas.openxmlformats.org/drawingml/2006/main" noGrp="1"/>
          </p:cNvSpPr>
          <p:nvPr>
            <p:ph type="title" idx="0"/>
          </p:nvPr>
        </p:nvSpPr>
        <p:spPr>
          <a:prstGeom xmlns:a="http://schemas.openxmlformats.org/drawingml/2006/main" prst="rect">
            <a:avLst/>
          </a:prstGeom>
        </p:spPr>
        <p:txBody>
          <a:bodyPr xmlns:a="http://schemas.openxmlformats.org/drawingml/2006/main">
            <a:normAutofit fontScale="100000"/>
          </a:bodyPr>
          <a:lstStyle xmlns:a="http://schemas.openxmlformats.org/drawingml/2006/main"/>
          <a:p xmlns:a="http://schemas.openxmlformats.org/drawingml/2006/main">
            <a:pPr indent="8467">
              <a:spcBef>
                <a:spcPts val="67"/>
              </a:spcBef>
              <a:buNone/>
            </a:pPr>
            <a:r>
              <a:rPr sz="3200" b="0">
                <a:solidFill>
                  <a:srgbClr val="F26211"/>
                </a:solidFill>
                <a:latin typeface="Montserrat Regular"/>
                <a:ea typeface="Montserrat Regular"/>
                <a:cs typeface="Montserrat Regular"/>
              </a:rPr>
              <a:t>Exercice – damege n°20</a:t>
            </a:r>
          </a:p>
        </p:txBody>
      </p:sp>
      <p:sp>
        <p:nvSpPr>
          <p:cNvPr id="2" name="Text Placeholder 1">
            <a:extLst xmlns:a="http://schemas.openxmlformats.org/drawingml/2006/main">
              <a:ext uri="{FF2B5EF4-FFF2-40B4-BE49-F238E27FC236}">
                <a16:creationId xmlns:a16="http://schemas.microsoft.com/office/drawing/2014/main" id="{F8688B8F-8C6E-0CA2-0736-F0BC49D54B4E}"/>
              </a:ext>
            </a:extLst>
          </p:cNvPr>
          <p:cNvSpPr>
            <a:spLocks xmlns:a="http://schemas.openxmlformats.org/drawingml/2006/main" noGrp="1"/>
          </p:cNvSpPr>
          <p:nvPr>
            <p:ph type="body" idx="11"/>
          </p:nvPr>
        </p:nvSpPr>
        <p:spPr/>
        <p:txBody>
          <a:bodyPr xmlns:a="http://schemas.openxmlformats.org/drawingml/2006/main">
            <a:normAutofit/>
          </a:bodyPr>
          <a:lstStyle xmlns:a="http://schemas.openxmlformats.org/drawingml/2006/main"/>
          <a:p xmlns:a="http://schemas.openxmlformats.org/drawingml/2006/main"/>
        </p:txBody>
      </p:sp>
      <p:pic>
        <p:nvPicPr>
          <p:cNvPr id="186" name="Picture 21"/>
          <p:cNvPicPr>
            <a:picLocks xmlns:a="http://schemas.openxmlformats.org/drawingml/2006/main" noChangeAspect="1"/>
          </p:cNvPicPr>
          <p:nvPr/>
        </p:nvPicPr>
        <p:blipFill>
          <a:blip xmlns:r="http://schemas.openxmlformats.org/officeDocument/2006/relationships" xmlns:a="http://schemas.openxmlformats.org/drawingml/2006/main" r:embed="R8df695261fe44e7d"/>
          <a:srcRect xmlns:a="http://schemas.openxmlformats.org/drawingml/2006/main" l="0" t="0" r="0" b="0"/>
          <a:stretch xmlns:a="http://schemas.openxmlformats.org/drawingml/2006/main">
            <a:fillRect l="0" t="0" r="0" b="0"/>
          </a:stretch>
        </p:blipFill>
        <p:spPr>
          <a:xfrm xmlns:a="http://schemas.openxmlformats.org/drawingml/2006/main">
            <a:off x="1516603" y="1651000"/>
            <a:ext cx="4561392" cy="5055422"/>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4086839045"/>
      </p:ext>
    </p:extLst>
  </p:cSld>
</p:sld>
</file>

<file path=ppt/slides/slide27.xml><?xml version="1.0" encoding="utf-8"?>
<p:sld xmlns:p="http://schemas.openxmlformats.org/presentationml/2006/main">
  <p:cSld>
    <p:spTree>
      <p:nvGrpSpPr>
        <p:cNvPr id="1" name=""/>
        <p:cNvGrpSpPr/>
        <p:nvPr/>
      </p:nvGrpSpPr>
      <p:grpSpPr>
        <a:xfrm xmlns:a="http://schemas.openxmlformats.org/drawingml/2006/main"/>
      </p:grpSpPr>
      <p:sp>
        <p:nvSpPr>
          <p:cNvPr id="182" name="object 8">
            <a:extLst xmlns:a="http://schemas.openxmlformats.org/drawingml/2006/main">
              <a:ext uri="{FF2B5EF4-FFF2-40B4-BE49-F238E27FC236}">
                <a16:creationId xmlns:a16="http://schemas.microsoft.com/office/drawing/2014/main" id="{FF945713-07C1-43A0-A4E5-4BA840E36F80}"/>
              </a:ext>
            </a:extLst>
          </p:cNvPr>
          <p:cNvSpPr>
            <a:spLocks xmlns:a="http://schemas.openxmlformats.org/drawingml/2006/main" noGrp="1"/>
          </p:cNvSpPr>
          <p:nvPr>
            <p:ph type="title" idx="0"/>
          </p:nvPr>
        </p:nvSpPr>
        <p:spPr>
          <a:prstGeom xmlns:a="http://schemas.openxmlformats.org/drawingml/2006/main" prst="rect">
            <a:avLst/>
          </a:prstGeom>
        </p:spPr>
        <p:txBody>
          <a:bodyPr xmlns:a="http://schemas.openxmlformats.org/drawingml/2006/main">
            <a:normAutofit fontScale="100000"/>
          </a:bodyPr>
          <a:lstStyle xmlns:a="http://schemas.openxmlformats.org/drawingml/2006/main"/>
          <a:p xmlns:a="http://schemas.openxmlformats.org/drawingml/2006/main">
            <a:pPr indent="8467">
              <a:spcBef>
                <a:spcPts val="67"/>
              </a:spcBef>
              <a:buNone/>
            </a:pPr>
            <a:r>
              <a:rPr sz="3200" b="0">
                <a:solidFill>
                  <a:srgbClr val="F26211"/>
                </a:solidFill>
                <a:latin typeface="Montserrat Regular"/>
                <a:ea typeface="Montserrat Regular"/>
                <a:cs typeface="Montserrat Regular"/>
              </a:rPr>
              <a:t>Exercice – damege n°21</a:t>
            </a:r>
          </a:p>
        </p:txBody>
      </p:sp>
      <p:sp>
        <p:nvSpPr>
          <p:cNvPr id="2" name="Text Placeholder 1">
            <a:extLst xmlns:a="http://schemas.openxmlformats.org/drawingml/2006/main">
              <a:ext uri="{FF2B5EF4-FFF2-40B4-BE49-F238E27FC236}">
                <a16:creationId xmlns:a16="http://schemas.microsoft.com/office/drawing/2014/main" id="{B3799AFA-5D14-B6AA-51CA-464718DAD7B2}"/>
              </a:ext>
            </a:extLst>
          </p:cNvPr>
          <p:cNvSpPr>
            <a:spLocks xmlns:a="http://schemas.openxmlformats.org/drawingml/2006/main" noGrp="1"/>
          </p:cNvSpPr>
          <p:nvPr>
            <p:ph type="body" idx="11"/>
          </p:nvPr>
        </p:nvSpPr>
        <p:spPr/>
        <p:txBody>
          <a:bodyPr xmlns:a="http://schemas.openxmlformats.org/drawingml/2006/main">
            <a:normAutofit/>
          </a:bodyPr>
          <a:lstStyle xmlns:a="http://schemas.openxmlformats.org/drawingml/2006/main"/>
          <a:p xmlns:a="http://schemas.openxmlformats.org/drawingml/2006/main"/>
        </p:txBody>
      </p:sp>
      <p:pic>
        <p:nvPicPr>
          <p:cNvPr id="186" name="Picture 11"/>
          <p:cNvPicPr>
            <a:picLocks xmlns:a="http://schemas.openxmlformats.org/drawingml/2006/main" noChangeAspect="1"/>
          </p:cNvPicPr>
          <p:nvPr/>
        </p:nvPicPr>
        <p:blipFill>
          <a:blip xmlns:r="http://schemas.openxmlformats.org/officeDocument/2006/relationships" xmlns:a="http://schemas.openxmlformats.org/drawingml/2006/main" r:embed="Rb114ba6990344d73"/>
          <a:srcRect xmlns:a="http://schemas.openxmlformats.org/drawingml/2006/main" l="0" t="0" r="0" b="0"/>
          <a:stretch xmlns:a="http://schemas.openxmlformats.org/drawingml/2006/main">
            <a:fillRect l="0" t="0" r="0" b="0"/>
          </a:stretch>
        </p:blipFill>
        <p:spPr>
          <a:xfrm xmlns:a="http://schemas.openxmlformats.org/drawingml/2006/main">
            <a:off x="1724766" y="1651000"/>
            <a:ext cx="4145068" cy="5111712"/>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4102565197"/>
      </p:ext>
    </p:extLst>
  </p:cSld>
</p:sld>
</file>

<file path=ppt/slides/slide28.xml><?xml version="1.0" encoding="utf-8"?>
<p:sld xmlns:p="http://schemas.openxmlformats.org/presentationml/2006/main">
  <p:cSld>
    <p:spTree>
      <p:nvGrpSpPr>
        <p:cNvPr id="1" name=""/>
        <p:cNvGrpSpPr/>
        <p:nvPr/>
      </p:nvGrpSpPr>
      <p:grpSpPr>
        <a:xfrm xmlns:a="http://schemas.openxmlformats.org/drawingml/2006/main"/>
      </p:grpSpPr>
      <p:sp>
        <p:nvSpPr>
          <p:cNvPr id="182" name="object 8">
            <a:extLst xmlns:a="http://schemas.openxmlformats.org/drawingml/2006/main">
              <a:ext uri="{FF2B5EF4-FFF2-40B4-BE49-F238E27FC236}">
                <a16:creationId xmlns:a16="http://schemas.microsoft.com/office/drawing/2014/main" id="{0AF0DE73-6F14-47DB-941D-A8D20BDEC293}"/>
              </a:ext>
            </a:extLst>
          </p:cNvPr>
          <p:cNvSpPr>
            <a:spLocks xmlns:a="http://schemas.openxmlformats.org/drawingml/2006/main" noGrp="1"/>
          </p:cNvSpPr>
          <p:nvPr>
            <p:ph type="title" idx="0"/>
          </p:nvPr>
        </p:nvSpPr>
        <p:spPr>
          <a:prstGeom xmlns:a="http://schemas.openxmlformats.org/drawingml/2006/main" prst="rect">
            <a:avLst/>
          </a:prstGeom>
        </p:spPr>
        <p:txBody>
          <a:bodyPr xmlns:a="http://schemas.openxmlformats.org/drawingml/2006/main">
            <a:normAutofit fontScale="100000"/>
          </a:bodyPr>
          <a:lstStyle xmlns:a="http://schemas.openxmlformats.org/drawingml/2006/main"/>
          <a:p xmlns:a="http://schemas.openxmlformats.org/drawingml/2006/main">
            <a:pPr indent="8467">
              <a:spcBef>
                <a:spcPts val="67"/>
              </a:spcBef>
              <a:buNone/>
            </a:pPr>
            <a:r>
              <a:rPr sz="3200" b="0">
                <a:solidFill>
                  <a:srgbClr val="F26211"/>
                </a:solidFill>
                <a:latin typeface="Montserrat Regular"/>
                <a:ea typeface="Montserrat Regular"/>
                <a:cs typeface="Montserrat Regular"/>
              </a:rPr>
              <a:t>Exercice – damege n°22</a:t>
            </a:r>
          </a:p>
        </p:txBody>
      </p:sp>
      <p:sp>
        <p:nvSpPr>
          <p:cNvPr id="2" name="Text Placeholder 1">
            <a:extLst xmlns:a="http://schemas.openxmlformats.org/drawingml/2006/main">
              <a:ext uri="{FF2B5EF4-FFF2-40B4-BE49-F238E27FC236}">
                <a16:creationId xmlns:a16="http://schemas.microsoft.com/office/drawing/2014/main" id="{9F836653-9A6F-1AB4-16AA-F93C0E3D414D}"/>
              </a:ext>
            </a:extLst>
          </p:cNvPr>
          <p:cNvSpPr>
            <a:spLocks xmlns:a="http://schemas.openxmlformats.org/drawingml/2006/main" noGrp="1"/>
          </p:cNvSpPr>
          <p:nvPr>
            <p:ph type="body" idx="11"/>
          </p:nvPr>
        </p:nvSpPr>
        <p:spPr/>
        <p:txBody>
          <a:bodyPr xmlns:a="http://schemas.openxmlformats.org/drawingml/2006/main">
            <a:normAutofit/>
          </a:bodyPr>
          <a:lstStyle xmlns:a="http://schemas.openxmlformats.org/drawingml/2006/main"/>
          <a:p xmlns:a="http://schemas.openxmlformats.org/drawingml/2006/main"/>
        </p:txBody>
      </p:sp>
      <p:pic>
        <p:nvPicPr>
          <p:cNvPr id="186" name="Picture 11"/>
          <p:cNvPicPr>
            <a:picLocks xmlns:a="http://schemas.openxmlformats.org/drawingml/2006/main" noChangeAspect="1"/>
          </p:cNvPicPr>
          <p:nvPr/>
        </p:nvPicPr>
        <p:blipFill>
          <a:blip xmlns:r="http://schemas.openxmlformats.org/officeDocument/2006/relationships" xmlns:a="http://schemas.openxmlformats.org/drawingml/2006/main" r:embed="R4c2190c6b2d04d02"/>
          <a:srcRect xmlns:a="http://schemas.openxmlformats.org/drawingml/2006/main" l="0" t="0" r="0" b="0"/>
          <a:stretch xmlns:a="http://schemas.openxmlformats.org/drawingml/2006/main">
            <a:fillRect l="0" t="0" r="0" b="0"/>
          </a:stretch>
        </p:blipFill>
        <p:spPr>
          <a:xfrm xmlns:a="http://schemas.openxmlformats.org/drawingml/2006/main">
            <a:off x="399256" y="1651000"/>
            <a:ext cx="6796087" cy="5097065"/>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4262875804"/>
      </p:ext>
    </p:extLst>
  </p:cSld>
</p:sld>
</file>

<file path=ppt/slides/slide29.xml><?xml version="1.0" encoding="utf-8"?>
<p:sld xmlns:p="http://schemas.openxmlformats.org/presentationml/2006/main">
  <p:cSld>
    <p:spTree>
      <p:nvGrpSpPr>
        <p:cNvPr id="1" name=""/>
        <p:cNvGrpSpPr/>
        <p:nvPr/>
      </p:nvGrpSpPr>
      <p:grpSpPr>
        <a:xfrm xmlns:a="http://schemas.openxmlformats.org/drawingml/2006/main"/>
      </p:grpSpPr>
      <p:sp>
        <p:nvSpPr>
          <p:cNvPr id="182" name="object 8">
            <a:extLst xmlns:a="http://schemas.openxmlformats.org/drawingml/2006/main">
              <a:ext uri="{FF2B5EF4-FFF2-40B4-BE49-F238E27FC236}">
                <a16:creationId xmlns:a16="http://schemas.microsoft.com/office/drawing/2014/main" id="{66E6F850-994E-4986-8843-8286C3025A2F}"/>
              </a:ext>
            </a:extLst>
          </p:cNvPr>
          <p:cNvSpPr>
            <a:spLocks xmlns:a="http://schemas.openxmlformats.org/drawingml/2006/main" noGrp="1"/>
          </p:cNvSpPr>
          <p:nvPr>
            <p:ph type="title" idx="0"/>
          </p:nvPr>
        </p:nvSpPr>
        <p:spPr>
          <a:prstGeom xmlns:a="http://schemas.openxmlformats.org/drawingml/2006/main" prst="rect">
            <a:avLst/>
          </a:prstGeom>
        </p:spPr>
        <p:txBody>
          <a:bodyPr xmlns:a="http://schemas.openxmlformats.org/drawingml/2006/main">
            <a:normAutofit fontScale="100000"/>
          </a:bodyPr>
          <a:lstStyle xmlns:a="http://schemas.openxmlformats.org/drawingml/2006/main"/>
          <a:p xmlns:a="http://schemas.openxmlformats.org/drawingml/2006/main">
            <a:pPr indent="8467">
              <a:spcBef>
                <a:spcPts val="67"/>
              </a:spcBef>
              <a:buNone/>
            </a:pPr>
            <a:r>
              <a:rPr sz="3200" b="0">
                <a:solidFill>
                  <a:srgbClr val="F26211"/>
                </a:solidFill>
                <a:latin typeface="Montserrat Regular"/>
                <a:ea typeface="Montserrat Regular"/>
                <a:cs typeface="Montserrat Regular"/>
              </a:rPr>
              <a:t>Exercice – damege n°23</a:t>
            </a:r>
          </a:p>
        </p:txBody>
      </p:sp>
      <p:sp>
        <p:nvSpPr>
          <p:cNvPr id="2" name="Text Placeholder 1">
            <a:extLst xmlns:a="http://schemas.openxmlformats.org/drawingml/2006/main">
              <a:ext uri="{FF2B5EF4-FFF2-40B4-BE49-F238E27FC236}">
                <a16:creationId xmlns:a16="http://schemas.microsoft.com/office/drawing/2014/main" id="{AA71721A-F80A-A2F7-4104-355825167F98}"/>
              </a:ext>
            </a:extLst>
          </p:cNvPr>
          <p:cNvSpPr>
            <a:spLocks xmlns:a="http://schemas.openxmlformats.org/drawingml/2006/main" noGrp="1"/>
          </p:cNvSpPr>
          <p:nvPr>
            <p:ph type="body" idx="11"/>
          </p:nvPr>
        </p:nvSpPr>
        <p:spPr/>
        <p:txBody>
          <a:bodyPr xmlns:a="http://schemas.openxmlformats.org/drawingml/2006/main">
            <a:normAutofit/>
          </a:bodyPr>
          <a:lstStyle xmlns:a="http://schemas.openxmlformats.org/drawingml/2006/main"/>
          <a:p xmlns:a="http://schemas.openxmlformats.org/drawingml/2006/main"/>
        </p:txBody>
      </p:sp>
      <p:pic>
        <p:nvPicPr>
          <p:cNvPr id="186" name="Picture 13"/>
          <p:cNvPicPr>
            <a:picLocks xmlns:a="http://schemas.openxmlformats.org/drawingml/2006/main" noChangeAspect="1"/>
          </p:cNvPicPr>
          <p:nvPr/>
        </p:nvPicPr>
        <p:blipFill>
          <a:blip xmlns:r="http://schemas.openxmlformats.org/officeDocument/2006/relationships" xmlns:a="http://schemas.openxmlformats.org/drawingml/2006/main" r:embed="R96957660f3814ccc"/>
          <a:srcRect xmlns:a="http://schemas.openxmlformats.org/drawingml/2006/main" l="0" t="0" r="0" b="0"/>
          <a:stretch xmlns:a="http://schemas.openxmlformats.org/drawingml/2006/main">
            <a:fillRect l="0" t="0" r="0" b="0"/>
          </a:stretch>
        </p:blipFill>
        <p:spPr>
          <a:xfrm xmlns:a="http://schemas.openxmlformats.org/drawingml/2006/main">
            <a:off x="418741" y="1651000"/>
            <a:ext cx="6757116" cy="5067300"/>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1225310364"/>
      </p:ext>
    </p:extLst>
  </p:cSld>
</p:sld>
</file>

<file path=ppt/slides/slide3.xml><?xml version="1.0" encoding="utf-8"?>
<p:sld xmlns:p="http://schemas.openxmlformats.org/presentationml/2006/main">
  <p:cSld>
    <p:spTree>
      <p:nvGrpSpPr>
        <p:cNvPr id="1" name=""/>
        <p:cNvGrpSpPr/>
        <p:nvPr/>
      </p:nvGrpSpPr>
      <p:grpSpPr>
        <a:xfrm xmlns:a="http://schemas.openxmlformats.org/drawingml/2006/main"/>
      </p:grpSpPr>
    </p:spTree>
    <p:extLst>
      <p:ext uri="{BB962C8B-B14F-4D97-AF65-F5344CB8AC3E}">
        <p14:creationId xmlns:p14="http://schemas.microsoft.com/office/powerpoint/2010/main" val="2642866930"/>
      </p:ext>
    </p:extLst>
  </p:cSld>
</p:sld>
</file>

<file path=ppt/slides/slide30.xml><?xml version="1.0" encoding="utf-8"?>
<p:sld xmlns:p="http://schemas.openxmlformats.org/presentationml/2006/main">
  <p:cSld>
    <p:spTree>
      <p:nvGrpSpPr>
        <p:cNvPr id="1" name=""/>
        <p:cNvGrpSpPr/>
        <p:nvPr/>
      </p:nvGrpSpPr>
      <p:grpSpPr>
        <a:xfrm xmlns:a="http://schemas.openxmlformats.org/drawingml/2006/main"/>
      </p:grpSpPr>
      <p:sp>
        <p:nvSpPr>
          <p:cNvPr id="182" name="object 8">
            <a:extLst xmlns:a="http://schemas.openxmlformats.org/drawingml/2006/main">
              <a:ext uri="{FF2B5EF4-FFF2-40B4-BE49-F238E27FC236}">
                <a16:creationId xmlns:a16="http://schemas.microsoft.com/office/drawing/2014/main" id="{C2D28540-BD29-47EB-92FE-623C5DF78AF9}"/>
              </a:ext>
            </a:extLst>
          </p:cNvPr>
          <p:cNvSpPr>
            <a:spLocks xmlns:a="http://schemas.openxmlformats.org/drawingml/2006/main" noGrp="1"/>
          </p:cNvSpPr>
          <p:nvPr>
            <p:ph type="title" idx="0"/>
          </p:nvPr>
        </p:nvSpPr>
        <p:spPr>
          <a:prstGeom xmlns:a="http://schemas.openxmlformats.org/drawingml/2006/main" prst="rect">
            <a:avLst/>
          </a:prstGeom>
        </p:spPr>
        <p:txBody>
          <a:bodyPr xmlns:a="http://schemas.openxmlformats.org/drawingml/2006/main">
            <a:normAutofit fontScale="100000"/>
          </a:bodyPr>
          <a:lstStyle xmlns:a="http://schemas.openxmlformats.org/drawingml/2006/main"/>
          <a:p xmlns:a="http://schemas.openxmlformats.org/drawingml/2006/main">
            <a:pPr indent="8467">
              <a:spcBef>
                <a:spcPts val="67"/>
              </a:spcBef>
              <a:buNone/>
            </a:pPr>
            <a:r>
              <a:rPr sz="3200" b="0">
                <a:solidFill>
                  <a:srgbClr val="F26211"/>
                </a:solidFill>
                <a:latin typeface="Montserrat Regular"/>
                <a:ea typeface="Montserrat Regular"/>
                <a:cs typeface="Montserrat Regular"/>
              </a:rPr>
              <a:t>Exercice – damege n°24</a:t>
            </a:r>
          </a:p>
        </p:txBody>
      </p:sp>
      <p:sp>
        <p:nvSpPr>
          <p:cNvPr id="2" name="Text Placeholder 1">
            <a:extLst xmlns:a="http://schemas.openxmlformats.org/drawingml/2006/main">
              <a:ext uri="{FF2B5EF4-FFF2-40B4-BE49-F238E27FC236}">
                <a16:creationId xmlns:a16="http://schemas.microsoft.com/office/drawing/2014/main" id="{B5159398-5E6A-D71B-BCBD-35E61BDAE58B}"/>
              </a:ext>
            </a:extLst>
          </p:cNvPr>
          <p:cNvSpPr>
            <a:spLocks xmlns:a="http://schemas.openxmlformats.org/drawingml/2006/main" noGrp="1"/>
          </p:cNvSpPr>
          <p:nvPr>
            <p:ph type="body" idx="11"/>
          </p:nvPr>
        </p:nvSpPr>
        <p:spPr/>
        <p:txBody>
          <a:bodyPr xmlns:a="http://schemas.openxmlformats.org/drawingml/2006/main">
            <a:normAutofit/>
          </a:bodyPr>
          <a:lstStyle xmlns:a="http://schemas.openxmlformats.org/drawingml/2006/main"/>
          <a:p xmlns:a="http://schemas.openxmlformats.org/drawingml/2006/main"/>
        </p:txBody>
      </p:sp>
      <p:pic>
        <p:nvPicPr>
          <p:cNvPr id="186" name="Picture 16"/>
          <p:cNvPicPr>
            <a:picLocks xmlns:a="http://schemas.openxmlformats.org/drawingml/2006/main" noChangeAspect="1"/>
          </p:cNvPicPr>
          <p:nvPr/>
        </p:nvPicPr>
        <p:blipFill>
          <a:blip xmlns:r="http://schemas.openxmlformats.org/officeDocument/2006/relationships" xmlns:a="http://schemas.openxmlformats.org/drawingml/2006/main" r:embed="R945733b8e1f14052"/>
          <a:srcRect xmlns:a="http://schemas.openxmlformats.org/drawingml/2006/main" l="0" t="0" r="0" b="0"/>
          <a:stretch xmlns:a="http://schemas.openxmlformats.org/drawingml/2006/main">
            <a:fillRect l="0" t="0" r="0" b="0"/>
          </a:stretch>
        </p:blipFill>
        <p:spPr>
          <a:xfrm xmlns:a="http://schemas.openxmlformats.org/drawingml/2006/main">
            <a:off x="412750" y="1651000"/>
            <a:ext cx="6769100" cy="5076825"/>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4076912385"/>
      </p:ext>
    </p:extLst>
  </p:cSld>
</p:sld>
</file>

<file path=ppt/slides/slide31.xml><?xml version="1.0" encoding="utf-8"?>
<p:sld xmlns:p="http://schemas.openxmlformats.org/presentationml/2006/main">
  <p:cSld>
    <p:spTree>
      <p:nvGrpSpPr>
        <p:cNvPr id="1" name=""/>
        <p:cNvGrpSpPr/>
        <p:nvPr/>
      </p:nvGrpSpPr>
      <p:grpSpPr>
        <a:xfrm xmlns:a="http://schemas.openxmlformats.org/drawingml/2006/main"/>
      </p:grpSpPr>
      <p:sp>
        <p:nvSpPr>
          <p:cNvPr id="182" name="object 8">
            <a:extLst xmlns:a="http://schemas.openxmlformats.org/drawingml/2006/main">
              <a:ext uri="{FF2B5EF4-FFF2-40B4-BE49-F238E27FC236}">
                <a16:creationId xmlns:a16="http://schemas.microsoft.com/office/drawing/2014/main" id="{9702C882-8B9E-4F0A-AB51-D7F23D6AE302}"/>
              </a:ext>
            </a:extLst>
          </p:cNvPr>
          <p:cNvSpPr>
            <a:spLocks xmlns:a="http://schemas.openxmlformats.org/drawingml/2006/main" noGrp="1"/>
          </p:cNvSpPr>
          <p:nvPr>
            <p:ph type="title" idx="0"/>
          </p:nvPr>
        </p:nvSpPr>
        <p:spPr>
          <a:prstGeom xmlns:a="http://schemas.openxmlformats.org/drawingml/2006/main" prst="rect">
            <a:avLst/>
          </a:prstGeom>
        </p:spPr>
        <p:txBody>
          <a:bodyPr xmlns:a="http://schemas.openxmlformats.org/drawingml/2006/main">
            <a:normAutofit fontScale="100000"/>
          </a:bodyPr>
          <a:lstStyle xmlns:a="http://schemas.openxmlformats.org/drawingml/2006/main"/>
          <a:p xmlns:a="http://schemas.openxmlformats.org/drawingml/2006/main">
            <a:pPr indent="8467">
              <a:spcBef>
                <a:spcPts val="67"/>
              </a:spcBef>
              <a:buNone/>
            </a:pPr>
            <a:r>
              <a:rPr sz="3200" b="0">
                <a:solidFill>
                  <a:srgbClr val="F26211"/>
                </a:solidFill>
                <a:latin typeface="Montserrat Regular"/>
                <a:ea typeface="Montserrat Regular"/>
                <a:cs typeface="Montserrat Regular"/>
              </a:rPr>
              <a:t>Exercice – damege n°25</a:t>
            </a:r>
          </a:p>
        </p:txBody>
      </p:sp>
      <p:sp>
        <p:nvSpPr>
          <p:cNvPr id="2" name="Text Placeholder 1">
            <a:extLst xmlns:a="http://schemas.openxmlformats.org/drawingml/2006/main">
              <a:ext uri="{FF2B5EF4-FFF2-40B4-BE49-F238E27FC236}">
                <a16:creationId xmlns:a16="http://schemas.microsoft.com/office/drawing/2014/main" id="{F0A1F0A4-80DB-2914-0892-8B1AB42B271E}"/>
              </a:ext>
            </a:extLst>
          </p:cNvPr>
          <p:cNvSpPr>
            <a:spLocks xmlns:a="http://schemas.openxmlformats.org/drawingml/2006/main" noGrp="1"/>
          </p:cNvSpPr>
          <p:nvPr>
            <p:ph type="body" idx="11"/>
          </p:nvPr>
        </p:nvSpPr>
        <p:spPr/>
        <p:txBody>
          <a:bodyPr xmlns:a="http://schemas.openxmlformats.org/drawingml/2006/main">
            <a:normAutofit/>
          </a:bodyPr>
          <a:lstStyle xmlns:a="http://schemas.openxmlformats.org/drawingml/2006/main"/>
          <a:p xmlns:a="http://schemas.openxmlformats.org/drawingml/2006/main"/>
        </p:txBody>
      </p:sp>
      <p:pic>
        <p:nvPicPr>
          <p:cNvPr id="186" name="Picture 22"/>
          <p:cNvPicPr>
            <a:picLocks xmlns:a="http://schemas.openxmlformats.org/drawingml/2006/main" noChangeAspect="1"/>
          </p:cNvPicPr>
          <p:nvPr/>
        </p:nvPicPr>
        <p:blipFill>
          <a:blip xmlns:r="http://schemas.openxmlformats.org/officeDocument/2006/relationships" xmlns:a="http://schemas.openxmlformats.org/drawingml/2006/main" r:embed="Rca3af5d72e114d76"/>
          <a:srcRect xmlns:a="http://schemas.openxmlformats.org/drawingml/2006/main" l="0" t="0" r="0" b="0"/>
          <a:stretch xmlns:a="http://schemas.openxmlformats.org/drawingml/2006/main">
            <a:fillRect l="0" t="0" r="0" b="0"/>
          </a:stretch>
        </p:blipFill>
        <p:spPr>
          <a:xfrm xmlns:a="http://schemas.openxmlformats.org/drawingml/2006/main">
            <a:off x="425091" y="1651000"/>
            <a:ext cx="6744417" cy="5057775"/>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3021136618"/>
      </p:ext>
    </p:extLst>
  </p:cSld>
</p:sld>
</file>

<file path=ppt/slides/slide32.xml><?xml version="1.0" encoding="utf-8"?>
<p:sld xmlns:p="http://schemas.openxmlformats.org/presentationml/2006/main">
  <p:cSld>
    <p:spTree>
      <p:nvGrpSpPr>
        <p:cNvPr id="1" name=""/>
        <p:cNvGrpSpPr/>
        <p:nvPr/>
      </p:nvGrpSpPr>
      <p:grpSpPr>
        <a:xfrm xmlns:a="http://schemas.openxmlformats.org/drawingml/2006/main"/>
      </p:grpSpPr>
      <p:sp>
        <p:nvSpPr>
          <p:cNvPr id="182" name="object 8">
            <a:extLst xmlns:a="http://schemas.openxmlformats.org/drawingml/2006/main">
              <a:ext uri="{FF2B5EF4-FFF2-40B4-BE49-F238E27FC236}">
                <a16:creationId xmlns:a16="http://schemas.microsoft.com/office/drawing/2014/main" id="{D370179B-B2B7-4F70-899F-48F8435E52E7}"/>
              </a:ext>
            </a:extLst>
          </p:cNvPr>
          <p:cNvSpPr>
            <a:spLocks xmlns:a="http://schemas.openxmlformats.org/drawingml/2006/main" noGrp="1"/>
          </p:cNvSpPr>
          <p:nvPr>
            <p:ph type="title" idx="0"/>
          </p:nvPr>
        </p:nvSpPr>
        <p:spPr>
          <a:prstGeom xmlns:a="http://schemas.openxmlformats.org/drawingml/2006/main" prst="rect">
            <a:avLst/>
          </a:prstGeom>
        </p:spPr>
        <p:txBody>
          <a:bodyPr xmlns:a="http://schemas.openxmlformats.org/drawingml/2006/main">
            <a:normAutofit fontScale="100000"/>
          </a:bodyPr>
          <a:lstStyle xmlns:a="http://schemas.openxmlformats.org/drawingml/2006/main"/>
          <a:p xmlns:a="http://schemas.openxmlformats.org/drawingml/2006/main">
            <a:pPr indent="8467">
              <a:spcBef>
                <a:spcPts val="67"/>
              </a:spcBef>
              <a:buNone/>
            </a:pPr>
            <a:r>
              <a:rPr sz="3200" b="0">
                <a:solidFill>
                  <a:srgbClr val="F26211"/>
                </a:solidFill>
                <a:latin typeface="Montserrat Regular"/>
                <a:ea typeface="Montserrat Regular"/>
                <a:cs typeface="Montserrat Regular"/>
              </a:rPr>
              <a:t>Exercice – damege n°26</a:t>
            </a:r>
          </a:p>
        </p:txBody>
      </p:sp>
      <p:sp>
        <p:nvSpPr>
          <p:cNvPr id="2" name="Text Placeholder 1">
            <a:extLst xmlns:a="http://schemas.openxmlformats.org/drawingml/2006/main">
              <a:ext uri="{FF2B5EF4-FFF2-40B4-BE49-F238E27FC236}">
                <a16:creationId xmlns:a16="http://schemas.microsoft.com/office/drawing/2014/main" id="{02629C8D-981A-A0BB-DF41-3EF8CCEA6148}"/>
              </a:ext>
            </a:extLst>
          </p:cNvPr>
          <p:cNvSpPr>
            <a:spLocks xmlns:a="http://schemas.openxmlformats.org/drawingml/2006/main" noGrp="1"/>
          </p:cNvSpPr>
          <p:nvPr>
            <p:ph type="body" idx="11"/>
          </p:nvPr>
        </p:nvSpPr>
        <p:spPr/>
        <p:txBody>
          <a:bodyPr xmlns:a="http://schemas.openxmlformats.org/drawingml/2006/main">
            <a:normAutofit/>
          </a:bodyPr>
          <a:lstStyle xmlns:a="http://schemas.openxmlformats.org/drawingml/2006/main"/>
          <a:p xmlns:a="http://schemas.openxmlformats.org/drawingml/2006/main"/>
        </p:txBody>
      </p:sp>
      <p:pic>
        <p:nvPicPr>
          <p:cNvPr id="186" name="Picture 14"/>
          <p:cNvPicPr>
            <a:picLocks xmlns:a="http://schemas.openxmlformats.org/drawingml/2006/main" noChangeAspect="1"/>
          </p:cNvPicPr>
          <p:nvPr/>
        </p:nvPicPr>
        <p:blipFill>
          <a:blip xmlns:r="http://schemas.openxmlformats.org/officeDocument/2006/relationships" xmlns:a="http://schemas.openxmlformats.org/drawingml/2006/main" r:embed="R804932db626b427f"/>
          <a:srcRect xmlns:a="http://schemas.openxmlformats.org/drawingml/2006/main" l="0" t="0" r="0" b="0"/>
          <a:stretch xmlns:a="http://schemas.openxmlformats.org/drawingml/2006/main">
            <a:fillRect l="0" t="0" r="0" b="0"/>
          </a:stretch>
        </p:blipFill>
        <p:spPr>
          <a:xfrm xmlns:a="http://schemas.openxmlformats.org/drawingml/2006/main" flipH="1">
            <a:off x="1872059" y="1651000"/>
            <a:ext cx="3850481" cy="5133975"/>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704668756"/>
      </p:ext>
    </p:extLst>
  </p:cSld>
</p:sld>
</file>

<file path=ppt/slides/slide33.xml><?xml version="1.0" encoding="utf-8"?>
<p:sld xmlns:p="http://schemas.openxmlformats.org/presentationml/2006/main">
  <p:cSld>
    <p:spTree>
      <p:nvGrpSpPr>
        <p:cNvPr id="1" name=""/>
        <p:cNvGrpSpPr/>
        <p:nvPr/>
      </p:nvGrpSpPr>
      <p:grpSpPr>
        <a:xfrm xmlns:a="http://schemas.openxmlformats.org/drawingml/2006/main"/>
      </p:grpSpPr>
      <p:sp>
        <p:nvSpPr>
          <p:cNvPr id="182" name="object 8">
            <a:extLst xmlns:a="http://schemas.openxmlformats.org/drawingml/2006/main">
              <a:ext uri="{FF2B5EF4-FFF2-40B4-BE49-F238E27FC236}">
                <a16:creationId xmlns:a16="http://schemas.microsoft.com/office/drawing/2014/main" id="{F9AAD2C4-4FB3-4884-BDD9-BE8DB9FD0C9E}"/>
              </a:ext>
            </a:extLst>
          </p:cNvPr>
          <p:cNvSpPr>
            <a:spLocks xmlns:a="http://schemas.openxmlformats.org/drawingml/2006/main" noGrp="1"/>
          </p:cNvSpPr>
          <p:nvPr>
            <p:ph type="title" idx="0"/>
          </p:nvPr>
        </p:nvSpPr>
        <p:spPr>
          <a:prstGeom xmlns:a="http://schemas.openxmlformats.org/drawingml/2006/main" prst="rect">
            <a:avLst/>
          </a:prstGeom>
        </p:spPr>
        <p:txBody>
          <a:bodyPr xmlns:a="http://schemas.openxmlformats.org/drawingml/2006/main">
            <a:normAutofit fontScale="100000"/>
          </a:bodyPr>
          <a:lstStyle xmlns:a="http://schemas.openxmlformats.org/drawingml/2006/main"/>
          <a:p xmlns:a="http://schemas.openxmlformats.org/drawingml/2006/main">
            <a:pPr indent="8467">
              <a:spcBef>
                <a:spcPts val="67"/>
              </a:spcBef>
              <a:buNone/>
            </a:pPr>
            <a:r>
              <a:rPr sz="3200" b="0">
                <a:solidFill>
                  <a:srgbClr val="F26211"/>
                </a:solidFill>
                <a:latin typeface="Montserrat Regular"/>
                <a:ea typeface="Montserrat Regular"/>
                <a:cs typeface="Montserrat Regular"/>
              </a:rPr>
              <a:t>Exercice – damege n°27</a:t>
            </a:r>
          </a:p>
        </p:txBody>
      </p:sp>
      <p:sp>
        <p:nvSpPr>
          <p:cNvPr id="2" name="Text Placeholder 1">
            <a:extLst xmlns:a="http://schemas.openxmlformats.org/drawingml/2006/main">
              <a:ext uri="{FF2B5EF4-FFF2-40B4-BE49-F238E27FC236}">
                <a16:creationId xmlns:a16="http://schemas.microsoft.com/office/drawing/2014/main" id="{05F93827-2C5A-39C9-4372-C5C6681D8AB2}"/>
              </a:ext>
            </a:extLst>
          </p:cNvPr>
          <p:cNvSpPr>
            <a:spLocks xmlns:a="http://schemas.openxmlformats.org/drawingml/2006/main" noGrp="1"/>
          </p:cNvSpPr>
          <p:nvPr>
            <p:ph type="body" idx="11"/>
          </p:nvPr>
        </p:nvSpPr>
        <p:spPr/>
        <p:txBody>
          <a:bodyPr xmlns:a="http://schemas.openxmlformats.org/drawingml/2006/main">
            <a:normAutofit/>
          </a:bodyPr>
          <a:lstStyle xmlns:a="http://schemas.openxmlformats.org/drawingml/2006/main"/>
          <a:p xmlns:a="http://schemas.openxmlformats.org/drawingml/2006/main"/>
        </p:txBody>
      </p:sp>
      <p:pic>
        <p:nvPicPr>
          <p:cNvPr id="186" name="Picture 11"/>
          <p:cNvPicPr>
            <a:picLocks xmlns:a="http://schemas.openxmlformats.org/drawingml/2006/main" noChangeAspect="1"/>
          </p:cNvPicPr>
          <p:nvPr/>
        </p:nvPicPr>
        <p:blipFill>
          <a:blip xmlns:r="http://schemas.openxmlformats.org/officeDocument/2006/relationships" xmlns:a="http://schemas.openxmlformats.org/drawingml/2006/main" r:embed="R871e9b39cc1644bc"/>
          <a:srcRect xmlns:a="http://schemas.openxmlformats.org/drawingml/2006/main" l="0" t="0" r="0" b="0"/>
          <a:stretch xmlns:a="http://schemas.openxmlformats.org/drawingml/2006/main">
            <a:fillRect l="0" t="0" r="0" b="0"/>
          </a:stretch>
        </p:blipFill>
        <p:spPr>
          <a:xfrm xmlns:a="http://schemas.openxmlformats.org/drawingml/2006/main">
            <a:off x="413830" y="1651000"/>
            <a:ext cx="6766939" cy="5076825"/>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228547900"/>
      </p:ext>
    </p:extLst>
  </p:cSld>
</p:sld>
</file>

<file path=ppt/slides/slide34.xml><?xml version="1.0" encoding="utf-8"?>
<p:sld xmlns:p="http://schemas.openxmlformats.org/presentationml/2006/main">
  <p:cSld>
    <p:spTree>
      <p:nvGrpSpPr>
        <p:cNvPr id="1" name=""/>
        <p:cNvGrpSpPr/>
        <p:nvPr/>
      </p:nvGrpSpPr>
      <p:grpSpPr>
        <a:xfrm xmlns:a="http://schemas.openxmlformats.org/drawingml/2006/main"/>
      </p:grpSpPr>
      <p:sp>
        <p:nvSpPr>
          <p:cNvPr id="182" name="object 8">
            <a:extLst xmlns:a="http://schemas.openxmlformats.org/drawingml/2006/main">
              <a:ext uri="{FF2B5EF4-FFF2-40B4-BE49-F238E27FC236}">
                <a16:creationId xmlns:a16="http://schemas.microsoft.com/office/drawing/2014/main" id="{6FDB084A-6627-4F66-8176-98528F2F6E90}"/>
              </a:ext>
            </a:extLst>
          </p:cNvPr>
          <p:cNvSpPr>
            <a:spLocks xmlns:a="http://schemas.openxmlformats.org/drawingml/2006/main" noGrp="1"/>
          </p:cNvSpPr>
          <p:nvPr>
            <p:ph type="title" idx="0"/>
          </p:nvPr>
        </p:nvSpPr>
        <p:spPr>
          <a:prstGeom xmlns:a="http://schemas.openxmlformats.org/drawingml/2006/main" prst="rect">
            <a:avLst/>
          </a:prstGeom>
        </p:spPr>
        <p:txBody>
          <a:bodyPr xmlns:a="http://schemas.openxmlformats.org/drawingml/2006/main">
            <a:normAutofit fontScale="100000"/>
          </a:bodyPr>
          <a:lstStyle xmlns:a="http://schemas.openxmlformats.org/drawingml/2006/main"/>
          <a:p xmlns:a="http://schemas.openxmlformats.org/drawingml/2006/main">
            <a:pPr indent="8467">
              <a:spcBef>
                <a:spcPts val="67"/>
              </a:spcBef>
              <a:buNone/>
            </a:pPr>
            <a:r>
              <a:rPr sz="3200" b="0">
                <a:solidFill>
                  <a:srgbClr val="F26211"/>
                </a:solidFill>
                <a:latin typeface="Montserrat Regular"/>
                <a:ea typeface="Montserrat Regular"/>
                <a:cs typeface="Montserrat Regular"/>
              </a:rPr>
              <a:t>Exercice – damege n°28</a:t>
            </a:r>
          </a:p>
        </p:txBody>
      </p:sp>
      <p:sp>
        <p:nvSpPr>
          <p:cNvPr id="2" name="Text Placeholder 1">
            <a:extLst xmlns:a="http://schemas.openxmlformats.org/drawingml/2006/main">
              <a:ext uri="{FF2B5EF4-FFF2-40B4-BE49-F238E27FC236}">
                <a16:creationId xmlns:a16="http://schemas.microsoft.com/office/drawing/2014/main" id="{FC2643C9-0B28-85FE-0500-B04F334D86BF}"/>
              </a:ext>
            </a:extLst>
          </p:cNvPr>
          <p:cNvSpPr>
            <a:spLocks xmlns:a="http://schemas.openxmlformats.org/drawingml/2006/main" noGrp="1"/>
          </p:cNvSpPr>
          <p:nvPr>
            <p:ph type="body" idx="11"/>
          </p:nvPr>
        </p:nvSpPr>
        <p:spPr/>
        <p:txBody>
          <a:bodyPr xmlns:a="http://schemas.openxmlformats.org/drawingml/2006/main">
            <a:normAutofit/>
          </a:bodyPr>
          <a:lstStyle xmlns:a="http://schemas.openxmlformats.org/drawingml/2006/main"/>
          <a:p xmlns:a="http://schemas.openxmlformats.org/drawingml/2006/main"/>
        </p:txBody>
      </p:sp>
      <p:pic>
        <p:nvPicPr>
          <p:cNvPr id="186" name="Picture 8"/>
          <p:cNvPicPr>
            <a:picLocks xmlns:a="http://schemas.openxmlformats.org/drawingml/2006/main" noChangeAspect="1"/>
          </p:cNvPicPr>
          <p:nvPr/>
        </p:nvPicPr>
        <p:blipFill rotWithShape="1">
          <a:blip xmlns:r="http://schemas.openxmlformats.org/officeDocument/2006/relationships" xmlns:a="http://schemas.openxmlformats.org/drawingml/2006/main" r:embed="R413d97bd6c6f467d"/>
          <a:srcRect xmlns:a="http://schemas.openxmlformats.org/drawingml/2006/main" l="0" t="6456" r="0" b="0"/>
          <a:stretch xmlns:a="http://schemas.openxmlformats.org/drawingml/2006/main"/>
        </p:blipFill>
        <p:spPr>
          <a:xfrm xmlns:a="http://schemas.openxmlformats.org/drawingml/2006/main">
            <a:off x="177964" y="1651000"/>
            <a:ext cx="7238672" cy="5076825"/>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109675333"/>
      </p:ext>
    </p:extLst>
  </p:cSld>
</p:sld>
</file>

<file path=ppt/slides/slide35.xml><?xml version="1.0" encoding="utf-8"?>
<p:sld xmlns:p="http://schemas.openxmlformats.org/presentationml/2006/main">
  <p:cSld>
    <p:spTree>
      <p:nvGrpSpPr>
        <p:cNvPr id="1" name=""/>
        <p:cNvGrpSpPr/>
        <p:nvPr/>
      </p:nvGrpSpPr>
      <p:grpSpPr>
        <a:xfrm xmlns:a="http://schemas.openxmlformats.org/drawingml/2006/main"/>
      </p:grpSpPr>
      <p:sp>
        <p:nvSpPr>
          <p:cNvPr id="182" name="object 8">
            <a:extLst xmlns:a="http://schemas.openxmlformats.org/drawingml/2006/main">
              <a:ext uri="{FF2B5EF4-FFF2-40B4-BE49-F238E27FC236}">
                <a16:creationId xmlns:a16="http://schemas.microsoft.com/office/drawing/2014/main" id="{CC6BEE13-F096-45C5-84DA-99C7249FE2B2}"/>
              </a:ext>
            </a:extLst>
          </p:cNvPr>
          <p:cNvSpPr>
            <a:spLocks xmlns:a="http://schemas.openxmlformats.org/drawingml/2006/main" noGrp="1"/>
          </p:cNvSpPr>
          <p:nvPr>
            <p:ph type="title" idx="0"/>
          </p:nvPr>
        </p:nvSpPr>
        <p:spPr>
          <a:prstGeom xmlns:a="http://schemas.openxmlformats.org/drawingml/2006/main" prst="rect">
            <a:avLst/>
          </a:prstGeom>
        </p:spPr>
        <p:txBody>
          <a:bodyPr xmlns:a="http://schemas.openxmlformats.org/drawingml/2006/main">
            <a:normAutofit fontScale="100000"/>
          </a:bodyPr>
          <a:lstStyle xmlns:a="http://schemas.openxmlformats.org/drawingml/2006/main"/>
          <a:p xmlns:a="http://schemas.openxmlformats.org/drawingml/2006/main">
            <a:pPr indent="8467">
              <a:spcBef>
                <a:spcPts val="67"/>
              </a:spcBef>
              <a:buNone/>
            </a:pPr>
            <a:r>
              <a:rPr sz="3200" b="0">
                <a:solidFill>
                  <a:srgbClr val="F26211"/>
                </a:solidFill>
                <a:latin typeface="Montserrat Regular"/>
                <a:ea typeface="Montserrat Regular"/>
                <a:cs typeface="Montserrat Regular"/>
              </a:rPr>
              <a:t>Exercice – damege n°29</a:t>
            </a:r>
          </a:p>
        </p:txBody>
      </p:sp>
      <p:sp>
        <p:nvSpPr>
          <p:cNvPr id="2" name="Text Placeholder 1">
            <a:extLst xmlns:a="http://schemas.openxmlformats.org/drawingml/2006/main">
              <a:ext uri="{FF2B5EF4-FFF2-40B4-BE49-F238E27FC236}">
                <a16:creationId xmlns:a16="http://schemas.microsoft.com/office/drawing/2014/main" id="{4156121D-637A-C5DD-018B-8592FA67A96B}"/>
              </a:ext>
            </a:extLst>
          </p:cNvPr>
          <p:cNvSpPr>
            <a:spLocks xmlns:a="http://schemas.openxmlformats.org/drawingml/2006/main" noGrp="1"/>
          </p:cNvSpPr>
          <p:nvPr>
            <p:ph type="body" idx="11"/>
          </p:nvPr>
        </p:nvSpPr>
        <p:spPr/>
        <p:txBody>
          <a:bodyPr xmlns:a="http://schemas.openxmlformats.org/drawingml/2006/main">
            <a:normAutofit/>
          </a:bodyPr>
          <a:lstStyle xmlns:a="http://schemas.openxmlformats.org/drawingml/2006/main"/>
          <a:p xmlns:a="http://schemas.openxmlformats.org/drawingml/2006/main"/>
        </p:txBody>
      </p:sp>
      <p:pic>
        <p:nvPicPr>
          <p:cNvPr id="186" name="Picture 10"/>
          <p:cNvPicPr>
            <a:picLocks xmlns:a="http://schemas.openxmlformats.org/drawingml/2006/main" noChangeAspect="1"/>
          </p:cNvPicPr>
          <p:nvPr/>
        </p:nvPicPr>
        <p:blipFill rotWithShape="1">
          <a:blip xmlns:r="http://schemas.openxmlformats.org/officeDocument/2006/relationships" xmlns:a="http://schemas.openxmlformats.org/drawingml/2006/main" r:embed="Re4ab7d8a787c4b50"/>
          <a:srcRect xmlns:a="http://schemas.openxmlformats.org/drawingml/2006/main" l="0" t="0" r="0" b="11803"/>
          <a:stretch xmlns:a="http://schemas.openxmlformats.org/drawingml/2006/main"/>
        </p:blipFill>
        <p:spPr>
          <a:xfrm xmlns:a="http://schemas.openxmlformats.org/drawingml/2006/main">
            <a:off x="63500" y="1651000"/>
            <a:ext cx="7467600" cy="4940300"/>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1354088267"/>
      </p:ext>
    </p:extLst>
  </p:cSld>
</p:sld>
</file>

<file path=ppt/slides/slide36.xml><?xml version="1.0" encoding="utf-8"?>
<p:sld xmlns:p="http://schemas.openxmlformats.org/presentationml/2006/main">
  <p:cSld>
    <p:spTree>
      <p:nvGrpSpPr>
        <p:cNvPr id="1" name=""/>
        <p:cNvGrpSpPr/>
        <p:nvPr/>
      </p:nvGrpSpPr>
      <p:grpSpPr>
        <a:xfrm xmlns:a="http://schemas.openxmlformats.org/drawingml/2006/main"/>
      </p:grpSpPr>
      <p:sp>
        <p:nvSpPr>
          <p:cNvPr id="182" name="object 8">
            <a:extLst xmlns:a="http://schemas.openxmlformats.org/drawingml/2006/main">
              <a:ext uri="{FF2B5EF4-FFF2-40B4-BE49-F238E27FC236}">
                <a16:creationId xmlns:a16="http://schemas.microsoft.com/office/drawing/2014/main" id="{77B399CF-BF10-4CAD-91F8-DB6BF29276A6}"/>
              </a:ext>
            </a:extLst>
          </p:cNvPr>
          <p:cNvSpPr>
            <a:spLocks xmlns:a="http://schemas.openxmlformats.org/drawingml/2006/main" noGrp="1"/>
          </p:cNvSpPr>
          <p:nvPr>
            <p:ph type="title" idx="0"/>
          </p:nvPr>
        </p:nvSpPr>
        <p:spPr>
          <a:prstGeom xmlns:a="http://schemas.openxmlformats.org/drawingml/2006/main" prst="rect">
            <a:avLst/>
          </a:prstGeom>
        </p:spPr>
        <p:txBody>
          <a:bodyPr xmlns:a="http://schemas.openxmlformats.org/drawingml/2006/main">
            <a:normAutofit fontScale="100000"/>
          </a:bodyPr>
          <a:lstStyle xmlns:a="http://schemas.openxmlformats.org/drawingml/2006/main"/>
          <a:p xmlns:a="http://schemas.openxmlformats.org/drawingml/2006/main">
            <a:pPr indent="8467">
              <a:spcBef>
                <a:spcPts val="67"/>
              </a:spcBef>
              <a:buNone/>
            </a:pPr>
            <a:r>
              <a:rPr sz="3200" b="0">
                <a:solidFill>
                  <a:srgbClr val="F26211"/>
                </a:solidFill>
                <a:latin typeface="Montserrat Regular"/>
                <a:ea typeface="Montserrat Regular"/>
                <a:cs typeface="Montserrat Regular"/>
              </a:rPr>
              <a:t>Exercice – damege n°30</a:t>
            </a:r>
          </a:p>
        </p:txBody>
      </p:sp>
      <p:sp>
        <p:nvSpPr>
          <p:cNvPr id="2" name="Text Placeholder 1">
            <a:extLst xmlns:a="http://schemas.openxmlformats.org/drawingml/2006/main">
              <a:ext uri="{FF2B5EF4-FFF2-40B4-BE49-F238E27FC236}">
                <a16:creationId xmlns:a16="http://schemas.microsoft.com/office/drawing/2014/main" id="{4A9B6C08-E83E-C7A4-6AC0-F208B0E117E8}"/>
              </a:ext>
            </a:extLst>
          </p:cNvPr>
          <p:cNvSpPr>
            <a:spLocks xmlns:a="http://schemas.openxmlformats.org/drawingml/2006/main" noGrp="1"/>
          </p:cNvSpPr>
          <p:nvPr>
            <p:ph type="body" idx="11"/>
          </p:nvPr>
        </p:nvSpPr>
        <p:spPr/>
        <p:txBody>
          <a:bodyPr xmlns:a="http://schemas.openxmlformats.org/drawingml/2006/main">
            <a:normAutofit/>
          </a:bodyPr>
          <a:lstStyle xmlns:a="http://schemas.openxmlformats.org/drawingml/2006/main"/>
          <a:p xmlns:a="http://schemas.openxmlformats.org/drawingml/2006/main"/>
        </p:txBody>
      </p:sp>
      <p:pic>
        <p:nvPicPr>
          <p:cNvPr id="186" name="Picture 8"/>
          <p:cNvPicPr>
            <a:picLocks xmlns:a="http://schemas.openxmlformats.org/drawingml/2006/main" noChangeAspect="1"/>
          </p:cNvPicPr>
          <p:nvPr/>
        </p:nvPicPr>
        <p:blipFill>
          <a:blip xmlns:r="http://schemas.openxmlformats.org/officeDocument/2006/relationships" xmlns:a="http://schemas.openxmlformats.org/drawingml/2006/main" r:embed="R6500b4d3e07c48c2"/>
          <a:srcRect xmlns:a="http://schemas.openxmlformats.org/drawingml/2006/main" l="0" t="0" r="0" b="0"/>
          <a:stretch xmlns:a="http://schemas.openxmlformats.org/drawingml/2006/main">
            <a:fillRect l="0" t="0" r="0" b="0"/>
          </a:stretch>
        </p:blipFill>
        <p:spPr>
          <a:xfrm xmlns:a="http://schemas.openxmlformats.org/drawingml/2006/main">
            <a:off x="469353" y="1651000"/>
            <a:ext cx="6655893" cy="4993571"/>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3952163358"/>
      </p:ext>
    </p:extLst>
  </p:cSld>
</p:sld>
</file>

<file path=ppt/slides/slide37.xml><?xml version="1.0" encoding="utf-8"?>
<p:sld xmlns:p="http://schemas.openxmlformats.org/presentationml/2006/main">
  <p:cSld>
    <p:spTree>
      <p:nvGrpSpPr>
        <p:cNvPr id="1" name=""/>
        <p:cNvGrpSpPr/>
        <p:nvPr/>
      </p:nvGrpSpPr>
      <p:grpSpPr>
        <a:xfrm xmlns:a="http://schemas.openxmlformats.org/drawingml/2006/main"/>
      </p:grpSpPr>
      <p:sp>
        <p:nvSpPr>
          <p:cNvPr id="2" name="Title 1">
            <a:extLst xmlns:a="http://schemas.openxmlformats.org/drawingml/2006/main">
              <a:ext uri="{FF2B5EF4-FFF2-40B4-BE49-F238E27FC236}">
                <a16:creationId xmlns:a16="http://schemas.microsoft.com/office/drawing/2014/main" id="{6856D842-4E1E-E72D-536F-78F068E62B09}"/>
              </a:ext>
            </a:extLst>
          </p:cNvPr>
          <p:cNvSpPr>
            <a:spLocks xmlns:a="http://schemas.openxmlformats.org/drawingml/2006/main" noGrp="1"/>
          </p:cNvSpPr>
          <p:nvPr>
            <p:ph type="title" idx="0"/>
          </p:nvPr>
        </p:nvSpPr>
        <p:spPr/>
        <p:txBody>
          <a:bodyPr xmlns:a="http://schemas.openxmlformats.org/drawingml/2006/main"/>
          <a:lstStyle xmlns:a="http://schemas.openxmlformats.org/drawingml/2006/main"/>
          <a:p xmlns:a="http://schemas.openxmlformats.org/drawingml/2006/main"/>
        </p:txBody>
      </p:sp>
    </p:spTree>
    <p:extLst>
      <p:ext uri="{BB962C8B-B14F-4D97-AF65-F5344CB8AC3E}">
        <p14:creationId xmlns:p14="http://schemas.microsoft.com/office/powerpoint/2010/main" val="2250183073"/>
      </p:ext>
    </p:extLst>
  </p:cSld>
</p:sld>
</file>

<file path=ppt/slides/slide4.xml><?xml version="1.0" encoding="utf-8"?>
<p:sld xmlns:p="http://schemas.openxmlformats.org/presentationml/2006/main">
  <p:cSld>
    <p:spTree>
      <p:nvGrpSpPr>
        <p:cNvPr id="1" name=""/>
        <p:cNvGrpSpPr/>
        <p:nvPr/>
      </p:nvGrpSpPr>
      <p:grpSpPr>
        <a:xfrm xmlns:a="http://schemas.openxmlformats.org/drawingml/2006/main"/>
      </p:grpSpPr>
      <p:pic>
        <p:nvPicPr>
          <p:cNvPr id="136" name="Picture 8"/>
          <p:cNvPicPr>
            <a:picLocks xmlns:a="http://schemas.openxmlformats.org/drawingml/2006/main" noChangeAspect="1"/>
          </p:cNvPicPr>
          <p:nvPr/>
        </p:nvPicPr>
        <p:blipFill rotWithShape="1">
          <a:blip xmlns:r="http://schemas.openxmlformats.org/officeDocument/2006/relationships" xmlns:a="http://schemas.openxmlformats.org/drawingml/2006/main" r:embed="R8b46b7a2f2934b71"/>
          <a:srcRect xmlns:a="http://schemas.openxmlformats.org/drawingml/2006/main" l="-206" t="6456" r="49787" b="0"/>
          <a:stretch xmlns:a="http://schemas.openxmlformats.org/drawingml/2006/main"/>
        </p:blipFill>
        <p:spPr>
          <a:xfrm xmlns:a="http://schemas.openxmlformats.org/drawingml/2006/main" flipH="1">
            <a:off x="0" y="-2122"/>
            <a:ext cx="4368800" cy="6860122"/>
          </a:xfrm>
          <a:prstGeom xmlns:a="http://schemas.openxmlformats.org/drawingml/2006/main" prst="rect">
            <a:avLst/>
          </a:prstGeom>
          <a:ln xmlns:a="http://schemas.openxmlformats.org/drawingml/2006/main">
            <a:noFill/>
          </a:ln>
        </p:spPr>
      </p:pic>
      <p:sp>
        <p:nvSpPr>
          <p:cNvPr id="130" name="object 4">
            <a:extLst xmlns:a="http://schemas.openxmlformats.org/drawingml/2006/main">
              <a:ext uri="{FF2B5EF4-FFF2-40B4-BE49-F238E27FC236}">
                <a16:creationId xmlns:a16="http://schemas.microsoft.com/office/drawing/2014/main" id="{96F51A33-281E-4E2B-82CC-BF919F7B352F}"/>
              </a:ext>
            </a:extLst>
          </p:cNvPr>
          <p:cNvSpPr>
            <a:spLocks xmlns:a="http://schemas.openxmlformats.org/drawingml/2006/main" noGrp="1"/>
          </p:cNvSpPr>
          <p:nvPr/>
        </p:nvSpPr>
        <p:spPr>
          <a:xfrm xmlns:a="http://schemas.openxmlformats.org/drawingml/2006/main">
            <a:off x="1756620" y="2510225"/>
            <a:ext cx="7083031" cy="1837731"/>
          </a:xfrm>
          <a:prstGeom xmlns:a="http://schemas.openxmlformats.org/drawingml/2006/main" prst="rect">
            <a:avLst/>
          </a:prstGeom>
          <a:solidFill xmlns:a="http://schemas.openxmlformats.org/drawingml/2006/main">
            <a:srgbClr val="001526"/>
          </a:solidFill>
          <a:ln xmlns:a="http://schemas.openxmlformats.org/drawingml/2006/main" w="12700">
            <a:noFill/>
          </a:ln>
        </p:spPr>
        <p:txBody>
          <a:bodyPr xmlns:a="http://schemas.openxmlformats.org/drawingml/2006/main" wrap="square" lIns="30479" tIns="30479" rIns="30479" bIns="30479" anchor="t">
            <a:noAutofit/>
          </a:bodyPr>
          <a:lstStyle xmlns:a="http://schemas.openxmlformats.org/drawingml/2006/main"/>
          <a:p xmlns:a="http://schemas.openxmlformats.org/drawingml/2006/main">
            <a:pPr>
              <a:buNone/>
              <a:defRPr>
                <a:latin typeface="Calibri"/>
                <a:ea typeface="Calibri"/>
                <a:cs typeface="Calibri"/>
              </a:defRPr>
            </a:pPr>
          </a:p>
        </p:txBody>
      </p:sp>
      <p:sp>
        <p:nvSpPr>
          <p:cNvPr id="131" name="object 5">
            <a:extLst xmlns:a="http://schemas.openxmlformats.org/drawingml/2006/main">
              <a:ext uri="{FF2B5EF4-FFF2-40B4-BE49-F238E27FC236}">
                <a16:creationId xmlns:a16="http://schemas.microsoft.com/office/drawing/2014/main" id="{7566719D-EC94-46B5-B698-72146DB966FA}"/>
              </a:ext>
            </a:extLst>
          </p:cNvPr>
          <p:cNvSpPr>
            <a:spLocks xmlns:a="http://schemas.openxmlformats.org/drawingml/2006/main" noGrp="1"/>
          </p:cNvSpPr>
          <p:nvPr/>
        </p:nvSpPr>
        <p:spPr>
          <a:xfrm xmlns:a="http://schemas.openxmlformats.org/drawingml/2006/main">
            <a:off x="5609387" y="4141392"/>
            <a:ext cx="4826092" cy="1"/>
          </a:xfrm>
          <a:prstGeom xmlns:a="http://schemas.openxmlformats.org/drawingml/2006/main" prst="line">
            <a:avLst/>
          </a:prstGeom>
          <a:noFill xmlns:a="http://schemas.openxmlformats.org/drawingml/2006/main"/>
          <a:ln xmlns:a="http://schemas.openxmlformats.org/drawingml/2006/main" w="38099">
            <a:solidFill>
              <a:srgbClr val="000000"/>
            </a:solidFill>
            <a:prstDash val="solid"/>
          </a:ln>
        </p:spPr>
        <p:txBody>
          <a:bodyPr xmlns:a="http://schemas.openxmlformats.org/drawingml/2006/main" wrap="square" lIns="30479" tIns="30479" rIns="30479" bIns="30479" anchor="t">
            <a:noAutofit/>
          </a:bodyPr>
          <a:lstStyle xmlns:a="http://schemas.openxmlformats.org/drawingml/2006/main"/>
          <a:p xmlns:a="http://schemas.openxmlformats.org/drawingml/2006/main"/>
        </p:txBody>
      </p:sp>
      <p:sp>
        <p:nvSpPr>
          <p:cNvPr id="132" name="object 6">
            <a:extLst xmlns:a="http://schemas.openxmlformats.org/drawingml/2006/main">
              <a:ext uri="{FF2B5EF4-FFF2-40B4-BE49-F238E27FC236}">
                <a16:creationId xmlns:a16="http://schemas.microsoft.com/office/drawing/2014/main" id="{1786B263-3E24-4B6D-8EB1-CA08386CCC8B}"/>
              </a:ext>
            </a:extLst>
          </p:cNvPr>
          <p:cNvSpPr>
            <a:spLocks xmlns:a="http://schemas.openxmlformats.org/drawingml/2006/main" noGrp="1"/>
          </p:cNvSpPr>
          <p:nvPr/>
        </p:nvSpPr>
        <p:spPr>
          <a:xfrm xmlns:a="http://schemas.openxmlformats.org/drawingml/2006/main" flipV="1">
            <a:off x="7360411" y="4138212"/>
            <a:ext cx="1479547" cy="6356"/>
          </a:xfrm>
          <a:prstGeom xmlns:a="http://schemas.openxmlformats.org/drawingml/2006/main" prst="line">
            <a:avLst/>
          </a:prstGeom>
          <a:noFill xmlns:a="http://schemas.openxmlformats.org/drawingml/2006/main"/>
          <a:ln xmlns:a="http://schemas.openxmlformats.org/drawingml/2006/main" w="38100">
            <a:solidFill>
              <a:srgbClr val="FFFFFF"/>
            </a:solidFill>
            <a:prstDash val="solid"/>
          </a:ln>
        </p:spPr>
        <p:txBody>
          <a:bodyPr xmlns:a="http://schemas.openxmlformats.org/drawingml/2006/main" wrap="square" lIns="30479" tIns="30479" rIns="30479" bIns="30479" anchor="t">
            <a:noAutofit/>
          </a:bodyPr>
          <a:lstStyle xmlns:a="http://schemas.openxmlformats.org/drawingml/2006/main"/>
          <a:p xmlns:a="http://schemas.openxmlformats.org/drawingml/2006/main"/>
        </p:txBody>
      </p:sp>
      <p:sp>
        <p:nvSpPr>
          <p:cNvPr id="134" name="object 7">
            <a:extLst xmlns:a="http://schemas.openxmlformats.org/drawingml/2006/main">
              <a:ext uri="{FF2B5EF4-FFF2-40B4-BE49-F238E27FC236}">
                <a16:creationId xmlns:a16="http://schemas.microsoft.com/office/drawing/2014/main" id="{8726A6E3-EA7C-46FE-AD46-B1AE37AC97ED}"/>
              </a:ext>
            </a:extLst>
          </p:cNvPr>
          <p:cNvSpPr>
            <a:spLocks xmlns:a="http://schemas.openxmlformats.org/drawingml/2006/main" noGrp="1"/>
          </p:cNvSpPr>
          <p:nvPr>
            <p:ph type="title" idx="4294967295"/>
          </p:nvPr>
        </p:nvSpPr>
        <p:spPr>
          <a:xfrm xmlns:a="http://schemas.openxmlformats.org/drawingml/2006/main">
            <a:off x="2167956" y="2800351"/>
            <a:ext cx="3148013" cy="1344212"/>
          </a:xfrm>
          <a:prstGeom xmlns:a="http://schemas.openxmlformats.org/drawingml/2006/main" prst="rect">
            <a:avLst/>
          </a:prstGeom>
        </p:spPr>
        <p:txBody>
          <a:bodyPr xmlns:a="http://schemas.openxmlformats.org/drawingml/2006/main">
            <a:normAutofit fontScale="100000"/>
          </a:bodyPr>
          <a:lstStyle xmlns:a="http://schemas.openxmlformats.org/drawingml/2006/main"/>
          <a:p xmlns:a="http://schemas.openxmlformats.org/drawingml/2006/main">
            <a:pPr indent="8467">
              <a:spcBef>
                <a:spcPts val="67"/>
              </a:spcBef>
              <a:buNone/>
              <a:defRPr sz="4400"/>
            </a:pPr>
            <a:r>
              <a:rPr sz="2800">
                <a:solidFill>
                  <a:srgbClr val="F26211"/>
                </a:solidFill>
              </a:rPr>
              <a:t>La tâche</a:t>
            </a:r>
          </a:p>
        </p:txBody>
      </p:sp>
    </p:spTree>
    <p:extLst>
      <p:ext uri="{BB962C8B-B14F-4D97-AF65-F5344CB8AC3E}">
        <p14:creationId xmlns:p14="http://schemas.microsoft.com/office/powerpoint/2010/main" val="1073223640"/>
      </p:ext>
    </p:extLst>
  </p:cSld>
</p:sld>
</file>

<file path=ppt/slides/slide5.xml><?xml version="1.0" encoding="utf-8"?>
<p:sld xmlns:p="http://schemas.openxmlformats.org/presentationml/2006/main">
  <p:cSld>
    <p:spTree>
      <p:nvGrpSpPr>
        <p:cNvPr id="1" name=""/>
        <p:cNvGrpSpPr/>
        <p:nvPr/>
      </p:nvGrpSpPr>
      <p:grpSpPr>
        <a:xfrm xmlns:a="http://schemas.openxmlformats.org/drawingml/2006/main"/>
      </p:grpSpPr>
      <p:sp>
        <p:nvSpPr>
          <p:cNvPr id="5" name="Title 4">
            <a:extLst xmlns:a="http://schemas.openxmlformats.org/drawingml/2006/main">
              <a:ext uri="{FF2B5EF4-FFF2-40B4-BE49-F238E27FC236}">
                <a16:creationId xmlns:a16="http://schemas.microsoft.com/office/drawing/2014/main" id="{727E14AB-2A86-A77E-D10F-1CF679ACAE6F}"/>
              </a:ext>
            </a:extLst>
          </p:cNvPr>
          <p:cNvSpPr>
            <a:spLocks xmlns:a="http://schemas.openxmlformats.org/drawingml/2006/main" noGrp="1"/>
          </p:cNvSpPr>
          <p:nvPr>
            <p:ph type="title" idx="0"/>
          </p:nvPr>
        </p:nvSpPr>
        <p:spPr>
          <a:xfrm xmlns:a="http://schemas.openxmlformats.org/drawingml/2006/main">
            <a:off x="677948" y="635619"/>
            <a:ext cx="8807200" cy="1024578"/>
          </a:xfrm>
        </p:spPr>
        <p:txBody>
          <a:bodyPr xmlns:a="http://schemas.openxmlformats.org/drawingml/2006/main"/>
          <a:lstStyle xmlns:a="http://schemas.openxmlformats.org/drawingml/2006/main"/>
          <a:p xmlns:a="http://schemas.openxmlformats.org/drawingml/2006/main">
            <a:r>
              <a:rPr sz="3200" b="0">
                <a:solidFill>
                  <a:srgbClr val="F26211"/>
                </a:solidFill>
                <a:latin typeface="Montserrat Regular"/>
                <a:ea typeface="Montserrat Regular"/>
                <a:cs typeface="Montserrat Regular"/>
              </a:rPr>
              <a:t>La tâche est...</a:t>
            </a:r>
          </a:p>
        </p:txBody>
      </p:sp>
      <p:sp>
        <p:nvSpPr>
          <p:cNvPr id="6" name="Content Placeholder 5">
            <a:extLst xmlns:a="http://schemas.openxmlformats.org/drawingml/2006/main">
              <a:ext uri="{FF2B5EF4-FFF2-40B4-BE49-F238E27FC236}">
                <a16:creationId xmlns:a16="http://schemas.microsoft.com/office/drawing/2014/main" id="{F50EEDA8-74CE-D2D5-FA52-5D111688953C}"/>
              </a:ext>
            </a:extLst>
          </p:cNvPr>
          <p:cNvSpPr>
            <a:spLocks xmlns:a="http://schemas.openxmlformats.org/drawingml/2006/main" noGrp="1"/>
          </p:cNvSpPr>
          <p:nvPr>
            <p:ph type="body" idx="11"/>
          </p:nvPr>
        </p:nvSpPr>
        <p:spPr/>
        <p:txBody>
          <a:bodyPr xmlns:a="http://schemas.openxmlformats.org/drawingml/2006/main">
            <a:normAutofit fontScale="100000"/>
          </a:bodyPr>
          <a:lstStyle xmlns:a="http://schemas.openxmlformats.org/drawingml/2006/main"/>
          <a:p xmlns:a="http://schemas.openxmlformats.org/drawingml/2006/main">
            <a:pPr marL="0" indent="0">
              <a:lnSpc>
                <a:spcPct val="120000"/>
              </a:lnSpc>
              <a:buNone/>
            </a:pPr>
            <a:r>
              <a:rPr sz="2400">
                <a:latin typeface="Montserrat"/>
                <a:ea typeface="Montserrat"/>
                <a:cs typeface="Montserrat"/>
              </a:rPr>
              <a:t>Reconnaître (nommer) le type de dommage visible sur la photo.</a:t>
            </a:r>
          </a:p>
          <a:p xmlns:a="http://schemas.openxmlformats.org/drawingml/2006/main">
            <a:pPr marL="0" indent="0">
              <a:lnSpc>
                <a:spcPct val="120000"/>
              </a:lnSpc>
              <a:buNone/>
            </a:pPr>
            <a:r>
              <a:rPr sz="2400">
                <a:latin typeface="Montserrat"/>
                <a:ea typeface="Montserrat"/>
                <a:cs typeface="Montserrat"/>
              </a:rPr>
              <a:t>Chaque élève, à son tour, nomme les dégâts visibles (un par un).</a:t>
            </a:r>
          </a:p>
        </p:txBody>
      </p:sp>
    </p:spTree>
    <p:extLst>
      <p:ext uri="{BB962C8B-B14F-4D97-AF65-F5344CB8AC3E}">
        <p14:creationId xmlns:p14="http://schemas.microsoft.com/office/powerpoint/2010/main" val="1227576615"/>
      </p:ext>
    </p:extLst>
  </p:cSld>
</p:sld>
</file>

<file path=ppt/slides/slide6.xml><?xml version="1.0" encoding="utf-8"?>
<p:sld xmlns:p="http://schemas.openxmlformats.org/presentationml/2006/main">
  <p:cSld>
    <p:spTree>
      <p:nvGrpSpPr>
        <p:cNvPr id="1" name=""/>
        <p:cNvGrpSpPr/>
        <p:nvPr/>
      </p:nvGrpSpPr>
      <p:grpSpPr>
        <a:xfrm xmlns:a="http://schemas.openxmlformats.org/drawingml/2006/main"/>
      </p:grpSpPr>
      <p:pic>
        <p:nvPicPr>
          <p:cNvPr id="136" name="Picture 8"/>
          <p:cNvPicPr>
            <a:picLocks xmlns:a="http://schemas.openxmlformats.org/drawingml/2006/main" noChangeAspect="1"/>
          </p:cNvPicPr>
          <p:nvPr/>
        </p:nvPicPr>
        <p:blipFill rotWithShape="1">
          <a:blip xmlns:r="http://schemas.openxmlformats.org/officeDocument/2006/relationships" xmlns:a="http://schemas.openxmlformats.org/drawingml/2006/main" r:embed="Rc55b8e4d61d84bdf"/>
          <a:srcRect xmlns:a="http://schemas.openxmlformats.org/drawingml/2006/main" l="-206" t="6456" r="49787" b="0"/>
          <a:stretch xmlns:a="http://schemas.openxmlformats.org/drawingml/2006/main"/>
        </p:blipFill>
        <p:spPr>
          <a:xfrm xmlns:a="http://schemas.openxmlformats.org/drawingml/2006/main" flipH="1">
            <a:off x="0" y="-2122"/>
            <a:ext cx="4368800" cy="6860122"/>
          </a:xfrm>
          <a:prstGeom xmlns:a="http://schemas.openxmlformats.org/drawingml/2006/main" prst="rect">
            <a:avLst/>
          </a:prstGeom>
          <a:ln xmlns:a="http://schemas.openxmlformats.org/drawingml/2006/main">
            <a:noFill/>
          </a:ln>
        </p:spPr>
      </p:pic>
      <p:sp>
        <p:nvSpPr>
          <p:cNvPr id="130" name="object 4">
            <a:extLst xmlns:a="http://schemas.openxmlformats.org/drawingml/2006/main">
              <a:ext uri="{FF2B5EF4-FFF2-40B4-BE49-F238E27FC236}">
                <a16:creationId xmlns:a16="http://schemas.microsoft.com/office/drawing/2014/main" id="{B4C25256-6F10-4682-A821-0A280B0AA282}"/>
              </a:ext>
            </a:extLst>
          </p:cNvPr>
          <p:cNvSpPr>
            <a:spLocks xmlns:a="http://schemas.openxmlformats.org/drawingml/2006/main" noGrp="1"/>
          </p:cNvSpPr>
          <p:nvPr/>
        </p:nvSpPr>
        <p:spPr>
          <a:xfrm xmlns:a="http://schemas.openxmlformats.org/drawingml/2006/main">
            <a:off x="1756620" y="2510225"/>
            <a:ext cx="7083031" cy="1837731"/>
          </a:xfrm>
          <a:prstGeom xmlns:a="http://schemas.openxmlformats.org/drawingml/2006/main" prst="rect">
            <a:avLst/>
          </a:prstGeom>
          <a:solidFill xmlns:a="http://schemas.openxmlformats.org/drawingml/2006/main">
            <a:srgbClr val="001526"/>
          </a:solidFill>
          <a:ln xmlns:a="http://schemas.openxmlformats.org/drawingml/2006/main" w="12700">
            <a:noFill/>
          </a:ln>
        </p:spPr>
        <p:txBody>
          <a:bodyPr xmlns:a="http://schemas.openxmlformats.org/drawingml/2006/main" wrap="square" lIns="30479" tIns="30479" rIns="30479" bIns="30479" anchor="t">
            <a:noAutofit/>
          </a:bodyPr>
          <a:lstStyle xmlns:a="http://schemas.openxmlformats.org/drawingml/2006/main"/>
          <a:p xmlns:a="http://schemas.openxmlformats.org/drawingml/2006/main">
            <a:pPr>
              <a:buNone/>
              <a:defRPr>
                <a:latin typeface="Calibri"/>
                <a:ea typeface="Calibri"/>
                <a:cs typeface="Calibri"/>
              </a:defRPr>
            </a:pPr>
          </a:p>
        </p:txBody>
      </p:sp>
      <p:sp>
        <p:nvSpPr>
          <p:cNvPr id="131" name="object 5">
            <a:extLst xmlns:a="http://schemas.openxmlformats.org/drawingml/2006/main">
              <a:ext uri="{FF2B5EF4-FFF2-40B4-BE49-F238E27FC236}">
                <a16:creationId xmlns:a16="http://schemas.microsoft.com/office/drawing/2014/main" id="{ABC86816-24FF-4868-BBED-05AEE1F44B93}"/>
              </a:ext>
            </a:extLst>
          </p:cNvPr>
          <p:cNvSpPr>
            <a:spLocks xmlns:a="http://schemas.openxmlformats.org/drawingml/2006/main" noGrp="1"/>
          </p:cNvSpPr>
          <p:nvPr/>
        </p:nvSpPr>
        <p:spPr>
          <a:xfrm xmlns:a="http://schemas.openxmlformats.org/drawingml/2006/main">
            <a:off x="5609387" y="4141392"/>
            <a:ext cx="4826092" cy="1"/>
          </a:xfrm>
          <a:prstGeom xmlns:a="http://schemas.openxmlformats.org/drawingml/2006/main" prst="line">
            <a:avLst/>
          </a:prstGeom>
          <a:noFill xmlns:a="http://schemas.openxmlformats.org/drawingml/2006/main"/>
          <a:ln xmlns:a="http://schemas.openxmlformats.org/drawingml/2006/main" w="38099">
            <a:solidFill>
              <a:srgbClr val="000000"/>
            </a:solidFill>
            <a:prstDash val="solid"/>
          </a:ln>
        </p:spPr>
        <p:txBody>
          <a:bodyPr xmlns:a="http://schemas.openxmlformats.org/drawingml/2006/main" wrap="square" lIns="30479" tIns="30479" rIns="30479" bIns="30479" anchor="t">
            <a:noAutofit/>
          </a:bodyPr>
          <a:lstStyle xmlns:a="http://schemas.openxmlformats.org/drawingml/2006/main"/>
          <a:p xmlns:a="http://schemas.openxmlformats.org/drawingml/2006/main"/>
        </p:txBody>
      </p:sp>
      <p:sp>
        <p:nvSpPr>
          <p:cNvPr id="132" name="object 6">
            <a:extLst xmlns:a="http://schemas.openxmlformats.org/drawingml/2006/main">
              <a:ext uri="{FF2B5EF4-FFF2-40B4-BE49-F238E27FC236}">
                <a16:creationId xmlns:a16="http://schemas.microsoft.com/office/drawing/2014/main" id="{77A26C57-84F6-4D75-B87E-C4A7C5079087}"/>
              </a:ext>
            </a:extLst>
          </p:cNvPr>
          <p:cNvSpPr>
            <a:spLocks xmlns:a="http://schemas.openxmlformats.org/drawingml/2006/main" noGrp="1"/>
          </p:cNvSpPr>
          <p:nvPr/>
        </p:nvSpPr>
        <p:spPr>
          <a:xfrm xmlns:a="http://schemas.openxmlformats.org/drawingml/2006/main" flipV="1">
            <a:off x="7360411" y="4138212"/>
            <a:ext cx="1479547" cy="6356"/>
          </a:xfrm>
          <a:prstGeom xmlns:a="http://schemas.openxmlformats.org/drawingml/2006/main" prst="line">
            <a:avLst/>
          </a:prstGeom>
          <a:noFill xmlns:a="http://schemas.openxmlformats.org/drawingml/2006/main"/>
          <a:ln xmlns:a="http://schemas.openxmlformats.org/drawingml/2006/main" w="38100">
            <a:solidFill>
              <a:srgbClr val="FFFFFF"/>
            </a:solidFill>
            <a:prstDash val="solid"/>
          </a:ln>
        </p:spPr>
        <p:txBody>
          <a:bodyPr xmlns:a="http://schemas.openxmlformats.org/drawingml/2006/main" wrap="square" lIns="30479" tIns="30479" rIns="30479" bIns="30479" anchor="t">
            <a:noAutofit/>
          </a:bodyPr>
          <a:lstStyle xmlns:a="http://schemas.openxmlformats.org/drawingml/2006/main"/>
          <a:p xmlns:a="http://schemas.openxmlformats.org/drawingml/2006/main"/>
        </p:txBody>
      </p:sp>
      <p:sp>
        <p:nvSpPr>
          <p:cNvPr id="134" name="object 7">
            <a:extLst xmlns:a="http://schemas.openxmlformats.org/drawingml/2006/main">
              <a:ext uri="{FF2B5EF4-FFF2-40B4-BE49-F238E27FC236}">
                <a16:creationId xmlns:a16="http://schemas.microsoft.com/office/drawing/2014/main" id="{0DEDD429-B2F2-4858-A9B3-42F734CE0147}"/>
              </a:ext>
            </a:extLst>
          </p:cNvPr>
          <p:cNvSpPr>
            <a:spLocks xmlns:a="http://schemas.openxmlformats.org/drawingml/2006/main" noGrp="1"/>
          </p:cNvSpPr>
          <p:nvPr>
            <p:ph type="title" idx="4294967295"/>
          </p:nvPr>
        </p:nvSpPr>
        <p:spPr>
          <a:xfrm xmlns:a="http://schemas.openxmlformats.org/drawingml/2006/main">
            <a:off x="2167956" y="2800351"/>
            <a:ext cx="6552711" cy="1344212"/>
          </a:xfrm>
          <a:prstGeom xmlns:a="http://schemas.openxmlformats.org/drawingml/2006/main" prst="rect">
            <a:avLst/>
          </a:prstGeom>
        </p:spPr>
        <p:txBody>
          <a:bodyPr xmlns:a="http://schemas.openxmlformats.org/drawingml/2006/main">
            <a:normAutofit fontScale="100000"/>
          </a:bodyPr>
          <a:lstStyle xmlns:a="http://schemas.openxmlformats.org/drawingml/2006/main"/>
          <a:p xmlns:a="http://schemas.openxmlformats.org/drawingml/2006/main">
            <a:pPr indent="8467">
              <a:spcBef>
                <a:spcPts val="67"/>
              </a:spcBef>
              <a:buNone/>
              <a:defRPr sz="4400"/>
            </a:pPr>
            <a:r>
              <a:rPr sz="2800">
                <a:solidFill>
                  <a:srgbClr val="F26211"/>
                </a:solidFill>
              </a:rPr>
              <a:t>Exercice de reconnaissance des dommages</a:t>
            </a:r>
          </a:p>
        </p:txBody>
      </p:sp>
    </p:spTree>
    <p:extLst>
      <p:ext uri="{BB962C8B-B14F-4D97-AF65-F5344CB8AC3E}">
        <p14:creationId xmlns:p14="http://schemas.microsoft.com/office/powerpoint/2010/main" val="2208493305"/>
      </p:ext>
    </p:extLst>
  </p:cSld>
</p:sld>
</file>

<file path=ppt/slides/slide7.xml><?xml version="1.0" encoding="utf-8"?>
<p:sld xmlns:p="http://schemas.openxmlformats.org/presentationml/2006/main">
  <p:cSld>
    <p:spTree>
      <p:nvGrpSpPr>
        <p:cNvPr id="1" name=""/>
        <p:cNvGrpSpPr/>
        <p:nvPr/>
      </p:nvGrpSpPr>
      <p:grpSpPr>
        <a:xfrm xmlns:a="http://schemas.openxmlformats.org/drawingml/2006/main"/>
      </p:grpSpPr>
      <p:sp>
        <p:nvSpPr>
          <p:cNvPr id="182" name="object 8">
            <a:extLst xmlns:a="http://schemas.openxmlformats.org/drawingml/2006/main">
              <a:ext uri="{FF2B5EF4-FFF2-40B4-BE49-F238E27FC236}">
                <a16:creationId xmlns:a16="http://schemas.microsoft.com/office/drawing/2014/main" id="{81CFF576-7EDC-4C0A-B546-E4C2912071FA}"/>
              </a:ext>
            </a:extLst>
          </p:cNvPr>
          <p:cNvSpPr>
            <a:spLocks xmlns:a="http://schemas.openxmlformats.org/drawingml/2006/main" noGrp="1"/>
          </p:cNvSpPr>
          <p:nvPr>
            <p:ph type="title" idx="0"/>
          </p:nvPr>
        </p:nvSpPr>
        <p:spPr>
          <a:prstGeom xmlns:a="http://schemas.openxmlformats.org/drawingml/2006/main" prst="rect">
            <a:avLst/>
          </a:prstGeom>
        </p:spPr>
        <p:txBody>
          <a:bodyPr xmlns:a="http://schemas.openxmlformats.org/drawingml/2006/main">
            <a:normAutofit fontScale="100000"/>
          </a:bodyPr>
          <a:lstStyle xmlns:a="http://schemas.openxmlformats.org/drawingml/2006/main"/>
          <a:p xmlns:a="http://schemas.openxmlformats.org/drawingml/2006/main">
            <a:pPr indent="8467">
              <a:spcBef>
                <a:spcPts val="67"/>
              </a:spcBef>
              <a:buNone/>
            </a:pPr>
            <a:r>
              <a:rPr sz="3200" b="0">
                <a:solidFill>
                  <a:srgbClr val="F26211"/>
                </a:solidFill>
                <a:latin typeface="Montserrat Regular"/>
                <a:ea typeface="Montserrat Regular"/>
                <a:cs typeface="Montserrat Regular"/>
              </a:rPr>
              <a:t>Exercice – damege n°1</a:t>
            </a:r>
          </a:p>
        </p:txBody>
      </p:sp>
      <p:sp>
        <p:nvSpPr>
          <p:cNvPr id="2" name="Text Placeholder 1">
            <a:extLst xmlns:a="http://schemas.openxmlformats.org/drawingml/2006/main">
              <a:ext uri="{FF2B5EF4-FFF2-40B4-BE49-F238E27FC236}">
                <a16:creationId xmlns:a16="http://schemas.microsoft.com/office/drawing/2014/main" id="{DE80C0CF-6CEE-C819-821A-0B4E9221DE62}"/>
              </a:ext>
            </a:extLst>
          </p:cNvPr>
          <p:cNvSpPr>
            <a:spLocks xmlns:a="http://schemas.openxmlformats.org/drawingml/2006/main" noGrp="1"/>
          </p:cNvSpPr>
          <p:nvPr>
            <p:ph type="body" idx="11"/>
          </p:nvPr>
        </p:nvSpPr>
        <p:spPr/>
        <p:txBody>
          <a:bodyPr xmlns:a="http://schemas.openxmlformats.org/drawingml/2006/main">
            <a:normAutofit/>
          </a:bodyPr>
          <a:lstStyle xmlns:a="http://schemas.openxmlformats.org/drawingml/2006/main"/>
          <a:p xmlns:a="http://schemas.openxmlformats.org/drawingml/2006/main"/>
        </p:txBody>
      </p:sp>
      <p:pic>
        <p:nvPicPr>
          <p:cNvPr id="186" name="Picture 13"/>
          <p:cNvPicPr>
            <a:picLocks xmlns:a="http://schemas.openxmlformats.org/drawingml/2006/main" noChangeAspect="1"/>
          </p:cNvPicPr>
          <p:nvPr/>
        </p:nvPicPr>
        <p:blipFill>
          <a:blip xmlns:r="http://schemas.openxmlformats.org/officeDocument/2006/relationships" xmlns:a="http://schemas.openxmlformats.org/drawingml/2006/main" r:embed="R9986c99cde66496d"/>
          <a:srcRect xmlns:a="http://schemas.openxmlformats.org/drawingml/2006/main" l="0" t="0" r="0" b="0"/>
          <a:stretch xmlns:a="http://schemas.openxmlformats.org/drawingml/2006/main">
            <a:fillRect l="0" t="0" r="0" b="0"/>
          </a:stretch>
        </p:blipFill>
        <p:spPr>
          <a:xfrm xmlns:a="http://schemas.openxmlformats.org/drawingml/2006/main">
            <a:off x="63500" y="1651000"/>
            <a:ext cx="7467600" cy="4724400"/>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760139990"/>
      </p:ext>
    </p:extLst>
  </p:cSld>
</p:sld>
</file>

<file path=ppt/slides/slide8.xml><?xml version="1.0" encoding="utf-8"?>
<p:sld xmlns:p="http://schemas.openxmlformats.org/presentationml/2006/main">
  <p:cSld>
    <p:spTree>
      <p:nvGrpSpPr>
        <p:cNvPr id="1" name=""/>
        <p:cNvGrpSpPr/>
        <p:nvPr/>
      </p:nvGrpSpPr>
      <p:grpSpPr>
        <a:xfrm xmlns:a="http://schemas.openxmlformats.org/drawingml/2006/main"/>
      </p:grpSpPr>
      <p:sp>
        <p:nvSpPr>
          <p:cNvPr id="182" name="object 8">
            <a:extLst xmlns:a="http://schemas.openxmlformats.org/drawingml/2006/main">
              <a:ext uri="{FF2B5EF4-FFF2-40B4-BE49-F238E27FC236}">
                <a16:creationId xmlns:a16="http://schemas.microsoft.com/office/drawing/2014/main" id="{191521BE-BE6C-48E6-9371-CEA5ADDEC619}"/>
              </a:ext>
            </a:extLst>
          </p:cNvPr>
          <p:cNvSpPr>
            <a:spLocks xmlns:a="http://schemas.openxmlformats.org/drawingml/2006/main" noGrp="1"/>
          </p:cNvSpPr>
          <p:nvPr>
            <p:ph type="title" idx="0"/>
          </p:nvPr>
        </p:nvSpPr>
        <p:spPr>
          <a:prstGeom xmlns:a="http://schemas.openxmlformats.org/drawingml/2006/main" prst="rect">
            <a:avLst/>
          </a:prstGeom>
        </p:spPr>
        <p:txBody>
          <a:bodyPr xmlns:a="http://schemas.openxmlformats.org/drawingml/2006/main">
            <a:normAutofit fontScale="100000"/>
          </a:bodyPr>
          <a:lstStyle xmlns:a="http://schemas.openxmlformats.org/drawingml/2006/main"/>
          <a:p xmlns:a="http://schemas.openxmlformats.org/drawingml/2006/main">
            <a:pPr indent="8467">
              <a:spcBef>
                <a:spcPts val="67"/>
              </a:spcBef>
              <a:buNone/>
            </a:pPr>
            <a:r>
              <a:rPr sz="3200" b="0">
                <a:solidFill>
                  <a:srgbClr val="F26211"/>
                </a:solidFill>
                <a:latin typeface="Montserrat Regular"/>
                <a:ea typeface="Montserrat Regular"/>
                <a:cs typeface="Montserrat Regular"/>
              </a:rPr>
              <a:t>Exercice – damege n°2</a:t>
            </a:r>
          </a:p>
        </p:txBody>
      </p:sp>
      <p:sp>
        <p:nvSpPr>
          <p:cNvPr id="2" name="Text Placeholder 1">
            <a:extLst xmlns:a="http://schemas.openxmlformats.org/drawingml/2006/main">
              <a:ext uri="{FF2B5EF4-FFF2-40B4-BE49-F238E27FC236}">
                <a16:creationId xmlns:a16="http://schemas.microsoft.com/office/drawing/2014/main" id="{7DC34D8C-0544-6B74-8152-D363C27F068D}"/>
              </a:ext>
            </a:extLst>
          </p:cNvPr>
          <p:cNvSpPr>
            <a:spLocks xmlns:a="http://schemas.openxmlformats.org/drawingml/2006/main" noGrp="1"/>
          </p:cNvSpPr>
          <p:nvPr>
            <p:ph type="body" idx="11"/>
          </p:nvPr>
        </p:nvSpPr>
        <p:spPr/>
        <p:txBody>
          <a:bodyPr xmlns:a="http://schemas.openxmlformats.org/drawingml/2006/main">
            <a:normAutofit/>
          </a:bodyPr>
          <a:lstStyle xmlns:a="http://schemas.openxmlformats.org/drawingml/2006/main"/>
          <a:p xmlns:a="http://schemas.openxmlformats.org/drawingml/2006/main"/>
        </p:txBody>
      </p:sp>
      <p:pic>
        <p:nvPicPr>
          <p:cNvPr id="186" name="Picture 8"/>
          <p:cNvPicPr>
            <a:picLocks xmlns:a="http://schemas.openxmlformats.org/drawingml/2006/main" noChangeAspect="1"/>
          </p:cNvPicPr>
          <p:nvPr/>
        </p:nvPicPr>
        <p:blipFill>
          <a:blip xmlns:r="http://schemas.openxmlformats.org/officeDocument/2006/relationships" xmlns:a="http://schemas.openxmlformats.org/drawingml/2006/main" r:embed="Rff65a9fbe3904da9"/>
          <a:srcRect xmlns:a="http://schemas.openxmlformats.org/drawingml/2006/main" l="0" t="0" r="0" b="0"/>
          <a:stretch xmlns:a="http://schemas.openxmlformats.org/drawingml/2006/main">
            <a:fillRect l="0" t="0" r="0" b="0"/>
          </a:stretch>
        </p:blipFill>
        <p:spPr>
          <a:xfrm xmlns:a="http://schemas.openxmlformats.org/drawingml/2006/main" rot="0" flipH="0" flipV="0">
            <a:off x="426487" y="1651000"/>
            <a:ext cx="6741624" cy="5056218"/>
          </a:xfrm>
          <a:prstGeom xmlns:a="http://schemas.openxmlformats.org/drawingml/2006/main" prst="rect">
            <a:avLst/>
          </a:prstGeom>
          <a:ln xmlns:a="http://schemas.openxmlformats.org/drawingml/2006/main">
            <a:noFill/>
          </a:ln>
        </p:spPr>
      </p:pic>
      <p:sp>
        <p:nvSpPr>
          <p:cNvPr id="4" name="Prostokąt 3">
            <a:extLst xmlns:a="http://schemas.openxmlformats.org/drawingml/2006/main">
              <a:ext uri="{FF2B5EF4-FFF2-40B4-BE49-F238E27FC236}">
                <a16:creationId xmlns:a16="http://schemas.microsoft.com/office/drawing/2014/main" id="{0FCD53FC-9511-4D2B-93CD-2DB03F16CA2B}"/>
              </a:ext>
            </a:extLst>
          </p:cNvPr>
          <p:cNvSpPr>
            <a:spLocks xmlns:a="http://schemas.openxmlformats.org/drawingml/2006/main" noGrp="1"/>
          </p:cNvSpPr>
          <p:nvPr/>
        </p:nvSpPr>
        <p:spPr>
          <a:xfrm xmlns:a="http://schemas.openxmlformats.org/drawingml/2006/main" rot="0">
            <a:off x="3797299" y="3203719"/>
            <a:ext cx="278606" cy="59531"/>
          </a:xfrm>
          <a:prstGeom xmlns:a="http://schemas.openxmlformats.org/drawingml/2006/main" prst="rect">
            <a:avLst/>
          </a:prstGeom>
        </p:spPr>
        <p:style>
          <a:lnRef xmlns:a="http://schemas.openxmlformats.org/drawingml/2006/main" idx="2">
            <a:schemeClr val="dk1">
              <a:shade val="50000"/>
            </a:schemeClr>
          </a:lnRef>
          <a:fillRef xmlns:a="http://schemas.openxmlformats.org/drawingml/2006/main" idx="1">
            <a:schemeClr val="dk1"/>
          </a:fillRef>
          <a:effectRef xmlns:a="http://schemas.openxmlformats.org/drawingml/2006/main" idx="0">
            <a:schemeClr val="dk1"/>
          </a:effectRef>
          <a:fontRef xmlns:a="http://schemas.openxmlformats.org/drawingml/2006/main" idx="minor">
            <a:schemeClr val="lt1"/>
          </a:fontRef>
        </p:style>
        <p:txBody>
          <a:bodyPr xmlns:a="http://schemas.openxmlformats.org/drawingml/2006/main" anchor="ctr"/>
          <a:lstStyle xmlns:a="http://schemas.openxmlformats.org/drawingml/2006/main"/>
          <a:p xmlns:a="http://schemas.openxmlformats.org/drawingml/2006/main">
            <a:pPr algn="ctr">
              <a:buNone/>
            </a:pPr>
          </a:p>
        </p:txBody>
      </p:sp>
    </p:spTree>
    <p:extLst>
      <p:ext uri="{BB962C8B-B14F-4D97-AF65-F5344CB8AC3E}">
        <p14:creationId xmlns:p14="http://schemas.microsoft.com/office/powerpoint/2010/main" val="3908427086"/>
      </p:ext>
    </p:extLst>
  </p:cSld>
</p:sld>
</file>

<file path=ppt/slides/slide9.xml><?xml version="1.0" encoding="utf-8"?>
<p:sld xmlns:p="http://schemas.openxmlformats.org/presentationml/2006/main">
  <p:cSld>
    <p:spTree>
      <p:nvGrpSpPr>
        <p:cNvPr id="1" name=""/>
        <p:cNvGrpSpPr/>
        <p:nvPr/>
      </p:nvGrpSpPr>
      <p:grpSpPr>
        <a:xfrm xmlns:a="http://schemas.openxmlformats.org/drawingml/2006/main"/>
      </p:grpSpPr>
      <p:sp>
        <p:nvSpPr>
          <p:cNvPr id="182" name="object 8">
            <a:extLst xmlns:a="http://schemas.openxmlformats.org/drawingml/2006/main">
              <a:ext uri="{FF2B5EF4-FFF2-40B4-BE49-F238E27FC236}">
                <a16:creationId xmlns:a16="http://schemas.microsoft.com/office/drawing/2014/main" id="{06A2FCFD-41E6-4021-9530-19F11D0B2671}"/>
              </a:ext>
            </a:extLst>
          </p:cNvPr>
          <p:cNvSpPr>
            <a:spLocks xmlns:a="http://schemas.openxmlformats.org/drawingml/2006/main" noGrp="1"/>
          </p:cNvSpPr>
          <p:nvPr>
            <p:ph type="title" idx="0"/>
          </p:nvPr>
        </p:nvSpPr>
        <p:spPr>
          <a:prstGeom xmlns:a="http://schemas.openxmlformats.org/drawingml/2006/main" prst="rect">
            <a:avLst/>
          </a:prstGeom>
        </p:spPr>
        <p:txBody>
          <a:bodyPr xmlns:a="http://schemas.openxmlformats.org/drawingml/2006/main">
            <a:normAutofit fontScale="100000"/>
          </a:bodyPr>
          <a:lstStyle xmlns:a="http://schemas.openxmlformats.org/drawingml/2006/main"/>
          <a:p xmlns:a="http://schemas.openxmlformats.org/drawingml/2006/main">
            <a:pPr indent="8467">
              <a:spcBef>
                <a:spcPts val="67"/>
              </a:spcBef>
              <a:buNone/>
            </a:pPr>
            <a:r>
              <a:rPr sz="3200" b="0">
                <a:solidFill>
                  <a:srgbClr val="F26211"/>
                </a:solidFill>
                <a:latin typeface="Montserrat Regular"/>
                <a:ea typeface="Montserrat Regular"/>
                <a:cs typeface="Montserrat Regular"/>
              </a:rPr>
              <a:t>Exercice – damege n°3</a:t>
            </a:r>
          </a:p>
        </p:txBody>
      </p:sp>
      <p:sp>
        <p:nvSpPr>
          <p:cNvPr id="2" name="Text Placeholder 1">
            <a:extLst xmlns:a="http://schemas.openxmlformats.org/drawingml/2006/main">
              <a:ext uri="{FF2B5EF4-FFF2-40B4-BE49-F238E27FC236}">
                <a16:creationId xmlns:a16="http://schemas.microsoft.com/office/drawing/2014/main" id="{01A57852-5C09-3CE8-7415-239F143B9287}"/>
              </a:ext>
            </a:extLst>
          </p:cNvPr>
          <p:cNvSpPr>
            <a:spLocks xmlns:a="http://schemas.openxmlformats.org/drawingml/2006/main" noGrp="1"/>
          </p:cNvSpPr>
          <p:nvPr>
            <p:ph type="body" idx="11"/>
          </p:nvPr>
        </p:nvSpPr>
        <p:spPr/>
        <p:txBody>
          <a:bodyPr xmlns:a="http://schemas.openxmlformats.org/drawingml/2006/main">
            <a:normAutofit/>
          </a:bodyPr>
          <a:lstStyle xmlns:a="http://schemas.openxmlformats.org/drawingml/2006/main"/>
          <a:p xmlns:a="http://schemas.openxmlformats.org/drawingml/2006/main"/>
        </p:txBody>
      </p:sp>
      <p:pic>
        <p:nvPicPr>
          <p:cNvPr id="186" name="Picture 8"/>
          <p:cNvPicPr>
            <a:picLocks xmlns:a="http://schemas.openxmlformats.org/drawingml/2006/main" noChangeAspect="1"/>
          </p:cNvPicPr>
          <p:nvPr/>
        </p:nvPicPr>
        <p:blipFill>
          <a:blip xmlns:r="http://schemas.openxmlformats.org/officeDocument/2006/relationships" xmlns:a="http://schemas.openxmlformats.org/drawingml/2006/main" r:embed="Ra006baef699948d1"/>
          <a:srcRect xmlns:a="http://schemas.openxmlformats.org/drawingml/2006/main" l="0" t="0" r="0" b="0"/>
          <a:stretch xmlns:a="http://schemas.openxmlformats.org/drawingml/2006/main">
            <a:fillRect l="0" t="0" r="0" b="0"/>
          </a:stretch>
        </p:blipFill>
        <p:spPr>
          <a:xfrm xmlns:a="http://schemas.openxmlformats.org/drawingml/2006/main">
            <a:off x="285374" y="1651000"/>
            <a:ext cx="7023851" cy="5181920"/>
          </a:xfrm>
          <a:prstGeom xmlns:a="http://schemas.openxmlformats.org/drawingml/2006/main" prst="rect">
            <a:avLst/>
          </a:prstGeom>
          <a:ln xmlns:a="http://schemas.openxmlformats.org/drawingml/2006/main">
            <a:noFill/>
          </a:ln>
        </p:spPr>
      </p:pic>
    </p:spTree>
    <p:extLst>
      <p:ext uri="{BB962C8B-B14F-4D97-AF65-F5344CB8AC3E}">
        <p14:creationId xmlns:p14="http://schemas.microsoft.com/office/powerpoint/2010/main" val="1197702405"/>
      </p:ext>
    </p:extLst>
  </p:cSl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AfroTran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a:solidFill>
            <a:schemeClr val="phClr">
              <a:shade val="95000"/>
              <a:satMod val="104999"/>
            </a:schemeClr>
          </a:solidFill>
          <a:prstDash val="solid"/>
        </a:ln>
        <a:ln w="25400">
          <a:solidFill>
            <a:schemeClr val="phClr"/>
          </a:solidFill>
          <a:prstDash val="solid"/>
        </a:ln>
        <a:ln w="38100">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9A3EF0A11BD24C4C9008F746CD06379C" ma:contentTypeVersion="17" ma:contentTypeDescription="Utwórz nowy dokument." ma:contentTypeScope="" ma:versionID="caadc8ac3d9c8f5e94a5cd7632daf69a">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4a746da7f9616cdcbea3d0def05ee909"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Tagi obrazów"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Udostępniani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Udostępnione dla — szczegóły"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 zawartości"/>
        <xsd:element ref="dc:title" minOccurs="0" maxOccurs="1" ma:index="4" ma:displayName="Tytuł"/>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itle0 xmlns="597320a7-26c9-4ada-a5d3-9ce4cfbbe2be" xsi:nil="true"/>
    <lcf76f155ced4ddcb4097134ff3c332f xmlns="597320a7-26c9-4ada-a5d3-9ce4cfbbe2be">
      <Terms xmlns="http://schemas.microsoft.com/office/infopath/2007/PartnerControls"/>
    </lcf76f155ced4ddcb4097134ff3c332f>
    <TaxCatchAll xmlns="d7c2d7e5-d637-40e7-a03d-32f79b35a394" xsi:nil="true"/>
  </documentManagement>
</p:properties>
</file>

<file path=customXml/itemProps1.xml><?xml version="1.0" encoding="utf-8"?>
<ds:datastoreItem xmlns:ds="http://schemas.openxmlformats.org/officeDocument/2006/customXml" ds:itemID="{D9E8E4FC-BE81-4560-9C47-9B0964173E01}"/>
</file>

<file path=customXml/itemProps2.xml><?xml version="1.0" encoding="utf-8"?>
<ds:datastoreItem xmlns:ds="http://schemas.openxmlformats.org/officeDocument/2006/customXml" ds:itemID="{65D5D4F0-003B-4F6E-8CB4-FBBB14388584}"/>
</file>

<file path=customXml/itemProps3.xml><?xml version="1.0" encoding="utf-8"?>
<ds:datastoreItem xmlns:ds="http://schemas.openxmlformats.org/officeDocument/2006/customXml" ds:itemID="{9E632831-979F-45BE-BDFC-4F6EB012830C}"/>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dc:title>
  <dc:creator>Walnut Exporter</dc:creator>
  <cp:lastModifiedBy>Walnut Exporter</cp:lastModifiedBy>
  <dcterms:created xsi:type="dcterms:W3CDTF">2026-07-22T21:36:06Z</dcterms:created>
  <dcterms:modified xsi:type="dcterms:W3CDTF">2026-07-22T21:36:06Z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ImageTags">
    <vt:lpwstr/>
  </property>
  <property fmtid="{D5CDD505-2E9C-101B-9397-08002B2CF9AE}" pid="3" name="ContentTypeId">
    <vt:lpwstr>0x0101009A3EF0A11BD24C4C9008F746CD06379C</vt:lpwstr>
  </property>
</Properties>
</file>