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6" r:id="rId6"/>
  </p:sldMasterIdLst>
  <p:notesMasterIdLst>
    <p:notesMasterId r:id="rId25"/>
  </p:notesMasterIdLst>
  <p:sldIdLst>
    <p:sldId id="369" r:id="rId7"/>
    <p:sldId id="324" r:id="rId8"/>
    <p:sldId id="325" r:id="rId9"/>
    <p:sldId id="257" r:id="rId10"/>
    <p:sldId id="383" r:id="rId11"/>
    <p:sldId id="370" r:id="rId12"/>
    <p:sldId id="372" r:id="rId13"/>
    <p:sldId id="373" r:id="rId14"/>
    <p:sldId id="374" r:id="rId15"/>
    <p:sldId id="375" r:id="rId16"/>
    <p:sldId id="376" r:id="rId17"/>
    <p:sldId id="377" r:id="rId18"/>
    <p:sldId id="378" r:id="rId19"/>
    <p:sldId id="379" r:id="rId20"/>
    <p:sldId id="380" r:id="rId21"/>
    <p:sldId id="381" r:id="rId22"/>
    <p:sldId id="382" r:id="rId23"/>
    <p:sldId id="326" r:id="rId2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B7705D-2A44-4346-A9A3-D1240C97A0E2}" v="14" dt="2026-06-06T19:00:31.6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299" autoAdjust="0"/>
  </p:normalViewPr>
  <p:slideViewPr>
    <p:cSldViewPr snapToGrid="0">
      <p:cViewPr varScale="1">
        <p:scale>
          <a:sx n="113" d="100"/>
          <a:sy n="113" d="100"/>
        </p:scale>
        <p:origin x="468"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7DF3293B-0736-1172-B55C-810B0D959115}"/>
    <pc:docChg chg="addSld modSld">
      <pc:chgData name="juswinkl@pg.edu.pl" userId="S::juswinkl_pg.edu.pl#ext#@fril.onmicrosoft.com::455ad5cd-e5a2-49e7-93b8-6e6dfab2f2a5" providerId="AD" clId="Web-{7DF3293B-0736-1172-B55C-810B0D959115}" dt="2026-05-08T09:02:33.206" v="37" actId="1076"/>
      <pc:docMkLst>
        <pc:docMk/>
      </pc:docMkLst>
      <pc:sldChg chg="addSp modSp">
        <pc:chgData name="juswinkl@pg.edu.pl" userId="S::juswinkl_pg.edu.pl#ext#@fril.onmicrosoft.com::455ad5cd-e5a2-49e7-93b8-6e6dfab2f2a5" providerId="AD" clId="Web-{7DF3293B-0736-1172-B55C-810B0D959115}" dt="2026-05-08T08:58:15.385" v="4" actId="1076"/>
        <pc:sldMkLst>
          <pc:docMk/>
          <pc:sldMk cId="1950644353" sldId="257"/>
        </pc:sldMkLst>
      </pc:sldChg>
    </pc:docChg>
  </pc:docChgLst>
  <pc:docChgLst>
    <pc:chgData name="Wojciech Kustra" userId="afebd3d0-216b-4c4f-8992-1bf1fda6d5e8" providerId="ADAL" clId="{1D307E72-7901-4E61-A01B-3C4232ABCF63}"/>
    <pc:docChg chg="custSel addSld delSld modSld addMainMaster">
      <pc:chgData name="Wojciech Kustra" userId="afebd3d0-216b-4c4f-8992-1bf1fda6d5e8" providerId="ADAL" clId="{1D307E72-7901-4E61-A01B-3C4232ABCF63}" dt="2026-06-06T19:00:31.663" v="77"/>
      <pc:docMkLst>
        <pc:docMk/>
      </pc:docMkLst>
      <pc:sldChg chg="addSp delSp modSp mod">
        <pc:chgData name="Wojciech Kustra" userId="afebd3d0-216b-4c4f-8992-1bf1fda6d5e8" providerId="ADAL" clId="{1D307E72-7901-4E61-A01B-3C4232ABCF63}" dt="2026-06-06T18:53:25.338" v="24"/>
        <pc:sldMkLst>
          <pc:docMk/>
          <pc:sldMk cId="1950644353" sldId="257"/>
        </pc:sldMkLst>
        <pc:spChg chg="add mod">
          <ac:chgData name="Wojciech Kustra" userId="afebd3d0-216b-4c4f-8992-1bf1fda6d5e8" providerId="ADAL" clId="{1D307E72-7901-4E61-A01B-3C4232ABCF63}" dt="2026-06-06T18:53:25.338" v="24"/>
          <ac:spMkLst>
            <pc:docMk/>
            <pc:sldMk cId="1950644353" sldId="257"/>
            <ac:spMk id="5" creationId="{185D57BF-C7F2-A41A-9A99-3246CEC2580D}"/>
          </ac:spMkLst>
        </pc:spChg>
        <pc:picChg chg="del">
          <ac:chgData name="Wojciech Kustra" userId="afebd3d0-216b-4c4f-8992-1bf1fda6d5e8" providerId="ADAL" clId="{1D307E72-7901-4E61-A01B-3C4232ABCF63}" dt="2026-06-06T18:53:24.823" v="23" actId="478"/>
          <ac:picMkLst>
            <pc:docMk/>
            <pc:sldMk cId="1950644353" sldId="257"/>
            <ac:picMk id="7" creationId="{B7AEB076-C18D-015B-04BD-2E1552FC3582}"/>
          </ac:picMkLst>
        </pc:picChg>
      </pc:sldChg>
      <pc:sldChg chg="del">
        <pc:chgData name="Wojciech Kustra" userId="afebd3d0-216b-4c4f-8992-1bf1fda6d5e8" providerId="ADAL" clId="{1D307E72-7901-4E61-A01B-3C4232ABCF63}" dt="2026-06-06T18:52:03.318" v="7"/>
        <pc:sldMkLst>
          <pc:docMk/>
          <pc:sldMk cId="2579656660" sldId="323"/>
        </pc:sldMkLst>
      </pc:sldChg>
      <pc:sldChg chg="addSp modSp mod chgLayout">
        <pc:chgData name="Wojciech Kustra" userId="afebd3d0-216b-4c4f-8992-1bf1fda6d5e8" providerId="ADAL" clId="{1D307E72-7901-4E61-A01B-3C4232ABCF63}" dt="2026-06-06T18:53:17.790" v="18"/>
        <pc:sldMkLst>
          <pc:docMk/>
          <pc:sldMk cId="452582067" sldId="324"/>
        </pc:sldMkLst>
        <pc:spChg chg="mod ord">
          <ac:chgData name="Wojciech Kustra" userId="afebd3d0-216b-4c4f-8992-1bf1fda6d5e8" providerId="ADAL" clId="{1D307E72-7901-4E61-A01B-3C4232ABCF63}" dt="2026-06-06T18:53:17.790" v="18"/>
          <ac:spMkLst>
            <pc:docMk/>
            <pc:sldMk cId="452582067" sldId="324"/>
            <ac:spMk id="2" creationId="{72111A30-B86A-18DC-CFD2-586F00D22619}"/>
          </ac:spMkLst>
        </pc:spChg>
        <pc:spChg chg="add mod ord">
          <ac:chgData name="Wojciech Kustra" userId="afebd3d0-216b-4c4f-8992-1bf1fda6d5e8" providerId="ADAL" clId="{1D307E72-7901-4E61-A01B-3C4232ABCF63}" dt="2026-06-06T18:53:17.790" v="18"/>
          <ac:spMkLst>
            <pc:docMk/>
            <pc:sldMk cId="452582067" sldId="324"/>
            <ac:spMk id="3" creationId="{21F6486E-2C54-3BA4-6BE0-F92613D62FC0}"/>
          </ac:spMkLst>
        </pc:spChg>
      </pc:sldChg>
      <pc:sldChg chg="mod chgLayout">
        <pc:chgData name="Wojciech Kustra" userId="afebd3d0-216b-4c4f-8992-1bf1fda6d5e8" providerId="ADAL" clId="{1D307E72-7901-4E61-A01B-3C4232ABCF63}" dt="2026-06-06T18:53:17.791" v="19"/>
        <pc:sldMkLst>
          <pc:docMk/>
          <pc:sldMk cId="2330196603" sldId="325"/>
        </pc:sldMkLst>
      </pc:sldChg>
      <pc:sldChg chg="addSp modSp mod chgLayout">
        <pc:chgData name="Wojciech Kustra" userId="afebd3d0-216b-4c4f-8992-1bf1fda6d5e8" providerId="ADAL" clId="{1D307E72-7901-4E61-A01B-3C4232ABCF63}" dt="2026-06-06T18:53:17.791" v="20"/>
        <pc:sldMkLst>
          <pc:docMk/>
          <pc:sldMk cId="4055147566" sldId="326"/>
        </pc:sldMkLst>
        <pc:spChg chg="add mod ord">
          <ac:chgData name="Wojciech Kustra" userId="afebd3d0-216b-4c4f-8992-1bf1fda6d5e8" providerId="ADAL" clId="{1D307E72-7901-4E61-A01B-3C4232ABCF63}" dt="2026-06-06T18:53:17.791" v="20"/>
          <ac:spMkLst>
            <pc:docMk/>
            <pc:sldMk cId="4055147566" sldId="326"/>
            <ac:spMk id="2" creationId="{0119800D-E23D-0EEC-B5E7-3AD2A28E6037}"/>
          </ac:spMkLst>
        </pc:spChg>
      </pc:sldChg>
      <pc:sldChg chg="del">
        <pc:chgData name="Wojciech Kustra" userId="afebd3d0-216b-4c4f-8992-1bf1fda6d5e8" providerId="ADAL" clId="{1D307E72-7901-4E61-A01B-3C4232ABCF63}" dt="2026-06-06T18:54:01.407" v="27"/>
        <pc:sldMkLst>
          <pc:docMk/>
          <pc:sldMk cId="2499036334" sldId="356"/>
        </pc:sldMkLst>
      </pc:sldChg>
      <pc:sldChg chg="del">
        <pc:chgData name="Wojciech Kustra" userId="afebd3d0-216b-4c4f-8992-1bf1fda6d5e8" providerId="ADAL" clId="{1D307E72-7901-4E61-A01B-3C4232ABCF63}" dt="2026-06-06T18:54:39.604" v="31"/>
        <pc:sldMkLst>
          <pc:docMk/>
          <pc:sldMk cId="3838491172" sldId="357"/>
        </pc:sldMkLst>
      </pc:sldChg>
      <pc:sldChg chg="del">
        <pc:chgData name="Wojciech Kustra" userId="afebd3d0-216b-4c4f-8992-1bf1fda6d5e8" providerId="ADAL" clId="{1D307E72-7901-4E61-A01B-3C4232ABCF63}" dt="2026-06-06T18:54:54.584" v="33"/>
        <pc:sldMkLst>
          <pc:docMk/>
          <pc:sldMk cId="336759115" sldId="358"/>
        </pc:sldMkLst>
      </pc:sldChg>
      <pc:sldChg chg="del">
        <pc:chgData name="Wojciech Kustra" userId="afebd3d0-216b-4c4f-8992-1bf1fda6d5e8" providerId="ADAL" clId="{1D307E72-7901-4E61-A01B-3C4232ABCF63}" dt="2026-06-06T18:55:04.723" v="35"/>
        <pc:sldMkLst>
          <pc:docMk/>
          <pc:sldMk cId="2779724704" sldId="359"/>
        </pc:sldMkLst>
      </pc:sldChg>
      <pc:sldChg chg="del">
        <pc:chgData name="Wojciech Kustra" userId="afebd3d0-216b-4c4f-8992-1bf1fda6d5e8" providerId="ADAL" clId="{1D307E72-7901-4E61-A01B-3C4232ABCF63}" dt="2026-06-06T18:55:14.903" v="37"/>
        <pc:sldMkLst>
          <pc:docMk/>
          <pc:sldMk cId="3782761671" sldId="360"/>
        </pc:sldMkLst>
      </pc:sldChg>
      <pc:sldChg chg="del">
        <pc:chgData name="Wojciech Kustra" userId="afebd3d0-216b-4c4f-8992-1bf1fda6d5e8" providerId="ADAL" clId="{1D307E72-7901-4E61-A01B-3C4232ABCF63}" dt="2026-06-06T18:55:27.994" v="39"/>
        <pc:sldMkLst>
          <pc:docMk/>
          <pc:sldMk cId="638792885" sldId="361"/>
        </pc:sldMkLst>
      </pc:sldChg>
      <pc:sldChg chg="del">
        <pc:chgData name="Wojciech Kustra" userId="afebd3d0-216b-4c4f-8992-1bf1fda6d5e8" providerId="ADAL" clId="{1D307E72-7901-4E61-A01B-3C4232ABCF63}" dt="2026-06-06T18:56:04.743" v="45"/>
        <pc:sldMkLst>
          <pc:docMk/>
          <pc:sldMk cId="273912072" sldId="362"/>
        </pc:sldMkLst>
      </pc:sldChg>
      <pc:sldChg chg="del">
        <pc:chgData name="Wojciech Kustra" userId="afebd3d0-216b-4c4f-8992-1bf1fda6d5e8" providerId="ADAL" clId="{1D307E72-7901-4E61-A01B-3C4232ABCF63}" dt="2026-06-06T18:56:14.773" v="47"/>
        <pc:sldMkLst>
          <pc:docMk/>
          <pc:sldMk cId="1667213982" sldId="363"/>
        </pc:sldMkLst>
      </pc:sldChg>
      <pc:sldChg chg="del">
        <pc:chgData name="Wojciech Kustra" userId="afebd3d0-216b-4c4f-8992-1bf1fda6d5e8" providerId="ADAL" clId="{1D307E72-7901-4E61-A01B-3C4232ABCF63}" dt="2026-06-06T18:56:26.915" v="49"/>
        <pc:sldMkLst>
          <pc:docMk/>
          <pc:sldMk cId="2935280469" sldId="364"/>
        </pc:sldMkLst>
      </pc:sldChg>
      <pc:sldChg chg="del">
        <pc:chgData name="Wojciech Kustra" userId="afebd3d0-216b-4c4f-8992-1bf1fda6d5e8" providerId="ADAL" clId="{1D307E72-7901-4E61-A01B-3C4232ABCF63}" dt="2026-06-06T18:56:40.419" v="51"/>
        <pc:sldMkLst>
          <pc:docMk/>
          <pc:sldMk cId="2334531764" sldId="365"/>
        </pc:sldMkLst>
      </pc:sldChg>
      <pc:sldChg chg="del">
        <pc:chgData name="Wojciech Kustra" userId="afebd3d0-216b-4c4f-8992-1bf1fda6d5e8" providerId="ADAL" clId="{1D307E72-7901-4E61-A01B-3C4232ABCF63}" dt="2026-06-06T18:55:39.595" v="41"/>
        <pc:sldMkLst>
          <pc:docMk/>
          <pc:sldMk cId="2675349565" sldId="366"/>
        </pc:sldMkLst>
      </pc:sldChg>
      <pc:sldChg chg="del">
        <pc:chgData name="Wojciech Kustra" userId="afebd3d0-216b-4c4f-8992-1bf1fda6d5e8" providerId="ADAL" clId="{1D307E72-7901-4E61-A01B-3C4232ABCF63}" dt="2026-06-06T18:55:53.240" v="43"/>
        <pc:sldMkLst>
          <pc:docMk/>
          <pc:sldMk cId="2463218681" sldId="367"/>
        </pc:sldMkLst>
      </pc:sldChg>
      <pc:sldChg chg="addSp modSp del">
        <pc:chgData name="Wojciech Kustra" userId="afebd3d0-216b-4c4f-8992-1bf1fda6d5e8" providerId="ADAL" clId="{1D307E72-7901-4E61-A01B-3C4232ABCF63}" dt="2026-06-06T18:54:28.643" v="29"/>
        <pc:sldMkLst>
          <pc:docMk/>
          <pc:sldMk cId="4168667022" sldId="368"/>
        </pc:sldMkLst>
        <pc:spChg chg="add mod">
          <ac:chgData name="Wojciech Kustra" userId="afebd3d0-216b-4c4f-8992-1bf1fda6d5e8" providerId="ADAL" clId="{1D307E72-7901-4E61-A01B-3C4232ABCF63}" dt="2026-06-06T18:53:28.265" v="25"/>
          <ac:spMkLst>
            <pc:docMk/>
            <pc:sldMk cId="4168667022" sldId="368"/>
            <ac:spMk id="5" creationId="{1D1E4E4B-6E82-035D-6CBB-21BB30D26768}"/>
          </ac:spMkLst>
        </pc:spChg>
      </pc:sldChg>
      <pc:sldChg chg="new del">
        <pc:chgData name="Wojciech Kustra" userId="afebd3d0-216b-4c4f-8992-1bf1fda6d5e8" providerId="ADAL" clId="{1D307E72-7901-4E61-A01B-3C4232ABCF63}" dt="2026-06-06T18:51:41.936" v="5"/>
        <pc:sldMkLst>
          <pc:docMk/>
          <pc:sldMk cId="944180461" sldId="369"/>
        </pc:sldMkLst>
      </pc:sldChg>
      <pc:sldChg chg="add">
        <pc:chgData name="Wojciech Kustra" userId="afebd3d0-216b-4c4f-8992-1bf1fda6d5e8" providerId="ADAL" clId="{1D307E72-7901-4E61-A01B-3C4232ABCF63}" dt="2026-06-06T18:52:02.807" v="6"/>
        <pc:sldMkLst>
          <pc:docMk/>
          <pc:sldMk cId="1468698198" sldId="369"/>
        </pc:sldMkLst>
      </pc:sldChg>
      <pc:sldChg chg="addSp delSp modSp add mod">
        <pc:chgData name="Wojciech Kustra" userId="afebd3d0-216b-4c4f-8992-1bf1fda6d5e8" providerId="ADAL" clId="{1D307E72-7901-4E61-A01B-3C4232ABCF63}" dt="2026-06-06T19:00:15.938" v="66"/>
        <pc:sldMkLst>
          <pc:docMk/>
          <pc:sldMk cId="1024055274" sldId="370"/>
        </pc:sldMkLst>
        <pc:spChg chg="add mod">
          <ac:chgData name="Wojciech Kustra" userId="afebd3d0-216b-4c4f-8992-1bf1fda6d5e8" providerId="ADAL" clId="{1D307E72-7901-4E61-A01B-3C4232ABCF63}" dt="2026-06-06T19:00:15.938" v="66"/>
          <ac:spMkLst>
            <pc:docMk/>
            <pc:sldMk cId="1024055274" sldId="370"/>
            <ac:spMk id="4" creationId="{A9280D59-9BA6-AC56-5DD2-6E887A457656}"/>
          </ac:spMkLst>
        </pc:spChg>
        <pc:picChg chg="del">
          <ac:chgData name="Wojciech Kustra" userId="afebd3d0-216b-4c4f-8992-1bf1fda6d5e8" providerId="ADAL" clId="{1D307E72-7901-4E61-A01B-3C4232ABCF63}" dt="2026-06-06T18:59:52.339" v="55" actId="478"/>
          <ac:picMkLst>
            <pc:docMk/>
            <pc:sldMk cId="1024055274" sldId="370"/>
            <ac:picMk id="5" creationId="{F74990FC-2432-129E-ED28-CC5CACDE767D}"/>
          </ac:picMkLst>
        </pc:picChg>
      </pc:sldChg>
      <pc:sldChg chg="new del">
        <pc:chgData name="Wojciech Kustra" userId="afebd3d0-216b-4c4f-8992-1bf1fda6d5e8" providerId="ADAL" clId="{1D307E72-7901-4E61-A01B-3C4232ABCF63}" dt="2026-06-06T18:52:03.983" v="12"/>
        <pc:sldMkLst>
          <pc:docMk/>
          <pc:sldMk cId="2746676773" sldId="370"/>
        </pc:sldMkLst>
      </pc:sldChg>
      <pc:sldChg chg="new del">
        <pc:chgData name="Wojciech Kustra" userId="afebd3d0-216b-4c4f-8992-1bf1fda6d5e8" providerId="ADAL" clId="{1D307E72-7901-4E61-A01B-3C4232ABCF63}" dt="2026-06-06T18:53:17.815" v="22"/>
        <pc:sldMkLst>
          <pc:docMk/>
          <pc:sldMk cId="2776679448" sldId="370"/>
        </pc:sldMkLst>
      </pc:sldChg>
      <pc:sldChg chg="new del">
        <pc:chgData name="Wojciech Kustra" userId="afebd3d0-216b-4c4f-8992-1bf1fda6d5e8" providerId="ADAL" clId="{1D307E72-7901-4E61-A01B-3C4232ABCF63}" dt="2026-06-06T18:53:07.107" v="17"/>
        <pc:sldMkLst>
          <pc:docMk/>
          <pc:sldMk cId="3515261722" sldId="370"/>
        </pc:sldMkLst>
      </pc:sldChg>
      <pc:sldChg chg="add del">
        <pc:chgData name="Wojciech Kustra" userId="afebd3d0-216b-4c4f-8992-1bf1fda6d5e8" providerId="ADAL" clId="{1D307E72-7901-4E61-A01B-3C4232ABCF63}" dt="2026-06-06T18:57:45.832" v="53"/>
        <pc:sldMkLst>
          <pc:docMk/>
          <pc:sldMk cId="3335480211" sldId="371"/>
        </pc:sldMkLst>
      </pc:sldChg>
      <pc:sldChg chg="addSp delSp modSp add mod">
        <pc:chgData name="Wojciech Kustra" userId="afebd3d0-216b-4c4f-8992-1bf1fda6d5e8" providerId="ADAL" clId="{1D307E72-7901-4E61-A01B-3C4232ABCF63}" dt="2026-06-06T19:00:16.959" v="67"/>
        <pc:sldMkLst>
          <pc:docMk/>
          <pc:sldMk cId="3073296578" sldId="372"/>
        </pc:sldMkLst>
        <pc:spChg chg="add mod">
          <ac:chgData name="Wojciech Kustra" userId="afebd3d0-216b-4c4f-8992-1bf1fda6d5e8" providerId="ADAL" clId="{1D307E72-7901-4E61-A01B-3C4232ABCF63}" dt="2026-06-06T19:00:16.959" v="67"/>
          <ac:spMkLst>
            <pc:docMk/>
            <pc:sldMk cId="3073296578" sldId="372"/>
            <ac:spMk id="4" creationId="{8C9A3F44-1866-94E2-737F-059F55FFF2BF}"/>
          </ac:spMkLst>
        </pc:spChg>
        <pc:picChg chg="del">
          <ac:chgData name="Wojciech Kustra" userId="afebd3d0-216b-4c4f-8992-1bf1fda6d5e8" providerId="ADAL" clId="{1D307E72-7901-4E61-A01B-3C4232ABCF63}" dt="2026-06-06T18:59:53.826" v="56" actId="478"/>
          <ac:picMkLst>
            <pc:docMk/>
            <pc:sldMk cId="3073296578" sldId="372"/>
            <ac:picMk id="5" creationId="{23E9603B-0926-DC26-49D1-74975668BF43}"/>
          </ac:picMkLst>
        </pc:picChg>
      </pc:sldChg>
      <pc:sldChg chg="addSp delSp modSp add mod">
        <pc:chgData name="Wojciech Kustra" userId="afebd3d0-216b-4c4f-8992-1bf1fda6d5e8" providerId="ADAL" clId="{1D307E72-7901-4E61-A01B-3C4232ABCF63}" dt="2026-06-06T19:00:20.253" v="68"/>
        <pc:sldMkLst>
          <pc:docMk/>
          <pc:sldMk cId="3743291835" sldId="373"/>
        </pc:sldMkLst>
        <pc:spChg chg="add mod">
          <ac:chgData name="Wojciech Kustra" userId="afebd3d0-216b-4c4f-8992-1bf1fda6d5e8" providerId="ADAL" clId="{1D307E72-7901-4E61-A01B-3C4232ABCF63}" dt="2026-06-06T19:00:20.253" v="68"/>
          <ac:spMkLst>
            <pc:docMk/>
            <pc:sldMk cId="3743291835" sldId="373"/>
            <ac:spMk id="4" creationId="{4F500226-280D-4042-AE40-E947A705D799}"/>
          </ac:spMkLst>
        </pc:spChg>
        <pc:picChg chg="del">
          <ac:chgData name="Wojciech Kustra" userId="afebd3d0-216b-4c4f-8992-1bf1fda6d5e8" providerId="ADAL" clId="{1D307E72-7901-4E61-A01B-3C4232ABCF63}" dt="2026-06-06T18:59:55.292" v="57" actId="478"/>
          <ac:picMkLst>
            <pc:docMk/>
            <pc:sldMk cId="3743291835" sldId="373"/>
            <ac:picMk id="5" creationId="{A2750527-B3A0-089C-0D09-98D894EB966D}"/>
          </ac:picMkLst>
        </pc:picChg>
      </pc:sldChg>
      <pc:sldChg chg="addSp delSp modSp add mod">
        <pc:chgData name="Wojciech Kustra" userId="afebd3d0-216b-4c4f-8992-1bf1fda6d5e8" providerId="ADAL" clId="{1D307E72-7901-4E61-A01B-3C4232ABCF63}" dt="2026-06-06T19:00:22.068" v="69"/>
        <pc:sldMkLst>
          <pc:docMk/>
          <pc:sldMk cId="1335627743" sldId="374"/>
        </pc:sldMkLst>
        <pc:spChg chg="add mod">
          <ac:chgData name="Wojciech Kustra" userId="afebd3d0-216b-4c4f-8992-1bf1fda6d5e8" providerId="ADAL" clId="{1D307E72-7901-4E61-A01B-3C4232ABCF63}" dt="2026-06-06T19:00:22.068" v="69"/>
          <ac:spMkLst>
            <pc:docMk/>
            <pc:sldMk cId="1335627743" sldId="374"/>
            <ac:spMk id="2" creationId="{BAE3A701-EF26-89F0-81E1-EF99F6CE1D89}"/>
          </ac:spMkLst>
        </pc:spChg>
        <pc:picChg chg="del">
          <ac:chgData name="Wojciech Kustra" userId="afebd3d0-216b-4c4f-8992-1bf1fda6d5e8" providerId="ADAL" clId="{1D307E72-7901-4E61-A01B-3C4232ABCF63}" dt="2026-06-06T18:59:57.393" v="58" actId="478"/>
          <ac:picMkLst>
            <pc:docMk/>
            <pc:sldMk cId="1335627743" sldId="374"/>
            <ac:picMk id="5" creationId="{4D06BB15-5643-A2AF-BBD6-5536B0C15BE0}"/>
          </ac:picMkLst>
        </pc:picChg>
      </pc:sldChg>
      <pc:sldChg chg="addSp delSp modSp add mod">
        <pc:chgData name="Wojciech Kustra" userId="afebd3d0-216b-4c4f-8992-1bf1fda6d5e8" providerId="ADAL" clId="{1D307E72-7901-4E61-A01B-3C4232ABCF63}" dt="2026-06-06T19:00:23.085" v="70"/>
        <pc:sldMkLst>
          <pc:docMk/>
          <pc:sldMk cId="1121657481" sldId="375"/>
        </pc:sldMkLst>
        <pc:spChg chg="add mod">
          <ac:chgData name="Wojciech Kustra" userId="afebd3d0-216b-4c4f-8992-1bf1fda6d5e8" providerId="ADAL" clId="{1D307E72-7901-4E61-A01B-3C4232ABCF63}" dt="2026-06-06T19:00:23.085" v="70"/>
          <ac:spMkLst>
            <pc:docMk/>
            <pc:sldMk cId="1121657481" sldId="375"/>
            <ac:spMk id="2" creationId="{75BF1D57-FFF2-4199-9C84-4B39A8DCABA3}"/>
          </ac:spMkLst>
        </pc:spChg>
        <pc:picChg chg="del">
          <ac:chgData name="Wojciech Kustra" userId="afebd3d0-216b-4c4f-8992-1bf1fda6d5e8" providerId="ADAL" clId="{1D307E72-7901-4E61-A01B-3C4232ABCF63}" dt="2026-06-06T18:59:48.946" v="54" actId="478"/>
          <ac:picMkLst>
            <pc:docMk/>
            <pc:sldMk cId="1121657481" sldId="375"/>
            <ac:picMk id="5" creationId="{008B6CB4-110E-268B-C63A-17F279E5DF85}"/>
          </ac:picMkLst>
        </pc:picChg>
      </pc:sldChg>
      <pc:sldChg chg="addSp delSp modSp add mod">
        <pc:chgData name="Wojciech Kustra" userId="afebd3d0-216b-4c4f-8992-1bf1fda6d5e8" providerId="ADAL" clId="{1D307E72-7901-4E61-A01B-3C4232ABCF63}" dt="2026-06-06T19:00:24.581" v="71"/>
        <pc:sldMkLst>
          <pc:docMk/>
          <pc:sldMk cId="2136142905" sldId="376"/>
        </pc:sldMkLst>
        <pc:spChg chg="add mod">
          <ac:chgData name="Wojciech Kustra" userId="afebd3d0-216b-4c4f-8992-1bf1fda6d5e8" providerId="ADAL" clId="{1D307E72-7901-4E61-A01B-3C4232ABCF63}" dt="2026-06-06T19:00:24.581" v="71"/>
          <ac:spMkLst>
            <pc:docMk/>
            <pc:sldMk cId="2136142905" sldId="376"/>
            <ac:spMk id="4" creationId="{42D6FBDD-D9A6-E654-1C10-D7AEE2D686BB}"/>
          </ac:spMkLst>
        </pc:spChg>
        <pc:picChg chg="del">
          <ac:chgData name="Wojciech Kustra" userId="afebd3d0-216b-4c4f-8992-1bf1fda6d5e8" providerId="ADAL" clId="{1D307E72-7901-4E61-A01B-3C4232ABCF63}" dt="2026-06-06T19:00:01.336" v="60" actId="478"/>
          <ac:picMkLst>
            <pc:docMk/>
            <pc:sldMk cId="2136142905" sldId="376"/>
            <ac:picMk id="5" creationId="{3024A0D6-7D41-4617-0A33-447A3543C84A}"/>
          </ac:picMkLst>
        </pc:picChg>
      </pc:sldChg>
      <pc:sldChg chg="addSp delSp modSp add mod">
        <pc:chgData name="Wojciech Kustra" userId="afebd3d0-216b-4c4f-8992-1bf1fda6d5e8" providerId="ADAL" clId="{1D307E72-7901-4E61-A01B-3C4232ABCF63}" dt="2026-06-06T19:00:26.173" v="72"/>
        <pc:sldMkLst>
          <pc:docMk/>
          <pc:sldMk cId="632517165" sldId="377"/>
        </pc:sldMkLst>
        <pc:spChg chg="add mod">
          <ac:chgData name="Wojciech Kustra" userId="afebd3d0-216b-4c4f-8992-1bf1fda6d5e8" providerId="ADAL" clId="{1D307E72-7901-4E61-A01B-3C4232ABCF63}" dt="2026-06-06T19:00:26.173" v="72"/>
          <ac:spMkLst>
            <pc:docMk/>
            <pc:sldMk cId="632517165" sldId="377"/>
            <ac:spMk id="3" creationId="{BC06BC64-C810-149D-6EAD-79EE67F8776B}"/>
          </ac:spMkLst>
        </pc:spChg>
        <pc:picChg chg="del">
          <ac:chgData name="Wojciech Kustra" userId="afebd3d0-216b-4c4f-8992-1bf1fda6d5e8" providerId="ADAL" clId="{1D307E72-7901-4E61-A01B-3C4232ABCF63}" dt="2026-06-06T18:59:59.888" v="59" actId="478"/>
          <ac:picMkLst>
            <pc:docMk/>
            <pc:sldMk cId="632517165" sldId="377"/>
            <ac:picMk id="7" creationId="{89826380-DAB4-B0CE-8E28-F7B509EC2B4D}"/>
          </ac:picMkLst>
        </pc:picChg>
      </pc:sldChg>
      <pc:sldChg chg="addSp delSp modSp add mod">
        <pc:chgData name="Wojciech Kustra" userId="afebd3d0-216b-4c4f-8992-1bf1fda6d5e8" providerId="ADAL" clId="{1D307E72-7901-4E61-A01B-3C4232ABCF63}" dt="2026-06-06T19:00:27.514" v="73"/>
        <pc:sldMkLst>
          <pc:docMk/>
          <pc:sldMk cId="322068973" sldId="378"/>
        </pc:sldMkLst>
        <pc:spChg chg="add mod">
          <ac:chgData name="Wojciech Kustra" userId="afebd3d0-216b-4c4f-8992-1bf1fda6d5e8" providerId="ADAL" clId="{1D307E72-7901-4E61-A01B-3C4232ABCF63}" dt="2026-06-06T19:00:27.514" v="73"/>
          <ac:spMkLst>
            <pc:docMk/>
            <pc:sldMk cId="322068973" sldId="378"/>
            <ac:spMk id="4" creationId="{F3AB12C2-18A0-3AEA-B8D6-6425680009DF}"/>
          </ac:spMkLst>
        </pc:spChg>
        <pc:picChg chg="del">
          <ac:chgData name="Wojciech Kustra" userId="afebd3d0-216b-4c4f-8992-1bf1fda6d5e8" providerId="ADAL" clId="{1D307E72-7901-4E61-A01B-3C4232ABCF63}" dt="2026-06-06T19:00:03.255" v="61" actId="478"/>
          <ac:picMkLst>
            <pc:docMk/>
            <pc:sldMk cId="322068973" sldId="378"/>
            <ac:picMk id="5" creationId="{BD16BE11-3A95-3396-C5D9-2BA86EFDF924}"/>
          </ac:picMkLst>
        </pc:picChg>
      </pc:sldChg>
      <pc:sldChg chg="addSp delSp modSp add mod">
        <pc:chgData name="Wojciech Kustra" userId="afebd3d0-216b-4c4f-8992-1bf1fda6d5e8" providerId="ADAL" clId="{1D307E72-7901-4E61-A01B-3C4232ABCF63}" dt="2026-06-06T19:00:28.728" v="74"/>
        <pc:sldMkLst>
          <pc:docMk/>
          <pc:sldMk cId="279173436" sldId="379"/>
        </pc:sldMkLst>
        <pc:spChg chg="add mod">
          <ac:chgData name="Wojciech Kustra" userId="afebd3d0-216b-4c4f-8992-1bf1fda6d5e8" providerId="ADAL" clId="{1D307E72-7901-4E61-A01B-3C4232ABCF63}" dt="2026-06-06T19:00:28.728" v="74"/>
          <ac:spMkLst>
            <pc:docMk/>
            <pc:sldMk cId="279173436" sldId="379"/>
            <ac:spMk id="2" creationId="{6B8A19FC-F9F0-A85F-8DAA-9DB283EE5181}"/>
          </ac:spMkLst>
        </pc:spChg>
        <pc:picChg chg="del">
          <ac:chgData name="Wojciech Kustra" userId="afebd3d0-216b-4c4f-8992-1bf1fda6d5e8" providerId="ADAL" clId="{1D307E72-7901-4E61-A01B-3C4232ABCF63}" dt="2026-06-06T19:00:05.136" v="62" actId="478"/>
          <ac:picMkLst>
            <pc:docMk/>
            <pc:sldMk cId="279173436" sldId="379"/>
            <ac:picMk id="5" creationId="{F35C5E91-A36D-D136-9771-F7A26222B1DF}"/>
          </ac:picMkLst>
        </pc:picChg>
      </pc:sldChg>
      <pc:sldChg chg="addSp delSp modSp add mod">
        <pc:chgData name="Wojciech Kustra" userId="afebd3d0-216b-4c4f-8992-1bf1fda6d5e8" providerId="ADAL" clId="{1D307E72-7901-4E61-A01B-3C4232ABCF63}" dt="2026-06-06T19:00:29.933" v="75"/>
        <pc:sldMkLst>
          <pc:docMk/>
          <pc:sldMk cId="4016311452" sldId="380"/>
        </pc:sldMkLst>
        <pc:spChg chg="add mod">
          <ac:chgData name="Wojciech Kustra" userId="afebd3d0-216b-4c4f-8992-1bf1fda6d5e8" providerId="ADAL" clId="{1D307E72-7901-4E61-A01B-3C4232ABCF63}" dt="2026-06-06T19:00:29.933" v="75"/>
          <ac:spMkLst>
            <pc:docMk/>
            <pc:sldMk cId="4016311452" sldId="380"/>
            <ac:spMk id="3" creationId="{59154A0E-8D9C-36C0-3E20-9CF870DECBC0}"/>
          </ac:spMkLst>
        </pc:spChg>
        <pc:picChg chg="del">
          <ac:chgData name="Wojciech Kustra" userId="afebd3d0-216b-4c4f-8992-1bf1fda6d5e8" providerId="ADAL" clId="{1D307E72-7901-4E61-A01B-3C4232ABCF63}" dt="2026-06-06T19:00:06.847" v="63" actId="478"/>
          <ac:picMkLst>
            <pc:docMk/>
            <pc:sldMk cId="4016311452" sldId="380"/>
            <ac:picMk id="6" creationId="{4AA8DE42-5AA3-525D-B2AA-106C94FC0E73}"/>
          </ac:picMkLst>
        </pc:picChg>
      </pc:sldChg>
      <pc:sldChg chg="addSp delSp modSp add mod">
        <pc:chgData name="Wojciech Kustra" userId="afebd3d0-216b-4c4f-8992-1bf1fda6d5e8" providerId="ADAL" clId="{1D307E72-7901-4E61-A01B-3C4232ABCF63}" dt="2026-06-06T19:00:30.936" v="76"/>
        <pc:sldMkLst>
          <pc:docMk/>
          <pc:sldMk cId="2453935786" sldId="381"/>
        </pc:sldMkLst>
        <pc:spChg chg="add mod">
          <ac:chgData name="Wojciech Kustra" userId="afebd3d0-216b-4c4f-8992-1bf1fda6d5e8" providerId="ADAL" clId="{1D307E72-7901-4E61-A01B-3C4232ABCF63}" dt="2026-06-06T19:00:30.936" v="76"/>
          <ac:spMkLst>
            <pc:docMk/>
            <pc:sldMk cId="2453935786" sldId="381"/>
            <ac:spMk id="2" creationId="{AF126240-12BE-6149-583D-16F683CB78E2}"/>
          </ac:spMkLst>
        </pc:spChg>
        <pc:picChg chg="del">
          <ac:chgData name="Wojciech Kustra" userId="afebd3d0-216b-4c4f-8992-1bf1fda6d5e8" providerId="ADAL" clId="{1D307E72-7901-4E61-A01B-3C4232ABCF63}" dt="2026-06-06T19:00:08.526" v="64" actId="478"/>
          <ac:picMkLst>
            <pc:docMk/>
            <pc:sldMk cId="2453935786" sldId="381"/>
            <ac:picMk id="5" creationId="{EF269069-2960-5307-9E00-B77AC425FCEA}"/>
          </ac:picMkLst>
        </pc:picChg>
      </pc:sldChg>
      <pc:sldChg chg="addSp delSp modSp add mod">
        <pc:chgData name="Wojciech Kustra" userId="afebd3d0-216b-4c4f-8992-1bf1fda6d5e8" providerId="ADAL" clId="{1D307E72-7901-4E61-A01B-3C4232ABCF63}" dt="2026-06-06T19:00:31.663" v="77"/>
        <pc:sldMkLst>
          <pc:docMk/>
          <pc:sldMk cId="4215050521" sldId="382"/>
        </pc:sldMkLst>
        <pc:spChg chg="add mod">
          <ac:chgData name="Wojciech Kustra" userId="afebd3d0-216b-4c4f-8992-1bf1fda6d5e8" providerId="ADAL" clId="{1D307E72-7901-4E61-A01B-3C4232ABCF63}" dt="2026-06-06T19:00:31.663" v="77"/>
          <ac:spMkLst>
            <pc:docMk/>
            <pc:sldMk cId="4215050521" sldId="382"/>
            <ac:spMk id="4" creationId="{D6F66FF7-4787-C9E3-BEF7-E0B9B62ACF44}"/>
          </ac:spMkLst>
        </pc:spChg>
        <pc:picChg chg="del">
          <ac:chgData name="Wojciech Kustra" userId="afebd3d0-216b-4c4f-8992-1bf1fda6d5e8" providerId="ADAL" clId="{1D307E72-7901-4E61-A01B-3C4232ABCF63}" dt="2026-06-06T19:00:10.022" v="65" actId="478"/>
          <ac:picMkLst>
            <pc:docMk/>
            <pc:sldMk cId="4215050521" sldId="382"/>
            <ac:picMk id="5" creationId="{BC31A708-94E8-AFC8-FD4F-4EC293AF0ED3}"/>
          </ac:picMkLst>
        </pc:picChg>
      </pc:sldChg>
      <pc:sldChg chg="add">
        <pc:chgData name="Wojciech Kustra" userId="afebd3d0-216b-4c4f-8992-1bf1fda6d5e8" providerId="ADAL" clId="{1D307E72-7901-4E61-A01B-3C4232ABCF63}" dt="2026-06-06T18:57:45.765" v="52"/>
        <pc:sldMkLst>
          <pc:docMk/>
          <pc:sldMk cId="4178267053" sldId="383"/>
        </pc:sldMkLst>
      </pc:sldChg>
      <pc:sldMasterChg chg="addSldLayout modSldLayout">
        <pc:chgData name="Wojciech Kustra" userId="afebd3d0-216b-4c4f-8992-1bf1fda6d5e8" providerId="ADAL" clId="{1D307E72-7901-4E61-A01B-3C4232ABCF63}" dt="2026-06-06T18:52:02.807" v="6"/>
        <pc:sldMasterMkLst>
          <pc:docMk/>
          <pc:sldMasterMk cId="65766046" sldId="2147483672"/>
        </pc:sldMasterMkLst>
        <pc:sldLayoutChg chg="add mod">
          <pc:chgData name="Wojciech Kustra" userId="afebd3d0-216b-4c4f-8992-1bf1fda6d5e8" providerId="ADAL" clId="{1D307E72-7901-4E61-A01B-3C4232ABCF63}" dt="2026-06-06T18:52:02.807" v="6"/>
          <pc:sldLayoutMkLst>
            <pc:docMk/>
            <pc:sldMasterMk cId="65766046" sldId="2147483672"/>
            <pc:sldLayoutMk cId="934071540" sldId="2147483684"/>
          </pc:sldLayoutMkLst>
        </pc:sldLayoutChg>
        <pc:sldLayoutChg chg="add mod">
          <pc:chgData name="Wojciech Kustra" userId="afebd3d0-216b-4c4f-8992-1bf1fda6d5e8" providerId="ADAL" clId="{1D307E72-7901-4E61-A01B-3C4232ABCF63}" dt="2026-06-06T18:52:02.807" v="6"/>
          <pc:sldLayoutMkLst>
            <pc:docMk/>
            <pc:sldMasterMk cId="65766046" sldId="2147483672"/>
            <pc:sldLayoutMk cId="1976795647" sldId="2147483685"/>
          </pc:sldLayoutMkLst>
        </pc:sldLayoutChg>
      </pc:sldMasterChg>
      <pc:sldMasterChg chg="add addSldLayout delSldLayout modSldLayout">
        <pc:chgData name="Wojciech Kustra" userId="afebd3d0-216b-4c4f-8992-1bf1fda6d5e8" providerId="ADAL" clId="{1D307E72-7901-4E61-A01B-3C4232ABCF63}" dt="2026-06-06T18:57:45.832" v="53"/>
        <pc:sldMasterMkLst>
          <pc:docMk/>
          <pc:sldMasterMk cId="2989234823" sldId="2147483686"/>
        </pc:sldMasterMkLst>
        <pc:sldLayoutChg chg="add del mod">
          <pc:chgData name="Wojciech Kustra" userId="afebd3d0-216b-4c4f-8992-1bf1fda6d5e8" providerId="ADAL" clId="{1D307E72-7901-4E61-A01B-3C4232ABCF63}" dt="2026-06-06T18:57:45.832" v="53"/>
          <pc:sldLayoutMkLst>
            <pc:docMk/>
            <pc:sldMasterMk cId="2989234823" sldId="2147483686"/>
            <pc:sldLayoutMk cId="2823405119" sldId="2147483687"/>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45182260" sldId="2147483688"/>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567234189" sldId="2147483689"/>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159873001" sldId="2147483690"/>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3948476288" sldId="2147483691"/>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1917828140" sldId="2147483692"/>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1850897353" sldId="2147483693"/>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2806067194" sldId="2147483694"/>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18145899" sldId="2147483695"/>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574740257" sldId="2147483696"/>
          </pc:sldLayoutMkLst>
        </pc:sldLayoutChg>
        <pc:sldLayoutChg chg="add mod">
          <pc:chgData name="Wojciech Kustra" userId="afebd3d0-216b-4c4f-8992-1bf1fda6d5e8" providerId="ADAL" clId="{1D307E72-7901-4E61-A01B-3C4232ABCF63}" dt="2026-06-06T18:54:00.908" v="26"/>
          <pc:sldLayoutMkLst>
            <pc:docMk/>
            <pc:sldMasterMk cId="2989234823" sldId="2147483686"/>
            <pc:sldLayoutMk cId="4022569765" sldId="2147483697"/>
          </pc:sldLayoutMkLst>
        </pc:sldLayoutChg>
        <pc:sldLayoutChg chg="add">
          <pc:chgData name="Wojciech Kustra" userId="afebd3d0-216b-4c4f-8992-1bf1fda6d5e8" providerId="ADAL" clId="{1D307E72-7901-4E61-A01B-3C4232ABCF63}" dt="2026-06-06T18:57:45.765" v="52"/>
          <pc:sldLayoutMkLst>
            <pc:docMk/>
            <pc:sldMasterMk cId="2989234823" sldId="2147483686"/>
            <pc:sldLayoutMk cId="2823405119" sldId="214748369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2368258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1101279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2750378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1207792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1099430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4109498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3990522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1871420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102207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1644359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4" r:id="rId3"/>
    <p:sldLayoutId id="2147483675" r:id="rId4"/>
    <p:sldLayoutId id="2147483676" r:id="rId5"/>
    <p:sldLayoutId id="2147483677" r:id="rId6"/>
    <p:sldLayoutId id="2147483685" r:id="rId7"/>
    <p:sldLayoutId id="2147483678" r:id="rId8"/>
    <p:sldLayoutId id="2147483679" r:id="rId9"/>
    <p:sldLayoutId id="2147483680" r:id="rId10"/>
    <p:sldLayoutId id="2147483681" r:id="rId11"/>
    <p:sldLayoutId id="2147483682" r:id="rId12"/>
    <p:sldLayoutId id="2147483683"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98"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3960" dirty="0">
                <a:solidFill>
                  <a:schemeClr val="tx1"/>
                </a:solidFill>
                <a:latin typeface="Calibri" panose="020F0502020204030204" pitchFamily="34" charset="0"/>
                <a:cs typeface="Calibri" panose="020F0502020204030204" pitchFamily="34" charset="0"/>
              </a:rPr>
              <a:t>Logistique de distribution — partie 3</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47056FAB-2AF9-6486-C4D8-9DA13ACF66D4}"/>
              </a:ext>
            </a:extLst>
          </p:cNvPr>
          <p:cNvPicPr>
            <a:picLocks noChangeAspect="1"/>
          </p:cNvPicPr>
          <p:nvPr/>
        </p:nvPicPr>
        <p:blipFill>
          <a:blip r:embed="rId3"/>
          <a:stretch>
            <a:fillRect/>
          </a:stretch>
        </p:blipFill>
        <p:spPr>
          <a:xfrm>
            <a:off x="772990" y="4482611"/>
            <a:ext cx="4045927" cy="800101"/>
          </a:xfrm>
          <a:prstGeom prst="rect">
            <a:avLst/>
          </a:prstGeom>
        </p:spPr>
      </p:pic>
    </p:spTree>
    <p:extLst>
      <p:ext uri="{BB962C8B-B14F-4D97-AF65-F5344CB8AC3E}">
        <p14:creationId xmlns:p14="http://schemas.microsoft.com/office/powerpoint/2010/main" val="146869819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520" b="1" dirty="0">
                <a:latin typeface="Calibri" panose="020F0502020204030204" pitchFamily="34" charset="0"/>
                <a:cs typeface="Calibri" panose="020F0502020204030204" pitchFamily="34" charset="0"/>
              </a:rPr>
              <a:t>avantages combinés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LCCs gèrent la consolidation en vrac hors de la ville, microhubs gèrent efficacement les livraisons du dernier kilomètre.</a:t>
            </a:r>
          </a:p>
          <a:p>
            <a:r>
              <a:rPr lang="en-US" sz="2520" dirty="0">
                <a:latin typeface="Calibri" panose="020F0502020204030204" pitchFamily="34" charset="0"/>
                <a:cs typeface="Calibri" panose="020F0502020204030204" pitchFamily="34" charset="0"/>
              </a:rPr>
              <a:t>Ensemble, ils réduisent les coûts, les délais de livraison et l’empreinte environnementale.</a:t>
            </a:r>
          </a:p>
          <a:p>
            <a:endParaRPr lang="pl-PL" dirty="0"/>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Rôle des centres locaux de consolidation et des microhubs</a:t>
            </a:r>
            <a:endParaRPr lang="pl-PL"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75BF1D57-FFF2-4199-9C84-4B39A8DCABA3}"/>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121657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Solutions durables pour la livraison du dernier kilomètre</a:t>
            </a:r>
          </a:p>
        </p:txBody>
      </p:sp>
      <p:sp>
        <p:nvSpPr>
          <p:cNvPr id="3" name="Symbol zastępczy zawartości 2"/>
          <p:cNvSpPr>
            <a:spLocks noGrp="1"/>
          </p:cNvSpPr>
          <p:nvPr>
            <p:ph idx="1"/>
          </p:nvPr>
        </p:nvSpPr>
        <p:spPr>
          <a:xfrm>
            <a:off x="3869268" y="864107"/>
            <a:ext cx="7832402" cy="5430675"/>
          </a:xfrm>
        </p:spPr>
        <p:txBody>
          <a:bodyPr/>
          <a:lstStyle/>
          <a:p>
            <a:pPr marL="0" indent="0">
              <a:buNone/>
            </a:pPr>
            <a:r>
              <a:rPr lang="en-US" sz="2520" b="1" dirty="0">
                <a:latin typeface="Calibri" panose="020F0502020204030204" pitchFamily="34" charset="0"/>
                <a:cs typeface="Calibri" panose="020F0502020204030204" pitchFamily="34" charset="0"/>
              </a:rPr>
              <a:t>Green Véhicules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Electric vans, cargo bikes, et tricycles électriques réduire émissions de CO₂.</a:t>
            </a:r>
          </a:p>
          <a:p>
            <a:pPr marL="0" indent="0">
              <a:buNone/>
            </a:pPr>
            <a:r>
              <a:rPr lang="en-US" sz="2520" b="1" dirty="0">
                <a:latin typeface="Calibri" panose="020F0502020204030204" pitchFamily="34" charset="0"/>
                <a:cs typeface="Calibri" panose="020F0502020204030204" pitchFamily="34" charset="0"/>
              </a:rPr>
              <a:t>optimisation des itinéraires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Utilisant technologie à plan efficace livraison itinéraires, minimisant distance et moment.</a:t>
            </a:r>
          </a:p>
          <a:p>
            <a:pPr marL="0" indent="0">
              <a:buNone/>
            </a:pPr>
            <a:r>
              <a:rPr lang="en-US" sz="2520" b="1" dirty="0">
                <a:latin typeface="Calibri" panose="020F0502020204030204" pitchFamily="34" charset="0"/>
                <a:cs typeface="Calibri" panose="020F0502020204030204" pitchFamily="34" charset="0"/>
              </a:rPr>
              <a:t>Partagé livraisons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Collaborating avec other logistique providers à consolidate livraisons dans le même area</a:t>
            </a:r>
          </a:p>
          <a:p>
            <a:endParaRPr lang="pl-PL" dirty="0"/>
          </a:p>
        </p:txBody>
      </p:sp>
      <p:sp>
        <p:nvSpPr>
          <p:cNvPr id="4" name="BP copied footer text">
            <a:extLst>
              <a:ext uri="{FF2B5EF4-FFF2-40B4-BE49-F238E27FC236}">
                <a16:creationId xmlns:a16="http://schemas.microsoft.com/office/drawing/2014/main" id="{42D6FBDD-D9A6-E654-1C10-D7AEE2D686BB}"/>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136142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L’entreprise logistique kenyane Sendy déploie des véhicules e‑cargo</a:t>
            </a:r>
            <a:endParaRPr lang="pl-PL"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4270444" y="242043"/>
            <a:ext cx="6569834" cy="4375510"/>
          </a:xfrm>
          <a:prstGeom prst="rect">
            <a:avLst/>
          </a:prstGeom>
        </p:spPr>
      </p:pic>
      <p:sp>
        <p:nvSpPr>
          <p:cNvPr id="5" name="Prostokąt 4"/>
          <p:cNvSpPr/>
          <p:nvPr/>
        </p:nvSpPr>
        <p:spPr>
          <a:xfrm>
            <a:off x="5608740" y="4617553"/>
            <a:ext cx="6096000" cy="246221"/>
          </a:xfrm>
          <a:prstGeom prst="rect">
            <a:avLst/>
          </a:prstGeom>
        </p:spPr>
        <p:txBody>
          <a:bodyPr>
            <a:spAutoFit/>
          </a:bodyPr>
          <a:lstStyle/>
          <a:p>
            <a:pPr algn="r"/>
            <a:r>
              <a:rPr lang="pl-PL" sz="1000" dirty="0"/>
              <a:t>https://www.dabafinance.com/en/news/kenyan-logistics-firm-sendy-enters-into-administration</a:t>
            </a:r>
          </a:p>
        </p:txBody>
      </p:sp>
      <p:sp>
        <p:nvSpPr>
          <p:cNvPr id="6" name="Prostokąt 5"/>
          <p:cNvSpPr/>
          <p:nvPr/>
        </p:nvSpPr>
        <p:spPr>
          <a:xfrm>
            <a:off x="4002155" y="4986356"/>
            <a:ext cx="7553739" cy="1477328"/>
          </a:xfrm>
          <a:prstGeom prst="rect">
            <a:avLst/>
          </a:prstGeom>
          <a:solidFill>
            <a:schemeClr val="accent1">
              <a:lumMod val="40000"/>
              <a:lumOff val="60000"/>
            </a:schemeClr>
          </a:solidFill>
        </p:spPr>
        <p:txBody>
          <a:bodyPr wrap="square">
            <a:spAutoFit/>
          </a:bodyPr>
          <a:lstStyle/>
          <a:p>
            <a:r>
              <a:rPr lang="en-US" dirty="0" err="1">
                <a:latin typeface="Calibri" panose="020F0502020204030204" pitchFamily="34" charset="0"/>
                <a:cs typeface="Calibri" panose="020F0502020204030204" pitchFamily="34" charset="0"/>
              </a:rPr>
              <a:t>Sendy, un Kenyan logistique entreprise, has introduced electric three‑wheeler véhicules et electric bikes pour last‑mile livraisons dans partnership avec ARC Ride. ces e‑cargo véhicules (similar à electric tuk‑tuks) help réduire émissions de carbone et livraison coûts tout en improving environmental durabilité dans urban livraison opérations.</a:t>
            </a:r>
            <a:endParaRPr lang="pl-PL" dirty="0">
              <a:latin typeface="Calibri" panose="020F0502020204030204" pitchFamily="34" charset="0"/>
              <a:cs typeface="Calibri" panose="020F0502020204030204" pitchFamily="34" charset="0"/>
            </a:endParaRPr>
          </a:p>
        </p:txBody>
      </p:sp>
      <p:sp>
        <p:nvSpPr>
          <p:cNvPr id="3" name="BP copied footer text">
            <a:extLst>
              <a:ext uri="{FF2B5EF4-FFF2-40B4-BE49-F238E27FC236}">
                <a16:creationId xmlns:a16="http://schemas.microsoft.com/office/drawing/2014/main" id="{BC06BC64-C810-149D-6EAD-79EE67F8776B}"/>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63251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Pourquoi est-ce important pour l’Afrique ?</a:t>
            </a:r>
            <a:endParaRPr lang="pl-PL" dirty="0"/>
          </a:p>
        </p:txBody>
      </p:sp>
      <p:sp>
        <p:nvSpPr>
          <p:cNvPr id="3" name="Symbol zastępczy zawartości 2"/>
          <p:cNvSpPr>
            <a:spLocks noGrp="1"/>
          </p:cNvSpPr>
          <p:nvPr>
            <p:ph idx="1"/>
          </p:nvPr>
        </p:nvSpPr>
        <p:spPr>
          <a:xfrm>
            <a:off x="3683737" y="864108"/>
            <a:ext cx="7819149" cy="5120640"/>
          </a:xfrm>
        </p:spPr>
        <p:txBody>
          <a:bodyPr>
            <a:normAutofit/>
          </a:bodyPr>
          <a:lstStyle/>
          <a:p>
            <a:r>
              <a:rPr lang="en-US" sz="2520" b="1" dirty="0">
                <a:latin typeface="Calibri" panose="020F0502020204030204" pitchFamily="34" charset="0"/>
                <a:cs typeface="Calibri" panose="020F0502020204030204" pitchFamily="34" charset="0"/>
              </a:rPr>
              <a:t>Electric two‑ et three‑wheelers sont often cheaper à operate et maintenir than carburant‑powered véhicules, especially où carburant coûts sont élevé.</a:t>
            </a:r>
          </a:p>
          <a:p>
            <a:r>
              <a:rPr lang="en-US" sz="2520" dirty="0">
                <a:latin typeface="Calibri" panose="020F0502020204030204" pitchFamily="34" charset="0"/>
                <a:cs typeface="Calibri" panose="020F0502020204030204" pitchFamily="34" charset="0"/>
              </a:rPr>
              <a:t>They sont highly maneuverable dans traffic et sur étroites urban routes, courant dans nombreux Afriquein villes.</a:t>
            </a:r>
          </a:p>
          <a:p>
            <a:r>
              <a:rPr lang="en-US" sz="2800" dirty="0">
                <a:latin typeface="Calibri" panose="020F0502020204030204" pitchFamily="34" charset="0"/>
                <a:cs typeface="Calibri" panose="020F0502020204030204" pitchFamily="34" charset="0"/>
              </a:rPr>
              <a:t>Cargo e‑bikes et electric vans produce zero tailpipe émissions, qui helps cut pollution et soutient durabilité goals.</a:t>
            </a:r>
          </a:p>
          <a:p>
            <a:endParaRPr lang="pl-PL" sz="2800" dirty="0">
              <a:latin typeface="Calibri" panose="020F0502020204030204" pitchFamily="34" charset="0"/>
              <a:cs typeface="Calibri" panose="020F0502020204030204" pitchFamily="34" charset="0"/>
            </a:endParaRPr>
          </a:p>
        </p:txBody>
      </p:sp>
      <p:sp>
        <p:nvSpPr>
          <p:cNvPr id="4" name="BP copied footer text">
            <a:extLst>
              <a:ext uri="{FF2B5EF4-FFF2-40B4-BE49-F238E27FC236}">
                <a16:creationId xmlns:a16="http://schemas.microsoft.com/office/drawing/2014/main" id="{F3AB12C2-18A0-3AEA-B8D6-6425680009DF}"/>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22068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7"/>
            <a:ext cx="7752889" cy="5284901"/>
          </a:xfrm>
        </p:spPr>
        <p:txBody>
          <a:bodyPr/>
          <a:lstStyle/>
          <a:p>
            <a:pPr marL="0" indent="0">
              <a:buNone/>
            </a:pPr>
            <a:r>
              <a:rPr lang="en-US" sz="2520" b="1" dirty="0">
                <a:latin typeface="Calibri" panose="020F0502020204030204" pitchFamily="34" charset="0"/>
                <a:cs typeface="Calibri" panose="020F0502020204030204" pitchFamily="34" charset="0"/>
              </a:rPr>
              <a:t>Parcel Lockers et points de retrait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clients collect their packages à secure lockers ou local shops, reducing failed livraison attempts et véhicule tournées.</a:t>
            </a:r>
          </a:p>
          <a:p>
            <a:pPr marL="0" indent="0">
              <a:buNone/>
            </a:pPr>
            <a:r>
              <a:rPr lang="en-US" sz="2520" b="1" dirty="0">
                <a:latin typeface="Calibri" panose="020F0502020204030204" pitchFamily="34" charset="0"/>
                <a:cs typeface="Calibri" panose="020F0502020204030204" pitchFamily="34" charset="0"/>
              </a:rPr>
              <a:t>Moment Slot livraison</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Scheduling livraisons dans spécifiques moment windows à smooth demand peaks et réduire congestion.</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Solutions durables pour la livraison du dernier kilomètre</a:t>
            </a:r>
          </a:p>
        </p:txBody>
      </p:sp>
      <p:sp>
        <p:nvSpPr>
          <p:cNvPr id="2" name="BP copied footer text">
            <a:extLst>
              <a:ext uri="{FF2B5EF4-FFF2-40B4-BE49-F238E27FC236}">
                <a16:creationId xmlns:a16="http://schemas.microsoft.com/office/drawing/2014/main" id="{6B8A19FC-F9F0-A85F-8DAA-9DB283EE5181}"/>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79173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err="1">
                <a:latin typeface="Calibri" panose="020F0502020204030204" pitchFamily="34" charset="0"/>
                <a:cs typeface="Calibri" panose="020F0502020204030204" pitchFamily="34" charset="0"/>
              </a:rPr>
              <a:t>Jumia — e-commerce avec hubs locaux et points de retrait</a:t>
            </a:r>
            <a:endParaRPr lang="pl-PL"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3868738" y="1092517"/>
            <a:ext cx="7315200" cy="4663440"/>
          </a:xfrm>
          <a:prstGeom prst="rect">
            <a:avLst/>
          </a:prstGeom>
        </p:spPr>
      </p:pic>
      <p:sp>
        <p:nvSpPr>
          <p:cNvPr id="5" name="Prostokąt 4"/>
          <p:cNvSpPr/>
          <p:nvPr/>
        </p:nvSpPr>
        <p:spPr>
          <a:xfrm>
            <a:off x="5261113" y="5915296"/>
            <a:ext cx="6096000" cy="246221"/>
          </a:xfrm>
          <a:prstGeom prst="rect">
            <a:avLst/>
          </a:prstGeom>
        </p:spPr>
        <p:txBody>
          <a:bodyPr>
            <a:spAutoFit/>
          </a:bodyPr>
          <a:lstStyle/>
          <a:p>
            <a:r>
              <a:rPr lang="pl-PL" sz="1000" dirty="0"/>
              <a:t>https://group.jumia.com/news/jumia-ghana-brings-deliveries-closer-to-consumers-by-partnering-with-locqar</a:t>
            </a:r>
          </a:p>
        </p:txBody>
      </p:sp>
      <p:sp>
        <p:nvSpPr>
          <p:cNvPr id="3" name="BP copied footer text">
            <a:extLst>
              <a:ext uri="{FF2B5EF4-FFF2-40B4-BE49-F238E27FC236}">
                <a16:creationId xmlns:a16="http://schemas.microsoft.com/office/drawing/2014/main" id="{59154A0E-8D9C-36C0-3E20-9CF870DECBC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4016311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7"/>
            <a:ext cx="7766141" cy="5284901"/>
          </a:xfrm>
        </p:spPr>
        <p:txBody>
          <a:bodyPr/>
          <a:lstStyle/>
          <a:p>
            <a:r>
              <a:rPr lang="en-US" sz="2520" dirty="0" err="1">
                <a:latin typeface="Calibri" panose="020F0502020204030204" pitchFamily="34" charset="0"/>
                <a:cs typeface="Calibri" panose="020F0502020204030204" pitchFamily="34" charset="0"/>
              </a:rPr>
              <a:t>Jumia, one du largest e-commerce platforms dans Afrique, uses local entrepôts, expédition/collection stations, et partenaires logistiques à manage livraison du dernier kilomètre dans multiples countries. Le entreprise implements :</a:t>
            </a:r>
          </a:p>
          <a:p>
            <a:pPr lvl="1"/>
            <a:r>
              <a:rPr lang="en-US" sz="2340" b="1" dirty="0">
                <a:latin typeface="Calibri" panose="020F0502020204030204" pitchFamily="34" charset="0"/>
                <a:cs typeface="Calibri" panose="020F0502020204030204" pitchFamily="34" charset="0"/>
              </a:rPr>
              <a:t>micro points de retrait plus proche à clients,</a:t>
            </a:r>
          </a:p>
          <a:p>
            <a:pPr lvl="1"/>
            <a:r>
              <a:rPr lang="en-US" sz="2340" b="1" dirty="0">
                <a:latin typeface="Calibri" panose="020F0502020204030204" pitchFamily="34" charset="0"/>
                <a:cs typeface="Calibri" panose="020F0502020204030204" pitchFamily="34" charset="0"/>
              </a:rPr>
              <a:t>partner drop‑off/points de retrait dans local shops,</a:t>
            </a:r>
          </a:p>
          <a:p>
            <a:pPr lvl="1"/>
            <a:r>
              <a:rPr lang="en-US" sz="2600" dirty="0">
                <a:latin typeface="Calibri" panose="020F0502020204030204" pitchFamily="34" charset="0"/>
                <a:cs typeface="Calibri" panose="020F0502020204030204" pitchFamily="34" charset="0"/>
              </a:rPr>
              <a:t>qui augmente livraison accessibility et shortens livraison distances.</a:t>
            </a:r>
          </a:p>
          <a:p>
            <a:endParaRPr lang="pl-PL" dirty="0"/>
          </a:p>
        </p:txBody>
      </p:sp>
      <p:sp>
        <p:nvSpPr>
          <p:cNvPr id="4" name="Tytuł 1"/>
          <p:cNvSpPr>
            <a:spLocks noGrp="1"/>
          </p:cNvSpPr>
          <p:nvPr>
            <p:ph type="title"/>
          </p:nvPr>
        </p:nvSpPr>
        <p:spPr/>
        <p:txBody>
          <a:bodyPr/>
          <a:lstStyle/>
          <a:p>
            <a:r>
              <a:rPr lang="en-US" dirty="0" err="1">
                <a:latin typeface="Calibri" panose="020F0502020204030204" pitchFamily="34" charset="0"/>
                <a:cs typeface="Calibri" panose="020F0502020204030204" pitchFamily="34" charset="0"/>
              </a:rPr>
              <a:t>Jumia — e-commerce avec hubs locaux et points de retrait</a:t>
            </a:r>
            <a:endParaRPr lang="pl-PL"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AF126240-12BE-6149-583D-16F683CB78E2}"/>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453935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Pourquoi est-ce important pour l’Afrique ?</a:t>
            </a:r>
            <a:br>
              <a:rPr lang="en-US" dirty="0"/>
            </a:br>
            <a:endParaRPr lang="pl-PL" dirty="0"/>
          </a:p>
        </p:txBody>
      </p:sp>
      <p:sp>
        <p:nvSpPr>
          <p:cNvPr id="3" name="Symbol zastępczy zawartości 2"/>
          <p:cNvSpPr>
            <a:spLocks noGrp="1"/>
          </p:cNvSpPr>
          <p:nvPr>
            <p:ph idx="1"/>
          </p:nvPr>
        </p:nvSpPr>
        <p:spPr>
          <a:xfrm>
            <a:off x="3869267" y="864107"/>
            <a:ext cx="7805897" cy="5457179"/>
          </a:xfrm>
        </p:spPr>
        <p:txBody>
          <a:bodyPr/>
          <a:lstStyle/>
          <a:p>
            <a:r>
              <a:rPr lang="en-US" sz="2800" dirty="0">
                <a:latin typeface="Calibri" panose="020F0502020204030204" pitchFamily="34" charset="0"/>
                <a:cs typeface="Calibri" panose="020F0502020204030204" pitchFamily="34" charset="0"/>
              </a:rPr>
              <a:t>Route et addressing infrastructure est often insufficient (lack de formel addresses, mauvais routes), qui makes traditionnel “door-à-door” livraisons difficult.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Solutions fondé sur local points de retrait et apps have helped make last-mile logistique plus fiable, efficace, et accessible even pour clients dans moins privileged areas.</a:t>
            </a:r>
          </a:p>
          <a:p>
            <a:endParaRPr lang="pl-PL" dirty="0"/>
          </a:p>
        </p:txBody>
      </p:sp>
      <p:sp>
        <p:nvSpPr>
          <p:cNvPr id="4" name="BP copied footer text">
            <a:extLst>
              <a:ext uri="{FF2B5EF4-FFF2-40B4-BE49-F238E27FC236}">
                <a16:creationId xmlns:a16="http://schemas.microsoft.com/office/drawing/2014/main" id="{D6F66FF7-4787-C9E3-BEF7-E0B9B62ACF44}"/>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4215050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9800D-E23D-0EEC-B5E7-3AD2A28E6037}"/>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21F6486E-2C54-3BA4-6BE0-F92613D62FC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3600" dirty="0">
                <a:latin typeface="Calibri" panose="020F0502020204030204" pitchFamily="34" charset="0"/>
                <a:cs typeface="Calibri" panose="020F0502020204030204" pitchFamily="34" charset="0"/>
              </a:rPr>
              <a:t>Logistique de distribution</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4</a:t>
            </a:r>
          </a:p>
          <a:p>
            <a:pPr defTabSz="457200"/>
            <a:r>
              <a:rPr lang="pl-PL" sz="3240" b="1">
                <a:solidFill>
                  <a:srgbClr val="FFFFFF"/>
                </a:solidFill>
                <a:latin typeface="Calibri" panose="020F0502020204030204" pitchFamily="34" charset="0"/>
                <a:cs typeface="Calibri" panose="020F0502020204030204" pitchFamily="34" charset="0"/>
              </a:rPr>
              <a:t>Partie 3</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185D57BF-C7F2-A41A-9A99-3246CEC2580D}"/>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D7FD1-B5CF-2F42-F452-D2538B2EE815}"/>
              </a:ext>
            </a:extLst>
          </p:cNvPr>
          <p:cNvSpPr>
            <a:spLocks noGrp="1"/>
          </p:cNvSpPr>
          <p:nvPr>
            <p:ph type="ctrTitle"/>
          </p:nvPr>
        </p:nvSpPr>
        <p:spPr/>
        <p:txBody>
          <a:bodyPr>
            <a:normAutofit/>
          </a:bodyPr>
          <a:lstStyle/>
          <a:p>
            <a:pPr algn="r"/>
            <a:r>
              <a:rPr lang="en-US" sz="3600">
                <a:latin typeface="Calibri"/>
                <a:ea typeface="Calibri"/>
                <a:cs typeface="Calibri"/>
              </a:rPr>
              <a:t>Livraison du dernier kilomètre et défis de la distribution urbaine</a:t>
            </a:r>
            <a:endParaRPr lang="en-US" sz="4000"/>
          </a:p>
        </p:txBody>
      </p:sp>
      <p:sp>
        <p:nvSpPr>
          <p:cNvPr id="3" name="Subtitle 2">
            <a:extLst>
              <a:ext uri="{FF2B5EF4-FFF2-40B4-BE49-F238E27FC236}">
                <a16:creationId xmlns:a16="http://schemas.microsoft.com/office/drawing/2014/main" id="{9BB53A1D-B92C-CA26-9D8E-07EBF374B1F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87B13D-9B4D-947C-71B1-52E1FA8E375A}"/>
              </a:ext>
            </a:extLst>
          </p:cNvPr>
          <p:cNvPicPr>
            <a:picLocks noChangeAspect="1"/>
          </p:cNvPicPr>
          <p:nvPr/>
        </p:nvPicPr>
        <p:blipFill>
          <a:blip r:embed="rId3"/>
          <a:stretch>
            <a:fillRect/>
          </a:stretch>
        </p:blipFill>
        <p:spPr>
          <a:xfrm>
            <a:off x="-1535" y="1210"/>
            <a:ext cx="2586119" cy="824155"/>
          </a:xfrm>
          <a:prstGeom prst="rect">
            <a:avLst/>
          </a:prstGeom>
        </p:spPr>
      </p:pic>
      <p:sp>
        <p:nvSpPr>
          <p:cNvPr id="5" name="BP copied footer text">
            <a:extLst>
              <a:ext uri="{FF2B5EF4-FFF2-40B4-BE49-F238E27FC236}">
                <a16:creationId xmlns:a16="http://schemas.microsoft.com/office/drawing/2014/main" id="{1D1E4E4B-6E82-035D-6CBB-21BB30D26768}"/>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4178267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Livraison du dernier kilomètre et défis de la distribution urbaine</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7"/>
            <a:ext cx="7766141" cy="5470431"/>
          </a:xfrm>
        </p:spPr>
        <p:txBody>
          <a:bodyPr/>
          <a:lstStyle/>
          <a:p>
            <a:r>
              <a:rPr lang="en-US" sz="2800" b="1" dirty="0">
                <a:latin typeface="Calibri" panose="020F0502020204030204" pitchFamily="34" charset="0"/>
                <a:cs typeface="Calibri" panose="020F0502020204030204" pitchFamily="34" charset="0"/>
              </a:rPr>
              <a:t>livraison du dernier kilomètre refers au final étape du livraison processus, de un distribution hub ou entrepôt au client’s doorstep.</a:t>
            </a:r>
          </a:p>
          <a:p>
            <a:r>
              <a:rPr lang="en-US" sz="2800" dirty="0">
                <a:latin typeface="Calibri" panose="020F0502020204030204" pitchFamily="34" charset="0"/>
                <a:cs typeface="Calibri" panose="020F0502020204030204" pitchFamily="34" charset="0"/>
              </a:rPr>
              <a:t>It est critical pour satisfaction client, comme speed, fiabilité, et coût directly impact le perception de service qualité.</a:t>
            </a:r>
          </a:p>
          <a:p>
            <a:r>
              <a:rPr lang="en-US" sz="2520" dirty="0">
                <a:latin typeface="Calibri" panose="020F0502020204030204" pitchFamily="34" charset="0"/>
                <a:cs typeface="Calibri" panose="020F0502020204030204" pitchFamily="34" charset="0"/>
              </a:rPr>
              <a:t>Dans zones urbaines, livraison du dernier kilomètre faces spécifiques défis, notamment traffic congestion, étroites rues, limité parking, et environmental concerns.</a:t>
            </a:r>
          </a:p>
          <a:p>
            <a:endParaRPr lang="pl-PL" dirty="0"/>
          </a:p>
        </p:txBody>
      </p:sp>
      <p:sp>
        <p:nvSpPr>
          <p:cNvPr id="4" name="BP copied footer text">
            <a:extLst>
              <a:ext uri="{FF2B5EF4-FFF2-40B4-BE49-F238E27FC236}">
                <a16:creationId xmlns:a16="http://schemas.microsoft.com/office/drawing/2014/main" id="{A9280D59-9BA6-AC56-5DD2-6E887A457656}"/>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024055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Principaux défis de la livraison urbaine du dernier kilomètre</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7"/>
            <a:ext cx="7739636" cy="5483683"/>
          </a:xfrm>
        </p:spPr>
        <p:txBody>
          <a:bodyPr/>
          <a:lstStyle/>
          <a:p>
            <a:r>
              <a:rPr lang="en-US" sz="2800" b="1" dirty="0">
                <a:latin typeface="Calibri" panose="020F0502020204030204" pitchFamily="34" charset="0"/>
                <a:cs typeface="Calibri" panose="020F0502020204030204" pitchFamily="34" charset="0"/>
              </a:rPr>
              <a:t>Traffic congestion : retards causés par peak-hour traffic et urban density.</a:t>
            </a:r>
          </a:p>
          <a:p>
            <a:r>
              <a:rPr lang="en-US" sz="2520" b="1" dirty="0">
                <a:latin typeface="Calibri" panose="020F0502020204030204" pitchFamily="34" charset="0"/>
                <a:cs typeface="Calibri" panose="020F0502020204030204" pitchFamily="34" charset="0"/>
              </a:rPr>
              <a:t>Élevé livraison coûts : Last-mile accounts pour jusqu’à 50% de total logistique coûts.</a:t>
            </a:r>
          </a:p>
          <a:p>
            <a:r>
              <a:rPr lang="en-US" sz="2800" b="1" dirty="0">
                <a:latin typeface="Calibri" panose="020F0502020204030204" pitchFamily="34" charset="0"/>
                <a:cs typeface="Calibri" panose="020F0502020204030204" pitchFamily="34" charset="0"/>
              </a:rPr>
              <a:t>Limité parking et accès restrictions : Difficulty dans unloading dans crowded ville areas.</a:t>
            </a:r>
          </a:p>
          <a:p>
            <a:r>
              <a:rPr lang="en-US" sz="2520" b="1" dirty="0">
                <a:latin typeface="Calibri" panose="020F0502020204030204" pitchFamily="34" charset="0"/>
                <a:cs typeface="Calibri" panose="020F0502020204030204" pitchFamily="34" charset="0"/>
              </a:rPr>
              <a:t>impact environnemental : Élevé émissions de CO₂ de livraison véhicules.</a:t>
            </a:r>
          </a:p>
          <a:p>
            <a:r>
              <a:rPr lang="en-US" sz="2520" b="1" dirty="0">
                <a:latin typeface="Calibri" panose="020F0502020204030204" pitchFamily="34" charset="0"/>
                <a:cs typeface="Calibri" panose="020F0502020204030204" pitchFamily="34" charset="0"/>
              </a:rPr>
              <a:t>attentes des clients : Increasing demand pour rapide ou même-day livraison.</a:t>
            </a:r>
          </a:p>
          <a:p>
            <a:endParaRPr lang="pl-PL" dirty="0"/>
          </a:p>
        </p:txBody>
      </p:sp>
      <p:sp>
        <p:nvSpPr>
          <p:cNvPr id="4" name="BP copied footer text">
            <a:extLst>
              <a:ext uri="{FF2B5EF4-FFF2-40B4-BE49-F238E27FC236}">
                <a16:creationId xmlns:a16="http://schemas.microsoft.com/office/drawing/2014/main" id="{8C9A3F44-1866-94E2-737F-059F55FFF2BF}"/>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073296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Rôle des centres locaux de consolidation et des microhubs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7"/>
            <a:ext cx="7699880" cy="5430675"/>
          </a:xfrm>
        </p:spPr>
        <p:txBody>
          <a:bodyPr/>
          <a:lstStyle/>
          <a:p>
            <a:pPr marL="0" indent="0">
              <a:buNone/>
            </a:pPr>
            <a:r>
              <a:rPr lang="en-US" sz="2520" b="1" dirty="0">
                <a:latin typeface="Calibri" panose="020F0502020204030204" pitchFamily="34" charset="0"/>
                <a:cs typeface="Calibri" panose="020F0502020204030204" pitchFamily="34" charset="0"/>
              </a:rPr>
              <a:t>centres locaux de consolidation (LCCs)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Installations où biens de multiples fournisseurs sont consolidated avant étant delivered au urban area.</a:t>
            </a:r>
          </a:p>
          <a:p>
            <a:r>
              <a:rPr lang="en-US" sz="2520" dirty="0">
                <a:latin typeface="Calibri" panose="020F0502020204030204" pitchFamily="34" charset="0"/>
                <a:cs typeface="Calibri" panose="020F0502020204030204" pitchFamily="34" charset="0"/>
              </a:rPr>
              <a:t>Avantages :</a:t>
            </a:r>
          </a:p>
          <a:p>
            <a:pPr lvl="1"/>
            <a:r>
              <a:rPr lang="en-US" sz="2800" dirty="0">
                <a:latin typeface="Calibri" panose="020F0502020204030204" pitchFamily="34" charset="0"/>
                <a:cs typeface="Calibri" panose="020F0502020204030204" pitchFamily="34" charset="0"/>
              </a:rPr>
              <a:t>Reduces le number de tournées en le ville center.</a:t>
            </a:r>
          </a:p>
          <a:p>
            <a:pPr lvl="1"/>
            <a:r>
              <a:rPr lang="en-US" sz="2520" dirty="0">
                <a:latin typeface="Calibri" panose="020F0502020204030204" pitchFamily="34" charset="0"/>
                <a:cs typeface="Calibri" panose="020F0502020204030204" pitchFamily="34" charset="0"/>
              </a:rPr>
              <a:t>Optimizes livraison itinéraires et véhicule capacité.</a:t>
            </a:r>
          </a:p>
          <a:p>
            <a:pPr lvl="1"/>
            <a:r>
              <a:rPr lang="en-US" sz="2800" dirty="0">
                <a:latin typeface="Calibri" panose="020F0502020204030204" pitchFamily="34" charset="0"/>
                <a:cs typeface="Calibri" panose="020F0502020204030204" pitchFamily="34" charset="0"/>
              </a:rPr>
              <a:t>Peut help réduire traffic congestion et émissions.</a:t>
            </a:r>
          </a:p>
          <a:p>
            <a:endParaRPr lang="pl-PL" dirty="0"/>
          </a:p>
        </p:txBody>
      </p:sp>
      <p:sp>
        <p:nvSpPr>
          <p:cNvPr id="4" name="BP copied footer text">
            <a:extLst>
              <a:ext uri="{FF2B5EF4-FFF2-40B4-BE49-F238E27FC236}">
                <a16:creationId xmlns:a16="http://schemas.microsoft.com/office/drawing/2014/main" id="{4F500226-280D-4042-AE40-E947A705D799}"/>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743291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8" y="930369"/>
            <a:ext cx="7766141" cy="5351162"/>
          </a:xfrm>
        </p:spPr>
        <p:txBody>
          <a:bodyPr/>
          <a:lstStyle/>
          <a:p>
            <a:pPr marL="0" indent="0">
              <a:buNone/>
            </a:pPr>
            <a:r>
              <a:rPr lang="en-US" sz="2800" b="1" dirty="0" err="1">
                <a:latin typeface="Calibri" panose="020F0502020204030204" pitchFamily="34" charset="0"/>
                <a:cs typeface="Calibri" panose="020F0502020204030204" pitchFamily="34" charset="0"/>
              </a:rPr>
              <a:t>microhubs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Small urban entrepôts ou stockage points located proche au final livraison area.</a:t>
            </a:r>
          </a:p>
          <a:p>
            <a:r>
              <a:rPr lang="en-US" sz="2520" dirty="0">
                <a:latin typeface="Calibri" panose="020F0502020204030204" pitchFamily="34" charset="0"/>
                <a:cs typeface="Calibri" panose="020F0502020204030204" pitchFamily="34" charset="0"/>
              </a:rPr>
              <a:t>Avantages :</a:t>
            </a:r>
          </a:p>
          <a:p>
            <a:pPr lvl="1"/>
            <a:r>
              <a:rPr lang="en-US" sz="2520" dirty="0">
                <a:latin typeface="Calibri" panose="020F0502020204030204" pitchFamily="34" charset="0"/>
                <a:cs typeface="Calibri" panose="020F0502020204030204" pitchFamily="34" charset="0"/>
              </a:rPr>
              <a:t>Enable plus rapide et plus frequent livraisons.</a:t>
            </a:r>
          </a:p>
          <a:p>
            <a:pPr lvl="1"/>
            <a:r>
              <a:rPr lang="en-US" sz="2520" dirty="0">
                <a:latin typeface="Calibri" panose="020F0502020204030204" pitchFamily="34" charset="0"/>
                <a:cs typeface="Calibri" panose="020F0502020204030204" pitchFamily="34" charset="0"/>
              </a:rPr>
              <a:t>Soutien le utiliser de eco-friendly véhicules such comme cargo bikes ou electric vans.</a:t>
            </a:r>
          </a:p>
          <a:p>
            <a:pPr lvl="1"/>
            <a:r>
              <a:rPr lang="en-US" sz="2520" dirty="0">
                <a:latin typeface="Calibri" panose="020F0502020204030204" pitchFamily="34" charset="0"/>
                <a:cs typeface="Calibri" panose="020F0502020204030204" pitchFamily="34" charset="0"/>
              </a:rPr>
              <a:t>Peut serve comme points de retrait pour clients, reducing failed livraison attempts.</a:t>
            </a:r>
          </a:p>
          <a:p>
            <a:endParaRPr lang="pl-PL" dirty="0"/>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Rôle des centres locaux de consolidation et des microhubs</a:t>
            </a:r>
            <a:endParaRPr lang="pl-PL"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BAE3A701-EF26-89F0-81E1-EF99F6CE1D89}"/>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335627743"/>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4C49253-8F36-4C1B-91D0-BBEBF67F295C}">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5E29ED-42B1-41AC-A2A9-458A09CDA102}">
  <ds:schemaRefs>
    <ds:schemaRef ds:uri="http://schemas.microsoft.com/sharepoint/v3/contenttype/forms"/>
  </ds:schemaRefs>
</ds:datastoreItem>
</file>

<file path=customXml/itemProps2.xml><?xml version="1.0" encoding="utf-8"?>
<ds:datastoreItem xmlns:ds="http://schemas.openxmlformats.org/officeDocument/2006/customXml" ds:itemID="{EC545F7A-782E-4E45-A51B-3DE9D5B462F7}">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5D7BC4C6-CCD7-4D2A-8435-4397F60D3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Ramka</Template>
  <TotalTime>9360</TotalTime>
  <Words>866</Words>
  <Application>Microsoft Office PowerPoint</Application>
  <PresentationFormat>Widescreen</PresentationFormat>
  <Paragraphs>93</Paragraphs>
  <Slides>18</Slides>
  <Notes>18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18</vt:i4>
      </vt:variant>
    </vt:vector>
  </HeadingPairs>
  <TitlesOfParts>
    <vt:vector size="29"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Ramka</vt:lpstr>
      <vt:lpstr>Logistique de distribution — partie 3 </vt:lpstr>
      <vt:lpstr>Road Transportation Systems Engineering Development in the Sub-Saharan Africa – Modern EU Master Programme &amp; Capacity Building</vt:lpstr>
      <vt:lpstr>PowerPoint Presentation</vt:lpstr>
      <vt:lpstr>Logistique de distribution </vt:lpstr>
      <vt:lpstr>Livraison du dernier kilomètre et défis de la distribution urbaine</vt:lpstr>
      <vt:lpstr>Livraison du dernier kilomètre et défis de la distribution urbaine</vt:lpstr>
      <vt:lpstr>Principaux défis de la livraison urbaine du dernier kilomètre</vt:lpstr>
      <vt:lpstr>Rôle des centres locaux de consolidation et des microhubs</vt:lpstr>
      <vt:lpstr>Rôle des centres locaux de consolidation et des microhubs</vt:lpstr>
      <vt:lpstr>Rôle des centres locaux de consolidation et des microhubs</vt:lpstr>
      <vt:lpstr>Solutions durables pour la livraison du dernier kilomètre</vt:lpstr>
      <vt:lpstr>L’entreprise logistique kenyane Sendy déploie des véhicules e‑cargo</vt:lpstr>
      <vt:lpstr>Pourquoi est-ce important pour l’Afrique ?</vt:lpstr>
      <vt:lpstr>Solutions durables pour la livraison du dernier kilomètre</vt:lpstr>
      <vt:lpstr>Jumia — e-commerce avec hubs locaux et points de retrait</vt:lpstr>
      <vt:lpstr>Jumia — e-commerce avec hubs locaux et points de retrait</vt:lpstr>
      <vt:lpstr>Pourquoi est-ce important pour l’Afrique ?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137</cp:revision>
  <dcterms:created xsi:type="dcterms:W3CDTF">2026-01-09T15:05:47Z</dcterms:created>
  <dcterms:modified xsi:type="dcterms:W3CDTF">2026-06-06T19:00:33Z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