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9"/>
  </p:notesMasterIdLst>
  <p:handoutMasterIdLst>
    <p:handoutMasterId r:id="rId30"/>
  </p:handoutMasterIdLst>
  <p:sldIdLst>
    <p:sldId id="346" r:id="rId5"/>
    <p:sldId id="347" r:id="rId6"/>
    <p:sldId id="348" r:id="rId7"/>
    <p:sldId id="349" r:id="rId8"/>
    <p:sldId id="350" r:id="rId9"/>
    <p:sldId id="374" r:id="rId10"/>
    <p:sldId id="352" r:id="rId11"/>
    <p:sldId id="353" r:id="rId12"/>
    <p:sldId id="375" r:id="rId13"/>
    <p:sldId id="355" r:id="rId14"/>
    <p:sldId id="356" r:id="rId15"/>
    <p:sldId id="357" r:id="rId16"/>
    <p:sldId id="358" r:id="rId17"/>
    <p:sldId id="359" r:id="rId18"/>
    <p:sldId id="360" r:id="rId19"/>
    <p:sldId id="361" r:id="rId20"/>
    <p:sldId id="362" r:id="rId21"/>
    <p:sldId id="363" r:id="rId22"/>
    <p:sldId id="364" r:id="rId23"/>
    <p:sldId id="365" r:id="rId24"/>
    <p:sldId id="379" r:id="rId25"/>
    <p:sldId id="367" r:id="rId26"/>
    <p:sldId id="377" r:id="rId27"/>
    <p:sldId id="369" r:id="rId28"/>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A2F5"/>
    <a:srgbClr val="43C8E8"/>
    <a:srgbClr val="61DE9C"/>
    <a:srgbClr val="BEEE45"/>
    <a:srgbClr val="00518E"/>
    <a:srgbClr val="F26211"/>
    <a:srgbClr val="EE230C"/>
    <a:srgbClr val="005EA4"/>
    <a:srgbClr val="F78722"/>
    <a:srgbClr val="B51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4B01CF-1B19-42C9-A61B-3595CCBE7E86}" v="4" dt="2026-07-18T12:15:37.59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3" d="100"/>
          <a:sy n="123" d="100"/>
        </p:scale>
        <p:origin x="96" y="63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redo custSel addSld delSld modSld">
      <pc:chgData name="Wojciech Kustra" userId="afebd3d0-216b-4c4f-8992-1bf1fda6d5e8" providerId="ADAL" clId="{1D307E72-7901-4E61-A01B-3C4232ABCF63}" dt="2026-07-18T12:17:46.334" v="3864" actId="113"/>
      <pc:docMkLst>
        <pc:docMk/>
      </pc:docMkLst>
      <pc:sldChg chg="del">
        <pc:chgData name="Wojciech Kustra" userId="afebd3d0-216b-4c4f-8992-1bf1fda6d5e8" providerId="ADAL" clId="{1D307E72-7901-4E61-A01B-3C4232ABCF63}" dt="2026-07-18T11:57:48.749" v="3680"/>
        <pc:sldMkLst>
          <pc:docMk/>
          <pc:sldMk cId="1478447607" sldId="306"/>
        </pc:sldMkLst>
      </pc:sldChg>
      <pc:sldChg chg="del">
        <pc:chgData name="Wojciech Kustra" userId="afebd3d0-216b-4c4f-8992-1bf1fda6d5e8" providerId="ADAL" clId="{1D307E72-7901-4E61-A01B-3C4232ABCF63}" dt="2026-07-18T11:57:55.798" v="3684"/>
        <pc:sldMkLst>
          <pc:docMk/>
          <pc:sldMk cId="2642866930" sldId="307"/>
        </pc:sldMkLst>
      </pc:sldChg>
      <pc:sldChg chg="del">
        <pc:chgData name="Wojciech Kustra" userId="afebd3d0-216b-4c4f-8992-1bf1fda6d5e8" providerId="ADAL" clId="{1D307E72-7901-4E61-A01B-3C4232ABCF63}" dt="2026-07-18T12:00:38.064" v="3726"/>
        <pc:sldMkLst>
          <pc:docMk/>
          <pc:sldMk cId="2250183073" sldId="309"/>
        </pc:sldMkLst>
      </pc:sldChg>
      <pc:sldChg chg="del">
        <pc:chgData name="Wojciech Kustra" userId="afebd3d0-216b-4c4f-8992-1bf1fda6d5e8" providerId="ADAL" clId="{1D307E72-7901-4E61-A01B-3C4232ABCF63}" dt="2026-07-18T11:57:52.265" v="3682"/>
        <pc:sldMkLst>
          <pc:docMk/>
          <pc:sldMk cId="412433752" sldId="313"/>
        </pc:sldMkLst>
      </pc:sldChg>
      <pc:sldChg chg="del">
        <pc:chgData name="Wojciech Kustra" userId="afebd3d0-216b-4c4f-8992-1bf1fda6d5e8" providerId="ADAL" clId="{1D307E72-7901-4E61-A01B-3C4232ABCF63}" dt="2026-07-18T11:57:59.033" v="3686"/>
        <pc:sldMkLst>
          <pc:docMk/>
          <pc:sldMk cId="3137440360" sldId="314"/>
        </pc:sldMkLst>
      </pc:sldChg>
      <pc:sldChg chg="del">
        <pc:chgData name="Wojciech Kustra" userId="afebd3d0-216b-4c4f-8992-1bf1fda6d5e8" providerId="ADAL" clId="{1D307E72-7901-4E61-A01B-3C4232ABCF63}" dt="2026-07-18T11:58:02.713" v="3688"/>
        <pc:sldMkLst>
          <pc:docMk/>
          <pc:sldMk cId="97395749" sldId="317"/>
        </pc:sldMkLst>
      </pc:sldChg>
      <pc:sldChg chg="addSp delSp modSp del mod modClrScheme chgLayout">
        <pc:chgData name="Wojciech Kustra" userId="afebd3d0-216b-4c4f-8992-1bf1fda6d5e8" providerId="ADAL" clId="{1D307E72-7901-4E61-A01B-3C4232ABCF63}" dt="2026-07-18T12:00:35.371" v="3724"/>
        <pc:sldMkLst>
          <pc:docMk/>
          <pc:sldMk cId="4226527047" sldId="328"/>
        </pc:sldMkLst>
        <pc:spChg chg="add del mod ord">
          <ac:chgData name="Wojciech Kustra" userId="afebd3d0-216b-4c4f-8992-1bf1fda6d5e8" providerId="ADAL" clId="{1D307E72-7901-4E61-A01B-3C4232ABCF63}" dt="2026-07-18T11:50:19.513" v="3426" actId="478"/>
          <ac:spMkLst>
            <pc:docMk/>
            <pc:sldMk cId="4226527047" sldId="328"/>
            <ac:spMk id="2" creationId="{7217C0EE-5E07-DFC9-68CA-006D0044C9F2}"/>
          </ac:spMkLst>
        </pc:spChg>
        <pc:spChg chg="add del mod ord">
          <ac:chgData name="Wojciech Kustra" userId="afebd3d0-216b-4c4f-8992-1bf1fda6d5e8" providerId="ADAL" clId="{1D307E72-7901-4E61-A01B-3C4232ABCF63}" dt="2026-07-18T11:50:18.175" v="3425" actId="478"/>
          <ac:spMkLst>
            <pc:docMk/>
            <pc:sldMk cId="4226527047" sldId="328"/>
            <ac:spMk id="3" creationId="{F6B94B1A-26FF-3CD0-2B9D-D834C658FAAD}"/>
          </ac:spMkLst>
        </pc:spChg>
        <pc:spChg chg="del">
          <ac:chgData name="Wojciech Kustra" userId="afebd3d0-216b-4c4f-8992-1bf1fda6d5e8" providerId="ADAL" clId="{1D307E72-7901-4E61-A01B-3C4232ABCF63}" dt="2026-07-18T11:50:08.903" v="3422" actId="478"/>
          <ac:spMkLst>
            <pc:docMk/>
            <pc:sldMk cId="4226527047" sldId="328"/>
            <ac:spMk id="10" creationId="{04D69DE9-4929-C23D-23E2-F9905D0E92B8}"/>
          </ac:spMkLst>
        </pc:spChg>
        <pc:spChg chg="mod">
          <ac:chgData name="Wojciech Kustra" userId="afebd3d0-216b-4c4f-8992-1bf1fda6d5e8" providerId="ADAL" clId="{1D307E72-7901-4E61-A01B-3C4232ABCF63}" dt="2026-07-18T11:50:00.798" v="3419" actId="1076"/>
          <ac:spMkLst>
            <pc:docMk/>
            <pc:sldMk cId="4226527047" sldId="328"/>
            <ac:spMk id="34" creationId="{AC4582AE-9C2C-4BE6-9645-263AEBD50D1A}"/>
          </ac:spMkLst>
        </pc:spChg>
        <pc:spChg chg="mod">
          <ac:chgData name="Wojciech Kustra" userId="afebd3d0-216b-4c4f-8992-1bf1fda6d5e8" providerId="ADAL" clId="{1D307E72-7901-4E61-A01B-3C4232ABCF63}" dt="2026-07-18T11:50:05.619" v="3421" actId="1076"/>
          <ac:spMkLst>
            <pc:docMk/>
            <pc:sldMk cId="4226527047" sldId="328"/>
            <ac:spMk id="38" creationId="{F11162CB-B717-4925-9740-065A855E3400}"/>
          </ac:spMkLst>
        </pc:spChg>
        <pc:spChg chg="del">
          <ac:chgData name="Wojciech Kustra" userId="afebd3d0-216b-4c4f-8992-1bf1fda6d5e8" providerId="ADAL" clId="{1D307E72-7901-4E61-A01B-3C4232ABCF63}" dt="2026-07-18T11:49:57.421" v="3418" actId="478"/>
          <ac:spMkLst>
            <pc:docMk/>
            <pc:sldMk cId="4226527047" sldId="328"/>
            <ac:spMk id="42" creationId="{DB305F90-932E-4AB0-BF5B-6DA859E25D9C}"/>
          </ac:spMkLst>
        </pc:spChg>
        <pc:spChg chg="del">
          <ac:chgData name="Wojciech Kustra" userId="afebd3d0-216b-4c4f-8992-1bf1fda6d5e8" providerId="ADAL" clId="{1D307E72-7901-4E61-A01B-3C4232ABCF63}" dt="2026-07-18T11:50:02.116" v="3420" actId="478"/>
          <ac:spMkLst>
            <pc:docMk/>
            <pc:sldMk cId="4226527047" sldId="328"/>
            <ac:spMk id="43" creationId="{B9EE8903-FF70-49EF-877F-858E7AED638B}"/>
          </ac:spMkLst>
        </pc:spChg>
      </pc:sldChg>
      <pc:sldChg chg="addSp delSp modSp del mod">
        <pc:chgData name="Wojciech Kustra" userId="afebd3d0-216b-4c4f-8992-1bf1fda6d5e8" providerId="ADAL" clId="{1D307E72-7901-4E61-A01B-3C4232ABCF63}" dt="2026-07-18T11:58:06.930" v="3690"/>
        <pc:sldMkLst>
          <pc:docMk/>
          <pc:sldMk cId="3523192038" sldId="329"/>
        </pc:sldMkLst>
        <pc:spChg chg="add mod">
          <ac:chgData name="Wojciech Kustra" userId="afebd3d0-216b-4c4f-8992-1bf1fda6d5e8" providerId="ADAL" clId="{1D307E72-7901-4E61-A01B-3C4232ABCF63}" dt="2026-07-18T11:44:40.103" v="3323" actId="1076"/>
          <ac:spMkLst>
            <pc:docMk/>
            <pc:sldMk cId="3523192038" sldId="329"/>
            <ac:spMk id="45" creationId="{862C483E-CB52-4CA3-BCB8-2E5FF9C43618}"/>
          </ac:spMkLst>
        </pc:spChg>
      </pc:sldChg>
      <pc:sldChg chg="modSp del mod">
        <pc:chgData name="Wojciech Kustra" userId="afebd3d0-216b-4c4f-8992-1bf1fda6d5e8" providerId="ADAL" clId="{1D307E72-7901-4E61-A01B-3C4232ABCF63}" dt="2026-07-18T11:58:10.483" v="3692"/>
        <pc:sldMkLst>
          <pc:docMk/>
          <pc:sldMk cId="3646268767" sldId="330"/>
        </pc:sldMkLst>
        <pc:spChg chg="mod">
          <ac:chgData name="Wojciech Kustra" userId="afebd3d0-216b-4c4f-8992-1bf1fda6d5e8" providerId="ADAL" clId="{1D307E72-7901-4E61-A01B-3C4232ABCF63}" dt="2026-07-18T11:45:05.487" v="3324" actId="948"/>
          <ac:spMkLst>
            <pc:docMk/>
            <pc:sldMk cId="3646268767" sldId="330"/>
            <ac:spMk id="9" creationId="{236833D3-FEA2-4C58-ACA0-B360C3C523D2}"/>
          </ac:spMkLst>
        </pc:spChg>
        <pc:spChg chg="mod">
          <ac:chgData name="Wojciech Kustra" userId="afebd3d0-216b-4c4f-8992-1bf1fda6d5e8" providerId="ADAL" clId="{1D307E72-7901-4E61-A01B-3C4232ABCF63}" dt="2026-07-18T11:45:07.952" v="3325" actId="948"/>
          <ac:spMkLst>
            <pc:docMk/>
            <pc:sldMk cId="3646268767" sldId="330"/>
            <ac:spMk id="10" creationId="{3E4310CF-3637-4AD8-9FAB-FEB8EB069840}"/>
          </ac:spMkLst>
        </pc:spChg>
        <pc:spChg chg="mod">
          <ac:chgData name="Wojciech Kustra" userId="afebd3d0-216b-4c4f-8992-1bf1fda6d5e8" providerId="ADAL" clId="{1D307E72-7901-4E61-A01B-3C4232ABCF63}" dt="2026-07-18T11:45:09.313" v="3326" actId="948"/>
          <ac:spMkLst>
            <pc:docMk/>
            <pc:sldMk cId="3646268767" sldId="330"/>
            <ac:spMk id="11" creationId="{7A778DC1-62BC-4B80-B40A-0C418E9DF10B}"/>
          </ac:spMkLst>
        </pc:spChg>
        <pc:spChg chg="mod">
          <ac:chgData name="Wojciech Kustra" userId="afebd3d0-216b-4c4f-8992-1bf1fda6d5e8" providerId="ADAL" clId="{1D307E72-7901-4E61-A01B-3C4232ABCF63}" dt="2026-07-18T11:45:09.985" v="3327" actId="948"/>
          <ac:spMkLst>
            <pc:docMk/>
            <pc:sldMk cId="3646268767" sldId="330"/>
            <ac:spMk id="12" creationId="{B261DCB4-666F-4530-8A7E-455D155AAA76}"/>
          </ac:spMkLst>
        </pc:spChg>
        <pc:spChg chg="mod">
          <ac:chgData name="Wojciech Kustra" userId="afebd3d0-216b-4c4f-8992-1bf1fda6d5e8" providerId="ADAL" clId="{1D307E72-7901-4E61-A01B-3C4232ABCF63}" dt="2026-07-18T11:45:10.659" v="3328" actId="948"/>
          <ac:spMkLst>
            <pc:docMk/>
            <pc:sldMk cId="3646268767" sldId="330"/>
            <ac:spMk id="13" creationId="{569FE1E8-2E59-4F95-9847-F3D6DA79B13A}"/>
          </ac:spMkLst>
        </pc:spChg>
        <pc:spChg chg="mod">
          <ac:chgData name="Wojciech Kustra" userId="afebd3d0-216b-4c4f-8992-1bf1fda6d5e8" providerId="ADAL" clId="{1D307E72-7901-4E61-A01B-3C4232ABCF63}" dt="2026-07-18T11:45:14.037" v="3329" actId="948"/>
          <ac:spMkLst>
            <pc:docMk/>
            <pc:sldMk cId="3646268767" sldId="330"/>
            <ac:spMk id="14" creationId="{5CE722F5-BD42-4B79-8DA1-3EB5D5DF350F}"/>
          </ac:spMkLst>
        </pc:spChg>
      </pc:sldChg>
      <pc:sldChg chg="modSp del mod">
        <pc:chgData name="Wojciech Kustra" userId="afebd3d0-216b-4c4f-8992-1bf1fda6d5e8" providerId="ADAL" clId="{1D307E72-7901-4E61-A01B-3C4232ABCF63}" dt="2026-07-18T11:58:15.887" v="3694"/>
        <pc:sldMkLst>
          <pc:docMk/>
          <pc:sldMk cId="1452799673" sldId="331"/>
        </pc:sldMkLst>
        <pc:spChg chg="mod">
          <ac:chgData name="Wojciech Kustra" userId="afebd3d0-216b-4c4f-8992-1bf1fda6d5e8" providerId="ADAL" clId="{1D307E72-7901-4E61-A01B-3C4232ABCF63}" dt="2026-07-18T11:45:17.259" v="3330" actId="948"/>
          <ac:spMkLst>
            <pc:docMk/>
            <pc:sldMk cId="1452799673" sldId="331"/>
            <ac:spMk id="8" creationId="{E792F17D-A6E2-4185-8D33-5552215439C7}"/>
          </ac:spMkLst>
        </pc:spChg>
        <pc:spChg chg="mod">
          <ac:chgData name="Wojciech Kustra" userId="afebd3d0-216b-4c4f-8992-1bf1fda6d5e8" providerId="ADAL" clId="{1D307E72-7901-4E61-A01B-3C4232ABCF63}" dt="2026-07-18T11:45:18.007" v="3331" actId="948"/>
          <ac:spMkLst>
            <pc:docMk/>
            <pc:sldMk cId="1452799673" sldId="331"/>
            <ac:spMk id="9" creationId="{2BE60EAA-496E-4E9F-A99C-96E27EDAD948}"/>
          </ac:spMkLst>
        </pc:spChg>
      </pc:sldChg>
      <pc:sldChg chg="addSp delSp modSp del mod">
        <pc:chgData name="Wojciech Kustra" userId="afebd3d0-216b-4c4f-8992-1bf1fda6d5e8" providerId="ADAL" clId="{1D307E72-7901-4E61-A01B-3C4232ABCF63}" dt="2026-07-18T11:59:06.239" v="3696"/>
        <pc:sldMkLst>
          <pc:docMk/>
          <pc:sldMk cId="898018237" sldId="332"/>
        </pc:sldMkLst>
        <pc:spChg chg="mod">
          <ac:chgData name="Wojciech Kustra" userId="afebd3d0-216b-4c4f-8992-1bf1fda6d5e8" providerId="ADAL" clId="{1D307E72-7901-4E61-A01B-3C4232ABCF63}" dt="2026-07-18T11:48:15.527" v="3372" actId="1076"/>
          <ac:spMkLst>
            <pc:docMk/>
            <pc:sldMk cId="898018237" sldId="332"/>
            <ac:spMk id="51" creationId="{4D1A9FF5-EA6E-4E44-892F-B42A38ED34C0}"/>
          </ac:spMkLst>
        </pc:spChg>
        <pc:spChg chg="mod">
          <ac:chgData name="Wojciech Kustra" userId="afebd3d0-216b-4c4f-8992-1bf1fda6d5e8" providerId="ADAL" clId="{1D307E72-7901-4E61-A01B-3C4232ABCF63}" dt="2026-07-18T11:45:40.239" v="3335" actId="1076"/>
          <ac:spMkLst>
            <pc:docMk/>
            <pc:sldMk cId="898018237" sldId="332"/>
            <ac:spMk id="56" creationId="{CB8E8133-23E1-4382-A9C3-01C7CB34732A}"/>
          </ac:spMkLst>
        </pc:spChg>
        <pc:spChg chg="mod">
          <ac:chgData name="Wojciech Kustra" userId="afebd3d0-216b-4c4f-8992-1bf1fda6d5e8" providerId="ADAL" clId="{1D307E72-7901-4E61-A01B-3C4232ABCF63}" dt="2026-07-18T11:47:55.005" v="3363" actId="1076"/>
          <ac:spMkLst>
            <pc:docMk/>
            <pc:sldMk cId="898018237" sldId="332"/>
            <ac:spMk id="57" creationId="{2CEC59C8-2FDA-469B-B29D-5C520A0B721B}"/>
          </ac:spMkLst>
        </pc:spChg>
        <pc:spChg chg="add del">
          <ac:chgData name="Wojciech Kustra" userId="afebd3d0-216b-4c4f-8992-1bf1fda6d5e8" providerId="ADAL" clId="{1D307E72-7901-4E61-A01B-3C4232ABCF63}" dt="2026-07-18T11:48:06.901" v="3368" actId="478"/>
          <ac:spMkLst>
            <pc:docMk/>
            <pc:sldMk cId="898018237" sldId="332"/>
            <ac:spMk id="58" creationId="{E66E8FCD-8A46-4695-AF1B-50EDEBFCBF6C}"/>
          </ac:spMkLst>
        </pc:spChg>
        <pc:spChg chg="del">
          <ac:chgData name="Wojciech Kustra" userId="afebd3d0-216b-4c4f-8992-1bf1fda6d5e8" providerId="ADAL" clId="{1D307E72-7901-4E61-A01B-3C4232ABCF63}" dt="2026-07-18T11:48:08.367" v="3369" actId="478"/>
          <ac:spMkLst>
            <pc:docMk/>
            <pc:sldMk cId="898018237" sldId="332"/>
            <ac:spMk id="59" creationId="{2436BDEF-1839-4D6C-92B6-E150BEBBE5CE}"/>
          </ac:spMkLst>
        </pc:spChg>
        <pc:spChg chg="del">
          <ac:chgData name="Wojciech Kustra" userId="afebd3d0-216b-4c4f-8992-1bf1fda6d5e8" providerId="ADAL" clId="{1D307E72-7901-4E61-A01B-3C4232ABCF63}" dt="2026-07-18T11:48:10.633" v="3370" actId="478"/>
          <ac:spMkLst>
            <pc:docMk/>
            <pc:sldMk cId="898018237" sldId="332"/>
            <ac:spMk id="60" creationId="{3C763654-A108-4203-BBC1-7CECF49437E0}"/>
          </ac:spMkLst>
        </pc:spChg>
        <pc:spChg chg="del">
          <ac:chgData name="Wojciech Kustra" userId="afebd3d0-216b-4c4f-8992-1bf1fda6d5e8" providerId="ADAL" clId="{1D307E72-7901-4E61-A01B-3C4232ABCF63}" dt="2026-07-18T11:48:12.720" v="3371" actId="478"/>
          <ac:spMkLst>
            <pc:docMk/>
            <pc:sldMk cId="898018237" sldId="332"/>
            <ac:spMk id="61" creationId="{917B6784-DCCF-47D6-89BB-29323017A18D}"/>
          </ac:spMkLst>
        </pc:spChg>
        <pc:spChg chg="add del">
          <ac:chgData name="Wojciech Kustra" userId="afebd3d0-216b-4c4f-8992-1bf1fda6d5e8" providerId="ADAL" clId="{1D307E72-7901-4E61-A01B-3C4232ABCF63}" dt="2026-07-18T11:47:59.777" v="3365" actId="478"/>
          <ac:spMkLst>
            <pc:docMk/>
            <pc:sldMk cId="898018237" sldId="332"/>
            <ac:spMk id="62" creationId="{C2CC4F47-3DF8-41E7-AC65-CB84360C07CF}"/>
          </ac:spMkLst>
        </pc:spChg>
        <pc:spChg chg="del">
          <ac:chgData name="Wojciech Kustra" userId="afebd3d0-216b-4c4f-8992-1bf1fda6d5e8" providerId="ADAL" clId="{1D307E72-7901-4E61-A01B-3C4232ABCF63}" dt="2026-07-18T11:48:01.734" v="3366" actId="478"/>
          <ac:spMkLst>
            <pc:docMk/>
            <pc:sldMk cId="898018237" sldId="332"/>
            <ac:spMk id="63" creationId="{B580F9C6-5106-45A5-A14F-2D679A720B86}"/>
          </ac:spMkLst>
        </pc:spChg>
        <pc:spChg chg="add del">
          <ac:chgData name="Wojciech Kustra" userId="afebd3d0-216b-4c4f-8992-1bf1fda6d5e8" providerId="ADAL" clId="{1D307E72-7901-4E61-A01B-3C4232ABCF63}" dt="2026-07-18T11:45:43.291" v="3337" actId="478"/>
          <ac:spMkLst>
            <pc:docMk/>
            <pc:sldMk cId="898018237" sldId="332"/>
            <ac:spMk id="2048" creationId="{7BA62769-E287-4743-9CBF-D084AB79830C}"/>
          </ac:spMkLst>
        </pc:spChg>
        <pc:spChg chg="del">
          <ac:chgData name="Wojciech Kustra" userId="afebd3d0-216b-4c4f-8992-1bf1fda6d5e8" providerId="ADAL" clId="{1D307E72-7901-4E61-A01B-3C4232ABCF63}" dt="2026-07-18T11:47:35.729" v="3340" actId="478"/>
          <ac:spMkLst>
            <pc:docMk/>
            <pc:sldMk cId="898018237" sldId="332"/>
            <ac:spMk id="2049" creationId="{DF03012A-E877-41A9-BB66-6DB8BDBB82E1}"/>
          </ac:spMkLst>
        </pc:spChg>
        <pc:spChg chg="del mod">
          <ac:chgData name="Wojciech Kustra" userId="afebd3d0-216b-4c4f-8992-1bf1fda6d5e8" providerId="ADAL" clId="{1D307E72-7901-4E61-A01B-3C4232ABCF63}" dt="2026-07-18T11:45:32.096" v="3334" actId="478"/>
          <ac:spMkLst>
            <pc:docMk/>
            <pc:sldMk cId="898018237" sldId="332"/>
            <ac:spMk id="2051" creationId="{441F9A3C-7D44-49B9-A1F4-CCA356F4D8E5}"/>
          </ac:spMkLst>
        </pc:spChg>
        <pc:spChg chg="del">
          <ac:chgData name="Wojciech Kustra" userId="afebd3d0-216b-4c4f-8992-1bf1fda6d5e8" providerId="ADAL" clId="{1D307E72-7901-4E61-A01B-3C4232ABCF63}" dt="2026-07-18T11:47:40.612" v="3341" actId="478"/>
          <ac:spMkLst>
            <pc:docMk/>
            <pc:sldMk cId="898018237" sldId="332"/>
            <ac:spMk id="2052" creationId="{BB8F09F6-DCC5-4472-A4A4-B7B9C7557B37}"/>
          </ac:spMkLst>
        </pc:spChg>
      </pc:sldChg>
      <pc:sldChg chg="modSp del mod">
        <pc:chgData name="Wojciech Kustra" userId="afebd3d0-216b-4c4f-8992-1bf1fda6d5e8" providerId="ADAL" clId="{1D307E72-7901-4E61-A01B-3C4232ABCF63}" dt="2026-07-18T11:59:09.826" v="3698"/>
        <pc:sldMkLst>
          <pc:docMk/>
          <pc:sldMk cId="2269008297" sldId="333"/>
        </pc:sldMkLst>
        <pc:spChg chg="mod">
          <ac:chgData name="Wojciech Kustra" userId="afebd3d0-216b-4c4f-8992-1bf1fda6d5e8" providerId="ADAL" clId="{1D307E72-7901-4E61-A01B-3C4232ABCF63}" dt="2026-07-18T11:48:25.876" v="3373" actId="948"/>
          <ac:spMkLst>
            <pc:docMk/>
            <pc:sldMk cId="2269008297" sldId="333"/>
            <ac:spMk id="12" creationId="{3C596423-1A3E-4980-8EFF-B00F2957FD35}"/>
          </ac:spMkLst>
        </pc:spChg>
        <pc:spChg chg="mod">
          <ac:chgData name="Wojciech Kustra" userId="afebd3d0-216b-4c4f-8992-1bf1fda6d5e8" providerId="ADAL" clId="{1D307E72-7901-4E61-A01B-3C4232ABCF63}" dt="2026-07-18T11:48:27.705" v="3374" actId="948"/>
          <ac:spMkLst>
            <pc:docMk/>
            <pc:sldMk cId="2269008297" sldId="333"/>
            <ac:spMk id="13" creationId="{A4425979-1786-4421-8333-604442E29EA5}"/>
          </ac:spMkLst>
        </pc:spChg>
        <pc:spChg chg="mod">
          <ac:chgData name="Wojciech Kustra" userId="afebd3d0-216b-4c4f-8992-1bf1fda6d5e8" providerId="ADAL" clId="{1D307E72-7901-4E61-A01B-3C4232ABCF63}" dt="2026-07-18T11:48:28.496" v="3375" actId="948"/>
          <ac:spMkLst>
            <pc:docMk/>
            <pc:sldMk cId="2269008297" sldId="333"/>
            <ac:spMk id="14" creationId="{91883026-48F3-4101-88A4-DEF1AD8E8E1E}"/>
          </ac:spMkLst>
        </pc:spChg>
        <pc:spChg chg="mod">
          <ac:chgData name="Wojciech Kustra" userId="afebd3d0-216b-4c4f-8992-1bf1fda6d5e8" providerId="ADAL" clId="{1D307E72-7901-4E61-A01B-3C4232ABCF63}" dt="2026-07-18T11:48:29.262" v="3376" actId="948"/>
          <ac:spMkLst>
            <pc:docMk/>
            <pc:sldMk cId="2269008297" sldId="333"/>
            <ac:spMk id="15" creationId="{E7EA7630-78FF-4061-9E49-B4C17EADB77B}"/>
          </ac:spMkLst>
        </pc:spChg>
        <pc:spChg chg="mod">
          <ac:chgData name="Wojciech Kustra" userId="afebd3d0-216b-4c4f-8992-1bf1fda6d5e8" providerId="ADAL" clId="{1D307E72-7901-4E61-A01B-3C4232ABCF63}" dt="2026-07-18T11:48:30.823" v="3377" actId="948"/>
          <ac:spMkLst>
            <pc:docMk/>
            <pc:sldMk cId="2269008297" sldId="333"/>
            <ac:spMk id="16" creationId="{E99274BB-3C49-49BD-9639-9601EE70946A}"/>
          </ac:spMkLst>
        </pc:spChg>
        <pc:spChg chg="mod">
          <ac:chgData name="Wojciech Kustra" userId="afebd3d0-216b-4c4f-8992-1bf1fda6d5e8" providerId="ADAL" clId="{1D307E72-7901-4E61-A01B-3C4232ABCF63}" dt="2026-07-18T11:48:31.555" v="3378" actId="948"/>
          <ac:spMkLst>
            <pc:docMk/>
            <pc:sldMk cId="2269008297" sldId="333"/>
            <ac:spMk id="17" creationId="{60C3A6C2-90B7-4276-B8B4-C9E554E2D8C7}"/>
          </ac:spMkLst>
        </pc:spChg>
        <pc:spChg chg="mod">
          <ac:chgData name="Wojciech Kustra" userId="afebd3d0-216b-4c4f-8992-1bf1fda6d5e8" providerId="ADAL" clId="{1D307E72-7901-4E61-A01B-3C4232ABCF63}" dt="2026-07-18T11:48:32.783" v="3379" actId="948"/>
          <ac:spMkLst>
            <pc:docMk/>
            <pc:sldMk cId="2269008297" sldId="333"/>
            <ac:spMk id="18" creationId="{02063FF1-982E-4059-96F7-BA6BADA5BD50}"/>
          </ac:spMkLst>
        </pc:spChg>
        <pc:spChg chg="mod">
          <ac:chgData name="Wojciech Kustra" userId="afebd3d0-216b-4c4f-8992-1bf1fda6d5e8" providerId="ADAL" clId="{1D307E72-7901-4E61-A01B-3C4232ABCF63}" dt="2026-07-18T11:48:33.702" v="3380" actId="948"/>
          <ac:spMkLst>
            <pc:docMk/>
            <pc:sldMk cId="2269008297" sldId="333"/>
            <ac:spMk id="19" creationId="{41AC4528-35A3-47AC-8A59-370EB3748E60}"/>
          </ac:spMkLst>
        </pc:spChg>
        <pc:spChg chg="mod">
          <ac:chgData name="Wojciech Kustra" userId="afebd3d0-216b-4c4f-8992-1bf1fda6d5e8" providerId="ADAL" clId="{1D307E72-7901-4E61-A01B-3C4232ABCF63}" dt="2026-07-18T11:48:35.956" v="3381" actId="948"/>
          <ac:spMkLst>
            <pc:docMk/>
            <pc:sldMk cId="2269008297" sldId="333"/>
            <ac:spMk id="20" creationId="{0736BB6D-56D9-4FFA-B2E6-7B37082DB7FD}"/>
          </ac:spMkLst>
        </pc:spChg>
      </pc:sldChg>
      <pc:sldChg chg="modSp del mod">
        <pc:chgData name="Wojciech Kustra" userId="afebd3d0-216b-4c4f-8992-1bf1fda6d5e8" providerId="ADAL" clId="{1D307E72-7901-4E61-A01B-3C4232ABCF63}" dt="2026-07-18T11:59:13.586" v="3700"/>
        <pc:sldMkLst>
          <pc:docMk/>
          <pc:sldMk cId="871416954" sldId="334"/>
        </pc:sldMkLst>
        <pc:spChg chg="mod">
          <ac:chgData name="Wojciech Kustra" userId="afebd3d0-216b-4c4f-8992-1bf1fda6d5e8" providerId="ADAL" clId="{1D307E72-7901-4E61-A01B-3C4232ABCF63}" dt="2026-07-18T11:48:39.144" v="3382" actId="948"/>
          <ac:spMkLst>
            <pc:docMk/>
            <pc:sldMk cId="871416954" sldId="334"/>
            <ac:spMk id="11" creationId="{1C01181F-8417-41B6-A865-058F0B5F62E9}"/>
          </ac:spMkLst>
        </pc:spChg>
        <pc:spChg chg="mod">
          <ac:chgData name="Wojciech Kustra" userId="afebd3d0-216b-4c4f-8992-1bf1fda6d5e8" providerId="ADAL" clId="{1D307E72-7901-4E61-A01B-3C4232ABCF63}" dt="2026-07-18T11:48:40.375" v="3383" actId="948"/>
          <ac:spMkLst>
            <pc:docMk/>
            <pc:sldMk cId="871416954" sldId="334"/>
            <ac:spMk id="12" creationId="{57E5D57E-3449-4E46-94C6-75D6F1FBD5AB}"/>
          </ac:spMkLst>
        </pc:spChg>
        <pc:spChg chg="mod">
          <ac:chgData name="Wojciech Kustra" userId="afebd3d0-216b-4c4f-8992-1bf1fda6d5e8" providerId="ADAL" clId="{1D307E72-7901-4E61-A01B-3C4232ABCF63}" dt="2026-07-18T11:48:42.844" v="3384" actId="948"/>
          <ac:spMkLst>
            <pc:docMk/>
            <pc:sldMk cId="871416954" sldId="334"/>
            <ac:spMk id="13" creationId="{73B1F3B9-F5D3-41C9-9D29-476CA94299BE}"/>
          </ac:spMkLst>
        </pc:spChg>
        <pc:spChg chg="mod">
          <ac:chgData name="Wojciech Kustra" userId="afebd3d0-216b-4c4f-8992-1bf1fda6d5e8" providerId="ADAL" clId="{1D307E72-7901-4E61-A01B-3C4232ABCF63}" dt="2026-07-18T11:48:44.113" v="3385" actId="948"/>
          <ac:spMkLst>
            <pc:docMk/>
            <pc:sldMk cId="871416954" sldId="334"/>
            <ac:spMk id="14" creationId="{F74FF5AF-CC58-46A3-8D8B-8C050572926E}"/>
          </ac:spMkLst>
        </pc:spChg>
        <pc:spChg chg="mod">
          <ac:chgData name="Wojciech Kustra" userId="afebd3d0-216b-4c4f-8992-1bf1fda6d5e8" providerId="ADAL" clId="{1D307E72-7901-4E61-A01B-3C4232ABCF63}" dt="2026-07-18T11:48:45.463" v="3386" actId="948"/>
          <ac:spMkLst>
            <pc:docMk/>
            <pc:sldMk cId="871416954" sldId="334"/>
            <ac:spMk id="15" creationId="{B090FD88-2B5E-4571-8572-DC936F3C614A}"/>
          </ac:spMkLst>
        </pc:spChg>
        <pc:spChg chg="mod">
          <ac:chgData name="Wojciech Kustra" userId="afebd3d0-216b-4c4f-8992-1bf1fda6d5e8" providerId="ADAL" clId="{1D307E72-7901-4E61-A01B-3C4232ABCF63}" dt="2026-07-18T11:48:46.609" v="3387" actId="948"/>
          <ac:spMkLst>
            <pc:docMk/>
            <pc:sldMk cId="871416954" sldId="334"/>
            <ac:spMk id="16" creationId="{F06086B4-8E90-4EB1-A78C-4399497D7DC7}"/>
          </ac:spMkLst>
        </pc:spChg>
        <pc:spChg chg="mod">
          <ac:chgData name="Wojciech Kustra" userId="afebd3d0-216b-4c4f-8992-1bf1fda6d5e8" providerId="ADAL" clId="{1D307E72-7901-4E61-A01B-3C4232ABCF63}" dt="2026-07-18T11:48:47.810" v="3388" actId="948"/>
          <ac:spMkLst>
            <pc:docMk/>
            <pc:sldMk cId="871416954" sldId="334"/>
            <ac:spMk id="17" creationId="{978451CB-1F26-4116-8AF2-7C2C1B05127A}"/>
          </ac:spMkLst>
        </pc:spChg>
        <pc:spChg chg="mod">
          <ac:chgData name="Wojciech Kustra" userId="afebd3d0-216b-4c4f-8992-1bf1fda6d5e8" providerId="ADAL" clId="{1D307E72-7901-4E61-A01B-3C4232ABCF63}" dt="2026-07-18T11:48:49.356" v="3389" actId="948"/>
          <ac:spMkLst>
            <pc:docMk/>
            <pc:sldMk cId="871416954" sldId="334"/>
            <ac:spMk id="18" creationId="{8CCC771B-543A-433F-A6E1-1E5523F7D406}"/>
          </ac:spMkLst>
        </pc:spChg>
      </pc:sldChg>
      <pc:sldChg chg="del">
        <pc:chgData name="Wojciech Kustra" userId="afebd3d0-216b-4c4f-8992-1bf1fda6d5e8" providerId="ADAL" clId="{1D307E72-7901-4E61-A01B-3C4232ABCF63}" dt="2026-07-18T11:59:18.209" v="3702"/>
        <pc:sldMkLst>
          <pc:docMk/>
          <pc:sldMk cId="3911971941" sldId="335"/>
        </pc:sldMkLst>
      </pc:sldChg>
      <pc:sldChg chg="modSp del mod">
        <pc:chgData name="Wojciech Kustra" userId="afebd3d0-216b-4c4f-8992-1bf1fda6d5e8" providerId="ADAL" clId="{1D307E72-7901-4E61-A01B-3C4232ABCF63}" dt="2026-07-18T11:59:22.670" v="3704"/>
        <pc:sldMkLst>
          <pc:docMk/>
          <pc:sldMk cId="2045509928" sldId="336"/>
        </pc:sldMkLst>
        <pc:spChg chg="mod">
          <ac:chgData name="Wojciech Kustra" userId="afebd3d0-216b-4c4f-8992-1bf1fda6d5e8" providerId="ADAL" clId="{1D307E72-7901-4E61-A01B-3C4232ABCF63}" dt="2026-07-18T11:48:59.155" v="3390" actId="948"/>
          <ac:spMkLst>
            <pc:docMk/>
            <pc:sldMk cId="2045509928" sldId="336"/>
            <ac:spMk id="10" creationId="{404A3563-DD10-4FB6-89EB-6D860D5F76F1}"/>
          </ac:spMkLst>
        </pc:spChg>
        <pc:spChg chg="mod">
          <ac:chgData name="Wojciech Kustra" userId="afebd3d0-216b-4c4f-8992-1bf1fda6d5e8" providerId="ADAL" clId="{1D307E72-7901-4E61-A01B-3C4232ABCF63}" dt="2026-07-18T11:49:00.042" v="3391" actId="948"/>
          <ac:spMkLst>
            <pc:docMk/>
            <pc:sldMk cId="2045509928" sldId="336"/>
            <ac:spMk id="11" creationId="{6EECAA53-4C98-417E-96E4-51778DB84EB0}"/>
          </ac:spMkLst>
        </pc:spChg>
        <pc:spChg chg="mod">
          <ac:chgData name="Wojciech Kustra" userId="afebd3d0-216b-4c4f-8992-1bf1fda6d5e8" providerId="ADAL" clId="{1D307E72-7901-4E61-A01B-3C4232ABCF63}" dt="2026-07-18T11:49:01.347" v="3392" actId="948"/>
          <ac:spMkLst>
            <pc:docMk/>
            <pc:sldMk cId="2045509928" sldId="336"/>
            <ac:spMk id="12" creationId="{34CD6C35-3100-4616-A4A3-619A05F4654C}"/>
          </ac:spMkLst>
        </pc:spChg>
        <pc:spChg chg="mod">
          <ac:chgData name="Wojciech Kustra" userId="afebd3d0-216b-4c4f-8992-1bf1fda6d5e8" providerId="ADAL" clId="{1D307E72-7901-4E61-A01B-3C4232ABCF63}" dt="2026-07-18T11:49:04.448" v="3393" actId="948"/>
          <ac:spMkLst>
            <pc:docMk/>
            <pc:sldMk cId="2045509928" sldId="336"/>
            <ac:spMk id="13" creationId="{B6C96122-B397-4BA4-BF09-9FA1297B8B83}"/>
          </ac:spMkLst>
        </pc:spChg>
        <pc:spChg chg="mod">
          <ac:chgData name="Wojciech Kustra" userId="afebd3d0-216b-4c4f-8992-1bf1fda6d5e8" providerId="ADAL" clId="{1D307E72-7901-4E61-A01B-3C4232ABCF63}" dt="2026-07-18T11:49:05.529" v="3394" actId="948"/>
          <ac:spMkLst>
            <pc:docMk/>
            <pc:sldMk cId="2045509928" sldId="336"/>
            <ac:spMk id="14" creationId="{431E6C7D-B4FD-486A-B1E0-268163F0C651}"/>
          </ac:spMkLst>
        </pc:spChg>
        <pc:spChg chg="mod">
          <ac:chgData name="Wojciech Kustra" userId="afebd3d0-216b-4c4f-8992-1bf1fda6d5e8" providerId="ADAL" clId="{1D307E72-7901-4E61-A01B-3C4232ABCF63}" dt="2026-07-18T11:49:06.359" v="3395" actId="948"/>
          <ac:spMkLst>
            <pc:docMk/>
            <pc:sldMk cId="2045509928" sldId="336"/>
            <ac:spMk id="15" creationId="{839F5AC3-A070-4145-9846-3AB6F03B855B}"/>
          </ac:spMkLst>
        </pc:spChg>
      </pc:sldChg>
      <pc:sldChg chg="modSp del mod">
        <pc:chgData name="Wojciech Kustra" userId="afebd3d0-216b-4c4f-8992-1bf1fda6d5e8" providerId="ADAL" clId="{1D307E72-7901-4E61-A01B-3C4232ABCF63}" dt="2026-07-18T11:59:26.275" v="3706"/>
        <pc:sldMkLst>
          <pc:docMk/>
          <pc:sldMk cId="54522882" sldId="337"/>
        </pc:sldMkLst>
        <pc:spChg chg="mod">
          <ac:chgData name="Wojciech Kustra" userId="afebd3d0-216b-4c4f-8992-1bf1fda6d5e8" providerId="ADAL" clId="{1D307E72-7901-4E61-A01B-3C4232ABCF63}" dt="2026-07-18T11:49:08.972" v="3396" actId="948"/>
          <ac:spMkLst>
            <pc:docMk/>
            <pc:sldMk cId="54522882" sldId="337"/>
            <ac:spMk id="10" creationId="{931466F6-88B6-46C9-AC6C-FC17733EAF5C}"/>
          </ac:spMkLst>
        </pc:spChg>
        <pc:spChg chg="mod">
          <ac:chgData name="Wojciech Kustra" userId="afebd3d0-216b-4c4f-8992-1bf1fda6d5e8" providerId="ADAL" clId="{1D307E72-7901-4E61-A01B-3C4232ABCF63}" dt="2026-07-18T11:49:10.057" v="3397" actId="948"/>
          <ac:spMkLst>
            <pc:docMk/>
            <pc:sldMk cId="54522882" sldId="337"/>
            <ac:spMk id="11" creationId="{375EE8A9-0D3F-453A-AF21-9A33EA366554}"/>
          </ac:spMkLst>
        </pc:spChg>
        <pc:spChg chg="mod">
          <ac:chgData name="Wojciech Kustra" userId="afebd3d0-216b-4c4f-8992-1bf1fda6d5e8" providerId="ADAL" clId="{1D307E72-7901-4E61-A01B-3C4232ABCF63}" dt="2026-07-18T11:49:11.528" v="3398" actId="948"/>
          <ac:spMkLst>
            <pc:docMk/>
            <pc:sldMk cId="54522882" sldId="337"/>
            <ac:spMk id="12" creationId="{ACC768A2-16C7-475C-AD47-34529439D117}"/>
          </ac:spMkLst>
        </pc:spChg>
        <pc:spChg chg="mod">
          <ac:chgData name="Wojciech Kustra" userId="afebd3d0-216b-4c4f-8992-1bf1fda6d5e8" providerId="ADAL" clId="{1D307E72-7901-4E61-A01B-3C4232ABCF63}" dt="2026-07-18T11:49:12.338" v="3399" actId="948"/>
          <ac:spMkLst>
            <pc:docMk/>
            <pc:sldMk cId="54522882" sldId="337"/>
            <ac:spMk id="13" creationId="{4B386596-98B5-40D3-A557-3A83D798A37B}"/>
          </ac:spMkLst>
        </pc:spChg>
        <pc:spChg chg="mod">
          <ac:chgData name="Wojciech Kustra" userId="afebd3d0-216b-4c4f-8992-1bf1fda6d5e8" providerId="ADAL" clId="{1D307E72-7901-4E61-A01B-3C4232ABCF63}" dt="2026-07-18T11:49:13.059" v="3400" actId="948"/>
          <ac:spMkLst>
            <pc:docMk/>
            <pc:sldMk cId="54522882" sldId="337"/>
            <ac:spMk id="14" creationId="{91F5F410-3A85-4FE5-831A-44316E632A6E}"/>
          </ac:spMkLst>
        </pc:spChg>
        <pc:spChg chg="mod">
          <ac:chgData name="Wojciech Kustra" userId="afebd3d0-216b-4c4f-8992-1bf1fda6d5e8" providerId="ADAL" clId="{1D307E72-7901-4E61-A01B-3C4232ABCF63}" dt="2026-07-18T11:49:16.836" v="3401" actId="948"/>
          <ac:spMkLst>
            <pc:docMk/>
            <pc:sldMk cId="54522882" sldId="337"/>
            <ac:spMk id="15" creationId="{64C7ED4A-C948-41A9-8D3C-923B9B13CF31}"/>
          </ac:spMkLst>
        </pc:spChg>
      </pc:sldChg>
      <pc:sldChg chg="del">
        <pc:chgData name="Wojciech Kustra" userId="afebd3d0-216b-4c4f-8992-1bf1fda6d5e8" providerId="ADAL" clId="{1D307E72-7901-4E61-A01B-3C4232ABCF63}" dt="2026-07-18T11:59:29.630" v="3708"/>
        <pc:sldMkLst>
          <pc:docMk/>
          <pc:sldMk cId="2009390714" sldId="338"/>
        </pc:sldMkLst>
      </pc:sldChg>
      <pc:sldChg chg="modSp del mod">
        <pc:chgData name="Wojciech Kustra" userId="afebd3d0-216b-4c4f-8992-1bf1fda6d5e8" providerId="ADAL" clId="{1D307E72-7901-4E61-A01B-3C4232ABCF63}" dt="2026-07-18T11:59:33.232" v="3710"/>
        <pc:sldMkLst>
          <pc:docMk/>
          <pc:sldMk cId="3715979056" sldId="339"/>
        </pc:sldMkLst>
        <pc:spChg chg="mod">
          <ac:chgData name="Wojciech Kustra" userId="afebd3d0-216b-4c4f-8992-1bf1fda6d5e8" providerId="ADAL" clId="{1D307E72-7901-4E61-A01B-3C4232ABCF63}" dt="2026-07-18T11:54:04.228" v="3672" actId="255"/>
          <ac:spMkLst>
            <pc:docMk/>
            <pc:sldMk cId="3715979056" sldId="339"/>
            <ac:spMk id="8" creationId="{34ECBC66-29F2-4CEE-B7FB-88B3A7F920FB}"/>
          </ac:spMkLst>
        </pc:spChg>
        <pc:spChg chg="mod">
          <ac:chgData name="Wojciech Kustra" userId="afebd3d0-216b-4c4f-8992-1bf1fda6d5e8" providerId="ADAL" clId="{1D307E72-7901-4E61-A01B-3C4232ABCF63}" dt="2026-07-18T11:54:04.228" v="3672" actId="255"/>
          <ac:spMkLst>
            <pc:docMk/>
            <pc:sldMk cId="3715979056" sldId="339"/>
            <ac:spMk id="9" creationId="{F0A418DD-8210-4FC3-B7CF-470DB0723B9F}"/>
          </ac:spMkLst>
        </pc:spChg>
        <pc:spChg chg="mod">
          <ac:chgData name="Wojciech Kustra" userId="afebd3d0-216b-4c4f-8992-1bf1fda6d5e8" providerId="ADAL" clId="{1D307E72-7901-4E61-A01B-3C4232ABCF63}" dt="2026-07-18T11:54:04.228" v="3672" actId="255"/>
          <ac:spMkLst>
            <pc:docMk/>
            <pc:sldMk cId="3715979056" sldId="339"/>
            <ac:spMk id="10" creationId="{4A27F295-8D3D-45E2-9AA6-0566F3CB48A4}"/>
          </ac:spMkLst>
        </pc:spChg>
        <pc:spChg chg="mod">
          <ac:chgData name="Wojciech Kustra" userId="afebd3d0-216b-4c4f-8992-1bf1fda6d5e8" providerId="ADAL" clId="{1D307E72-7901-4E61-A01B-3C4232ABCF63}" dt="2026-07-18T11:54:04.228" v="3672" actId="255"/>
          <ac:spMkLst>
            <pc:docMk/>
            <pc:sldMk cId="3715979056" sldId="339"/>
            <ac:spMk id="11" creationId="{8323F975-C879-4A8D-B683-1A7B30510088}"/>
          </ac:spMkLst>
        </pc:spChg>
      </pc:sldChg>
      <pc:sldChg chg="modSp del mod">
        <pc:chgData name="Wojciech Kustra" userId="afebd3d0-216b-4c4f-8992-1bf1fda6d5e8" providerId="ADAL" clId="{1D307E72-7901-4E61-A01B-3C4232ABCF63}" dt="2026-07-18T12:00:13.777" v="3712"/>
        <pc:sldMkLst>
          <pc:docMk/>
          <pc:sldMk cId="1522518351" sldId="340"/>
        </pc:sldMkLst>
        <pc:spChg chg="mod">
          <ac:chgData name="Wojciech Kustra" userId="afebd3d0-216b-4c4f-8992-1bf1fda6d5e8" providerId="ADAL" clId="{1D307E72-7901-4E61-A01B-3C4232ABCF63}" dt="2026-07-18T11:54:10.797" v="3673" actId="255"/>
          <ac:spMkLst>
            <pc:docMk/>
            <pc:sldMk cId="1522518351" sldId="340"/>
            <ac:spMk id="8" creationId="{EBC2B38A-F0BC-460A-B0C7-ECA7618B7473}"/>
          </ac:spMkLst>
        </pc:spChg>
        <pc:spChg chg="mod">
          <ac:chgData name="Wojciech Kustra" userId="afebd3d0-216b-4c4f-8992-1bf1fda6d5e8" providerId="ADAL" clId="{1D307E72-7901-4E61-A01B-3C4232ABCF63}" dt="2026-07-18T11:53:58.391" v="3671" actId="255"/>
          <ac:spMkLst>
            <pc:docMk/>
            <pc:sldMk cId="1522518351" sldId="340"/>
            <ac:spMk id="9" creationId="{9B224AFB-2B76-4C62-9313-8F13401C8606}"/>
          </ac:spMkLst>
        </pc:spChg>
        <pc:spChg chg="mod">
          <ac:chgData name="Wojciech Kustra" userId="afebd3d0-216b-4c4f-8992-1bf1fda6d5e8" providerId="ADAL" clId="{1D307E72-7901-4E61-A01B-3C4232ABCF63}" dt="2026-07-18T11:53:58.391" v="3671" actId="255"/>
          <ac:spMkLst>
            <pc:docMk/>
            <pc:sldMk cId="1522518351" sldId="340"/>
            <ac:spMk id="10" creationId="{507F9A4A-3726-48F2-BFB8-F7D44006E873}"/>
          </ac:spMkLst>
        </pc:spChg>
        <pc:spChg chg="mod">
          <ac:chgData name="Wojciech Kustra" userId="afebd3d0-216b-4c4f-8992-1bf1fda6d5e8" providerId="ADAL" clId="{1D307E72-7901-4E61-A01B-3C4232ABCF63}" dt="2026-07-18T11:53:58.391" v="3671" actId="255"/>
          <ac:spMkLst>
            <pc:docMk/>
            <pc:sldMk cId="1522518351" sldId="340"/>
            <ac:spMk id="11" creationId="{D8446C8C-EA20-4454-9184-EE4BD76F8662}"/>
          </ac:spMkLst>
        </pc:spChg>
        <pc:spChg chg="mod">
          <ac:chgData name="Wojciech Kustra" userId="afebd3d0-216b-4c4f-8992-1bf1fda6d5e8" providerId="ADAL" clId="{1D307E72-7901-4E61-A01B-3C4232ABCF63}" dt="2026-07-18T11:53:58.391" v="3671" actId="255"/>
          <ac:spMkLst>
            <pc:docMk/>
            <pc:sldMk cId="1522518351" sldId="340"/>
            <ac:spMk id="12" creationId="{FB6B4149-347D-475E-B9F8-D771031040B1}"/>
          </ac:spMkLst>
        </pc:spChg>
        <pc:spChg chg="mod">
          <ac:chgData name="Wojciech Kustra" userId="afebd3d0-216b-4c4f-8992-1bf1fda6d5e8" providerId="ADAL" clId="{1D307E72-7901-4E61-A01B-3C4232ABCF63}" dt="2026-07-18T11:53:58.391" v="3671" actId="255"/>
          <ac:spMkLst>
            <pc:docMk/>
            <pc:sldMk cId="1522518351" sldId="340"/>
            <ac:spMk id="13" creationId="{D46C7AC1-8345-41EC-8EAB-765DD24A0018}"/>
          </ac:spMkLst>
        </pc:spChg>
      </pc:sldChg>
      <pc:sldChg chg="addSp delSp modSp del mod">
        <pc:chgData name="Wojciech Kustra" userId="afebd3d0-216b-4c4f-8992-1bf1fda6d5e8" providerId="ADAL" clId="{1D307E72-7901-4E61-A01B-3C4232ABCF63}" dt="2026-07-18T12:00:17.271" v="3714"/>
        <pc:sldMkLst>
          <pc:docMk/>
          <pc:sldMk cId="3959717846" sldId="341"/>
        </pc:sldMkLst>
        <pc:spChg chg="add del">
          <ac:chgData name="Wojciech Kustra" userId="afebd3d0-216b-4c4f-8992-1bf1fda6d5e8" providerId="ADAL" clId="{1D307E72-7901-4E61-A01B-3C4232ABCF63}" dt="2026-07-18T11:53:49.005" v="3670" actId="478"/>
          <ac:spMkLst>
            <pc:docMk/>
            <pc:sldMk cId="3959717846" sldId="341"/>
            <ac:spMk id="7" creationId="{0F5CD975-AAA1-4D1C-9984-7D5D5BB37F1B}"/>
          </ac:spMkLst>
        </pc:spChg>
        <pc:spChg chg="mod">
          <ac:chgData name="Wojciech Kustra" userId="afebd3d0-216b-4c4f-8992-1bf1fda6d5e8" providerId="ADAL" clId="{1D307E72-7901-4E61-A01B-3C4232ABCF63}" dt="2026-07-18T11:53:32.141" v="3666" actId="255"/>
          <ac:spMkLst>
            <pc:docMk/>
            <pc:sldMk cId="3959717846" sldId="341"/>
            <ac:spMk id="8" creationId="{A0C617A6-87CC-44E9-AF6F-C0FF5D18D53E}"/>
          </ac:spMkLst>
        </pc:spChg>
        <pc:spChg chg="mod">
          <ac:chgData name="Wojciech Kustra" userId="afebd3d0-216b-4c4f-8992-1bf1fda6d5e8" providerId="ADAL" clId="{1D307E72-7901-4E61-A01B-3C4232ABCF63}" dt="2026-07-18T11:53:32.141" v="3666" actId="255"/>
          <ac:spMkLst>
            <pc:docMk/>
            <pc:sldMk cId="3959717846" sldId="341"/>
            <ac:spMk id="9" creationId="{A63DC698-5868-457B-9625-EB886AA50E14}"/>
          </ac:spMkLst>
        </pc:spChg>
        <pc:spChg chg="mod">
          <ac:chgData name="Wojciech Kustra" userId="afebd3d0-216b-4c4f-8992-1bf1fda6d5e8" providerId="ADAL" clId="{1D307E72-7901-4E61-A01B-3C4232ABCF63}" dt="2026-07-18T11:53:32.141" v="3666" actId="255"/>
          <ac:spMkLst>
            <pc:docMk/>
            <pc:sldMk cId="3959717846" sldId="341"/>
            <ac:spMk id="10" creationId="{ACC5280F-C89F-46F8-9DF7-10B58EE9E568}"/>
          </ac:spMkLst>
        </pc:spChg>
        <pc:spChg chg="mod">
          <ac:chgData name="Wojciech Kustra" userId="afebd3d0-216b-4c4f-8992-1bf1fda6d5e8" providerId="ADAL" clId="{1D307E72-7901-4E61-A01B-3C4232ABCF63}" dt="2026-07-18T11:53:32.141" v="3666" actId="255"/>
          <ac:spMkLst>
            <pc:docMk/>
            <pc:sldMk cId="3959717846" sldId="341"/>
            <ac:spMk id="11" creationId="{8C80DAAA-AC89-422A-B7A2-C2C0A6F566CF}"/>
          </ac:spMkLst>
        </pc:spChg>
        <pc:spChg chg="mod">
          <ac:chgData name="Wojciech Kustra" userId="afebd3d0-216b-4c4f-8992-1bf1fda6d5e8" providerId="ADAL" clId="{1D307E72-7901-4E61-A01B-3C4232ABCF63}" dt="2026-07-18T11:53:32.141" v="3666" actId="255"/>
          <ac:spMkLst>
            <pc:docMk/>
            <pc:sldMk cId="3959717846" sldId="341"/>
            <ac:spMk id="12" creationId="{1F508985-B80E-4E03-99BE-F71247C45BFB}"/>
          </ac:spMkLst>
        </pc:spChg>
      </pc:sldChg>
      <pc:sldChg chg="modSp del mod">
        <pc:chgData name="Wojciech Kustra" userId="afebd3d0-216b-4c4f-8992-1bf1fda6d5e8" providerId="ADAL" clId="{1D307E72-7901-4E61-A01B-3C4232ABCF63}" dt="2026-07-18T12:00:21.014" v="3716"/>
        <pc:sldMkLst>
          <pc:docMk/>
          <pc:sldMk cId="2444353414" sldId="342"/>
        </pc:sldMkLst>
        <pc:spChg chg="mod">
          <ac:chgData name="Wojciech Kustra" userId="afebd3d0-216b-4c4f-8992-1bf1fda6d5e8" providerId="ADAL" clId="{1D307E72-7901-4E61-A01B-3C4232ABCF63}" dt="2026-07-18T11:54:30.013" v="3677" actId="255"/>
          <ac:spMkLst>
            <pc:docMk/>
            <pc:sldMk cId="2444353414" sldId="342"/>
            <ac:spMk id="6" creationId="{4A6AF5E5-DFC9-FEC3-A226-E9368FBF9D1F}"/>
          </ac:spMkLst>
        </pc:spChg>
      </pc:sldChg>
      <pc:sldChg chg="modSp del mod">
        <pc:chgData name="Wojciech Kustra" userId="afebd3d0-216b-4c4f-8992-1bf1fda6d5e8" providerId="ADAL" clId="{1D307E72-7901-4E61-A01B-3C4232ABCF63}" dt="2026-07-18T12:00:24.395" v="3718"/>
        <pc:sldMkLst>
          <pc:docMk/>
          <pc:sldMk cId="204969043" sldId="343"/>
        </pc:sldMkLst>
        <pc:spChg chg="mod">
          <ac:chgData name="Wojciech Kustra" userId="afebd3d0-216b-4c4f-8992-1bf1fda6d5e8" providerId="ADAL" clId="{1D307E72-7901-4E61-A01B-3C4232ABCF63}" dt="2026-07-18T11:54:22.167" v="3675" actId="255"/>
          <ac:spMkLst>
            <pc:docMk/>
            <pc:sldMk cId="204969043" sldId="343"/>
            <ac:spMk id="9" creationId="{7AFDACEE-44CD-4CBC-9B54-5D6D445C2070}"/>
          </ac:spMkLst>
        </pc:spChg>
        <pc:spChg chg="mod">
          <ac:chgData name="Wojciech Kustra" userId="afebd3d0-216b-4c4f-8992-1bf1fda6d5e8" providerId="ADAL" clId="{1D307E72-7901-4E61-A01B-3C4232ABCF63}" dt="2026-07-18T11:53:12.366" v="3660" actId="255"/>
          <ac:spMkLst>
            <pc:docMk/>
            <pc:sldMk cId="204969043" sldId="343"/>
            <ac:spMk id="10" creationId="{A81D8DD8-B8D4-419B-A48F-FE587BBAFD39}"/>
          </ac:spMkLst>
        </pc:spChg>
        <pc:spChg chg="mod">
          <ac:chgData name="Wojciech Kustra" userId="afebd3d0-216b-4c4f-8992-1bf1fda6d5e8" providerId="ADAL" clId="{1D307E72-7901-4E61-A01B-3C4232ABCF63}" dt="2026-07-18T11:53:12.366" v="3660" actId="255"/>
          <ac:spMkLst>
            <pc:docMk/>
            <pc:sldMk cId="204969043" sldId="343"/>
            <ac:spMk id="11" creationId="{C310D39C-4F04-4D47-BDDD-843784242E56}"/>
          </ac:spMkLst>
        </pc:spChg>
        <pc:spChg chg="mod">
          <ac:chgData name="Wojciech Kustra" userId="afebd3d0-216b-4c4f-8992-1bf1fda6d5e8" providerId="ADAL" clId="{1D307E72-7901-4E61-A01B-3C4232ABCF63}" dt="2026-07-18T11:53:12.366" v="3660" actId="255"/>
          <ac:spMkLst>
            <pc:docMk/>
            <pc:sldMk cId="204969043" sldId="343"/>
            <ac:spMk id="12" creationId="{D24BF6D5-E0BB-441E-9BEF-A545CDE60146}"/>
          </ac:spMkLst>
        </pc:spChg>
        <pc:spChg chg="mod">
          <ac:chgData name="Wojciech Kustra" userId="afebd3d0-216b-4c4f-8992-1bf1fda6d5e8" providerId="ADAL" clId="{1D307E72-7901-4E61-A01B-3C4232ABCF63}" dt="2026-07-18T11:53:12.366" v="3660" actId="255"/>
          <ac:spMkLst>
            <pc:docMk/>
            <pc:sldMk cId="204969043" sldId="343"/>
            <ac:spMk id="13" creationId="{A82FFDF1-E48B-42BD-8CA6-9C10B8748D48}"/>
          </ac:spMkLst>
        </pc:spChg>
        <pc:spChg chg="mod">
          <ac:chgData name="Wojciech Kustra" userId="afebd3d0-216b-4c4f-8992-1bf1fda6d5e8" providerId="ADAL" clId="{1D307E72-7901-4E61-A01B-3C4232ABCF63}" dt="2026-07-18T11:53:12.366" v="3660" actId="255"/>
          <ac:spMkLst>
            <pc:docMk/>
            <pc:sldMk cId="204969043" sldId="343"/>
            <ac:spMk id="14" creationId="{55DC84FF-9156-471F-9087-2BA3E5581EE3}"/>
          </ac:spMkLst>
        </pc:spChg>
      </pc:sldChg>
      <pc:sldChg chg="del">
        <pc:chgData name="Wojciech Kustra" userId="afebd3d0-216b-4c4f-8992-1bf1fda6d5e8" providerId="ADAL" clId="{1D307E72-7901-4E61-A01B-3C4232ABCF63}" dt="2026-07-18T12:00:28.003" v="3720"/>
        <pc:sldMkLst>
          <pc:docMk/>
          <pc:sldMk cId="2967425977" sldId="344"/>
        </pc:sldMkLst>
      </pc:sldChg>
      <pc:sldChg chg="addSp delSp modSp del mod">
        <pc:chgData name="Wojciech Kustra" userId="afebd3d0-216b-4c4f-8992-1bf1fda6d5e8" providerId="ADAL" clId="{1D307E72-7901-4E61-A01B-3C4232ABCF63}" dt="2026-07-18T12:00:31.759" v="3722"/>
        <pc:sldMkLst>
          <pc:docMk/>
          <pc:sldMk cId="494530725" sldId="345"/>
        </pc:sldMkLst>
        <pc:spChg chg="add del mod">
          <ac:chgData name="Wojciech Kustra" userId="afebd3d0-216b-4c4f-8992-1bf1fda6d5e8" providerId="ADAL" clId="{1D307E72-7901-4E61-A01B-3C4232ABCF63}" dt="2026-07-18T11:51:50.160" v="3638" actId="478"/>
          <ac:spMkLst>
            <pc:docMk/>
            <pc:sldMk cId="494530725" sldId="345"/>
            <ac:spMk id="6" creationId="{629A5A77-552D-4FD3-A7F0-27D1180D2A4A}"/>
          </ac:spMkLst>
        </pc:spChg>
        <pc:spChg chg="mod">
          <ac:chgData name="Wojciech Kustra" userId="afebd3d0-216b-4c4f-8992-1bf1fda6d5e8" providerId="ADAL" clId="{1D307E72-7901-4E61-A01B-3C4232ABCF63}" dt="2026-07-18T11:54:40.788" v="3678" actId="255"/>
          <ac:spMkLst>
            <pc:docMk/>
            <pc:sldMk cId="494530725" sldId="345"/>
            <ac:spMk id="7" creationId="{2F144988-569D-4318-8FC9-09379644B79A}"/>
          </ac:spMkLst>
        </pc:spChg>
        <pc:spChg chg="mod">
          <ac:chgData name="Wojciech Kustra" userId="afebd3d0-216b-4c4f-8992-1bf1fda6d5e8" providerId="ADAL" clId="{1D307E72-7901-4E61-A01B-3C4232ABCF63}" dt="2026-07-18T11:50:50.261" v="3433" actId="948"/>
          <ac:spMkLst>
            <pc:docMk/>
            <pc:sldMk cId="494530725" sldId="345"/>
            <ac:spMk id="8" creationId="{17E13907-7DF2-49E1-B29C-C974CB0FBC2B}"/>
          </ac:spMkLst>
        </pc:spChg>
      </pc:sldChg>
      <pc:sldChg chg="add">
        <pc:chgData name="Wojciech Kustra" userId="afebd3d0-216b-4c4f-8992-1bf1fda6d5e8" providerId="ADAL" clId="{1D307E72-7901-4E61-A01B-3C4232ABCF63}" dt="2026-07-18T11:57:48.669" v="3679"/>
        <pc:sldMkLst>
          <pc:docMk/>
          <pc:sldMk cId="1632132453" sldId="346"/>
        </pc:sldMkLst>
      </pc:sldChg>
      <pc:sldChg chg="add">
        <pc:chgData name="Wojciech Kustra" userId="afebd3d0-216b-4c4f-8992-1bf1fda6d5e8" providerId="ADAL" clId="{1D307E72-7901-4E61-A01B-3C4232ABCF63}" dt="2026-07-18T11:57:52.204" v="3681"/>
        <pc:sldMkLst>
          <pc:docMk/>
          <pc:sldMk cId="3628042499" sldId="347"/>
        </pc:sldMkLst>
      </pc:sldChg>
      <pc:sldChg chg="add">
        <pc:chgData name="Wojciech Kustra" userId="afebd3d0-216b-4c4f-8992-1bf1fda6d5e8" providerId="ADAL" clId="{1D307E72-7901-4E61-A01B-3C4232ABCF63}" dt="2026-07-18T11:57:55.716" v="3683"/>
        <pc:sldMkLst>
          <pc:docMk/>
          <pc:sldMk cId="2765863994" sldId="348"/>
        </pc:sldMkLst>
      </pc:sldChg>
      <pc:sldChg chg="modSp add mod">
        <pc:chgData name="Wojciech Kustra" userId="afebd3d0-216b-4c4f-8992-1bf1fda6d5e8" providerId="ADAL" clId="{1D307E72-7901-4E61-A01B-3C4232ABCF63}" dt="2026-07-18T12:10:06.595" v="3749" actId="255"/>
        <pc:sldMkLst>
          <pc:docMk/>
          <pc:sldMk cId="1026535199" sldId="349"/>
        </pc:sldMkLst>
        <pc:spChg chg="mod">
          <ac:chgData name="Wojciech Kustra" userId="afebd3d0-216b-4c4f-8992-1bf1fda6d5e8" providerId="ADAL" clId="{1D307E72-7901-4E61-A01B-3C4232ABCF63}" dt="2026-07-18T12:10:06.595" v="3749" actId="255"/>
          <ac:spMkLst>
            <pc:docMk/>
            <pc:sldMk cId="1026535199" sldId="349"/>
            <ac:spMk id="3" creationId="{842D0BFD-B883-9EEB-020D-38BA427E4553}"/>
          </ac:spMkLst>
        </pc:spChg>
      </pc:sldChg>
      <pc:sldChg chg="modSp add mod">
        <pc:chgData name="Wojciech Kustra" userId="afebd3d0-216b-4c4f-8992-1bf1fda6d5e8" providerId="ADAL" clId="{1D307E72-7901-4E61-A01B-3C4232ABCF63}" dt="2026-07-18T12:10:33.233" v="3757" actId="255"/>
        <pc:sldMkLst>
          <pc:docMk/>
          <pc:sldMk cId="3181601958" sldId="350"/>
        </pc:sldMkLst>
        <pc:spChg chg="mod">
          <ac:chgData name="Wojciech Kustra" userId="afebd3d0-216b-4c4f-8992-1bf1fda6d5e8" providerId="ADAL" clId="{1D307E72-7901-4E61-A01B-3C4232ABCF63}" dt="2026-07-18T12:10:33.233" v="3757" actId="255"/>
          <ac:spMkLst>
            <pc:docMk/>
            <pc:sldMk cId="3181601958" sldId="350"/>
            <ac:spMk id="14" creationId="{0BE73FE2-8BB1-47B4-80AE-0B4276E0EA3B}"/>
          </ac:spMkLst>
        </pc:spChg>
        <pc:spChg chg="mod">
          <ac:chgData name="Wojciech Kustra" userId="afebd3d0-216b-4c4f-8992-1bf1fda6d5e8" providerId="ADAL" clId="{1D307E72-7901-4E61-A01B-3C4232ABCF63}" dt="2026-07-18T12:10:33.233" v="3757" actId="255"/>
          <ac:spMkLst>
            <pc:docMk/>
            <pc:sldMk cId="3181601958" sldId="350"/>
            <ac:spMk id="15" creationId="{93F3F72E-A7DD-41F9-91CB-858BFA399AD0}"/>
          </ac:spMkLst>
        </pc:spChg>
        <pc:spChg chg="mod">
          <ac:chgData name="Wojciech Kustra" userId="afebd3d0-216b-4c4f-8992-1bf1fda6d5e8" providerId="ADAL" clId="{1D307E72-7901-4E61-A01B-3C4232ABCF63}" dt="2026-07-18T12:10:33.233" v="3757" actId="255"/>
          <ac:spMkLst>
            <pc:docMk/>
            <pc:sldMk cId="3181601958" sldId="350"/>
            <ac:spMk id="16" creationId="{42818920-6388-45D4-BB17-95EED4109BA7}"/>
          </ac:spMkLst>
        </pc:spChg>
        <pc:spChg chg="mod">
          <ac:chgData name="Wojciech Kustra" userId="afebd3d0-216b-4c4f-8992-1bf1fda6d5e8" providerId="ADAL" clId="{1D307E72-7901-4E61-A01B-3C4232ABCF63}" dt="2026-07-18T12:10:33.233" v="3757" actId="255"/>
          <ac:spMkLst>
            <pc:docMk/>
            <pc:sldMk cId="3181601958" sldId="350"/>
            <ac:spMk id="17" creationId="{FE521C2E-A23B-46D6-9B65-09DBB4B492CF}"/>
          </ac:spMkLst>
        </pc:spChg>
        <pc:spChg chg="mod">
          <ac:chgData name="Wojciech Kustra" userId="afebd3d0-216b-4c4f-8992-1bf1fda6d5e8" providerId="ADAL" clId="{1D307E72-7901-4E61-A01B-3C4232ABCF63}" dt="2026-07-18T12:10:33.233" v="3757" actId="255"/>
          <ac:spMkLst>
            <pc:docMk/>
            <pc:sldMk cId="3181601958" sldId="350"/>
            <ac:spMk id="18" creationId="{3DCD9C33-28C3-490C-A9E8-5DA3AB966265}"/>
          </ac:spMkLst>
        </pc:spChg>
        <pc:spChg chg="mod">
          <ac:chgData name="Wojciech Kustra" userId="afebd3d0-216b-4c4f-8992-1bf1fda6d5e8" providerId="ADAL" clId="{1D307E72-7901-4E61-A01B-3C4232ABCF63}" dt="2026-07-18T12:10:33.233" v="3757" actId="255"/>
          <ac:spMkLst>
            <pc:docMk/>
            <pc:sldMk cId="3181601958" sldId="350"/>
            <ac:spMk id="19" creationId="{D716062F-4980-46E4-89DB-5DD2617721E7}"/>
          </ac:spMkLst>
        </pc:spChg>
        <pc:spChg chg="mod">
          <ac:chgData name="Wojciech Kustra" userId="afebd3d0-216b-4c4f-8992-1bf1fda6d5e8" providerId="ADAL" clId="{1D307E72-7901-4E61-A01B-3C4232ABCF63}" dt="2026-07-18T12:10:33.233" v="3757" actId="255"/>
          <ac:spMkLst>
            <pc:docMk/>
            <pc:sldMk cId="3181601958" sldId="350"/>
            <ac:spMk id="20" creationId="{9ACE0703-6A67-4505-8DCF-1D1C3FD547FF}"/>
          </ac:spMkLst>
        </pc:spChg>
      </pc:sldChg>
      <pc:sldChg chg="add del">
        <pc:chgData name="Wojciech Kustra" userId="afebd3d0-216b-4c4f-8992-1bf1fda6d5e8" providerId="ADAL" clId="{1D307E72-7901-4E61-A01B-3C4232ABCF63}" dt="2026-07-18T12:01:29.559" v="3728"/>
        <pc:sldMkLst>
          <pc:docMk/>
          <pc:sldMk cId="629380481" sldId="351"/>
        </pc:sldMkLst>
      </pc:sldChg>
      <pc:sldChg chg="modSp add mod">
        <pc:chgData name="Wojciech Kustra" userId="afebd3d0-216b-4c4f-8992-1bf1fda6d5e8" providerId="ADAL" clId="{1D307E72-7901-4E61-A01B-3C4232ABCF63}" dt="2026-07-18T12:10:46.375" v="3759" actId="255"/>
        <pc:sldMkLst>
          <pc:docMk/>
          <pc:sldMk cId="1463330679" sldId="352"/>
        </pc:sldMkLst>
        <pc:spChg chg="mod">
          <ac:chgData name="Wojciech Kustra" userId="afebd3d0-216b-4c4f-8992-1bf1fda6d5e8" providerId="ADAL" clId="{1D307E72-7901-4E61-A01B-3C4232ABCF63}" dt="2026-07-18T12:10:46.375" v="3759" actId="255"/>
          <ac:spMkLst>
            <pc:docMk/>
            <pc:sldMk cId="1463330679" sldId="352"/>
            <ac:spMk id="9" creationId="{236833D3-FEA2-4C58-ACA0-B360C3C523D2}"/>
          </ac:spMkLst>
        </pc:spChg>
        <pc:spChg chg="mod">
          <ac:chgData name="Wojciech Kustra" userId="afebd3d0-216b-4c4f-8992-1bf1fda6d5e8" providerId="ADAL" clId="{1D307E72-7901-4E61-A01B-3C4232ABCF63}" dt="2026-07-18T12:10:46.375" v="3759" actId="255"/>
          <ac:spMkLst>
            <pc:docMk/>
            <pc:sldMk cId="1463330679" sldId="352"/>
            <ac:spMk id="10" creationId="{3E4310CF-3637-4AD8-9FAB-FEB8EB069840}"/>
          </ac:spMkLst>
        </pc:spChg>
        <pc:spChg chg="mod">
          <ac:chgData name="Wojciech Kustra" userId="afebd3d0-216b-4c4f-8992-1bf1fda6d5e8" providerId="ADAL" clId="{1D307E72-7901-4E61-A01B-3C4232ABCF63}" dt="2026-07-18T12:10:46.375" v="3759" actId="255"/>
          <ac:spMkLst>
            <pc:docMk/>
            <pc:sldMk cId="1463330679" sldId="352"/>
            <ac:spMk id="11" creationId="{7A778DC1-62BC-4B80-B40A-0C418E9DF10B}"/>
          </ac:spMkLst>
        </pc:spChg>
        <pc:spChg chg="mod">
          <ac:chgData name="Wojciech Kustra" userId="afebd3d0-216b-4c4f-8992-1bf1fda6d5e8" providerId="ADAL" clId="{1D307E72-7901-4E61-A01B-3C4232ABCF63}" dt="2026-07-18T12:10:46.375" v="3759" actId="255"/>
          <ac:spMkLst>
            <pc:docMk/>
            <pc:sldMk cId="1463330679" sldId="352"/>
            <ac:spMk id="12" creationId="{B261DCB4-666F-4530-8A7E-455D155AAA76}"/>
          </ac:spMkLst>
        </pc:spChg>
        <pc:spChg chg="mod">
          <ac:chgData name="Wojciech Kustra" userId="afebd3d0-216b-4c4f-8992-1bf1fda6d5e8" providerId="ADAL" clId="{1D307E72-7901-4E61-A01B-3C4232ABCF63}" dt="2026-07-18T12:10:46.375" v="3759" actId="255"/>
          <ac:spMkLst>
            <pc:docMk/>
            <pc:sldMk cId="1463330679" sldId="352"/>
            <ac:spMk id="13" creationId="{569FE1E8-2E59-4F95-9847-F3D6DA79B13A}"/>
          </ac:spMkLst>
        </pc:spChg>
        <pc:spChg chg="mod">
          <ac:chgData name="Wojciech Kustra" userId="afebd3d0-216b-4c4f-8992-1bf1fda6d5e8" providerId="ADAL" clId="{1D307E72-7901-4E61-A01B-3C4232ABCF63}" dt="2026-07-18T12:10:46.375" v="3759" actId="255"/>
          <ac:spMkLst>
            <pc:docMk/>
            <pc:sldMk cId="1463330679" sldId="352"/>
            <ac:spMk id="14" creationId="{5CE722F5-BD42-4B79-8DA1-3EB5D5DF350F}"/>
          </ac:spMkLst>
        </pc:spChg>
      </pc:sldChg>
      <pc:sldChg chg="modSp add mod">
        <pc:chgData name="Wojciech Kustra" userId="afebd3d0-216b-4c4f-8992-1bf1fda6d5e8" providerId="ADAL" clId="{1D307E72-7901-4E61-A01B-3C4232ABCF63}" dt="2026-07-18T12:10:52.390" v="3760" actId="255"/>
        <pc:sldMkLst>
          <pc:docMk/>
          <pc:sldMk cId="2943100346" sldId="353"/>
        </pc:sldMkLst>
        <pc:spChg chg="mod">
          <ac:chgData name="Wojciech Kustra" userId="afebd3d0-216b-4c4f-8992-1bf1fda6d5e8" providerId="ADAL" clId="{1D307E72-7901-4E61-A01B-3C4232ABCF63}" dt="2026-07-18T12:10:52.390" v="3760" actId="255"/>
          <ac:spMkLst>
            <pc:docMk/>
            <pc:sldMk cId="2943100346" sldId="353"/>
            <ac:spMk id="8" creationId="{E792F17D-A6E2-4185-8D33-5552215439C7}"/>
          </ac:spMkLst>
        </pc:spChg>
        <pc:spChg chg="mod">
          <ac:chgData name="Wojciech Kustra" userId="afebd3d0-216b-4c4f-8992-1bf1fda6d5e8" providerId="ADAL" clId="{1D307E72-7901-4E61-A01B-3C4232ABCF63}" dt="2026-07-18T12:10:52.390" v="3760" actId="255"/>
          <ac:spMkLst>
            <pc:docMk/>
            <pc:sldMk cId="2943100346" sldId="353"/>
            <ac:spMk id="9" creationId="{2BE60EAA-496E-4E9F-A99C-96E27EDAD948}"/>
          </ac:spMkLst>
        </pc:spChg>
      </pc:sldChg>
      <pc:sldChg chg="add del">
        <pc:chgData name="Wojciech Kustra" userId="afebd3d0-216b-4c4f-8992-1bf1fda6d5e8" providerId="ADAL" clId="{1D307E72-7901-4E61-A01B-3C4232ABCF63}" dt="2026-07-18T12:01:33.183" v="3730"/>
        <pc:sldMkLst>
          <pc:docMk/>
          <pc:sldMk cId="265653579" sldId="354"/>
        </pc:sldMkLst>
      </pc:sldChg>
      <pc:sldChg chg="modSp add mod">
        <pc:chgData name="Wojciech Kustra" userId="afebd3d0-216b-4c4f-8992-1bf1fda6d5e8" providerId="ADAL" clId="{1D307E72-7901-4E61-A01B-3C4232ABCF63}" dt="2026-07-18T12:11:10.356" v="3764" actId="255"/>
        <pc:sldMkLst>
          <pc:docMk/>
          <pc:sldMk cId="3296295131" sldId="355"/>
        </pc:sldMkLst>
        <pc:spChg chg="mod">
          <ac:chgData name="Wojciech Kustra" userId="afebd3d0-216b-4c4f-8992-1bf1fda6d5e8" providerId="ADAL" clId="{1D307E72-7901-4E61-A01B-3C4232ABCF63}" dt="2026-07-18T12:11:10.356" v="3764" actId="255"/>
          <ac:spMkLst>
            <pc:docMk/>
            <pc:sldMk cId="3296295131" sldId="355"/>
            <ac:spMk id="12" creationId="{3C596423-1A3E-4980-8EFF-B00F2957FD35}"/>
          </ac:spMkLst>
        </pc:spChg>
        <pc:spChg chg="mod">
          <ac:chgData name="Wojciech Kustra" userId="afebd3d0-216b-4c4f-8992-1bf1fda6d5e8" providerId="ADAL" clId="{1D307E72-7901-4E61-A01B-3C4232ABCF63}" dt="2026-07-18T12:11:10.356" v="3764" actId="255"/>
          <ac:spMkLst>
            <pc:docMk/>
            <pc:sldMk cId="3296295131" sldId="355"/>
            <ac:spMk id="13" creationId="{A4425979-1786-4421-8333-604442E29EA5}"/>
          </ac:spMkLst>
        </pc:spChg>
        <pc:spChg chg="mod">
          <ac:chgData name="Wojciech Kustra" userId="afebd3d0-216b-4c4f-8992-1bf1fda6d5e8" providerId="ADAL" clId="{1D307E72-7901-4E61-A01B-3C4232ABCF63}" dt="2026-07-18T12:11:10.356" v="3764" actId="255"/>
          <ac:spMkLst>
            <pc:docMk/>
            <pc:sldMk cId="3296295131" sldId="355"/>
            <ac:spMk id="14" creationId="{91883026-48F3-4101-88A4-DEF1AD8E8E1E}"/>
          </ac:spMkLst>
        </pc:spChg>
        <pc:spChg chg="mod">
          <ac:chgData name="Wojciech Kustra" userId="afebd3d0-216b-4c4f-8992-1bf1fda6d5e8" providerId="ADAL" clId="{1D307E72-7901-4E61-A01B-3C4232ABCF63}" dt="2026-07-18T12:11:10.356" v="3764" actId="255"/>
          <ac:spMkLst>
            <pc:docMk/>
            <pc:sldMk cId="3296295131" sldId="355"/>
            <ac:spMk id="15" creationId="{E7EA7630-78FF-4061-9E49-B4C17EADB77B}"/>
          </ac:spMkLst>
        </pc:spChg>
        <pc:spChg chg="mod">
          <ac:chgData name="Wojciech Kustra" userId="afebd3d0-216b-4c4f-8992-1bf1fda6d5e8" providerId="ADAL" clId="{1D307E72-7901-4E61-A01B-3C4232ABCF63}" dt="2026-07-18T12:11:10.356" v="3764" actId="255"/>
          <ac:spMkLst>
            <pc:docMk/>
            <pc:sldMk cId="3296295131" sldId="355"/>
            <ac:spMk id="16" creationId="{E99274BB-3C49-49BD-9639-9601EE70946A}"/>
          </ac:spMkLst>
        </pc:spChg>
        <pc:spChg chg="mod">
          <ac:chgData name="Wojciech Kustra" userId="afebd3d0-216b-4c4f-8992-1bf1fda6d5e8" providerId="ADAL" clId="{1D307E72-7901-4E61-A01B-3C4232ABCF63}" dt="2026-07-18T12:11:10.356" v="3764" actId="255"/>
          <ac:spMkLst>
            <pc:docMk/>
            <pc:sldMk cId="3296295131" sldId="355"/>
            <ac:spMk id="17" creationId="{60C3A6C2-90B7-4276-B8B4-C9E554E2D8C7}"/>
          </ac:spMkLst>
        </pc:spChg>
        <pc:spChg chg="mod">
          <ac:chgData name="Wojciech Kustra" userId="afebd3d0-216b-4c4f-8992-1bf1fda6d5e8" providerId="ADAL" clId="{1D307E72-7901-4E61-A01B-3C4232ABCF63}" dt="2026-07-18T12:11:10.356" v="3764" actId="255"/>
          <ac:spMkLst>
            <pc:docMk/>
            <pc:sldMk cId="3296295131" sldId="355"/>
            <ac:spMk id="18" creationId="{02063FF1-982E-4059-96F7-BA6BADA5BD50}"/>
          </ac:spMkLst>
        </pc:spChg>
        <pc:spChg chg="mod">
          <ac:chgData name="Wojciech Kustra" userId="afebd3d0-216b-4c4f-8992-1bf1fda6d5e8" providerId="ADAL" clId="{1D307E72-7901-4E61-A01B-3C4232ABCF63}" dt="2026-07-18T12:11:10.356" v="3764" actId="255"/>
          <ac:spMkLst>
            <pc:docMk/>
            <pc:sldMk cId="3296295131" sldId="355"/>
            <ac:spMk id="19" creationId="{41AC4528-35A3-47AC-8A59-370EB3748E60}"/>
          </ac:spMkLst>
        </pc:spChg>
        <pc:spChg chg="mod">
          <ac:chgData name="Wojciech Kustra" userId="afebd3d0-216b-4c4f-8992-1bf1fda6d5e8" providerId="ADAL" clId="{1D307E72-7901-4E61-A01B-3C4232ABCF63}" dt="2026-07-18T12:11:10.356" v="3764" actId="255"/>
          <ac:spMkLst>
            <pc:docMk/>
            <pc:sldMk cId="3296295131" sldId="355"/>
            <ac:spMk id="20" creationId="{0736BB6D-56D9-4FFA-B2E6-7B37082DB7FD}"/>
          </ac:spMkLst>
        </pc:spChg>
      </pc:sldChg>
      <pc:sldChg chg="modSp add mod">
        <pc:chgData name="Wojciech Kustra" userId="afebd3d0-216b-4c4f-8992-1bf1fda6d5e8" providerId="ADAL" clId="{1D307E72-7901-4E61-A01B-3C4232ABCF63}" dt="2026-07-18T12:11:28.889" v="3767" actId="255"/>
        <pc:sldMkLst>
          <pc:docMk/>
          <pc:sldMk cId="1666676497" sldId="356"/>
        </pc:sldMkLst>
        <pc:spChg chg="mod">
          <ac:chgData name="Wojciech Kustra" userId="afebd3d0-216b-4c4f-8992-1bf1fda6d5e8" providerId="ADAL" clId="{1D307E72-7901-4E61-A01B-3C4232ABCF63}" dt="2026-07-18T12:11:28.889" v="3767" actId="255"/>
          <ac:spMkLst>
            <pc:docMk/>
            <pc:sldMk cId="1666676497" sldId="356"/>
            <ac:spMk id="11" creationId="{1C01181F-8417-41B6-A865-058F0B5F62E9}"/>
          </ac:spMkLst>
        </pc:spChg>
        <pc:spChg chg="mod">
          <ac:chgData name="Wojciech Kustra" userId="afebd3d0-216b-4c4f-8992-1bf1fda6d5e8" providerId="ADAL" clId="{1D307E72-7901-4E61-A01B-3C4232ABCF63}" dt="2026-07-18T12:11:28.889" v="3767" actId="255"/>
          <ac:spMkLst>
            <pc:docMk/>
            <pc:sldMk cId="1666676497" sldId="356"/>
            <ac:spMk id="12" creationId="{57E5D57E-3449-4E46-94C6-75D6F1FBD5AB}"/>
          </ac:spMkLst>
        </pc:spChg>
        <pc:spChg chg="mod">
          <ac:chgData name="Wojciech Kustra" userId="afebd3d0-216b-4c4f-8992-1bf1fda6d5e8" providerId="ADAL" clId="{1D307E72-7901-4E61-A01B-3C4232ABCF63}" dt="2026-07-18T12:11:28.889" v="3767" actId="255"/>
          <ac:spMkLst>
            <pc:docMk/>
            <pc:sldMk cId="1666676497" sldId="356"/>
            <ac:spMk id="13" creationId="{73B1F3B9-F5D3-41C9-9D29-476CA94299BE}"/>
          </ac:spMkLst>
        </pc:spChg>
        <pc:spChg chg="mod">
          <ac:chgData name="Wojciech Kustra" userId="afebd3d0-216b-4c4f-8992-1bf1fda6d5e8" providerId="ADAL" clId="{1D307E72-7901-4E61-A01B-3C4232ABCF63}" dt="2026-07-18T12:11:28.889" v="3767" actId="255"/>
          <ac:spMkLst>
            <pc:docMk/>
            <pc:sldMk cId="1666676497" sldId="356"/>
            <ac:spMk id="14" creationId="{F74FF5AF-CC58-46A3-8D8B-8C050572926E}"/>
          </ac:spMkLst>
        </pc:spChg>
        <pc:spChg chg="mod">
          <ac:chgData name="Wojciech Kustra" userId="afebd3d0-216b-4c4f-8992-1bf1fda6d5e8" providerId="ADAL" clId="{1D307E72-7901-4E61-A01B-3C4232ABCF63}" dt="2026-07-18T12:11:28.889" v="3767" actId="255"/>
          <ac:spMkLst>
            <pc:docMk/>
            <pc:sldMk cId="1666676497" sldId="356"/>
            <ac:spMk id="15" creationId="{B090FD88-2B5E-4571-8572-DC936F3C614A}"/>
          </ac:spMkLst>
        </pc:spChg>
        <pc:spChg chg="mod">
          <ac:chgData name="Wojciech Kustra" userId="afebd3d0-216b-4c4f-8992-1bf1fda6d5e8" providerId="ADAL" clId="{1D307E72-7901-4E61-A01B-3C4232ABCF63}" dt="2026-07-18T12:11:28.889" v="3767" actId="255"/>
          <ac:spMkLst>
            <pc:docMk/>
            <pc:sldMk cId="1666676497" sldId="356"/>
            <ac:spMk id="16" creationId="{F06086B4-8E90-4EB1-A78C-4399497D7DC7}"/>
          </ac:spMkLst>
        </pc:spChg>
        <pc:spChg chg="mod">
          <ac:chgData name="Wojciech Kustra" userId="afebd3d0-216b-4c4f-8992-1bf1fda6d5e8" providerId="ADAL" clId="{1D307E72-7901-4E61-A01B-3C4232ABCF63}" dt="2026-07-18T12:11:28.889" v="3767" actId="255"/>
          <ac:spMkLst>
            <pc:docMk/>
            <pc:sldMk cId="1666676497" sldId="356"/>
            <ac:spMk id="17" creationId="{978451CB-1F26-4116-8AF2-7C2C1B05127A}"/>
          </ac:spMkLst>
        </pc:spChg>
        <pc:spChg chg="mod">
          <ac:chgData name="Wojciech Kustra" userId="afebd3d0-216b-4c4f-8992-1bf1fda6d5e8" providerId="ADAL" clId="{1D307E72-7901-4E61-A01B-3C4232ABCF63}" dt="2026-07-18T12:11:28.889" v="3767" actId="255"/>
          <ac:spMkLst>
            <pc:docMk/>
            <pc:sldMk cId="1666676497" sldId="356"/>
            <ac:spMk id="18" creationId="{8CCC771B-543A-433F-A6E1-1E5523F7D406}"/>
          </ac:spMkLst>
        </pc:spChg>
      </pc:sldChg>
      <pc:sldChg chg="modSp add mod">
        <pc:chgData name="Wojciech Kustra" userId="afebd3d0-216b-4c4f-8992-1bf1fda6d5e8" providerId="ADAL" clId="{1D307E72-7901-4E61-A01B-3C4232ABCF63}" dt="2026-07-18T12:11:37.667" v="3768" actId="255"/>
        <pc:sldMkLst>
          <pc:docMk/>
          <pc:sldMk cId="981898754" sldId="357"/>
        </pc:sldMkLst>
        <pc:spChg chg="mod">
          <ac:chgData name="Wojciech Kustra" userId="afebd3d0-216b-4c4f-8992-1bf1fda6d5e8" providerId="ADAL" clId="{1D307E72-7901-4E61-A01B-3C4232ABCF63}" dt="2026-07-18T12:11:37.667" v="3768" actId="255"/>
          <ac:spMkLst>
            <pc:docMk/>
            <pc:sldMk cId="981898754" sldId="357"/>
            <ac:spMk id="53" creationId="{777E8330-CEC3-402F-AAE7-5866965A5437}"/>
          </ac:spMkLst>
        </pc:spChg>
        <pc:spChg chg="mod">
          <ac:chgData name="Wojciech Kustra" userId="afebd3d0-216b-4c4f-8992-1bf1fda6d5e8" providerId="ADAL" clId="{1D307E72-7901-4E61-A01B-3C4232ABCF63}" dt="2026-07-18T12:11:37.667" v="3768" actId="255"/>
          <ac:spMkLst>
            <pc:docMk/>
            <pc:sldMk cId="981898754" sldId="357"/>
            <ac:spMk id="54" creationId="{EEA32FF8-FDF8-457C-813D-F1B7E295BE05}"/>
          </ac:spMkLst>
        </pc:spChg>
        <pc:spChg chg="mod">
          <ac:chgData name="Wojciech Kustra" userId="afebd3d0-216b-4c4f-8992-1bf1fda6d5e8" providerId="ADAL" clId="{1D307E72-7901-4E61-A01B-3C4232ABCF63}" dt="2026-07-18T12:11:37.667" v="3768" actId="255"/>
          <ac:spMkLst>
            <pc:docMk/>
            <pc:sldMk cId="981898754" sldId="357"/>
            <ac:spMk id="55" creationId="{7A926102-9BCF-4D4C-BFB7-CB58E9D5720A}"/>
          </ac:spMkLst>
        </pc:spChg>
        <pc:spChg chg="mod">
          <ac:chgData name="Wojciech Kustra" userId="afebd3d0-216b-4c4f-8992-1bf1fda6d5e8" providerId="ADAL" clId="{1D307E72-7901-4E61-A01B-3C4232ABCF63}" dt="2026-07-18T12:11:37.667" v="3768" actId="255"/>
          <ac:spMkLst>
            <pc:docMk/>
            <pc:sldMk cId="981898754" sldId="357"/>
            <ac:spMk id="56" creationId="{4FF68E46-46F1-44AA-A83E-EB87D05A1B0D}"/>
          </ac:spMkLst>
        </pc:spChg>
        <pc:spChg chg="mod">
          <ac:chgData name="Wojciech Kustra" userId="afebd3d0-216b-4c4f-8992-1bf1fda6d5e8" providerId="ADAL" clId="{1D307E72-7901-4E61-A01B-3C4232ABCF63}" dt="2026-07-18T12:11:37.667" v="3768" actId="255"/>
          <ac:spMkLst>
            <pc:docMk/>
            <pc:sldMk cId="981898754" sldId="357"/>
            <ac:spMk id="57" creationId="{11615B8B-0013-422C-88EF-FF81F85A35AA}"/>
          </ac:spMkLst>
        </pc:spChg>
      </pc:sldChg>
      <pc:sldChg chg="modSp add mod">
        <pc:chgData name="Wojciech Kustra" userId="afebd3d0-216b-4c4f-8992-1bf1fda6d5e8" providerId="ADAL" clId="{1D307E72-7901-4E61-A01B-3C4232ABCF63}" dt="2026-07-18T12:11:48.103" v="3771" actId="255"/>
        <pc:sldMkLst>
          <pc:docMk/>
          <pc:sldMk cId="1571505184" sldId="358"/>
        </pc:sldMkLst>
        <pc:spChg chg="mod">
          <ac:chgData name="Wojciech Kustra" userId="afebd3d0-216b-4c4f-8992-1bf1fda6d5e8" providerId="ADAL" clId="{1D307E72-7901-4E61-A01B-3C4232ABCF63}" dt="2026-07-18T12:11:48.103" v="3771" actId="255"/>
          <ac:spMkLst>
            <pc:docMk/>
            <pc:sldMk cId="1571505184" sldId="358"/>
            <ac:spMk id="10" creationId="{404A3563-DD10-4FB6-89EB-6D860D5F76F1}"/>
          </ac:spMkLst>
        </pc:spChg>
        <pc:spChg chg="mod">
          <ac:chgData name="Wojciech Kustra" userId="afebd3d0-216b-4c4f-8992-1bf1fda6d5e8" providerId="ADAL" clId="{1D307E72-7901-4E61-A01B-3C4232ABCF63}" dt="2026-07-18T12:11:48.103" v="3771" actId="255"/>
          <ac:spMkLst>
            <pc:docMk/>
            <pc:sldMk cId="1571505184" sldId="358"/>
            <ac:spMk id="11" creationId="{6EECAA53-4C98-417E-96E4-51778DB84EB0}"/>
          </ac:spMkLst>
        </pc:spChg>
        <pc:spChg chg="mod">
          <ac:chgData name="Wojciech Kustra" userId="afebd3d0-216b-4c4f-8992-1bf1fda6d5e8" providerId="ADAL" clId="{1D307E72-7901-4E61-A01B-3C4232ABCF63}" dt="2026-07-18T12:11:48.103" v="3771" actId="255"/>
          <ac:spMkLst>
            <pc:docMk/>
            <pc:sldMk cId="1571505184" sldId="358"/>
            <ac:spMk id="12" creationId="{34CD6C35-3100-4616-A4A3-619A05F4654C}"/>
          </ac:spMkLst>
        </pc:spChg>
        <pc:spChg chg="mod">
          <ac:chgData name="Wojciech Kustra" userId="afebd3d0-216b-4c4f-8992-1bf1fda6d5e8" providerId="ADAL" clId="{1D307E72-7901-4E61-A01B-3C4232ABCF63}" dt="2026-07-18T12:11:48.103" v="3771" actId="255"/>
          <ac:spMkLst>
            <pc:docMk/>
            <pc:sldMk cId="1571505184" sldId="358"/>
            <ac:spMk id="13" creationId="{B6C96122-B397-4BA4-BF09-9FA1297B8B83}"/>
          </ac:spMkLst>
        </pc:spChg>
        <pc:spChg chg="mod">
          <ac:chgData name="Wojciech Kustra" userId="afebd3d0-216b-4c4f-8992-1bf1fda6d5e8" providerId="ADAL" clId="{1D307E72-7901-4E61-A01B-3C4232ABCF63}" dt="2026-07-18T12:11:48.103" v="3771" actId="255"/>
          <ac:spMkLst>
            <pc:docMk/>
            <pc:sldMk cId="1571505184" sldId="358"/>
            <ac:spMk id="14" creationId="{431E6C7D-B4FD-486A-B1E0-268163F0C651}"/>
          </ac:spMkLst>
        </pc:spChg>
        <pc:spChg chg="mod">
          <ac:chgData name="Wojciech Kustra" userId="afebd3d0-216b-4c4f-8992-1bf1fda6d5e8" providerId="ADAL" clId="{1D307E72-7901-4E61-A01B-3C4232ABCF63}" dt="2026-07-18T12:11:48.103" v="3771" actId="255"/>
          <ac:spMkLst>
            <pc:docMk/>
            <pc:sldMk cId="1571505184" sldId="358"/>
            <ac:spMk id="15" creationId="{839F5AC3-A070-4145-9846-3AB6F03B855B}"/>
          </ac:spMkLst>
        </pc:spChg>
      </pc:sldChg>
      <pc:sldChg chg="modSp add mod">
        <pc:chgData name="Wojciech Kustra" userId="afebd3d0-216b-4c4f-8992-1bf1fda6d5e8" providerId="ADAL" clId="{1D307E72-7901-4E61-A01B-3C4232ABCF63}" dt="2026-07-18T12:12:01.198" v="3774" actId="255"/>
        <pc:sldMkLst>
          <pc:docMk/>
          <pc:sldMk cId="1120573501" sldId="359"/>
        </pc:sldMkLst>
        <pc:spChg chg="mod">
          <ac:chgData name="Wojciech Kustra" userId="afebd3d0-216b-4c4f-8992-1bf1fda6d5e8" providerId="ADAL" clId="{1D307E72-7901-4E61-A01B-3C4232ABCF63}" dt="2026-07-18T12:12:01.198" v="3774" actId="255"/>
          <ac:spMkLst>
            <pc:docMk/>
            <pc:sldMk cId="1120573501" sldId="359"/>
            <ac:spMk id="10" creationId="{931466F6-88B6-46C9-AC6C-FC17733EAF5C}"/>
          </ac:spMkLst>
        </pc:spChg>
        <pc:spChg chg="mod">
          <ac:chgData name="Wojciech Kustra" userId="afebd3d0-216b-4c4f-8992-1bf1fda6d5e8" providerId="ADAL" clId="{1D307E72-7901-4E61-A01B-3C4232ABCF63}" dt="2026-07-18T12:12:01.198" v="3774" actId="255"/>
          <ac:spMkLst>
            <pc:docMk/>
            <pc:sldMk cId="1120573501" sldId="359"/>
            <ac:spMk id="11" creationId="{375EE8A9-0D3F-453A-AF21-9A33EA366554}"/>
          </ac:spMkLst>
        </pc:spChg>
        <pc:spChg chg="mod">
          <ac:chgData name="Wojciech Kustra" userId="afebd3d0-216b-4c4f-8992-1bf1fda6d5e8" providerId="ADAL" clId="{1D307E72-7901-4E61-A01B-3C4232ABCF63}" dt="2026-07-18T12:12:01.198" v="3774" actId="255"/>
          <ac:spMkLst>
            <pc:docMk/>
            <pc:sldMk cId="1120573501" sldId="359"/>
            <ac:spMk id="12" creationId="{ACC768A2-16C7-475C-AD47-34529439D117}"/>
          </ac:spMkLst>
        </pc:spChg>
        <pc:spChg chg="mod">
          <ac:chgData name="Wojciech Kustra" userId="afebd3d0-216b-4c4f-8992-1bf1fda6d5e8" providerId="ADAL" clId="{1D307E72-7901-4E61-A01B-3C4232ABCF63}" dt="2026-07-18T12:12:01.198" v="3774" actId="255"/>
          <ac:spMkLst>
            <pc:docMk/>
            <pc:sldMk cId="1120573501" sldId="359"/>
            <ac:spMk id="13" creationId="{4B386596-98B5-40D3-A557-3A83D798A37B}"/>
          </ac:spMkLst>
        </pc:spChg>
        <pc:spChg chg="mod">
          <ac:chgData name="Wojciech Kustra" userId="afebd3d0-216b-4c4f-8992-1bf1fda6d5e8" providerId="ADAL" clId="{1D307E72-7901-4E61-A01B-3C4232ABCF63}" dt="2026-07-18T12:12:01.198" v="3774" actId="255"/>
          <ac:spMkLst>
            <pc:docMk/>
            <pc:sldMk cId="1120573501" sldId="359"/>
            <ac:spMk id="14" creationId="{91F5F410-3A85-4FE5-831A-44316E632A6E}"/>
          </ac:spMkLst>
        </pc:spChg>
        <pc:spChg chg="mod">
          <ac:chgData name="Wojciech Kustra" userId="afebd3d0-216b-4c4f-8992-1bf1fda6d5e8" providerId="ADAL" clId="{1D307E72-7901-4E61-A01B-3C4232ABCF63}" dt="2026-07-18T12:12:01.198" v="3774" actId="255"/>
          <ac:spMkLst>
            <pc:docMk/>
            <pc:sldMk cId="1120573501" sldId="359"/>
            <ac:spMk id="15" creationId="{64C7ED4A-C948-41A9-8D3C-923B9B13CF31}"/>
          </ac:spMkLst>
        </pc:spChg>
      </pc:sldChg>
      <pc:sldChg chg="modSp add mod">
        <pc:chgData name="Wojciech Kustra" userId="afebd3d0-216b-4c4f-8992-1bf1fda6d5e8" providerId="ADAL" clId="{1D307E72-7901-4E61-A01B-3C4232ABCF63}" dt="2026-07-18T12:12:15.549" v="3776" actId="255"/>
        <pc:sldMkLst>
          <pc:docMk/>
          <pc:sldMk cId="2681996517" sldId="360"/>
        </pc:sldMkLst>
        <pc:spChg chg="mod">
          <ac:chgData name="Wojciech Kustra" userId="afebd3d0-216b-4c4f-8992-1bf1fda6d5e8" providerId="ADAL" clId="{1D307E72-7901-4E61-A01B-3C4232ABCF63}" dt="2026-07-18T12:12:15.549" v="3776" actId="255"/>
          <ac:spMkLst>
            <pc:docMk/>
            <pc:sldMk cId="2681996517" sldId="360"/>
            <ac:spMk id="21" creationId="{E8BEB44F-12AC-42D8-A9E5-B478B104954F}"/>
          </ac:spMkLst>
        </pc:spChg>
        <pc:spChg chg="mod">
          <ac:chgData name="Wojciech Kustra" userId="afebd3d0-216b-4c4f-8992-1bf1fda6d5e8" providerId="ADAL" clId="{1D307E72-7901-4E61-A01B-3C4232ABCF63}" dt="2026-07-18T12:12:15.549" v="3776" actId="255"/>
          <ac:spMkLst>
            <pc:docMk/>
            <pc:sldMk cId="2681996517" sldId="360"/>
            <ac:spMk id="22" creationId="{23052E9D-9A06-4ADC-BCF5-FD55B849D375}"/>
          </ac:spMkLst>
        </pc:spChg>
        <pc:spChg chg="mod">
          <ac:chgData name="Wojciech Kustra" userId="afebd3d0-216b-4c4f-8992-1bf1fda6d5e8" providerId="ADAL" clId="{1D307E72-7901-4E61-A01B-3C4232ABCF63}" dt="2026-07-18T12:12:15.549" v="3776" actId="255"/>
          <ac:spMkLst>
            <pc:docMk/>
            <pc:sldMk cId="2681996517" sldId="360"/>
            <ac:spMk id="23" creationId="{CAFFCDCE-EB50-4DCE-9B71-CBC8A86617A4}"/>
          </ac:spMkLst>
        </pc:spChg>
        <pc:spChg chg="mod">
          <ac:chgData name="Wojciech Kustra" userId="afebd3d0-216b-4c4f-8992-1bf1fda6d5e8" providerId="ADAL" clId="{1D307E72-7901-4E61-A01B-3C4232ABCF63}" dt="2026-07-18T12:12:15.549" v="3776" actId="255"/>
          <ac:spMkLst>
            <pc:docMk/>
            <pc:sldMk cId="2681996517" sldId="360"/>
            <ac:spMk id="24" creationId="{A5FED546-E2F3-4C3D-8859-EAC787840A66}"/>
          </ac:spMkLst>
        </pc:spChg>
        <pc:spChg chg="mod">
          <ac:chgData name="Wojciech Kustra" userId="afebd3d0-216b-4c4f-8992-1bf1fda6d5e8" providerId="ADAL" clId="{1D307E72-7901-4E61-A01B-3C4232ABCF63}" dt="2026-07-18T12:12:15.549" v="3776" actId="255"/>
          <ac:spMkLst>
            <pc:docMk/>
            <pc:sldMk cId="2681996517" sldId="360"/>
            <ac:spMk id="25" creationId="{E1AADEAF-7D54-478C-9DA6-9DB5524EC5A8}"/>
          </ac:spMkLst>
        </pc:spChg>
        <pc:spChg chg="mod">
          <ac:chgData name="Wojciech Kustra" userId="afebd3d0-216b-4c4f-8992-1bf1fda6d5e8" providerId="ADAL" clId="{1D307E72-7901-4E61-A01B-3C4232ABCF63}" dt="2026-07-18T12:12:15.549" v="3776" actId="255"/>
          <ac:spMkLst>
            <pc:docMk/>
            <pc:sldMk cId="2681996517" sldId="360"/>
            <ac:spMk id="26" creationId="{20A25668-0BA0-4148-A7B4-847715D8C447}"/>
          </ac:spMkLst>
        </pc:spChg>
        <pc:spChg chg="mod">
          <ac:chgData name="Wojciech Kustra" userId="afebd3d0-216b-4c4f-8992-1bf1fda6d5e8" providerId="ADAL" clId="{1D307E72-7901-4E61-A01B-3C4232ABCF63}" dt="2026-07-18T12:12:15.549" v="3776" actId="255"/>
          <ac:spMkLst>
            <pc:docMk/>
            <pc:sldMk cId="2681996517" sldId="360"/>
            <ac:spMk id="27" creationId="{7F6109C1-AC61-4B38-8309-A65BBCECE43E}"/>
          </ac:spMkLst>
        </pc:spChg>
        <pc:spChg chg="mod">
          <ac:chgData name="Wojciech Kustra" userId="afebd3d0-216b-4c4f-8992-1bf1fda6d5e8" providerId="ADAL" clId="{1D307E72-7901-4E61-A01B-3C4232ABCF63}" dt="2026-07-18T12:12:15.549" v="3776" actId="255"/>
          <ac:spMkLst>
            <pc:docMk/>
            <pc:sldMk cId="2681996517" sldId="360"/>
            <ac:spMk id="28" creationId="{CCDAE6C6-B59D-4F98-BC12-07FF451A573B}"/>
          </ac:spMkLst>
        </pc:spChg>
        <pc:spChg chg="mod">
          <ac:chgData name="Wojciech Kustra" userId="afebd3d0-216b-4c4f-8992-1bf1fda6d5e8" providerId="ADAL" clId="{1D307E72-7901-4E61-A01B-3C4232ABCF63}" dt="2026-07-18T12:12:15.549" v="3776" actId="255"/>
          <ac:spMkLst>
            <pc:docMk/>
            <pc:sldMk cId="2681996517" sldId="360"/>
            <ac:spMk id="29" creationId="{F548212E-59AD-4784-ACF6-DEE42E979AE8}"/>
          </ac:spMkLst>
        </pc:spChg>
      </pc:sldChg>
      <pc:sldChg chg="modSp add mod">
        <pc:chgData name="Wojciech Kustra" userId="afebd3d0-216b-4c4f-8992-1bf1fda6d5e8" providerId="ADAL" clId="{1D307E72-7901-4E61-A01B-3C4232ABCF63}" dt="2026-07-18T12:12:28.101" v="3778" actId="255"/>
        <pc:sldMkLst>
          <pc:docMk/>
          <pc:sldMk cId="3068154147" sldId="361"/>
        </pc:sldMkLst>
        <pc:spChg chg="mod">
          <ac:chgData name="Wojciech Kustra" userId="afebd3d0-216b-4c4f-8992-1bf1fda6d5e8" providerId="ADAL" clId="{1D307E72-7901-4E61-A01B-3C4232ABCF63}" dt="2026-07-18T12:12:28.101" v="3778" actId="255"/>
          <ac:spMkLst>
            <pc:docMk/>
            <pc:sldMk cId="3068154147" sldId="361"/>
            <ac:spMk id="8" creationId="{34ECBC66-29F2-4CEE-B7FB-88B3A7F920FB}"/>
          </ac:spMkLst>
        </pc:spChg>
        <pc:spChg chg="mod">
          <ac:chgData name="Wojciech Kustra" userId="afebd3d0-216b-4c4f-8992-1bf1fda6d5e8" providerId="ADAL" clId="{1D307E72-7901-4E61-A01B-3C4232ABCF63}" dt="2026-07-18T12:12:28.101" v="3778" actId="255"/>
          <ac:spMkLst>
            <pc:docMk/>
            <pc:sldMk cId="3068154147" sldId="361"/>
            <ac:spMk id="9" creationId="{F0A418DD-8210-4FC3-B7CF-470DB0723B9F}"/>
          </ac:spMkLst>
        </pc:spChg>
        <pc:spChg chg="mod">
          <ac:chgData name="Wojciech Kustra" userId="afebd3d0-216b-4c4f-8992-1bf1fda6d5e8" providerId="ADAL" clId="{1D307E72-7901-4E61-A01B-3C4232ABCF63}" dt="2026-07-18T12:12:28.101" v="3778" actId="255"/>
          <ac:spMkLst>
            <pc:docMk/>
            <pc:sldMk cId="3068154147" sldId="361"/>
            <ac:spMk id="10" creationId="{4A27F295-8D3D-45E2-9AA6-0566F3CB48A4}"/>
          </ac:spMkLst>
        </pc:spChg>
        <pc:spChg chg="mod">
          <ac:chgData name="Wojciech Kustra" userId="afebd3d0-216b-4c4f-8992-1bf1fda6d5e8" providerId="ADAL" clId="{1D307E72-7901-4E61-A01B-3C4232ABCF63}" dt="2026-07-18T12:12:28.101" v="3778" actId="255"/>
          <ac:spMkLst>
            <pc:docMk/>
            <pc:sldMk cId="3068154147" sldId="361"/>
            <ac:spMk id="11" creationId="{8323F975-C879-4A8D-B683-1A7B30510088}"/>
          </ac:spMkLst>
        </pc:spChg>
      </pc:sldChg>
      <pc:sldChg chg="modSp add mod">
        <pc:chgData name="Wojciech Kustra" userId="afebd3d0-216b-4c4f-8992-1bf1fda6d5e8" providerId="ADAL" clId="{1D307E72-7901-4E61-A01B-3C4232ABCF63}" dt="2026-07-18T12:12:37.888" v="3780" actId="255"/>
        <pc:sldMkLst>
          <pc:docMk/>
          <pc:sldMk cId="1682607588" sldId="362"/>
        </pc:sldMkLst>
        <pc:spChg chg="mod">
          <ac:chgData name="Wojciech Kustra" userId="afebd3d0-216b-4c4f-8992-1bf1fda6d5e8" providerId="ADAL" clId="{1D307E72-7901-4E61-A01B-3C4232ABCF63}" dt="2026-07-18T12:12:37.888" v="3780" actId="255"/>
          <ac:spMkLst>
            <pc:docMk/>
            <pc:sldMk cId="1682607588" sldId="362"/>
            <ac:spMk id="8" creationId="{EBC2B38A-F0BC-460A-B0C7-ECA7618B7473}"/>
          </ac:spMkLst>
        </pc:spChg>
        <pc:spChg chg="mod">
          <ac:chgData name="Wojciech Kustra" userId="afebd3d0-216b-4c4f-8992-1bf1fda6d5e8" providerId="ADAL" clId="{1D307E72-7901-4E61-A01B-3C4232ABCF63}" dt="2026-07-18T12:12:37.888" v="3780" actId="255"/>
          <ac:spMkLst>
            <pc:docMk/>
            <pc:sldMk cId="1682607588" sldId="362"/>
            <ac:spMk id="9" creationId="{9B224AFB-2B76-4C62-9313-8F13401C8606}"/>
          </ac:spMkLst>
        </pc:spChg>
        <pc:spChg chg="mod">
          <ac:chgData name="Wojciech Kustra" userId="afebd3d0-216b-4c4f-8992-1bf1fda6d5e8" providerId="ADAL" clId="{1D307E72-7901-4E61-A01B-3C4232ABCF63}" dt="2026-07-18T12:12:37.888" v="3780" actId="255"/>
          <ac:spMkLst>
            <pc:docMk/>
            <pc:sldMk cId="1682607588" sldId="362"/>
            <ac:spMk id="10" creationId="{507F9A4A-3726-48F2-BFB8-F7D44006E873}"/>
          </ac:spMkLst>
        </pc:spChg>
        <pc:spChg chg="mod">
          <ac:chgData name="Wojciech Kustra" userId="afebd3d0-216b-4c4f-8992-1bf1fda6d5e8" providerId="ADAL" clId="{1D307E72-7901-4E61-A01B-3C4232ABCF63}" dt="2026-07-18T12:12:37.888" v="3780" actId="255"/>
          <ac:spMkLst>
            <pc:docMk/>
            <pc:sldMk cId="1682607588" sldId="362"/>
            <ac:spMk id="11" creationId="{D8446C8C-EA20-4454-9184-EE4BD76F8662}"/>
          </ac:spMkLst>
        </pc:spChg>
        <pc:spChg chg="mod">
          <ac:chgData name="Wojciech Kustra" userId="afebd3d0-216b-4c4f-8992-1bf1fda6d5e8" providerId="ADAL" clId="{1D307E72-7901-4E61-A01B-3C4232ABCF63}" dt="2026-07-18T12:12:37.888" v="3780" actId="255"/>
          <ac:spMkLst>
            <pc:docMk/>
            <pc:sldMk cId="1682607588" sldId="362"/>
            <ac:spMk id="12" creationId="{FB6B4149-347D-475E-B9F8-D771031040B1}"/>
          </ac:spMkLst>
        </pc:spChg>
        <pc:spChg chg="mod">
          <ac:chgData name="Wojciech Kustra" userId="afebd3d0-216b-4c4f-8992-1bf1fda6d5e8" providerId="ADAL" clId="{1D307E72-7901-4E61-A01B-3C4232ABCF63}" dt="2026-07-18T12:12:37.888" v="3780" actId="255"/>
          <ac:spMkLst>
            <pc:docMk/>
            <pc:sldMk cId="1682607588" sldId="362"/>
            <ac:spMk id="13" creationId="{D46C7AC1-8345-41EC-8EAB-765DD24A0018}"/>
          </ac:spMkLst>
        </pc:spChg>
      </pc:sldChg>
      <pc:sldChg chg="modSp add mod">
        <pc:chgData name="Wojciech Kustra" userId="afebd3d0-216b-4c4f-8992-1bf1fda6d5e8" providerId="ADAL" clId="{1D307E72-7901-4E61-A01B-3C4232ABCF63}" dt="2026-07-18T12:09:58.019" v="3748" actId="255"/>
        <pc:sldMkLst>
          <pc:docMk/>
          <pc:sldMk cId="3181398521" sldId="363"/>
        </pc:sldMkLst>
        <pc:spChg chg="mod">
          <ac:chgData name="Wojciech Kustra" userId="afebd3d0-216b-4c4f-8992-1bf1fda6d5e8" providerId="ADAL" clId="{1D307E72-7901-4E61-A01B-3C4232ABCF63}" dt="2026-07-18T12:09:58.019" v="3748" actId="255"/>
          <ac:spMkLst>
            <pc:docMk/>
            <pc:sldMk cId="3181398521" sldId="363"/>
            <ac:spMk id="8" creationId="{A0C617A6-87CC-44E9-AF6F-C0FF5D18D53E}"/>
          </ac:spMkLst>
        </pc:spChg>
        <pc:spChg chg="mod">
          <ac:chgData name="Wojciech Kustra" userId="afebd3d0-216b-4c4f-8992-1bf1fda6d5e8" providerId="ADAL" clId="{1D307E72-7901-4E61-A01B-3C4232ABCF63}" dt="2026-07-18T12:09:58.019" v="3748" actId="255"/>
          <ac:spMkLst>
            <pc:docMk/>
            <pc:sldMk cId="3181398521" sldId="363"/>
            <ac:spMk id="9" creationId="{A63DC698-5868-457B-9625-EB886AA50E14}"/>
          </ac:spMkLst>
        </pc:spChg>
        <pc:spChg chg="mod">
          <ac:chgData name="Wojciech Kustra" userId="afebd3d0-216b-4c4f-8992-1bf1fda6d5e8" providerId="ADAL" clId="{1D307E72-7901-4E61-A01B-3C4232ABCF63}" dt="2026-07-18T12:09:58.019" v="3748" actId="255"/>
          <ac:spMkLst>
            <pc:docMk/>
            <pc:sldMk cId="3181398521" sldId="363"/>
            <ac:spMk id="10" creationId="{ACC5280F-C89F-46F8-9DF7-10B58EE9E568}"/>
          </ac:spMkLst>
        </pc:spChg>
        <pc:spChg chg="mod">
          <ac:chgData name="Wojciech Kustra" userId="afebd3d0-216b-4c4f-8992-1bf1fda6d5e8" providerId="ADAL" clId="{1D307E72-7901-4E61-A01B-3C4232ABCF63}" dt="2026-07-18T12:09:58.019" v="3748" actId="255"/>
          <ac:spMkLst>
            <pc:docMk/>
            <pc:sldMk cId="3181398521" sldId="363"/>
            <ac:spMk id="11" creationId="{8C80DAAA-AC89-422A-B7A2-C2C0A6F566CF}"/>
          </ac:spMkLst>
        </pc:spChg>
        <pc:spChg chg="mod">
          <ac:chgData name="Wojciech Kustra" userId="afebd3d0-216b-4c4f-8992-1bf1fda6d5e8" providerId="ADAL" clId="{1D307E72-7901-4E61-A01B-3C4232ABCF63}" dt="2026-07-18T12:09:58.019" v="3748" actId="255"/>
          <ac:spMkLst>
            <pc:docMk/>
            <pc:sldMk cId="3181398521" sldId="363"/>
            <ac:spMk id="12" creationId="{1F508985-B80E-4E03-99BE-F71247C45BFB}"/>
          </ac:spMkLst>
        </pc:spChg>
      </pc:sldChg>
      <pc:sldChg chg="modSp add mod">
        <pc:chgData name="Wojciech Kustra" userId="afebd3d0-216b-4c4f-8992-1bf1fda6d5e8" providerId="ADAL" clId="{1D307E72-7901-4E61-A01B-3C4232ABCF63}" dt="2026-07-18T12:12:54.268" v="3781" actId="255"/>
        <pc:sldMkLst>
          <pc:docMk/>
          <pc:sldMk cId="224555734" sldId="364"/>
        </pc:sldMkLst>
        <pc:spChg chg="mod">
          <ac:chgData name="Wojciech Kustra" userId="afebd3d0-216b-4c4f-8992-1bf1fda6d5e8" providerId="ADAL" clId="{1D307E72-7901-4E61-A01B-3C4232ABCF63}" dt="2026-07-18T12:12:54.268" v="3781" actId="255"/>
          <ac:spMkLst>
            <pc:docMk/>
            <pc:sldMk cId="224555734" sldId="364"/>
            <ac:spMk id="6" creationId="{4A6AF5E5-DFC9-FEC3-A226-E9368FBF9D1F}"/>
          </ac:spMkLst>
        </pc:spChg>
      </pc:sldChg>
      <pc:sldChg chg="modSp add mod">
        <pc:chgData name="Wojciech Kustra" userId="afebd3d0-216b-4c4f-8992-1bf1fda6d5e8" providerId="ADAL" clId="{1D307E72-7901-4E61-A01B-3C4232ABCF63}" dt="2026-07-18T12:13:06.266" v="3783" actId="113"/>
        <pc:sldMkLst>
          <pc:docMk/>
          <pc:sldMk cId="760793258" sldId="365"/>
        </pc:sldMkLst>
        <pc:spChg chg="mod">
          <ac:chgData name="Wojciech Kustra" userId="afebd3d0-216b-4c4f-8992-1bf1fda6d5e8" providerId="ADAL" clId="{1D307E72-7901-4E61-A01B-3C4232ABCF63}" dt="2026-07-18T12:13:06.266" v="3783" actId="113"/>
          <ac:spMkLst>
            <pc:docMk/>
            <pc:sldMk cId="760793258" sldId="365"/>
            <ac:spMk id="9" creationId="{7AFDACEE-44CD-4CBC-9B54-5D6D445C2070}"/>
          </ac:spMkLst>
        </pc:spChg>
        <pc:spChg chg="mod">
          <ac:chgData name="Wojciech Kustra" userId="afebd3d0-216b-4c4f-8992-1bf1fda6d5e8" providerId="ADAL" clId="{1D307E72-7901-4E61-A01B-3C4232ABCF63}" dt="2026-07-18T12:13:03.426" v="3782" actId="255"/>
          <ac:spMkLst>
            <pc:docMk/>
            <pc:sldMk cId="760793258" sldId="365"/>
            <ac:spMk id="10" creationId="{A81D8DD8-B8D4-419B-A48F-FE587BBAFD39}"/>
          </ac:spMkLst>
        </pc:spChg>
        <pc:spChg chg="mod">
          <ac:chgData name="Wojciech Kustra" userId="afebd3d0-216b-4c4f-8992-1bf1fda6d5e8" providerId="ADAL" clId="{1D307E72-7901-4E61-A01B-3C4232ABCF63}" dt="2026-07-18T12:13:03.426" v="3782" actId="255"/>
          <ac:spMkLst>
            <pc:docMk/>
            <pc:sldMk cId="760793258" sldId="365"/>
            <ac:spMk id="11" creationId="{C310D39C-4F04-4D47-BDDD-843784242E56}"/>
          </ac:spMkLst>
        </pc:spChg>
        <pc:spChg chg="mod">
          <ac:chgData name="Wojciech Kustra" userId="afebd3d0-216b-4c4f-8992-1bf1fda6d5e8" providerId="ADAL" clId="{1D307E72-7901-4E61-A01B-3C4232ABCF63}" dt="2026-07-18T12:13:03.426" v="3782" actId="255"/>
          <ac:spMkLst>
            <pc:docMk/>
            <pc:sldMk cId="760793258" sldId="365"/>
            <ac:spMk id="12" creationId="{D24BF6D5-E0BB-441E-9BEF-A545CDE60146}"/>
          </ac:spMkLst>
        </pc:spChg>
        <pc:spChg chg="mod">
          <ac:chgData name="Wojciech Kustra" userId="afebd3d0-216b-4c4f-8992-1bf1fda6d5e8" providerId="ADAL" clId="{1D307E72-7901-4E61-A01B-3C4232ABCF63}" dt="2026-07-18T12:13:03.426" v="3782" actId="255"/>
          <ac:spMkLst>
            <pc:docMk/>
            <pc:sldMk cId="760793258" sldId="365"/>
            <ac:spMk id="13" creationId="{A82FFDF1-E48B-42BD-8CA6-9C10B8748D48}"/>
          </ac:spMkLst>
        </pc:spChg>
        <pc:spChg chg="mod">
          <ac:chgData name="Wojciech Kustra" userId="afebd3d0-216b-4c4f-8992-1bf1fda6d5e8" providerId="ADAL" clId="{1D307E72-7901-4E61-A01B-3C4232ABCF63}" dt="2026-07-18T12:13:03.426" v="3782" actId="255"/>
          <ac:spMkLst>
            <pc:docMk/>
            <pc:sldMk cId="760793258" sldId="365"/>
            <ac:spMk id="14" creationId="{55DC84FF-9156-471F-9087-2BA3E5581EE3}"/>
          </ac:spMkLst>
        </pc:spChg>
      </pc:sldChg>
      <pc:sldChg chg="add del">
        <pc:chgData name="Wojciech Kustra" userId="afebd3d0-216b-4c4f-8992-1bf1fda6d5e8" providerId="ADAL" clId="{1D307E72-7901-4E61-A01B-3C4232ABCF63}" dt="2026-07-18T12:01:36.840" v="3732"/>
        <pc:sldMkLst>
          <pc:docMk/>
          <pc:sldMk cId="1503936917" sldId="366"/>
        </pc:sldMkLst>
      </pc:sldChg>
      <pc:sldChg chg="modSp add mod">
        <pc:chgData name="Wojciech Kustra" userId="afebd3d0-216b-4c4f-8992-1bf1fda6d5e8" providerId="ADAL" clId="{1D307E72-7901-4E61-A01B-3C4232ABCF63}" dt="2026-07-18T12:17:46.334" v="3864" actId="113"/>
        <pc:sldMkLst>
          <pc:docMk/>
          <pc:sldMk cId="2653051296" sldId="367"/>
        </pc:sldMkLst>
        <pc:spChg chg="mod">
          <ac:chgData name="Wojciech Kustra" userId="afebd3d0-216b-4c4f-8992-1bf1fda6d5e8" providerId="ADAL" clId="{1D307E72-7901-4E61-A01B-3C4232ABCF63}" dt="2026-07-18T12:17:46.334" v="3864" actId="113"/>
          <ac:spMkLst>
            <pc:docMk/>
            <pc:sldMk cId="2653051296" sldId="367"/>
            <ac:spMk id="7" creationId="{2F144988-569D-4318-8FC9-09379644B79A}"/>
          </ac:spMkLst>
        </pc:spChg>
      </pc:sldChg>
      <pc:sldChg chg="add del">
        <pc:chgData name="Wojciech Kustra" userId="afebd3d0-216b-4c4f-8992-1bf1fda6d5e8" providerId="ADAL" clId="{1D307E72-7901-4E61-A01B-3C4232ABCF63}" dt="2026-07-18T12:01:40.266" v="3734"/>
        <pc:sldMkLst>
          <pc:docMk/>
          <pc:sldMk cId="1798402084" sldId="368"/>
        </pc:sldMkLst>
      </pc:sldChg>
      <pc:sldChg chg="add">
        <pc:chgData name="Wojciech Kustra" userId="afebd3d0-216b-4c4f-8992-1bf1fda6d5e8" providerId="ADAL" clId="{1D307E72-7901-4E61-A01B-3C4232ABCF63}" dt="2026-07-18T12:00:38.016" v="3725"/>
        <pc:sldMkLst>
          <pc:docMk/>
          <pc:sldMk cId="2501750136" sldId="369"/>
        </pc:sldMkLst>
      </pc:sldChg>
      <pc:sldChg chg="add del">
        <pc:chgData name="Wojciech Kustra" userId="afebd3d0-216b-4c4f-8992-1bf1fda6d5e8" providerId="ADAL" clId="{1D307E72-7901-4E61-A01B-3C4232ABCF63}" dt="2026-07-18T12:02:11.501" v="3736"/>
        <pc:sldMkLst>
          <pc:docMk/>
          <pc:sldMk cId="2362190589" sldId="370"/>
        </pc:sldMkLst>
      </pc:sldChg>
      <pc:sldChg chg="add del">
        <pc:chgData name="Wojciech Kustra" userId="afebd3d0-216b-4c4f-8992-1bf1fda6d5e8" providerId="ADAL" clId="{1D307E72-7901-4E61-A01B-3C4232ABCF63}" dt="2026-07-18T12:02:15.057" v="3738"/>
        <pc:sldMkLst>
          <pc:docMk/>
          <pc:sldMk cId="1953053848" sldId="371"/>
        </pc:sldMkLst>
      </pc:sldChg>
      <pc:sldChg chg="add del">
        <pc:chgData name="Wojciech Kustra" userId="afebd3d0-216b-4c4f-8992-1bf1fda6d5e8" providerId="ADAL" clId="{1D307E72-7901-4E61-A01B-3C4232ABCF63}" dt="2026-07-18T12:02:18.958" v="3740"/>
        <pc:sldMkLst>
          <pc:docMk/>
          <pc:sldMk cId="1239337227" sldId="372"/>
        </pc:sldMkLst>
      </pc:sldChg>
      <pc:sldChg chg="add del">
        <pc:chgData name="Wojciech Kustra" userId="afebd3d0-216b-4c4f-8992-1bf1fda6d5e8" providerId="ADAL" clId="{1D307E72-7901-4E61-A01B-3C4232ABCF63}" dt="2026-07-18T12:02:22.666" v="3742"/>
        <pc:sldMkLst>
          <pc:docMk/>
          <pc:sldMk cId="2175685843" sldId="373"/>
        </pc:sldMkLst>
      </pc:sldChg>
      <pc:sldChg chg="add">
        <pc:chgData name="Wojciech Kustra" userId="afebd3d0-216b-4c4f-8992-1bf1fda6d5e8" providerId="ADAL" clId="{1D307E72-7901-4E61-A01B-3C4232ABCF63}" dt="2026-07-18T12:02:11.403" v="3735"/>
        <pc:sldMkLst>
          <pc:docMk/>
          <pc:sldMk cId="1643410888" sldId="374"/>
        </pc:sldMkLst>
      </pc:sldChg>
      <pc:sldChg chg="add">
        <pc:chgData name="Wojciech Kustra" userId="afebd3d0-216b-4c4f-8992-1bf1fda6d5e8" providerId="ADAL" clId="{1D307E72-7901-4E61-A01B-3C4232ABCF63}" dt="2026-07-18T12:02:14.976" v="3737"/>
        <pc:sldMkLst>
          <pc:docMk/>
          <pc:sldMk cId="682736891" sldId="375"/>
        </pc:sldMkLst>
      </pc:sldChg>
      <pc:sldChg chg="add del">
        <pc:chgData name="Wojciech Kustra" userId="afebd3d0-216b-4c4f-8992-1bf1fda6d5e8" providerId="ADAL" clId="{1D307E72-7901-4E61-A01B-3C4232ABCF63}" dt="2026-07-18T12:03:00.050" v="3744"/>
        <pc:sldMkLst>
          <pc:docMk/>
          <pc:sldMk cId="1466641060" sldId="376"/>
        </pc:sldMkLst>
      </pc:sldChg>
      <pc:sldChg chg="add">
        <pc:chgData name="Wojciech Kustra" userId="afebd3d0-216b-4c4f-8992-1bf1fda6d5e8" providerId="ADAL" clId="{1D307E72-7901-4E61-A01B-3C4232ABCF63}" dt="2026-07-18T12:02:22.546" v="3741"/>
        <pc:sldMkLst>
          <pc:docMk/>
          <pc:sldMk cId="539568078" sldId="377"/>
        </pc:sldMkLst>
      </pc:sldChg>
      <pc:sldChg chg="add del">
        <pc:chgData name="Wojciech Kustra" userId="afebd3d0-216b-4c4f-8992-1bf1fda6d5e8" providerId="ADAL" clId="{1D307E72-7901-4E61-A01B-3C4232ABCF63}" dt="2026-07-18T12:03:52.653" v="3746"/>
        <pc:sldMkLst>
          <pc:docMk/>
          <pc:sldMk cId="4143293661" sldId="378"/>
        </pc:sldMkLst>
      </pc:sldChg>
      <pc:sldChg chg="addSp delSp modSp add mod">
        <pc:chgData name="Wojciech Kustra" userId="afebd3d0-216b-4c4f-8992-1bf1fda6d5e8" providerId="ADAL" clId="{1D307E72-7901-4E61-A01B-3C4232ABCF63}" dt="2026-07-18T12:17:08.669" v="3846" actId="1076"/>
        <pc:sldMkLst>
          <pc:docMk/>
          <pc:sldMk cId="2158039590" sldId="379"/>
        </pc:sldMkLst>
        <pc:spChg chg="add mod ord">
          <ac:chgData name="Wojciech Kustra" userId="afebd3d0-216b-4c4f-8992-1bf1fda6d5e8" providerId="ADAL" clId="{1D307E72-7901-4E61-A01B-3C4232ABCF63}" dt="2026-07-18T12:16:25.727" v="3835" actId="207"/>
          <ac:spMkLst>
            <pc:docMk/>
            <pc:sldMk cId="2158039590" sldId="379"/>
            <ac:spMk id="3" creationId="{45E341BA-B4AD-ADC8-77B1-2A9F7230C508}"/>
          </ac:spMkLst>
        </pc:spChg>
        <pc:spChg chg="add mod ord">
          <ac:chgData name="Wojciech Kustra" userId="afebd3d0-216b-4c4f-8992-1bf1fda6d5e8" providerId="ADAL" clId="{1D307E72-7901-4E61-A01B-3C4232ABCF63}" dt="2026-07-18T12:16:59.952" v="3843" actId="207"/>
          <ac:spMkLst>
            <pc:docMk/>
            <pc:sldMk cId="2158039590" sldId="379"/>
            <ac:spMk id="5" creationId="{4D95F4CE-2371-C940-F8CC-D97E50CF00EF}"/>
          </ac:spMkLst>
        </pc:spChg>
        <pc:spChg chg="add mod ord">
          <ac:chgData name="Wojciech Kustra" userId="afebd3d0-216b-4c4f-8992-1bf1fda6d5e8" providerId="ADAL" clId="{1D307E72-7901-4E61-A01B-3C4232ABCF63}" dt="2026-07-18T12:16:48.094" v="3840" actId="207"/>
          <ac:spMkLst>
            <pc:docMk/>
            <pc:sldMk cId="2158039590" sldId="379"/>
            <ac:spMk id="7" creationId="{0052FB44-2316-29E9-1422-5D742ACCF542}"/>
          </ac:spMkLst>
        </pc:spChg>
        <pc:spChg chg="del">
          <ac:chgData name="Wojciech Kustra" userId="afebd3d0-216b-4c4f-8992-1bf1fda6d5e8" providerId="ADAL" clId="{1D307E72-7901-4E61-A01B-3C4232ABCF63}" dt="2026-07-18T12:15:15.054" v="3823" actId="478"/>
          <ac:spMkLst>
            <pc:docMk/>
            <pc:sldMk cId="2158039590" sldId="379"/>
            <ac:spMk id="10" creationId="{714629E9-A3D8-CB6C-7895-23CF0EC6EE94}"/>
          </ac:spMkLst>
        </pc:spChg>
        <pc:spChg chg="del">
          <ac:chgData name="Wojciech Kustra" userId="afebd3d0-216b-4c4f-8992-1bf1fda6d5e8" providerId="ADAL" clId="{1D307E72-7901-4E61-A01B-3C4232ABCF63}" dt="2026-07-18T12:13:26.946" v="3787" actId="478"/>
          <ac:spMkLst>
            <pc:docMk/>
            <pc:sldMk cId="2158039590" sldId="379"/>
            <ac:spMk id="22" creationId="{0CA2DA43-536D-48D9-9592-500FA78BBE44}"/>
          </ac:spMkLst>
        </pc:spChg>
        <pc:spChg chg="add del mod ord">
          <ac:chgData name="Wojciech Kustra" userId="afebd3d0-216b-4c4f-8992-1bf1fda6d5e8" providerId="ADAL" clId="{1D307E72-7901-4E61-A01B-3C4232ABCF63}" dt="2026-07-18T12:15:22.603" v="3826" actId="167"/>
          <ac:spMkLst>
            <pc:docMk/>
            <pc:sldMk cId="2158039590" sldId="379"/>
            <ac:spMk id="23" creationId="{DE3A13DB-40C5-4C35-AC03-135AE656F0C5}"/>
          </ac:spMkLst>
        </pc:spChg>
        <pc:spChg chg="add del mod">
          <ac:chgData name="Wojciech Kustra" userId="afebd3d0-216b-4c4f-8992-1bf1fda6d5e8" providerId="ADAL" clId="{1D307E72-7901-4E61-A01B-3C4232ABCF63}" dt="2026-07-18T12:17:05.229" v="3845" actId="478"/>
          <ac:spMkLst>
            <pc:docMk/>
            <pc:sldMk cId="2158039590" sldId="379"/>
            <ac:spMk id="24" creationId="{31A3C8F3-89BF-4EB6-9C2E-92013D55E3DF}"/>
          </ac:spMkLst>
        </pc:spChg>
        <pc:spChg chg="mod">
          <ac:chgData name="Wojciech Kustra" userId="afebd3d0-216b-4c4f-8992-1bf1fda6d5e8" providerId="ADAL" clId="{1D307E72-7901-4E61-A01B-3C4232ABCF63}" dt="2026-07-18T12:17:03.946" v="3844" actId="1076"/>
          <ac:spMkLst>
            <pc:docMk/>
            <pc:sldMk cId="2158039590" sldId="379"/>
            <ac:spMk id="30" creationId="{0AF9361E-A195-441B-8CFE-7B9CF87EA577}"/>
          </ac:spMkLst>
        </pc:spChg>
        <pc:spChg chg="mod">
          <ac:chgData name="Wojciech Kustra" userId="afebd3d0-216b-4c4f-8992-1bf1fda6d5e8" providerId="ADAL" clId="{1D307E72-7901-4E61-A01B-3C4232ABCF63}" dt="2026-07-18T12:15:55.451" v="3831" actId="255"/>
          <ac:spMkLst>
            <pc:docMk/>
            <pc:sldMk cId="2158039590" sldId="379"/>
            <ac:spMk id="31" creationId="{6B0B69E2-686B-4071-B744-AD53F314F89A}"/>
          </ac:spMkLst>
        </pc:spChg>
        <pc:spChg chg="add del mod">
          <ac:chgData name="Wojciech Kustra" userId="afebd3d0-216b-4c4f-8992-1bf1fda6d5e8" providerId="ADAL" clId="{1D307E72-7901-4E61-A01B-3C4232ABCF63}" dt="2026-07-18T12:16:33.499" v="3837" actId="1076"/>
          <ac:spMkLst>
            <pc:docMk/>
            <pc:sldMk cId="2158039590" sldId="379"/>
            <ac:spMk id="32" creationId="{91B8B958-ECD2-49D5-9F22-07FC89E92482}"/>
          </ac:spMkLst>
        </pc:spChg>
        <pc:spChg chg="mod">
          <ac:chgData name="Wojciech Kustra" userId="afebd3d0-216b-4c4f-8992-1bf1fda6d5e8" providerId="ADAL" clId="{1D307E72-7901-4E61-A01B-3C4232ABCF63}" dt="2026-07-18T12:16:54.025" v="3842" actId="255"/>
          <ac:spMkLst>
            <pc:docMk/>
            <pc:sldMk cId="2158039590" sldId="379"/>
            <ac:spMk id="33" creationId="{74277EAB-379A-4E90-8272-4CD9C2661CF2}"/>
          </ac:spMkLst>
        </pc:spChg>
        <pc:spChg chg="mod">
          <ac:chgData name="Wojciech Kustra" userId="afebd3d0-216b-4c4f-8992-1bf1fda6d5e8" providerId="ADAL" clId="{1D307E72-7901-4E61-A01B-3C4232ABCF63}" dt="2026-07-18T12:13:19.979" v="3785" actId="2711"/>
          <ac:spMkLst>
            <pc:docMk/>
            <pc:sldMk cId="2158039590" sldId="379"/>
            <ac:spMk id="34" creationId="{5BAF326C-B8A7-48CF-A296-07F636E0153B}"/>
          </ac:spMkLst>
        </pc:spChg>
        <pc:spChg chg="mod">
          <ac:chgData name="Wojciech Kustra" userId="afebd3d0-216b-4c4f-8992-1bf1fda6d5e8" providerId="ADAL" clId="{1D307E72-7901-4E61-A01B-3C4232ABCF63}" dt="2026-07-18T12:13:19.979" v="3785" actId="2711"/>
          <ac:spMkLst>
            <pc:docMk/>
            <pc:sldMk cId="2158039590" sldId="379"/>
            <ac:spMk id="35" creationId="{ECE4EB8B-88E3-4E9F-8CCA-15B10E733C01}"/>
          </ac:spMkLst>
        </pc:spChg>
        <pc:spChg chg="mod">
          <ac:chgData name="Wojciech Kustra" userId="afebd3d0-216b-4c4f-8992-1bf1fda6d5e8" providerId="ADAL" clId="{1D307E72-7901-4E61-A01B-3C4232ABCF63}" dt="2026-07-18T12:13:19.979" v="3785" actId="2711"/>
          <ac:spMkLst>
            <pc:docMk/>
            <pc:sldMk cId="2158039590" sldId="379"/>
            <ac:spMk id="36" creationId="{4E72A7F3-718A-46D6-822C-92280E058A65}"/>
          </ac:spMkLst>
        </pc:spChg>
        <pc:spChg chg="mod">
          <ac:chgData name="Wojciech Kustra" userId="afebd3d0-216b-4c4f-8992-1bf1fda6d5e8" providerId="ADAL" clId="{1D307E72-7901-4E61-A01B-3C4232ABCF63}" dt="2026-07-18T12:17:08.669" v="3846" actId="1076"/>
          <ac:spMkLst>
            <pc:docMk/>
            <pc:sldMk cId="2158039590" sldId="379"/>
            <ac:spMk id="37" creationId="{F4426621-1A1E-4991-A694-342C95C83DC8}"/>
          </ac:spMkLst>
        </pc:spChg>
        <pc:picChg chg="mod">
          <ac:chgData name="Wojciech Kustra" userId="afebd3d0-216b-4c4f-8992-1bf1fda6d5e8" providerId="ADAL" clId="{1D307E72-7901-4E61-A01B-3C4232ABCF63}" dt="2026-07-18T12:15:37.592" v="3829" actId="167"/>
          <ac:picMkLst>
            <pc:docMk/>
            <pc:sldMk cId="2158039590" sldId="379"/>
            <ac:picMk id="3076" creationId="{B7F3705F-46BF-06A5-426A-A36F85464F89}"/>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18.07.2026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3781658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933B8-5728-D618-C6BC-3482074AAE07}"/>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F436E55-CEDA-3CD3-7710-839D4268C72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C0EC437-1D47-D626-AA93-B45CB77B7F54}"/>
              </a:ext>
            </a:extLst>
          </p:cNvPr>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9474492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BABD4-9D48-7307-FAC2-48E44BB9E96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75B707F-8BCA-80BD-77EE-D3F00ACEC8E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ABD4C58-6C69-4236-2225-0FB0FE2F3D29}"/>
              </a:ext>
            </a:extLst>
          </p:cNvPr>
          <p:cNvSpPr>
            <a:spLocks noGrp="1"/>
          </p:cNvSpPr>
          <p:nvPr>
            <p:ph type="body" idx="1"/>
          </p:nvPr>
        </p:nvSpPr>
        <p:spPr/>
        <p:txBody>
          <a:bodyPr/>
          <a:lstStyle/>
          <a:p>
            <a:endParaRPr lang="pl-PL" dirty="0"/>
          </a:p>
        </p:txBody>
      </p:sp>
    </p:spTree>
    <p:extLst>
      <p:ext uri="{BB962C8B-B14F-4D97-AF65-F5344CB8AC3E}">
        <p14:creationId xmlns:p14="http://schemas.microsoft.com/office/powerpoint/2010/main" val="25215694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US" dirty="0"/>
              <a:t>Coordination et intégration de la chaîne d’approvisionnement</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66005"/>
            <a:ext cx="9675241" cy="573865"/>
          </a:xfrm>
        </p:spPr>
        <p:txBody>
          <a:bodyPr/>
          <a:lstStyle/>
          <a:p>
            <a:r>
              <a:rPr lang="pl-PL" sz="1200" b="0" i="0" dirty="0">
                <a:latin typeface="Montserrat"/>
                <a:ea typeface="Montserrat"/>
                <a:cs typeface="Montserrat"/>
              </a:rPr>
              <a:t>Daniel Kaszubowski</a:t>
            </a:r>
            <a:endParaRPr sz="1200" b="0" i="0">
              <a:latin typeface="Montserrat"/>
              <a:ea typeface="Montserrat"/>
              <a:cs typeface="Montserrat"/>
            </a:endParaRPr>
          </a:p>
        </p:txBody>
      </p:sp>
    </p:spTree>
    <p:extLst>
      <p:ext uri="{BB962C8B-B14F-4D97-AF65-F5344CB8AC3E}">
        <p14:creationId xmlns:p14="http://schemas.microsoft.com/office/powerpoint/2010/main" val="163213245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31739-F49A-C551-4314-0E19D5BA5E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C19407-3DEF-CDD1-7334-85EE4747BCA7}"/>
              </a:ext>
            </a:extLst>
          </p:cNvPr>
          <p:cNvSpPr>
            <a:spLocks noGrp="1"/>
          </p:cNvSpPr>
          <p:nvPr>
            <p:ph type="title"/>
          </p:nvPr>
        </p:nvSpPr>
        <p:spPr>
          <a:xfrm>
            <a:off x="603252" y="539751"/>
            <a:ext cx="8241489" cy="717551"/>
          </a:xfrm>
        </p:spPr>
        <p:txBody>
          <a:bodyPr/>
          <a:lstStyle/>
          <a:p>
            <a:r>
              <a:rPr lang="en-US" dirty="0"/>
              <a:t>Le processus S&amp;OP (cycle mensuel)</a:t>
            </a:r>
            <a:br>
              <a:rPr lang="en-US" dirty="0"/>
            </a:br>
            <a:br>
              <a:rPr lang="pl-PL" dirty="0"/>
            </a:br>
            <a:endParaRPr lang="pl-PL" dirty="0"/>
          </a:p>
        </p:txBody>
      </p:sp>
      <p:pic>
        <p:nvPicPr>
          <p:cNvPr id="7" name="Obraz 6" descr="Obraz zawierający tekst, zrzut ekranu, Czcionka, numer&#10;&#10;Zawartość wygenerowana przez AI może być niepoprawna.">
            <a:extLst>
              <a:ext uri="{FF2B5EF4-FFF2-40B4-BE49-F238E27FC236}">
                <a16:creationId xmlns:a16="http://schemas.microsoft.com/office/drawing/2014/main" id="{DAFF2DED-3747-5EC4-62CF-B5361BFBCC78}"/>
              </a:ext>
            </a:extLst>
          </p:cNvPr>
          <p:cNvPicPr>
            <a:picLocks noChangeAspect="1"/>
          </p:cNvPicPr>
          <p:nvPr/>
        </p:nvPicPr>
        <p:blipFill>
          <a:blip r:embed="rId3"/>
          <a:stretch>
            <a:fillRect/>
          </a:stretch>
        </p:blipFill>
        <p:spPr>
          <a:xfrm>
            <a:off x="603252" y="1639686"/>
            <a:ext cx="9635138" cy="4129345"/>
          </a:xfrm>
          <a:prstGeom prst="rect">
            <a:avLst/>
          </a:prstGeom>
        </p:spPr>
      </p:pic>
      <p:sp>
        <p:nvSpPr>
          <p:cNvPr id="11" name="Rectangle 10">
            <a:extLst>
              <a:ext uri="{FF2B5EF4-FFF2-40B4-BE49-F238E27FC236}">
                <a16:creationId xmlns:a16="http://schemas.microsoft.com/office/drawing/2014/main" id="{44C0551E-0834-4C6B-BFC8-7506B53CFAB7}"/>
              </a:ext>
            </a:extLst>
          </p:cNvPr>
          <p:cNvSpPr/>
          <p:nvPr/>
        </p:nvSpPr>
        <p:spPr>
          <a:xfrm>
            <a:off x="603250" y="1639570"/>
            <a:ext cx="9635490" cy="4128770"/>
          </a:xfrm>
          <a:prstGeom prst="rect">
            <a:avLst/>
          </a:prstGeom>
          <a:solidFill>
            <a:srgbClr val="F3F3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3C596423-1A3E-4980-8EFF-B00F2957FD35}"/>
              </a:ext>
            </a:extLst>
          </p:cNvPr>
          <p:cNvSpPr txBox="1"/>
          <p:nvPr/>
        </p:nvSpPr>
        <p:spPr>
          <a:xfrm>
            <a:off x="711200" y="1790700"/>
            <a:ext cx="9144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005A78"/>
                </a:solidFill>
                <a:effectLst/>
                <a:uFillTx/>
                <a:latin typeface="Montserrat"/>
                <a:cs typeface="Montserrat"/>
                <a:sym typeface="Helvetica Neue"/>
              </a:rPr>
              <a:t>Étape 1 : Générer la prévision agrégée de la demande (semaine 1)</a:t>
            </a:r>
            <a:endParaRPr kumimoji="0" lang="en-GB" sz="1400" b="1" i="0" u="none" strike="noStrike" cap="none" spc="0" normalizeH="0" baseline="0" dirty="0">
              <a:ln>
                <a:noFill/>
              </a:ln>
              <a:solidFill>
                <a:srgbClr val="005A78"/>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A4425979-1786-4421-8333-604442E29EA5}"/>
              </a:ext>
            </a:extLst>
          </p:cNvPr>
          <p:cNvSpPr txBox="1"/>
          <p:nvPr/>
        </p:nvSpPr>
        <p:spPr>
          <a:xfrm>
            <a:off x="711200" y="2159000"/>
            <a:ext cx="9144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L’équipe prévision établit une prévision statistique de référence à partir des données historiques de ventes.</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91883026-48F3-4101-88A4-DEF1AD8E8E1E}"/>
              </a:ext>
            </a:extLst>
          </p:cNvPr>
          <p:cNvSpPr txBox="1"/>
          <p:nvPr/>
        </p:nvSpPr>
        <p:spPr>
          <a:xfrm>
            <a:off x="711200" y="2679700"/>
            <a:ext cx="9144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005A78"/>
                </a:solidFill>
                <a:effectLst/>
                <a:uFillTx/>
                <a:latin typeface="Montserrat"/>
                <a:cs typeface="Montserrat"/>
                <a:sym typeface="Helvetica Neue"/>
              </a:rPr>
              <a:t>Étape 2 : Modifier avec l’intelligence de la demande (semaine 2)</a:t>
            </a:r>
            <a:endParaRPr kumimoji="0" lang="en-GB" sz="1400" b="1" i="0" u="none" strike="noStrike" cap="none" spc="0" normalizeH="0" baseline="0" dirty="0">
              <a:ln>
                <a:noFill/>
              </a:ln>
              <a:solidFill>
                <a:srgbClr val="005A78"/>
              </a:solidFill>
              <a:effectLst/>
              <a:uFillTx/>
              <a:latin typeface="Montserrat"/>
              <a:cs typeface="Montserrat"/>
              <a:sym typeface="Helvetica Neue"/>
            </a:endParaRPr>
          </a:p>
        </p:txBody>
      </p:sp>
      <p:sp>
        <p:nvSpPr>
          <p:cNvPr id="15" name="TextBox 14">
            <a:extLst>
              <a:ext uri="{FF2B5EF4-FFF2-40B4-BE49-F238E27FC236}">
                <a16:creationId xmlns:a16="http://schemas.microsoft.com/office/drawing/2014/main" id="{E7EA7630-78FF-4061-9E49-B4C17EADB77B}"/>
              </a:ext>
            </a:extLst>
          </p:cNvPr>
          <p:cNvSpPr txBox="1"/>
          <p:nvPr/>
        </p:nvSpPr>
        <p:spPr>
          <a:xfrm>
            <a:off x="711200" y="3048000"/>
            <a:ext cx="9144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a:ln>
                  <a:noFill/>
                </a:ln>
                <a:solidFill>
                  <a:srgbClr val="222222"/>
                </a:solidFill>
                <a:effectLst/>
                <a:uFillTx/>
                <a:latin typeface="Montserrat"/>
                <a:cs typeface="Montserrat"/>
                <a:sym typeface="Helvetica Neue"/>
              </a:rPr>
              <a:t>• Équipe commerciale : grosses commandes en cours ? Gain ou perte probable de comptes majeurs ?</a:t>
            </a:r>
            <a:endParaRPr kumimoji="0" lang="en-GB" sz="1400" b="0" i="0" u="none" strike="noStrike" cap="none" spc="0" normalizeH="0" baseline="0">
              <a:ln>
                <a:noFill/>
              </a:ln>
              <a:solidFill>
                <a:srgbClr val="222222"/>
              </a:solidFill>
              <a:effectLst/>
              <a:uFillTx/>
              <a:latin typeface="Montserrat"/>
              <a:cs typeface="Montserrat"/>
              <a:sym typeface="Helvetica Neue"/>
            </a:endParaRPr>
          </a:p>
        </p:txBody>
      </p:sp>
      <p:sp>
        <p:nvSpPr>
          <p:cNvPr id="16" name="TextBox 15">
            <a:extLst>
              <a:ext uri="{FF2B5EF4-FFF2-40B4-BE49-F238E27FC236}">
                <a16:creationId xmlns:a16="http://schemas.microsoft.com/office/drawing/2014/main" id="{E99274BB-3C49-49BD-9639-9601EE70946A}"/>
              </a:ext>
            </a:extLst>
          </p:cNvPr>
          <p:cNvSpPr txBox="1"/>
          <p:nvPr/>
        </p:nvSpPr>
        <p:spPr>
          <a:xfrm>
            <a:off x="711200" y="3454400"/>
            <a:ext cx="9144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Équipe marketing : promotions prévues ? Nouveau produit ? Actions des concurrents ?</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7" name="TextBox 16">
            <a:extLst>
              <a:ext uri="{FF2B5EF4-FFF2-40B4-BE49-F238E27FC236}">
                <a16:creationId xmlns:a16="http://schemas.microsoft.com/office/drawing/2014/main" id="{60C3A6C2-90B7-4276-B8B4-C9E554E2D8C7}"/>
              </a:ext>
            </a:extLst>
          </p:cNvPr>
          <p:cNvSpPr txBox="1"/>
          <p:nvPr/>
        </p:nvSpPr>
        <p:spPr>
          <a:xfrm>
            <a:off x="711200" y="3860800"/>
            <a:ext cx="9144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a:ln>
                  <a:noFill/>
                </a:ln>
                <a:solidFill>
                  <a:srgbClr val="222222"/>
                </a:solidFill>
                <a:effectLst/>
                <a:uFillTx/>
                <a:latin typeface="Montserrat"/>
                <a:cs typeface="Montserrat"/>
                <a:sym typeface="Helvetica Neue"/>
              </a:rPr>
              <a:t>• Ces informations ajustent la prévision de référence.</a:t>
            </a:r>
            <a:endParaRPr kumimoji="0" lang="en-GB" sz="1400" b="0" i="0" u="none" strike="noStrike" cap="none" spc="0" normalizeH="0" baseline="0">
              <a:ln>
                <a:noFill/>
              </a:ln>
              <a:solidFill>
                <a:srgbClr val="222222"/>
              </a:solidFill>
              <a:effectLst/>
              <a:uFillTx/>
              <a:latin typeface="Montserrat"/>
              <a:cs typeface="Montserrat"/>
              <a:sym typeface="Helvetica Neue"/>
            </a:endParaRPr>
          </a:p>
        </p:txBody>
      </p:sp>
      <p:sp>
        <p:nvSpPr>
          <p:cNvPr id="18" name="TextBox 17">
            <a:extLst>
              <a:ext uri="{FF2B5EF4-FFF2-40B4-BE49-F238E27FC236}">
                <a16:creationId xmlns:a16="http://schemas.microsoft.com/office/drawing/2014/main" id="{02063FF1-982E-4059-96F7-BA6BADA5BD50}"/>
              </a:ext>
            </a:extLst>
          </p:cNvPr>
          <p:cNvSpPr txBox="1"/>
          <p:nvPr/>
        </p:nvSpPr>
        <p:spPr>
          <a:xfrm>
            <a:off x="711200" y="4279900"/>
            <a:ext cx="9144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005A78"/>
                </a:solidFill>
                <a:effectLst/>
                <a:uFillTx/>
                <a:latin typeface="Montserrat"/>
                <a:cs typeface="Montserrat"/>
                <a:sym typeface="Helvetica Neue"/>
              </a:rPr>
              <a:t>Étape 3 : Créer la prévision consensuelle (semaine 3)</a:t>
            </a:r>
            <a:endParaRPr kumimoji="0" lang="en-GB" sz="1400" b="1" i="0" u="none" strike="noStrike" cap="none" spc="0" normalizeH="0" baseline="0" dirty="0">
              <a:ln>
                <a:noFill/>
              </a:ln>
              <a:solidFill>
                <a:srgbClr val="005A78"/>
              </a:solidFill>
              <a:effectLst/>
              <a:uFillTx/>
              <a:latin typeface="Montserrat"/>
              <a:cs typeface="Montserrat"/>
              <a:sym typeface="Helvetica Neue"/>
            </a:endParaRPr>
          </a:p>
        </p:txBody>
      </p:sp>
      <p:sp>
        <p:nvSpPr>
          <p:cNvPr id="19" name="TextBox 18">
            <a:extLst>
              <a:ext uri="{FF2B5EF4-FFF2-40B4-BE49-F238E27FC236}">
                <a16:creationId xmlns:a16="http://schemas.microsoft.com/office/drawing/2014/main" id="{41AC4528-35A3-47AC-8A59-370EB3748E60}"/>
              </a:ext>
            </a:extLst>
          </p:cNvPr>
          <p:cNvSpPr txBox="1"/>
          <p:nvPr/>
        </p:nvSpPr>
        <p:spPr>
          <a:xfrm>
            <a:off x="711200" y="4648200"/>
            <a:ext cx="9144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Ventes, marketing et finance examinent la prévision modifiée, discutent les hypothèses et aboutissent à un plan de demande unique et consensuel.</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20" name="TextBox 19">
            <a:extLst>
              <a:ext uri="{FF2B5EF4-FFF2-40B4-BE49-F238E27FC236}">
                <a16:creationId xmlns:a16="http://schemas.microsoft.com/office/drawing/2014/main" id="{0736BB6D-56D9-4FFA-B2E6-7B37082DB7FD}"/>
              </a:ext>
            </a:extLst>
          </p:cNvPr>
          <p:cNvSpPr txBox="1"/>
          <p:nvPr/>
        </p:nvSpPr>
        <p:spPr>
          <a:xfrm>
            <a:off x="711200" y="5334000"/>
            <a:ext cx="9144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a:ln>
                  <a:noFill/>
                </a:ln>
                <a:solidFill>
                  <a:srgbClr val="222222"/>
                </a:solidFill>
                <a:effectLst/>
                <a:uFillTx/>
                <a:latin typeface="Montserrat"/>
                <a:cs typeface="Montserrat"/>
                <a:sym typeface="Helvetica Neue"/>
              </a:rPr>
              <a:t>• C’est l’étape la plus critique et souvent la plus difficile.</a:t>
            </a:r>
            <a:endParaRPr kumimoji="0" lang="en-GB" sz="1400" b="0" i="0" u="none" strike="noStrike" cap="none" spc="0" normalizeH="0" baseline="0">
              <a:ln>
                <a:noFill/>
              </a:ln>
              <a:solidFill>
                <a:srgbClr val="222222"/>
              </a:solidFill>
              <a:effectLst/>
              <a:uFillTx/>
              <a:latin typeface="Montserrat"/>
              <a:cs typeface="Montserrat"/>
              <a:sym typeface="Helvetica Neue"/>
            </a:endParaRPr>
          </a:p>
        </p:txBody>
      </p:sp>
    </p:spTree>
    <p:extLst>
      <p:ext uri="{BB962C8B-B14F-4D97-AF65-F5344CB8AC3E}">
        <p14:creationId xmlns:p14="http://schemas.microsoft.com/office/powerpoint/2010/main" val="329629513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6C6DB-6008-4486-B6FB-B7F5A798FC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894276-8076-FCA9-33E6-3A18E6F8929D}"/>
              </a:ext>
            </a:extLst>
          </p:cNvPr>
          <p:cNvSpPr>
            <a:spLocks noGrp="1"/>
          </p:cNvSpPr>
          <p:nvPr>
            <p:ph type="title"/>
          </p:nvPr>
        </p:nvSpPr>
        <p:spPr>
          <a:xfrm>
            <a:off x="603252" y="539751"/>
            <a:ext cx="8241489" cy="717551"/>
          </a:xfrm>
        </p:spPr>
        <p:txBody>
          <a:bodyPr/>
          <a:lstStyle/>
          <a:p>
            <a:r>
              <a:rPr lang="en-US" dirty="0"/>
              <a:t>Le processus S&amp;OP (cycle mensuel)</a:t>
            </a:r>
            <a:br>
              <a:rPr lang="en-US" dirty="0"/>
            </a:br>
            <a:br>
              <a:rPr lang="pl-PL" dirty="0"/>
            </a:b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EFB5688E-74B6-8EFE-88BD-6D70494ACF8C}"/>
              </a:ext>
            </a:extLst>
          </p:cNvPr>
          <p:cNvPicPr>
            <a:picLocks noChangeAspect="1"/>
          </p:cNvPicPr>
          <p:nvPr/>
        </p:nvPicPr>
        <p:blipFill>
          <a:blip r:embed="rId3"/>
          <a:stretch>
            <a:fillRect/>
          </a:stretch>
        </p:blipFill>
        <p:spPr>
          <a:xfrm>
            <a:off x="603252" y="1638853"/>
            <a:ext cx="9736322" cy="3930673"/>
          </a:xfrm>
          <a:prstGeom prst="rect">
            <a:avLst/>
          </a:prstGeom>
        </p:spPr>
      </p:pic>
      <p:sp>
        <p:nvSpPr>
          <p:cNvPr id="10" name="Rectangle 9">
            <a:extLst>
              <a:ext uri="{FF2B5EF4-FFF2-40B4-BE49-F238E27FC236}">
                <a16:creationId xmlns:a16="http://schemas.microsoft.com/office/drawing/2014/main" id="{81B65AD0-BA5E-416A-8775-D30F0006B7BE}"/>
              </a:ext>
            </a:extLst>
          </p:cNvPr>
          <p:cNvSpPr/>
          <p:nvPr/>
        </p:nvSpPr>
        <p:spPr>
          <a:xfrm>
            <a:off x="603250" y="1638300"/>
            <a:ext cx="9735820" cy="3930650"/>
          </a:xfrm>
          <a:prstGeom prst="rect">
            <a:avLst/>
          </a:prstGeom>
          <a:solidFill>
            <a:srgbClr val="F3F3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TextBox 10">
            <a:extLst>
              <a:ext uri="{FF2B5EF4-FFF2-40B4-BE49-F238E27FC236}">
                <a16:creationId xmlns:a16="http://schemas.microsoft.com/office/drawing/2014/main" id="{1C01181F-8417-41B6-A865-058F0B5F62E9}"/>
              </a:ext>
            </a:extLst>
          </p:cNvPr>
          <p:cNvSpPr txBox="1"/>
          <p:nvPr/>
        </p:nvSpPr>
        <p:spPr>
          <a:xfrm>
            <a:off x="711200" y="1790700"/>
            <a:ext cx="9271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005A78"/>
                </a:solidFill>
                <a:effectLst/>
                <a:uFillTx/>
                <a:latin typeface="Montserrat"/>
                <a:cs typeface="Montserrat"/>
                <a:sym typeface="Helvetica Neue"/>
              </a:rPr>
              <a:t>Étape 4 : Planification approximative des capacités (revue de l’offre) (semaine 3)</a:t>
            </a:r>
            <a:endParaRPr kumimoji="0" lang="en-GB" sz="1400" b="1" i="0" u="none" strike="noStrike" cap="none" spc="0" normalizeH="0" baseline="0" dirty="0">
              <a:ln>
                <a:noFill/>
              </a:ln>
              <a:solidFill>
                <a:srgbClr val="005A78"/>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57E5D57E-3449-4E46-94C6-75D6F1FBD5AB}"/>
              </a:ext>
            </a:extLst>
          </p:cNvPr>
          <p:cNvSpPr txBox="1"/>
          <p:nvPr/>
        </p:nvSpPr>
        <p:spPr>
          <a:xfrm>
            <a:off x="711200" y="2159000"/>
            <a:ext cx="9271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Les équipes opérations et chaîne logistique vérifient si les capacités de production, main-d’œuvre, logistique et fournisseurs clés peuvent répondre à la prévision consensuelle.</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73B1F3B9-F5D3-41C9-9D29-476CA94299BE}"/>
              </a:ext>
            </a:extLst>
          </p:cNvPr>
          <p:cNvSpPr txBox="1"/>
          <p:nvPr/>
        </p:nvSpPr>
        <p:spPr>
          <a:xfrm>
            <a:off x="711200" y="2819400"/>
            <a:ext cx="9271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Elles identifient les goulets d’étranglement et contraintes potentiels.</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F74FF5AF-CC58-46A3-8D8B-8C050572926E}"/>
              </a:ext>
            </a:extLst>
          </p:cNvPr>
          <p:cNvSpPr txBox="1"/>
          <p:nvPr/>
        </p:nvSpPr>
        <p:spPr>
          <a:xfrm>
            <a:off x="711200" y="3276600"/>
            <a:ext cx="9271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005A78"/>
                </a:solidFill>
                <a:effectLst/>
                <a:uFillTx/>
                <a:latin typeface="Montserrat"/>
                <a:cs typeface="Montserrat"/>
                <a:sym typeface="Helvetica Neue"/>
              </a:rPr>
              <a:t>Étape 5 : Réunion exécutive S&amp;OP et exécution (semaine 4)</a:t>
            </a:r>
            <a:endParaRPr kumimoji="0" lang="en-GB" sz="1400" b="1" i="0" u="none" strike="noStrike" cap="none" spc="0" normalizeH="0" baseline="0" dirty="0">
              <a:ln>
                <a:noFill/>
              </a:ln>
              <a:solidFill>
                <a:srgbClr val="005A78"/>
              </a:solidFill>
              <a:effectLst/>
              <a:uFillTx/>
              <a:latin typeface="Montserrat"/>
              <a:cs typeface="Montserrat"/>
              <a:sym typeface="Helvetica Neue"/>
            </a:endParaRPr>
          </a:p>
        </p:txBody>
      </p:sp>
      <p:sp>
        <p:nvSpPr>
          <p:cNvPr id="15" name="TextBox 14">
            <a:extLst>
              <a:ext uri="{FF2B5EF4-FFF2-40B4-BE49-F238E27FC236}">
                <a16:creationId xmlns:a16="http://schemas.microsoft.com/office/drawing/2014/main" id="{B090FD88-2B5E-4571-8572-DC936F3C614A}"/>
              </a:ext>
            </a:extLst>
          </p:cNvPr>
          <p:cNvSpPr txBox="1"/>
          <p:nvPr/>
        </p:nvSpPr>
        <p:spPr>
          <a:xfrm>
            <a:off x="711200" y="3644900"/>
            <a:ext cx="9271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La direction générale examine le plan de demande, le plan d’approvisionnement et les écarts identifiés.</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6" name="TextBox 15">
            <a:extLst>
              <a:ext uri="{FF2B5EF4-FFF2-40B4-BE49-F238E27FC236}">
                <a16:creationId xmlns:a16="http://schemas.microsoft.com/office/drawing/2014/main" id="{F06086B4-8E90-4EB1-A78C-4399497D7DC7}"/>
              </a:ext>
            </a:extLst>
          </p:cNvPr>
          <p:cNvSpPr txBox="1"/>
          <p:nvPr/>
        </p:nvSpPr>
        <p:spPr>
          <a:xfrm>
            <a:off x="711200" y="4089400"/>
            <a:ext cx="9271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Des décisions ferment les écarts : équipe supplémentaire, stock anticipé ou report d’une promotion.</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7" name="TextBox 16">
            <a:extLst>
              <a:ext uri="{FF2B5EF4-FFF2-40B4-BE49-F238E27FC236}">
                <a16:creationId xmlns:a16="http://schemas.microsoft.com/office/drawing/2014/main" id="{978451CB-1F26-4116-8AF2-7C2C1B05127A}"/>
              </a:ext>
            </a:extLst>
          </p:cNvPr>
          <p:cNvSpPr txBox="1"/>
          <p:nvPr/>
        </p:nvSpPr>
        <p:spPr>
          <a:xfrm>
            <a:off x="711200" y="4533900"/>
            <a:ext cx="9271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Le plan final approuvé devient le budget opérationnel et le plan d’exécution du mois suivant.</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8" name="TextBox 17">
            <a:extLst>
              <a:ext uri="{FF2B5EF4-FFF2-40B4-BE49-F238E27FC236}">
                <a16:creationId xmlns:a16="http://schemas.microsoft.com/office/drawing/2014/main" id="{8CCC771B-543A-433F-A6E1-1E5523F7D406}"/>
              </a:ext>
            </a:extLst>
          </p:cNvPr>
          <p:cNvSpPr txBox="1"/>
          <p:nvPr/>
        </p:nvSpPr>
        <p:spPr>
          <a:xfrm>
            <a:off x="711200" y="5143500"/>
            <a:ext cx="9271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Résultat : un seul jeu de chiffres pilote toute l’entreprise ; ventes, production et finance sont alignées.</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Tree>
    <p:extLst>
      <p:ext uri="{BB962C8B-B14F-4D97-AF65-F5344CB8AC3E}">
        <p14:creationId xmlns:p14="http://schemas.microsoft.com/office/powerpoint/2010/main" val="166667649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70448-F2BB-6AC3-7DB9-D4867A1937AD}"/>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BC2727DA-FE08-062C-98EC-7AF7971ABD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009" b="23353"/>
          <a:stretch>
            <a:fillRect/>
          </a:stretch>
        </p:blipFill>
        <p:spPr bwMode="auto">
          <a:xfrm>
            <a:off x="0" y="1390650"/>
            <a:ext cx="12192000" cy="3952876"/>
          </a:xfrm>
          <a:prstGeom prst="rect">
            <a:avLst/>
          </a:prstGeom>
          <a:noFill/>
          <a:extLst>
            <a:ext uri="{909E8E84-426E-40DD-AFC4-6F175D3DCCD1}">
              <a14:hiddenFill xmlns:a14="http://schemas.microsoft.com/office/drawing/2010/main">
                <a:solidFill>
                  <a:srgbClr val="FFFFFF"/>
                </a:solidFill>
              </a14:hiddenFill>
            </a:ext>
          </a:extLst>
        </p:spPr>
      </p:pic>
      <p:sp>
        <p:nvSpPr>
          <p:cNvPr id="47" name="Rectangle 46">
            <a:extLst>
              <a:ext uri="{FF2B5EF4-FFF2-40B4-BE49-F238E27FC236}">
                <a16:creationId xmlns:a16="http://schemas.microsoft.com/office/drawing/2014/main" id="{8A65BD5E-3812-4E37-978B-C3171976BBC3}"/>
              </a:ext>
            </a:extLst>
          </p:cNvPr>
          <p:cNvSpPr/>
          <p:nvPr/>
        </p:nvSpPr>
        <p:spPr>
          <a:xfrm>
            <a:off x="3379951" y="720725"/>
            <a:ext cx="5334000" cy="406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a:ln>
                  <a:noFill/>
                </a:ln>
                <a:solidFill>
                  <a:srgbClr val="4A4A4A"/>
                </a:solidFill>
                <a:effectLst/>
                <a:uFillTx/>
                <a:latin typeface="Montserrat"/>
                <a:ea typeface="Montserrat"/>
                <a:cs typeface="Montserrat"/>
                <a:sym typeface="Helvetica Neue Medium"/>
              </a:rPr>
              <a:t>Le processus S&amp;OP : un cycle mensuel</a:t>
            </a:r>
            <a:endParaRPr kumimoji="0" lang="en-GB" sz="1200" b="0" i="0" u="none" strike="noStrike" cap="none" spc="0" normalizeH="0" baseline="0">
              <a:ln>
                <a:noFill/>
              </a:ln>
              <a:solidFill>
                <a:srgbClr val="4A4A4A"/>
              </a:solidFill>
              <a:effectLst/>
              <a:uFillTx/>
              <a:latin typeface="Montserrat"/>
              <a:ea typeface="Montserrat"/>
              <a:cs typeface="Montserrat"/>
              <a:sym typeface="Helvetica Neue Medium"/>
            </a:endParaRPr>
          </a:p>
        </p:txBody>
      </p:sp>
      <p:sp>
        <p:nvSpPr>
          <p:cNvPr id="48" name="Rectangle 47">
            <a:extLst>
              <a:ext uri="{FF2B5EF4-FFF2-40B4-BE49-F238E27FC236}">
                <a16:creationId xmlns:a16="http://schemas.microsoft.com/office/drawing/2014/main" id="{A99F7CD5-B5DA-4533-9ED3-4B4496965AFC}"/>
              </a:ext>
            </a:extLst>
          </p:cNvPr>
          <p:cNvSpPr/>
          <p:nvPr/>
        </p:nvSpPr>
        <p:spPr>
          <a:xfrm>
            <a:off x="1195551" y="1901825"/>
            <a:ext cx="1193800" cy="279400"/>
          </a:xfrm>
          <a:prstGeom prst="rect">
            <a:avLst/>
          </a:prstGeom>
          <a:solidFill>
            <a:srgbClr val="6CA2F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333333"/>
                </a:solidFill>
                <a:effectLst/>
                <a:uFillTx/>
                <a:latin typeface="Montserrat"/>
                <a:ea typeface="Montserrat"/>
                <a:cs typeface="Montserrat"/>
                <a:sym typeface="Helvetica Neue Medium"/>
              </a:rPr>
              <a:t>Semaine 1</a:t>
            </a:r>
            <a:endParaRPr sz="1200" b="0" i="0">
              <a:latin typeface="Montserrat"/>
              <a:ea typeface="Montserrat"/>
              <a:cs typeface="Montserrat"/>
            </a:endParaRPr>
          </a:p>
        </p:txBody>
      </p:sp>
      <p:sp>
        <p:nvSpPr>
          <p:cNvPr id="49" name="Rectangle 48">
            <a:extLst>
              <a:ext uri="{FF2B5EF4-FFF2-40B4-BE49-F238E27FC236}">
                <a16:creationId xmlns:a16="http://schemas.microsoft.com/office/drawing/2014/main" id="{5810BBB2-0648-4E3E-AF59-F7C14BE8FCB6}"/>
              </a:ext>
            </a:extLst>
          </p:cNvPr>
          <p:cNvSpPr/>
          <p:nvPr/>
        </p:nvSpPr>
        <p:spPr>
          <a:xfrm>
            <a:off x="3329151" y="1901825"/>
            <a:ext cx="1193800" cy="279400"/>
          </a:xfrm>
          <a:prstGeom prst="rect">
            <a:avLst/>
          </a:prstGeom>
          <a:solidFill>
            <a:srgbClr val="43C8E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333333"/>
                </a:solidFill>
                <a:effectLst/>
                <a:uFillTx/>
                <a:latin typeface="Montserrat"/>
                <a:ea typeface="Montserrat"/>
                <a:cs typeface="Montserrat"/>
                <a:sym typeface="Helvetica Neue Medium"/>
              </a:rPr>
              <a:t>Semaine 2</a:t>
            </a:r>
            <a:endParaRPr sz="1200" b="0" i="0">
              <a:latin typeface="Montserrat"/>
              <a:ea typeface="Montserrat"/>
              <a:cs typeface="Montserrat"/>
            </a:endParaRPr>
          </a:p>
        </p:txBody>
      </p:sp>
      <p:sp>
        <p:nvSpPr>
          <p:cNvPr id="50" name="Rectangle 49">
            <a:extLst>
              <a:ext uri="{FF2B5EF4-FFF2-40B4-BE49-F238E27FC236}">
                <a16:creationId xmlns:a16="http://schemas.microsoft.com/office/drawing/2014/main" id="{98601876-7525-4E7B-A60F-A4EE3B5FB314}"/>
              </a:ext>
            </a:extLst>
          </p:cNvPr>
          <p:cNvSpPr/>
          <p:nvPr/>
        </p:nvSpPr>
        <p:spPr>
          <a:xfrm>
            <a:off x="5462751" y="1901825"/>
            <a:ext cx="1193800" cy="279400"/>
          </a:xfrm>
          <a:prstGeom prst="rect">
            <a:avLst/>
          </a:prstGeom>
          <a:solidFill>
            <a:srgbClr val="61DE9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333333"/>
                </a:solidFill>
                <a:effectLst/>
                <a:uFillTx/>
                <a:latin typeface="Montserrat"/>
                <a:ea typeface="Montserrat"/>
                <a:cs typeface="Montserrat"/>
                <a:sym typeface="Helvetica Neue Medium"/>
              </a:rPr>
              <a:t>Semaine 3</a:t>
            </a:r>
            <a:endParaRPr sz="1200" b="0" i="0">
              <a:latin typeface="Montserrat"/>
              <a:ea typeface="Montserrat"/>
              <a:cs typeface="Montserrat"/>
            </a:endParaRPr>
          </a:p>
        </p:txBody>
      </p:sp>
      <p:sp>
        <p:nvSpPr>
          <p:cNvPr id="51" name="Rectangle 50">
            <a:extLst>
              <a:ext uri="{FF2B5EF4-FFF2-40B4-BE49-F238E27FC236}">
                <a16:creationId xmlns:a16="http://schemas.microsoft.com/office/drawing/2014/main" id="{9A3A6E72-1130-4127-AA17-F91807012F68}"/>
              </a:ext>
            </a:extLst>
          </p:cNvPr>
          <p:cNvSpPr/>
          <p:nvPr/>
        </p:nvSpPr>
        <p:spPr>
          <a:xfrm>
            <a:off x="7596351" y="1901825"/>
            <a:ext cx="1193800" cy="279400"/>
          </a:xfrm>
          <a:prstGeom prst="rect">
            <a:avLst/>
          </a:prstGeom>
          <a:solidFill>
            <a:srgbClr val="BEEE4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333333"/>
                </a:solidFill>
                <a:effectLst/>
                <a:uFillTx/>
                <a:latin typeface="Montserrat"/>
                <a:ea typeface="Montserrat"/>
                <a:cs typeface="Montserrat"/>
                <a:sym typeface="Helvetica Neue Medium"/>
              </a:rPr>
              <a:t>Semaine 3</a:t>
            </a:r>
            <a:endParaRPr sz="1200" b="0" i="0">
              <a:latin typeface="Montserrat"/>
              <a:ea typeface="Montserrat"/>
              <a:cs typeface="Montserrat"/>
            </a:endParaRPr>
          </a:p>
        </p:txBody>
      </p:sp>
      <p:sp>
        <p:nvSpPr>
          <p:cNvPr id="52" name="Rectangle 51">
            <a:extLst>
              <a:ext uri="{FF2B5EF4-FFF2-40B4-BE49-F238E27FC236}">
                <a16:creationId xmlns:a16="http://schemas.microsoft.com/office/drawing/2014/main" id="{EACAA957-9DD2-4C73-9A81-1FA72E32EDC4}"/>
              </a:ext>
            </a:extLst>
          </p:cNvPr>
          <p:cNvSpPr/>
          <p:nvPr/>
        </p:nvSpPr>
        <p:spPr>
          <a:xfrm>
            <a:off x="9742651" y="1901825"/>
            <a:ext cx="1193800" cy="279400"/>
          </a:xfrm>
          <a:prstGeom prst="rect">
            <a:avLst/>
          </a:prstGeom>
          <a:solidFill>
            <a:srgbClr val="FFE32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333333"/>
                </a:solidFill>
                <a:effectLst/>
                <a:uFillTx/>
                <a:latin typeface="Montserrat"/>
                <a:ea typeface="Montserrat"/>
                <a:cs typeface="Montserrat"/>
                <a:sym typeface="Helvetica Neue Medium"/>
              </a:rPr>
              <a:t>Semaine 4</a:t>
            </a:r>
            <a:endParaRPr sz="1200" b="0" i="0">
              <a:latin typeface="Montserrat"/>
              <a:ea typeface="Montserrat"/>
              <a:cs typeface="Montserrat"/>
            </a:endParaRPr>
          </a:p>
        </p:txBody>
      </p:sp>
      <p:sp>
        <p:nvSpPr>
          <p:cNvPr id="53" name="Rectangle 52">
            <a:extLst>
              <a:ext uri="{FF2B5EF4-FFF2-40B4-BE49-F238E27FC236}">
                <a16:creationId xmlns:a16="http://schemas.microsoft.com/office/drawing/2014/main" id="{777E8330-CEC3-402F-AAE7-5866965A5437}"/>
              </a:ext>
            </a:extLst>
          </p:cNvPr>
          <p:cNvSpPr/>
          <p:nvPr/>
        </p:nvSpPr>
        <p:spPr>
          <a:xfrm>
            <a:off x="916151" y="5280442"/>
            <a:ext cx="1676400" cy="964367"/>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dirty="0">
                <a:ln>
                  <a:noFill/>
                </a:ln>
                <a:solidFill>
                  <a:srgbClr val="555555"/>
                </a:solidFill>
                <a:effectLst/>
                <a:uFillTx/>
                <a:latin typeface="Montserrat"/>
                <a:ea typeface="Montserrat"/>
                <a:cs typeface="Montserrat"/>
                <a:sym typeface="Helvetica Neue Medium"/>
              </a:rPr>
              <a:t>Élaborer la prévision agrégée de la demande</a:t>
            </a:r>
            <a:endParaRPr kumimoji="0" lang="en-GB" sz="1400" b="0" i="0" u="none" strike="noStrike" cap="none" spc="0" normalizeH="0" baseline="0" dirty="0">
              <a:ln>
                <a:noFill/>
              </a:ln>
              <a:solidFill>
                <a:srgbClr val="555555"/>
              </a:solidFill>
              <a:effectLst/>
              <a:uFillTx/>
              <a:latin typeface="Montserrat"/>
              <a:ea typeface="Montserrat"/>
              <a:cs typeface="Montserrat"/>
              <a:sym typeface="Helvetica Neue Medium"/>
            </a:endParaRPr>
          </a:p>
        </p:txBody>
      </p:sp>
      <p:sp>
        <p:nvSpPr>
          <p:cNvPr id="54" name="Rectangle 53">
            <a:extLst>
              <a:ext uri="{FF2B5EF4-FFF2-40B4-BE49-F238E27FC236}">
                <a16:creationId xmlns:a16="http://schemas.microsoft.com/office/drawing/2014/main" id="{EEA32FF8-FDF8-457C-813D-F1B7E295BE05}"/>
              </a:ext>
            </a:extLst>
          </p:cNvPr>
          <p:cNvSpPr/>
          <p:nvPr/>
        </p:nvSpPr>
        <p:spPr>
          <a:xfrm>
            <a:off x="3049751" y="5388164"/>
            <a:ext cx="1752600" cy="74892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dirty="0">
                <a:ln>
                  <a:noFill/>
                </a:ln>
                <a:solidFill>
                  <a:srgbClr val="555555"/>
                </a:solidFill>
                <a:effectLst/>
                <a:uFillTx/>
                <a:latin typeface="Montserrat"/>
                <a:ea typeface="Montserrat"/>
                <a:cs typeface="Montserrat"/>
                <a:sym typeface="Helvetica Neue Medium"/>
              </a:rPr>
              <a:t>Modifier avec l’intelligence de la demande</a:t>
            </a:r>
            <a:endParaRPr kumimoji="0" lang="en-GB" sz="1400" b="0" i="0" u="none" strike="noStrike" cap="none" spc="0" normalizeH="0" baseline="0" dirty="0">
              <a:ln>
                <a:noFill/>
              </a:ln>
              <a:solidFill>
                <a:srgbClr val="555555"/>
              </a:solidFill>
              <a:effectLst/>
              <a:uFillTx/>
              <a:latin typeface="Montserrat"/>
              <a:ea typeface="Montserrat"/>
              <a:cs typeface="Montserrat"/>
              <a:sym typeface="Helvetica Neue Medium"/>
            </a:endParaRPr>
          </a:p>
        </p:txBody>
      </p:sp>
      <p:sp>
        <p:nvSpPr>
          <p:cNvPr id="55" name="Rectangle 54">
            <a:extLst>
              <a:ext uri="{FF2B5EF4-FFF2-40B4-BE49-F238E27FC236}">
                <a16:creationId xmlns:a16="http://schemas.microsoft.com/office/drawing/2014/main" id="{7A926102-9BCF-4D4C-BFB7-CB58E9D5720A}"/>
              </a:ext>
            </a:extLst>
          </p:cNvPr>
          <p:cNvSpPr/>
          <p:nvPr/>
        </p:nvSpPr>
        <p:spPr>
          <a:xfrm>
            <a:off x="5157951" y="5495886"/>
            <a:ext cx="1803400" cy="533479"/>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dirty="0" err="1">
                <a:ln>
                  <a:noFill/>
                </a:ln>
                <a:solidFill>
                  <a:srgbClr val="555555"/>
                </a:solidFill>
                <a:effectLst/>
                <a:uFillTx/>
                <a:latin typeface="Montserrat"/>
                <a:ea typeface="Montserrat"/>
                <a:cs typeface="Montserrat"/>
                <a:sym typeface="Helvetica Neue Medium"/>
              </a:rPr>
              <a:t>Créer</a:t>
            </a:r>
            <a:r>
              <a:rPr kumimoji="0" lang="en-GB" sz="1400" b="0" i="0" u="none" strike="noStrike" cap="none" spc="0" normalizeH="0" baseline="0" dirty="0">
                <a:ln>
                  <a:noFill/>
                </a:ln>
                <a:solidFill>
                  <a:srgbClr val="555555"/>
                </a:solidFill>
                <a:effectLst/>
                <a:uFillTx/>
                <a:latin typeface="Montserrat"/>
                <a:ea typeface="Montserrat"/>
                <a:cs typeface="Montserrat"/>
                <a:sym typeface="Helvetica Neue Medium"/>
              </a:rPr>
              <a:t> la </a:t>
            </a:r>
            <a:r>
              <a:rPr kumimoji="0" lang="en-GB" sz="1400" b="0" i="0" u="none" strike="noStrike" cap="none" spc="0" normalizeH="0" baseline="0" dirty="0" err="1">
                <a:ln>
                  <a:noFill/>
                </a:ln>
                <a:solidFill>
                  <a:srgbClr val="555555"/>
                </a:solidFill>
                <a:effectLst/>
                <a:uFillTx/>
                <a:latin typeface="Montserrat"/>
                <a:ea typeface="Montserrat"/>
                <a:cs typeface="Montserrat"/>
                <a:sym typeface="Helvetica Neue Medium"/>
              </a:rPr>
              <a:t>prévision</a:t>
            </a:r>
            <a:r>
              <a:rPr kumimoji="0" lang="en-GB" sz="1400" b="0" i="0" u="none" strike="noStrike" cap="none" spc="0" normalizeH="0" baseline="0" dirty="0">
                <a:ln>
                  <a:noFill/>
                </a:ln>
                <a:solidFill>
                  <a:srgbClr val="555555"/>
                </a:solidFill>
                <a:effectLst/>
                <a:uFillTx/>
                <a:latin typeface="Montserrat"/>
                <a:ea typeface="Montserrat"/>
                <a:cs typeface="Montserrat"/>
                <a:sym typeface="Helvetica Neue Medium"/>
              </a:rPr>
              <a:t> </a:t>
            </a:r>
            <a:r>
              <a:rPr kumimoji="0" lang="en-GB" sz="1400" b="0" i="0" u="none" strike="noStrike" cap="none" spc="0" normalizeH="0" baseline="0" dirty="0" err="1">
                <a:ln>
                  <a:noFill/>
                </a:ln>
                <a:solidFill>
                  <a:srgbClr val="555555"/>
                </a:solidFill>
                <a:effectLst/>
                <a:uFillTx/>
                <a:latin typeface="Montserrat"/>
                <a:ea typeface="Montserrat"/>
                <a:cs typeface="Montserrat"/>
                <a:sym typeface="Helvetica Neue Medium"/>
              </a:rPr>
              <a:t>consensuelle</a:t>
            </a:r>
            <a:endParaRPr kumimoji="0" lang="en-GB" sz="1400" b="0" i="0" u="none" strike="noStrike" cap="none" spc="0" normalizeH="0" baseline="0" dirty="0">
              <a:ln>
                <a:noFill/>
              </a:ln>
              <a:solidFill>
                <a:srgbClr val="555555"/>
              </a:solidFill>
              <a:effectLst/>
              <a:uFillTx/>
              <a:latin typeface="Montserrat"/>
              <a:ea typeface="Montserrat"/>
              <a:cs typeface="Montserrat"/>
              <a:sym typeface="Helvetica Neue Medium"/>
            </a:endParaRPr>
          </a:p>
        </p:txBody>
      </p:sp>
      <p:sp>
        <p:nvSpPr>
          <p:cNvPr id="56" name="Rectangle 55">
            <a:extLst>
              <a:ext uri="{FF2B5EF4-FFF2-40B4-BE49-F238E27FC236}">
                <a16:creationId xmlns:a16="http://schemas.microsoft.com/office/drawing/2014/main" id="{4FF68E46-46F1-44AA-A83E-EB87D05A1B0D}"/>
              </a:ext>
            </a:extLst>
          </p:cNvPr>
          <p:cNvSpPr/>
          <p:nvPr/>
        </p:nvSpPr>
        <p:spPr>
          <a:xfrm>
            <a:off x="7367751" y="5388164"/>
            <a:ext cx="1803400" cy="74892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555555"/>
                </a:solidFill>
                <a:effectLst/>
                <a:uFillTx/>
                <a:latin typeface="Montserrat"/>
                <a:ea typeface="Montserrat"/>
                <a:cs typeface="Montserrat"/>
                <a:sym typeface="Helvetica Neue Medium"/>
              </a:rPr>
              <a:t>Planification approximative des capacités</a:t>
            </a:r>
            <a:endParaRPr sz="1400" b="0" i="0">
              <a:latin typeface="Montserrat"/>
              <a:ea typeface="Montserrat"/>
              <a:cs typeface="Montserrat"/>
            </a:endParaRPr>
          </a:p>
        </p:txBody>
      </p:sp>
      <p:sp>
        <p:nvSpPr>
          <p:cNvPr id="57" name="Rectangle 56">
            <a:extLst>
              <a:ext uri="{FF2B5EF4-FFF2-40B4-BE49-F238E27FC236}">
                <a16:creationId xmlns:a16="http://schemas.microsoft.com/office/drawing/2014/main" id="{11615B8B-0013-422C-88EF-FF81F85A35AA}"/>
              </a:ext>
            </a:extLst>
          </p:cNvPr>
          <p:cNvSpPr/>
          <p:nvPr/>
        </p:nvSpPr>
        <p:spPr>
          <a:xfrm>
            <a:off x="9450551" y="5495886"/>
            <a:ext cx="1905000" cy="533479"/>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dirty="0">
                <a:ln>
                  <a:noFill/>
                </a:ln>
                <a:solidFill>
                  <a:srgbClr val="555555"/>
                </a:solidFill>
                <a:effectLst/>
                <a:uFillTx/>
                <a:latin typeface="Montserrat"/>
                <a:ea typeface="Montserrat"/>
                <a:cs typeface="Montserrat"/>
                <a:sym typeface="Helvetica Neue Medium"/>
              </a:rPr>
              <a:t>Réunion exécutive S&amp;OP et exécution</a:t>
            </a:r>
            <a:endParaRPr kumimoji="0" lang="en-GB" sz="1400" b="0" i="0" u="none" strike="noStrike" cap="none" spc="0" normalizeH="0" baseline="0" dirty="0">
              <a:ln>
                <a:noFill/>
              </a:ln>
              <a:solidFill>
                <a:srgbClr val="555555"/>
              </a:solidFill>
              <a:effectLst/>
              <a:uFillTx/>
              <a:latin typeface="Montserrat"/>
              <a:ea typeface="Montserrat"/>
              <a:cs typeface="Montserrat"/>
              <a:sym typeface="Helvetica Neue Medium"/>
            </a:endParaRPr>
          </a:p>
        </p:txBody>
      </p:sp>
      <p:sp>
        <p:nvSpPr>
          <p:cNvPr id="58" name="Rectangle 57">
            <a:extLst>
              <a:ext uri="{FF2B5EF4-FFF2-40B4-BE49-F238E27FC236}">
                <a16:creationId xmlns:a16="http://schemas.microsoft.com/office/drawing/2014/main" id="{5A385FA7-5694-4446-B4DA-8CA44FF44156}"/>
              </a:ext>
            </a:extLst>
          </p:cNvPr>
          <p:cNvSpPr/>
          <p:nvPr/>
        </p:nvSpPr>
        <p:spPr>
          <a:xfrm>
            <a:off x="1195551" y="1673225"/>
            <a:ext cx="1193800" cy="457200"/>
          </a:xfrm>
          <a:prstGeom prst="rect">
            <a:avLst/>
          </a:prstGeom>
          <a:solidFill>
            <a:srgbClr val="6CA2F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err="1">
                <a:ln>
                  <a:noFill/>
                </a:ln>
                <a:solidFill>
                  <a:srgbClr val="333333"/>
                </a:solidFill>
                <a:effectLst/>
                <a:uFillTx/>
                <a:latin typeface="Montserrat"/>
                <a:ea typeface="Montserrat"/>
                <a:cs typeface="Montserrat"/>
                <a:sym typeface="Helvetica Neue Medium"/>
              </a:rPr>
              <a:t>Semaine</a:t>
            </a:r>
            <a:r>
              <a:rPr kumimoji="0" lang="en-GB" sz="1200" b="0" i="0" u="none" strike="noStrike" cap="none" spc="0" normalizeH="0" baseline="0" dirty="0">
                <a:ln>
                  <a:noFill/>
                </a:ln>
                <a:solidFill>
                  <a:srgbClr val="333333"/>
                </a:solidFill>
                <a:effectLst/>
                <a:uFillTx/>
                <a:latin typeface="Montserrat"/>
                <a:ea typeface="Montserrat"/>
                <a:cs typeface="Montserrat"/>
                <a:sym typeface="Helvetica Neue Medium"/>
              </a:rPr>
              <a:t> 1</a:t>
            </a:r>
            <a:endParaRPr sz="1200" b="0" i="0">
              <a:latin typeface="Montserrat"/>
              <a:ea typeface="Montserrat"/>
              <a:cs typeface="Montserrat"/>
            </a:endParaRPr>
          </a:p>
        </p:txBody>
      </p:sp>
      <p:sp>
        <p:nvSpPr>
          <p:cNvPr id="59" name="Rectangle 58">
            <a:extLst>
              <a:ext uri="{FF2B5EF4-FFF2-40B4-BE49-F238E27FC236}">
                <a16:creationId xmlns:a16="http://schemas.microsoft.com/office/drawing/2014/main" id="{0C826E05-5EF6-4DB4-9374-C2EEF0009272}"/>
              </a:ext>
            </a:extLst>
          </p:cNvPr>
          <p:cNvSpPr/>
          <p:nvPr/>
        </p:nvSpPr>
        <p:spPr>
          <a:xfrm>
            <a:off x="3329151" y="1673225"/>
            <a:ext cx="1193800" cy="457200"/>
          </a:xfrm>
          <a:prstGeom prst="rect">
            <a:avLst/>
          </a:prstGeom>
          <a:solidFill>
            <a:srgbClr val="43C8E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333333"/>
                </a:solidFill>
                <a:effectLst/>
                <a:uFillTx/>
                <a:latin typeface="Montserrat"/>
                <a:ea typeface="Montserrat"/>
                <a:cs typeface="Montserrat"/>
                <a:sym typeface="Helvetica Neue Medium"/>
              </a:rPr>
              <a:t>Semaine 2</a:t>
            </a:r>
            <a:endParaRPr sz="1200" b="0" i="0">
              <a:latin typeface="Montserrat"/>
              <a:ea typeface="Montserrat"/>
              <a:cs typeface="Montserrat"/>
            </a:endParaRPr>
          </a:p>
        </p:txBody>
      </p:sp>
      <p:sp>
        <p:nvSpPr>
          <p:cNvPr id="60" name="Rectangle 59">
            <a:extLst>
              <a:ext uri="{FF2B5EF4-FFF2-40B4-BE49-F238E27FC236}">
                <a16:creationId xmlns:a16="http://schemas.microsoft.com/office/drawing/2014/main" id="{0D91F04A-4B10-4F1A-BA40-E004B37B9AF0}"/>
              </a:ext>
            </a:extLst>
          </p:cNvPr>
          <p:cNvSpPr/>
          <p:nvPr/>
        </p:nvSpPr>
        <p:spPr>
          <a:xfrm>
            <a:off x="5462751" y="1673225"/>
            <a:ext cx="1193800" cy="457200"/>
          </a:xfrm>
          <a:prstGeom prst="rect">
            <a:avLst/>
          </a:prstGeom>
          <a:solidFill>
            <a:srgbClr val="61DE9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333333"/>
                </a:solidFill>
                <a:effectLst/>
                <a:uFillTx/>
                <a:latin typeface="Montserrat"/>
                <a:ea typeface="Montserrat"/>
                <a:cs typeface="Montserrat"/>
                <a:sym typeface="Helvetica Neue Medium"/>
              </a:rPr>
              <a:t>Semaine 3</a:t>
            </a:r>
            <a:endParaRPr sz="1200" b="0" i="0">
              <a:latin typeface="Montserrat"/>
              <a:ea typeface="Montserrat"/>
              <a:cs typeface="Montserrat"/>
            </a:endParaRPr>
          </a:p>
        </p:txBody>
      </p:sp>
      <p:sp>
        <p:nvSpPr>
          <p:cNvPr id="61" name="Rectangle 60">
            <a:extLst>
              <a:ext uri="{FF2B5EF4-FFF2-40B4-BE49-F238E27FC236}">
                <a16:creationId xmlns:a16="http://schemas.microsoft.com/office/drawing/2014/main" id="{A8B74223-5484-445E-9B0D-D9C463B8E4D3}"/>
              </a:ext>
            </a:extLst>
          </p:cNvPr>
          <p:cNvSpPr/>
          <p:nvPr/>
        </p:nvSpPr>
        <p:spPr>
          <a:xfrm>
            <a:off x="7596351" y="1673225"/>
            <a:ext cx="1193800" cy="457200"/>
          </a:xfrm>
          <a:prstGeom prst="rect">
            <a:avLst/>
          </a:prstGeom>
          <a:solidFill>
            <a:srgbClr val="BEEE4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err="1">
                <a:ln>
                  <a:noFill/>
                </a:ln>
                <a:solidFill>
                  <a:srgbClr val="333333"/>
                </a:solidFill>
                <a:effectLst/>
                <a:uFillTx/>
                <a:latin typeface="Montserrat"/>
                <a:ea typeface="Montserrat"/>
                <a:cs typeface="Montserrat"/>
                <a:sym typeface="Helvetica Neue Medium"/>
              </a:rPr>
              <a:t>Semaine</a:t>
            </a:r>
            <a:r>
              <a:rPr kumimoji="0" lang="en-GB" sz="1200" b="0" i="0" u="none" strike="noStrike" cap="none" spc="0" normalizeH="0" baseline="0" dirty="0">
                <a:ln>
                  <a:noFill/>
                </a:ln>
                <a:solidFill>
                  <a:srgbClr val="333333"/>
                </a:solidFill>
                <a:effectLst/>
                <a:uFillTx/>
                <a:latin typeface="Montserrat"/>
                <a:ea typeface="Montserrat"/>
                <a:cs typeface="Montserrat"/>
                <a:sym typeface="Helvetica Neue Medium"/>
              </a:rPr>
              <a:t> 3</a:t>
            </a:r>
            <a:endParaRPr sz="1200" b="0" i="0">
              <a:latin typeface="Montserrat"/>
              <a:ea typeface="Montserrat"/>
              <a:cs typeface="Montserrat"/>
            </a:endParaRPr>
          </a:p>
        </p:txBody>
      </p:sp>
      <p:sp>
        <p:nvSpPr>
          <p:cNvPr id="62" name="Rectangle 61">
            <a:extLst>
              <a:ext uri="{FF2B5EF4-FFF2-40B4-BE49-F238E27FC236}">
                <a16:creationId xmlns:a16="http://schemas.microsoft.com/office/drawing/2014/main" id="{1AA2EA65-518E-4EF7-AD4F-1AD52E2C2B2B}"/>
              </a:ext>
            </a:extLst>
          </p:cNvPr>
          <p:cNvSpPr/>
          <p:nvPr/>
        </p:nvSpPr>
        <p:spPr>
          <a:xfrm>
            <a:off x="9742651" y="1673225"/>
            <a:ext cx="1193800" cy="457200"/>
          </a:xfrm>
          <a:prstGeom prst="rect">
            <a:avLst/>
          </a:prstGeom>
          <a:solidFill>
            <a:srgbClr val="FFE32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err="1">
                <a:ln>
                  <a:noFill/>
                </a:ln>
                <a:solidFill>
                  <a:srgbClr val="333333"/>
                </a:solidFill>
                <a:effectLst/>
                <a:uFillTx/>
                <a:latin typeface="Montserrat"/>
                <a:ea typeface="Montserrat"/>
                <a:cs typeface="Montserrat"/>
                <a:sym typeface="Helvetica Neue Medium"/>
              </a:rPr>
              <a:t>Semaine</a:t>
            </a:r>
            <a:r>
              <a:rPr kumimoji="0" lang="en-GB" sz="1200" b="0" i="0" u="none" strike="noStrike" cap="none" spc="0" normalizeH="0" baseline="0" dirty="0">
                <a:ln>
                  <a:noFill/>
                </a:ln>
                <a:solidFill>
                  <a:srgbClr val="333333"/>
                </a:solidFill>
                <a:effectLst/>
                <a:uFillTx/>
                <a:latin typeface="Montserrat"/>
                <a:ea typeface="Montserrat"/>
                <a:cs typeface="Montserrat"/>
                <a:sym typeface="Helvetica Neue Medium"/>
              </a:rPr>
              <a:t> 4</a:t>
            </a:r>
            <a:endParaRPr sz="1200" b="0" i="0">
              <a:latin typeface="Montserrat"/>
              <a:ea typeface="Montserrat"/>
              <a:cs typeface="Montserrat"/>
            </a:endParaRPr>
          </a:p>
        </p:txBody>
      </p:sp>
    </p:spTree>
    <p:extLst>
      <p:ext uri="{BB962C8B-B14F-4D97-AF65-F5344CB8AC3E}">
        <p14:creationId xmlns:p14="http://schemas.microsoft.com/office/powerpoint/2010/main" val="98189875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F33EF-2C36-0CD1-B57F-BD9A873216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83B2F4-F702-EA12-1279-F6C1E0041F7D}"/>
              </a:ext>
            </a:extLst>
          </p:cNvPr>
          <p:cNvSpPr>
            <a:spLocks noGrp="1"/>
          </p:cNvSpPr>
          <p:nvPr>
            <p:ph type="title"/>
          </p:nvPr>
        </p:nvSpPr>
        <p:spPr>
          <a:xfrm>
            <a:off x="603252" y="539751"/>
            <a:ext cx="8241489" cy="717551"/>
          </a:xfrm>
        </p:spPr>
        <p:txBody>
          <a:bodyPr/>
          <a:lstStyle/>
          <a:p>
            <a:r>
              <a:rPr lang="pl-PL" dirty="0" err="1"/>
              <a:t>Surmonter les obstacles à l’intégration</a:t>
            </a:r>
            <a:br>
              <a:rPr lang="pl-PL"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111E041D-C56A-314F-040D-D766FFCE1905}"/>
              </a:ext>
            </a:extLst>
          </p:cNvPr>
          <p:cNvPicPr>
            <a:picLocks noChangeAspect="1"/>
          </p:cNvPicPr>
          <p:nvPr/>
        </p:nvPicPr>
        <p:blipFill>
          <a:blip r:embed="rId3"/>
          <a:stretch>
            <a:fillRect/>
          </a:stretch>
        </p:blipFill>
        <p:spPr>
          <a:xfrm>
            <a:off x="603252" y="1569430"/>
            <a:ext cx="9603153" cy="3719140"/>
          </a:xfrm>
          <a:prstGeom prst="rect">
            <a:avLst/>
          </a:prstGeom>
        </p:spPr>
      </p:pic>
      <p:sp>
        <p:nvSpPr>
          <p:cNvPr id="9" name="Rectangle 8">
            <a:extLst>
              <a:ext uri="{FF2B5EF4-FFF2-40B4-BE49-F238E27FC236}">
                <a16:creationId xmlns:a16="http://schemas.microsoft.com/office/drawing/2014/main" id="{7160D521-4808-48E1-BEA8-1233DDB8813C}"/>
              </a:ext>
            </a:extLst>
          </p:cNvPr>
          <p:cNvSpPr/>
          <p:nvPr/>
        </p:nvSpPr>
        <p:spPr>
          <a:xfrm>
            <a:off x="603250" y="1569720"/>
            <a:ext cx="9603740" cy="3718560"/>
          </a:xfrm>
          <a:prstGeom prst="rect">
            <a:avLst/>
          </a:prstGeom>
          <a:solidFill>
            <a:srgbClr val="F3F3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TextBox 9">
            <a:extLst>
              <a:ext uri="{FF2B5EF4-FFF2-40B4-BE49-F238E27FC236}">
                <a16:creationId xmlns:a16="http://schemas.microsoft.com/office/drawing/2014/main" id="{404A3563-DD10-4FB6-89EB-6D860D5F76F1}"/>
              </a:ext>
            </a:extLst>
          </p:cNvPr>
          <p:cNvSpPr txBox="1"/>
          <p:nvPr/>
        </p:nvSpPr>
        <p:spPr>
          <a:xfrm>
            <a:off x="711200" y="1676400"/>
            <a:ext cx="9271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005A78"/>
                </a:solidFill>
                <a:effectLst/>
                <a:uFillTx/>
                <a:latin typeface="Montserrat"/>
                <a:cs typeface="Montserrat"/>
                <a:sym typeface="Helvetica Neue"/>
              </a:rPr>
              <a:t>Obstacle 1 : silos fonctionnels (problème « ce n’est pas mon travail »)</a:t>
            </a:r>
            <a:endParaRPr kumimoji="0" lang="en-GB" sz="1400" b="1" i="0" u="none" strike="noStrike" cap="none" spc="0" normalizeH="0" baseline="0" dirty="0">
              <a:ln>
                <a:noFill/>
              </a:ln>
              <a:solidFill>
                <a:srgbClr val="005A78"/>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6EECAA53-4C98-417E-96E4-51778DB84EB0}"/>
              </a:ext>
            </a:extLst>
          </p:cNvPr>
          <p:cNvSpPr txBox="1"/>
          <p:nvPr/>
        </p:nvSpPr>
        <p:spPr>
          <a:xfrm>
            <a:off x="711200" y="2032000"/>
            <a:ext cx="9271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Symptôme : chaque service se concentre sur ses propres KPI au détriment de l’objectif global.</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34CD6C35-3100-4616-A4A3-619A05F4654C}"/>
              </a:ext>
            </a:extLst>
          </p:cNvPr>
          <p:cNvSpPr txBox="1"/>
          <p:nvPr/>
        </p:nvSpPr>
        <p:spPr>
          <a:xfrm>
            <a:off x="711200" y="2476500"/>
            <a:ext cx="9271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Solution : mettre en place des indicateurs transversaux comme le taux de commande parfaite ou le coût total de service, et créer des équipes responsables du processus de bout en bout.</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B6C96122-B397-4BA4-BF09-9FA1297B8B83}"/>
              </a:ext>
            </a:extLst>
          </p:cNvPr>
          <p:cNvSpPr txBox="1"/>
          <p:nvPr/>
        </p:nvSpPr>
        <p:spPr>
          <a:xfrm>
            <a:off x="711200" y="3276600"/>
            <a:ext cx="9271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005A78"/>
                </a:solidFill>
                <a:effectLst/>
                <a:uFillTx/>
                <a:latin typeface="Montserrat"/>
                <a:cs typeface="Montserrat"/>
                <a:sym typeface="Helvetica Neue"/>
              </a:rPr>
              <a:t>Obstacle 2 : manque de partage de l’information (problème « l’information, c’est le pouvoir »)</a:t>
            </a:r>
            <a:endParaRPr kumimoji="0" lang="en-GB" sz="1400" b="1" i="0" u="none" strike="noStrike" cap="none" spc="0" normalizeH="0" baseline="0" dirty="0">
              <a:ln>
                <a:noFill/>
              </a:ln>
              <a:solidFill>
                <a:srgbClr val="005A78"/>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431E6C7D-B4FD-486A-B1E0-268163F0C651}"/>
              </a:ext>
            </a:extLst>
          </p:cNvPr>
          <p:cNvSpPr txBox="1"/>
          <p:nvPr/>
        </p:nvSpPr>
        <p:spPr>
          <a:xfrm>
            <a:off x="711200" y="3632200"/>
            <a:ext cx="9271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Symptôme : les services ou entreprises retiennent les données ; les partenaires amont ne voient pas la demande aval en temps réel.</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5" name="TextBox 14">
            <a:extLst>
              <a:ext uri="{FF2B5EF4-FFF2-40B4-BE49-F238E27FC236}">
                <a16:creationId xmlns:a16="http://schemas.microsoft.com/office/drawing/2014/main" id="{839F5AC3-A070-4145-9846-3AB6F03B855B}"/>
              </a:ext>
            </a:extLst>
          </p:cNvPr>
          <p:cNvSpPr txBox="1"/>
          <p:nvPr/>
        </p:nvSpPr>
        <p:spPr>
          <a:xfrm>
            <a:off x="711200" y="4191000"/>
            <a:ext cx="9271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a:ln>
                  <a:noFill/>
                </a:ln>
                <a:solidFill>
                  <a:srgbClr val="222222"/>
                </a:solidFill>
                <a:effectLst/>
                <a:uFillTx/>
                <a:latin typeface="Montserrat"/>
                <a:cs typeface="Montserrat"/>
                <a:sym typeface="Helvetica Neue"/>
              </a:rPr>
              <a:t>• Solution : déployer des systèmes d’information partagés (EDI, portails web), créer une version unique de la vérité et instaurer la confiance par la transparence.</a:t>
            </a:r>
            <a:endParaRPr kumimoji="0" lang="en-GB" sz="1400" b="0" i="0" u="none" strike="noStrike" cap="none" spc="0" normalizeH="0" baseline="0">
              <a:ln>
                <a:noFill/>
              </a:ln>
              <a:solidFill>
                <a:srgbClr val="222222"/>
              </a:solidFill>
              <a:effectLst/>
              <a:uFillTx/>
              <a:latin typeface="Montserrat"/>
              <a:cs typeface="Montserrat"/>
              <a:sym typeface="Helvetica Neue"/>
            </a:endParaRPr>
          </a:p>
        </p:txBody>
      </p:sp>
    </p:spTree>
    <p:extLst>
      <p:ext uri="{BB962C8B-B14F-4D97-AF65-F5344CB8AC3E}">
        <p14:creationId xmlns:p14="http://schemas.microsoft.com/office/powerpoint/2010/main" val="157150518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1CC37-AF33-3018-3CB9-C5C3576DFF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BAE22E-26F1-AFA8-DFFF-46031733A089}"/>
              </a:ext>
            </a:extLst>
          </p:cNvPr>
          <p:cNvSpPr>
            <a:spLocks noGrp="1"/>
          </p:cNvSpPr>
          <p:nvPr>
            <p:ph type="title"/>
          </p:nvPr>
        </p:nvSpPr>
        <p:spPr>
          <a:xfrm>
            <a:off x="603252" y="539751"/>
            <a:ext cx="8241489" cy="717551"/>
          </a:xfrm>
        </p:spPr>
        <p:txBody>
          <a:bodyPr/>
          <a:lstStyle/>
          <a:p>
            <a:r>
              <a:rPr lang="pl-PL" dirty="0" err="1"/>
              <a:t>Surmonter les obstacles à l’intégration</a:t>
            </a:r>
            <a:br>
              <a:rPr lang="pl-PL"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4FEBBAB2-6272-59A8-63EC-C4578A17212B}"/>
              </a:ext>
            </a:extLst>
          </p:cNvPr>
          <p:cNvPicPr>
            <a:picLocks noChangeAspect="1"/>
          </p:cNvPicPr>
          <p:nvPr/>
        </p:nvPicPr>
        <p:blipFill>
          <a:blip r:embed="rId3"/>
          <a:stretch>
            <a:fillRect/>
          </a:stretch>
        </p:blipFill>
        <p:spPr>
          <a:xfrm>
            <a:off x="587598" y="1574855"/>
            <a:ext cx="9678279" cy="3761915"/>
          </a:xfrm>
          <a:prstGeom prst="rect">
            <a:avLst/>
          </a:prstGeom>
        </p:spPr>
      </p:pic>
      <p:sp>
        <p:nvSpPr>
          <p:cNvPr id="9" name="Rectangle 8">
            <a:extLst>
              <a:ext uri="{FF2B5EF4-FFF2-40B4-BE49-F238E27FC236}">
                <a16:creationId xmlns:a16="http://schemas.microsoft.com/office/drawing/2014/main" id="{994DF0CB-6172-4BF8-A930-3B6140798C1E}"/>
              </a:ext>
            </a:extLst>
          </p:cNvPr>
          <p:cNvSpPr/>
          <p:nvPr/>
        </p:nvSpPr>
        <p:spPr>
          <a:xfrm>
            <a:off x="588010" y="1574800"/>
            <a:ext cx="9678670" cy="3761740"/>
          </a:xfrm>
          <a:prstGeom prst="rect">
            <a:avLst/>
          </a:prstGeom>
          <a:solidFill>
            <a:srgbClr val="F3F3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TextBox 9">
            <a:extLst>
              <a:ext uri="{FF2B5EF4-FFF2-40B4-BE49-F238E27FC236}">
                <a16:creationId xmlns:a16="http://schemas.microsoft.com/office/drawing/2014/main" id="{931466F6-88B6-46C9-AC6C-FC17733EAF5C}"/>
              </a:ext>
            </a:extLst>
          </p:cNvPr>
          <p:cNvSpPr txBox="1"/>
          <p:nvPr/>
        </p:nvSpPr>
        <p:spPr>
          <a:xfrm>
            <a:off x="711200" y="1676400"/>
            <a:ext cx="9271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005A78"/>
                </a:solidFill>
                <a:effectLst/>
                <a:uFillTx/>
                <a:latin typeface="Montserrat"/>
                <a:cs typeface="Montserrat"/>
                <a:sym typeface="Helvetica Neue"/>
              </a:rPr>
              <a:t>Obstacle 3 : incitations mal alignées (problème « gagnant-perdant »)</a:t>
            </a:r>
            <a:endParaRPr kumimoji="0" lang="en-GB" sz="1400" b="1" i="0" u="none" strike="noStrike" cap="none" spc="0" normalizeH="0" baseline="0" dirty="0">
              <a:ln>
                <a:noFill/>
              </a:ln>
              <a:solidFill>
                <a:srgbClr val="005A78"/>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375EE8A9-0D3F-453A-AF21-9A33EA366554}"/>
              </a:ext>
            </a:extLst>
          </p:cNvPr>
          <p:cNvSpPr txBox="1"/>
          <p:nvPr/>
        </p:nvSpPr>
        <p:spPr>
          <a:xfrm>
            <a:off x="711200" y="2032000"/>
            <a:ext cx="9271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Symptôme : les acheteurs sont récompensés pour obtenir le prix le plus bas, poussant les fournisseurs à réduire qualité ou service.</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ACC768A2-16C7-475C-AD47-34529439D117}"/>
              </a:ext>
            </a:extLst>
          </p:cNvPr>
          <p:cNvSpPr txBox="1"/>
          <p:nvPr/>
        </p:nvSpPr>
        <p:spPr>
          <a:xfrm>
            <a:off x="711200" y="2603500"/>
            <a:ext cx="9271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Solution : passer à des partenariats collaboratifs et viser des résultats gagnant-gagnant fondés sur économies et gains d’efficacité partagés.</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4B386596-98B5-40D3-A557-3A83D798A37B}"/>
              </a:ext>
            </a:extLst>
          </p:cNvPr>
          <p:cNvSpPr txBox="1"/>
          <p:nvPr/>
        </p:nvSpPr>
        <p:spPr>
          <a:xfrm>
            <a:off x="711200" y="3327400"/>
            <a:ext cx="9271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005A78"/>
                </a:solidFill>
                <a:effectLst/>
                <a:uFillTx/>
                <a:latin typeface="Montserrat"/>
                <a:cs typeface="Montserrat"/>
                <a:sym typeface="Helvetica Neue"/>
              </a:rPr>
              <a:t>Obstacle 4 : résistance culturelle au changement</a:t>
            </a:r>
            <a:endParaRPr kumimoji="0" lang="en-GB" sz="1400" b="1" i="0" u="none" strike="noStrike" cap="none" spc="0" normalizeH="0" baseline="0" dirty="0">
              <a:ln>
                <a:noFill/>
              </a:ln>
              <a:solidFill>
                <a:srgbClr val="005A78"/>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91F5F410-3A85-4FE5-831A-44316E632A6E}"/>
              </a:ext>
            </a:extLst>
          </p:cNvPr>
          <p:cNvSpPr txBox="1"/>
          <p:nvPr/>
        </p:nvSpPr>
        <p:spPr>
          <a:xfrm>
            <a:off x="711200" y="3683000"/>
            <a:ext cx="9271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Symptôme : « Nous avons toujours fait comme ça ». Les managers craignent de perdre le contrôle ou leur pertinence.</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5" name="TextBox 14">
            <a:extLst>
              <a:ext uri="{FF2B5EF4-FFF2-40B4-BE49-F238E27FC236}">
                <a16:creationId xmlns:a16="http://schemas.microsoft.com/office/drawing/2014/main" id="{64C7ED4A-C948-41A9-8D3C-923B9B13CF31}"/>
              </a:ext>
            </a:extLst>
          </p:cNvPr>
          <p:cNvSpPr txBox="1"/>
          <p:nvPr/>
        </p:nvSpPr>
        <p:spPr>
          <a:xfrm>
            <a:off x="711200" y="4254500"/>
            <a:ext cx="9271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Solution : leadership descendant, projets pilotes, formation et communication claire des bénéfices de l’intégration.</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Tree>
    <p:extLst>
      <p:ext uri="{BB962C8B-B14F-4D97-AF65-F5344CB8AC3E}">
        <p14:creationId xmlns:p14="http://schemas.microsoft.com/office/powerpoint/2010/main" val="112057350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F2038-66FE-4F3D-EB1F-CEEEC122D8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E56ECD-D526-1864-D27C-4D82D949D54A}"/>
              </a:ext>
            </a:extLst>
          </p:cNvPr>
          <p:cNvSpPr>
            <a:spLocks noGrp="1"/>
          </p:cNvSpPr>
          <p:nvPr>
            <p:ph type="title"/>
          </p:nvPr>
        </p:nvSpPr>
        <p:spPr>
          <a:xfrm>
            <a:off x="603252" y="539751"/>
            <a:ext cx="8241489" cy="717551"/>
          </a:xfrm>
        </p:spPr>
        <p:txBody>
          <a:bodyPr/>
          <a:lstStyle/>
          <a:p>
            <a:r>
              <a:rPr lang="pl-PL" dirty="0" err="1"/>
              <a:t>Surmonter les obstacles à l’intégration</a:t>
            </a:r>
            <a:br>
              <a:rPr lang="pl-PL" dirty="0"/>
            </a:br>
            <a:br>
              <a:rPr lang="pl-PL" dirty="0"/>
            </a:br>
            <a:endParaRPr lang="pl-PL" dirty="0"/>
          </a:p>
        </p:txBody>
      </p:sp>
      <p:pic>
        <p:nvPicPr>
          <p:cNvPr id="7170" name="Picture 2">
            <a:extLst>
              <a:ext uri="{FF2B5EF4-FFF2-40B4-BE49-F238E27FC236}">
                <a16:creationId xmlns:a16="http://schemas.microsoft.com/office/drawing/2014/main" id="{C7E9FAD5-12C6-23F2-2EE1-7C69799FA59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3252" y="898526"/>
            <a:ext cx="8026181" cy="6076604"/>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E8BEB44F-12AC-42D8-A9E5-B478B104954F}"/>
              </a:ext>
            </a:extLst>
          </p:cNvPr>
          <p:cNvSpPr/>
          <p:nvPr/>
        </p:nvSpPr>
        <p:spPr>
          <a:xfrm>
            <a:off x="2794000" y="1403082"/>
            <a:ext cx="4826000" cy="318036"/>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a:ln>
                  <a:noFill/>
                </a:ln>
                <a:solidFill>
                  <a:srgbClr val="4A4A4A"/>
                </a:solidFill>
                <a:effectLst/>
                <a:uFillTx/>
                <a:latin typeface="Montserrat"/>
                <a:ea typeface="Montserrat"/>
                <a:cs typeface="Montserrat"/>
                <a:sym typeface="Helvetica Neue Medium"/>
              </a:rPr>
              <a:t>Obstacles à l’intégration de la chaîne logistique</a:t>
            </a:r>
            <a:endParaRPr kumimoji="0" lang="en-GB" sz="1400" b="0" i="0" u="none" strike="noStrike" cap="none" spc="0" normalizeH="0" baseline="0">
              <a:ln>
                <a:noFill/>
              </a:ln>
              <a:solidFill>
                <a:srgbClr val="4A4A4A"/>
              </a:solidFill>
              <a:effectLst/>
              <a:uFillTx/>
              <a:latin typeface="Montserrat"/>
              <a:ea typeface="Montserrat"/>
              <a:cs typeface="Montserrat"/>
              <a:sym typeface="Helvetica Neue Medium"/>
            </a:endParaRPr>
          </a:p>
        </p:txBody>
      </p:sp>
      <p:sp>
        <p:nvSpPr>
          <p:cNvPr id="22" name="Rectangle 21">
            <a:extLst>
              <a:ext uri="{FF2B5EF4-FFF2-40B4-BE49-F238E27FC236}">
                <a16:creationId xmlns:a16="http://schemas.microsoft.com/office/drawing/2014/main" id="{23052E9D-9A06-4ADC-BCF5-FD55B849D375}"/>
              </a:ext>
            </a:extLst>
          </p:cNvPr>
          <p:cNvSpPr/>
          <p:nvPr/>
        </p:nvSpPr>
        <p:spPr>
          <a:xfrm>
            <a:off x="1219200" y="2197061"/>
            <a:ext cx="1587500" cy="533479"/>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F28C28"/>
                </a:solidFill>
                <a:effectLst/>
                <a:uFillTx/>
                <a:latin typeface="Montserrat"/>
                <a:ea typeface="Montserrat"/>
                <a:cs typeface="Montserrat"/>
                <a:sym typeface="Helvetica Neue Medium"/>
              </a:rPr>
              <a:t>Silos fonctionnels</a:t>
            </a:r>
            <a:endParaRPr sz="1400" b="0" i="0">
              <a:latin typeface="Montserrat"/>
              <a:ea typeface="Montserrat"/>
              <a:cs typeface="Montserrat"/>
            </a:endParaRPr>
          </a:p>
        </p:txBody>
      </p:sp>
      <p:sp>
        <p:nvSpPr>
          <p:cNvPr id="23" name="Rectangle 22">
            <a:extLst>
              <a:ext uri="{FF2B5EF4-FFF2-40B4-BE49-F238E27FC236}">
                <a16:creationId xmlns:a16="http://schemas.microsoft.com/office/drawing/2014/main" id="{CAFFCDCE-EB50-4DCE-9B71-CBC8A86617A4}"/>
              </a:ext>
            </a:extLst>
          </p:cNvPr>
          <p:cNvSpPr/>
          <p:nvPr/>
        </p:nvSpPr>
        <p:spPr>
          <a:xfrm>
            <a:off x="1143000" y="2584639"/>
            <a:ext cx="1676400" cy="74892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a:ln>
                  <a:noFill/>
                </a:ln>
                <a:solidFill>
                  <a:srgbClr val="555555"/>
                </a:solidFill>
                <a:effectLst/>
                <a:uFillTx/>
                <a:latin typeface="Montserrat"/>
                <a:ea typeface="Montserrat"/>
                <a:cs typeface="Montserrat"/>
                <a:sym typeface="Helvetica Neue Medium"/>
              </a:rPr>
              <a:t>Les services se concentrent sur leurs propres KPI</a:t>
            </a:r>
            <a:endParaRPr kumimoji="0" lang="en-GB" sz="1400" b="0" i="0" u="none" strike="noStrike" cap="none" spc="0" normalizeH="0" baseline="0">
              <a:ln>
                <a:noFill/>
              </a:ln>
              <a:solidFill>
                <a:srgbClr val="555555"/>
              </a:solidFill>
              <a:effectLst/>
              <a:uFillTx/>
              <a:latin typeface="Montserrat"/>
              <a:ea typeface="Montserrat"/>
              <a:cs typeface="Montserrat"/>
              <a:sym typeface="Helvetica Neue Medium"/>
            </a:endParaRPr>
          </a:p>
        </p:txBody>
      </p:sp>
      <p:sp>
        <p:nvSpPr>
          <p:cNvPr id="24" name="Rectangle 23">
            <a:extLst>
              <a:ext uri="{FF2B5EF4-FFF2-40B4-BE49-F238E27FC236}">
                <a16:creationId xmlns:a16="http://schemas.microsoft.com/office/drawing/2014/main" id="{A5FED546-E2F3-4C3D-8859-EAC787840A66}"/>
              </a:ext>
            </a:extLst>
          </p:cNvPr>
          <p:cNvSpPr/>
          <p:nvPr/>
        </p:nvSpPr>
        <p:spPr>
          <a:xfrm>
            <a:off x="4292600" y="1993861"/>
            <a:ext cx="1397000" cy="533479"/>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20B970"/>
                </a:solidFill>
                <a:effectLst/>
                <a:uFillTx/>
                <a:latin typeface="Montserrat"/>
                <a:ea typeface="Montserrat"/>
                <a:cs typeface="Montserrat"/>
                <a:sym typeface="Helvetica Neue Medium"/>
              </a:rPr>
              <a:t>Incitations mal alignées</a:t>
            </a:r>
            <a:endParaRPr sz="1400" b="0" i="0">
              <a:latin typeface="Montserrat"/>
              <a:ea typeface="Montserrat"/>
              <a:cs typeface="Montserrat"/>
            </a:endParaRPr>
          </a:p>
        </p:txBody>
      </p:sp>
      <p:sp>
        <p:nvSpPr>
          <p:cNvPr id="25" name="Rectangle 24">
            <a:extLst>
              <a:ext uri="{FF2B5EF4-FFF2-40B4-BE49-F238E27FC236}">
                <a16:creationId xmlns:a16="http://schemas.microsoft.com/office/drawing/2014/main" id="{E1AADEAF-7D54-478C-9DA6-9DB5524EC5A8}"/>
              </a:ext>
            </a:extLst>
          </p:cNvPr>
          <p:cNvSpPr/>
          <p:nvPr/>
        </p:nvSpPr>
        <p:spPr>
          <a:xfrm>
            <a:off x="4064000" y="2438817"/>
            <a:ext cx="1714500" cy="964367"/>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a:ln>
                  <a:noFill/>
                </a:ln>
                <a:solidFill>
                  <a:srgbClr val="555555"/>
                </a:solidFill>
                <a:effectLst/>
                <a:uFillTx/>
                <a:latin typeface="Montserrat"/>
                <a:ea typeface="Montserrat"/>
                <a:cs typeface="Montserrat"/>
                <a:sym typeface="Helvetica Neue Medium"/>
              </a:rPr>
              <a:t>Les acheteurs poussent les fournisseurs à rogner</a:t>
            </a:r>
            <a:endParaRPr kumimoji="0" lang="en-GB" sz="1400" b="0" i="0" u="none" strike="noStrike" cap="none" spc="0" normalizeH="0" baseline="0">
              <a:ln>
                <a:noFill/>
              </a:ln>
              <a:solidFill>
                <a:srgbClr val="555555"/>
              </a:solidFill>
              <a:effectLst/>
              <a:uFillTx/>
              <a:latin typeface="Montserrat"/>
              <a:ea typeface="Montserrat"/>
              <a:cs typeface="Montserrat"/>
              <a:sym typeface="Helvetica Neue Medium"/>
            </a:endParaRPr>
          </a:p>
        </p:txBody>
      </p:sp>
      <p:sp>
        <p:nvSpPr>
          <p:cNvPr id="26" name="Rectangle 25">
            <a:extLst>
              <a:ext uri="{FF2B5EF4-FFF2-40B4-BE49-F238E27FC236}">
                <a16:creationId xmlns:a16="http://schemas.microsoft.com/office/drawing/2014/main" id="{20A25668-0BA0-4148-A7B4-847715D8C447}"/>
              </a:ext>
            </a:extLst>
          </p:cNvPr>
          <p:cNvSpPr/>
          <p:nvPr/>
        </p:nvSpPr>
        <p:spPr>
          <a:xfrm>
            <a:off x="2794000" y="5162738"/>
            <a:ext cx="1587500" cy="74892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dirty="0">
                <a:ln>
                  <a:noFill/>
                </a:ln>
                <a:solidFill>
                  <a:srgbClr val="D6BF00"/>
                </a:solidFill>
                <a:effectLst/>
                <a:uFillTx/>
                <a:latin typeface="Montserrat"/>
                <a:ea typeface="Montserrat"/>
                <a:cs typeface="Montserrat"/>
                <a:sym typeface="Helvetica Neue Medium"/>
              </a:rPr>
              <a:t>Manque de partage de l’information</a:t>
            </a:r>
            <a:endParaRPr kumimoji="0" lang="en-GB" sz="1400" b="0" i="0" u="none" strike="noStrike" cap="none" spc="0" normalizeH="0" baseline="0" dirty="0">
              <a:ln>
                <a:noFill/>
              </a:ln>
              <a:solidFill>
                <a:srgbClr val="D6BF00"/>
              </a:solidFill>
              <a:effectLst/>
              <a:uFillTx/>
              <a:latin typeface="Montserrat"/>
              <a:ea typeface="Montserrat"/>
              <a:cs typeface="Montserrat"/>
              <a:sym typeface="Helvetica Neue Medium"/>
            </a:endParaRPr>
          </a:p>
        </p:txBody>
      </p:sp>
      <p:sp>
        <p:nvSpPr>
          <p:cNvPr id="27" name="Rectangle 26">
            <a:extLst>
              <a:ext uri="{FF2B5EF4-FFF2-40B4-BE49-F238E27FC236}">
                <a16:creationId xmlns:a16="http://schemas.microsoft.com/office/drawing/2014/main" id="{7F6109C1-AC61-4B38-8309-A65BBCECE43E}"/>
              </a:ext>
            </a:extLst>
          </p:cNvPr>
          <p:cNvSpPr/>
          <p:nvPr/>
        </p:nvSpPr>
        <p:spPr>
          <a:xfrm>
            <a:off x="2667000" y="5988238"/>
            <a:ext cx="1803400" cy="74892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a:ln>
                  <a:noFill/>
                </a:ln>
                <a:solidFill>
                  <a:srgbClr val="555555"/>
                </a:solidFill>
                <a:effectLst/>
                <a:uFillTx/>
                <a:latin typeface="Montserrat"/>
                <a:ea typeface="Montserrat"/>
                <a:cs typeface="Montserrat"/>
                <a:sym typeface="Helvetica Neue Medium"/>
              </a:rPr>
              <a:t>La rétention des données crée un désavantage</a:t>
            </a:r>
            <a:endParaRPr kumimoji="0" lang="en-GB" sz="1400" b="0" i="0" u="none" strike="noStrike" cap="none" spc="0" normalizeH="0" baseline="0">
              <a:ln>
                <a:noFill/>
              </a:ln>
              <a:solidFill>
                <a:srgbClr val="555555"/>
              </a:solidFill>
              <a:effectLst/>
              <a:uFillTx/>
              <a:latin typeface="Montserrat"/>
              <a:ea typeface="Montserrat"/>
              <a:cs typeface="Montserrat"/>
              <a:sym typeface="Helvetica Neue Medium"/>
            </a:endParaRPr>
          </a:p>
        </p:txBody>
      </p:sp>
      <p:sp>
        <p:nvSpPr>
          <p:cNvPr id="28" name="Rectangle 27">
            <a:extLst>
              <a:ext uri="{FF2B5EF4-FFF2-40B4-BE49-F238E27FC236}">
                <a16:creationId xmlns:a16="http://schemas.microsoft.com/office/drawing/2014/main" id="{CCDAE6C6-B59D-4F98-BC12-07FF451A573B}"/>
              </a:ext>
            </a:extLst>
          </p:cNvPr>
          <p:cNvSpPr/>
          <p:nvPr/>
        </p:nvSpPr>
        <p:spPr>
          <a:xfrm>
            <a:off x="5664200" y="5162738"/>
            <a:ext cx="1676400" cy="74892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4F82F0"/>
                </a:solidFill>
                <a:effectLst/>
                <a:uFillTx/>
                <a:latin typeface="Montserrat"/>
                <a:ea typeface="Montserrat"/>
                <a:cs typeface="Montserrat"/>
                <a:sym typeface="Helvetica Neue Medium"/>
              </a:rPr>
              <a:t>Résistance culturelle au changement</a:t>
            </a:r>
            <a:endParaRPr sz="1400" b="0" i="0">
              <a:latin typeface="Montserrat"/>
              <a:ea typeface="Montserrat"/>
              <a:cs typeface="Montserrat"/>
            </a:endParaRPr>
          </a:p>
        </p:txBody>
      </p:sp>
      <p:sp>
        <p:nvSpPr>
          <p:cNvPr id="29" name="Rectangle 28">
            <a:extLst>
              <a:ext uri="{FF2B5EF4-FFF2-40B4-BE49-F238E27FC236}">
                <a16:creationId xmlns:a16="http://schemas.microsoft.com/office/drawing/2014/main" id="{F548212E-59AD-4784-ACF6-DEE42E979AE8}"/>
              </a:ext>
            </a:extLst>
          </p:cNvPr>
          <p:cNvSpPr/>
          <p:nvPr/>
        </p:nvSpPr>
        <p:spPr>
          <a:xfrm>
            <a:off x="5588000" y="5988239"/>
            <a:ext cx="1905000" cy="74892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a:ln>
                  <a:noFill/>
                </a:ln>
                <a:solidFill>
                  <a:srgbClr val="555555"/>
                </a:solidFill>
                <a:effectLst/>
                <a:uFillTx/>
                <a:latin typeface="Montserrat"/>
                <a:ea typeface="Montserrat"/>
                <a:cs typeface="Montserrat"/>
                <a:sym typeface="Helvetica Neue Medium"/>
              </a:rPr>
              <a:t>Les managers craignent de perdre le contrôle.</a:t>
            </a:r>
            <a:endParaRPr kumimoji="0" lang="en-GB" sz="1400" b="0" i="0" u="none" strike="noStrike" cap="none" spc="0" normalizeH="0" baseline="0">
              <a:ln>
                <a:noFill/>
              </a:ln>
              <a:solidFill>
                <a:srgbClr val="555555"/>
              </a:solidFill>
              <a:effectLst/>
              <a:uFillTx/>
              <a:latin typeface="Montserrat"/>
              <a:ea typeface="Montserrat"/>
              <a:cs typeface="Montserrat"/>
              <a:sym typeface="Helvetica Neue Medium"/>
            </a:endParaRPr>
          </a:p>
        </p:txBody>
      </p:sp>
    </p:spTree>
    <p:extLst>
      <p:ext uri="{BB962C8B-B14F-4D97-AF65-F5344CB8AC3E}">
        <p14:creationId xmlns:p14="http://schemas.microsoft.com/office/powerpoint/2010/main" val="268199651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0214D-2C2B-67C3-F20E-65918B070C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3DF43C-E8F0-4DD1-87A4-2AB10C59233C}"/>
              </a:ext>
            </a:extLst>
          </p:cNvPr>
          <p:cNvSpPr>
            <a:spLocks noGrp="1"/>
          </p:cNvSpPr>
          <p:nvPr>
            <p:ph type="title"/>
          </p:nvPr>
        </p:nvSpPr>
        <p:spPr>
          <a:xfrm>
            <a:off x="603252" y="539751"/>
            <a:ext cx="8241489" cy="717551"/>
          </a:xfrm>
        </p:spPr>
        <p:txBody>
          <a:bodyPr/>
          <a:lstStyle/>
          <a:p>
            <a:r>
              <a:rPr lang="pl-PL" dirty="0" err="1"/>
              <a:t>Intégration externe : cadres collaboratifs</a:t>
            </a:r>
            <a:br>
              <a:rPr lang="pl-PL" dirty="0"/>
            </a:br>
            <a:br>
              <a:rPr lang="pl-PL" dirty="0"/>
            </a:br>
            <a:br>
              <a:rPr lang="pl-PL" dirty="0"/>
            </a:b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3323F3CC-9177-4A6B-EBC3-755BE3850F6E}"/>
              </a:ext>
            </a:extLst>
          </p:cNvPr>
          <p:cNvPicPr>
            <a:picLocks noChangeAspect="1"/>
          </p:cNvPicPr>
          <p:nvPr/>
        </p:nvPicPr>
        <p:blipFill>
          <a:blip r:embed="rId3"/>
          <a:stretch>
            <a:fillRect/>
          </a:stretch>
        </p:blipFill>
        <p:spPr>
          <a:xfrm>
            <a:off x="603251" y="1755974"/>
            <a:ext cx="9634671" cy="3181786"/>
          </a:xfrm>
          <a:prstGeom prst="rect">
            <a:avLst/>
          </a:prstGeom>
        </p:spPr>
      </p:pic>
      <p:sp>
        <p:nvSpPr>
          <p:cNvPr id="7" name="Rectangle 6">
            <a:extLst>
              <a:ext uri="{FF2B5EF4-FFF2-40B4-BE49-F238E27FC236}">
                <a16:creationId xmlns:a16="http://schemas.microsoft.com/office/drawing/2014/main" id="{7B6C8804-BD66-4BE0-8854-F7478EA973EE}"/>
              </a:ext>
            </a:extLst>
          </p:cNvPr>
          <p:cNvSpPr/>
          <p:nvPr/>
        </p:nvSpPr>
        <p:spPr>
          <a:xfrm>
            <a:off x="603250" y="1756410"/>
            <a:ext cx="9634220" cy="3181350"/>
          </a:xfrm>
          <a:prstGeom prst="rect">
            <a:avLst/>
          </a:prstGeom>
          <a:solidFill>
            <a:srgbClr val="F3F3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34ECBC66-29F2-4CEE-B7FB-88B3A7F920FB}"/>
              </a:ext>
            </a:extLst>
          </p:cNvPr>
          <p:cNvSpPr txBox="1"/>
          <p:nvPr/>
        </p:nvSpPr>
        <p:spPr>
          <a:xfrm>
            <a:off x="711200" y="1854200"/>
            <a:ext cx="9271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005A78"/>
                </a:solidFill>
                <a:effectLst/>
                <a:uFillTx/>
                <a:latin typeface="Montserrat"/>
                <a:cs typeface="Montserrat"/>
                <a:sym typeface="Helvetica Neue"/>
              </a:rPr>
              <a:t>Planification, prévision et réapprovisionnement collaboratifs (CPFR)</a:t>
            </a:r>
            <a:endParaRPr kumimoji="0" lang="en-GB" sz="1400" b="1" i="0" u="none" strike="noStrike" cap="none" spc="0" normalizeH="0" baseline="0" dirty="0">
              <a:ln>
                <a:noFill/>
              </a:ln>
              <a:solidFill>
                <a:srgbClr val="005A78"/>
              </a:solidFill>
              <a:effectLst/>
              <a:uFillTx/>
              <a:latin typeface="Montserrat"/>
              <a:cs typeface="Montserrat"/>
              <a:sym typeface="Helvetica Neue"/>
            </a:endParaRPr>
          </a:p>
        </p:txBody>
      </p:sp>
      <p:sp>
        <p:nvSpPr>
          <p:cNvPr id="9" name="TextBox 8">
            <a:extLst>
              <a:ext uri="{FF2B5EF4-FFF2-40B4-BE49-F238E27FC236}">
                <a16:creationId xmlns:a16="http://schemas.microsoft.com/office/drawing/2014/main" id="{F0A418DD-8210-4FC3-B7CF-470DB0723B9F}"/>
              </a:ext>
            </a:extLst>
          </p:cNvPr>
          <p:cNvSpPr txBox="1"/>
          <p:nvPr/>
        </p:nvSpPr>
        <p:spPr>
          <a:xfrm>
            <a:off x="711200" y="2235200"/>
            <a:ext cx="9271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Cadre formel où détaillants et fabricants collaborent à un plan d’affaires commun, avec prévision des ventes partagée et calendrier de réapprovisionnement synchronisé.</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4A27F295-8D3D-45E2-9AA6-0566F3CB48A4}"/>
              </a:ext>
            </a:extLst>
          </p:cNvPr>
          <p:cNvSpPr txBox="1"/>
          <p:nvPr/>
        </p:nvSpPr>
        <p:spPr>
          <a:xfrm>
            <a:off x="711200" y="2844800"/>
            <a:ext cx="9271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Fonctionnement : les partenaires partagent les données POS, promotions et niveaux de stock pour produire une prévision unique.</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8323F975-C879-4A8D-B683-1A7B30510088}"/>
              </a:ext>
            </a:extLst>
          </p:cNvPr>
          <p:cNvSpPr txBox="1"/>
          <p:nvPr/>
        </p:nvSpPr>
        <p:spPr>
          <a:xfrm>
            <a:off x="711200" y="3454400"/>
            <a:ext cx="9271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Bénéfices : précision accrue (+20–30 %), stocks réduits (-10–20 %), moins de ruptures, ventes accrues et partenariats renforcés.</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Tree>
    <p:extLst>
      <p:ext uri="{BB962C8B-B14F-4D97-AF65-F5344CB8AC3E}">
        <p14:creationId xmlns:p14="http://schemas.microsoft.com/office/powerpoint/2010/main" val="3068154147"/>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EE8EE-8F18-37A3-A406-D888BB9634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FC0552-1585-5EEE-1F76-ACBD9F35D805}"/>
              </a:ext>
            </a:extLst>
          </p:cNvPr>
          <p:cNvSpPr>
            <a:spLocks noGrp="1"/>
          </p:cNvSpPr>
          <p:nvPr>
            <p:ph type="title"/>
          </p:nvPr>
        </p:nvSpPr>
        <p:spPr>
          <a:xfrm>
            <a:off x="603252" y="539751"/>
            <a:ext cx="8241489" cy="717551"/>
          </a:xfrm>
        </p:spPr>
        <p:txBody>
          <a:bodyPr/>
          <a:lstStyle/>
          <a:p>
            <a:r>
              <a:rPr lang="pl-PL" dirty="0" err="1"/>
              <a:t>Intégration externe : cadres collaboratifs</a:t>
            </a:r>
            <a:br>
              <a:rPr lang="pl-PL" dirty="0"/>
            </a:br>
            <a:br>
              <a:rPr lang="pl-PL"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2CB3A843-95ED-DE22-E474-5DAC8FC68E4C}"/>
              </a:ext>
            </a:extLst>
          </p:cNvPr>
          <p:cNvPicPr>
            <a:picLocks noChangeAspect="1"/>
          </p:cNvPicPr>
          <p:nvPr/>
        </p:nvPicPr>
        <p:blipFill>
          <a:blip r:embed="rId3"/>
          <a:stretch>
            <a:fillRect/>
          </a:stretch>
        </p:blipFill>
        <p:spPr>
          <a:xfrm>
            <a:off x="603252" y="1739677"/>
            <a:ext cx="10360284" cy="3081705"/>
          </a:xfrm>
          <a:prstGeom prst="rect">
            <a:avLst/>
          </a:prstGeom>
        </p:spPr>
      </p:pic>
      <p:sp>
        <p:nvSpPr>
          <p:cNvPr id="7" name="Rectangle 6">
            <a:extLst>
              <a:ext uri="{FF2B5EF4-FFF2-40B4-BE49-F238E27FC236}">
                <a16:creationId xmlns:a16="http://schemas.microsoft.com/office/drawing/2014/main" id="{CD6158DF-36B6-48D6-A54B-59FCFDDE920A}"/>
              </a:ext>
            </a:extLst>
          </p:cNvPr>
          <p:cNvSpPr/>
          <p:nvPr/>
        </p:nvSpPr>
        <p:spPr>
          <a:xfrm>
            <a:off x="603250" y="1739900"/>
            <a:ext cx="10360660" cy="3082290"/>
          </a:xfrm>
          <a:prstGeom prst="rect">
            <a:avLst/>
          </a:prstGeom>
          <a:solidFill>
            <a:srgbClr val="F3F3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EBC2B38A-F0BC-460A-B0C7-ECA7618B7473}"/>
              </a:ext>
            </a:extLst>
          </p:cNvPr>
          <p:cNvSpPr txBox="1"/>
          <p:nvPr/>
        </p:nvSpPr>
        <p:spPr>
          <a:xfrm>
            <a:off x="711200" y="1854200"/>
            <a:ext cx="9652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005A78"/>
                </a:solidFill>
                <a:effectLst/>
                <a:uFillTx/>
                <a:latin typeface="Montserrat"/>
                <a:cs typeface="Montserrat"/>
                <a:sym typeface="Helvetica Neue"/>
              </a:rPr>
              <a:t>Gestion des stocks par le fournisseur (VMI)</a:t>
            </a:r>
            <a:endParaRPr kumimoji="0" lang="en-GB" sz="1400" b="1" i="0" u="none" strike="noStrike" cap="none" spc="0" normalizeH="0" baseline="0" dirty="0">
              <a:ln>
                <a:noFill/>
              </a:ln>
              <a:solidFill>
                <a:srgbClr val="005A78"/>
              </a:solidFill>
              <a:effectLst/>
              <a:uFillTx/>
              <a:latin typeface="Montserrat"/>
              <a:cs typeface="Montserrat"/>
              <a:sym typeface="Helvetica Neue"/>
            </a:endParaRPr>
          </a:p>
        </p:txBody>
      </p:sp>
      <p:sp>
        <p:nvSpPr>
          <p:cNvPr id="9" name="TextBox 8">
            <a:extLst>
              <a:ext uri="{FF2B5EF4-FFF2-40B4-BE49-F238E27FC236}">
                <a16:creationId xmlns:a16="http://schemas.microsoft.com/office/drawing/2014/main" id="{9B224AFB-2B76-4C62-9313-8F13401C8606}"/>
              </a:ext>
            </a:extLst>
          </p:cNvPr>
          <p:cNvSpPr txBox="1"/>
          <p:nvPr/>
        </p:nvSpPr>
        <p:spPr>
          <a:xfrm>
            <a:off x="711200" y="2235200"/>
            <a:ext cx="9652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Modèle où le fournisseur prend en charge la gestion du stock du client.</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507F9A4A-3726-48F2-BFB8-F7D44006E873}"/>
              </a:ext>
            </a:extLst>
          </p:cNvPr>
          <p:cNvSpPr txBox="1"/>
          <p:nvPr/>
        </p:nvSpPr>
        <p:spPr>
          <a:xfrm>
            <a:off x="711200" y="2667000"/>
            <a:ext cx="9906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Le client donne un accès en temps réel aux données de stock ; le fournisseur surveille les niveaux et décide quand et combien réapprovisionner.</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D8446C8C-EA20-4454-9184-EE4BD76F8662}"/>
              </a:ext>
            </a:extLst>
          </p:cNvPr>
          <p:cNvSpPr txBox="1"/>
          <p:nvPr/>
        </p:nvSpPr>
        <p:spPr>
          <a:xfrm>
            <a:off x="711200" y="3276600"/>
            <a:ext cx="9906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Bénéfices client : moins de charge administrative, moins de ruptures et coûts de possession plus faibles.</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FB6B4149-347D-475E-B9F8-D771031040B1}"/>
              </a:ext>
            </a:extLst>
          </p:cNvPr>
          <p:cNvSpPr txBox="1"/>
          <p:nvPr/>
        </p:nvSpPr>
        <p:spPr>
          <a:xfrm>
            <a:off x="711200" y="3733800"/>
            <a:ext cx="9906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Bénéfices fournisseur : meilleure visibilité de la demande, meilleur ordonnancement et expéditions consolidées.</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D46C7AC1-8345-41EC-8EAB-765DD24A0018}"/>
              </a:ext>
            </a:extLst>
          </p:cNvPr>
          <p:cNvSpPr txBox="1"/>
          <p:nvPr/>
        </p:nvSpPr>
        <p:spPr>
          <a:xfrm>
            <a:off x="711200" y="4191000"/>
            <a:ext cx="9906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Exemple classique : Procter &amp; Gamble gère les stocks de couches chez Walmart.</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Tree>
    <p:extLst>
      <p:ext uri="{BB962C8B-B14F-4D97-AF65-F5344CB8AC3E}">
        <p14:creationId xmlns:p14="http://schemas.microsoft.com/office/powerpoint/2010/main" val="168260758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E1C1E-3509-DDF9-D089-A4AC728668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93D055-91CB-C445-4EBF-CB237E0BBF88}"/>
              </a:ext>
            </a:extLst>
          </p:cNvPr>
          <p:cNvSpPr>
            <a:spLocks noGrp="1"/>
          </p:cNvSpPr>
          <p:nvPr>
            <p:ph type="title"/>
          </p:nvPr>
        </p:nvSpPr>
        <p:spPr>
          <a:xfrm>
            <a:off x="603252" y="539751"/>
            <a:ext cx="8241489" cy="717551"/>
          </a:xfrm>
        </p:spPr>
        <p:txBody>
          <a:bodyPr/>
          <a:lstStyle/>
          <a:p>
            <a:r>
              <a:rPr lang="pl-PL" dirty="0" err="1"/>
              <a:t>Intégration externe : cadres collaboratifs</a:t>
            </a:r>
            <a:br>
              <a:rPr lang="pl-PL" dirty="0"/>
            </a:br>
            <a:br>
              <a:rPr lang="pl-PL" dirty="0"/>
            </a:br>
            <a:br>
              <a:rPr lang="pl-PL" dirty="0"/>
            </a:b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B0611F70-6B25-F1A1-8A33-4F0CEFA57975}"/>
              </a:ext>
            </a:extLst>
          </p:cNvPr>
          <p:cNvPicPr>
            <a:picLocks noChangeAspect="1"/>
          </p:cNvPicPr>
          <p:nvPr/>
        </p:nvPicPr>
        <p:blipFill>
          <a:blip r:embed="rId3"/>
          <a:stretch>
            <a:fillRect/>
          </a:stretch>
        </p:blipFill>
        <p:spPr>
          <a:xfrm>
            <a:off x="603252" y="1965496"/>
            <a:ext cx="10296732" cy="2839259"/>
          </a:xfrm>
          <a:prstGeom prst="rect">
            <a:avLst/>
          </a:prstGeom>
        </p:spPr>
      </p:pic>
      <p:sp>
        <p:nvSpPr>
          <p:cNvPr id="7" name="Rectangle 6">
            <a:extLst>
              <a:ext uri="{FF2B5EF4-FFF2-40B4-BE49-F238E27FC236}">
                <a16:creationId xmlns:a16="http://schemas.microsoft.com/office/drawing/2014/main" id="{0F5CD975-AAA1-4D1C-9984-7D5D5BB37F1B}"/>
              </a:ext>
            </a:extLst>
          </p:cNvPr>
          <p:cNvSpPr/>
          <p:nvPr/>
        </p:nvSpPr>
        <p:spPr>
          <a:xfrm>
            <a:off x="603250" y="1965960"/>
            <a:ext cx="10297160" cy="2839720"/>
          </a:xfrm>
          <a:prstGeom prst="rect">
            <a:avLst/>
          </a:prstGeom>
          <a:solidFill>
            <a:srgbClr val="F3F3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A0C617A6-87CC-44E9-AF6F-C0FF5D18D53E}"/>
              </a:ext>
            </a:extLst>
          </p:cNvPr>
          <p:cNvSpPr txBox="1"/>
          <p:nvPr/>
        </p:nvSpPr>
        <p:spPr>
          <a:xfrm>
            <a:off x="711200" y="2082800"/>
            <a:ext cx="9652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005A78"/>
                </a:solidFill>
                <a:effectLst/>
                <a:uFillTx/>
                <a:latin typeface="Montserrat"/>
                <a:cs typeface="Montserrat"/>
                <a:sym typeface="Helvetica Neue"/>
              </a:rPr>
              <a:t>Logistique à réponse rapide (QR)</a:t>
            </a:r>
            <a:endParaRPr kumimoji="0" lang="en-GB" sz="1400" b="1" i="0" u="none" strike="noStrike" cap="none" spc="0" normalizeH="0" baseline="0" dirty="0">
              <a:ln>
                <a:noFill/>
              </a:ln>
              <a:solidFill>
                <a:srgbClr val="005A78"/>
              </a:solidFill>
              <a:effectLst/>
              <a:uFillTx/>
              <a:latin typeface="Montserrat"/>
              <a:cs typeface="Montserrat"/>
              <a:sym typeface="Helvetica Neue"/>
            </a:endParaRPr>
          </a:p>
        </p:txBody>
      </p:sp>
      <p:sp>
        <p:nvSpPr>
          <p:cNvPr id="9" name="TextBox 8">
            <a:extLst>
              <a:ext uri="{FF2B5EF4-FFF2-40B4-BE49-F238E27FC236}">
                <a16:creationId xmlns:a16="http://schemas.microsoft.com/office/drawing/2014/main" id="{A63DC698-5868-457B-9625-EB886AA50E14}"/>
              </a:ext>
            </a:extLst>
          </p:cNvPr>
          <p:cNvSpPr txBox="1"/>
          <p:nvPr/>
        </p:nvSpPr>
        <p:spPr>
          <a:xfrm>
            <a:off x="711200" y="2463800"/>
            <a:ext cx="9906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Stratégie centrée sur la réduction des délais, utilisée dans les secteurs à forte volatilité de la demande et cycles de vie courts.</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ACC5280F-C89F-46F8-9DF7-10B58EE9E568}"/>
              </a:ext>
            </a:extLst>
          </p:cNvPr>
          <p:cNvSpPr txBox="1"/>
          <p:nvPr/>
        </p:nvSpPr>
        <p:spPr>
          <a:xfrm>
            <a:off x="711200" y="3048000"/>
            <a:ext cx="9906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Le QR relie les données POS en temps réel à la production et à la logistique ; une vente forte déclenche réapprovisionnement et production.</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8C80DAAA-AC89-422A-B7A2-C2C0A6F566CF}"/>
              </a:ext>
            </a:extLst>
          </p:cNvPr>
          <p:cNvSpPr txBox="1"/>
          <p:nvPr/>
        </p:nvSpPr>
        <p:spPr>
          <a:xfrm>
            <a:off x="711200" y="3683000"/>
            <a:ext cx="9906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Facteur clé : capacités de production et de logistique rapides et flexibles, capables de répondre en jours plutôt qu’en semaines.</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1F508985-B80E-4E03-99BE-F71247C45BFB}"/>
              </a:ext>
            </a:extLst>
          </p:cNvPr>
          <p:cNvSpPr txBox="1"/>
          <p:nvPr/>
        </p:nvSpPr>
        <p:spPr>
          <a:xfrm>
            <a:off x="711200" y="4241800"/>
            <a:ext cx="9906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Exemple : Zara conçoit, produit et livre un nouveau style en moins de trois semaines grâce aux données de ventes en temps réel.</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Tree>
    <p:extLst>
      <p:ext uri="{BB962C8B-B14F-4D97-AF65-F5344CB8AC3E}">
        <p14:creationId xmlns:p14="http://schemas.microsoft.com/office/powerpoint/2010/main" val="3181398521"/>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9D33E-3F84-05A0-3D32-FF0A9A269C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B84595-3011-1A3A-32F4-4ED2E569802B}"/>
              </a:ext>
            </a:extLst>
          </p:cNvPr>
          <p:cNvSpPr>
            <a:spLocks noGrp="1"/>
          </p:cNvSpPr>
          <p:nvPr>
            <p:ph type="title"/>
          </p:nvPr>
        </p:nvSpPr>
        <p:spPr>
          <a:xfrm>
            <a:off x="603252" y="539751"/>
            <a:ext cx="8241489" cy="717551"/>
          </a:xfrm>
        </p:spPr>
        <p:txBody>
          <a:bodyPr/>
          <a:lstStyle/>
          <a:p>
            <a:r>
              <a:rPr lang="en-US" dirty="0"/>
              <a:t>Rôle du partage d’information et de la visibilité</a:t>
            </a:r>
            <a:br>
              <a:rPr lang="pl-PL" dirty="0"/>
            </a:br>
            <a:br>
              <a:rPr lang="en-US" dirty="0"/>
            </a:br>
            <a:br>
              <a:rPr lang="pl-PL" dirty="0"/>
            </a:br>
            <a:br>
              <a:rPr lang="pl-PL" dirty="0"/>
            </a:br>
            <a:br>
              <a:rPr lang="pl-PL" dirty="0"/>
            </a:br>
            <a:endParaRPr lang="pl-PL" dirty="0"/>
          </a:p>
        </p:txBody>
      </p:sp>
      <p:pic>
        <p:nvPicPr>
          <p:cNvPr id="11266" name="Picture 2">
            <a:extLst>
              <a:ext uri="{FF2B5EF4-FFF2-40B4-BE49-F238E27FC236}">
                <a16:creationId xmlns:a16="http://schemas.microsoft.com/office/drawing/2014/main" id="{5F4C31A9-FBBA-6D31-B07D-F1213E55644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2785"/>
          <a:stretch>
            <a:fillRect/>
          </a:stretch>
        </p:blipFill>
        <p:spPr bwMode="auto">
          <a:xfrm>
            <a:off x="6956159" y="1746115"/>
            <a:ext cx="4576323" cy="4742234"/>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2">
            <a:extLst>
              <a:ext uri="{FF2B5EF4-FFF2-40B4-BE49-F238E27FC236}">
                <a16:creationId xmlns:a16="http://schemas.microsoft.com/office/drawing/2014/main" id="{4A6AF5E5-DFC9-FEC3-A226-E9368FBF9D1F}"/>
              </a:ext>
            </a:extLst>
          </p:cNvPr>
          <p:cNvSpPr>
            <a:spLocks noGrp="1"/>
          </p:cNvSpPr>
          <p:nvPr>
            <p:ph type="body" sz="half" idx="1"/>
          </p:nvPr>
        </p:nvSpPr>
        <p:spPr>
          <a:xfrm>
            <a:off x="603252" y="1523029"/>
            <a:ext cx="6147744" cy="5059521"/>
          </a:xfrm>
        </p:spPr>
        <p:txBody>
          <a:bodyPr>
            <a:normAutofit/>
          </a:bodyPr>
          <a:lstStyle/>
          <a:p>
            <a:pPr marL="0" indent="0">
              <a:buNone/>
            </a:pPr>
            <a:r>
              <a:rPr lang="en-US" sz="1600" b="0" i="0" dirty="0">
                <a:latin typeface="Montserrat"/>
                <a:ea typeface="Montserrat"/>
                <a:cs typeface="Montserrat"/>
              </a:rPr>
              <a:t>Le Foundation de Intégration : None de these collaborative modèles work without le seamless et transparent flow de information</a:t>
            </a:r>
            <a:endParaRPr lang="pl-PL" sz="1600" b="0" i="0" dirty="0">
              <a:latin typeface="Montserrat"/>
              <a:ea typeface="Montserrat"/>
              <a:cs typeface="Montserrat"/>
            </a:endParaRPr>
          </a:p>
          <a:p>
            <a:pPr marL="0" indent="0">
              <a:buNone/>
            </a:pPr>
            <a:r>
              <a:rPr lang="en-US" sz="1600" b="0" i="0" dirty="0">
                <a:latin typeface="Montserrat"/>
                <a:ea typeface="Montserrat"/>
                <a:cs typeface="Montserrat"/>
              </a:rPr>
              <a:t>From Stock-Based à Information-Based chaînes d’approvisionnement :</a:t>
            </a:r>
            <a:endParaRPr lang="pl-PL" sz="1600" b="0" i="0" dirty="0">
              <a:latin typeface="Montserrat"/>
              <a:ea typeface="Montserrat"/>
              <a:cs typeface="Montserrat"/>
            </a:endParaRPr>
          </a:p>
          <a:p>
            <a:pPr>
              <a:buFont typeface="Wingdings" panose="05000000000000000000" pitchFamily="2" charset="2"/>
              <a:buChar char="§"/>
            </a:pPr>
            <a:r>
              <a:rPr lang="en-US" sz="1600" b="0" i="0" dirty="0">
                <a:latin typeface="Montserrat"/>
                <a:ea typeface="Montserrat"/>
                <a:cs typeface="Montserrat"/>
              </a:rPr>
              <a:t>Old Way : Use stock as a buffer à protect against uncertainty.</a:t>
            </a:r>
            <a:endParaRPr lang="pl-PL" sz="1600" b="0" i="0" dirty="0">
              <a:latin typeface="Montserrat"/>
              <a:ea typeface="Montserrat"/>
              <a:cs typeface="Montserrat"/>
            </a:endParaRPr>
          </a:p>
          <a:p>
            <a:pPr>
              <a:buFont typeface="Wingdings" panose="05000000000000000000" pitchFamily="2" charset="2"/>
              <a:buChar char="§"/>
            </a:pPr>
            <a:r>
              <a:rPr lang="en-US" sz="1600" b="0" i="0" dirty="0">
                <a:latin typeface="Montserrat"/>
                <a:ea typeface="Montserrat"/>
                <a:cs typeface="Montserrat"/>
              </a:rPr>
              <a:t>Nouvelle approche : utiliser l’information pour réduire l’incertitude, et donc réduire le besoin de stock.</a:t>
            </a:r>
            <a:endParaRPr lang="pl-PL" sz="1600" b="0" i="0" dirty="0">
              <a:latin typeface="Montserrat"/>
              <a:ea typeface="Montserrat"/>
              <a:cs typeface="Montserrat"/>
            </a:endParaRPr>
          </a:p>
        </p:txBody>
      </p:sp>
      <p:sp>
        <p:nvSpPr>
          <p:cNvPr id="12" name="Rectangle 11">
            <a:extLst>
              <a:ext uri="{FF2B5EF4-FFF2-40B4-BE49-F238E27FC236}">
                <a16:creationId xmlns:a16="http://schemas.microsoft.com/office/drawing/2014/main" id="{879E6108-E561-446F-A832-D8F4230810F3}"/>
              </a:ext>
            </a:extLst>
          </p:cNvPr>
          <p:cNvSpPr/>
          <p:nvPr/>
        </p:nvSpPr>
        <p:spPr>
          <a:xfrm>
            <a:off x="8077200" y="1955800"/>
            <a:ext cx="838200" cy="508000"/>
          </a:xfrm>
          <a:prstGeom prst="rect">
            <a:avLst/>
          </a:prstGeom>
          <a:solidFill>
            <a:srgbClr val="6CA2F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222222"/>
                </a:solidFill>
                <a:effectLst/>
                <a:uFillTx/>
                <a:latin typeface="Montserrat"/>
                <a:ea typeface="Montserrat"/>
                <a:cs typeface="Montserrat"/>
                <a:sym typeface="Helvetica Neue Medium"/>
              </a:rPr>
              <a:t>Ancienne approche</a:t>
            </a:r>
            <a:endParaRPr sz="1200" b="0" i="0">
              <a:latin typeface="Montserrat"/>
              <a:ea typeface="Montserrat"/>
              <a:cs typeface="Montserrat"/>
            </a:endParaRPr>
          </a:p>
        </p:txBody>
      </p:sp>
      <p:sp>
        <p:nvSpPr>
          <p:cNvPr id="13" name="Rectangle 12">
            <a:extLst>
              <a:ext uri="{FF2B5EF4-FFF2-40B4-BE49-F238E27FC236}">
                <a16:creationId xmlns:a16="http://schemas.microsoft.com/office/drawing/2014/main" id="{131E5943-26FF-45E1-B18E-4EF3DFDA3746}"/>
              </a:ext>
            </a:extLst>
          </p:cNvPr>
          <p:cNvSpPr/>
          <p:nvPr/>
        </p:nvSpPr>
        <p:spPr>
          <a:xfrm>
            <a:off x="9601200" y="1955800"/>
            <a:ext cx="838200" cy="508000"/>
          </a:xfrm>
          <a:prstGeom prst="rect">
            <a:avLst/>
          </a:prstGeom>
          <a:solidFill>
            <a:srgbClr val="57DC9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222222"/>
                </a:solidFill>
                <a:effectLst/>
                <a:uFillTx/>
                <a:latin typeface="Montserrat"/>
                <a:ea typeface="Montserrat"/>
                <a:cs typeface="Montserrat"/>
                <a:sym typeface="Helvetica Neue Medium"/>
              </a:rPr>
              <a:t>Nouvelle approche</a:t>
            </a:r>
            <a:endParaRPr sz="1200" b="0" i="0">
              <a:latin typeface="Montserrat"/>
              <a:ea typeface="Montserrat"/>
              <a:cs typeface="Montserrat"/>
            </a:endParaRPr>
          </a:p>
        </p:txBody>
      </p:sp>
      <p:sp>
        <p:nvSpPr>
          <p:cNvPr id="14" name="Rectangle 13">
            <a:extLst>
              <a:ext uri="{FF2B5EF4-FFF2-40B4-BE49-F238E27FC236}">
                <a16:creationId xmlns:a16="http://schemas.microsoft.com/office/drawing/2014/main" id="{6877BE50-355A-4E26-96A1-C1CE610120E6}"/>
              </a:ext>
            </a:extLst>
          </p:cNvPr>
          <p:cNvSpPr/>
          <p:nvPr/>
        </p:nvSpPr>
        <p:spPr>
          <a:xfrm>
            <a:off x="7747000" y="5181600"/>
            <a:ext cx="1651000" cy="787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a:ln>
                  <a:noFill/>
                </a:ln>
                <a:solidFill>
                  <a:srgbClr val="555555"/>
                </a:solidFill>
                <a:effectLst/>
                <a:uFillTx/>
                <a:latin typeface="Montserrat"/>
                <a:ea typeface="Montserrat"/>
                <a:cs typeface="Montserrat"/>
                <a:sym typeface="Helvetica Neue Medium"/>
              </a:rPr>
              <a:t>Utiliser le stock comme tampon pour se protéger contre l’incertitude.</a:t>
            </a:r>
            <a:endParaRPr kumimoji="0" lang="en-GB" sz="1200" b="0" i="0" u="none" strike="noStrike" cap="none" spc="0" normalizeH="0" baseline="0">
              <a:ln>
                <a:noFill/>
              </a:ln>
              <a:solidFill>
                <a:srgbClr val="555555"/>
              </a:solidFill>
              <a:effectLst/>
              <a:uFillTx/>
              <a:latin typeface="Montserrat"/>
              <a:ea typeface="Montserrat"/>
              <a:cs typeface="Montserrat"/>
              <a:sym typeface="Helvetica Neue Medium"/>
            </a:endParaRPr>
          </a:p>
        </p:txBody>
      </p:sp>
      <p:sp>
        <p:nvSpPr>
          <p:cNvPr id="15" name="Rectangle 14">
            <a:extLst>
              <a:ext uri="{FF2B5EF4-FFF2-40B4-BE49-F238E27FC236}">
                <a16:creationId xmlns:a16="http://schemas.microsoft.com/office/drawing/2014/main" id="{BBF2EF6E-E928-4025-9123-AAA680117FEE}"/>
              </a:ext>
            </a:extLst>
          </p:cNvPr>
          <p:cNvSpPr/>
          <p:nvPr/>
        </p:nvSpPr>
        <p:spPr>
          <a:xfrm>
            <a:off x="9423400" y="5181600"/>
            <a:ext cx="1676400" cy="863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a:ln>
                  <a:noFill/>
                </a:ln>
                <a:solidFill>
                  <a:srgbClr val="555555"/>
                </a:solidFill>
                <a:effectLst/>
                <a:uFillTx/>
                <a:latin typeface="Montserrat"/>
                <a:ea typeface="Montserrat"/>
                <a:cs typeface="Montserrat"/>
                <a:sym typeface="Helvetica Neue Medium"/>
              </a:rPr>
              <a:t>Utiliser l’information pour réduire l’incertitude et donc le besoin de stock.</a:t>
            </a:r>
            <a:endParaRPr kumimoji="0" lang="en-GB" sz="1200" b="0" i="0" u="none" strike="noStrike" cap="none" spc="0" normalizeH="0" baseline="0">
              <a:ln>
                <a:noFill/>
              </a:ln>
              <a:solidFill>
                <a:srgbClr val="555555"/>
              </a:solidFill>
              <a:effectLst/>
              <a:uFillTx/>
              <a:latin typeface="Montserrat"/>
              <a:ea typeface="Montserrat"/>
              <a:cs typeface="Montserrat"/>
              <a:sym typeface="Helvetica Neue Medium"/>
            </a:endParaRPr>
          </a:p>
        </p:txBody>
      </p:sp>
    </p:spTree>
    <p:extLst>
      <p:ext uri="{BB962C8B-B14F-4D97-AF65-F5344CB8AC3E}">
        <p14:creationId xmlns:p14="http://schemas.microsoft.com/office/powerpoint/2010/main" val="22455573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Development in the Sub-Saharan Africa – Modern EU Master Programme &amp; Capacity Building</a:t>
            </a:r>
            <a:endParaRPr lang="pl-PL" dirty="0"/>
          </a:p>
        </p:txBody>
      </p:sp>
    </p:spTree>
    <p:extLst>
      <p:ext uri="{BB962C8B-B14F-4D97-AF65-F5344CB8AC3E}">
        <p14:creationId xmlns:p14="http://schemas.microsoft.com/office/powerpoint/2010/main" val="3628042499"/>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A7CC4-AC41-0B1E-76D9-232344C369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1C9ABA-99FF-9514-AB84-9CA0546E8F6E}"/>
              </a:ext>
            </a:extLst>
          </p:cNvPr>
          <p:cNvSpPr>
            <a:spLocks noGrp="1"/>
          </p:cNvSpPr>
          <p:nvPr>
            <p:ph type="title"/>
          </p:nvPr>
        </p:nvSpPr>
        <p:spPr>
          <a:xfrm>
            <a:off x="603252" y="539751"/>
            <a:ext cx="8241489" cy="717551"/>
          </a:xfrm>
        </p:spPr>
        <p:txBody>
          <a:bodyPr/>
          <a:lstStyle/>
          <a:p>
            <a:r>
              <a:rPr lang="en-US" dirty="0"/>
              <a:t>Rôle du partage d’information et de la visibilité</a:t>
            </a:r>
            <a:br>
              <a:rPr lang="pl-PL" dirty="0"/>
            </a:br>
            <a:br>
              <a:rPr lang="en-US" dirty="0"/>
            </a:br>
            <a:br>
              <a:rPr lang="pl-PL" dirty="0"/>
            </a:br>
            <a:br>
              <a:rPr lang="pl-PL" dirty="0"/>
            </a:br>
            <a:br>
              <a:rPr lang="pl-PL" dirty="0"/>
            </a:br>
            <a:endParaRPr lang="pl-PL" dirty="0"/>
          </a:p>
        </p:txBody>
      </p:sp>
      <p:pic>
        <p:nvPicPr>
          <p:cNvPr id="7" name="Obraz 6" descr="Obraz zawierający tekst, zrzut ekranu, Czcionka&#10;&#10;Zawartość wygenerowana przez AI może być niepoprawna.">
            <a:extLst>
              <a:ext uri="{FF2B5EF4-FFF2-40B4-BE49-F238E27FC236}">
                <a16:creationId xmlns:a16="http://schemas.microsoft.com/office/drawing/2014/main" id="{E14CB152-1D8E-58F4-34EC-4848E7B6B477}"/>
              </a:ext>
            </a:extLst>
          </p:cNvPr>
          <p:cNvPicPr>
            <a:picLocks noChangeAspect="1"/>
          </p:cNvPicPr>
          <p:nvPr/>
        </p:nvPicPr>
        <p:blipFill>
          <a:blip r:embed="rId3"/>
          <a:stretch>
            <a:fillRect/>
          </a:stretch>
        </p:blipFill>
        <p:spPr>
          <a:xfrm>
            <a:off x="670028" y="1626330"/>
            <a:ext cx="10047460" cy="4691919"/>
          </a:xfrm>
          <a:prstGeom prst="rect">
            <a:avLst/>
          </a:prstGeom>
        </p:spPr>
      </p:pic>
      <p:sp>
        <p:nvSpPr>
          <p:cNvPr id="8" name="Rectangle 7">
            <a:extLst>
              <a:ext uri="{FF2B5EF4-FFF2-40B4-BE49-F238E27FC236}">
                <a16:creationId xmlns:a16="http://schemas.microsoft.com/office/drawing/2014/main" id="{165CD2E5-E013-4D4F-BFFF-4240E030EEF9}"/>
              </a:ext>
            </a:extLst>
          </p:cNvPr>
          <p:cNvSpPr/>
          <p:nvPr/>
        </p:nvSpPr>
        <p:spPr>
          <a:xfrm>
            <a:off x="670560" y="1626870"/>
            <a:ext cx="10046970" cy="4691380"/>
          </a:xfrm>
          <a:prstGeom prst="rect">
            <a:avLst/>
          </a:prstGeom>
          <a:solidFill>
            <a:srgbClr val="F3F3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TextBox 8">
            <a:extLst>
              <a:ext uri="{FF2B5EF4-FFF2-40B4-BE49-F238E27FC236}">
                <a16:creationId xmlns:a16="http://schemas.microsoft.com/office/drawing/2014/main" id="{7AFDACEE-44CD-4CBC-9B54-5D6D445C2070}"/>
              </a:ext>
            </a:extLst>
          </p:cNvPr>
          <p:cNvSpPr txBox="1"/>
          <p:nvPr/>
        </p:nvSpPr>
        <p:spPr>
          <a:xfrm>
            <a:off x="762000" y="1752600"/>
            <a:ext cx="9398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b="1" i="0" u="none" strike="noStrike" cap="none" spc="0" normalizeH="0" baseline="0" dirty="0">
                <a:ln>
                  <a:noFill/>
                </a:ln>
                <a:solidFill>
                  <a:srgbClr val="005A78"/>
                </a:solidFill>
                <a:effectLst/>
                <a:uFillTx/>
                <a:latin typeface="Montserrat"/>
                <a:cs typeface="Montserrat"/>
                <a:sym typeface="Helvetica Neue"/>
              </a:rPr>
              <a:t>Technologies </a:t>
            </a:r>
            <a:r>
              <a:rPr kumimoji="0" lang="en-GB" sz="1400" b="1" i="0" u="none" strike="noStrike" cap="none" spc="0" normalizeH="0" baseline="0" dirty="0" err="1">
                <a:ln>
                  <a:noFill/>
                </a:ln>
                <a:solidFill>
                  <a:srgbClr val="005A78"/>
                </a:solidFill>
                <a:effectLst/>
                <a:uFillTx/>
                <a:latin typeface="Montserrat"/>
                <a:cs typeface="Montserrat"/>
                <a:sym typeface="Helvetica Neue"/>
              </a:rPr>
              <a:t>clés</a:t>
            </a:r>
            <a:r>
              <a:rPr kumimoji="0" lang="en-GB" sz="1400" b="1" i="0" u="none" strike="noStrike" cap="none" spc="0" normalizeH="0" baseline="0" dirty="0">
                <a:ln>
                  <a:noFill/>
                </a:ln>
                <a:solidFill>
                  <a:srgbClr val="005A78"/>
                </a:solidFill>
                <a:effectLst/>
                <a:uFillTx/>
                <a:latin typeface="Montserrat"/>
                <a:cs typeface="Montserrat"/>
                <a:sym typeface="Helvetica Neue"/>
              </a:rPr>
              <a:t> de </a:t>
            </a:r>
            <a:r>
              <a:rPr kumimoji="0" lang="en-GB" sz="1400" b="1" i="0" u="none" strike="noStrike" cap="none" spc="0" normalizeH="0" baseline="0" dirty="0" err="1">
                <a:ln>
                  <a:noFill/>
                </a:ln>
                <a:solidFill>
                  <a:srgbClr val="005A78"/>
                </a:solidFill>
                <a:effectLst/>
                <a:uFillTx/>
                <a:latin typeface="Montserrat"/>
                <a:cs typeface="Montserrat"/>
                <a:sym typeface="Helvetica Neue"/>
              </a:rPr>
              <a:t>l’information</a:t>
            </a:r>
            <a:r>
              <a:rPr kumimoji="0" lang="en-GB" sz="1400" b="1" i="0" u="none" strike="noStrike" cap="none" spc="0" normalizeH="0" baseline="0" dirty="0">
                <a:ln>
                  <a:noFill/>
                </a:ln>
                <a:solidFill>
                  <a:srgbClr val="005A78"/>
                </a:solidFill>
                <a:effectLst/>
                <a:uFillTx/>
                <a:latin typeface="Montserrat"/>
                <a:cs typeface="Montserrat"/>
                <a:sym typeface="Helvetica Neue"/>
              </a:rPr>
              <a:t> :</a:t>
            </a:r>
            <a:endParaRPr sz="1400" b="1" i="0" dirty="0">
              <a:latin typeface="Montserrat"/>
              <a:ea typeface="Montserrat"/>
              <a:cs typeface="Montserrat"/>
            </a:endParaRPr>
          </a:p>
        </p:txBody>
      </p:sp>
      <p:sp>
        <p:nvSpPr>
          <p:cNvPr id="10" name="TextBox 9">
            <a:extLst>
              <a:ext uri="{FF2B5EF4-FFF2-40B4-BE49-F238E27FC236}">
                <a16:creationId xmlns:a16="http://schemas.microsoft.com/office/drawing/2014/main" id="{A81D8DD8-B8D4-419B-A48F-FE587BBAFD39}"/>
              </a:ext>
            </a:extLst>
          </p:cNvPr>
          <p:cNvSpPr txBox="1"/>
          <p:nvPr/>
        </p:nvSpPr>
        <p:spPr>
          <a:xfrm>
            <a:off x="762000" y="2260600"/>
            <a:ext cx="9525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Échange de données informatisé (EDI) : échange d’ordinateur à ordinateur de documents commerciaux dans un format standard.</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C310D39C-4F04-4D47-BDDD-843784242E56}"/>
              </a:ext>
            </a:extLst>
          </p:cNvPr>
          <p:cNvSpPr txBox="1"/>
          <p:nvPr/>
        </p:nvSpPr>
        <p:spPr>
          <a:xfrm>
            <a:off x="762000" y="2921000"/>
            <a:ext cx="9525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Internet et portails Web : plateforme universelle à faible coût pour partager l’information, suivre les commandes et collaborer.</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D24BF6D5-E0BB-441E-9BEF-A545CDE60146}"/>
              </a:ext>
            </a:extLst>
          </p:cNvPr>
          <p:cNvSpPr txBox="1"/>
          <p:nvPr/>
        </p:nvSpPr>
        <p:spPr>
          <a:xfrm>
            <a:off x="762000" y="3581400"/>
            <a:ext cx="9525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Scanners de point de vente (POS) : capturent la demande en temps réel à la caisse, signal de demande le plus pur.</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A82FFDF1-E48B-42BD-8CA6-9C10B8748D48}"/>
              </a:ext>
            </a:extLst>
          </p:cNvPr>
          <p:cNvSpPr txBox="1"/>
          <p:nvPr/>
        </p:nvSpPr>
        <p:spPr>
          <a:xfrm>
            <a:off x="762000" y="4241800"/>
            <a:ext cx="9525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Plateformes infonuagiques : accès à des logiciels de chaîne logistique sophistiqués sans investissement initial massif.</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55DC84FF-9156-471F-9087-2BA3E5581EE3}"/>
              </a:ext>
            </a:extLst>
          </p:cNvPr>
          <p:cNvSpPr txBox="1"/>
          <p:nvPr/>
        </p:nvSpPr>
        <p:spPr>
          <a:xfrm>
            <a:off x="762000" y="5257800"/>
            <a:ext cx="9525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Objectif : une version unique de la vérité. Les partenaires qui regardent les mêmes données en temps réel peuvent agir de manière synchronisée et coordonnée, éliminant les distorsions de l’effet coup de fouet.</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Tree>
    <p:extLst>
      <p:ext uri="{BB962C8B-B14F-4D97-AF65-F5344CB8AC3E}">
        <p14:creationId xmlns:p14="http://schemas.microsoft.com/office/powerpoint/2010/main" val="76079325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AF5C1-D501-2E0C-29B6-825AF960F7D3}"/>
            </a:ext>
          </a:extLst>
        </p:cNvPr>
        <p:cNvGrpSpPr/>
        <p:nvPr/>
      </p:nvGrpSpPr>
      <p:grpSpPr>
        <a:xfrm>
          <a:off x="0" y="0"/>
          <a:ext cx="0" cy="0"/>
          <a:chOff x="0" y="0"/>
          <a:chExt cx="0" cy="0"/>
        </a:xfrm>
      </p:grpSpPr>
      <p:pic>
        <p:nvPicPr>
          <p:cNvPr id="3076" name="Picture 4">
            <a:extLst>
              <a:ext uri="{FF2B5EF4-FFF2-40B4-BE49-F238E27FC236}">
                <a16:creationId xmlns:a16="http://schemas.microsoft.com/office/drawing/2014/main" id="{B7F3705F-46BF-06A5-426A-A36F85464F8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1125" y="0"/>
            <a:ext cx="942975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D95F4CE-2371-C940-F8CC-D97E50CF00EF}"/>
              </a:ext>
            </a:extLst>
          </p:cNvPr>
          <p:cNvSpPr/>
          <p:nvPr/>
        </p:nvSpPr>
        <p:spPr>
          <a:xfrm>
            <a:off x="2260601" y="1396999"/>
            <a:ext cx="1574799" cy="1046655"/>
          </a:xfrm>
          <a:prstGeom prst="rect">
            <a:avLst/>
          </a:prstGeom>
          <a:solidFill>
            <a:srgbClr val="6CA2F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endParaRPr sz="1200" b="0" i="0">
              <a:latin typeface="Montserrat"/>
              <a:ea typeface="Montserrat"/>
              <a:cs typeface="Montserrat"/>
            </a:endParaRPr>
          </a:p>
        </p:txBody>
      </p:sp>
      <p:sp>
        <p:nvSpPr>
          <p:cNvPr id="23" name="Rectangle 22">
            <a:extLst>
              <a:ext uri="{FF2B5EF4-FFF2-40B4-BE49-F238E27FC236}">
                <a16:creationId xmlns:a16="http://schemas.microsoft.com/office/drawing/2014/main" id="{DE3A13DB-40C5-4C35-AC03-135AE656F0C5}"/>
              </a:ext>
            </a:extLst>
          </p:cNvPr>
          <p:cNvSpPr/>
          <p:nvPr/>
        </p:nvSpPr>
        <p:spPr>
          <a:xfrm>
            <a:off x="4318000" y="1396999"/>
            <a:ext cx="1574799" cy="1046655"/>
          </a:xfrm>
          <a:prstGeom prst="rect">
            <a:avLst/>
          </a:prstGeom>
          <a:solidFill>
            <a:srgbClr val="61DE9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endParaRPr sz="1200" b="0" i="0">
              <a:latin typeface="Montserrat"/>
              <a:ea typeface="Montserrat"/>
              <a:cs typeface="Montserrat"/>
            </a:endParaRPr>
          </a:p>
        </p:txBody>
      </p:sp>
      <p:sp>
        <p:nvSpPr>
          <p:cNvPr id="3" name="Rectangle 2">
            <a:extLst>
              <a:ext uri="{FF2B5EF4-FFF2-40B4-BE49-F238E27FC236}">
                <a16:creationId xmlns:a16="http://schemas.microsoft.com/office/drawing/2014/main" id="{45E341BA-B4AD-ADC8-77B1-2A9F7230C508}"/>
              </a:ext>
            </a:extLst>
          </p:cNvPr>
          <p:cNvSpPr/>
          <p:nvPr/>
        </p:nvSpPr>
        <p:spPr>
          <a:xfrm>
            <a:off x="6350000" y="1396999"/>
            <a:ext cx="1574799" cy="1046655"/>
          </a:xfrm>
          <a:prstGeom prst="rect">
            <a:avLst/>
          </a:prstGeom>
          <a:solidFill>
            <a:srgbClr val="BEEE4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endParaRPr sz="1200" b="0" i="0">
              <a:latin typeface="Montserrat"/>
              <a:ea typeface="Montserrat"/>
              <a:cs typeface="Montserrat"/>
            </a:endParaRPr>
          </a:p>
        </p:txBody>
      </p:sp>
      <p:sp>
        <p:nvSpPr>
          <p:cNvPr id="7" name="Rectangle 6">
            <a:extLst>
              <a:ext uri="{FF2B5EF4-FFF2-40B4-BE49-F238E27FC236}">
                <a16:creationId xmlns:a16="http://schemas.microsoft.com/office/drawing/2014/main" id="{0052FB44-2316-29E9-1422-5D742ACCF542}"/>
              </a:ext>
            </a:extLst>
          </p:cNvPr>
          <p:cNvSpPr/>
          <p:nvPr/>
        </p:nvSpPr>
        <p:spPr>
          <a:xfrm>
            <a:off x="8343900" y="1419772"/>
            <a:ext cx="1574799" cy="1046655"/>
          </a:xfrm>
          <a:prstGeom prst="rect">
            <a:avLst/>
          </a:prstGeom>
          <a:solidFill>
            <a:srgbClr val="43C8E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endParaRPr sz="1200" b="0" i="0">
              <a:latin typeface="Montserrat"/>
              <a:ea typeface="Montserrat"/>
              <a:cs typeface="Montserrat"/>
            </a:endParaRPr>
          </a:p>
        </p:txBody>
      </p:sp>
      <p:sp>
        <p:nvSpPr>
          <p:cNvPr id="21" name="Rectangle 20">
            <a:extLst>
              <a:ext uri="{FF2B5EF4-FFF2-40B4-BE49-F238E27FC236}">
                <a16:creationId xmlns:a16="http://schemas.microsoft.com/office/drawing/2014/main" id="{8E64D3A2-61CF-4815-8183-D63CAAC7C475}"/>
              </a:ext>
            </a:extLst>
          </p:cNvPr>
          <p:cNvSpPr/>
          <p:nvPr/>
        </p:nvSpPr>
        <p:spPr>
          <a:xfrm>
            <a:off x="3175000" y="635000"/>
            <a:ext cx="5842000"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dirty="0">
                <a:ln>
                  <a:noFill/>
                </a:ln>
                <a:solidFill>
                  <a:srgbClr val="4A4A4A"/>
                </a:solidFill>
                <a:effectLst/>
                <a:uFillTx/>
                <a:latin typeface="Montserrat"/>
                <a:ea typeface="Montserrat"/>
                <a:cs typeface="Montserrat"/>
                <a:sym typeface="Helvetica Neue Medium"/>
              </a:rPr>
              <a:t>Évolution des technologies de la chaîne logistique</a:t>
            </a:r>
            <a:endParaRPr kumimoji="0" lang="en-GB" sz="1400" b="0" i="0" u="none" strike="noStrike" cap="none" spc="0" normalizeH="0" baseline="0" dirty="0">
              <a:ln>
                <a:noFill/>
              </a:ln>
              <a:solidFill>
                <a:srgbClr val="4A4A4A"/>
              </a:solidFill>
              <a:effectLst/>
              <a:uFillTx/>
              <a:latin typeface="Montserrat"/>
              <a:ea typeface="Montserrat"/>
              <a:cs typeface="Montserrat"/>
              <a:sym typeface="Helvetica Neue Medium"/>
            </a:endParaRPr>
          </a:p>
        </p:txBody>
      </p:sp>
      <p:sp>
        <p:nvSpPr>
          <p:cNvPr id="25" name="Rectangle 24">
            <a:extLst>
              <a:ext uri="{FF2B5EF4-FFF2-40B4-BE49-F238E27FC236}">
                <a16:creationId xmlns:a16="http://schemas.microsoft.com/office/drawing/2014/main" id="{F2F18DBB-815F-4D2C-A2AA-FDA26861FA1B}"/>
              </a:ext>
            </a:extLst>
          </p:cNvPr>
          <p:cNvSpPr/>
          <p:nvPr/>
        </p:nvSpPr>
        <p:spPr>
          <a:xfrm>
            <a:off x="8509000" y="1905000"/>
            <a:ext cx="1244600" cy="355600"/>
          </a:xfrm>
          <a:prstGeom prst="rect">
            <a:avLst/>
          </a:prstGeom>
          <a:solidFill>
            <a:srgbClr val="43C8E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endParaRPr sz="1200" b="0" i="0">
              <a:latin typeface="Montserrat"/>
              <a:ea typeface="Montserrat"/>
              <a:cs typeface="Montserrat"/>
            </a:endParaRPr>
          </a:p>
        </p:txBody>
      </p:sp>
      <p:sp>
        <p:nvSpPr>
          <p:cNvPr id="26" name="Rectangle 25">
            <a:extLst>
              <a:ext uri="{FF2B5EF4-FFF2-40B4-BE49-F238E27FC236}">
                <a16:creationId xmlns:a16="http://schemas.microsoft.com/office/drawing/2014/main" id="{85B7930F-17EF-469D-A35B-97534DE163E2}"/>
              </a:ext>
            </a:extLst>
          </p:cNvPr>
          <p:cNvSpPr/>
          <p:nvPr/>
        </p:nvSpPr>
        <p:spPr>
          <a:xfrm>
            <a:off x="2286000" y="5461000"/>
            <a:ext cx="1625600" cy="660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endParaRPr sz="1200" b="0" i="0">
              <a:latin typeface="Montserrat"/>
              <a:ea typeface="Montserrat"/>
              <a:cs typeface="Montserrat"/>
            </a:endParaRPr>
          </a:p>
        </p:txBody>
      </p:sp>
      <p:sp>
        <p:nvSpPr>
          <p:cNvPr id="27" name="Rectangle 26">
            <a:extLst>
              <a:ext uri="{FF2B5EF4-FFF2-40B4-BE49-F238E27FC236}">
                <a16:creationId xmlns:a16="http://schemas.microsoft.com/office/drawing/2014/main" id="{0B25BF3A-A6AE-4CFA-9561-61E87D013A6B}"/>
              </a:ext>
            </a:extLst>
          </p:cNvPr>
          <p:cNvSpPr/>
          <p:nvPr/>
        </p:nvSpPr>
        <p:spPr>
          <a:xfrm>
            <a:off x="4318000" y="5461000"/>
            <a:ext cx="1625600" cy="711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200" b="0" i="0" u="none" strike="noStrike" cap="none" spc="0" normalizeH="0" baseline="0">
              <a:ln>
                <a:noFill/>
              </a:ln>
              <a:solidFill>
                <a:srgbClr val="555555"/>
              </a:solidFill>
              <a:effectLst/>
              <a:uFillTx/>
              <a:latin typeface="Montserrat"/>
              <a:ea typeface="Montserrat"/>
              <a:cs typeface="Montserrat"/>
              <a:sym typeface="Helvetica Neue Medium"/>
            </a:endParaRPr>
          </a:p>
        </p:txBody>
      </p:sp>
      <p:sp>
        <p:nvSpPr>
          <p:cNvPr id="28" name="Rectangle 27">
            <a:extLst>
              <a:ext uri="{FF2B5EF4-FFF2-40B4-BE49-F238E27FC236}">
                <a16:creationId xmlns:a16="http://schemas.microsoft.com/office/drawing/2014/main" id="{AE76BCDE-DF71-4C8D-90E6-FE384C135C11}"/>
              </a:ext>
            </a:extLst>
          </p:cNvPr>
          <p:cNvSpPr/>
          <p:nvPr/>
        </p:nvSpPr>
        <p:spPr>
          <a:xfrm>
            <a:off x="6223000" y="5461000"/>
            <a:ext cx="1828800" cy="711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200" b="0" i="0" u="none" strike="noStrike" cap="none" spc="0" normalizeH="0" baseline="0">
              <a:ln>
                <a:noFill/>
              </a:ln>
              <a:solidFill>
                <a:srgbClr val="555555"/>
              </a:solidFill>
              <a:effectLst/>
              <a:uFillTx/>
              <a:latin typeface="Montserrat"/>
              <a:ea typeface="Montserrat"/>
              <a:cs typeface="Montserrat"/>
              <a:sym typeface="Helvetica Neue Medium"/>
            </a:endParaRPr>
          </a:p>
        </p:txBody>
      </p:sp>
      <p:sp>
        <p:nvSpPr>
          <p:cNvPr id="29" name="Rectangle 28">
            <a:extLst>
              <a:ext uri="{FF2B5EF4-FFF2-40B4-BE49-F238E27FC236}">
                <a16:creationId xmlns:a16="http://schemas.microsoft.com/office/drawing/2014/main" id="{58A9A471-35F3-4E11-B52D-626A21C1D38B}"/>
              </a:ext>
            </a:extLst>
          </p:cNvPr>
          <p:cNvSpPr/>
          <p:nvPr/>
        </p:nvSpPr>
        <p:spPr>
          <a:xfrm>
            <a:off x="8483600" y="5461000"/>
            <a:ext cx="1651000" cy="711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200" b="0" i="0" u="none" strike="noStrike" cap="none" spc="0" normalizeH="0" baseline="0">
              <a:ln>
                <a:noFill/>
              </a:ln>
              <a:solidFill>
                <a:srgbClr val="555555"/>
              </a:solidFill>
              <a:effectLst/>
              <a:uFillTx/>
              <a:latin typeface="Montserrat"/>
              <a:ea typeface="Montserrat"/>
              <a:cs typeface="Montserrat"/>
              <a:sym typeface="Helvetica Neue Medium"/>
            </a:endParaRPr>
          </a:p>
        </p:txBody>
      </p:sp>
      <p:sp>
        <p:nvSpPr>
          <p:cNvPr id="30" name="Rectangle 29">
            <a:extLst>
              <a:ext uri="{FF2B5EF4-FFF2-40B4-BE49-F238E27FC236}">
                <a16:creationId xmlns:a16="http://schemas.microsoft.com/office/drawing/2014/main" id="{0AF9361E-A195-441B-8CFE-7B9CF87EA577}"/>
              </a:ext>
            </a:extLst>
          </p:cNvPr>
          <p:cNvSpPr/>
          <p:nvPr/>
        </p:nvSpPr>
        <p:spPr>
          <a:xfrm>
            <a:off x="2362200" y="1758433"/>
            <a:ext cx="1422400" cy="369332"/>
          </a:xfrm>
          <a:prstGeom prst="rect">
            <a:avLst/>
          </a:prstGeom>
          <a:solidFill>
            <a:srgbClr val="6CA2F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333333"/>
                </a:solidFill>
                <a:effectLst/>
                <a:uFillTx/>
                <a:latin typeface="Montserrat"/>
                <a:ea typeface="Montserrat"/>
                <a:cs typeface="Montserrat"/>
                <a:sym typeface="Helvetica Neue Medium"/>
              </a:rPr>
              <a:t>Début </a:t>
            </a:r>
            <a:r>
              <a:rPr kumimoji="0" lang="en-GB" sz="1200" b="0" i="0" u="none" strike="noStrike" cap="none" spc="0" normalizeH="0" baseline="0" dirty="0" err="1">
                <a:ln>
                  <a:noFill/>
                </a:ln>
                <a:solidFill>
                  <a:srgbClr val="333333"/>
                </a:solidFill>
                <a:effectLst/>
                <a:uFillTx/>
                <a:latin typeface="Montserrat"/>
                <a:ea typeface="Montserrat"/>
                <a:cs typeface="Montserrat"/>
                <a:sym typeface="Helvetica Neue Medium"/>
              </a:rPr>
              <a:t>années</a:t>
            </a:r>
            <a:r>
              <a:rPr kumimoji="0" lang="en-GB" sz="1200" b="0" i="0" u="none" strike="noStrike" cap="none" spc="0" normalizeH="0" baseline="0" dirty="0">
                <a:ln>
                  <a:noFill/>
                </a:ln>
                <a:solidFill>
                  <a:srgbClr val="333333"/>
                </a:solidFill>
                <a:effectLst/>
                <a:uFillTx/>
                <a:latin typeface="Montserrat"/>
                <a:ea typeface="Montserrat"/>
                <a:cs typeface="Montserrat"/>
                <a:sym typeface="Helvetica Neue Medium"/>
              </a:rPr>
              <a:t> 1970</a:t>
            </a:r>
            <a:endParaRPr sz="1200" b="0" i="0" dirty="0">
              <a:latin typeface="Montserrat"/>
              <a:ea typeface="Montserrat"/>
              <a:cs typeface="Montserrat"/>
            </a:endParaRPr>
          </a:p>
        </p:txBody>
      </p:sp>
      <p:sp>
        <p:nvSpPr>
          <p:cNvPr id="31" name="Rectangle 30">
            <a:extLst>
              <a:ext uri="{FF2B5EF4-FFF2-40B4-BE49-F238E27FC236}">
                <a16:creationId xmlns:a16="http://schemas.microsoft.com/office/drawing/2014/main" id="{6B0B69E2-686B-4071-B744-AD53F314F89A}"/>
              </a:ext>
            </a:extLst>
          </p:cNvPr>
          <p:cNvSpPr/>
          <p:nvPr/>
        </p:nvSpPr>
        <p:spPr>
          <a:xfrm>
            <a:off x="4368799" y="1672634"/>
            <a:ext cx="1473200" cy="430887"/>
          </a:xfrm>
          <a:prstGeom prst="rect">
            <a:avLst/>
          </a:prstGeom>
          <a:solidFill>
            <a:srgbClr val="61DE9C"/>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dirty="0">
                <a:ln>
                  <a:noFill/>
                </a:ln>
                <a:solidFill>
                  <a:srgbClr val="333333"/>
                </a:solidFill>
                <a:effectLst/>
                <a:uFillTx/>
                <a:latin typeface="Montserrat"/>
                <a:ea typeface="Montserrat"/>
                <a:cs typeface="Montserrat"/>
                <a:sym typeface="Helvetica Neue Medium"/>
              </a:rPr>
              <a:t>Milieu </a:t>
            </a:r>
            <a:endParaRPr kumimoji="0" lang="pl-PL" sz="1400" b="0" i="0" u="none" strike="noStrike" cap="none" spc="0" normalizeH="0" baseline="0" dirty="0">
              <a:ln>
                <a:noFill/>
              </a:ln>
              <a:solidFill>
                <a:srgbClr val="333333"/>
              </a:solidFill>
              <a:effectLst/>
              <a:uFillTx/>
              <a:latin typeface="Montserrat"/>
              <a:ea typeface="Montserrat"/>
              <a:cs typeface="Montserrat"/>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dirty="0" err="1">
                <a:ln>
                  <a:noFill/>
                </a:ln>
                <a:solidFill>
                  <a:srgbClr val="333333"/>
                </a:solidFill>
                <a:effectLst/>
                <a:uFillTx/>
                <a:latin typeface="Montserrat"/>
                <a:ea typeface="Montserrat"/>
                <a:cs typeface="Montserrat"/>
                <a:sym typeface="Helvetica Neue Medium"/>
              </a:rPr>
              <a:t>années</a:t>
            </a:r>
            <a:r>
              <a:rPr kumimoji="0" lang="en-GB" sz="1400" b="0" i="0" u="none" strike="noStrike" cap="none" spc="0" normalizeH="0" baseline="0" dirty="0">
                <a:ln>
                  <a:noFill/>
                </a:ln>
                <a:solidFill>
                  <a:srgbClr val="333333"/>
                </a:solidFill>
                <a:effectLst/>
                <a:uFillTx/>
                <a:latin typeface="Montserrat"/>
                <a:ea typeface="Montserrat"/>
                <a:cs typeface="Montserrat"/>
                <a:sym typeface="Helvetica Neue Medium"/>
              </a:rPr>
              <a:t> 1990</a:t>
            </a:r>
            <a:endParaRPr sz="1400" b="0" i="0" dirty="0">
              <a:latin typeface="Montserrat"/>
              <a:ea typeface="Montserrat"/>
              <a:cs typeface="Montserrat"/>
            </a:endParaRPr>
          </a:p>
        </p:txBody>
      </p:sp>
      <p:sp>
        <p:nvSpPr>
          <p:cNvPr id="32" name="Rectangle 31">
            <a:extLst>
              <a:ext uri="{FF2B5EF4-FFF2-40B4-BE49-F238E27FC236}">
                <a16:creationId xmlns:a16="http://schemas.microsoft.com/office/drawing/2014/main" id="{91B8B958-ECD2-49D5-9F22-07FC89E92482}"/>
              </a:ext>
            </a:extLst>
          </p:cNvPr>
          <p:cNvSpPr/>
          <p:nvPr/>
        </p:nvSpPr>
        <p:spPr>
          <a:xfrm>
            <a:off x="6400799" y="1780355"/>
            <a:ext cx="1473200" cy="215444"/>
          </a:xfrm>
          <a:prstGeom prst="rect">
            <a:avLst/>
          </a:prstGeom>
          <a:solidFill>
            <a:srgbClr val="BEEE4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dirty="0">
                <a:ln>
                  <a:noFill/>
                </a:ln>
                <a:solidFill>
                  <a:srgbClr val="333333"/>
                </a:solidFill>
                <a:effectLst/>
                <a:uFillTx/>
                <a:latin typeface="Montserrat"/>
                <a:ea typeface="Montserrat"/>
                <a:cs typeface="Montserrat"/>
                <a:sym typeface="Helvetica Neue Medium"/>
              </a:rPr>
              <a:t>Fin </a:t>
            </a:r>
            <a:r>
              <a:rPr kumimoji="0" lang="en-GB" sz="1400" b="0" i="0" u="none" strike="noStrike" cap="none" spc="0" normalizeH="0" baseline="0" dirty="0" err="1">
                <a:ln>
                  <a:noFill/>
                </a:ln>
                <a:solidFill>
                  <a:srgbClr val="333333"/>
                </a:solidFill>
                <a:effectLst/>
                <a:uFillTx/>
                <a:latin typeface="Montserrat"/>
                <a:ea typeface="Montserrat"/>
                <a:cs typeface="Montserrat"/>
                <a:sym typeface="Helvetica Neue Medium"/>
              </a:rPr>
              <a:t>années</a:t>
            </a:r>
            <a:r>
              <a:rPr kumimoji="0" lang="en-GB" sz="1400" b="0" i="0" u="none" strike="noStrike" cap="none" spc="0" normalizeH="0" baseline="0" dirty="0">
                <a:ln>
                  <a:noFill/>
                </a:ln>
                <a:solidFill>
                  <a:srgbClr val="333333"/>
                </a:solidFill>
                <a:effectLst/>
                <a:uFillTx/>
                <a:latin typeface="Montserrat"/>
                <a:ea typeface="Montserrat"/>
                <a:cs typeface="Montserrat"/>
                <a:sym typeface="Helvetica Neue Medium"/>
              </a:rPr>
              <a:t> 1990</a:t>
            </a:r>
            <a:endParaRPr sz="1400" b="0" i="0" dirty="0">
              <a:latin typeface="Montserrat"/>
              <a:ea typeface="Montserrat"/>
              <a:cs typeface="Montserrat"/>
            </a:endParaRPr>
          </a:p>
        </p:txBody>
      </p:sp>
      <p:sp>
        <p:nvSpPr>
          <p:cNvPr id="33" name="Rectangle 32">
            <a:extLst>
              <a:ext uri="{FF2B5EF4-FFF2-40B4-BE49-F238E27FC236}">
                <a16:creationId xmlns:a16="http://schemas.microsoft.com/office/drawing/2014/main" id="{74277EAB-379A-4E90-8272-4CD9C2661CF2}"/>
              </a:ext>
            </a:extLst>
          </p:cNvPr>
          <p:cNvSpPr/>
          <p:nvPr/>
        </p:nvSpPr>
        <p:spPr>
          <a:xfrm>
            <a:off x="8458199" y="1840174"/>
            <a:ext cx="1346200" cy="215444"/>
          </a:xfrm>
          <a:prstGeom prst="rect">
            <a:avLst/>
          </a:prstGeom>
          <a:solidFill>
            <a:srgbClr val="43C8E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dirty="0">
                <a:ln>
                  <a:noFill/>
                </a:ln>
                <a:solidFill>
                  <a:srgbClr val="333333"/>
                </a:solidFill>
                <a:effectLst/>
                <a:uFillTx/>
                <a:latin typeface="Montserrat"/>
                <a:ea typeface="Montserrat"/>
                <a:cs typeface="Montserrat"/>
                <a:sym typeface="Helvetica Neue Medium"/>
              </a:rPr>
              <a:t>Années 2000</a:t>
            </a:r>
            <a:endParaRPr sz="1400" b="0" i="0" dirty="0">
              <a:latin typeface="Montserrat"/>
              <a:ea typeface="Montserrat"/>
              <a:cs typeface="Montserrat"/>
            </a:endParaRPr>
          </a:p>
        </p:txBody>
      </p:sp>
      <p:sp>
        <p:nvSpPr>
          <p:cNvPr id="34" name="Rectangle 33">
            <a:extLst>
              <a:ext uri="{FF2B5EF4-FFF2-40B4-BE49-F238E27FC236}">
                <a16:creationId xmlns:a16="http://schemas.microsoft.com/office/drawing/2014/main" id="{5BAF326C-B8A7-48CF-A296-07F636E0153B}"/>
              </a:ext>
            </a:extLst>
          </p:cNvPr>
          <p:cNvSpPr/>
          <p:nvPr/>
        </p:nvSpPr>
        <p:spPr>
          <a:xfrm>
            <a:off x="2209800" y="5696178"/>
            <a:ext cx="1727200" cy="21544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555555"/>
                </a:solidFill>
                <a:effectLst/>
                <a:uFillTx/>
                <a:ea typeface="Montserrat"/>
                <a:cs typeface="Montserrat"/>
                <a:sym typeface="Helvetica Neue Medium"/>
              </a:rPr>
              <a:t>L’EDI apparaît</a:t>
            </a:r>
            <a:endParaRPr sz="1400" b="0" i="0">
              <a:ea typeface="Montserrat"/>
              <a:cs typeface="Montserrat"/>
            </a:endParaRPr>
          </a:p>
        </p:txBody>
      </p:sp>
      <p:sp>
        <p:nvSpPr>
          <p:cNvPr id="35" name="Rectangle 34">
            <a:extLst>
              <a:ext uri="{FF2B5EF4-FFF2-40B4-BE49-F238E27FC236}">
                <a16:creationId xmlns:a16="http://schemas.microsoft.com/office/drawing/2014/main" id="{ECE4EB8B-88E3-4E9F-8CCA-15B10E733C01}"/>
              </a:ext>
            </a:extLst>
          </p:cNvPr>
          <p:cNvSpPr/>
          <p:nvPr/>
        </p:nvSpPr>
        <p:spPr>
          <a:xfrm>
            <a:off x="4267200" y="5373013"/>
            <a:ext cx="1727200" cy="86177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a:ln>
                  <a:noFill/>
                </a:ln>
                <a:solidFill>
                  <a:srgbClr val="555555"/>
                </a:solidFill>
                <a:effectLst/>
                <a:uFillTx/>
                <a:ea typeface="Montserrat"/>
                <a:cs typeface="Montserrat"/>
                <a:sym typeface="Helvetica Neue Medium"/>
              </a:rPr>
              <a:t>Les portails Internet et Web révolutionnent le B2B</a:t>
            </a:r>
            <a:endParaRPr kumimoji="0" lang="en-GB" sz="1400" b="0" i="0" u="none" strike="noStrike" cap="none" spc="0" normalizeH="0" baseline="0">
              <a:ln>
                <a:noFill/>
              </a:ln>
              <a:solidFill>
                <a:srgbClr val="555555"/>
              </a:solidFill>
              <a:effectLst/>
              <a:uFillTx/>
              <a:ea typeface="Montserrat"/>
              <a:cs typeface="Montserrat"/>
              <a:sym typeface="Helvetica Neue Medium"/>
            </a:endParaRPr>
          </a:p>
        </p:txBody>
      </p:sp>
      <p:sp>
        <p:nvSpPr>
          <p:cNvPr id="36" name="Rectangle 35">
            <a:extLst>
              <a:ext uri="{FF2B5EF4-FFF2-40B4-BE49-F238E27FC236}">
                <a16:creationId xmlns:a16="http://schemas.microsoft.com/office/drawing/2014/main" id="{4E72A7F3-718A-46D6-822C-92280E058A65}"/>
              </a:ext>
            </a:extLst>
          </p:cNvPr>
          <p:cNvSpPr/>
          <p:nvPr/>
        </p:nvSpPr>
        <p:spPr>
          <a:xfrm>
            <a:off x="6172200" y="5373013"/>
            <a:ext cx="1905000" cy="86177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dirty="0">
                <a:ln>
                  <a:noFill/>
                </a:ln>
                <a:solidFill>
                  <a:srgbClr val="555555"/>
                </a:solidFill>
                <a:effectLst/>
                <a:uFillTx/>
                <a:ea typeface="Montserrat"/>
                <a:cs typeface="Montserrat"/>
                <a:sym typeface="Helvetica Neue Medium"/>
              </a:rPr>
              <a:t>Les scanners POS capturent les données en temps réel</a:t>
            </a:r>
            <a:endParaRPr kumimoji="0" lang="en-GB" sz="1400" b="0" i="0" u="none" strike="noStrike" cap="none" spc="0" normalizeH="0" baseline="0" dirty="0">
              <a:ln>
                <a:noFill/>
              </a:ln>
              <a:solidFill>
                <a:srgbClr val="555555"/>
              </a:solidFill>
              <a:effectLst/>
              <a:uFillTx/>
              <a:ea typeface="Montserrat"/>
              <a:cs typeface="Montserrat"/>
              <a:sym typeface="Helvetica Neue Medium"/>
            </a:endParaRPr>
          </a:p>
        </p:txBody>
      </p:sp>
      <p:sp>
        <p:nvSpPr>
          <p:cNvPr id="37" name="Rectangle 36">
            <a:extLst>
              <a:ext uri="{FF2B5EF4-FFF2-40B4-BE49-F238E27FC236}">
                <a16:creationId xmlns:a16="http://schemas.microsoft.com/office/drawing/2014/main" id="{F4426621-1A1E-4991-A694-342C95C83DC8}"/>
              </a:ext>
            </a:extLst>
          </p:cNvPr>
          <p:cNvSpPr/>
          <p:nvPr/>
        </p:nvSpPr>
        <p:spPr>
          <a:xfrm>
            <a:off x="8270875" y="5373013"/>
            <a:ext cx="1752600" cy="861774"/>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a:lnSpc>
                <a:spcPct val="100000"/>
              </a:lnSpc>
              <a:spcBef>
                <a:spcPts val="0"/>
              </a:spcBef>
              <a:spcAft>
                <a:spcPts val="0"/>
              </a:spcAft>
              <a:buNone/>
            </a:pPr>
            <a:r>
              <a:rPr lang="fr-FR" sz="1400" b="0" i="0" dirty="0">
                <a:solidFill>
                  <a:srgbClr val="555555"/>
                </a:solidFill>
                <a:ea typeface="Montserrat"/>
                <a:cs typeface="Montserrat"/>
              </a:rPr>
              <a:t>Les plateformes</a:t>
            </a:r>
            <a:br>
              <a:rPr lang="fr-FR" sz="1400" b="0" i="0" dirty="0"/>
            </a:br>
            <a:r>
              <a:rPr lang="fr-FR" sz="1400" b="0" i="0" dirty="0">
                <a:solidFill>
                  <a:srgbClr val="555555"/>
                </a:solidFill>
                <a:ea typeface="Montserrat"/>
                <a:cs typeface="Montserrat"/>
              </a:rPr>
              <a:t>infonuagiques</a:t>
            </a:r>
            <a:br>
              <a:rPr lang="fr-FR" sz="1400" b="0" i="0" dirty="0"/>
            </a:br>
            <a:r>
              <a:rPr lang="fr-FR" sz="1400" b="0" i="0" dirty="0">
                <a:solidFill>
                  <a:srgbClr val="555555"/>
                </a:solidFill>
                <a:ea typeface="Montserrat"/>
                <a:cs typeface="Montserrat"/>
              </a:rPr>
              <a:t>démocratisent</a:t>
            </a:r>
            <a:br>
              <a:rPr lang="fr-FR" sz="1400" b="0" i="0" dirty="0"/>
            </a:br>
            <a:r>
              <a:rPr lang="fr-FR" sz="1400" b="0" i="0" dirty="0">
                <a:solidFill>
                  <a:srgbClr val="555555"/>
                </a:solidFill>
                <a:ea typeface="Montserrat"/>
                <a:cs typeface="Montserrat"/>
              </a:rPr>
              <a:t>l’accès</a:t>
            </a:r>
          </a:p>
        </p:txBody>
      </p:sp>
    </p:spTree>
    <p:extLst>
      <p:ext uri="{BB962C8B-B14F-4D97-AF65-F5344CB8AC3E}">
        <p14:creationId xmlns:p14="http://schemas.microsoft.com/office/powerpoint/2010/main" val="215803959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15E74-8EBA-274A-71C8-BE87094BF8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14F76D-C118-14D4-313A-610FB7F77D86}"/>
              </a:ext>
            </a:extLst>
          </p:cNvPr>
          <p:cNvSpPr>
            <a:spLocks noGrp="1"/>
          </p:cNvSpPr>
          <p:nvPr>
            <p:ph type="title"/>
          </p:nvPr>
        </p:nvSpPr>
        <p:spPr>
          <a:xfrm>
            <a:off x="603252" y="539751"/>
            <a:ext cx="8241489" cy="717551"/>
          </a:xfrm>
        </p:spPr>
        <p:txBody>
          <a:bodyPr/>
          <a:lstStyle/>
          <a:p>
            <a:r>
              <a:rPr lang="pl-PL" dirty="0" err="1"/>
              <a:t>Définitions clés (fiche de référence)</a:t>
            </a:r>
            <a:br>
              <a:rPr lang="pl-PL" dirty="0"/>
            </a:br>
            <a:br>
              <a:rPr lang="en-US" dirty="0"/>
            </a:br>
            <a:br>
              <a:rPr lang="pl-PL" dirty="0"/>
            </a:br>
            <a:br>
              <a:rPr lang="pl-PL" dirty="0"/>
            </a:br>
            <a:br>
              <a:rPr lang="pl-PL" dirty="0"/>
            </a:br>
            <a:endParaRPr lang="pl-PL" dirty="0"/>
          </a:p>
        </p:txBody>
      </p:sp>
      <p:pic>
        <p:nvPicPr>
          <p:cNvPr id="4" name="Obraz 3" descr="Obraz zawierający tekst, zrzut ekranu, Czcionka, dokument&#10;&#10;Zawartość wygenerowana przez AI może być niepoprawna.">
            <a:extLst>
              <a:ext uri="{FF2B5EF4-FFF2-40B4-BE49-F238E27FC236}">
                <a16:creationId xmlns:a16="http://schemas.microsoft.com/office/drawing/2014/main" id="{61D6E4DD-62E5-5E00-E1AE-FECBF00FA101}"/>
              </a:ext>
            </a:extLst>
          </p:cNvPr>
          <p:cNvPicPr>
            <a:picLocks noChangeAspect="1"/>
          </p:cNvPicPr>
          <p:nvPr/>
        </p:nvPicPr>
        <p:blipFill>
          <a:blip r:embed="rId3"/>
          <a:stretch>
            <a:fillRect/>
          </a:stretch>
        </p:blipFill>
        <p:spPr>
          <a:xfrm>
            <a:off x="463953" y="1458608"/>
            <a:ext cx="9561196" cy="5399392"/>
          </a:xfrm>
          <a:prstGeom prst="rect">
            <a:avLst/>
          </a:prstGeom>
        </p:spPr>
      </p:pic>
      <p:sp>
        <p:nvSpPr>
          <p:cNvPr id="6" name="Rectangle 5">
            <a:extLst>
              <a:ext uri="{FF2B5EF4-FFF2-40B4-BE49-F238E27FC236}">
                <a16:creationId xmlns:a16="http://schemas.microsoft.com/office/drawing/2014/main" id="{629A5A77-552D-4FD3-A7F0-27D1180D2A4A}"/>
              </a:ext>
            </a:extLst>
          </p:cNvPr>
          <p:cNvSpPr/>
          <p:nvPr/>
        </p:nvSpPr>
        <p:spPr>
          <a:xfrm>
            <a:off x="463550" y="1459230"/>
            <a:ext cx="9561830" cy="5398770"/>
          </a:xfrm>
          <a:prstGeom prst="rect">
            <a:avLst/>
          </a:prstGeom>
          <a:solidFill>
            <a:srgbClr val="F3F3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7" name="TextBox 6">
            <a:extLst>
              <a:ext uri="{FF2B5EF4-FFF2-40B4-BE49-F238E27FC236}">
                <a16:creationId xmlns:a16="http://schemas.microsoft.com/office/drawing/2014/main" id="{2F144988-569D-4318-8FC9-09379644B79A}"/>
              </a:ext>
            </a:extLst>
          </p:cNvPr>
          <p:cNvSpPr txBox="1"/>
          <p:nvPr/>
        </p:nvSpPr>
        <p:spPr>
          <a:xfrm>
            <a:off x="609600" y="1600200"/>
            <a:ext cx="9207500" cy="38943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1200"/>
              </a:spcBef>
              <a:spcAft>
                <a:spcPts val="0"/>
              </a:spcAft>
              <a:buClrTx/>
              <a:buSzTx/>
              <a:buFontTx/>
              <a:buNone/>
              <a:tabLst/>
            </a:pPr>
            <a:r>
              <a:rPr kumimoji="0" lang="fr-FR" sz="1400" b="1" i="0" u="none" strike="noStrike" cap="none" spc="0" normalizeH="0" baseline="0" dirty="0">
                <a:ln>
                  <a:noFill/>
                </a:ln>
                <a:solidFill>
                  <a:srgbClr val="00518E"/>
                </a:solidFill>
                <a:effectLst/>
                <a:uFillTx/>
                <a:latin typeface="Montserrat"/>
                <a:cs typeface="Montserrat"/>
                <a:sym typeface="Helvetica Neue"/>
              </a:rPr>
              <a:t>Intégration de la chaîne logistique </a:t>
            </a:r>
            <a:r>
              <a:rPr kumimoji="0" lang="fr-FR" sz="1400" b="1" i="0" u="none" strike="noStrike" cap="none" spc="0" normalizeH="0" baseline="0" dirty="0">
                <a:ln>
                  <a:noFill/>
                </a:ln>
                <a:solidFill>
                  <a:srgbClr val="222222"/>
                </a:solidFill>
                <a:effectLst/>
                <a:uFillTx/>
                <a:latin typeface="Montserrat"/>
                <a:cs typeface="Montserrat"/>
                <a:sym typeface="Helvetica Neue"/>
              </a:rPr>
              <a:t>= </a:t>
            </a:r>
            <a:r>
              <a:rPr kumimoji="0" lang="fr-FR" sz="1400" b="0" i="0" u="none" strike="noStrike" cap="none" spc="0" normalizeH="0" baseline="0" dirty="0">
                <a:ln>
                  <a:noFill/>
                </a:ln>
                <a:solidFill>
                  <a:srgbClr val="222222"/>
                </a:solidFill>
                <a:effectLst/>
                <a:uFillTx/>
                <a:latin typeface="Montserrat"/>
                <a:cs typeface="Montserrat"/>
                <a:sym typeface="Helvetica Neue"/>
              </a:rPr>
              <a:t>alignement et synchronisation des processus, de l’information et des objectifs entre </a:t>
            </a:r>
            <a:r>
              <a:rPr kumimoji="0" lang="pl-PL" sz="1400" b="0" i="0" u="none" strike="noStrike" cap="none" spc="0" normalizeH="0" baseline="0" dirty="0" err="1">
                <a:ln>
                  <a:noFill/>
                </a:ln>
                <a:solidFill>
                  <a:srgbClr val="222222"/>
                </a:solidFill>
                <a:effectLst/>
                <a:uFillTx/>
                <a:latin typeface="Montserrat"/>
                <a:cs typeface="Montserrat"/>
                <a:sym typeface="Helvetica Neue"/>
              </a:rPr>
              <a:t>les</a:t>
            </a:r>
            <a:r>
              <a:rPr kumimoji="0" lang="pl-PL" sz="1400" b="0" i="0" u="none" strike="noStrike" cap="none" spc="0" normalizeH="0" baseline="0" dirty="0">
                <a:ln>
                  <a:noFill/>
                </a:ln>
                <a:solidFill>
                  <a:srgbClr val="222222"/>
                </a:solidFill>
                <a:effectLst/>
                <a:uFillTx/>
                <a:latin typeface="Montserrat"/>
                <a:cs typeface="Montserrat"/>
                <a:sym typeface="Helvetica Neue"/>
              </a:rPr>
              <a:t> </a:t>
            </a:r>
            <a:r>
              <a:rPr kumimoji="0" lang="pl-PL" sz="1400" b="0" i="0" u="none" strike="noStrike" cap="none" spc="0" normalizeH="0" baseline="0" dirty="0" err="1">
                <a:ln>
                  <a:noFill/>
                </a:ln>
                <a:solidFill>
                  <a:srgbClr val="222222"/>
                </a:solidFill>
                <a:effectLst/>
                <a:uFillTx/>
                <a:latin typeface="Montserrat"/>
                <a:cs typeface="Montserrat"/>
                <a:sym typeface="Helvetica Neue"/>
              </a:rPr>
              <a:t>fonctions</a:t>
            </a:r>
            <a:r>
              <a:rPr kumimoji="0" lang="pl-PL" sz="1400" b="0" i="0" u="none" strike="noStrike" cap="none" spc="0" normalizeH="0" baseline="0" dirty="0">
                <a:ln>
                  <a:noFill/>
                </a:ln>
                <a:solidFill>
                  <a:srgbClr val="222222"/>
                </a:solidFill>
                <a:effectLst/>
                <a:uFillTx/>
                <a:latin typeface="Montserrat"/>
                <a:cs typeface="Montserrat"/>
                <a:sym typeface="Helvetica Neue"/>
              </a:rPr>
              <a:t> </a:t>
            </a:r>
            <a:r>
              <a:rPr kumimoji="0" lang="pl-PL" sz="1400" b="0" i="0" u="none" strike="noStrike" cap="none" spc="0" normalizeH="0" baseline="0" dirty="0" err="1">
                <a:ln>
                  <a:noFill/>
                </a:ln>
                <a:solidFill>
                  <a:srgbClr val="222222"/>
                </a:solidFill>
                <a:effectLst/>
                <a:uFillTx/>
                <a:latin typeface="Montserrat"/>
                <a:cs typeface="Montserrat"/>
                <a:sym typeface="Helvetica Neue"/>
              </a:rPr>
              <a:t>internes</a:t>
            </a:r>
            <a:r>
              <a:rPr kumimoji="0" lang="pl-PL" sz="1400" b="0" i="0" u="none" strike="noStrike" cap="none" spc="0" normalizeH="0" baseline="0" dirty="0">
                <a:ln>
                  <a:noFill/>
                </a:ln>
                <a:solidFill>
                  <a:srgbClr val="222222"/>
                </a:solidFill>
                <a:effectLst/>
                <a:uFillTx/>
                <a:latin typeface="Montserrat"/>
                <a:cs typeface="Montserrat"/>
                <a:sym typeface="Helvetica Neue"/>
              </a:rPr>
              <a:t> et </a:t>
            </a:r>
            <a:r>
              <a:rPr kumimoji="0" lang="pl-PL" sz="1400" b="0" i="0" u="none" strike="noStrike" cap="none" spc="0" normalizeH="0" baseline="0" dirty="0" err="1">
                <a:ln>
                  <a:noFill/>
                </a:ln>
                <a:solidFill>
                  <a:srgbClr val="222222"/>
                </a:solidFill>
                <a:effectLst/>
                <a:uFillTx/>
                <a:latin typeface="Montserrat"/>
                <a:cs typeface="Montserrat"/>
                <a:sym typeface="Helvetica Neue"/>
              </a:rPr>
              <a:t>les</a:t>
            </a:r>
            <a:r>
              <a:rPr kumimoji="0" lang="fr-FR" sz="1400" b="0" i="0" u="none" strike="noStrike" cap="none" spc="0" normalizeH="0" baseline="0" dirty="0">
                <a:ln>
                  <a:noFill/>
                </a:ln>
                <a:solidFill>
                  <a:srgbClr val="222222"/>
                </a:solidFill>
                <a:effectLst/>
                <a:uFillTx/>
                <a:latin typeface="Montserrat"/>
                <a:cs typeface="Montserrat"/>
                <a:sym typeface="Helvetica Neue"/>
              </a:rPr>
              <a:t> partenaires externes.
</a:t>
            </a:r>
            <a:r>
              <a:rPr kumimoji="0" lang="fr-FR" sz="1400" b="1" i="0" u="none" strike="noStrike" cap="none" spc="0" normalizeH="0" baseline="0" dirty="0">
                <a:ln>
                  <a:noFill/>
                </a:ln>
                <a:solidFill>
                  <a:srgbClr val="00518E"/>
                </a:solidFill>
                <a:effectLst/>
                <a:uFillTx/>
                <a:latin typeface="Montserrat"/>
                <a:cs typeface="Montserrat"/>
                <a:sym typeface="Helvetica Neue"/>
              </a:rPr>
              <a:t>Effet </a:t>
            </a:r>
            <a:r>
              <a:rPr kumimoji="0" lang="pl-PL" sz="1400" b="1" i="0" u="none" strike="noStrike" cap="none" spc="0" normalizeH="0" baseline="0" dirty="0">
                <a:ln>
                  <a:noFill/>
                </a:ln>
                <a:solidFill>
                  <a:srgbClr val="00518E"/>
                </a:solidFill>
                <a:effectLst/>
                <a:uFillTx/>
                <a:latin typeface="Montserrat"/>
                <a:cs typeface="Montserrat"/>
                <a:sym typeface="Helvetica Neue"/>
              </a:rPr>
              <a:t>de </a:t>
            </a:r>
            <a:r>
              <a:rPr kumimoji="0" lang="fr-FR" sz="1400" b="1" i="0" u="none" strike="noStrike" cap="none" spc="0" normalizeH="0" baseline="0" dirty="0">
                <a:ln>
                  <a:noFill/>
                </a:ln>
                <a:solidFill>
                  <a:srgbClr val="00518E"/>
                </a:solidFill>
                <a:effectLst/>
                <a:uFillTx/>
                <a:latin typeface="Montserrat"/>
                <a:cs typeface="Montserrat"/>
                <a:sym typeface="Helvetica Neue"/>
              </a:rPr>
              <a:t>coup de fouet </a:t>
            </a:r>
            <a:r>
              <a:rPr lang="pl-PL" sz="1400" b="1" i="0" dirty="0">
                <a:solidFill>
                  <a:srgbClr val="222222"/>
                </a:solidFill>
                <a:latin typeface="Montserrat"/>
                <a:cs typeface="Montserrat"/>
              </a:rPr>
              <a:t>=</a:t>
            </a:r>
            <a:r>
              <a:rPr kumimoji="0" lang="pl-PL" sz="1400" b="1" i="0" u="none" strike="noStrike" cap="none" spc="0" normalizeH="0" baseline="0" dirty="0">
                <a:ln>
                  <a:noFill/>
                </a:ln>
                <a:solidFill>
                  <a:srgbClr val="222222"/>
                </a:solidFill>
                <a:effectLst/>
                <a:uFillTx/>
                <a:latin typeface="Montserrat"/>
                <a:cs typeface="Montserrat"/>
                <a:sym typeface="Helvetica Neue"/>
              </a:rPr>
              <a:t> </a:t>
            </a:r>
            <a:r>
              <a:rPr kumimoji="0" lang="pl-PL" sz="1400" b="0" i="0" u="none" strike="noStrike" cap="none" spc="0" normalizeH="0" baseline="0" dirty="0" err="1">
                <a:ln>
                  <a:noFill/>
                </a:ln>
                <a:solidFill>
                  <a:srgbClr val="222222"/>
                </a:solidFill>
                <a:effectLst/>
                <a:uFillTx/>
                <a:latin typeface="Montserrat"/>
                <a:cs typeface="Montserrat"/>
                <a:sym typeface="Helvetica Neue"/>
              </a:rPr>
              <a:t>amplification</a:t>
            </a:r>
            <a:r>
              <a:rPr kumimoji="0" lang="pl-PL" sz="1400" b="0" i="0" u="none" strike="noStrike" cap="none" spc="0" normalizeH="0" baseline="0" dirty="0">
                <a:ln>
                  <a:noFill/>
                </a:ln>
                <a:solidFill>
                  <a:srgbClr val="222222"/>
                </a:solidFill>
                <a:effectLst/>
                <a:uFillTx/>
                <a:latin typeface="Montserrat"/>
                <a:cs typeface="Montserrat"/>
                <a:sym typeface="Helvetica Neue"/>
              </a:rPr>
              <a:t> de la </a:t>
            </a:r>
            <a:r>
              <a:rPr kumimoji="0" lang="pl-PL" sz="1400" b="0" i="0" u="none" strike="noStrike" cap="none" spc="0" normalizeH="0" baseline="0" dirty="0" err="1">
                <a:ln>
                  <a:noFill/>
                </a:ln>
                <a:solidFill>
                  <a:srgbClr val="222222"/>
                </a:solidFill>
                <a:effectLst/>
                <a:uFillTx/>
                <a:latin typeface="Montserrat"/>
                <a:cs typeface="Montserrat"/>
                <a:sym typeface="Helvetica Neue"/>
              </a:rPr>
              <a:t>variabilité</a:t>
            </a:r>
            <a:r>
              <a:rPr kumimoji="0" lang="pl-PL" sz="1400" b="0" i="0" u="none" strike="noStrike" cap="none" spc="0" normalizeH="0" baseline="0" dirty="0">
                <a:ln>
                  <a:noFill/>
                </a:ln>
                <a:solidFill>
                  <a:srgbClr val="222222"/>
                </a:solidFill>
                <a:effectLst/>
                <a:uFillTx/>
                <a:latin typeface="Montserrat"/>
                <a:cs typeface="Montserrat"/>
                <a:sym typeface="Helvetica Neue"/>
              </a:rPr>
              <a:t> de la </a:t>
            </a:r>
            <a:r>
              <a:rPr kumimoji="0" lang="pl-PL" sz="1400" b="0" i="0" u="none" strike="noStrike" cap="none" spc="0" normalizeH="0" baseline="0" dirty="0" err="1">
                <a:ln>
                  <a:noFill/>
                </a:ln>
                <a:solidFill>
                  <a:srgbClr val="222222"/>
                </a:solidFill>
                <a:effectLst/>
                <a:uFillTx/>
                <a:latin typeface="Montserrat"/>
                <a:cs typeface="Montserrat"/>
                <a:sym typeface="Helvetica Neue"/>
              </a:rPr>
              <a:t>demande</a:t>
            </a:r>
            <a:r>
              <a:rPr kumimoji="0" lang="pl-PL" sz="1400" b="0" i="0" u="none" strike="noStrike" cap="none" spc="0" normalizeH="0" baseline="0" dirty="0">
                <a:ln>
                  <a:noFill/>
                </a:ln>
                <a:solidFill>
                  <a:srgbClr val="222222"/>
                </a:solidFill>
                <a:effectLst/>
                <a:uFillTx/>
                <a:latin typeface="Montserrat"/>
                <a:cs typeface="Montserrat"/>
                <a:sym typeface="Helvetica Neue"/>
              </a:rPr>
              <a:t> à </a:t>
            </a:r>
            <a:r>
              <a:rPr kumimoji="0" lang="pl-PL" sz="1400" b="0" i="0" u="none" strike="noStrike" cap="none" spc="0" normalizeH="0" baseline="0" dirty="0" err="1">
                <a:ln>
                  <a:noFill/>
                </a:ln>
                <a:solidFill>
                  <a:srgbClr val="222222"/>
                </a:solidFill>
                <a:effectLst/>
                <a:uFillTx/>
                <a:latin typeface="Montserrat"/>
                <a:cs typeface="Montserrat"/>
                <a:sym typeface="Helvetica Neue"/>
              </a:rPr>
              <a:t>mesure</a:t>
            </a:r>
            <a:r>
              <a:rPr kumimoji="0" lang="pl-PL" sz="1400" b="0" i="0" u="none" strike="noStrike" cap="none" spc="0" normalizeH="0" baseline="0" dirty="0">
                <a:ln>
                  <a:noFill/>
                </a:ln>
                <a:solidFill>
                  <a:srgbClr val="222222"/>
                </a:solidFill>
                <a:effectLst/>
                <a:uFillTx/>
                <a:latin typeface="Montserrat"/>
                <a:cs typeface="Montserrat"/>
                <a:sym typeface="Helvetica Neue"/>
              </a:rPr>
              <a:t> </a:t>
            </a:r>
            <a:r>
              <a:rPr kumimoji="0" lang="pl-PL" sz="1400" b="0" i="0" u="none" strike="noStrike" cap="none" spc="0" normalizeH="0" baseline="0" dirty="0" err="1">
                <a:ln>
                  <a:noFill/>
                </a:ln>
                <a:solidFill>
                  <a:srgbClr val="222222"/>
                </a:solidFill>
                <a:effectLst/>
                <a:uFillTx/>
                <a:latin typeface="Montserrat"/>
                <a:cs typeface="Montserrat"/>
                <a:sym typeface="Helvetica Neue"/>
              </a:rPr>
              <a:t>que</a:t>
            </a:r>
            <a:r>
              <a:rPr kumimoji="0" lang="fr-FR" sz="1400" b="0" i="0" u="none" strike="noStrike" cap="none" spc="0" normalizeH="0" baseline="0" dirty="0">
                <a:ln>
                  <a:noFill/>
                </a:ln>
                <a:solidFill>
                  <a:srgbClr val="222222"/>
                </a:solidFill>
                <a:effectLst/>
                <a:uFillTx/>
                <a:latin typeface="Montserrat"/>
                <a:cs typeface="Montserrat"/>
                <a:sym typeface="Helvetica Neue"/>
              </a:rPr>
              <a:t> l’on remonte la chaîne, du client au fournisseur de matières premières.
</a:t>
            </a:r>
            <a:r>
              <a:rPr kumimoji="0" lang="fr-FR" sz="1400" b="1" i="0" u="none" strike="noStrike" cap="none" spc="0" normalizeH="0" baseline="0" dirty="0">
                <a:ln>
                  <a:noFill/>
                </a:ln>
                <a:solidFill>
                  <a:srgbClr val="00518E"/>
                </a:solidFill>
                <a:effectLst/>
                <a:uFillTx/>
                <a:latin typeface="Montserrat"/>
                <a:cs typeface="Montserrat"/>
                <a:sym typeface="Helvetica Neue"/>
              </a:rPr>
              <a:t>Planification des ventes et des opérations (S&amp;OP) </a:t>
            </a:r>
            <a:r>
              <a:rPr lang="fr-FR" sz="1400" b="1" i="0" dirty="0">
                <a:solidFill>
                  <a:srgbClr val="222222"/>
                </a:solidFill>
                <a:latin typeface="Montserrat"/>
                <a:cs typeface="Montserrat"/>
              </a:rPr>
              <a:t>=</a:t>
            </a:r>
            <a:r>
              <a:rPr kumimoji="0" lang="fr-FR" sz="1400" b="1" i="0" u="none" strike="noStrike" cap="none" spc="0" normalizeH="0" baseline="0" dirty="0">
                <a:ln>
                  <a:noFill/>
                </a:ln>
                <a:solidFill>
                  <a:srgbClr val="00518E"/>
                </a:solidFill>
                <a:effectLst/>
                <a:uFillTx/>
                <a:latin typeface="Montserrat"/>
                <a:cs typeface="Montserrat"/>
                <a:sym typeface="Helvetica Neue"/>
              </a:rPr>
              <a:t> </a:t>
            </a:r>
            <a:r>
              <a:rPr kumimoji="0" lang="fr-FR" sz="1400" b="0" i="0" u="none" strike="noStrike" cap="none" spc="0" normalizeH="0" baseline="0" dirty="0">
                <a:ln>
                  <a:noFill/>
                </a:ln>
                <a:solidFill>
                  <a:srgbClr val="222222"/>
                </a:solidFill>
                <a:effectLst/>
                <a:uFillTx/>
                <a:latin typeface="Montserrat"/>
                <a:cs typeface="Montserrat"/>
                <a:sym typeface="Helvetica Neue"/>
              </a:rPr>
              <a:t>processus mensuel qui aligne </a:t>
            </a:r>
            <a:r>
              <a:rPr kumimoji="0" lang="pl-PL" sz="1400" b="0" i="0" u="none" strike="noStrike" cap="none" spc="0" normalizeH="0" baseline="0" dirty="0">
                <a:ln>
                  <a:noFill/>
                </a:ln>
                <a:solidFill>
                  <a:srgbClr val="222222"/>
                </a:solidFill>
                <a:effectLst/>
                <a:uFillTx/>
                <a:latin typeface="Montserrat"/>
                <a:cs typeface="Montserrat"/>
                <a:sym typeface="Helvetica Neue"/>
              </a:rPr>
              <a:t>la </a:t>
            </a:r>
            <a:r>
              <a:rPr kumimoji="0" lang="pl-PL" sz="1400" b="0" i="0" u="none" strike="noStrike" cap="none" spc="0" normalizeH="0" baseline="0" dirty="0" err="1">
                <a:ln>
                  <a:noFill/>
                </a:ln>
                <a:solidFill>
                  <a:srgbClr val="222222"/>
                </a:solidFill>
                <a:effectLst/>
                <a:uFillTx/>
                <a:latin typeface="Montserrat"/>
                <a:cs typeface="Montserrat"/>
                <a:sym typeface="Helvetica Neue"/>
              </a:rPr>
              <a:t>demande</a:t>
            </a:r>
            <a:r>
              <a:rPr kumimoji="0" lang="pl-PL" sz="1400" b="0" i="0" u="none" strike="noStrike" cap="none" spc="0" normalizeH="0" baseline="0" dirty="0">
                <a:ln>
                  <a:noFill/>
                </a:ln>
                <a:solidFill>
                  <a:srgbClr val="222222"/>
                </a:solidFill>
                <a:effectLst/>
                <a:uFillTx/>
                <a:latin typeface="Montserrat"/>
                <a:cs typeface="Montserrat"/>
                <a:sym typeface="Helvetica Neue"/>
              </a:rPr>
              <a:t>, </a:t>
            </a:r>
            <a:r>
              <a:rPr kumimoji="0" lang="pl-PL" sz="1400" b="0" i="0" u="none" strike="noStrike" cap="none" spc="0" normalizeH="0" baseline="0" dirty="0" err="1">
                <a:ln>
                  <a:noFill/>
                </a:ln>
                <a:solidFill>
                  <a:srgbClr val="222222"/>
                </a:solidFill>
                <a:effectLst/>
                <a:uFillTx/>
                <a:latin typeface="Montserrat"/>
                <a:cs typeface="Montserrat"/>
                <a:sym typeface="Helvetica Neue"/>
              </a:rPr>
              <a:t>l’approvisionnement</a:t>
            </a:r>
            <a:r>
              <a:rPr kumimoji="0" lang="pl-PL" sz="1400" b="0" i="0" u="none" strike="noStrike" cap="none" spc="0" normalizeH="0" baseline="0" dirty="0">
                <a:ln>
                  <a:noFill/>
                </a:ln>
                <a:solidFill>
                  <a:srgbClr val="222222"/>
                </a:solidFill>
                <a:effectLst/>
                <a:uFillTx/>
                <a:latin typeface="Montserrat"/>
                <a:cs typeface="Montserrat"/>
                <a:sym typeface="Helvetica Neue"/>
              </a:rPr>
              <a:t> et </a:t>
            </a:r>
            <a:r>
              <a:rPr kumimoji="0" lang="pl-PL" sz="1400" b="0" i="0" u="none" strike="noStrike" cap="none" spc="0" normalizeH="0" baseline="0" dirty="0" err="1">
                <a:ln>
                  <a:noFill/>
                </a:ln>
                <a:solidFill>
                  <a:srgbClr val="222222"/>
                </a:solidFill>
                <a:effectLst/>
                <a:uFillTx/>
                <a:latin typeface="Montserrat"/>
                <a:cs typeface="Montserrat"/>
                <a:sym typeface="Helvetica Neue"/>
              </a:rPr>
              <a:t>les</a:t>
            </a:r>
            <a:r>
              <a:rPr kumimoji="0" lang="pl-PL" sz="1400" b="0" i="0" u="none" strike="noStrike" cap="none" spc="0" normalizeH="0" baseline="0" dirty="0">
                <a:ln>
                  <a:noFill/>
                </a:ln>
                <a:solidFill>
                  <a:srgbClr val="222222"/>
                </a:solidFill>
                <a:effectLst/>
                <a:uFillTx/>
                <a:latin typeface="Montserrat"/>
                <a:cs typeface="Montserrat"/>
                <a:sym typeface="Helvetica Neue"/>
              </a:rPr>
              <a:t> </a:t>
            </a:r>
            <a:r>
              <a:rPr kumimoji="0" lang="pl-PL" sz="1400" b="0" i="0" u="none" strike="noStrike" cap="none" spc="0" normalizeH="0" baseline="0" dirty="0" err="1">
                <a:ln>
                  <a:noFill/>
                </a:ln>
                <a:solidFill>
                  <a:srgbClr val="222222"/>
                </a:solidFill>
                <a:effectLst/>
                <a:uFillTx/>
                <a:latin typeface="Montserrat"/>
                <a:cs typeface="Montserrat"/>
                <a:sym typeface="Helvetica Neue"/>
              </a:rPr>
              <a:t>finances</a:t>
            </a:r>
            <a:r>
              <a:rPr kumimoji="0" lang="fr-FR" sz="1400" b="0" i="0" u="none" strike="noStrike" cap="none" spc="0" normalizeH="0" baseline="0" dirty="0">
                <a:ln>
                  <a:noFill/>
                </a:ln>
                <a:solidFill>
                  <a:srgbClr val="222222"/>
                </a:solidFill>
                <a:effectLst/>
                <a:uFillTx/>
                <a:latin typeface="Montserrat"/>
                <a:cs typeface="Montserrat"/>
                <a:sym typeface="Helvetica Neue"/>
              </a:rPr>
              <a:t> dans un plan opérationnel unique.
</a:t>
            </a:r>
            <a:r>
              <a:rPr kumimoji="0" lang="fr-FR" sz="1400" b="1" i="0" u="none" strike="noStrike" cap="none" spc="0" normalizeH="0" baseline="0" dirty="0">
                <a:ln>
                  <a:noFill/>
                </a:ln>
                <a:solidFill>
                  <a:srgbClr val="00518E"/>
                </a:solidFill>
                <a:effectLst/>
                <a:uFillTx/>
                <a:latin typeface="Montserrat"/>
                <a:cs typeface="Montserrat"/>
                <a:sym typeface="Helvetica Neue"/>
              </a:rPr>
              <a:t>CPFR = </a:t>
            </a:r>
            <a:r>
              <a:rPr kumimoji="0" lang="fr-FR" sz="1400" b="0" i="0" u="none" strike="noStrike" cap="none" spc="0" normalizeH="0" baseline="0" dirty="0">
                <a:ln>
                  <a:noFill/>
                </a:ln>
                <a:solidFill>
                  <a:srgbClr val="222222"/>
                </a:solidFill>
                <a:effectLst/>
                <a:uFillTx/>
                <a:latin typeface="Montserrat"/>
                <a:cs typeface="Montserrat"/>
                <a:sym typeface="Helvetica Neue"/>
              </a:rPr>
              <a:t>pratique collaborative où les partenaires </a:t>
            </a:r>
            <a:r>
              <a:rPr kumimoji="0" lang="pl-PL" sz="1400" b="0" i="0" u="none" strike="noStrike" cap="none" spc="0" normalizeH="0" baseline="0" dirty="0" err="1">
                <a:ln>
                  <a:noFill/>
                </a:ln>
                <a:solidFill>
                  <a:srgbClr val="222222"/>
                </a:solidFill>
                <a:effectLst/>
                <a:uFillTx/>
                <a:latin typeface="Montserrat"/>
                <a:cs typeface="Montserrat"/>
                <a:sym typeface="Helvetica Neue"/>
              </a:rPr>
              <a:t>établissent</a:t>
            </a:r>
            <a:r>
              <a:rPr kumimoji="0" lang="fr-FR" sz="1400" b="0" i="0" u="none" strike="noStrike" cap="none" spc="0" normalizeH="0" baseline="0" dirty="0">
                <a:ln>
                  <a:noFill/>
                </a:ln>
                <a:solidFill>
                  <a:srgbClr val="222222"/>
                </a:solidFill>
                <a:effectLst/>
                <a:uFillTx/>
                <a:latin typeface="Montserrat"/>
                <a:cs typeface="Montserrat"/>
                <a:sym typeface="Helvetica Neue"/>
              </a:rPr>
              <a:t> des prévisions et </a:t>
            </a:r>
            <a:r>
              <a:rPr kumimoji="0" lang="pl-PL" sz="1400" b="0" i="0" u="none" strike="noStrike" cap="none" spc="0" normalizeH="0" baseline="0" dirty="0">
                <a:ln>
                  <a:noFill/>
                </a:ln>
                <a:solidFill>
                  <a:srgbClr val="222222"/>
                </a:solidFill>
                <a:effectLst/>
                <a:uFillTx/>
                <a:latin typeface="Montserrat"/>
                <a:cs typeface="Montserrat"/>
                <a:sym typeface="Helvetica Neue"/>
              </a:rPr>
              <a:t>des </a:t>
            </a:r>
            <a:r>
              <a:rPr kumimoji="0" lang="fr-FR" sz="1400" b="0" i="0" u="none" strike="noStrike" cap="none" spc="0" normalizeH="0" baseline="0" dirty="0">
                <a:ln>
                  <a:noFill/>
                </a:ln>
                <a:solidFill>
                  <a:srgbClr val="222222"/>
                </a:solidFill>
                <a:effectLst/>
                <a:uFillTx/>
                <a:latin typeface="Montserrat"/>
                <a:cs typeface="Montserrat"/>
                <a:sym typeface="Helvetica Neue"/>
              </a:rPr>
              <a:t>plans de réapprovisionnement communs.
</a:t>
            </a:r>
            <a:r>
              <a:rPr lang="fr-FR" sz="1400" b="1" i="0" dirty="0">
                <a:solidFill>
                  <a:srgbClr val="00518E"/>
                </a:solidFill>
                <a:latin typeface="Montserrat"/>
                <a:cs typeface="Montserrat"/>
              </a:rPr>
              <a:t>Gestion des stocks par le fournisseur (VMI)</a:t>
            </a:r>
            <a:r>
              <a:rPr lang="pl-PL" sz="1400" b="1" dirty="0">
                <a:solidFill>
                  <a:srgbClr val="00518E"/>
                </a:solidFill>
                <a:latin typeface="Montserrat"/>
                <a:cs typeface="Montserrat"/>
              </a:rPr>
              <a:t> =</a:t>
            </a:r>
            <a:r>
              <a:rPr lang="fr-FR" sz="1400" b="1" i="0" dirty="0">
                <a:solidFill>
                  <a:srgbClr val="00518E"/>
                </a:solidFill>
                <a:latin typeface="Montserrat"/>
                <a:cs typeface="Montserrat"/>
              </a:rPr>
              <a:t> </a:t>
            </a:r>
            <a:r>
              <a:rPr kumimoji="0" lang="fr-FR" sz="1400" b="0" i="0" u="none" strike="noStrike" cap="none" spc="0" normalizeH="0" baseline="0" dirty="0">
                <a:ln>
                  <a:noFill/>
                </a:ln>
                <a:solidFill>
                  <a:srgbClr val="222222"/>
                </a:solidFill>
                <a:effectLst/>
                <a:uFillTx/>
                <a:latin typeface="Montserrat"/>
                <a:cs typeface="Montserrat"/>
                <a:sym typeface="Helvetica Neue"/>
              </a:rPr>
              <a:t>le fournisseur maintient les niveaux de stock du client à partir de données partagées en temps réel.
</a:t>
            </a:r>
            <a:r>
              <a:rPr kumimoji="0" lang="fr-FR" sz="1400" b="1" i="0" u="none" strike="noStrike" cap="none" spc="0" normalizeH="0" baseline="0" dirty="0">
                <a:ln>
                  <a:noFill/>
                </a:ln>
                <a:solidFill>
                  <a:srgbClr val="00518E"/>
                </a:solidFill>
                <a:effectLst/>
                <a:uFillTx/>
                <a:latin typeface="Montserrat"/>
                <a:cs typeface="Montserrat"/>
                <a:sym typeface="Helvetica Neue"/>
              </a:rPr>
              <a:t>Réponse rapide (QR)</a:t>
            </a:r>
            <a:r>
              <a:rPr kumimoji="0" lang="fr-FR" sz="1400" b="1" i="0" u="none" strike="noStrike" cap="none" spc="0" normalizeH="0" baseline="0" dirty="0">
                <a:ln>
                  <a:noFill/>
                </a:ln>
                <a:solidFill>
                  <a:srgbClr val="222222"/>
                </a:solidFill>
                <a:effectLst/>
                <a:uFillTx/>
                <a:latin typeface="Montserrat"/>
                <a:cs typeface="Montserrat"/>
                <a:sym typeface="Helvetica Neue"/>
              </a:rPr>
              <a:t> = </a:t>
            </a:r>
            <a:r>
              <a:rPr kumimoji="0" lang="fr-FR" sz="1400" b="0" i="0" u="none" strike="noStrike" cap="none" spc="0" normalizeH="0" baseline="0" dirty="0">
                <a:ln>
                  <a:noFill/>
                </a:ln>
                <a:solidFill>
                  <a:srgbClr val="222222"/>
                </a:solidFill>
                <a:effectLst/>
                <a:uFillTx/>
                <a:latin typeface="Montserrat"/>
                <a:cs typeface="Montserrat"/>
                <a:sym typeface="Helvetica Neue"/>
              </a:rPr>
              <a:t>stratégie fondée sur le temps qui </a:t>
            </a:r>
            <a:r>
              <a:rPr kumimoji="0" lang="pl-PL" sz="1400" b="0" i="0" u="none" strike="noStrike" cap="none" spc="0" normalizeH="0" baseline="0" dirty="0" err="1">
                <a:ln>
                  <a:noFill/>
                </a:ln>
                <a:solidFill>
                  <a:srgbClr val="222222"/>
                </a:solidFill>
                <a:effectLst/>
                <a:uFillTx/>
                <a:latin typeface="Montserrat"/>
                <a:cs typeface="Montserrat"/>
                <a:sym typeface="Helvetica Neue"/>
              </a:rPr>
              <a:t>s’appuie</a:t>
            </a:r>
            <a:r>
              <a:rPr kumimoji="0" lang="pl-PL" sz="1400" b="0" i="0" u="none" strike="noStrike" cap="none" spc="0" normalizeH="0" baseline="0" dirty="0">
                <a:ln>
                  <a:noFill/>
                </a:ln>
                <a:solidFill>
                  <a:srgbClr val="222222"/>
                </a:solidFill>
                <a:effectLst/>
                <a:uFillTx/>
                <a:latin typeface="Montserrat"/>
                <a:cs typeface="Montserrat"/>
                <a:sym typeface="Helvetica Neue"/>
              </a:rPr>
              <a:t> sur</a:t>
            </a:r>
            <a:r>
              <a:rPr kumimoji="0" lang="fr-FR" sz="1400" b="0" i="0" u="none" strike="noStrike" cap="none" spc="0" normalizeH="0" baseline="0" dirty="0">
                <a:ln>
                  <a:noFill/>
                </a:ln>
                <a:solidFill>
                  <a:srgbClr val="222222"/>
                </a:solidFill>
                <a:effectLst/>
                <a:uFillTx/>
                <a:latin typeface="Montserrat"/>
                <a:cs typeface="Montserrat"/>
                <a:sym typeface="Helvetica Neue"/>
              </a:rPr>
              <a:t> la demande en temps réel pour réapprovisionner rapidement.
</a:t>
            </a:r>
            <a:r>
              <a:rPr kumimoji="0" lang="fr-FR" sz="1400" b="1" i="0" u="none" strike="noStrike" cap="none" spc="0" normalizeH="0" baseline="0" dirty="0">
                <a:ln>
                  <a:noFill/>
                </a:ln>
                <a:solidFill>
                  <a:srgbClr val="00518E"/>
                </a:solidFill>
                <a:effectLst/>
                <a:uFillTx/>
                <a:latin typeface="Montserrat"/>
                <a:cs typeface="Montserrat"/>
                <a:sym typeface="Helvetica Neue"/>
              </a:rPr>
              <a:t>Alignement des processus </a:t>
            </a:r>
            <a:r>
              <a:rPr kumimoji="0" lang="fr-FR" sz="1400" b="1" i="0" u="none" strike="noStrike" cap="none" spc="0" normalizeH="0" baseline="0" dirty="0">
                <a:ln>
                  <a:noFill/>
                </a:ln>
                <a:solidFill>
                  <a:srgbClr val="222222"/>
                </a:solidFill>
                <a:effectLst/>
                <a:uFillTx/>
                <a:latin typeface="Montserrat"/>
                <a:cs typeface="Montserrat"/>
                <a:sym typeface="Helvetica Neue"/>
              </a:rPr>
              <a:t>=</a:t>
            </a:r>
            <a:r>
              <a:rPr kumimoji="0" lang="fr-FR" sz="1400" b="0" i="0" u="none" strike="noStrike" cap="none" spc="0" normalizeH="0" baseline="0" dirty="0">
                <a:ln>
                  <a:noFill/>
                </a:ln>
                <a:solidFill>
                  <a:srgbClr val="222222"/>
                </a:solidFill>
                <a:effectLst/>
                <a:uFillTx/>
                <a:latin typeface="Montserrat"/>
                <a:cs typeface="Montserrat"/>
                <a:sym typeface="Helvetica Neue"/>
              </a:rPr>
              <a:t> connexion fluide des activités et </a:t>
            </a:r>
            <a:r>
              <a:rPr kumimoji="0" lang="pl-PL" sz="1400" b="0" i="0" u="none" strike="noStrike" cap="none" spc="0" normalizeH="0" baseline="0" dirty="0">
                <a:ln>
                  <a:noFill/>
                </a:ln>
                <a:solidFill>
                  <a:srgbClr val="222222"/>
                </a:solidFill>
                <a:effectLst/>
                <a:uFillTx/>
                <a:latin typeface="Montserrat"/>
                <a:cs typeface="Montserrat"/>
                <a:sym typeface="Helvetica Neue"/>
              </a:rPr>
              <a:t>des </a:t>
            </a:r>
            <a:r>
              <a:rPr kumimoji="0" lang="fr-FR" sz="1400" b="0" i="0" u="none" strike="noStrike" cap="none" spc="0" normalizeH="0" baseline="0" dirty="0">
                <a:ln>
                  <a:noFill/>
                </a:ln>
                <a:solidFill>
                  <a:srgbClr val="222222"/>
                </a:solidFill>
                <a:effectLst/>
                <a:uFillTx/>
                <a:latin typeface="Montserrat"/>
                <a:cs typeface="Montserrat"/>
                <a:sym typeface="Helvetica Neue"/>
              </a:rPr>
              <a:t>flux de travail entre </a:t>
            </a:r>
            <a:r>
              <a:rPr kumimoji="0" lang="pl-PL" sz="1400" b="0" i="0" u="none" strike="noStrike" cap="none" spc="0" normalizeH="0" baseline="0" dirty="0" err="1">
                <a:ln>
                  <a:noFill/>
                </a:ln>
                <a:solidFill>
                  <a:srgbClr val="222222"/>
                </a:solidFill>
                <a:effectLst/>
                <a:uFillTx/>
                <a:latin typeface="Montserrat"/>
                <a:cs typeface="Montserrat"/>
                <a:sym typeface="Helvetica Neue"/>
              </a:rPr>
              <a:t>les</a:t>
            </a:r>
            <a:r>
              <a:rPr kumimoji="0" lang="pl-PL" sz="1400" b="0" i="0" u="none" strike="noStrike" cap="none" spc="0" normalizeH="0" baseline="0" dirty="0">
                <a:ln>
                  <a:noFill/>
                </a:ln>
                <a:solidFill>
                  <a:srgbClr val="222222"/>
                </a:solidFill>
                <a:effectLst/>
                <a:uFillTx/>
                <a:latin typeface="Montserrat"/>
                <a:cs typeface="Montserrat"/>
                <a:sym typeface="Helvetica Neue"/>
              </a:rPr>
              <a:t> services et </a:t>
            </a:r>
            <a:r>
              <a:rPr kumimoji="0" lang="pl-PL" sz="1400" b="0" i="0" u="none" strike="noStrike" cap="none" spc="0" normalizeH="0" baseline="0" dirty="0" err="1">
                <a:ln>
                  <a:noFill/>
                </a:ln>
                <a:solidFill>
                  <a:srgbClr val="222222"/>
                </a:solidFill>
                <a:effectLst/>
                <a:uFillTx/>
                <a:latin typeface="Montserrat"/>
                <a:cs typeface="Montserrat"/>
                <a:sym typeface="Helvetica Neue"/>
              </a:rPr>
              <a:t>les</a:t>
            </a:r>
            <a:r>
              <a:rPr kumimoji="0" lang="fr-FR" sz="1400" b="0" i="0" u="none" strike="noStrike" cap="none" spc="0" normalizeH="0" baseline="0" dirty="0">
                <a:ln>
                  <a:noFill/>
                </a:ln>
                <a:solidFill>
                  <a:srgbClr val="222222"/>
                </a:solidFill>
                <a:effectLst/>
                <a:uFillTx/>
                <a:latin typeface="Montserrat"/>
                <a:cs typeface="Montserrat"/>
                <a:sym typeface="Helvetica Neue"/>
              </a:rPr>
              <a:t> partenaires.</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8" name="Rectangle 7">
            <a:extLst>
              <a:ext uri="{FF2B5EF4-FFF2-40B4-BE49-F238E27FC236}">
                <a16:creationId xmlns:a16="http://schemas.microsoft.com/office/drawing/2014/main" id="{17E13907-7DF2-49E1-B29C-C974CB0FBC2B}"/>
              </a:ext>
            </a:extLst>
          </p:cNvPr>
          <p:cNvSpPr/>
          <p:nvPr/>
        </p:nvSpPr>
        <p:spPr>
          <a:xfrm>
            <a:off x="609600" y="6197600"/>
            <a:ext cx="9207500" cy="482600"/>
          </a:xfrm>
          <a:prstGeom prst="rect">
            <a:avLst/>
          </a:prstGeom>
          <a:solidFill>
            <a:srgbClr val="F3F3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dirty="0">
                <a:ln>
                  <a:noFill/>
                </a:ln>
                <a:solidFill>
                  <a:srgbClr val="333333"/>
                </a:solidFill>
                <a:effectLst/>
                <a:uFillTx/>
                <a:latin typeface="Montserrat"/>
                <a:ea typeface="Montserrat"/>
                <a:cs typeface="Montserrat"/>
                <a:sym typeface="Helvetica Neue Medium"/>
              </a:rPr>
              <a:t>Alignement des processus = connexion fluide des activités et flux de travail entre services et partenaires.</a:t>
            </a:r>
            <a:endParaRPr kumimoji="0" lang="en-GB" sz="1200" b="0" i="0" u="none" strike="noStrike" cap="none" spc="0" normalizeH="0" baseline="0" dirty="0">
              <a:ln>
                <a:noFill/>
              </a:ln>
              <a:solidFill>
                <a:srgbClr val="333333"/>
              </a:solidFill>
              <a:effectLst/>
              <a:uFillTx/>
              <a:latin typeface="Montserrat"/>
              <a:ea typeface="Montserrat"/>
              <a:cs typeface="Montserrat"/>
              <a:sym typeface="Helvetica Neue Medium"/>
            </a:endParaRPr>
          </a:p>
        </p:txBody>
      </p:sp>
    </p:spTree>
    <p:extLst>
      <p:ext uri="{BB962C8B-B14F-4D97-AF65-F5344CB8AC3E}">
        <p14:creationId xmlns:p14="http://schemas.microsoft.com/office/powerpoint/2010/main" val="265305129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5E9EF-C440-5421-16C8-F0C5BF9BFCB6}"/>
            </a:ext>
          </a:extLst>
        </p:cNvPr>
        <p:cNvGrpSpPr/>
        <p:nvPr/>
      </p:nvGrpSpPr>
      <p:grpSpPr>
        <a:xfrm>
          <a:off x="0" y="0"/>
          <a:ext cx="0" cy="0"/>
          <a:chOff x="0" y="0"/>
          <a:chExt cx="0" cy="0"/>
        </a:xfrm>
      </p:grpSpPr>
      <p:pic>
        <p:nvPicPr>
          <p:cNvPr id="3078" name="Picture 6">
            <a:extLst>
              <a:ext uri="{FF2B5EF4-FFF2-40B4-BE49-F238E27FC236}">
                <a16:creationId xmlns:a16="http://schemas.microsoft.com/office/drawing/2014/main" id="{E69188AD-32DB-BB4A-CB90-F847846D014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4425" y="0"/>
            <a:ext cx="9963150" cy="6858000"/>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a:extLst>
              <a:ext uri="{FF2B5EF4-FFF2-40B4-BE49-F238E27FC236}">
                <a16:creationId xmlns:a16="http://schemas.microsoft.com/office/drawing/2014/main" id="{E2A68732-3056-4284-AFB9-8914F4A037C0}"/>
              </a:ext>
            </a:extLst>
          </p:cNvPr>
          <p:cNvSpPr/>
          <p:nvPr/>
        </p:nvSpPr>
        <p:spPr>
          <a:xfrm>
            <a:off x="5410200" y="3543300"/>
            <a:ext cx="1498600" cy="355600"/>
          </a:xfrm>
          <a:prstGeom prst="rect">
            <a:avLst/>
          </a:prstGeom>
          <a:solidFill>
            <a:srgbClr val="6CA2F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222222"/>
                </a:solidFill>
                <a:effectLst/>
                <a:uFillTx/>
                <a:latin typeface="Montserrat"/>
                <a:ea typeface="Montserrat"/>
                <a:cs typeface="Montserrat"/>
                <a:sym typeface="Helvetica Neue Medium"/>
              </a:rPr>
              <a:t>Définitions clés</a:t>
            </a:r>
            <a:endParaRPr sz="1400" b="0" i="0">
              <a:latin typeface="Montserrat"/>
              <a:ea typeface="Montserrat"/>
              <a:cs typeface="Montserrat"/>
            </a:endParaRPr>
          </a:p>
        </p:txBody>
      </p:sp>
      <p:sp>
        <p:nvSpPr>
          <p:cNvPr id="30" name="Rectangle 29">
            <a:extLst>
              <a:ext uri="{FF2B5EF4-FFF2-40B4-BE49-F238E27FC236}">
                <a16:creationId xmlns:a16="http://schemas.microsoft.com/office/drawing/2014/main" id="{4996F810-8511-41D8-9EC3-BD5045B5EE85}"/>
              </a:ext>
            </a:extLst>
          </p:cNvPr>
          <p:cNvSpPr/>
          <p:nvPr/>
        </p:nvSpPr>
        <p:spPr>
          <a:xfrm>
            <a:off x="2133600" y="1117600"/>
            <a:ext cx="1727200" cy="53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dirty="0">
                <a:ln>
                  <a:noFill/>
                </a:ln>
                <a:solidFill>
                  <a:srgbClr val="8DBD22"/>
                </a:solidFill>
                <a:effectLst/>
                <a:uFillTx/>
                <a:latin typeface="Montserrat"/>
                <a:ea typeface="Montserrat"/>
                <a:cs typeface="Montserrat"/>
                <a:sym typeface="Helvetica Neue Medium"/>
              </a:rPr>
              <a:t>Planification collaborative</a:t>
            </a:r>
            <a:endParaRPr sz="1400" b="0" i="0" dirty="0">
              <a:latin typeface="Montserrat"/>
              <a:ea typeface="Montserrat"/>
              <a:cs typeface="Montserrat"/>
            </a:endParaRPr>
          </a:p>
        </p:txBody>
      </p:sp>
      <p:sp>
        <p:nvSpPr>
          <p:cNvPr id="31" name="Rectangle 30">
            <a:extLst>
              <a:ext uri="{FF2B5EF4-FFF2-40B4-BE49-F238E27FC236}">
                <a16:creationId xmlns:a16="http://schemas.microsoft.com/office/drawing/2014/main" id="{5BEE1ACE-29D1-4257-9B5B-76579064589B}"/>
              </a:ext>
            </a:extLst>
          </p:cNvPr>
          <p:cNvSpPr/>
          <p:nvPr/>
        </p:nvSpPr>
        <p:spPr>
          <a:xfrm>
            <a:off x="2032000" y="1879600"/>
            <a:ext cx="1727200" cy="787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a:ln>
                  <a:noFill/>
                </a:ln>
                <a:solidFill>
                  <a:srgbClr val="555555"/>
                </a:solidFill>
                <a:effectLst/>
                <a:uFillTx/>
                <a:latin typeface="Montserrat"/>
                <a:ea typeface="Montserrat"/>
                <a:cs typeface="Montserrat"/>
                <a:sym typeface="Helvetica Neue Medium"/>
              </a:rPr>
              <a:t>Partenaires travaillant ensemble sur prévisions et réapprovisionnement</a:t>
            </a:r>
            <a:endParaRPr kumimoji="0" lang="en-GB" sz="1200" b="0" i="0" u="none" strike="noStrike" cap="none" spc="0" normalizeH="0" baseline="0">
              <a:ln>
                <a:noFill/>
              </a:ln>
              <a:solidFill>
                <a:srgbClr val="555555"/>
              </a:solidFill>
              <a:effectLst/>
              <a:uFillTx/>
              <a:latin typeface="Montserrat"/>
              <a:ea typeface="Montserrat"/>
              <a:cs typeface="Montserrat"/>
              <a:sym typeface="Helvetica Neue Medium"/>
            </a:endParaRPr>
          </a:p>
        </p:txBody>
      </p:sp>
      <p:sp>
        <p:nvSpPr>
          <p:cNvPr id="32" name="Rectangle 31">
            <a:extLst>
              <a:ext uri="{FF2B5EF4-FFF2-40B4-BE49-F238E27FC236}">
                <a16:creationId xmlns:a16="http://schemas.microsoft.com/office/drawing/2014/main" id="{455E5007-88CF-48CC-8543-90ECAF47B595}"/>
              </a:ext>
            </a:extLst>
          </p:cNvPr>
          <p:cNvSpPr/>
          <p:nvPr/>
        </p:nvSpPr>
        <p:spPr>
          <a:xfrm>
            <a:off x="8686800" y="1117600"/>
            <a:ext cx="1625600" cy="762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a:ln>
                  <a:noFill/>
                </a:ln>
                <a:solidFill>
                  <a:srgbClr val="F28C28"/>
                </a:solidFill>
                <a:effectLst/>
                <a:uFillTx/>
                <a:latin typeface="Montserrat"/>
                <a:ea typeface="Montserrat"/>
                <a:cs typeface="Montserrat"/>
                <a:sym typeface="Helvetica Neue Medium"/>
              </a:rPr>
              <a:t>Gestion des stocks par le fournisseur</a:t>
            </a:r>
            <a:endParaRPr kumimoji="0" lang="en-GB" sz="1200" b="0" i="0" u="none" strike="noStrike" cap="none" spc="0" normalizeH="0" baseline="0">
              <a:ln>
                <a:noFill/>
              </a:ln>
              <a:solidFill>
                <a:srgbClr val="F28C28"/>
              </a:solidFill>
              <a:effectLst/>
              <a:uFillTx/>
              <a:latin typeface="Montserrat"/>
              <a:ea typeface="Montserrat"/>
              <a:cs typeface="Montserrat"/>
              <a:sym typeface="Helvetica Neue Medium"/>
            </a:endParaRPr>
          </a:p>
        </p:txBody>
      </p:sp>
      <p:sp>
        <p:nvSpPr>
          <p:cNvPr id="33" name="Rectangle 32">
            <a:extLst>
              <a:ext uri="{FF2B5EF4-FFF2-40B4-BE49-F238E27FC236}">
                <a16:creationId xmlns:a16="http://schemas.microsoft.com/office/drawing/2014/main" id="{C4C475F3-5B21-432D-A3C9-CECB1191BFCA}"/>
              </a:ext>
            </a:extLst>
          </p:cNvPr>
          <p:cNvSpPr/>
          <p:nvPr/>
        </p:nvSpPr>
        <p:spPr>
          <a:xfrm>
            <a:off x="8712200" y="2108200"/>
            <a:ext cx="1600200" cy="787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a:ln>
                  <a:noFill/>
                </a:ln>
                <a:solidFill>
                  <a:srgbClr val="555555"/>
                </a:solidFill>
                <a:effectLst/>
                <a:uFillTx/>
                <a:latin typeface="Montserrat"/>
                <a:ea typeface="Montserrat"/>
                <a:cs typeface="Montserrat"/>
                <a:sym typeface="Helvetica Neue Medium"/>
              </a:rPr>
              <a:t>Fournisseurs gérant le stock client à partir des données</a:t>
            </a:r>
            <a:endParaRPr kumimoji="0" lang="en-GB" sz="1200" b="0" i="0" u="none" strike="noStrike" cap="none" spc="0" normalizeH="0" baseline="0">
              <a:ln>
                <a:noFill/>
              </a:ln>
              <a:solidFill>
                <a:srgbClr val="555555"/>
              </a:solidFill>
              <a:effectLst/>
              <a:uFillTx/>
              <a:latin typeface="Montserrat"/>
              <a:ea typeface="Montserrat"/>
              <a:cs typeface="Montserrat"/>
              <a:sym typeface="Helvetica Neue Medium"/>
            </a:endParaRPr>
          </a:p>
        </p:txBody>
      </p:sp>
      <p:sp>
        <p:nvSpPr>
          <p:cNvPr id="34" name="Rectangle 33">
            <a:extLst>
              <a:ext uri="{FF2B5EF4-FFF2-40B4-BE49-F238E27FC236}">
                <a16:creationId xmlns:a16="http://schemas.microsoft.com/office/drawing/2014/main" id="{AC4582AE-9C2C-4BE6-9645-263AEBD50D1A}"/>
              </a:ext>
            </a:extLst>
          </p:cNvPr>
          <p:cNvSpPr/>
          <p:nvPr/>
        </p:nvSpPr>
        <p:spPr>
          <a:xfrm>
            <a:off x="1663700" y="2870200"/>
            <a:ext cx="1752600" cy="762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dirty="0">
                <a:ln>
                  <a:noFill/>
                </a:ln>
                <a:solidFill>
                  <a:srgbClr val="20B970"/>
                </a:solidFill>
                <a:effectLst/>
                <a:uFillTx/>
                <a:latin typeface="Montserrat"/>
                <a:ea typeface="Montserrat"/>
                <a:cs typeface="Montserrat"/>
                <a:sym typeface="Helvetica Neue Medium"/>
              </a:rPr>
              <a:t>Planification des ventes et opérations</a:t>
            </a:r>
            <a:endParaRPr kumimoji="0" lang="en-GB" sz="1200" b="0" i="0" u="none" strike="noStrike" cap="none" spc="0" normalizeH="0" baseline="0" dirty="0">
              <a:ln>
                <a:noFill/>
              </a:ln>
              <a:solidFill>
                <a:srgbClr val="20B970"/>
              </a:solidFill>
              <a:effectLst/>
              <a:uFillTx/>
              <a:latin typeface="Montserrat"/>
              <a:ea typeface="Montserrat"/>
              <a:cs typeface="Montserrat"/>
              <a:sym typeface="Helvetica Neue Medium"/>
            </a:endParaRPr>
          </a:p>
        </p:txBody>
      </p:sp>
      <p:sp>
        <p:nvSpPr>
          <p:cNvPr id="35" name="Rectangle 34">
            <a:extLst>
              <a:ext uri="{FF2B5EF4-FFF2-40B4-BE49-F238E27FC236}">
                <a16:creationId xmlns:a16="http://schemas.microsoft.com/office/drawing/2014/main" id="{910A4086-E49B-4BA4-B363-F02AC996D332}"/>
              </a:ext>
            </a:extLst>
          </p:cNvPr>
          <p:cNvSpPr/>
          <p:nvPr/>
        </p:nvSpPr>
        <p:spPr>
          <a:xfrm>
            <a:off x="1549400" y="3835400"/>
            <a:ext cx="1905000" cy="736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a:ln>
                  <a:noFill/>
                </a:ln>
                <a:solidFill>
                  <a:srgbClr val="555555"/>
                </a:solidFill>
                <a:effectLst/>
                <a:uFillTx/>
                <a:latin typeface="Montserrat"/>
                <a:ea typeface="Montserrat"/>
                <a:cs typeface="Montserrat"/>
                <a:sym typeface="Helvetica Neue Medium"/>
              </a:rPr>
              <a:t>Intégration de la demande, de l’approvisionnement et des plans financiers</a:t>
            </a:r>
            <a:endParaRPr kumimoji="0" lang="en-GB" sz="1200" b="0" i="0" u="none" strike="noStrike" cap="none" spc="0" normalizeH="0" baseline="0">
              <a:ln>
                <a:noFill/>
              </a:ln>
              <a:solidFill>
                <a:srgbClr val="555555"/>
              </a:solidFill>
              <a:effectLst/>
              <a:uFillTx/>
              <a:latin typeface="Montserrat"/>
              <a:ea typeface="Montserrat"/>
              <a:cs typeface="Montserrat"/>
              <a:sym typeface="Helvetica Neue Medium"/>
            </a:endParaRPr>
          </a:p>
        </p:txBody>
      </p:sp>
      <p:sp>
        <p:nvSpPr>
          <p:cNvPr id="36" name="Rectangle 35">
            <a:extLst>
              <a:ext uri="{FF2B5EF4-FFF2-40B4-BE49-F238E27FC236}">
                <a16:creationId xmlns:a16="http://schemas.microsoft.com/office/drawing/2014/main" id="{46E17FFC-EC59-434B-8B4C-A09BB540B223}"/>
              </a:ext>
            </a:extLst>
          </p:cNvPr>
          <p:cNvSpPr/>
          <p:nvPr/>
        </p:nvSpPr>
        <p:spPr>
          <a:xfrm>
            <a:off x="9144000" y="3022600"/>
            <a:ext cx="1524000" cy="558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dirty="0" err="1">
                <a:ln>
                  <a:noFill/>
                </a:ln>
                <a:solidFill>
                  <a:srgbClr val="D6BF00"/>
                </a:solidFill>
                <a:effectLst/>
                <a:uFillTx/>
                <a:latin typeface="Montserrat"/>
                <a:ea typeface="Montserrat"/>
                <a:cs typeface="Montserrat"/>
                <a:sym typeface="Helvetica Neue Medium"/>
              </a:rPr>
              <a:t>Réponse</a:t>
            </a:r>
            <a:r>
              <a:rPr kumimoji="0" lang="en-GB" sz="1400" b="0" i="0" u="none" strike="noStrike" cap="none" spc="0" normalizeH="0" baseline="0" dirty="0">
                <a:ln>
                  <a:noFill/>
                </a:ln>
                <a:solidFill>
                  <a:srgbClr val="D6BF00"/>
                </a:solidFill>
                <a:effectLst/>
                <a:uFillTx/>
                <a:latin typeface="Montserrat"/>
                <a:ea typeface="Montserrat"/>
                <a:cs typeface="Montserrat"/>
                <a:sym typeface="Helvetica Neue Medium"/>
              </a:rPr>
              <a:t> </a:t>
            </a:r>
            <a:r>
              <a:rPr kumimoji="0" lang="en-GB" sz="1400" b="0" i="0" u="none" strike="noStrike" cap="none" spc="0" normalizeH="0" baseline="0" dirty="0" err="1">
                <a:ln>
                  <a:noFill/>
                </a:ln>
                <a:solidFill>
                  <a:srgbClr val="D6BF00"/>
                </a:solidFill>
                <a:effectLst/>
                <a:uFillTx/>
                <a:latin typeface="Montserrat"/>
                <a:ea typeface="Montserrat"/>
                <a:cs typeface="Montserrat"/>
                <a:sym typeface="Helvetica Neue Medium"/>
              </a:rPr>
              <a:t>rapide</a:t>
            </a:r>
            <a:endParaRPr kumimoji="0" lang="en-GB" sz="1400" b="0" i="0" u="none" strike="noStrike" cap="none" spc="0" normalizeH="0" baseline="0" dirty="0">
              <a:ln>
                <a:noFill/>
              </a:ln>
              <a:solidFill>
                <a:srgbClr val="D6BF00"/>
              </a:solidFill>
              <a:effectLst/>
              <a:uFillTx/>
              <a:latin typeface="Montserrat"/>
              <a:ea typeface="Montserrat"/>
              <a:cs typeface="Montserrat"/>
              <a:sym typeface="Helvetica Neue Medium"/>
            </a:endParaRPr>
          </a:p>
        </p:txBody>
      </p:sp>
      <p:sp>
        <p:nvSpPr>
          <p:cNvPr id="37" name="Rectangle 36">
            <a:extLst>
              <a:ext uri="{FF2B5EF4-FFF2-40B4-BE49-F238E27FC236}">
                <a16:creationId xmlns:a16="http://schemas.microsoft.com/office/drawing/2014/main" id="{69662301-AE16-4928-88A2-E98E7B1C6CAF}"/>
              </a:ext>
            </a:extLst>
          </p:cNvPr>
          <p:cNvSpPr/>
          <p:nvPr/>
        </p:nvSpPr>
        <p:spPr>
          <a:xfrm>
            <a:off x="9118600" y="3708400"/>
            <a:ext cx="1600200" cy="889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a:ln>
                  <a:noFill/>
                </a:ln>
                <a:solidFill>
                  <a:srgbClr val="555555"/>
                </a:solidFill>
                <a:effectLst/>
                <a:uFillTx/>
                <a:latin typeface="Montserrat"/>
                <a:ea typeface="Montserrat"/>
                <a:cs typeface="Montserrat"/>
                <a:sym typeface="Helvetica Neue Medium"/>
              </a:rPr>
              <a:t>Réapprovisionnement rapide à partir de la demande en temps réel</a:t>
            </a:r>
            <a:endParaRPr kumimoji="0" lang="en-GB" sz="1200" b="0" i="0" u="none" strike="noStrike" cap="none" spc="0" normalizeH="0" baseline="0">
              <a:ln>
                <a:noFill/>
              </a:ln>
              <a:solidFill>
                <a:srgbClr val="555555"/>
              </a:solidFill>
              <a:effectLst/>
              <a:uFillTx/>
              <a:latin typeface="Montserrat"/>
              <a:ea typeface="Montserrat"/>
              <a:cs typeface="Montserrat"/>
              <a:sym typeface="Helvetica Neue Medium"/>
            </a:endParaRPr>
          </a:p>
        </p:txBody>
      </p:sp>
      <p:sp>
        <p:nvSpPr>
          <p:cNvPr id="38" name="Rectangle 37">
            <a:extLst>
              <a:ext uri="{FF2B5EF4-FFF2-40B4-BE49-F238E27FC236}">
                <a16:creationId xmlns:a16="http://schemas.microsoft.com/office/drawing/2014/main" id="{F11162CB-B717-4925-9740-065A855E3400}"/>
              </a:ext>
            </a:extLst>
          </p:cNvPr>
          <p:cNvSpPr/>
          <p:nvPr/>
        </p:nvSpPr>
        <p:spPr>
          <a:xfrm>
            <a:off x="1843157" y="4581939"/>
            <a:ext cx="1828800" cy="558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dirty="0">
                <a:ln>
                  <a:noFill/>
                </a:ln>
                <a:solidFill>
                  <a:srgbClr val="21B6E7"/>
                </a:solidFill>
                <a:effectLst/>
                <a:uFillTx/>
                <a:latin typeface="Montserrat"/>
                <a:ea typeface="Montserrat"/>
                <a:cs typeface="Montserrat"/>
                <a:sym typeface="Helvetica Neue Medium"/>
              </a:rPr>
              <a:t>Intégration de la chaîne logistique</a:t>
            </a:r>
            <a:endParaRPr kumimoji="0" lang="en-GB" sz="1400" b="0" i="0" u="none" strike="noStrike" cap="none" spc="0" normalizeH="0" baseline="0" dirty="0">
              <a:ln>
                <a:noFill/>
              </a:ln>
              <a:solidFill>
                <a:srgbClr val="21B6E7"/>
              </a:solidFill>
              <a:effectLst/>
              <a:uFillTx/>
              <a:latin typeface="Montserrat"/>
              <a:ea typeface="Montserrat"/>
              <a:cs typeface="Montserrat"/>
              <a:sym typeface="Helvetica Neue Medium"/>
            </a:endParaRPr>
          </a:p>
        </p:txBody>
      </p:sp>
      <p:sp>
        <p:nvSpPr>
          <p:cNvPr id="39" name="Rectangle 38">
            <a:extLst>
              <a:ext uri="{FF2B5EF4-FFF2-40B4-BE49-F238E27FC236}">
                <a16:creationId xmlns:a16="http://schemas.microsoft.com/office/drawing/2014/main" id="{E682375A-5DD7-467A-82BD-4DC007CD1E83}"/>
              </a:ext>
            </a:extLst>
          </p:cNvPr>
          <p:cNvSpPr/>
          <p:nvPr/>
        </p:nvSpPr>
        <p:spPr>
          <a:xfrm>
            <a:off x="2032000" y="5334000"/>
            <a:ext cx="1752600" cy="736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a:ln>
                  <a:noFill/>
                </a:ln>
                <a:solidFill>
                  <a:srgbClr val="555555"/>
                </a:solidFill>
                <a:effectLst/>
                <a:uFillTx/>
                <a:latin typeface="Montserrat"/>
                <a:ea typeface="Montserrat"/>
                <a:cs typeface="Montserrat"/>
                <a:sym typeface="Helvetica Neue Medium"/>
              </a:rPr>
              <a:t>Aligner les processus et l’information à travers la chaîne</a:t>
            </a:r>
            <a:endParaRPr kumimoji="0" lang="en-GB" sz="1200" b="0" i="0" u="none" strike="noStrike" cap="none" spc="0" normalizeH="0" baseline="0">
              <a:ln>
                <a:noFill/>
              </a:ln>
              <a:solidFill>
                <a:srgbClr val="555555"/>
              </a:solidFill>
              <a:effectLst/>
              <a:uFillTx/>
              <a:latin typeface="Montserrat"/>
              <a:ea typeface="Montserrat"/>
              <a:cs typeface="Montserrat"/>
              <a:sym typeface="Helvetica Neue Medium"/>
            </a:endParaRPr>
          </a:p>
        </p:txBody>
      </p:sp>
      <p:sp>
        <p:nvSpPr>
          <p:cNvPr id="40" name="Rectangle 39">
            <a:extLst>
              <a:ext uri="{FF2B5EF4-FFF2-40B4-BE49-F238E27FC236}">
                <a16:creationId xmlns:a16="http://schemas.microsoft.com/office/drawing/2014/main" id="{7D990DBB-C9DB-4BF6-BC2B-5BB6A9BF72B5}"/>
              </a:ext>
            </a:extLst>
          </p:cNvPr>
          <p:cNvSpPr/>
          <p:nvPr/>
        </p:nvSpPr>
        <p:spPr>
          <a:xfrm>
            <a:off x="8686800" y="4610100"/>
            <a:ext cx="1778000" cy="558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0" i="0" u="none" strike="noStrike" cap="none" spc="0" normalizeH="0" baseline="0">
                <a:ln>
                  <a:noFill/>
                </a:ln>
                <a:solidFill>
                  <a:srgbClr val="8266E8"/>
                </a:solidFill>
                <a:effectLst/>
                <a:uFillTx/>
                <a:latin typeface="Montserrat"/>
                <a:ea typeface="Montserrat"/>
                <a:cs typeface="Montserrat"/>
                <a:sym typeface="Helvetica Neue Medium"/>
              </a:rPr>
              <a:t>Alignement des processus</a:t>
            </a:r>
            <a:endParaRPr sz="1400" b="0" i="0">
              <a:latin typeface="Montserrat"/>
              <a:ea typeface="Montserrat"/>
              <a:cs typeface="Montserrat"/>
            </a:endParaRPr>
          </a:p>
        </p:txBody>
      </p:sp>
      <p:sp>
        <p:nvSpPr>
          <p:cNvPr id="41" name="Rectangle 40">
            <a:extLst>
              <a:ext uri="{FF2B5EF4-FFF2-40B4-BE49-F238E27FC236}">
                <a16:creationId xmlns:a16="http://schemas.microsoft.com/office/drawing/2014/main" id="{F5941E73-5A73-4160-8D22-3D4043BB4688}"/>
              </a:ext>
            </a:extLst>
          </p:cNvPr>
          <p:cNvSpPr/>
          <p:nvPr/>
        </p:nvSpPr>
        <p:spPr>
          <a:xfrm>
            <a:off x="8712200" y="5384800"/>
            <a:ext cx="18288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a:ln>
                  <a:noFill/>
                </a:ln>
                <a:solidFill>
                  <a:srgbClr val="555555"/>
                </a:solidFill>
                <a:effectLst/>
                <a:uFillTx/>
                <a:latin typeface="Montserrat"/>
                <a:ea typeface="Montserrat"/>
                <a:cs typeface="Montserrat"/>
                <a:sym typeface="Helvetica Neue Medium"/>
              </a:rPr>
              <a:t>Assurer une connexion fluide des activités et des flux de travail</a:t>
            </a:r>
            <a:endParaRPr kumimoji="0" lang="en-GB" sz="1200" b="0" i="0" u="none" strike="noStrike" cap="none" spc="0" normalizeH="0" baseline="0">
              <a:ln>
                <a:noFill/>
              </a:ln>
              <a:solidFill>
                <a:srgbClr val="555555"/>
              </a:solidFill>
              <a:effectLst/>
              <a:uFillTx/>
              <a:latin typeface="Montserrat"/>
              <a:ea typeface="Montserrat"/>
              <a:cs typeface="Montserrat"/>
              <a:sym typeface="Helvetica Neue Medium"/>
            </a:endParaRPr>
          </a:p>
        </p:txBody>
      </p:sp>
    </p:spTree>
    <p:extLst>
      <p:ext uri="{BB962C8B-B14F-4D97-AF65-F5344CB8AC3E}">
        <p14:creationId xmlns:p14="http://schemas.microsoft.com/office/powerpoint/2010/main" val="539568078"/>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50175013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586399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Objectifs d’apprentissage</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1800" b="0" i="0" dirty="0">
                <a:latin typeface="Montserrat"/>
                <a:ea typeface="Montserrat"/>
                <a:cs typeface="Montserrat"/>
              </a:rPr>
              <a:t>Define chaîne d’approvisionnement intégration et le synchronous chaîne d’approvisionnement concept</a:t>
            </a:r>
            <a:endParaRPr sz="1800" b="0" i="0" dirty="0">
              <a:latin typeface="Montserrat"/>
              <a:ea typeface="Montserrat"/>
              <a:cs typeface="Montserrat"/>
            </a:endParaRPr>
          </a:p>
          <a:p>
            <a:pPr>
              <a:buFont typeface="Wingdings" panose="05000000000000000000" pitchFamily="2" charset="2"/>
              <a:buChar char="§"/>
            </a:pPr>
            <a:r>
              <a:rPr lang="en-US" sz="1800" b="0" i="0" dirty="0">
                <a:latin typeface="Montserrat"/>
                <a:ea typeface="Montserrat"/>
                <a:cs typeface="Montserrat"/>
              </a:rPr>
              <a:t>Comprendre et apply le Sales et Operations Planifierification (S&amp;OP) processus</a:t>
            </a:r>
            <a:endParaRPr sz="1800" b="0" i="0" dirty="0">
              <a:latin typeface="Montserrat"/>
              <a:ea typeface="Montserrat"/>
              <a:cs typeface="Montserrat"/>
            </a:endParaRPr>
          </a:p>
          <a:p>
            <a:pPr>
              <a:buFont typeface="Wingdings" panose="05000000000000000000" pitchFamily="2" charset="2"/>
              <a:buChar char="§"/>
            </a:pPr>
            <a:r>
              <a:rPr lang="en-US" sz="1800" b="0" i="0" dirty="0">
                <a:latin typeface="Montserrat"/>
                <a:ea typeface="Montserrat"/>
                <a:cs typeface="Montserrat"/>
              </a:rPr>
              <a:t>Identifier barriers à intégration et stratégies à overcome them</a:t>
            </a:r>
            <a:endParaRPr sz="1800" b="0" i="0" dirty="0">
              <a:latin typeface="Montserrat"/>
              <a:ea typeface="Montserrat"/>
              <a:cs typeface="Montserrat"/>
            </a:endParaRPr>
          </a:p>
          <a:p>
            <a:pPr>
              <a:buFont typeface="Wingdings" panose="05000000000000000000" pitchFamily="2" charset="2"/>
              <a:buChar char="§"/>
            </a:pPr>
            <a:r>
              <a:rPr lang="en-US" sz="1800" b="0" i="0" dirty="0">
                <a:latin typeface="Montserrat"/>
                <a:ea typeface="Montserrat"/>
                <a:cs typeface="Montserrat"/>
              </a:rPr>
              <a:t>Décrire collaborative cadres like CPFR, VMI, et QR</a:t>
            </a:r>
            <a:endParaRPr sz="1800" b="0" i="0" dirty="0">
              <a:latin typeface="Montserrat"/>
              <a:ea typeface="Montserrat"/>
              <a:cs typeface="Montserrat"/>
            </a:endParaRPr>
          </a:p>
          <a:p>
            <a:pPr>
              <a:buFont typeface="Wingdings" panose="05000000000000000000" pitchFamily="2" charset="2"/>
              <a:buChar char="§"/>
            </a:pPr>
            <a:r>
              <a:rPr lang="en-US" sz="1800" b="0" i="0" dirty="0">
                <a:latin typeface="Montserrat"/>
                <a:ea typeface="Montserrat"/>
                <a:cs typeface="Montserrat"/>
              </a:rPr>
              <a:t>Reconnaître le critical role de information sharing et visibility</a:t>
            </a:r>
            <a:endParaRPr sz="1800" b="0" i="0" dirty="0">
              <a:latin typeface="Montserrat"/>
              <a:ea typeface="Montserrat"/>
              <a:cs typeface="Montserrat"/>
            </a:endParaRPr>
          </a:p>
        </p:txBody>
      </p:sp>
    </p:spTree>
    <p:extLst>
      <p:ext uri="{BB962C8B-B14F-4D97-AF65-F5344CB8AC3E}">
        <p14:creationId xmlns:p14="http://schemas.microsoft.com/office/powerpoint/2010/main" val="102653519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2" y="539751"/>
            <a:ext cx="8241489" cy="717551"/>
          </a:xfrm>
        </p:spPr>
        <p:txBody>
          <a:bodyPr/>
          <a:lstStyle/>
          <a:p>
            <a:r>
              <a:rPr lang="en-US" dirty="0"/>
              <a:t>L’effet coup de fouet — pourquoi de petites variations causent de grands problèmes</a:t>
            </a:r>
            <a:br>
              <a:rPr lang="en-US" dirty="0"/>
            </a:br>
            <a:br>
              <a:rPr lang="pl-PL" dirty="0"/>
            </a:br>
            <a:endParaRPr lang="pl-PL" dirty="0"/>
          </a:p>
        </p:txBody>
      </p:sp>
      <p:pic>
        <p:nvPicPr>
          <p:cNvPr id="7" name="Obraz 6" descr="Obraz zawierający tekst, zrzut ekranu, Czcionka&#10;&#10;Zawartość wygenerowana przez AI może być niepoprawna.">
            <a:extLst>
              <a:ext uri="{FF2B5EF4-FFF2-40B4-BE49-F238E27FC236}">
                <a16:creationId xmlns:a16="http://schemas.microsoft.com/office/drawing/2014/main" id="{18E8F19E-7148-5D01-1722-62CDF310FEA4}"/>
              </a:ext>
            </a:extLst>
          </p:cNvPr>
          <p:cNvPicPr>
            <a:picLocks noChangeAspect="1"/>
          </p:cNvPicPr>
          <p:nvPr/>
        </p:nvPicPr>
        <p:blipFill>
          <a:blip r:embed="rId3"/>
          <a:stretch>
            <a:fillRect/>
          </a:stretch>
        </p:blipFill>
        <p:spPr>
          <a:xfrm>
            <a:off x="603252" y="1647470"/>
            <a:ext cx="9957770" cy="4903535"/>
          </a:xfrm>
          <a:prstGeom prst="rect">
            <a:avLst/>
          </a:prstGeom>
        </p:spPr>
      </p:pic>
      <p:sp>
        <p:nvSpPr>
          <p:cNvPr id="13" name="Rectangle 12">
            <a:extLst>
              <a:ext uri="{FF2B5EF4-FFF2-40B4-BE49-F238E27FC236}">
                <a16:creationId xmlns:a16="http://schemas.microsoft.com/office/drawing/2014/main" id="{736102BF-04B2-4A59-951A-1E805F401D18}"/>
              </a:ext>
            </a:extLst>
          </p:cNvPr>
          <p:cNvSpPr/>
          <p:nvPr/>
        </p:nvSpPr>
        <p:spPr>
          <a:xfrm>
            <a:off x="603250" y="1647189"/>
            <a:ext cx="9958070" cy="4903470"/>
          </a:xfrm>
          <a:prstGeom prst="rect">
            <a:avLst/>
          </a:prstGeom>
          <a:solidFill>
            <a:srgbClr val="F3F3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 name="TextBox 13">
            <a:extLst>
              <a:ext uri="{FF2B5EF4-FFF2-40B4-BE49-F238E27FC236}">
                <a16:creationId xmlns:a16="http://schemas.microsoft.com/office/drawing/2014/main" id="{0BE73FE2-8BB1-47B4-80AE-0B4276E0EA3B}"/>
              </a:ext>
            </a:extLst>
          </p:cNvPr>
          <p:cNvSpPr txBox="1"/>
          <p:nvPr/>
        </p:nvSpPr>
        <p:spPr>
          <a:xfrm>
            <a:off x="711200" y="1816100"/>
            <a:ext cx="9652000" cy="684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Scénario : un détaillant observe une hausse de 10 % de la demande d’un savon et augmente sa commande de 15 %. Le grossiste commande 20 % de plus au fabricant, qui planifie une production 40 % supérieure par crainte de rupture.</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5" name="TextBox 14">
            <a:extLst>
              <a:ext uri="{FF2B5EF4-FFF2-40B4-BE49-F238E27FC236}">
                <a16:creationId xmlns:a16="http://schemas.microsoft.com/office/drawing/2014/main" id="{93F3F72E-A7DD-41F9-91CB-858BFA399AD0}"/>
              </a:ext>
            </a:extLst>
          </p:cNvPr>
          <p:cNvSpPr txBox="1"/>
          <p:nvPr/>
        </p:nvSpPr>
        <p:spPr>
          <a:xfrm>
            <a:off x="711200" y="2768600"/>
            <a:ext cx="9652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Résultat (effet coup de fouet) : une petite variation côté consommateur crée en amont des vagues de demande amplifiées.</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6" name="TextBox 15">
            <a:extLst>
              <a:ext uri="{FF2B5EF4-FFF2-40B4-BE49-F238E27FC236}">
                <a16:creationId xmlns:a16="http://schemas.microsoft.com/office/drawing/2014/main" id="{42818920-6388-45D4-BB17-95EED4109BA7}"/>
              </a:ext>
            </a:extLst>
          </p:cNvPr>
          <p:cNvSpPr txBox="1"/>
          <p:nvPr/>
        </p:nvSpPr>
        <p:spPr>
          <a:xfrm>
            <a:off x="812800" y="3429000"/>
            <a:ext cx="9144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Stock excédentaire : fabricant et grossiste se retrouvent en surstock.</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7" name="TextBox 16">
            <a:extLst>
              <a:ext uri="{FF2B5EF4-FFF2-40B4-BE49-F238E27FC236}">
                <a16:creationId xmlns:a16="http://schemas.microsoft.com/office/drawing/2014/main" id="{FE521C2E-A23B-46D6-9B65-09DBB4B492CF}"/>
              </a:ext>
            </a:extLst>
          </p:cNvPr>
          <p:cNvSpPr txBox="1"/>
          <p:nvPr/>
        </p:nvSpPr>
        <p:spPr>
          <a:xfrm>
            <a:off x="812800" y="3848100"/>
            <a:ext cx="9144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Capacité gaspillée : les lignes de production ont été </a:t>
            </a:r>
            <a:r>
              <a:rPr kumimoji="0" lang="fr-FR" sz="1400" b="0" i="0" u="none" strike="noStrike" cap="none" spc="0" normalizeH="0" baseline="0" dirty="0" err="1">
                <a:ln>
                  <a:noFill/>
                </a:ln>
                <a:solidFill>
                  <a:srgbClr val="222222"/>
                </a:solidFill>
                <a:effectLst/>
                <a:uFillTx/>
                <a:latin typeface="Montserrat"/>
                <a:cs typeface="Montserrat"/>
                <a:sym typeface="Helvetica Neue"/>
              </a:rPr>
              <a:t>surplanifiées</a:t>
            </a:r>
            <a:r>
              <a:rPr kumimoji="0" lang="fr-FR" sz="1400" b="0" i="0" u="none" strike="noStrike" cap="none" spc="0" normalizeH="0" baseline="0" dirty="0">
                <a:ln>
                  <a:noFill/>
                </a:ln>
                <a:solidFill>
                  <a:srgbClr val="222222"/>
                </a:solidFill>
                <a:effectLst/>
                <a:uFillTx/>
                <a:latin typeface="Montserrat"/>
                <a:cs typeface="Montserrat"/>
                <a:sym typeface="Helvetica Neue"/>
              </a:rPr>
              <a:t>.</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8" name="TextBox 17">
            <a:extLst>
              <a:ext uri="{FF2B5EF4-FFF2-40B4-BE49-F238E27FC236}">
                <a16:creationId xmlns:a16="http://schemas.microsoft.com/office/drawing/2014/main" id="{3DCD9C33-28C3-490C-A9E8-5DA3AB966265}"/>
              </a:ext>
            </a:extLst>
          </p:cNvPr>
          <p:cNvSpPr txBox="1"/>
          <p:nvPr/>
        </p:nvSpPr>
        <p:spPr>
          <a:xfrm>
            <a:off x="812800" y="4267200"/>
            <a:ext cx="9144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Coûts plus élevés : heures supplémentaires, transport urgent et stockage augmentent fortement.</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9" name="TextBox 18">
            <a:extLst>
              <a:ext uri="{FF2B5EF4-FFF2-40B4-BE49-F238E27FC236}">
                <a16:creationId xmlns:a16="http://schemas.microsoft.com/office/drawing/2014/main" id="{D716062F-4980-46E4-89DB-5DD2617721E7}"/>
              </a:ext>
            </a:extLst>
          </p:cNvPr>
          <p:cNvSpPr txBox="1"/>
          <p:nvPr/>
        </p:nvSpPr>
        <p:spPr>
          <a:xfrm>
            <a:off x="812800" y="4686300"/>
            <a:ext cx="9144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Volatilité des prix : des remises peuvent être nécessaires pour écouler l’excédent.</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20" name="TextBox 19">
            <a:extLst>
              <a:ext uri="{FF2B5EF4-FFF2-40B4-BE49-F238E27FC236}">
                <a16:creationId xmlns:a16="http://schemas.microsoft.com/office/drawing/2014/main" id="{9ACE0703-6A67-4505-8DCF-1D1C3FD547FF}"/>
              </a:ext>
            </a:extLst>
          </p:cNvPr>
          <p:cNvSpPr txBox="1"/>
          <p:nvPr/>
        </p:nvSpPr>
        <p:spPr>
          <a:xfrm>
            <a:off x="711200" y="5384800"/>
            <a:ext cx="94996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Problème central : manque de coordination et de visibilité. Chaque maillon agit seul à partir d’informations déformées ; l’objectif est de corriger cela.</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Tree>
    <p:extLst>
      <p:ext uri="{BB962C8B-B14F-4D97-AF65-F5344CB8AC3E}">
        <p14:creationId xmlns:p14="http://schemas.microsoft.com/office/powerpoint/2010/main" val="318160195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160DC-2315-A33C-A3D5-DBEB8CB555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49450D-5027-E77A-375A-E87C651A1ED4}"/>
              </a:ext>
            </a:extLst>
          </p:cNvPr>
          <p:cNvSpPr>
            <a:spLocks noGrp="1"/>
          </p:cNvSpPr>
          <p:nvPr>
            <p:ph type="title"/>
          </p:nvPr>
        </p:nvSpPr>
        <p:spPr>
          <a:xfrm>
            <a:off x="603253" y="539751"/>
            <a:ext cx="8341242" cy="717551"/>
          </a:xfrm>
        </p:spPr>
        <p:txBody>
          <a:bodyPr/>
          <a:lstStyle/>
          <a:p>
            <a:r>
              <a:rPr lang="en-US" dirty="0"/>
              <a:t>L’objectif : la chaîne d’approvisionnement synchronisée</a:t>
            </a:r>
            <a:br>
              <a:rPr lang="en-US" dirty="0"/>
            </a:br>
            <a:br>
              <a:rPr lang="pl-PL" dirty="0"/>
            </a:br>
            <a:endParaRPr lang="pl-PL" dirty="0"/>
          </a:p>
        </p:txBody>
      </p:sp>
      <p:pic>
        <p:nvPicPr>
          <p:cNvPr id="1026" name="Picture 2">
            <a:extLst>
              <a:ext uri="{FF2B5EF4-FFF2-40B4-BE49-F238E27FC236}">
                <a16:creationId xmlns:a16="http://schemas.microsoft.com/office/drawing/2014/main" id="{396359A2-F4DB-B1B6-BC26-EA000F8DD2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0941" y="847898"/>
            <a:ext cx="8063554" cy="6010102"/>
          </a:xfrm>
          <a:prstGeom prst="rect">
            <a:avLst/>
          </a:prstGeom>
          <a:noFill/>
          <a:extLst>
            <a:ext uri="{909E8E84-426E-40DD-AFC4-6F175D3DCCD1}">
              <a14:hiddenFill xmlns:a14="http://schemas.microsoft.com/office/drawing/2010/main">
                <a:solidFill>
                  <a:srgbClr val="FFFFFF"/>
                </a:solidFill>
              </a14:hiddenFill>
            </a:ext>
          </a:extLst>
        </p:spPr>
      </p:pic>
      <p:sp>
        <p:nvSpPr>
          <p:cNvPr id="43" name="Rectangle 42">
            <a:extLst>
              <a:ext uri="{FF2B5EF4-FFF2-40B4-BE49-F238E27FC236}">
                <a16:creationId xmlns:a16="http://schemas.microsoft.com/office/drawing/2014/main" id="{C9429EDF-8D45-43E7-8219-37AE5156A4B3}"/>
              </a:ext>
            </a:extLst>
          </p:cNvPr>
          <p:cNvSpPr/>
          <p:nvPr/>
        </p:nvSpPr>
        <p:spPr>
          <a:xfrm>
            <a:off x="1905000" y="1422400"/>
            <a:ext cx="5715000" cy="406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a:ln>
                  <a:noFill/>
                </a:ln>
                <a:solidFill>
                  <a:srgbClr val="4A4A4A"/>
                </a:solidFill>
                <a:effectLst/>
                <a:uFillTx/>
                <a:latin typeface="Montserrat"/>
                <a:ea typeface="Montserrat"/>
                <a:cs typeface="Montserrat"/>
                <a:sym typeface="Helvetica Neue Medium"/>
              </a:rPr>
              <a:t>Modèles de chaîne logistique : traditionnel vs synchrone</a:t>
            </a:r>
            <a:endParaRPr kumimoji="0" lang="en-GB" sz="1400" b="0" i="0" u="none" strike="noStrike" cap="none" spc="0" normalizeH="0" baseline="0">
              <a:ln>
                <a:noFill/>
              </a:ln>
              <a:solidFill>
                <a:srgbClr val="4A4A4A"/>
              </a:solidFill>
              <a:effectLst/>
              <a:uFillTx/>
              <a:latin typeface="Montserrat"/>
              <a:ea typeface="Montserrat"/>
              <a:cs typeface="Montserrat"/>
              <a:sym typeface="Helvetica Neue Medium"/>
            </a:endParaRPr>
          </a:p>
        </p:txBody>
      </p:sp>
      <p:sp>
        <p:nvSpPr>
          <p:cNvPr id="44" name="Rectangle 43">
            <a:extLst>
              <a:ext uri="{FF2B5EF4-FFF2-40B4-BE49-F238E27FC236}">
                <a16:creationId xmlns:a16="http://schemas.microsoft.com/office/drawing/2014/main" id="{42A49ACB-74F4-4356-8E41-61F5B7A193DB}"/>
              </a:ext>
            </a:extLst>
          </p:cNvPr>
          <p:cNvSpPr/>
          <p:nvPr/>
        </p:nvSpPr>
        <p:spPr>
          <a:xfrm>
            <a:off x="1473200" y="3860800"/>
            <a:ext cx="1778000" cy="533400"/>
          </a:xfrm>
          <a:prstGeom prst="rect">
            <a:avLst/>
          </a:prstGeom>
          <a:solidFill>
            <a:srgbClr val="5B93F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333333"/>
                </a:solidFill>
                <a:effectLst/>
                <a:uFillTx/>
                <a:latin typeface="Montserrat"/>
                <a:ea typeface="Montserrat"/>
                <a:cs typeface="Montserrat"/>
                <a:sym typeface="Helvetica Neue Medium"/>
              </a:rPr>
              <a:t>Modèles de chaîne logistique</a:t>
            </a:r>
            <a:endParaRPr sz="1200" b="0" i="0">
              <a:latin typeface="Montserrat"/>
              <a:ea typeface="Montserrat"/>
              <a:cs typeface="Montserrat"/>
            </a:endParaRPr>
          </a:p>
        </p:txBody>
      </p:sp>
      <p:sp>
        <p:nvSpPr>
          <p:cNvPr id="45" name="Rectangle 44">
            <a:extLst>
              <a:ext uri="{FF2B5EF4-FFF2-40B4-BE49-F238E27FC236}">
                <a16:creationId xmlns:a16="http://schemas.microsoft.com/office/drawing/2014/main" id="{862C483E-CB52-4CA3-BCB8-2E5FF9C43618}"/>
              </a:ext>
            </a:extLst>
          </p:cNvPr>
          <p:cNvSpPr/>
          <p:nvPr/>
        </p:nvSpPr>
        <p:spPr>
          <a:xfrm>
            <a:off x="4495800" y="2909957"/>
            <a:ext cx="1600200" cy="431800"/>
          </a:xfrm>
          <a:prstGeom prst="rect">
            <a:avLst/>
          </a:prstGeom>
          <a:solidFill>
            <a:srgbClr val="F6A04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err="1">
                <a:ln>
                  <a:noFill/>
                </a:ln>
                <a:solidFill>
                  <a:srgbClr val="333333"/>
                </a:solidFill>
                <a:effectLst/>
                <a:uFillTx/>
                <a:latin typeface="Montserrat"/>
                <a:ea typeface="Montserrat"/>
                <a:cs typeface="Montserrat"/>
                <a:sym typeface="Helvetica Neue Medium"/>
              </a:rPr>
              <a:t>Modèle</a:t>
            </a:r>
            <a:r>
              <a:rPr kumimoji="0" lang="en-GB" sz="1200" b="0" i="0" u="none" strike="noStrike" cap="none" spc="0" normalizeH="0" baseline="0" dirty="0">
                <a:ln>
                  <a:noFill/>
                </a:ln>
                <a:solidFill>
                  <a:srgbClr val="333333"/>
                </a:solidFill>
                <a:effectLst/>
                <a:uFillTx/>
                <a:latin typeface="Montserrat"/>
                <a:ea typeface="Montserrat"/>
                <a:cs typeface="Montserrat"/>
                <a:sym typeface="Helvetica Neue Medium"/>
              </a:rPr>
              <a:t> </a:t>
            </a:r>
            <a:r>
              <a:rPr kumimoji="0" lang="en-GB" sz="1200" b="0" i="0" u="none" strike="noStrike" cap="none" spc="0" normalizeH="0" baseline="0" dirty="0" err="1">
                <a:ln>
                  <a:noFill/>
                </a:ln>
                <a:solidFill>
                  <a:srgbClr val="333333"/>
                </a:solidFill>
                <a:effectLst/>
                <a:uFillTx/>
                <a:latin typeface="Montserrat"/>
                <a:ea typeface="Montserrat"/>
                <a:cs typeface="Montserrat"/>
                <a:sym typeface="Helvetica Neue Medium"/>
              </a:rPr>
              <a:t>traditionnel</a:t>
            </a:r>
            <a:endParaRPr kumimoji="0" lang="en-GB" sz="1200" b="0" i="0" u="none" strike="noStrike" cap="none" spc="0" normalizeH="0" baseline="0" dirty="0">
              <a:ln>
                <a:noFill/>
              </a:ln>
              <a:solidFill>
                <a:srgbClr val="333333"/>
              </a:solidFill>
              <a:effectLst/>
              <a:uFillTx/>
              <a:latin typeface="Montserrat"/>
              <a:ea typeface="Montserrat"/>
              <a:cs typeface="Montserrat"/>
              <a:sym typeface="Helvetica Neue Medium"/>
            </a:endParaRPr>
          </a:p>
        </p:txBody>
      </p:sp>
      <p:sp>
        <p:nvSpPr>
          <p:cNvPr id="46" name="Rectangle 45">
            <a:extLst>
              <a:ext uri="{FF2B5EF4-FFF2-40B4-BE49-F238E27FC236}">
                <a16:creationId xmlns:a16="http://schemas.microsoft.com/office/drawing/2014/main" id="{5E605903-87CA-494A-8B4A-976FE7E90561}"/>
              </a:ext>
            </a:extLst>
          </p:cNvPr>
          <p:cNvSpPr/>
          <p:nvPr/>
        </p:nvSpPr>
        <p:spPr>
          <a:xfrm>
            <a:off x="6502400" y="2489200"/>
            <a:ext cx="1803400" cy="381000"/>
          </a:xfrm>
          <a:prstGeom prst="rect">
            <a:avLst/>
          </a:prstGeom>
          <a:solidFill>
            <a:srgbClr val="F6A04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333333"/>
                </a:solidFill>
                <a:effectLst/>
                <a:uFillTx/>
                <a:latin typeface="Montserrat"/>
                <a:ea typeface="Montserrat"/>
                <a:cs typeface="Montserrat"/>
                <a:sym typeface="Helvetica Neue Medium"/>
              </a:rPr>
              <a:t>Fonctions indépendantes</a:t>
            </a:r>
            <a:endParaRPr sz="1200" b="0" i="0">
              <a:latin typeface="Montserrat"/>
              <a:ea typeface="Montserrat"/>
              <a:cs typeface="Montserrat"/>
            </a:endParaRPr>
          </a:p>
        </p:txBody>
      </p:sp>
      <p:sp>
        <p:nvSpPr>
          <p:cNvPr id="47" name="Rectangle 46">
            <a:extLst>
              <a:ext uri="{FF2B5EF4-FFF2-40B4-BE49-F238E27FC236}">
                <a16:creationId xmlns:a16="http://schemas.microsoft.com/office/drawing/2014/main" id="{F3434BE4-FA66-4F0D-97AA-5A7EF192987C}"/>
              </a:ext>
            </a:extLst>
          </p:cNvPr>
          <p:cNvSpPr/>
          <p:nvPr/>
        </p:nvSpPr>
        <p:spPr>
          <a:xfrm>
            <a:off x="6553200" y="2997200"/>
            <a:ext cx="1422400" cy="355600"/>
          </a:xfrm>
          <a:prstGeom prst="rect">
            <a:avLst/>
          </a:prstGeom>
          <a:solidFill>
            <a:srgbClr val="F6A04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333333"/>
                </a:solidFill>
                <a:effectLst/>
                <a:uFillTx/>
                <a:latin typeface="Montserrat"/>
                <a:ea typeface="Montserrat"/>
                <a:cs typeface="Montserrat"/>
                <a:sym typeface="Helvetica Neue Medium"/>
              </a:rPr>
              <a:t>Stocks tampons</a:t>
            </a:r>
            <a:endParaRPr sz="1200" b="0" i="0">
              <a:latin typeface="Montserrat"/>
              <a:ea typeface="Montserrat"/>
              <a:cs typeface="Montserrat"/>
            </a:endParaRPr>
          </a:p>
        </p:txBody>
      </p:sp>
      <p:sp>
        <p:nvSpPr>
          <p:cNvPr id="48" name="Rectangle 47">
            <a:extLst>
              <a:ext uri="{FF2B5EF4-FFF2-40B4-BE49-F238E27FC236}">
                <a16:creationId xmlns:a16="http://schemas.microsoft.com/office/drawing/2014/main" id="{A3C60DD1-1670-43E1-B2B5-E943E0294E6C}"/>
              </a:ext>
            </a:extLst>
          </p:cNvPr>
          <p:cNvSpPr/>
          <p:nvPr/>
        </p:nvSpPr>
        <p:spPr>
          <a:xfrm>
            <a:off x="6502400" y="3467100"/>
            <a:ext cx="1803400" cy="406400"/>
          </a:xfrm>
          <a:prstGeom prst="rect">
            <a:avLst/>
          </a:prstGeom>
          <a:solidFill>
            <a:srgbClr val="F6A04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333333"/>
                </a:solidFill>
                <a:effectLst/>
                <a:uFillTx/>
                <a:latin typeface="Montserrat"/>
                <a:ea typeface="Montserrat"/>
                <a:cs typeface="Montserrat"/>
                <a:sym typeface="Helvetica Neue Medium"/>
              </a:rPr>
              <a:t>Distorsion de l’information</a:t>
            </a:r>
            <a:endParaRPr sz="1200" b="0" i="0">
              <a:latin typeface="Montserrat"/>
              <a:ea typeface="Montserrat"/>
              <a:cs typeface="Montserrat"/>
            </a:endParaRPr>
          </a:p>
        </p:txBody>
      </p:sp>
      <p:sp>
        <p:nvSpPr>
          <p:cNvPr id="49" name="Rectangle 48">
            <a:extLst>
              <a:ext uri="{FF2B5EF4-FFF2-40B4-BE49-F238E27FC236}">
                <a16:creationId xmlns:a16="http://schemas.microsoft.com/office/drawing/2014/main" id="{1CDD0601-B0B9-4022-AE19-A40729BE6C69}"/>
              </a:ext>
            </a:extLst>
          </p:cNvPr>
          <p:cNvSpPr/>
          <p:nvPr/>
        </p:nvSpPr>
        <p:spPr>
          <a:xfrm>
            <a:off x="4572000" y="4940300"/>
            <a:ext cx="1778000" cy="431800"/>
          </a:xfrm>
          <a:prstGeom prst="rect">
            <a:avLst/>
          </a:prstGeom>
          <a:solidFill>
            <a:srgbClr val="4BD88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333333"/>
                </a:solidFill>
                <a:effectLst/>
                <a:uFillTx/>
                <a:latin typeface="Montserrat"/>
                <a:ea typeface="Montserrat"/>
                <a:cs typeface="Montserrat"/>
                <a:sym typeface="Helvetica Neue Medium"/>
              </a:rPr>
              <a:t>Modèle synchrone</a:t>
            </a:r>
            <a:endParaRPr sz="1200" b="0" i="0">
              <a:latin typeface="Montserrat"/>
              <a:ea typeface="Montserrat"/>
              <a:cs typeface="Montserrat"/>
            </a:endParaRPr>
          </a:p>
        </p:txBody>
      </p:sp>
      <p:sp>
        <p:nvSpPr>
          <p:cNvPr id="50" name="Rectangle 49">
            <a:extLst>
              <a:ext uri="{FF2B5EF4-FFF2-40B4-BE49-F238E27FC236}">
                <a16:creationId xmlns:a16="http://schemas.microsoft.com/office/drawing/2014/main" id="{BC78BB41-7ED3-45BB-8AD9-9A1CBBC46C69}"/>
              </a:ext>
            </a:extLst>
          </p:cNvPr>
          <p:cNvSpPr/>
          <p:nvPr/>
        </p:nvSpPr>
        <p:spPr>
          <a:xfrm>
            <a:off x="6629400" y="4229100"/>
            <a:ext cx="1473200" cy="406400"/>
          </a:xfrm>
          <a:prstGeom prst="rect">
            <a:avLst/>
          </a:prstGeom>
          <a:solidFill>
            <a:srgbClr val="4BD88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a:ln>
                  <a:noFill/>
                </a:ln>
                <a:solidFill>
                  <a:srgbClr val="333333"/>
                </a:solidFill>
                <a:effectLst/>
                <a:uFillTx/>
                <a:latin typeface="Montserrat"/>
                <a:ea typeface="Montserrat"/>
                <a:cs typeface="Montserrat"/>
                <a:sym typeface="Helvetica Neue Medium"/>
              </a:rPr>
              <a:t>Système de bout en bout</a:t>
            </a:r>
            <a:endParaRPr kumimoji="0" lang="en-GB" sz="1200" b="0" i="0" u="none" strike="noStrike" cap="none" spc="0" normalizeH="0" baseline="0">
              <a:ln>
                <a:noFill/>
              </a:ln>
              <a:solidFill>
                <a:srgbClr val="333333"/>
              </a:solidFill>
              <a:effectLst/>
              <a:uFillTx/>
              <a:latin typeface="Montserrat"/>
              <a:ea typeface="Montserrat"/>
              <a:cs typeface="Montserrat"/>
              <a:sym typeface="Helvetica Neue Medium"/>
            </a:endParaRPr>
          </a:p>
        </p:txBody>
      </p:sp>
      <p:sp>
        <p:nvSpPr>
          <p:cNvPr id="51" name="Rectangle 50">
            <a:extLst>
              <a:ext uri="{FF2B5EF4-FFF2-40B4-BE49-F238E27FC236}">
                <a16:creationId xmlns:a16="http://schemas.microsoft.com/office/drawing/2014/main" id="{AC5CF38C-B2E4-4F95-BF6A-4968D9797A0F}"/>
              </a:ext>
            </a:extLst>
          </p:cNvPr>
          <p:cNvSpPr/>
          <p:nvPr/>
        </p:nvSpPr>
        <p:spPr>
          <a:xfrm>
            <a:off x="6629400" y="4711700"/>
            <a:ext cx="1320800" cy="355600"/>
          </a:xfrm>
          <a:prstGeom prst="rect">
            <a:avLst/>
          </a:prstGeom>
          <a:solidFill>
            <a:srgbClr val="4BD88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333333"/>
                </a:solidFill>
                <a:effectLst/>
                <a:uFillTx/>
                <a:latin typeface="Montserrat"/>
                <a:ea typeface="Montserrat"/>
                <a:cs typeface="Montserrat"/>
                <a:sym typeface="Helvetica Neue Medium"/>
              </a:rPr>
              <a:t>Flux en temps réel</a:t>
            </a:r>
            <a:endParaRPr sz="1200" b="0" i="0">
              <a:latin typeface="Montserrat"/>
              <a:ea typeface="Montserrat"/>
              <a:cs typeface="Montserrat"/>
            </a:endParaRPr>
          </a:p>
        </p:txBody>
      </p:sp>
      <p:sp>
        <p:nvSpPr>
          <p:cNvPr id="52" name="Rectangle 51">
            <a:extLst>
              <a:ext uri="{FF2B5EF4-FFF2-40B4-BE49-F238E27FC236}">
                <a16:creationId xmlns:a16="http://schemas.microsoft.com/office/drawing/2014/main" id="{CA908A58-F49F-4385-A277-12784185F886}"/>
              </a:ext>
            </a:extLst>
          </p:cNvPr>
          <p:cNvSpPr/>
          <p:nvPr/>
        </p:nvSpPr>
        <p:spPr>
          <a:xfrm>
            <a:off x="6629400" y="5181600"/>
            <a:ext cx="1168400" cy="660400"/>
          </a:xfrm>
          <a:prstGeom prst="rect">
            <a:avLst/>
          </a:prstGeom>
          <a:solidFill>
            <a:srgbClr val="4BD88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333333"/>
                </a:solidFill>
                <a:effectLst/>
                <a:uFillTx/>
                <a:latin typeface="Montserrat"/>
                <a:ea typeface="Montserrat"/>
                <a:cs typeface="Montserrat"/>
                <a:sym typeface="Helvetica Neue Medium"/>
              </a:rPr>
              <a:t>Pilotage orchestré</a:t>
            </a:r>
            <a:endParaRPr sz="1200" b="0" i="0">
              <a:latin typeface="Montserrat"/>
              <a:ea typeface="Montserrat"/>
              <a:cs typeface="Montserrat"/>
            </a:endParaRPr>
          </a:p>
        </p:txBody>
      </p:sp>
      <p:sp>
        <p:nvSpPr>
          <p:cNvPr id="53" name="Rectangle 52">
            <a:extLst>
              <a:ext uri="{FF2B5EF4-FFF2-40B4-BE49-F238E27FC236}">
                <a16:creationId xmlns:a16="http://schemas.microsoft.com/office/drawing/2014/main" id="{7C977816-EF0C-43FF-85D9-C03E3EFD924D}"/>
              </a:ext>
            </a:extLst>
          </p:cNvPr>
          <p:cNvSpPr/>
          <p:nvPr/>
        </p:nvSpPr>
        <p:spPr>
          <a:xfrm>
            <a:off x="1841500" y="1422400"/>
            <a:ext cx="6350000" cy="431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a:ln>
                  <a:noFill/>
                </a:ln>
                <a:solidFill>
                  <a:srgbClr val="4A4A4A"/>
                </a:solidFill>
                <a:effectLst/>
                <a:uFillTx/>
                <a:latin typeface="Montserrat"/>
                <a:ea typeface="Montserrat"/>
                <a:cs typeface="Montserrat"/>
                <a:sym typeface="Helvetica Neue Medium"/>
              </a:rPr>
              <a:t>Modèles de chaîne logistique : traditionnel vs synchrone</a:t>
            </a:r>
            <a:endParaRPr kumimoji="0" lang="en-GB" sz="1400" b="0" i="0" u="none" strike="noStrike" cap="none" spc="0" normalizeH="0" baseline="0">
              <a:ln>
                <a:noFill/>
              </a:ln>
              <a:solidFill>
                <a:srgbClr val="4A4A4A"/>
              </a:solidFill>
              <a:effectLst/>
              <a:uFillTx/>
              <a:latin typeface="Montserrat"/>
              <a:ea typeface="Montserrat"/>
              <a:cs typeface="Montserrat"/>
              <a:sym typeface="Helvetica Neue Medium"/>
            </a:endParaRPr>
          </a:p>
        </p:txBody>
      </p:sp>
    </p:spTree>
    <p:extLst>
      <p:ext uri="{BB962C8B-B14F-4D97-AF65-F5344CB8AC3E}">
        <p14:creationId xmlns:p14="http://schemas.microsoft.com/office/powerpoint/2010/main" val="164341088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433CE-C8DA-1369-FBF5-FCCBA46765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DE3F79-FA14-DA58-A658-11213D0D4E2B}"/>
              </a:ext>
            </a:extLst>
          </p:cNvPr>
          <p:cNvSpPr>
            <a:spLocks noGrp="1"/>
          </p:cNvSpPr>
          <p:nvPr>
            <p:ph type="title"/>
          </p:nvPr>
        </p:nvSpPr>
        <p:spPr>
          <a:xfrm>
            <a:off x="603252" y="539751"/>
            <a:ext cx="8241489" cy="717551"/>
          </a:xfrm>
        </p:spPr>
        <p:txBody>
          <a:bodyPr/>
          <a:lstStyle/>
          <a:p>
            <a:r>
              <a:rPr lang="en-US" dirty="0"/>
              <a:t>L’effet coup de fouet — pourquoi de petites variations causent de grands problèmes</a:t>
            </a:r>
            <a:br>
              <a:rPr lang="en-US"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BE4A1081-779A-8F99-7009-38DC8808DE0E}"/>
              </a:ext>
            </a:extLst>
          </p:cNvPr>
          <p:cNvPicPr>
            <a:picLocks noChangeAspect="1"/>
          </p:cNvPicPr>
          <p:nvPr/>
        </p:nvPicPr>
        <p:blipFill>
          <a:blip r:embed="rId3"/>
          <a:stretch>
            <a:fillRect/>
          </a:stretch>
        </p:blipFill>
        <p:spPr>
          <a:xfrm>
            <a:off x="603252" y="2069270"/>
            <a:ext cx="10527632" cy="3616635"/>
          </a:xfrm>
          <a:prstGeom prst="rect">
            <a:avLst/>
          </a:prstGeom>
        </p:spPr>
      </p:pic>
      <p:sp>
        <p:nvSpPr>
          <p:cNvPr id="8" name="Rectangle 7">
            <a:extLst>
              <a:ext uri="{FF2B5EF4-FFF2-40B4-BE49-F238E27FC236}">
                <a16:creationId xmlns:a16="http://schemas.microsoft.com/office/drawing/2014/main" id="{16DD016C-1B2A-4D77-8B55-512BD89E2953}"/>
              </a:ext>
            </a:extLst>
          </p:cNvPr>
          <p:cNvSpPr/>
          <p:nvPr/>
        </p:nvSpPr>
        <p:spPr>
          <a:xfrm>
            <a:off x="603250" y="2068830"/>
            <a:ext cx="10527030" cy="3616960"/>
          </a:xfrm>
          <a:prstGeom prst="rect">
            <a:avLst/>
          </a:prstGeom>
          <a:solidFill>
            <a:srgbClr val="F3F3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TextBox 8">
            <a:extLst>
              <a:ext uri="{FF2B5EF4-FFF2-40B4-BE49-F238E27FC236}">
                <a16:creationId xmlns:a16="http://schemas.microsoft.com/office/drawing/2014/main" id="{236833D3-FEA2-4C58-ACA0-B360C3C523D2}"/>
              </a:ext>
            </a:extLst>
          </p:cNvPr>
          <p:cNvSpPr txBox="1"/>
          <p:nvPr/>
        </p:nvSpPr>
        <p:spPr>
          <a:xfrm>
            <a:off x="711200" y="2209800"/>
            <a:ext cx="99060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005A78"/>
                </a:solidFill>
                <a:effectLst/>
                <a:uFillTx/>
                <a:latin typeface="Montserrat"/>
                <a:cs typeface="Montserrat"/>
                <a:sym typeface="Helvetica Neue"/>
              </a:rPr>
              <a:t>Principes clés d’une chaîne d’approvisionnement synchrone :</a:t>
            </a:r>
            <a:endParaRPr kumimoji="0" lang="en-GB" sz="1400" b="1" i="0" u="none" strike="noStrike" cap="none" spc="0" normalizeH="0" baseline="0" dirty="0">
              <a:ln>
                <a:noFill/>
              </a:ln>
              <a:solidFill>
                <a:srgbClr val="005A78"/>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3E4310CF-3637-4AD8-9FAB-FEB8EB069840}"/>
              </a:ext>
            </a:extLst>
          </p:cNvPr>
          <p:cNvSpPr txBox="1"/>
          <p:nvPr/>
        </p:nvSpPr>
        <p:spPr>
          <a:xfrm>
            <a:off x="812800" y="2705100"/>
            <a:ext cx="9969500" cy="2964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Alignement des processus : tous les partenaires travaillent à partir d’un plan partagé et d’objectifs communs.</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1" name="TextBox 10">
            <a:extLst>
              <a:ext uri="{FF2B5EF4-FFF2-40B4-BE49-F238E27FC236}">
                <a16:creationId xmlns:a16="http://schemas.microsoft.com/office/drawing/2014/main" id="{7A778DC1-62BC-4B80-B40A-0C418E9DF10B}"/>
              </a:ext>
            </a:extLst>
          </p:cNvPr>
          <p:cNvSpPr txBox="1"/>
          <p:nvPr/>
        </p:nvSpPr>
        <p:spPr>
          <a:xfrm>
            <a:off x="812800" y="3187700"/>
            <a:ext cx="99695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Partage de l’information : les données de demande et de stock en temps réel sont visibles par tous les partenaires.</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B261DCB4-666F-4530-8A7E-455D155AAA76}"/>
              </a:ext>
            </a:extLst>
          </p:cNvPr>
          <p:cNvSpPr txBox="1"/>
          <p:nvPr/>
        </p:nvSpPr>
        <p:spPr>
          <a:xfrm>
            <a:off x="812800" y="3670300"/>
            <a:ext cx="99695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Collaboration : acheteurs et fournisseurs coopèrent sur les prévisions, la planification et la résolution des problèmes.</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3" name="TextBox 12">
            <a:extLst>
              <a:ext uri="{FF2B5EF4-FFF2-40B4-BE49-F238E27FC236}">
                <a16:creationId xmlns:a16="http://schemas.microsoft.com/office/drawing/2014/main" id="{569FE1E8-2E59-4F95-9847-F3D6DA79B13A}"/>
              </a:ext>
            </a:extLst>
          </p:cNvPr>
          <p:cNvSpPr txBox="1"/>
          <p:nvPr/>
        </p:nvSpPr>
        <p:spPr>
          <a:xfrm>
            <a:off x="812800" y="4152900"/>
            <a:ext cx="99695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 Pilotée par la demande : toute la chaîne est tirée par la demande du client final, non poussée par les prévisions.</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5CE722F5-BD42-4B79-8DA1-3EB5D5DF350F}"/>
              </a:ext>
            </a:extLst>
          </p:cNvPr>
          <p:cNvSpPr txBox="1"/>
          <p:nvPr/>
        </p:nvSpPr>
        <p:spPr>
          <a:xfrm>
            <a:off x="711200" y="4813300"/>
            <a:ext cx="10033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Analogie : une chaîne fragmentée ressemble à une course de relais avec des risques à chaque passage. Une chaîne synchrone ressemble à une équipe de rugby, avançant ensemble et se passant le ballon avec fluidité.</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Tree>
    <p:extLst>
      <p:ext uri="{BB962C8B-B14F-4D97-AF65-F5344CB8AC3E}">
        <p14:creationId xmlns:p14="http://schemas.microsoft.com/office/powerpoint/2010/main" val="146333067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FA518-FFD1-7BD7-25DE-B4E26B281F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92EF32-B4FF-002B-C816-3F210BB14074}"/>
              </a:ext>
            </a:extLst>
          </p:cNvPr>
          <p:cNvSpPr>
            <a:spLocks noGrp="1"/>
          </p:cNvSpPr>
          <p:nvPr>
            <p:ph type="title"/>
          </p:nvPr>
        </p:nvSpPr>
        <p:spPr>
          <a:xfrm>
            <a:off x="603252" y="539751"/>
            <a:ext cx="8241489" cy="717551"/>
          </a:xfrm>
        </p:spPr>
        <p:txBody>
          <a:bodyPr/>
          <a:lstStyle/>
          <a:p>
            <a:r>
              <a:rPr lang="en-US" dirty="0"/>
              <a:t>Planification des ventes et des opérations (S&amp;OP) — moteur de l’intégration interne</a:t>
            </a:r>
            <a:br>
              <a:rPr lang="en-US" dirty="0"/>
            </a:br>
            <a:br>
              <a:rPr lang="pl-PL" dirty="0"/>
            </a:br>
            <a:endParaRPr lang="pl-PL" dirty="0"/>
          </a:p>
        </p:txBody>
      </p:sp>
      <p:pic>
        <p:nvPicPr>
          <p:cNvPr id="5" name="Obraz 4" descr="Obraz zawierający tekst, Czcionka, zrzut ekranu, linia&#10;&#10;Zawartość wygenerowana przez AI może być niepoprawna.">
            <a:extLst>
              <a:ext uri="{FF2B5EF4-FFF2-40B4-BE49-F238E27FC236}">
                <a16:creationId xmlns:a16="http://schemas.microsoft.com/office/drawing/2014/main" id="{CD3AB626-92C5-67E3-D3BD-89C614E0DBCA}"/>
              </a:ext>
            </a:extLst>
          </p:cNvPr>
          <p:cNvPicPr>
            <a:picLocks noChangeAspect="1"/>
          </p:cNvPicPr>
          <p:nvPr/>
        </p:nvPicPr>
        <p:blipFill>
          <a:blip r:embed="rId3"/>
          <a:stretch>
            <a:fillRect/>
          </a:stretch>
        </p:blipFill>
        <p:spPr>
          <a:xfrm>
            <a:off x="603252" y="2001847"/>
            <a:ext cx="10250937" cy="1694664"/>
          </a:xfrm>
          <a:prstGeom prst="rect">
            <a:avLst/>
          </a:prstGeom>
        </p:spPr>
      </p:pic>
      <p:sp>
        <p:nvSpPr>
          <p:cNvPr id="7" name="Rectangle 6">
            <a:extLst>
              <a:ext uri="{FF2B5EF4-FFF2-40B4-BE49-F238E27FC236}">
                <a16:creationId xmlns:a16="http://schemas.microsoft.com/office/drawing/2014/main" id="{E9502016-4269-4CC1-A7B1-971B562F3686}"/>
              </a:ext>
            </a:extLst>
          </p:cNvPr>
          <p:cNvSpPr/>
          <p:nvPr/>
        </p:nvSpPr>
        <p:spPr>
          <a:xfrm>
            <a:off x="603250" y="2001520"/>
            <a:ext cx="10251440" cy="1694180"/>
          </a:xfrm>
          <a:prstGeom prst="rect">
            <a:avLst/>
          </a:prstGeom>
          <a:solidFill>
            <a:srgbClr val="F3F3F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E792F17D-A6E2-4185-8D33-5552215439C7}"/>
              </a:ext>
            </a:extLst>
          </p:cNvPr>
          <p:cNvSpPr txBox="1"/>
          <p:nvPr/>
        </p:nvSpPr>
        <p:spPr>
          <a:xfrm>
            <a:off x="711200" y="2209800"/>
            <a:ext cx="9906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Définition : le S&amp;OP est un processus opérationnel formel et transversal qui aligne les prévisions de demande sur les capacités d’approvisionnement, afin que l’organisation travaille à partir d’un plan unique.</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
        <p:nvSpPr>
          <p:cNvPr id="9" name="TextBox 8">
            <a:extLst>
              <a:ext uri="{FF2B5EF4-FFF2-40B4-BE49-F238E27FC236}">
                <a16:creationId xmlns:a16="http://schemas.microsoft.com/office/drawing/2014/main" id="{2BE60EAA-496E-4E9F-A99C-96E27EDAD948}"/>
              </a:ext>
            </a:extLst>
          </p:cNvPr>
          <p:cNvSpPr txBox="1"/>
          <p:nvPr/>
        </p:nvSpPr>
        <p:spPr>
          <a:xfrm>
            <a:off x="711200" y="2997200"/>
            <a:ext cx="9906000" cy="4903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0" i="0" u="none" strike="noStrike" cap="none" spc="0" normalizeH="0" baseline="0" dirty="0">
                <a:ln>
                  <a:noFill/>
                </a:ln>
                <a:solidFill>
                  <a:srgbClr val="222222"/>
                </a:solidFill>
                <a:effectLst/>
                <a:uFillTx/>
                <a:latin typeface="Montserrat"/>
                <a:cs typeface="Montserrat"/>
                <a:sym typeface="Helvetica Neue"/>
              </a:rPr>
              <a:t>Problème résolu : sans S&amp;OP, ventes, marketing et production opèrent en silos, générant conflits, ruptures de stock ou stocks excédentaires.</a:t>
            </a:r>
            <a:endParaRPr kumimoji="0" lang="en-GB" sz="1400" b="0" i="0" u="none" strike="noStrike" cap="none" spc="0" normalizeH="0" baseline="0" dirty="0">
              <a:ln>
                <a:noFill/>
              </a:ln>
              <a:solidFill>
                <a:srgbClr val="222222"/>
              </a:solidFill>
              <a:effectLst/>
              <a:uFillTx/>
              <a:latin typeface="Montserrat"/>
              <a:cs typeface="Montserrat"/>
              <a:sym typeface="Helvetica Neue"/>
            </a:endParaRPr>
          </a:p>
        </p:txBody>
      </p:sp>
    </p:spTree>
    <p:extLst>
      <p:ext uri="{BB962C8B-B14F-4D97-AF65-F5344CB8AC3E}">
        <p14:creationId xmlns:p14="http://schemas.microsoft.com/office/powerpoint/2010/main" val="294310034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B7C3D-6E38-B05E-FFB6-941E734464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90757F-A8C6-A9E9-4870-4BFF8934BD54}"/>
              </a:ext>
            </a:extLst>
          </p:cNvPr>
          <p:cNvSpPr>
            <a:spLocks noGrp="1"/>
          </p:cNvSpPr>
          <p:nvPr>
            <p:ph type="title"/>
          </p:nvPr>
        </p:nvSpPr>
        <p:spPr>
          <a:xfrm>
            <a:off x="603252" y="539751"/>
            <a:ext cx="8241489" cy="717551"/>
          </a:xfrm>
        </p:spPr>
        <p:txBody>
          <a:bodyPr/>
          <a:lstStyle/>
          <a:p>
            <a:r>
              <a:rPr lang="en-US" dirty="0"/>
              <a:t>Planification des ventes et des opérations (S&amp;OP) — moteur de l’intégration interne</a:t>
            </a:r>
            <a:br>
              <a:rPr lang="en-US" dirty="0"/>
            </a:br>
            <a:br>
              <a:rPr lang="pl-PL" dirty="0"/>
            </a:br>
            <a:endParaRPr lang="pl-PL" dirty="0"/>
          </a:p>
        </p:txBody>
      </p:sp>
      <p:pic>
        <p:nvPicPr>
          <p:cNvPr id="2050" name="Picture 2">
            <a:extLst>
              <a:ext uri="{FF2B5EF4-FFF2-40B4-BE49-F238E27FC236}">
                <a16:creationId xmlns:a16="http://schemas.microsoft.com/office/drawing/2014/main" id="{FBCDD051-5B09-8789-4AEC-64470516D28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1157" y="1257302"/>
            <a:ext cx="7736732" cy="5416087"/>
          </a:xfrm>
          <a:prstGeom prst="rect">
            <a:avLst/>
          </a:prstGeom>
          <a:noFill/>
          <a:extLst>
            <a:ext uri="{909E8E84-426E-40DD-AFC4-6F175D3DCCD1}">
              <a14:hiddenFill xmlns:a14="http://schemas.microsoft.com/office/drawing/2010/main">
                <a:solidFill>
                  <a:srgbClr val="FFFFFF"/>
                </a:solidFill>
              </a14:hiddenFill>
            </a:ext>
          </a:extLst>
        </p:spPr>
      </p:pic>
      <p:sp>
        <p:nvSpPr>
          <p:cNvPr id="47" name="Rectangle 46">
            <a:extLst>
              <a:ext uri="{FF2B5EF4-FFF2-40B4-BE49-F238E27FC236}">
                <a16:creationId xmlns:a16="http://schemas.microsoft.com/office/drawing/2014/main" id="{B3F31940-DED1-4BF7-AD99-8AE78C581E0B}"/>
              </a:ext>
            </a:extLst>
          </p:cNvPr>
          <p:cNvSpPr/>
          <p:nvPr/>
        </p:nvSpPr>
        <p:spPr>
          <a:xfrm>
            <a:off x="3124200" y="1676400"/>
            <a:ext cx="4191000" cy="406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0" i="0" u="none" strike="noStrike" cap="none" spc="0" normalizeH="0" baseline="0">
                <a:ln>
                  <a:noFill/>
                </a:ln>
                <a:solidFill>
                  <a:srgbClr val="4A4A4A"/>
                </a:solidFill>
                <a:effectLst/>
                <a:uFillTx/>
                <a:latin typeface="Montserrat"/>
                <a:ea typeface="Montserrat"/>
                <a:cs typeface="Montserrat"/>
                <a:sym typeface="Helvetica Neue Medium"/>
              </a:rPr>
              <a:t>Cycle de planification des ventes et des opérations</a:t>
            </a:r>
            <a:endParaRPr kumimoji="0" lang="en-GB" sz="1400" b="0" i="0" u="none" strike="noStrike" cap="none" spc="0" normalizeH="0" baseline="0">
              <a:ln>
                <a:noFill/>
              </a:ln>
              <a:solidFill>
                <a:srgbClr val="4A4A4A"/>
              </a:solidFill>
              <a:effectLst/>
              <a:uFillTx/>
              <a:latin typeface="Montserrat"/>
              <a:ea typeface="Montserrat"/>
              <a:cs typeface="Montserrat"/>
              <a:sym typeface="Helvetica Neue Medium"/>
            </a:endParaRPr>
          </a:p>
        </p:txBody>
      </p:sp>
      <p:sp>
        <p:nvSpPr>
          <p:cNvPr id="48" name="Rectangle 47">
            <a:extLst>
              <a:ext uri="{FF2B5EF4-FFF2-40B4-BE49-F238E27FC236}">
                <a16:creationId xmlns:a16="http://schemas.microsoft.com/office/drawing/2014/main" id="{8CEEBFF7-4EDA-4B5A-8B59-41BFF289F1D5}"/>
              </a:ext>
            </a:extLst>
          </p:cNvPr>
          <p:cNvSpPr/>
          <p:nvPr/>
        </p:nvSpPr>
        <p:spPr>
          <a:xfrm>
            <a:off x="1219200" y="3505200"/>
            <a:ext cx="17272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BB57F5"/>
                </a:solidFill>
                <a:effectLst/>
                <a:uFillTx/>
                <a:latin typeface="Montserrat"/>
                <a:ea typeface="Montserrat"/>
                <a:cs typeface="Montserrat"/>
                <a:sym typeface="Helvetica Neue Medium"/>
              </a:rPr>
              <a:t>Examiner la performance</a:t>
            </a:r>
            <a:endParaRPr sz="1200" b="0" i="0">
              <a:latin typeface="Montserrat"/>
              <a:ea typeface="Montserrat"/>
              <a:cs typeface="Montserrat"/>
            </a:endParaRPr>
          </a:p>
        </p:txBody>
      </p:sp>
      <p:sp>
        <p:nvSpPr>
          <p:cNvPr id="49" name="Rectangle 48">
            <a:extLst>
              <a:ext uri="{FF2B5EF4-FFF2-40B4-BE49-F238E27FC236}">
                <a16:creationId xmlns:a16="http://schemas.microsoft.com/office/drawing/2014/main" id="{98518C30-63B2-45B7-8004-8A6B314CE3D9}"/>
              </a:ext>
            </a:extLst>
          </p:cNvPr>
          <p:cNvSpPr/>
          <p:nvPr/>
        </p:nvSpPr>
        <p:spPr>
          <a:xfrm>
            <a:off x="1244600" y="3835400"/>
            <a:ext cx="1651000" cy="457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a:ln>
                  <a:noFill/>
                </a:ln>
                <a:solidFill>
                  <a:srgbClr val="555555"/>
                </a:solidFill>
                <a:effectLst/>
                <a:uFillTx/>
                <a:latin typeface="Montserrat"/>
                <a:ea typeface="Montserrat"/>
                <a:cs typeface="Montserrat"/>
                <a:sym typeface="Helvetica Neue Medium"/>
              </a:rPr>
              <a:t>Évaluer les résultats et ajuster</a:t>
            </a:r>
            <a:endParaRPr kumimoji="0" lang="en-GB" sz="1200" b="0" i="0" u="none" strike="noStrike" cap="none" spc="0" normalizeH="0" baseline="0">
              <a:ln>
                <a:noFill/>
              </a:ln>
              <a:solidFill>
                <a:srgbClr val="555555"/>
              </a:solidFill>
              <a:effectLst/>
              <a:uFillTx/>
              <a:latin typeface="Montserrat"/>
              <a:ea typeface="Montserrat"/>
              <a:cs typeface="Montserrat"/>
              <a:sym typeface="Helvetica Neue Medium"/>
            </a:endParaRPr>
          </a:p>
        </p:txBody>
      </p:sp>
      <p:sp>
        <p:nvSpPr>
          <p:cNvPr id="50" name="Rectangle 49">
            <a:extLst>
              <a:ext uri="{FF2B5EF4-FFF2-40B4-BE49-F238E27FC236}">
                <a16:creationId xmlns:a16="http://schemas.microsoft.com/office/drawing/2014/main" id="{E55E6B53-57A4-4719-BD71-72A1C78612D3}"/>
              </a:ext>
            </a:extLst>
          </p:cNvPr>
          <p:cNvSpPr/>
          <p:nvPr/>
        </p:nvSpPr>
        <p:spPr>
          <a:xfrm>
            <a:off x="1422400" y="4851400"/>
            <a:ext cx="14224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F05BA8"/>
                </a:solidFill>
                <a:effectLst/>
                <a:uFillTx/>
                <a:latin typeface="Montserrat"/>
                <a:ea typeface="Montserrat"/>
                <a:cs typeface="Montserrat"/>
                <a:sym typeface="Helvetica Neue Medium"/>
              </a:rPr>
              <a:t>Exécuter le plan</a:t>
            </a:r>
            <a:endParaRPr sz="1200" b="0" i="0">
              <a:latin typeface="Montserrat"/>
              <a:ea typeface="Montserrat"/>
              <a:cs typeface="Montserrat"/>
            </a:endParaRPr>
          </a:p>
        </p:txBody>
      </p:sp>
      <p:sp>
        <p:nvSpPr>
          <p:cNvPr id="51" name="Rectangle 50">
            <a:extLst>
              <a:ext uri="{FF2B5EF4-FFF2-40B4-BE49-F238E27FC236}">
                <a16:creationId xmlns:a16="http://schemas.microsoft.com/office/drawing/2014/main" id="{4D1A9FF5-EA6E-4E44-892F-B42A38ED34C0}"/>
              </a:ext>
            </a:extLst>
          </p:cNvPr>
          <p:cNvSpPr/>
          <p:nvPr/>
        </p:nvSpPr>
        <p:spPr>
          <a:xfrm>
            <a:off x="1244600" y="5118098"/>
            <a:ext cx="1727200" cy="482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a:ln>
                  <a:noFill/>
                </a:ln>
                <a:solidFill>
                  <a:srgbClr val="555555"/>
                </a:solidFill>
                <a:effectLst/>
                <a:uFillTx/>
                <a:latin typeface="Montserrat"/>
                <a:ea typeface="Montserrat"/>
                <a:cs typeface="Montserrat"/>
                <a:sym typeface="Helvetica Neue Medium"/>
              </a:rPr>
              <a:t>Mettre en œuvre la stratégie convenue</a:t>
            </a:r>
            <a:endParaRPr kumimoji="0" lang="en-GB" sz="1200" b="0" i="0" u="none" strike="noStrike" cap="none" spc="0" normalizeH="0" baseline="0">
              <a:ln>
                <a:noFill/>
              </a:ln>
              <a:solidFill>
                <a:srgbClr val="555555"/>
              </a:solidFill>
              <a:effectLst/>
              <a:uFillTx/>
              <a:latin typeface="Montserrat"/>
              <a:ea typeface="Montserrat"/>
              <a:cs typeface="Montserrat"/>
              <a:sym typeface="Helvetica Neue Medium"/>
            </a:endParaRPr>
          </a:p>
        </p:txBody>
      </p:sp>
      <p:sp>
        <p:nvSpPr>
          <p:cNvPr id="52" name="Rectangle 51">
            <a:extLst>
              <a:ext uri="{FF2B5EF4-FFF2-40B4-BE49-F238E27FC236}">
                <a16:creationId xmlns:a16="http://schemas.microsoft.com/office/drawing/2014/main" id="{1EF43F4B-E39E-452D-A333-DAE7496012D1}"/>
              </a:ext>
            </a:extLst>
          </p:cNvPr>
          <p:cNvSpPr/>
          <p:nvPr/>
        </p:nvSpPr>
        <p:spPr>
          <a:xfrm>
            <a:off x="6807200" y="2819400"/>
            <a:ext cx="15240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D6BF00"/>
                </a:solidFill>
                <a:effectLst/>
                <a:uFillTx/>
                <a:latin typeface="Montserrat"/>
                <a:ea typeface="Montserrat"/>
                <a:cs typeface="Montserrat"/>
                <a:sym typeface="Helvetica Neue Medium"/>
              </a:rPr>
              <a:t>Prévoir la demande</a:t>
            </a:r>
            <a:endParaRPr sz="1200" b="0" i="0">
              <a:latin typeface="Montserrat"/>
              <a:ea typeface="Montserrat"/>
              <a:cs typeface="Montserrat"/>
            </a:endParaRPr>
          </a:p>
        </p:txBody>
      </p:sp>
      <p:sp>
        <p:nvSpPr>
          <p:cNvPr id="53" name="Rectangle 52">
            <a:extLst>
              <a:ext uri="{FF2B5EF4-FFF2-40B4-BE49-F238E27FC236}">
                <a16:creationId xmlns:a16="http://schemas.microsoft.com/office/drawing/2014/main" id="{6B094907-5E13-4919-B6BB-58B9E7778023}"/>
              </a:ext>
            </a:extLst>
          </p:cNvPr>
          <p:cNvSpPr/>
          <p:nvPr/>
        </p:nvSpPr>
        <p:spPr>
          <a:xfrm>
            <a:off x="6756400" y="3149600"/>
            <a:ext cx="1676400" cy="457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dirty="0">
                <a:ln>
                  <a:noFill/>
                </a:ln>
                <a:solidFill>
                  <a:srgbClr val="555555"/>
                </a:solidFill>
                <a:effectLst/>
                <a:uFillTx/>
                <a:latin typeface="Montserrat"/>
                <a:ea typeface="Montserrat"/>
                <a:cs typeface="Montserrat"/>
                <a:sym typeface="Helvetica Neue Medium"/>
              </a:rPr>
              <a:t>Prévoir les besoins futurs des clients</a:t>
            </a:r>
            <a:endParaRPr kumimoji="0" lang="en-GB" sz="1200" b="0" i="0" u="none" strike="noStrike" cap="none" spc="0" normalizeH="0" baseline="0" dirty="0">
              <a:ln>
                <a:noFill/>
              </a:ln>
              <a:solidFill>
                <a:srgbClr val="555555"/>
              </a:solidFill>
              <a:effectLst/>
              <a:uFillTx/>
              <a:latin typeface="Montserrat"/>
              <a:ea typeface="Montserrat"/>
              <a:cs typeface="Montserrat"/>
              <a:sym typeface="Helvetica Neue Medium"/>
            </a:endParaRPr>
          </a:p>
        </p:txBody>
      </p:sp>
      <p:sp>
        <p:nvSpPr>
          <p:cNvPr id="54" name="Rectangle 53">
            <a:extLst>
              <a:ext uri="{FF2B5EF4-FFF2-40B4-BE49-F238E27FC236}">
                <a16:creationId xmlns:a16="http://schemas.microsoft.com/office/drawing/2014/main" id="{0D214E70-7121-4A2B-991A-28C9086C8B54}"/>
              </a:ext>
            </a:extLst>
          </p:cNvPr>
          <p:cNvSpPr/>
          <p:nvPr/>
        </p:nvSpPr>
        <p:spPr>
          <a:xfrm>
            <a:off x="6832600" y="4191000"/>
            <a:ext cx="14986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F28C28"/>
                </a:solidFill>
                <a:effectLst/>
                <a:uFillTx/>
                <a:latin typeface="Montserrat"/>
                <a:ea typeface="Montserrat"/>
                <a:cs typeface="Montserrat"/>
                <a:sym typeface="Helvetica Neue Medium"/>
              </a:rPr>
              <a:t>Évaluer l’approvisionnement</a:t>
            </a:r>
            <a:endParaRPr sz="1200" b="0" i="0">
              <a:latin typeface="Montserrat"/>
              <a:ea typeface="Montserrat"/>
              <a:cs typeface="Montserrat"/>
            </a:endParaRPr>
          </a:p>
        </p:txBody>
      </p:sp>
      <p:sp>
        <p:nvSpPr>
          <p:cNvPr id="55" name="Rectangle 54">
            <a:extLst>
              <a:ext uri="{FF2B5EF4-FFF2-40B4-BE49-F238E27FC236}">
                <a16:creationId xmlns:a16="http://schemas.microsoft.com/office/drawing/2014/main" id="{1B06FB90-1A6C-4A5E-8479-A55BF326D64C}"/>
              </a:ext>
            </a:extLst>
          </p:cNvPr>
          <p:cNvSpPr/>
          <p:nvPr/>
        </p:nvSpPr>
        <p:spPr>
          <a:xfrm>
            <a:off x="6705600" y="4521200"/>
            <a:ext cx="1778000" cy="457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a:ln>
                  <a:noFill/>
                </a:ln>
                <a:solidFill>
                  <a:srgbClr val="555555"/>
                </a:solidFill>
                <a:effectLst/>
                <a:uFillTx/>
                <a:latin typeface="Montserrat"/>
                <a:ea typeface="Montserrat"/>
                <a:cs typeface="Montserrat"/>
                <a:sym typeface="Helvetica Neue Medium"/>
              </a:rPr>
              <a:t>Évaluer la capacité de production actuelle</a:t>
            </a:r>
            <a:endParaRPr kumimoji="0" lang="en-GB" sz="1200" b="0" i="0" u="none" strike="noStrike" cap="none" spc="0" normalizeH="0" baseline="0">
              <a:ln>
                <a:noFill/>
              </a:ln>
              <a:solidFill>
                <a:srgbClr val="555555"/>
              </a:solidFill>
              <a:effectLst/>
              <a:uFillTx/>
              <a:latin typeface="Montserrat"/>
              <a:ea typeface="Montserrat"/>
              <a:cs typeface="Montserrat"/>
              <a:sym typeface="Helvetica Neue Medium"/>
            </a:endParaRPr>
          </a:p>
        </p:txBody>
      </p:sp>
      <p:sp>
        <p:nvSpPr>
          <p:cNvPr id="56" name="Rectangle 55">
            <a:extLst>
              <a:ext uri="{FF2B5EF4-FFF2-40B4-BE49-F238E27FC236}">
                <a16:creationId xmlns:a16="http://schemas.microsoft.com/office/drawing/2014/main" id="{CB8E8133-23E1-4382-A9C3-01C7CB34732A}"/>
              </a:ext>
            </a:extLst>
          </p:cNvPr>
          <p:cNvSpPr/>
          <p:nvPr/>
        </p:nvSpPr>
        <p:spPr>
          <a:xfrm>
            <a:off x="6756400" y="5486400"/>
            <a:ext cx="12700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EF5350"/>
                </a:solidFill>
                <a:effectLst/>
                <a:uFillTx/>
                <a:latin typeface="Montserrat"/>
                <a:ea typeface="Montserrat"/>
                <a:cs typeface="Montserrat"/>
                <a:sym typeface="Helvetica Neue Medium"/>
              </a:rPr>
              <a:t>Aligner les plans</a:t>
            </a:r>
            <a:endParaRPr sz="1200" b="0" i="0">
              <a:latin typeface="Montserrat"/>
              <a:ea typeface="Montserrat"/>
              <a:cs typeface="Montserrat"/>
            </a:endParaRPr>
          </a:p>
        </p:txBody>
      </p:sp>
      <p:sp>
        <p:nvSpPr>
          <p:cNvPr id="57" name="Rectangle 56">
            <a:extLst>
              <a:ext uri="{FF2B5EF4-FFF2-40B4-BE49-F238E27FC236}">
                <a16:creationId xmlns:a16="http://schemas.microsoft.com/office/drawing/2014/main" id="{2CEC59C8-2FDA-469B-B29D-5C520A0B721B}"/>
              </a:ext>
            </a:extLst>
          </p:cNvPr>
          <p:cNvSpPr/>
          <p:nvPr/>
        </p:nvSpPr>
        <p:spPr>
          <a:xfrm>
            <a:off x="6194495" y="5791200"/>
            <a:ext cx="2453394" cy="379591"/>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200" b="0" i="0" u="none" strike="noStrike" cap="none" spc="0" normalizeH="0" baseline="0" dirty="0">
                <a:ln>
                  <a:noFill/>
                </a:ln>
                <a:solidFill>
                  <a:srgbClr val="555555"/>
                </a:solidFill>
                <a:effectLst/>
                <a:uFillTx/>
                <a:latin typeface="Montserrat"/>
                <a:ea typeface="Montserrat"/>
                <a:cs typeface="Montserrat"/>
                <a:sym typeface="Helvetica Neue Medium"/>
              </a:rPr>
              <a:t>Faire correspondre la demande aux capacités </a:t>
            </a:r>
            <a:r>
              <a:rPr kumimoji="0" lang="pl-PL" sz="1200" b="0" i="0" u="none" strike="noStrike" cap="none" spc="0" normalizeH="0" baseline="0" dirty="0" err="1">
                <a:ln>
                  <a:noFill/>
                </a:ln>
                <a:solidFill>
                  <a:srgbClr val="555555"/>
                </a:solidFill>
                <a:effectLst/>
                <a:uFillTx/>
                <a:latin typeface="Montserrat"/>
                <a:ea typeface="Montserrat"/>
                <a:cs typeface="Montserrat"/>
                <a:sym typeface="Helvetica Neue Medium"/>
              </a:rPr>
              <a:t>d’approvisionnement</a:t>
            </a:r>
            <a:r>
              <a:rPr kumimoji="0" lang="fr-FR" sz="1200" b="0" i="0" u="none" strike="noStrike" cap="none" spc="0" normalizeH="0" baseline="0" dirty="0">
                <a:ln>
                  <a:noFill/>
                </a:ln>
                <a:solidFill>
                  <a:srgbClr val="555555"/>
                </a:solidFill>
                <a:effectLst/>
                <a:uFillTx/>
                <a:latin typeface="Montserrat"/>
                <a:ea typeface="Montserrat"/>
                <a:cs typeface="Montserrat"/>
                <a:sym typeface="Helvetica Neue Medium"/>
              </a:rPr>
              <a:t>.</a:t>
            </a:r>
            <a:endParaRPr kumimoji="0" lang="en-GB" sz="1200" b="0" i="0" u="none" strike="noStrike" cap="none" spc="0" normalizeH="0" baseline="0" dirty="0">
              <a:ln>
                <a:noFill/>
              </a:ln>
              <a:solidFill>
                <a:srgbClr val="555555"/>
              </a:solidFill>
              <a:effectLst/>
              <a:uFillTx/>
              <a:latin typeface="Montserrat"/>
              <a:ea typeface="Montserrat"/>
              <a:cs typeface="Montserrat"/>
              <a:sym typeface="Helvetica Neue Medium"/>
            </a:endParaRPr>
          </a:p>
        </p:txBody>
      </p:sp>
      <p:sp>
        <p:nvSpPr>
          <p:cNvPr id="58" name="Rectangle 57">
            <a:extLst>
              <a:ext uri="{FF2B5EF4-FFF2-40B4-BE49-F238E27FC236}">
                <a16:creationId xmlns:a16="http://schemas.microsoft.com/office/drawing/2014/main" id="{E66E8FCD-8A46-4695-AF1B-50EDEBFCBF6C}"/>
              </a:ext>
            </a:extLst>
          </p:cNvPr>
          <p:cNvSpPr/>
          <p:nvPr/>
        </p:nvSpPr>
        <p:spPr>
          <a:xfrm>
            <a:off x="1219200" y="3479800"/>
            <a:ext cx="17780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BB57F5"/>
                </a:solidFill>
                <a:effectLst/>
                <a:uFillTx/>
                <a:latin typeface="Montserrat"/>
                <a:ea typeface="Montserrat"/>
                <a:cs typeface="Montserrat"/>
                <a:sym typeface="Helvetica Neue Medium"/>
              </a:rPr>
              <a:t>Examiner la performance</a:t>
            </a:r>
            <a:endParaRPr sz="1200" b="0" i="0">
              <a:latin typeface="Montserrat"/>
              <a:ea typeface="Montserrat"/>
              <a:cs typeface="Montserrat"/>
            </a:endParaRPr>
          </a:p>
        </p:txBody>
      </p:sp>
      <p:sp>
        <p:nvSpPr>
          <p:cNvPr id="62" name="Rectangle 61">
            <a:extLst>
              <a:ext uri="{FF2B5EF4-FFF2-40B4-BE49-F238E27FC236}">
                <a16:creationId xmlns:a16="http://schemas.microsoft.com/office/drawing/2014/main" id="{C2CC4F47-3DF8-41E7-AC65-CB84360C07CF}"/>
              </a:ext>
            </a:extLst>
          </p:cNvPr>
          <p:cNvSpPr/>
          <p:nvPr/>
        </p:nvSpPr>
        <p:spPr>
          <a:xfrm>
            <a:off x="6756400" y="2794000"/>
            <a:ext cx="16510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err="1">
                <a:ln>
                  <a:noFill/>
                </a:ln>
                <a:solidFill>
                  <a:srgbClr val="D6BF00"/>
                </a:solidFill>
                <a:effectLst/>
                <a:uFillTx/>
                <a:latin typeface="Montserrat"/>
                <a:ea typeface="Montserrat"/>
                <a:cs typeface="Montserrat"/>
                <a:sym typeface="Helvetica Neue Medium"/>
              </a:rPr>
              <a:t>Prévoir</a:t>
            </a:r>
            <a:r>
              <a:rPr kumimoji="0" lang="en-GB" sz="1200" b="0" i="0" u="none" strike="noStrike" cap="none" spc="0" normalizeH="0" baseline="0" dirty="0">
                <a:ln>
                  <a:noFill/>
                </a:ln>
                <a:solidFill>
                  <a:srgbClr val="D6BF00"/>
                </a:solidFill>
                <a:effectLst/>
                <a:uFillTx/>
                <a:latin typeface="Montserrat"/>
                <a:ea typeface="Montserrat"/>
                <a:cs typeface="Montserrat"/>
                <a:sym typeface="Helvetica Neue Medium"/>
              </a:rPr>
              <a:t> la </a:t>
            </a:r>
            <a:r>
              <a:rPr kumimoji="0" lang="en-GB" sz="1200" b="0" i="0" u="none" strike="noStrike" cap="none" spc="0" normalizeH="0" baseline="0" dirty="0" err="1">
                <a:ln>
                  <a:noFill/>
                </a:ln>
                <a:solidFill>
                  <a:srgbClr val="D6BF00"/>
                </a:solidFill>
                <a:effectLst/>
                <a:uFillTx/>
                <a:latin typeface="Montserrat"/>
                <a:ea typeface="Montserrat"/>
                <a:cs typeface="Montserrat"/>
                <a:sym typeface="Helvetica Neue Medium"/>
              </a:rPr>
              <a:t>demande</a:t>
            </a:r>
            <a:endParaRPr kumimoji="0" lang="en-GB" sz="1200" b="0" i="0" u="none" strike="noStrike" cap="none" spc="0" normalizeH="0" baseline="0" dirty="0">
              <a:ln>
                <a:noFill/>
              </a:ln>
              <a:solidFill>
                <a:srgbClr val="D6BF00"/>
              </a:solidFill>
              <a:effectLst/>
              <a:uFillTx/>
              <a:latin typeface="Montserrat"/>
              <a:ea typeface="Montserrat"/>
              <a:cs typeface="Montserrat"/>
              <a:sym typeface="Helvetica Neue Medium"/>
            </a:endParaRPr>
          </a:p>
        </p:txBody>
      </p:sp>
      <p:sp>
        <p:nvSpPr>
          <p:cNvPr id="2048" name="Rectangle 2047">
            <a:extLst>
              <a:ext uri="{FF2B5EF4-FFF2-40B4-BE49-F238E27FC236}">
                <a16:creationId xmlns:a16="http://schemas.microsoft.com/office/drawing/2014/main" id="{7BA62769-E287-4743-9CBF-D084AB79830C}"/>
              </a:ext>
            </a:extLst>
          </p:cNvPr>
          <p:cNvSpPr/>
          <p:nvPr/>
        </p:nvSpPr>
        <p:spPr>
          <a:xfrm>
            <a:off x="6756400" y="4165600"/>
            <a:ext cx="16764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ctr" anchorCtr="0">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F28C28"/>
                </a:solidFill>
                <a:effectLst/>
                <a:uFillTx/>
                <a:latin typeface="Montserrat"/>
                <a:ea typeface="Montserrat"/>
                <a:cs typeface="Montserrat"/>
                <a:sym typeface="Helvetica Neue Medium"/>
              </a:rPr>
              <a:t>Évaluer l’approvisionnement</a:t>
            </a:r>
            <a:endParaRPr sz="1200" b="0" i="0">
              <a:latin typeface="Montserrat"/>
              <a:ea typeface="Montserrat"/>
              <a:cs typeface="Montserrat"/>
            </a:endParaRPr>
          </a:p>
        </p:txBody>
      </p:sp>
    </p:spTree>
    <p:extLst>
      <p:ext uri="{BB962C8B-B14F-4D97-AF65-F5344CB8AC3E}">
        <p14:creationId xmlns:p14="http://schemas.microsoft.com/office/powerpoint/2010/main" val="682736891"/>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945D0BA-D723-47A2-B112-25CAA68ED699}">
  <we:reference id="wa200010215" version="2.0.0.0" store="en-US" storeType="OMEX"/>
  <we:alternateReferences>
    <we:reference id="wa200010215" version="2.0.0.0" store="" storeType="OMEX"/>
  </we:alternateReferences>
  <we:properties>
    <we:property name="bps.codex_control.document_id" value="&quot;d078aec8-20e3-4254-97a0-beda26affe19&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3907B7C8-53DC-4CB1-879B-025E4C7E84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270</TotalTime>
  <Words>2129</Words>
  <Application>Microsoft Office PowerPoint</Application>
  <PresentationFormat>Widescreen</PresentationFormat>
  <Paragraphs>173</Paragraphs>
  <Slides>24</Slides>
  <Notes>24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Aptos</vt:lpstr>
      <vt:lpstr>Arial</vt:lpstr>
      <vt:lpstr>Arial Rounded MT Bold</vt:lpstr>
      <vt:lpstr>Calibri</vt:lpstr>
      <vt:lpstr>Helvetica Neue</vt:lpstr>
      <vt:lpstr>Helvetica Neue Medium</vt:lpstr>
      <vt:lpstr>Montserrat</vt:lpstr>
      <vt:lpstr>Montserrat Regular</vt:lpstr>
      <vt:lpstr>Wingdings</vt:lpstr>
      <vt:lpstr>21_BasicWhite</vt:lpstr>
      <vt:lpstr>Coordination et intégration de la chaîne d’approvisionnement</vt:lpstr>
      <vt:lpstr>Road Transportation Systems Engineering Development in the Sub-Saharan Africa – Modern EU Master Programme &amp; Capacity Building</vt:lpstr>
      <vt:lpstr>PowerPoint Presentation</vt:lpstr>
      <vt:lpstr>Objectifs d’apprentissage </vt:lpstr>
      <vt:lpstr>L’effet coup de fouet — pourquoi de petites variations causent de grands problèmes  </vt:lpstr>
      <vt:lpstr>L’objectif : la chaîne d’approvisionnement synchronisée  </vt:lpstr>
      <vt:lpstr>L’effet coup de fouet — pourquoi de petites variations causent de grands problèmes  </vt:lpstr>
      <vt:lpstr>Planification des ventes et des opérations (S&amp;OP) — moteur de l’intégration interne  </vt:lpstr>
      <vt:lpstr>Planification des ventes et des opérations (S&amp;OP) — moteur de l’intégration interne  </vt:lpstr>
      <vt:lpstr>Le processus S&amp;OP (cycle mensuel)  </vt:lpstr>
      <vt:lpstr>Le processus S&amp;OP (cycle mensuel)  </vt:lpstr>
      <vt:lpstr>PowerPoint Presentation</vt:lpstr>
      <vt:lpstr>Surmonter les obstacles à l’intégration  </vt:lpstr>
      <vt:lpstr>Surmonter les obstacles à l’intégration  </vt:lpstr>
      <vt:lpstr>Surmonter les obstacles à l’intégration  </vt:lpstr>
      <vt:lpstr>Intégration externe : cadres collaboratifs   </vt:lpstr>
      <vt:lpstr>Intégration externe : cadres collaboratifs   </vt:lpstr>
      <vt:lpstr>Intégration externe : cadres collaboratifs   </vt:lpstr>
      <vt:lpstr>Rôle du partage d’information et de la visibilité     </vt:lpstr>
      <vt:lpstr>Rôle du partage d’information et de la visibilité     </vt:lpstr>
      <vt:lpstr>PowerPoint Presentation</vt:lpstr>
      <vt:lpstr>Définitions clés (fiche de référence)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31</cp:revision>
  <dcterms:modified xsi:type="dcterms:W3CDTF">2026-07-18T12:17:52Z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