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2" r:id="rId1"/>
  </p:sldMasterIdLst>
  <p:notesMasterIdLst>
    <p:notesMasterId r:id="rId59"/>
  </p:notesMasterIdLst>
  <p:handoutMasterIdLst>
    <p:handoutMasterId r:id="rId60"/>
  </p:handoutMasterIdLst>
  <p:sldIdLst>
    <p:sldId id="256" r:id="rId2"/>
    <p:sldId id="433" r:id="rId3"/>
    <p:sldId id="453" r:id="rId4"/>
    <p:sldId id="441" r:id="rId5"/>
    <p:sldId id="443" r:id="rId6"/>
    <p:sldId id="442" r:id="rId7"/>
    <p:sldId id="439" r:id="rId8"/>
    <p:sldId id="493" r:id="rId9"/>
    <p:sldId id="447" r:id="rId10"/>
    <p:sldId id="445" r:id="rId11"/>
    <p:sldId id="446" r:id="rId12"/>
    <p:sldId id="437" r:id="rId13"/>
    <p:sldId id="440" r:id="rId14"/>
    <p:sldId id="451" r:id="rId15"/>
    <p:sldId id="456" r:id="rId16"/>
    <p:sldId id="452" r:id="rId17"/>
    <p:sldId id="455" r:id="rId18"/>
    <p:sldId id="450" r:id="rId19"/>
    <p:sldId id="457" r:id="rId20"/>
    <p:sldId id="458" r:id="rId21"/>
    <p:sldId id="460" r:id="rId22"/>
    <p:sldId id="461" r:id="rId23"/>
    <p:sldId id="459" r:id="rId24"/>
    <p:sldId id="462" r:id="rId25"/>
    <p:sldId id="463" r:id="rId26"/>
    <p:sldId id="492" r:id="rId27"/>
    <p:sldId id="466" r:id="rId28"/>
    <p:sldId id="465" r:id="rId29"/>
    <p:sldId id="467" r:id="rId30"/>
    <p:sldId id="468" r:id="rId31"/>
    <p:sldId id="470" r:id="rId32"/>
    <p:sldId id="469" r:id="rId33"/>
    <p:sldId id="464" r:id="rId34"/>
    <p:sldId id="471" r:id="rId35"/>
    <p:sldId id="472" r:id="rId36"/>
    <p:sldId id="473" r:id="rId37"/>
    <p:sldId id="474" r:id="rId38"/>
    <p:sldId id="475" r:id="rId39"/>
    <p:sldId id="476" r:id="rId40"/>
    <p:sldId id="477" r:id="rId41"/>
    <p:sldId id="478" r:id="rId42"/>
    <p:sldId id="481" r:id="rId43"/>
    <p:sldId id="479" r:id="rId44"/>
    <p:sldId id="480" r:id="rId45"/>
    <p:sldId id="482" r:id="rId46"/>
    <p:sldId id="485" r:id="rId47"/>
    <p:sldId id="486" r:id="rId48"/>
    <p:sldId id="488" r:id="rId49"/>
    <p:sldId id="489" r:id="rId50"/>
    <p:sldId id="490" r:id="rId51"/>
    <p:sldId id="491" r:id="rId52"/>
    <p:sldId id="484" r:id="rId53"/>
    <p:sldId id="483" r:id="rId54"/>
    <p:sldId id="438" r:id="rId55"/>
    <p:sldId id="448" r:id="rId56"/>
    <p:sldId id="444" r:id="rId57"/>
    <p:sldId id="436" r:id="rId58"/>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Calibri"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p:defaultTextStyle>
  <p:extLst>
    <p:ext uri="{521415D9-36F7-43E2-AB2F-B90AF26B5E84}">
      <p14:sectionLst xmlns:p14="http://schemas.microsoft.com/office/powerpoint/2010/main">
        <p14:section name="Untitled Section" id="{EE36AF8D-5BEB-E041-9101-0495C1E2400F}">
          <p14:sldIdLst>
            <p14:sldId id="256"/>
            <p14:sldId id="433"/>
            <p14:sldId id="453"/>
            <p14:sldId id="441"/>
            <p14:sldId id="443"/>
            <p14:sldId id="442"/>
            <p14:sldId id="439"/>
            <p14:sldId id="493"/>
            <p14:sldId id="447"/>
            <p14:sldId id="445"/>
            <p14:sldId id="446"/>
            <p14:sldId id="437"/>
            <p14:sldId id="440"/>
            <p14:sldId id="451"/>
            <p14:sldId id="456"/>
            <p14:sldId id="452"/>
            <p14:sldId id="455"/>
            <p14:sldId id="450"/>
            <p14:sldId id="457"/>
            <p14:sldId id="458"/>
            <p14:sldId id="460"/>
            <p14:sldId id="461"/>
            <p14:sldId id="459"/>
            <p14:sldId id="462"/>
            <p14:sldId id="463"/>
            <p14:sldId id="492"/>
            <p14:sldId id="466"/>
            <p14:sldId id="465"/>
            <p14:sldId id="467"/>
            <p14:sldId id="468"/>
            <p14:sldId id="470"/>
            <p14:sldId id="469"/>
            <p14:sldId id="464"/>
            <p14:sldId id="471"/>
            <p14:sldId id="472"/>
            <p14:sldId id="473"/>
            <p14:sldId id="474"/>
            <p14:sldId id="475"/>
            <p14:sldId id="476"/>
            <p14:sldId id="477"/>
            <p14:sldId id="478"/>
            <p14:sldId id="481"/>
            <p14:sldId id="479"/>
            <p14:sldId id="480"/>
            <p14:sldId id="482"/>
            <p14:sldId id="485"/>
            <p14:sldId id="486"/>
            <p14:sldId id="488"/>
            <p14:sldId id="489"/>
            <p14:sldId id="490"/>
            <p14:sldId id="491"/>
            <p14:sldId id="484"/>
            <p14:sldId id="483"/>
            <p14:sldId id="438"/>
            <p14:sldId id="448"/>
            <p14:sldId id="444"/>
            <p14:sldId id="436"/>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na Volkova" initials="AV" lastIdx="1" clrIdx="0">
    <p:extLst>
      <p:ext uri="{19B8F6BF-5375-455C-9EA6-DF929625EA0E}">
        <p15:presenceInfo xmlns:p15="http://schemas.microsoft.com/office/powerpoint/2012/main" userId="S-1-5-21-364763415-1209616505-3153454582-645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71AD47"/>
    <a:srgbClr val="332B60"/>
    <a:srgbClr val="96004F"/>
    <a:srgbClr val="E4067E"/>
    <a:srgbClr val="5B9BD5"/>
    <a:srgbClr val="4472C4"/>
    <a:srgbClr val="0492EA"/>
    <a:srgbClr val="C25B88"/>
    <a:srgbClr val="4FBFD3"/>
    <a:srgbClr val="4F4C4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84E427A-3D55-4303-BF80-6455036E1DE7}" styleName="Kujunduslaad 1 – rõhk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C2FFA5D-87B4-456A-9821-1D502468CF0F}" styleName="Kujunduslaad 1 – rõhk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912"/>
    <p:restoredTop sz="94422"/>
  </p:normalViewPr>
  <p:slideViewPr>
    <p:cSldViewPr snapToGrid="0">
      <p:cViewPr varScale="1">
        <p:scale>
          <a:sx n="70" d="100"/>
          <a:sy n="70" d="100"/>
        </p:scale>
        <p:origin x="656" y="52"/>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commentAuthors" Target="commentAuthor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handoutMaster" Target="handoutMasters/handoutMaster1.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0-04-09T17:07:06.445" idx="1">
    <p:pos x="7350" y="1308"/>
    <p:text>see on tõlgemise variant, aga palun teha uus sheem</p:text>
    <p:extLst>
      <p:ext uri="{C676402C-5697-4E1C-873F-D02D1690AC5C}">
        <p15:threadingInfo xmlns:p15="http://schemas.microsoft.com/office/powerpoint/2012/main" timeZoneBias="-180"/>
      </p:ext>
    </p:extLst>
  </p:cm>
</p:cmLst>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8FF720E-1866-4F84-855F-FCE79A88FFCD}" type="doc">
      <dgm:prSet loTypeId="urn:microsoft.com/office/officeart/2005/8/layout/hierarchy6" loCatId="hierarchy" qsTypeId="urn:microsoft.com/office/officeart/2005/8/quickstyle/simple1" qsCatId="simple" csTypeId="urn:microsoft.com/office/officeart/2005/8/colors/colorful4" csCatId="colorful" phldr="1"/>
      <dgm:spPr/>
      <dgm:t>
        <a:bodyPr/>
        <a:lstStyle/>
        <a:p>
          <a:endParaRPr lang="en-US"/>
        </a:p>
      </dgm:t>
    </dgm:pt>
    <dgm:pt modelId="{60425F8A-880F-4974-B4ED-3A1ECD745D1F}">
      <dgm:prSet phldrT="[Text]" custT="1"/>
      <dgm:spPr>
        <a:xfrm>
          <a:off x="5470109" y="1656758"/>
          <a:ext cx="1423516" cy="592247"/>
        </a:xfrm>
        <a:prstGeom prst="roundRect">
          <a:avLst>
            <a:gd name="adj" fmla="val 10000"/>
          </a:avLst>
        </a:prstGeom>
        <a:solidFill>
          <a:srgbClr val="4472C4">
            <a:lumMod val="40000"/>
            <a:lumOff val="60000"/>
          </a:srgbClr>
        </a:solidFill>
        <a:ln w="12700" cap="flat" cmpd="sng" algn="ctr">
          <a:solidFill>
            <a:sysClr val="window" lastClr="FFFFFF">
              <a:hueOff val="0"/>
              <a:satOff val="0"/>
              <a:lumOff val="0"/>
              <a:alphaOff val="0"/>
            </a:sysClr>
          </a:solidFill>
          <a:prstDash val="solid"/>
          <a:miter lim="800000"/>
        </a:ln>
        <a:effectLst/>
      </dgm:spPr>
      <dgm:t>
        <a:bodyPr/>
        <a:lstStyle/>
        <a:p>
          <a:r>
            <a:rPr lang="et-EE" sz="1000" dirty="0">
              <a:solidFill>
                <a:srgbClr val="FF0000"/>
              </a:solidFill>
              <a:latin typeface="Calibri" panose="020F0502020204030204"/>
              <a:ea typeface="+mn-ea"/>
              <a:cs typeface="+mn-cs"/>
            </a:rPr>
            <a:t>Energy </a:t>
          </a:r>
          <a:r>
            <a:rPr lang="et-EE" sz="1000" dirty="0" err="1">
              <a:solidFill>
                <a:srgbClr val="FF0000"/>
              </a:solidFill>
              <a:latin typeface="Calibri" panose="020F0502020204030204"/>
              <a:ea typeface="+mn-ea"/>
              <a:cs typeface="+mn-cs"/>
            </a:rPr>
            <a:t>storage</a:t>
          </a:r>
          <a:r>
            <a:rPr lang="et-EE" sz="1000" dirty="0">
              <a:solidFill>
                <a:srgbClr val="FF0000"/>
              </a:solidFill>
              <a:latin typeface="Calibri" panose="020F0502020204030204"/>
              <a:ea typeface="+mn-ea"/>
              <a:cs typeface="+mn-cs"/>
            </a:rPr>
            <a:t> </a:t>
          </a:r>
          <a:r>
            <a:rPr lang="et-EE" sz="1000" dirty="0" err="1">
              <a:solidFill>
                <a:srgbClr val="FF0000"/>
              </a:solidFill>
              <a:latin typeface="Calibri" panose="020F0502020204030204"/>
              <a:ea typeface="+mn-ea"/>
              <a:cs typeface="+mn-cs"/>
            </a:rPr>
            <a:t>technologies</a:t>
          </a:r>
          <a:endParaRPr lang="en-US" sz="1000" dirty="0">
            <a:solidFill>
              <a:srgbClr val="FF0000"/>
            </a:solidFill>
            <a:latin typeface="Calibri" panose="020F0502020204030204"/>
            <a:ea typeface="+mn-ea"/>
            <a:cs typeface="+mn-cs"/>
          </a:endParaRPr>
        </a:p>
      </dgm:t>
    </dgm:pt>
    <dgm:pt modelId="{4E2EBADB-9F58-4E48-AC14-84FC949A8BCE}" type="parTrans" cxnId="{A2DA69E3-D316-4347-B723-F0064756F21A}">
      <dgm:prSet/>
      <dgm:spPr/>
      <dgm:t>
        <a:bodyPr/>
        <a:lstStyle/>
        <a:p>
          <a:endParaRPr lang="en-US" sz="1000" dirty="0"/>
        </a:p>
      </dgm:t>
    </dgm:pt>
    <dgm:pt modelId="{B18E3052-759A-4BE3-93C7-1B7FBAD3F161}" type="sibTrans" cxnId="{A2DA69E3-D316-4347-B723-F0064756F21A}">
      <dgm:prSet/>
      <dgm:spPr/>
      <dgm:t>
        <a:bodyPr/>
        <a:lstStyle/>
        <a:p>
          <a:endParaRPr lang="en-US" sz="1000" dirty="0"/>
        </a:p>
      </dgm:t>
    </dgm:pt>
    <dgm:pt modelId="{924A846F-AF63-4966-9320-E85F52B02283}">
      <dgm:prSet phldrT="[Text]" custT="1"/>
      <dgm:spPr>
        <a:xfrm>
          <a:off x="701580" y="2485904"/>
          <a:ext cx="1796089" cy="592247"/>
        </a:xfrm>
        <a:prstGeom prst="roundRect">
          <a:avLst>
            <a:gd name="adj" fmla="val 10000"/>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r>
            <a:rPr lang="et-EE" sz="1000" dirty="0" err="1">
              <a:solidFill>
                <a:sysClr val="window" lastClr="FFFFFF"/>
              </a:solidFill>
              <a:latin typeface="Calibri" panose="020F0502020204030204"/>
              <a:ea typeface="+mn-ea"/>
              <a:cs typeface="+mn-cs"/>
            </a:rPr>
            <a:t>Mechanical</a:t>
          </a:r>
          <a:r>
            <a:rPr lang="et-EE" sz="1000" dirty="0">
              <a:solidFill>
                <a:sysClr val="window" lastClr="FFFFFF"/>
              </a:solidFill>
              <a:latin typeface="Calibri" panose="020F0502020204030204"/>
              <a:ea typeface="+mn-ea"/>
              <a:cs typeface="+mn-cs"/>
            </a:rPr>
            <a:t> </a:t>
          </a:r>
          <a:r>
            <a:rPr lang="et-EE" sz="1000" dirty="0" err="1">
              <a:solidFill>
                <a:sysClr val="window" lastClr="FFFFFF"/>
              </a:solidFill>
              <a:latin typeface="Calibri" panose="020F0502020204030204"/>
              <a:ea typeface="+mn-ea"/>
              <a:cs typeface="+mn-cs"/>
            </a:rPr>
            <a:t>energy</a:t>
          </a:r>
          <a:r>
            <a:rPr lang="et-EE" sz="1000" dirty="0">
              <a:solidFill>
                <a:sysClr val="window" lastClr="FFFFFF"/>
              </a:solidFill>
              <a:latin typeface="Calibri" panose="020F0502020204030204"/>
              <a:ea typeface="+mn-ea"/>
              <a:cs typeface="+mn-cs"/>
            </a:rPr>
            <a:t> </a:t>
          </a:r>
          <a:r>
            <a:rPr lang="et-EE" sz="1000" dirty="0" err="1">
              <a:solidFill>
                <a:sysClr val="window" lastClr="FFFFFF"/>
              </a:solidFill>
              <a:latin typeface="Calibri" panose="020F0502020204030204"/>
              <a:ea typeface="+mn-ea"/>
              <a:cs typeface="+mn-cs"/>
            </a:rPr>
            <a:t>storage</a:t>
          </a:r>
          <a:endParaRPr lang="en-US" sz="1000" dirty="0">
            <a:solidFill>
              <a:sysClr val="window" lastClr="FFFFFF"/>
            </a:solidFill>
            <a:latin typeface="Calibri" panose="020F0502020204030204"/>
            <a:ea typeface="+mn-ea"/>
            <a:cs typeface="+mn-cs"/>
          </a:endParaRPr>
        </a:p>
      </dgm:t>
    </dgm:pt>
    <dgm:pt modelId="{699AB6AB-7D18-4DE2-9808-7EF4589858D9}" type="parTrans" cxnId="{8E6AD0B7-CE47-419C-B05A-1FF02D26CAB7}">
      <dgm:prSet/>
      <dgm:spPr>
        <a:xfrm>
          <a:off x="1599625" y="2249005"/>
          <a:ext cx="4582242" cy="236898"/>
        </a:xfrm>
        <a:custGeom>
          <a:avLst/>
          <a:gdLst/>
          <a:ahLst/>
          <a:cxnLst/>
          <a:rect l="0" t="0" r="0" b="0"/>
          <a:pathLst>
            <a:path>
              <a:moveTo>
                <a:pt x="4582242" y="0"/>
              </a:moveTo>
              <a:lnTo>
                <a:pt x="4582242" y="118449"/>
              </a:lnTo>
              <a:lnTo>
                <a:pt x="0" y="118449"/>
              </a:lnTo>
              <a:lnTo>
                <a:pt x="0" y="236898"/>
              </a:lnTo>
            </a:path>
          </a:pathLst>
        </a:custGeom>
        <a:noFill/>
        <a:ln w="12700" cap="flat" cmpd="sng" algn="ctr">
          <a:solidFill>
            <a:srgbClr val="4472C4">
              <a:hueOff val="0"/>
              <a:satOff val="0"/>
              <a:lumOff val="0"/>
              <a:alphaOff val="0"/>
            </a:srgbClr>
          </a:solidFill>
          <a:prstDash val="solid"/>
          <a:miter lim="800000"/>
        </a:ln>
        <a:effectLst/>
      </dgm:spPr>
      <dgm:t>
        <a:bodyPr/>
        <a:lstStyle/>
        <a:p>
          <a:endParaRPr lang="en-US" sz="1000" dirty="0"/>
        </a:p>
      </dgm:t>
    </dgm:pt>
    <dgm:pt modelId="{4F93A48D-CAC7-4365-82D6-82840472E074}" type="sibTrans" cxnId="{8E6AD0B7-CE47-419C-B05A-1FF02D26CAB7}">
      <dgm:prSet/>
      <dgm:spPr/>
      <dgm:t>
        <a:bodyPr/>
        <a:lstStyle/>
        <a:p>
          <a:endParaRPr lang="en-US" sz="1000" dirty="0"/>
        </a:p>
      </dgm:t>
    </dgm:pt>
    <dgm:pt modelId="{63A0B5EA-C9CE-4F1D-92BC-AE9DA8574811}">
      <dgm:prSet phldrT="[Text]" custT="1"/>
      <dgm:spPr>
        <a:xfrm>
          <a:off x="7300001" y="2485904"/>
          <a:ext cx="1184651" cy="592247"/>
        </a:xfrm>
        <a:prstGeom prst="roundRect">
          <a:avLst>
            <a:gd name="adj" fmla="val 10000"/>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r>
            <a:rPr lang="et-EE" sz="1000" dirty="0" err="1">
              <a:solidFill>
                <a:sysClr val="window" lastClr="FFFFFF"/>
              </a:solidFill>
              <a:latin typeface="Calibri" panose="020F0502020204030204"/>
              <a:ea typeface="+mn-ea"/>
              <a:cs typeface="+mn-cs"/>
            </a:rPr>
            <a:t>Chemical</a:t>
          </a:r>
          <a:r>
            <a:rPr lang="et-EE" sz="1000" dirty="0">
              <a:solidFill>
                <a:sysClr val="window" lastClr="FFFFFF"/>
              </a:solidFill>
              <a:latin typeface="Calibri" panose="020F0502020204030204"/>
              <a:ea typeface="+mn-ea"/>
              <a:cs typeface="+mn-cs"/>
            </a:rPr>
            <a:t> </a:t>
          </a:r>
          <a:r>
            <a:rPr lang="et-EE" sz="1000" dirty="0" err="1">
              <a:solidFill>
                <a:sysClr val="window" lastClr="FFFFFF"/>
              </a:solidFill>
              <a:latin typeface="Calibri" panose="020F0502020204030204"/>
              <a:ea typeface="+mn-ea"/>
              <a:cs typeface="+mn-cs"/>
            </a:rPr>
            <a:t>energy</a:t>
          </a:r>
          <a:r>
            <a:rPr lang="et-EE" sz="1000" dirty="0">
              <a:solidFill>
                <a:sysClr val="window" lastClr="FFFFFF"/>
              </a:solidFill>
              <a:latin typeface="Calibri" panose="020F0502020204030204"/>
              <a:ea typeface="+mn-ea"/>
              <a:cs typeface="+mn-cs"/>
            </a:rPr>
            <a:t> </a:t>
          </a:r>
          <a:r>
            <a:rPr lang="et-EE" sz="1000" dirty="0" err="1">
              <a:solidFill>
                <a:sysClr val="window" lastClr="FFFFFF"/>
              </a:solidFill>
              <a:latin typeface="Calibri" panose="020F0502020204030204"/>
              <a:ea typeface="+mn-ea"/>
              <a:cs typeface="+mn-cs"/>
            </a:rPr>
            <a:t>storage</a:t>
          </a:r>
          <a:endParaRPr lang="en-US" sz="1000" dirty="0">
            <a:solidFill>
              <a:sysClr val="window" lastClr="FFFFFF"/>
            </a:solidFill>
            <a:latin typeface="Calibri" panose="020F0502020204030204"/>
            <a:ea typeface="+mn-ea"/>
            <a:cs typeface="+mn-cs"/>
          </a:endParaRPr>
        </a:p>
      </dgm:t>
    </dgm:pt>
    <dgm:pt modelId="{CF2C3399-22B7-4C2B-8562-F1C75D4F7BEC}" type="parTrans" cxnId="{46DA6A50-3000-49F8-89A3-9D666758B252}">
      <dgm:prSet/>
      <dgm:spPr>
        <a:xfrm>
          <a:off x="6181867" y="2249005"/>
          <a:ext cx="1710459" cy="236898"/>
        </a:xfrm>
        <a:custGeom>
          <a:avLst/>
          <a:gdLst/>
          <a:ahLst/>
          <a:cxnLst/>
          <a:rect l="0" t="0" r="0" b="0"/>
          <a:pathLst>
            <a:path>
              <a:moveTo>
                <a:pt x="0" y="0"/>
              </a:moveTo>
              <a:lnTo>
                <a:pt x="0" y="118449"/>
              </a:lnTo>
              <a:lnTo>
                <a:pt x="1710459" y="118449"/>
              </a:lnTo>
              <a:lnTo>
                <a:pt x="1710459" y="236898"/>
              </a:lnTo>
            </a:path>
          </a:pathLst>
        </a:custGeom>
        <a:noFill/>
        <a:ln w="12700" cap="flat" cmpd="sng" algn="ctr">
          <a:solidFill>
            <a:srgbClr val="4472C4">
              <a:hueOff val="0"/>
              <a:satOff val="0"/>
              <a:lumOff val="0"/>
              <a:alphaOff val="0"/>
            </a:srgbClr>
          </a:solidFill>
          <a:prstDash val="solid"/>
          <a:miter lim="800000"/>
        </a:ln>
        <a:effectLst/>
      </dgm:spPr>
      <dgm:t>
        <a:bodyPr/>
        <a:lstStyle/>
        <a:p>
          <a:endParaRPr lang="en-US" sz="1000" dirty="0"/>
        </a:p>
      </dgm:t>
    </dgm:pt>
    <dgm:pt modelId="{D530B7A4-4EAD-49AC-AA32-493854ACCD76}" type="sibTrans" cxnId="{46DA6A50-3000-49F8-89A3-9D666758B252}">
      <dgm:prSet/>
      <dgm:spPr/>
      <dgm:t>
        <a:bodyPr/>
        <a:lstStyle/>
        <a:p>
          <a:endParaRPr lang="en-US" sz="1000" dirty="0"/>
        </a:p>
      </dgm:t>
    </dgm:pt>
    <dgm:pt modelId="{C9AB90A6-4FB3-4BCC-80AF-3C3EBF181624}">
      <dgm:prSet custT="1"/>
      <dgm:spPr>
        <a:xfrm>
          <a:off x="9770364" y="3315050"/>
          <a:ext cx="888370" cy="592247"/>
        </a:xfrm>
        <a:prstGeom prst="roundRect">
          <a:avLst>
            <a:gd name="adj" fmla="val 10000"/>
          </a:avLst>
        </a:prstGeom>
        <a:solidFill>
          <a:srgbClr val="70AD47">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r>
            <a:rPr lang="lv-LV" sz="1000">
              <a:solidFill>
                <a:sysClr val="window" lastClr="FFFFFF"/>
              </a:solidFill>
              <a:latin typeface="Calibri" panose="020F0502020204030204"/>
              <a:ea typeface="+mn-ea"/>
              <a:cs typeface="+mn-cs"/>
            </a:rPr>
            <a:t>Sensible heat storage</a:t>
          </a:r>
          <a:endParaRPr lang="en-US" sz="1000" dirty="0">
            <a:solidFill>
              <a:sysClr val="window" lastClr="FFFFFF"/>
            </a:solidFill>
            <a:latin typeface="Calibri" panose="020F0502020204030204"/>
            <a:ea typeface="+mn-ea"/>
            <a:cs typeface="+mn-cs"/>
          </a:endParaRPr>
        </a:p>
      </dgm:t>
    </dgm:pt>
    <dgm:pt modelId="{4BD1D610-29AF-4EE9-BA1C-6B7E0AF8C3C3}" type="parTrans" cxnId="{A4A2D52E-48E2-4C1A-8D85-493667C1EB83}">
      <dgm:prSet/>
      <dgm:spPr>
        <a:xfrm>
          <a:off x="10214549" y="3078151"/>
          <a:ext cx="577440" cy="236898"/>
        </a:xfrm>
        <a:custGeom>
          <a:avLst/>
          <a:gdLst/>
          <a:ahLst/>
          <a:cxnLst/>
          <a:rect l="0" t="0" r="0" b="0"/>
          <a:pathLst>
            <a:path>
              <a:moveTo>
                <a:pt x="577440" y="0"/>
              </a:moveTo>
              <a:lnTo>
                <a:pt x="577440" y="118449"/>
              </a:lnTo>
              <a:lnTo>
                <a:pt x="0" y="118449"/>
              </a:lnTo>
              <a:lnTo>
                <a:pt x="0" y="236898"/>
              </a:lnTo>
            </a:path>
          </a:pathLst>
        </a:custGeom>
        <a:noFill/>
        <a:ln w="12700" cap="flat" cmpd="sng" algn="ctr">
          <a:solidFill>
            <a:srgbClr val="70AD47">
              <a:hueOff val="0"/>
              <a:satOff val="0"/>
              <a:lumOff val="0"/>
              <a:alphaOff val="0"/>
            </a:srgbClr>
          </a:solidFill>
          <a:prstDash val="solid"/>
          <a:miter lim="800000"/>
        </a:ln>
        <a:effectLst/>
      </dgm:spPr>
      <dgm:t>
        <a:bodyPr/>
        <a:lstStyle/>
        <a:p>
          <a:endParaRPr lang="en-US" sz="1000" dirty="0"/>
        </a:p>
      </dgm:t>
    </dgm:pt>
    <dgm:pt modelId="{7BB34AC7-38A7-469E-877E-7F90F2BC1661}" type="sibTrans" cxnId="{A4A2D52E-48E2-4C1A-8D85-493667C1EB83}">
      <dgm:prSet/>
      <dgm:spPr/>
      <dgm:t>
        <a:bodyPr/>
        <a:lstStyle/>
        <a:p>
          <a:endParaRPr lang="en-US" sz="1000" dirty="0"/>
        </a:p>
      </dgm:t>
    </dgm:pt>
    <dgm:pt modelId="{6E6FBED7-2E7C-4528-A96C-4D5C315D51D6}" type="asst">
      <dgm:prSet custT="1"/>
      <dgm:spPr>
        <a:xfrm>
          <a:off x="6280800" y="3315050"/>
          <a:ext cx="888370" cy="592247"/>
        </a:xfrm>
        <a:prstGeom prst="roundRect">
          <a:avLst>
            <a:gd name="adj" fmla="val 10000"/>
          </a:avLst>
        </a:prstGeom>
        <a:solidFill>
          <a:srgbClr val="70AD47">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r>
            <a:rPr lang="et-EE" sz="1000" dirty="0" err="1">
              <a:solidFill>
                <a:sysClr val="window" lastClr="FFFFFF"/>
              </a:solidFill>
              <a:latin typeface="Calibri" panose="020F0502020204030204"/>
              <a:ea typeface="+mn-ea"/>
              <a:cs typeface="+mn-cs"/>
            </a:rPr>
            <a:t>Electrochemical</a:t>
          </a:r>
          <a:r>
            <a:rPr lang="et-EE" sz="1000" dirty="0">
              <a:solidFill>
                <a:sysClr val="window" lastClr="FFFFFF"/>
              </a:solidFill>
              <a:latin typeface="Calibri" panose="020F0502020204030204"/>
              <a:ea typeface="+mn-ea"/>
              <a:cs typeface="+mn-cs"/>
            </a:rPr>
            <a:t> </a:t>
          </a:r>
          <a:r>
            <a:rPr lang="et-EE" sz="1000" dirty="0" err="1">
              <a:solidFill>
                <a:sysClr val="window" lastClr="FFFFFF"/>
              </a:solidFill>
              <a:latin typeface="Calibri" panose="020F0502020204030204"/>
              <a:ea typeface="+mn-ea"/>
              <a:cs typeface="+mn-cs"/>
            </a:rPr>
            <a:t>energy</a:t>
          </a:r>
          <a:r>
            <a:rPr lang="et-EE" sz="1000" dirty="0">
              <a:solidFill>
                <a:sysClr val="window" lastClr="FFFFFF"/>
              </a:solidFill>
              <a:latin typeface="Calibri" panose="020F0502020204030204"/>
              <a:ea typeface="+mn-ea"/>
              <a:cs typeface="+mn-cs"/>
            </a:rPr>
            <a:t> </a:t>
          </a:r>
          <a:r>
            <a:rPr lang="et-EE" sz="1000" dirty="0" err="1">
              <a:solidFill>
                <a:sysClr val="window" lastClr="FFFFFF"/>
              </a:solidFill>
              <a:latin typeface="Calibri" panose="020F0502020204030204"/>
              <a:ea typeface="+mn-ea"/>
              <a:cs typeface="+mn-cs"/>
            </a:rPr>
            <a:t>storage</a:t>
          </a:r>
          <a:endParaRPr lang="en-US" sz="1000" dirty="0">
            <a:solidFill>
              <a:sysClr val="window" lastClr="FFFFFF"/>
            </a:solidFill>
            <a:latin typeface="Calibri" panose="020F0502020204030204"/>
            <a:ea typeface="+mn-ea"/>
            <a:cs typeface="+mn-cs"/>
          </a:endParaRPr>
        </a:p>
      </dgm:t>
    </dgm:pt>
    <dgm:pt modelId="{E6DDA731-696B-4449-8453-563ED3BE7C06}" type="parTrans" cxnId="{A2923801-8EED-4FFD-92B0-658EF9862CA5}">
      <dgm:prSet/>
      <dgm:spPr>
        <a:xfrm>
          <a:off x="6724985" y="3078151"/>
          <a:ext cx="1167341" cy="236898"/>
        </a:xfrm>
        <a:custGeom>
          <a:avLst/>
          <a:gdLst/>
          <a:ahLst/>
          <a:cxnLst/>
          <a:rect l="0" t="0" r="0" b="0"/>
          <a:pathLst>
            <a:path>
              <a:moveTo>
                <a:pt x="1167341" y="0"/>
              </a:moveTo>
              <a:lnTo>
                <a:pt x="1167341" y="118449"/>
              </a:lnTo>
              <a:lnTo>
                <a:pt x="0" y="118449"/>
              </a:lnTo>
              <a:lnTo>
                <a:pt x="0" y="236898"/>
              </a:lnTo>
            </a:path>
          </a:pathLst>
        </a:custGeom>
        <a:noFill/>
        <a:ln w="12700" cap="flat" cmpd="sng" algn="ctr">
          <a:solidFill>
            <a:srgbClr val="70AD47">
              <a:hueOff val="0"/>
              <a:satOff val="0"/>
              <a:lumOff val="0"/>
              <a:alphaOff val="0"/>
            </a:srgbClr>
          </a:solidFill>
          <a:prstDash val="solid"/>
          <a:miter lim="800000"/>
        </a:ln>
        <a:effectLst/>
      </dgm:spPr>
      <dgm:t>
        <a:bodyPr/>
        <a:lstStyle/>
        <a:p>
          <a:endParaRPr lang="en-US" sz="1000" dirty="0"/>
        </a:p>
      </dgm:t>
    </dgm:pt>
    <dgm:pt modelId="{83003BDD-D474-4C4A-84EC-17C6D761CB14}" type="sibTrans" cxnId="{A2923801-8EED-4FFD-92B0-658EF9862CA5}">
      <dgm:prSet/>
      <dgm:spPr/>
      <dgm:t>
        <a:bodyPr/>
        <a:lstStyle/>
        <a:p>
          <a:endParaRPr lang="en-US" sz="1000" dirty="0"/>
        </a:p>
      </dgm:t>
    </dgm:pt>
    <dgm:pt modelId="{683C5F04-984A-4663-91FD-E8EF72848202}" type="asst">
      <dgm:prSet custT="1"/>
      <dgm:spPr>
        <a:xfrm>
          <a:off x="558" y="3315050"/>
          <a:ext cx="888370" cy="592247"/>
        </a:xfrm>
        <a:prstGeom prst="roundRect">
          <a:avLst>
            <a:gd name="adj" fmla="val 10000"/>
          </a:avLst>
        </a:prstGeom>
        <a:solidFill>
          <a:srgbClr val="70AD47">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r>
            <a:rPr lang="et-EE" sz="1000" dirty="0" err="1">
              <a:solidFill>
                <a:sysClr val="window" lastClr="FFFFFF"/>
              </a:solidFill>
              <a:latin typeface="Calibri" panose="020F0502020204030204"/>
              <a:ea typeface="+mn-ea"/>
              <a:cs typeface="+mn-cs"/>
            </a:rPr>
            <a:t>Pumped</a:t>
          </a:r>
          <a:r>
            <a:rPr lang="et-EE" sz="1000" dirty="0">
              <a:solidFill>
                <a:sysClr val="window" lastClr="FFFFFF"/>
              </a:solidFill>
              <a:latin typeface="Calibri" panose="020F0502020204030204"/>
              <a:ea typeface="+mn-ea"/>
              <a:cs typeface="+mn-cs"/>
            </a:rPr>
            <a:t> </a:t>
          </a:r>
          <a:r>
            <a:rPr lang="et-EE" sz="1000" dirty="0" err="1">
              <a:solidFill>
                <a:sysClr val="window" lastClr="FFFFFF"/>
              </a:solidFill>
              <a:latin typeface="Calibri" panose="020F0502020204030204"/>
              <a:ea typeface="+mn-ea"/>
              <a:cs typeface="+mn-cs"/>
            </a:rPr>
            <a:t>hydroelectric</a:t>
          </a:r>
          <a:r>
            <a:rPr lang="et-EE" sz="1000" dirty="0">
              <a:solidFill>
                <a:sysClr val="window" lastClr="FFFFFF"/>
              </a:solidFill>
              <a:latin typeface="Calibri" panose="020F0502020204030204"/>
              <a:ea typeface="+mn-ea"/>
              <a:cs typeface="+mn-cs"/>
            </a:rPr>
            <a:t> </a:t>
          </a:r>
          <a:r>
            <a:rPr lang="et-EE" sz="1000" dirty="0" err="1">
              <a:solidFill>
                <a:sysClr val="window" lastClr="FFFFFF"/>
              </a:solidFill>
              <a:latin typeface="Calibri" panose="020F0502020204030204"/>
              <a:ea typeface="+mn-ea"/>
              <a:cs typeface="+mn-cs"/>
            </a:rPr>
            <a:t>energy</a:t>
          </a:r>
          <a:r>
            <a:rPr lang="et-EE" sz="1000" dirty="0">
              <a:solidFill>
                <a:sysClr val="window" lastClr="FFFFFF"/>
              </a:solidFill>
              <a:latin typeface="Calibri" panose="020F0502020204030204"/>
              <a:ea typeface="+mn-ea"/>
              <a:cs typeface="+mn-cs"/>
            </a:rPr>
            <a:t> </a:t>
          </a:r>
          <a:r>
            <a:rPr lang="et-EE" sz="1000" dirty="0" err="1">
              <a:solidFill>
                <a:sysClr val="window" lastClr="FFFFFF"/>
              </a:solidFill>
              <a:latin typeface="Calibri" panose="020F0502020204030204"/>
              <a:ea typeface="+mn-ea"/>
              <a:cs typeface="+mn-cs"/>
            </a:rPr>
            <a:t>storage</a:t>
          </a:r>
          <a:endParaRPr lang="en-US" sz="1000" dirty="0">
            <a:solidFill>
              <a:sysClr val="window" lastClr="FFFFFF"/>
            </a:solidFill>
            <a:latin typeface="Calibri" panose="020F0502020204030204"/>
            <a:ea typeface="+mn-ea"/>
            <a:cs typeface="+mn-cs"/>
          </a:endParaRPr>
        </a:p>
      </dgm:t>
    </dgm:pt>
    <dgm:pt modelId="{F0F3F0DC-ED02-4782-85D0-FF6D50EAFF22}" type="parTrans" cxnId="{A245F6A9-AE57-4032-B8CB-588E4397A059}">
      <dgm:prSet/>
      <dgm:spPr>
        <a:xfrm>
          <a:off x="444743" y="3078151"/>
          <a:ext cx="1154881" cy="236898"/>
        </a:xfrm>
        <a:custGeom>
          <a:avLst/>
          <a:gdLst/>
          <a:ahLst/>
          <a:cxnLst/>
          <a:rect l="0" t="0" r="0" b="0"/>
          <a:pathLst>
            <a:path>
              <a:moveTo>
                <a:pt x="1154881" y="0"/>
              </a:moveTo>
              <a:lnTo>
                <a:pt x="1154881" y="118449"/>
              </a:lnTo>
              <a:lnTo>
                <a:pt x="0" y="118449"/>
              </a:lnTo>
              <a:lnTo>
                <a:pt x="0" y="236898"/>
              </a:lnTo>
            </a:path>
          </a:pathLst>
        </a:custGeom>
        <a:noFill/>
        <a:ln w="12700" cap="flat" cmpd="sng" algn="ctr">
          <a:solidFill>
            <a:srgbClr val="70AD47">
              <a:hueOff val="0"/>
              <a:satOff val="0"/>
              <a:lumOff val="0"/>
              <a:alphaOff val="0"/>
            </a:srgbClr>
          </a:solidFill>
          <a:prstDash val="solid"/>
          <a:miter lim="800000"/>
        </a:ln>
        <a:effectLst/>
      </dgm:spPr>
      <dgm:t>
        <a:bodyPr/>
        <a:lstStyle/>
        <a:p>
          <a:endParaRPr lang="en-US" sz="1000" dirty="0"/>
        </a:p>
      </dgm:t>
    </dgm:pt>
    <dgm:pt modelId="{6A5EA8D0-3672-4DEA-96C5-531BAB90BCC9}" type="sibTrans" cxnId="{A245F6A9-AE57-4032-B8CB-588E4397A059}">
      <dgm:prSet/>
      <dgm:spPr/>
      <dgm:t>
        <a:bodyPr/>
        <a:lstStyle/>
        <a:p>
          <a:endParaRPr lang="en-US" sz="1000" dirty="0"/>
        </a:p>
      </dgm:t>
    </dgm:pt>
    <dgm:pt modelId="{C2E3B064-B8D5-4211-BF8D-818843028378}" type="asst">
      <dgm:prSet custT="1"/>
      <dgm:spPr>
        <a:xfrm>
          <a:off x="1155439" y="3315050"/>
          <a:ext cx="888370" cy="592247"/>
        </a:xfrm>
        <a:prstGeom prst="roundRect">
          <a:avLst>
            <a:gd name="adj" fmla="val 10000"/>
          </a:avLst>
        </a:prstGeom>
        <a:solidFill>
          <a:srgbClr val="70AD47">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r>
            <a:rPr lang="et-EE" sz="1000" dirty="0" err="1">
              <a:solidFill>
                <a:sysClr val="window" lastClr="FFFFFF"/>
              </a:solidFill>
              <a:latin typeface="Calibri" panose="020F0502020204030204"/>
              <a:ea typeface="+mn-ea"/>
              <a:cs typeface="+mn-cs"/>
            </a:rPr>
            <a:t>Compressed</a:t>
          </a:r>
          <a:r>
            <a:rPr lang="et-EE" sz="1000" dirty="0">
              <a:solidFill>
                <a:sysClr val="window" lastClr="FFFFFF"/>
              </a:solidFill>
              <a:latin typeface="Calibri" panose="020F0502020204030204"/>
              <a:ea typeface="+mn-ea"/>
              <a:cs typeface="+mn-cs"/>
            </a:rPr>
            <a:t> </a:t>
          </a:r>
          <a:r>
            <a:rPr lang="et-EE" sz="1000" dirty="0" err="1">
              <a:solidFill>
                <a:sysClr val="window" lastClr="FFFFFF"/>
              </a:solidFill>
              <a:latin typeface="Calibri" panose="020F0502020204030204"/>
              <a:ea typeface="+mn-ea"/>
              <a:cs typeface="+mn-cs"/>
            </a:rPr>
            <a:t>air</a:t>
          </a:r>
          <a:r>
            <a:rPr lang="et-EE" sz="1000" dirty="0">
              <a:solidFill>
                <a:sysClr val="window" lastClr="FFFFFF"/>
              </a:solidFill>
              <a:latin typeface="Calibri" panose="020F0502020204030204"/>
              <a:ea typeface="+mn-ea"/>
              <a:cs typeface="+mn-cs"/>
            </a:rPr>
            <a:t> </a:t>
          </a:r>
          <a:r>
            <a:rPr lang="et-EE" sz="1000" dirty="0" err="1">
              <a:solidFill>
                <a:sysClr val="window" lastClr="FFFFFF"/>
              </a:solidFill>
              <a:latin typeface="Calibri" panose="020F0502020204030204"/>
              <a:ea typeface="+mn-ea"/>
              <a:cs typeface="+mn-cs"/>
            </a:rPr>
            <a:t>energy</a:t>
          </a:r>
          <a:r>
            <a:rPr lang="et-EE" sz="1000" dirty="0">
              <a:solidFill>
                <a:sysClr val="window" lastClr="FFFFFF"/>
              </a:solidFill>
              <a:latin typeface="Calibri" panose="020F0502020204030204"/>
              <a:ea typeface="+mn-ea"/>
              <a:cs typeface="+mn-cs"/>
            </a:rPr>
            <a:t> </a:t>
          </a:r>
          <a:r>
            <a:rPr lang="et-EE" sz="1000" dirty="0" err="1">
              <a:solidFill>
                <a:sysClr val="window" lastClr="FFFFFF"/>
              </a:solidFill>
              <a:latin typeface="Calibri" panose="020F0502020204030204"/>
              <a:ea typeface="+mn-ea"/>
              <a:cs typeface="+mn-cs"/>
            </a:rPr>
            <a:t>storage</a:t>
          </a:r>
          <a:endParaRPr lang="en-US" sz="1000" dirty="0">
            <a:solidFill>
              <a:sysClr val="window" lastClr="FFFFFF"/>
            </a:solidFill>
            <a:latin typeface="Calibri" panose="020F0502020204030204"/>
            <a:ea typeface="+mn-ea"/>
            <a:cs typeface="+mn-cs"/>
          </a:endParaRPr>
        </a:p>
      </dgm:t>
    </dgm:pt>
    <dgm:pt modelId="{910B75E0-DD3C-4C14-AEBC-D0DDEA35AFFD}" type="parTrans" cxnId="{0EDEF959-4465-4E39-8EAC-983F4308C42D}">
      <dgm:prSet/>
      <dgm:spPr>
        <a:xfrm>
          <a:off x="1553905" y="3078151"/>
          <a:ext cx="91440" cy="236898"/>
        </a:xfrm>
        <a:custGeom>
          <a:avLst/>
          <a:gdLst/>
          <a:ahLst/>
          <a:cxnLst/>
          <a:rect l="0" t="0" r="0" b="0"/>
          <a:pathLst>
            <a:path>
              <a:moveTo>
                <a:pt x="45720" y="0"/>
              </a:moveTo>
              <a:lnTo>
                <a:pt x="45720" y="236898"/>
              </a:lnTo>
            </a:path>
          </a:pathLst>
        </a:custGeom>
        <a:noFill/>
        <a:ln w="12700" cap="flat" cmpd="sng" algn="ctr">
          <a:solidFill>
            <a:srgbClr val="70AD47">
              <a:hueOff val="0"/>
              <a:satOff val="0"/>
              <a:lumOff val="0"/>
              <a:alphaOff val="0"/>
            </a:srgbClr>
          </a:solidFill>
          <a:prstDash val="solid"/>
          <a:miter lim="800000"/>
        </a:ln>
        <a:effectLst/>
      </dgm:spPr>
      <dgm:t>
        <a:bodyPr/>
        <a:lstStyle/>
        <a:p>
          <a:endParaRPr lang="en-US" sz="1000" dirty="0"/>
        </a:p>
      </dgm:t>
    </dgm:pt>
    <dgm:pt modelId="{0E1B1CBB-48BD-46F9-BE50-36F32ED18574}" type="sibTrans" cxnId="{0EDEF959-4465-4E39-8EAC-983F4308C42D}">
      <dgm:prSet/>
      <dgm:spPr/>
      <dgm:t>
        <a:bodyPr/>
        <a:lstStyle/>
        <a:p>
          <a:endParaRPr lang="en-US" sz="1000" dirty="0"/>
        </a:p>
      </dgm:t>
    </dgm:pt>
    <dgm:pt modelId="{90C632B7-BD11-41C0-BD4C-C0310DC1EAA8}" type="asst">
      <dgm:prSet custT="1"/>
      <dgm:spPr>
        <a:xfrm>
          <a:off x="8615482" y="3315050"/>
          <a:ext cx="888370" cy="592247"/>
        </a:xfrm>
        <a:prstGeom prst="roundRect">
          <a:avLst>
            <a:gd name="adj" fmla="val 10000"/>
          </a:avLst>
        </a:prstGeom>
        <a:solidFill>
          <a:srgbClr val="70AD47">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r>
            <a:rPr lang="et-EE" sz="1000" dirty="0" err="1">
              <a:solidFill>
                <a:sysClr val="window" lastClr="FFFFFF"/>
              </a:solidFill>
              <a:latin typeface="Calibri" panose="020F0502020204030204"/>
              <a:ea typeface="+mn-ea"/>
              <a:cs typeface="+mn-cs"/>
            </a:rPr>
            <a:t>Thermochemical</a:t>
          </a:r>
          <a:r>
            <a:rPr lang="et-EE" sz="1000" dirty="0">
              <a:solidFill>
                <a:sysClr val="window" lastClr="FFFFFF"/>
              </a:solidFill>
              <a:latin typeface="Calibri" panose="020F0502020204030204"/>
              <a:ea typeface="+mn-ea"/>
              <a:cs typeface="+mn-cs"/>
            </a:rPr>
            <a:t> </a:t>
          </a:r>
          <a:r>
            <a:rPr lang="et-EE" sz="1000" dirty="0" err="1">
              <a:solidFill>
                <a:sysClr val="window" lastClr="FFFFFF"/>
              </a:solidFill>
              <a:latin typeface="Calibri" panose="020F0502020204030204"/>
              <a:ea typeface="+mn-ea"/>
              <a:cs typeface="+mn-cs"/>
            </a:rPr>
            <a:t>energy</a:t>
          </a:r>
          <a:r>
            <a:rPr lang="et-EE" sz="1000" dirty="0">
              <a:solidFill>
                <a:sysClr val="window" lastClr="FFFFFF"/>
              </a:solidFill>
              <a:latin typeface="Calibri" panose="020F0502020204030204"/>
              <a:ea typeface="+mn-ea"/>
              <a:cs typeface="+mn-cs"/>
            </a:rPr>
            <a:t> </a:t>
          </a:r>
          <a:r>
            <a:rPr lang="et-EE" sz="1000" dirty="0" err="1">
              <a:solidFill>
                <a:sysClr val="window" lastClr="FFFFFF"/>
              </a:solidFill>
              <a:latin typeface="Calibri" panose="020F0502020204030204"/>
              <a:ea typeface="+mn-ea"/>
              <a:cs typeface="+mn-cs"/>
            </a:rPr>
            <a:t>storage</a:t>
          </a:r>
          <a:endParaRPr lang="en-US" sz="1000" dirty="0">
            <a:solidFill>
              <a:sysClr val="window" lastClr="FFFFFF"/>
            </a:solidFill>
            <a:latin typeface="Calibri" panose="020F0502020204030204"/>
            <a:ea typeface="+mn-ea"/>
            <a:cs typeface="+mn-cs"/>
          </a:endParaRPr>
        </a:p>
      </dgm:t>
    </dgm:pt>
    <dgm:pt modelId="{568C7E26-2155-4524-8AD8-5AFAA1A93ED3}" type="parTrans" cxnId="{A0054511-6A19-44A6-AFCF-70D4BCE57183}">
      <dgm:prSet/>
      <dgm:spPr>
        <a:xfrm>
          <a:off x="7892327" y="3078151"/>
          <a:ext cx="1167341" cy="236898"/>
        </a:xfrm>
        <a:custGeom>
          <a:avLst/>
          <a:gdLst/>
          <a:ahLst/>
          <a:cxnLst/>
          <a:rect l="0" t="0" r="0" b="0"/>
          <a:pathLst>
            <a:path>
              <a:moveTo>
                <a:pt x="0" y="0"/>
              </a:moveTo>
              <a:lnTo>
                <a:pt x="0" y="118449"/>
              </a:lnTo>
              <a:lnTo>
                <a:pt x="1167341" y="118449"/>
              </a:lnTo>
              <a:lnTo>
                <a:pt x="1167341" y="236898"/>
              </a:lnTo>
            </a:path>
          </a:pathLst>
        </a:custGeom>
        <a:noFill/>
        <a:ln w="12700" cap="flat" cmpd="sng" algn="ctr">
          <a:solidFill>
            <a:srgbClr val="70AD47">
              <a:hueOff val="0"/>
              <a:satOff val="0"/>
              <a:lumOff val="0"/>
              <a:alphaOff val="0"/>
            </a:srgbClr>
          </a:solidFill>
          <a:prstDash val="solid"/>
          <a:miter lim="800000"/>
        </a:ln>
        <a:effectLst/>
      </dgm:spPr>
      <dgm:t>
        <a:bodyPr/>
        <a:lstStyle/>
        <a:p>
          <a:endParaRPr lang="en-US" sz="1000" dirty="0"/>
        </a:p>
      </dgm:t>
    </dgm:pt>
    <dgm:pt modelId="{6FE45C6E-6A99-4882-9C6A-E9C5F9325803}" type="sibTrans" cxnId="{A0054511-6A19-44A6-AFCF-70D4BCE57183}">
      <dgm:prSet/>
      <dgm:spPr/>
      <dgm:t>
        <a:bodyPr/>
        <a:lstStyle/>
        <a:p>
          <a:endParaRPr lang="en-US" sz="1000" dirty="0"/>
        </a:p>
      </dgm:t>
    </dgm:pt>
    <dgm:pt modelId="{29369D3E-0EBF-4707-964E-548FF79B6AE3}">
      <dgm:prSet custT="1"/>
      <dgm:spPr>
        <a:xfrm>
          <a:off x="9921827" y="2485904"/>
          <a:ext cx="1740326" cy="592247"/>
        </a:xfrm>
        <a:prstGeom prst="roundRect">
          <a:avLst>
            <a:gd name="adj" fmla="val 10000"/>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r>
            <a:rPr lang="et-EE" sz="1000" dirty="0" err="1">
              <a:solidFill>
                <a:sysClr val="window" lastClr="FFFFFF"/>
              </a:solidFill>
              <a:latin typeface="Calibri" panose="020F0502020204030204"/>
              <a:ea typeface="+mn-ea"/>
              <a:cs typeface="+mn-cs"/>
            </a:rPr>
            <a:t>Thermal</a:t>
          </a:r>
          <a:r>
            <a:rPr lang="et-EE" sz="1000" dirty="0">
              <a:solidFill>
                <a:sysClr val="window" lastClr="FFFFFF"/>
              </a:solidFill>
              <a:latin typeface="Calibri" panose="020F0502020204030204"/>
              <a:ea typeface="+mn-ea"/>
              <a:cs typeface="+mn-cs"/>
            </a:rPr>
            <a:t> </a:t>
          </a:r>
          <a:r>
            <a:rPr lang="et-EE" sz="1000" dirty="0" err="1">
              <a:solidFill>
                <a:sysClr val="window" lastClr="FFFFFF"/>
              </a:solidFill>
              <a:latin typeface="Calibri" panose="020F0502020204030204"/>
              <a:ea typeface="+mn-ea"/>
              <a:cs typeface="+mn-cs"/>
            </a:rPr>
            <a:t>energy</a:t>
          </a:r>
          <a:r>
            <a:rPr lang="et-EE" sz="1000" dirty="0">
              <a:solidFill>
                <a:sysClr val="window" lastClr="FFFFFF"/>
              </a:solidFill>
              <a:latin typeface="Calibri" panose="020F0502020204030204"/>
              <a:ea typeface="+mn-ea"/>
              <a:cs typeface="+mn-cs"/>
            </a:rPr>
            <a:t> </a:t>
          </a:r>
          <a:r>
            <a:rPr lang="et-EE" sz="1000" dirty="0" err="1">
              <a:solidFill>
                <a:sysClr val="window" lastClr="FFFFFF"/>
              </a:solidFill>
              <a:latin typeface="Calibri" panose="020F0502020204030204"/>
              <a:ea typeface="+mn-ea"/>
              <a:cs typeface="+mn-cs"/>
            </a:rPr>
            <a:t>storage</a:t>
          </a:r>
          <a:endParaRPr lang="en-US" sz="1000" dirty="0">
            <a:solidFill>
              <a:sysClr val="window" lastClr="FFFFFF"/>
            </a:solidFill>
            <a:latin typeface="Calibri" panose="020F0502020204030204"/>
            <a:ea typeface="+mn-ea"/>
            <a:cs typeface="+mn-cs"/>
          </a:endParaRPr>
        </a:p>
      </dgm:t>
    </dgm:pt>
    <dgm:pt modelId="{EB29F813-F416-4219-897D-2DC7AD2E90F4}" type="parTrans" cxnId="{DC6F73F7-1E8B-478E-AC1C-5305A899FF5A}">
      <dgm:prSet/>
      <dgm:spPr>
        <a:xfrm>
          <a:off x="6181867" y="2249005"/>
          <a:ext cx="4610123" cy="236898"/>
        </a:xfrm>
        <a:custGeom>
          <a:avLst/>
          <a:gdLst/>
          <a:ahLst/>
          <a:cxnLst/>
          <a:rect l="0" t="0" r="0" b="0"/>
          <a:pathLst>
            <a:path>
              <a:moveTo>
                <a:pt x="0" y="0"/>
              </a:moveTo>
              <a:lnTo>
                <a:pt x="0" y="118449"/>
              </a:lnTo>
              <a:lnTo>
                <a:pt x="4610123" y="118449"/>
              </a:lnTo>
              <a:lnTo>
                <a:pt x="4610123" y="236898"/>
              </a:lnTo>
            </a:path>
          </a:pathLst>
        </a:custGeom>
        <a:noFill/>
        <a:ln w="12700" cap="flat" cmpd="sng" algn="ctr">
          <a:solidFill>
            <a:srgbClr val="4472C4">
              <a:hueOff val="0"/>
              <a:satOff val="0"/>
              <a:lumOff val="0"/>
              <a:alphaOff val="0"/>
            </a:srgbClr>
          </a:solidFill>
          <a:prstDash val="solid"/>
          <a:miter lim="800000"/>
        </a:ln>
        <a:effectLst/>
      </dgm:spPr>
      <dgm:t>
        <a:bodyPr/>
        <a:lstStyle/>
        <a:p>
          <a:endParaRPr lang="en-US" sz="1000" dirty="0"/>
        </a:p>
      </dgm:t>
    </dgm:pt>
    <dgm:pt modelId="{C30B683D-A6C6-46DA-B703-1C0F44792ACD}" type="sibTrans" cxnId="{DC6F73F7-1E8B-478E-AC1C-5305A899FF5A}">
      <dgm:prSet/>
      <dgm:spPr/>
      <dgm:t>
        <a:bodyPr/>
        <a:lstStyle/>
        <a:p>
          <a:endParaRPr lang="en-US" sz="1000" dirty="0"/>
        </a:p>
      </dgm:t>
    </dgm:pt>
    <dgm:pt modelId="{1FA87BC7-1A54-4C99-9A8F-724F84403441}">
      <dgm:prSet custT="1"/>
      <dgm:spPr>
        <a:xfrm>
          <a:off x="6255881" y="4144196"/>
          <a:ext cx="938208" cy="1108846"/>
        </a:xfrm>
        <a:prstGeom prst="roundRect">
          <a:avLst>
            <a:gd name="adj" fmla="val 10000"/>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r>
            <a:rPr kumimoji="0" lang="ru-RU" sz="1000" b="0" i="0" u="none" strike="noStrike" cap="none" spc="0" normalizeH="0" baseline="0" noProof="0">
              <a:ln>
                <a:noFill/>
              </a:ln>
              <a:solidFill>
                <a:sysClr val="window" lastClr="FFFFFF"/>
              </a:solidFill>
              <a:effectLst/>
              <a:uLnTx/>
              <a:uFillTx/>
              <a:latin typeface="Calibri" panose="020F0502020204030204"/>
              <a:ea typeface="+mn-ea"/>
              <a:cs typeface="+mn-cs"/>
            </a:rPr>
            <a:t>*</a:t>
          </a:r>
          <a:r>
            <a:rPr kumimoji="0" lang="lv-LV" sz="1000" b="0" i="0" u="none" strike="noStrike" cap="none" spc="0" normalizeH="0" baseline="0" noProof="0">
              <a:ln>
                <a:noFill/>
              </a:ln>
              <a:solidFill>
                <a:sysClr val="window" lastClr="FFFFFF"/>
              </a:solidFill>
              <a:effectLst/>
              <a:uLnTx/>
              <a:uFillTx/>
              <a:latin typeface="Calibri" panose="020F0502020204030204"/>
              <a:ea typeface="+mn-ea"/>
              <a:cs typeface="+mn-cs"/>
            </a:rPr>
            <a:t>Batteries (</a:t>
          </a:r>
          <a:r>
            <a:rPr kumimoji="0" lang="et-EE" sz="1000" b="0" i="0" u="none" strike="noStrike" cap="none" spc="0" normalizeH="0" baseline="0" noProof="0">
              <a:ln>
                <a:noFill/>
              </a:ln>
              <a:solidFill>
                <a:sysClr val="window" lastClr="FFFFFF"/>
              </a:solidFill>
              <a:effectLst/>
              <a:uLnTx/>
              <a:uFillTx/>
              <a:latin typeface="Calibri" panose="020F0502020204030204"/>
              <a:ea typeface="+mn-ea"/>
              <a:cs typeface="+mn-cs"/>
            </a:rPr>
            <a:t>Lead-Acid ,</a:t>
          </a:r>
          <a:r>
            <a:rPr kumimoji="0" lang="et-EE" sz="1000" b="0" i="0" u="none" strike="noStrike" cap="none" spc="0" normalizeH="0" noProof="0">
              <a:ln>
                <a:noFill/>
              </a:ln>
              <a:solidFill>
                <a:sysClr val="window" lastClr="FFFFFF"/>
              </a:solidFill>
              <a:effectLst/>
              <a:uLnTx/>
              <a:uFillTx/>
              <a:latin typeface="Calibri" panose="020F0502020204030204"/>
              <a:ea typeface="+mn-ea"/>
              <a:cs typeface="+mn-cs"/>
            </a:rPr>
            <a:t> </a:t>
          </a:r>
          <a:r>
            <a:rPr kumimoji="0" lang="et-EE" sz="1000" b="0" i="0" u="none" strike="noStrike" cap="none" spc="0" normalizeH="0" baseline="0" noProof="0">
              <a:ln>
                <a:noFill/>
              </a:ln>
              <a:solidFill>
                <a:sysClr val="window" lastClr="FFFFFF"/>
              </a:solidFill>
              <a:effectLst/>
              <a:uLnTx/>
              <a:uFillTx/>
              <a:latin typeface="Calibri" panose="020F0502020204030204"/>
              <a:ea typeface="+mn-ea"/>
              <a:cs typeface="+mn-cs"/>
            </a:rPr>
            <a:t>Lithium</a:t>
          </a:r>
          <a:r>
            <a:rPr lang="et-EE" sz="1000">
              <a:solidFill>
                <a:sysClr val="window" lastClr="FFFFFF"/>
              </a:solidFill>
              <a:latin typeface="Calibri" panose="020F0502020204030204"/>
            </a:rPr>
            <a:t>, </a:t>
          </a:r>
          <a:r>
            <a:rPr kumimoji="0" lang="et-EE" sz="1000" b="0" i="0" u="none" strike="noStrike" cap="none" spc="0" normalizeH="0" baseline="0" noProof="0">
              <a:ln>
                <a:noFill/>
              </a:ln>
              <a:solidFill>
                <a:sysClr val="window" lastClr="FFFFFF"/>
              </a:solidFill>
              <a:effectLst/>
              <a:uLnTx/>
              <a:uFillTx/>
              <a:latin typeface="Calibri" panose="020F0502020204030204"/>
              <a:ea typeface="+mn-ea"/>
              <a:cs typeface="+mn-cs"/>
            </a:rPr>
            <a:t>Lithium-Ion)</a:t>
          </a:r>
        </a:p>
        <a:p>
          <a:r>
            <a:rPr kumimoji="0" lang="et-EE" sz="1000" b="0" i="0" u="none" strike="noStrike" cap="none" spc="0" normalizeH="0" baseline="0" noProof="0">
              <a:ln>
                <a:noFill/>
              </a:ln>
              <a:solidFill>
                <a:sysClr val="window" lastClr="FFFFFF"/>
              </a:solidFill>
              <a:effectLst/>
              <a:uLnTx/>
              <a:uFillTx/>
              <a:latin typeface="Calibri" panose="020F0502020204030204"/>
              <a:ea typeface="+mn-ea"/>
              <a:cs typeface="+mn-cs"/>
            </a:rPr>
            <a:t>*Fuel Cells</a:t>
          </a:r>
        </a:p>
        <a:p>
          <a:r>
            <a:rPr kumimoji="0" lang="et-EE" sz="1000" b="0" i="0" u="none" strike="noStrike" cap="none" spc="0" normalizeH="0" baseline="0" noProof="0">
              <a:ln>
                <a:noFill/>
              </a:ln>
              <a:solidFill>
                <a:sysClr val="window" lastClr="FFFFFF"/>
              </a:solidFill>
              <a:effectLst/>
              <a:uLnTx/>
              <a:uFillTx/>
              <a:latin typeface="Calibri" panose="020F0502020204030204"/>
              <a:ea typeface="+mn-ea"/>
              <a:cs typeface="+mn-cs"/>
            </a:rPr>
            <a:t>* Flow Batteries</a:t>
          </a:r>
          <a:endParaRPr lang="en-US" sz="1000" dirty="0">
            <a:solidFill>
              <a:sysClr val="window" lastClr="FFFFFF"/>
            </a:solidFill>
            <a:latin typeface="Calibri" panose="020F0502020204030204"/>
            <a:ea typeface="+mn-ea"/>
            <a:cs typeface="+mn-cs"/>
          </a:endParaRPr>
        </a:p>
      </dgm:t>
    </dgm:pt>
    <dgm:pt modelId="{FD06B824-52B5-4E89-BF5A-0BBCBF20CDAE}" type="parTrans" cxnId="{53554CEF-E851-4D6A-B11E-4BF05BBF59F9}">
      <dgm:prSet/>
      <dgm:spPr>
        <a:xfrm>
          <a:off x="6679265" y="3907297"/>
          <a:ext cx="91440" cy="236898"/>
        </a:xfrm>
        <a:custGeom>
          <a:avLst/>
          <a:gdLst/>
          <a:ahLst/>
          <a:cxnLst/>
          <a:rect l="0" t="0" r="0" b="0"/>
          <a:pathLst>
            <a:path>
              <a:moveTo>
                <a:pt x="45720" y="0"/>
              </a:moveTo>
              <a:lnTo>
                <a:pt x="45720" y="236898"/>
              </a:lnTo>
            </a:path>
          </a:pathLst>
        </a:custGeom>
        <a:noFill/>
        <a:ln w="12700" cap="flat" cmpd="sng" algn="ctr">
          <a:solidFill>
            <a:srgbClr val="5B9BD5">
              <a:hueOff val="0"/>
              <a:satOff val="0"/>
              <a:lumOff val="0"/>
              <a:alphaOff val="0"/>
            </a:srgbClr>
          </a:solidFill>
          <a:prstDash val="solid"/>
          <a:miter lim="800000"/>
        </a:ln>
        <a:effectLst/>
      </dgm:spPr>
      <dgm:t>
        <a:bodyPr/>
        <a:lstStyle/>
        <a:p>
          <a:endParaRPr lang="en-US" sz="1000" dirty="0"/>
        </a:p>
      </dgm:t>
    </dgm:pt>
    <dgm:pt modelId="{E0872E66-67A7-4146-8FAD-30D05D3D47A3}" type="sibTrans" cxnId="{53554CEF-E851-4D6A-B11E-4BF05BBF59F9}">
      <dgm:prSet/>
      <dgm:spPr/>
      <dgm:t>
        <a:bodyPr/>
        <a:lstStyle/>
        <a:p>
          <a:endParaRPr lang="en-US" sz="1000" dirty="0"/>
        </a:p>
      </dgm:t>
    </dgm:pt>
    <dgm:pt modelId="{AF4EE7D7-2F71-4311-A614-6B4E8ACD4C71}">
      <dgm:prSet custT="1"/>
      <dgm:spPr>
        <a:xfrm>
          <a:off x="8615482" y="4144196"/>
          <a:ext cx="888370" cy="908204"/>
        </a:xfrm>
        <a:prstGeom prst="roundRect">
          <a:avLst>
            <a:gd name="adj" fmla="val 10000"/>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r>
            <a:rPr lang="en-US" sz="1000">
              <a:solidFill>
                <a:sysClr val="window" lastClr="FFFFFF"/>
              </a:solidFill>
              <a:latin typeface="Calibri" panose="020F0502020204030204"/>
              <a:ea typeface="+mn-ea"/>
              <a:cs typeface="+mn-cs"/>
            </a:rPr>
            <a:t> Chemical heat pump</a:t>
          </a:r>
          <a:r>
            <a:rPr lang="lv-LV" sz="1000">
              <a:solidFill>
                <a:sysClr val="window" lastClr="FFFFFF"/>
              </a:solidFill>
              <a:latin typeface="Calibri" panose="020F0502020204030204"/>
              <a:ea typeface="+mn-ea"/>
              <a:cs typeface="+mn-cs"/>
            </a:rPr>
            <a:t>s</a:t>
          </a:r>
          <a:endParaRPr lang="en-US" sz="1000">
            <a:solidFill>
              <a:sysClr val="window" lastClr="FFFFFF"/>
            </a:solidFill>
            <a:latin typeface="Calibri" panose="020F0502020204030204"/>
            <a:ea typeface="+mn-ea"/>
            <a:cs typeface="+mn-cs"/>
          </a:endParaRPr>
        </a:p>
        <a:p>
          <a:endParaRPr lang="en-US" sz="1000" dirty="0">
            <a:solidFill>
              <a:sysClr val="window" lastClr="FFFFFF"/>
            </a:solidFill>
            <a:latin typeface="Calibri" panose="020F0502020204030204"/>
            <a:ea typeface="+mn-ea"/>
            <a:cs typeface="+mn-cs"/>
          </a:endParaRPr>
        </a:p>
      </dgm:t>
    </dgm:pt>
    <dgm:pt modelId="{E9E824AF-5BB8-4D68-A863-F00B56F164D9}" type="parTrans" cxnId="{B08B6659-EA03-442C-A834-C84790B9CFE3}">
      <dgm:prSet/>
      <dgm:spPr>
        <a:xfrm>
          <a:off x="9013948" y="3907297"/>
          <a:ext cx="91440" cy="236898"/>
        </a:xfrm>
        <a:custGeom>
          <a:avLst/>
          <a:gdLst/>
          <a:ahLst/>
          <a:cxnLst/>
          <a:rect l="0" t="0" r="0" b="0"/>
          <a:pathLst>
            <a:path>
              <a:moveTo>
                <a:pt x="45720" y="0"/>
              </a:moveTo>
              <a:lnTo>
                <a:pt x="45720" y="236898"/>
              </a:lnTo>
            </a:path>
          </a:pathLst>
        </a:custGeom>
        <a:noFill/>
        <a:ln w="12700" cap="flat" cmpd="sng" algn="ctr">
          <a:solidFill>
            <a:srgbClr val="5B9BD5">
              <a:hueOff val="0"/>
              <a:satOff val="0"/>
              <a:lumOff val="0"/>
              <a:alphaOff val="0"/>
            </a:srgbClr>
          </a:solidFill>
          <a:prstDash val="solid"/>
          <a:miter lim="800000"/>
        </a:ln>
        <a:effectLst/>
      </dgm:spPr>
      <dgm:t>
        <a:bodyPr/>
        <a:lstStyle/>
        <a:p>
          <a:endParaRPr lang="en-US" sz="1000" dirty="0"/>
        </a:p>
      </dgm:t>
    </dgm:pt>
    <dgm:pt modelId="{019B76E3-948B-43F7-BE84-2C7DEABFC4E3}" type="sibTrans" cxnId="{B08B6659-EA03-442C-A834-C84790B9CFE3}">
      <dgm:prSet/>
      <dgm:spPr/>
      <dgm:t>
        <a:bodyPr/>
        <a:lstStyle/>
        <a:p>
          <a:endParaRPr lang="en-US" sz="1000" dirty="0"/>
        </a:p>
      </dgm:t>
    </dgm:pt>
    <dgm:pt modelId="{6DB76FB3-1C58-4787-AA09-C474A7B7E9B3}">
      <dgm:prSet custT="1"/>
      <dgm:spPr>
        <a:xfrm>
          <a:off x="10925246" y="3315050"/>
          <a:ext cx="888370" cy="592247"/>
        </a:xfrm>
        <a:prstGeom prst="roundRect">
          <a:avLst>
            <a:gd name="adj" fmla="val 10000"/>
          </a:avLst>
        </a:prstGeom>
        <a:solidFill>
          <a:srgbClr val="70AD47">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r>
            <a:rPr lang="lv-LV" sz="1000">
              <a:solidFill>
                <a:sysClr val="window" lastClr="FFFFFF"/>
              </a:solidFill>
              <a:latin typeface="Calibri" panose="020F0502020204030204"/>
              <a:ea typeface="+mn-ea"/>
              <a:cs typeface="+mn-cs"/>
            </a:rPr>
            <a:t>Latent heat storage</a:t>
          </a:r>
          <a:endParaRPr lang="en-US" sz="1000" dirty="0">
            <a:solidFill>
              <a:sysClr val="window" lastClr="FFFFFF"/>
            </a:solidFill>
            <a:latin typeface="Calibri" panose="020F0502020204030204"/>
            <a:ea typeface="+mn-ea"/>
            <a:cs typeface="+mn-cs"/>
          </a:endParaRPr>
        </a:p>
      </dgm:t>
    </dgm:pt>
    <dgm:pt modelId="{C6A53DFC-C382-47AE-AB97-CA095CCC7C6A}" type="parTrans" cxnId="{4C685F68-7D49-4429-92AC-D8584BA69EC7}">
      <dgm:prSet/>
      <dgm:spPr>
        <a:xfrm>
          <a:off x="10791990" y="3078151"/>
          <a:ext cx="577440" cy="236898"/>
        </a:xfrm>
        <a:custGeom>
          <a:avLst/>
          <a:gdLst/>
          <a:ahLst/>
          <a:cxnLst/>
          <a:rect l="0" t="0" r="0" b="0"/>
          <a:pathLst>
            <a:path>
              <a:moveTo>
                <a:pt x="0" y="0"/>
              </a:moveTo>
              <a:lnTo>
                <a:pt x="0" y="118449"/>
              </a:lnTo>
              <a:lnTo>
                <a:pt x="577440" y="118449"/>
              </a:lnTo>
              <a:lnTo>
                <a:pt x="577440" y="236898"/>
              </a:lnTo>
            </a:path>
          </a:pathLst>
        </a:custGeom>
        <a:noFill/>
        <a:ln w="12700" cap="flat" cmpd="sng" algn="ctr">
          <a:solidFill>
            <a:srgbClr val="70AD47">
              <a:hueOff val="0"/>
              <a:satOff val="0"/>
              <a:lumOff val="0"/>
              <a:alphaOff val="0"/>
            </a:srgbClr>
          </a:solidFill>
          <a:prstDash val="solid"/>
          <a:miter lim="800000"/>
        </a:ln>
        <a:effectLst/>
      </dgm:spPr>
      <dgm:t>
        <a:bodyPr/>
        <a:lstStyle/>
        <a:p>
          <a:endParaRPr lang="en-US" sz="1000" dirty="0"/>
        </a:p>
      </dgm:t>
    </dgm:pt>
    <dgm:pt modelId="{F89A272D-74F3-4C75-A5C5-62FC81B06088}" type="sibTrans" cxnId="{4C685F68-7D49-4429-92AC-D8584BA69EC7}">
      <dgm:prSet/>
      <dgm:spPr/>
      <dgm:t>
        <a:bodyPr/>
        <a:lstStyle/>
        <a:p>
          <a:endParaRPr lang="en-US" sz="1000" dirty="0"/>
        </a:p>
      </dgm:t>
    </dgm:pt>
    <dgm:pt modelId="{898BE51A-CC28-4BC5-AAE9-76793CD9E2FA}">
      <dgm:prSet custT="1"/>
      <dgm:spPr>
        <a:xfrm>
          <a:off x="9770364" y="4144196"/>
          <a:ext cx="888370" cy="1106116"/>
        </a:xfrm>
        <a:prstGeom prst="roundRect">
          <a:avLst>
            <a:gd name="adj" fmla="val 10000"/>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r>
            <a:rPr lang="lv-LV" sz="1000">
              <a:solidFill>
                <a:sysClr val="window" lastClr="FFFFFF"/>
              </a:solidFill>
              <a:latin typeface="Calibri" panose="020F0502020204030204"/>
              <a:ea typeface="+mn-ea"/>
              <a:cs typeface="+mn-cs"/>
            </a:rPr>
            <a:t>*water accumulator tank</a:t>
          </a:r>
        </a:p>
        <a:p>
          <a:r>
            <a:rPr lang="lv-LV" sz="1000">
              <a:solidFill>
                <a:sysClr val="window" lastClr="FFFFFF"/>
              </a:solidFill>
              <a:latin typeface="Calibri" panose="020F0502020204030204"/>
              <a:ea typeface="+mn-ea"/>
              <a:cs typeface="+mn-cs"/>
            </a:rPr>
            <a:t>*molten salt storage</a:t>
          </a:r>
        </a:p>
        <a:p>
          <a:r>
            <a:rPr lang="lv-LV" sz="1000">
              <a:solidFill>
                <a:sysClr val="window" lastClr="FFFFFF"/>
              </a:solidFill>
              <a:latin typeface="Calibri" panose="020F0502020204030204"/>
              <a:ea typeface="+mn-ea"/>
              <a:cs typeface="+mn-cs"/>
            </a:rPr>
            <a:t>*aquifer</a:t>
          </a:r>
        </a:p>
        <a:p>
          <a:r>
            <a:rPr lang="lv-LV" sz="1000">
              <a:solidFill>
                <a:sysClr val="window" lastClr="FFFFFF"/>
              </a:solidFill>
              <a:latin typeface="Calibri" panose="020F0502020204030204"/>
              <a:ea typeface="+mn-ea"/>
              <a:cs typeface="+mn-cs"/>
            </a:rPr>
            <a:t>*borehole </a:t>
          </a:r>
          <a:endParaRPr lang="lv-LV" sz="1000" dirty="0">
            <a:solidFill>
              <a:sysClr val="window" lastClr="FFFFFF"/>
            </a:solidFill>
            <a:latin typeface="Calibri" panose="020F0502020204030204"/>
            <a:ea typeface="+mn-ea"/>
            <a:cs typeface="+mn-cs"/>
          </a:endParaRPr>
        </a:p>
      </dgm:t>
    </dgm:pt>
    <dgm:pt modelId="{161050B6-624E-414C-B704-CF1D9244B0B7}" type="parTrans" cxnId="{1344380B-4766-4863-9980-1210A00AC7BB}">
      <dgm:prSet/>
      <dgm:spPr>
        <a:xfrm>
          <a:off x="10168829" y="3907297"/>
          <a:ext cx="91440" cy="236898"/>
        </a:xfrm>
        <a:custGeom>
          <a:avLst/>
          <a:gdLst/>
          <a:ahLst/>
          <a:cxnLst/>
          <a:rect l="0" t="0" r="0" b="0"/>
          <a:pathLst>
            <a:path>
              <a:moveTo>
                <a:pt x="45720" y="0"/>
              </a:moveTo>
              <a:lnTo>
                <a:pt x="45720" y="236898"/>
              </a:lnTo>
            </a:path>
          </a:pathLst>
        </a:custGeom>
        <a:noFill/>
        <a:ln w="12700" cap="flat" cmpd="sng" algn="ctr">
          <a:solidFill>
            <a:srgbClr val="5B9BD5">
              <a:hueOff val="0"/>
              <a:satOff val="0"/>
              <a:lumOff val="0"/>
              <a:alphaOff val="0"/>
            </a:srgbClr>
          </a:solidFill>
          <a:prstDash val="solid"/>
          <a:miter lim="800000"/>
        </a:ln>
        <a:effectLst/>
      </dgm:spPr>
      <dgm:t>
        <a:bodyPr/>
        <a:lstStyle/>
        <a:p>
          <a:endParaRPr lang="en-US" sz="1000" dirty="0"/>
        </a:p>
      </dgm:t>
    </dgm:pt>
    <dgm:pt modelId="{887112A6-C8C6-4E5F-9154-4FD6D35FF231}" type="sibTrans" cxnId="{1344380B-4766-4863-9980-1210A00AC7BB}">
      <dgm:prSet/>
      <dgm:spPr/>
      <dgm:t>
        <a:bodyPr/>
        <a:lstStyle/>
        <a:p>
          <a:endParaRPr lang="en-US" sz="1000" dirty="0"/>
        </a:p>
      </dgm:t>
    </dgm:pt>
    <dgm:pt modelId="{AFC5A2D7-DE74-44BA-8887-4D6DC7C4FAB3}">
      <dgm:prSet custT="1"/>
      <dgm:spPr>
        <a:xfrm>
          <a:off x="10925246" y="4144196"/>
          <a:ext cx="888370" cy="592247"/>
        </a:xfrm>
        <a:prstGeom prst="roundRect">
          <a:avLst>
            <a:gd name="adj" fmla="val 10000"/>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r>
            <a:rPr lang="lv-LV" sz="1000">
              <a:solidFill>
                <a:sysClr val="window" lastClr="FFFFFF"/>
              </a:solidFill>
              <a:latin typeface="Calibri" panose="020F0502020204030204"/>
              <a:ea typeface="+mn-ea"/>
              <a:cs typeface="+mn-cs"/>
            </a:rPr>
            <a:t>Phase change materials</a:t>
          </a:r>
          <a:endParaRPr lang="en-US" sz="1000" dirty="0">
            <a:solidFill>
              <a:sysClr val="window" lastClr="FFFFFF"/>
            </a:solidFill>
            <a:latin typeface="Calibri" panose="020F0502020204030204"/>
            <a:ea typeface="+mn-ea"/>
            <a:cs typeface="+mn-cs"/>
          </a:endParaRPr>
        </a:p>
      </dgm:t>
    </dgm:pt>
    <dgm:pt modelId="{F1DCEE1E-C32F-4517-8A7D-A153CBA46C69}" type="parTrans" cxnId="{64170079-B657-4BDB-B145-2E1276D57FE6}">
      <dgm:prSet/>
      <dgm:spPr>
        <a:xfrm>
          <a:off x="11323711" y="3907297"/>
          <a:ext cx="91440" cy="236898"/>
        </a:xfrm>
        <a:custGeom>
          <a:avLst/>
          <a:gdLst/>
          <a:ahLst/>
          <a:cxnLst/>
          <a:rect l="0" t="0" r="0" b="0"/>
          <a:pathLst>
            <a:path>
              <a:moveTo>
                <a:pt x="45720" y="0"/>
              </a:moveTo>
              <a:lnTo>
                <a:pt x="45720" y="236898"/>
              </a:lnTo>
            </a:path>
          </a:pathLst>
        </a:custGeom>
        <a:noFill/>
        <a:ln w="12700" cap="flat" cmpd="sng" algn="ctr">
          <a:solidFill>
            <a:srgbClr val="5B9BD5">
              <a:hueOff val="0"/>
              <a:satOff val="0"/>
              <a:lumOff val="0"/>
              <a:alphaOff val="0"/>
            </a:srgbClr>
          </a:solidFill>
          <a:prstDash val="solid"/>
          <a:miter lim="800000"/>
        </a:ln>
        <a:effectLst/>
      </dgm:spPr>
      <dgm:t>
        <a:bodyPr/>
        <a:lstStyle/>
        <a:p>
          <a:endParaRPr lang="en-US" sz="1000" dirty="0"/>
        </a:p>
      </dgm:t>
    </dgm:pt>
    <dgm:pt modelId="{973B7E12-1A9B-4D7D-95FA-A38E4A7DFA03}" type="sibTrans" cxnId="{64170079-B657-4BDB-B145-2E1276D57FE6}">
      <dgm:prSet/>
      <dgm:spPr/>
      <dgm:t>
        <a:bodyPr/>
        <a:lstStyle/>
        <a:p>
          <a:endParaRPr lang="en-US" sz="1000" dirty="0"/>
        </a:p>
      </dgm:t>
    </dgm:pt>
    <dgm:pt modelId="{6B1A81F7-5932-4885-8342-E9BF061FDA72}">
      <dgm:prSet custT="1"/>
      <dgm:spPr>
        <a:xfrm>
          <a:off x="558" y="4144196"/>
          <a:ext cx="888370" cy="592247"/>
        </a:xfrm>
        <a:prstGeom prst="roundRect">
          <a:avLst>
            <a:gd name="adj" fmla="val 10000"/>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r>
            <a:rPr lang="lv-LV" sz="1000">
              <a:solidFill>
                <a:sysClr val="window" lastClr="FFFFFF"/>
              </a:solidFill>
              <a:latin typeface="Calibri" panose="020F0502020204030204"/>
              <a:ea typeface="+mn-ea"/>
              <a:cs typeface="+mn-cs"/>
            </a:rPr>
            <a:t>Pumped hydroelectric stations</a:t>
          </a:r>
          <a:endParaRPr lang="en-US" sz="1000" dirty="0">
            <a:solidFill>
              <a:sysClr val="window" lastClr="FFFFFF"/>
            </a:solidFill>
            <a:latin typeface="Calibri" panose="020F0502020204030204"/>
            <a:ea typeface="+mn-ea"/>
            <a:cs typeface="+mn-cs"/>
          </a:endParaRPr>
        </a:p>
      </dgm:t>
    </dgm:pt>
    <dgm:pt modelId="{9216F4B6-382E-4452-87D6-FFC3F27F5C3D}" type="parTrans" cxnId="{0FF31A1C-5DCD-4EDD-BC14-A60F8CDA46A9}">
      <dgm:prSet/>
      <dgm:spPr>
        <a:xfrm>
          <a:off x="399023" y="3907297"/>
          <a:ext cx="91440" cy="236898"/>
        </a:xfrm>
        <a:custGeom>
          <a:avLst/>
          <a:gdLst/>
          <a:ahLst/>
          <a:cxnLst/>
          <a:rect l="0" t="0" r="0" b="0"/>
          <a:pathLst>
            <a:path>
              <a:moveTo>
                <a:pt x="45720" y="0"/>
              </a:moveTo>
              <a:lnTo>
                <a:pt x="45720" y="236898"/>
              </a:lnTo>
            </a:path>
          </a:pathLst>
        </a:custGeom>
        <a:noFill/>
        <a:ln w="12700" cap="flat" cmpd="sng" algn="ctr">
          <a:solidFill>
            <a:srgbClr val="5B9BD5">
              <a:hueOff val="0"/>
              <a:satOff val="0"/>
              <a:lumOff val="0"/>
              <a:alphaOff val="0"/>
            </a:srgbClr>
          </a:solidFill>
          <a:prstDash val="solid"/>
          <a:miter lim="800000"/>
        </a:ln>
        <a:effectLst/>
      </dgm:spPr>
      <dgm:t>
        <a:bodyPr/>
        <a:lstStyle/>
        <a:p>
          <a:endParaRPr lang="en-US" sz="1000" dirty="0"/>
        </a:p>
      </dgm:t>
    </dgm:pt>
    <dgm:pt modelId="{4259ECAD-520C-4809-B1F5-E0B690D7E266}" type="sibTrans" cxnId="{0FF31A1C-5DCD-4EDD-BC14-A60F8CDA46A9}">
      <dgm:prSet/>
      <dgm:spPr/>
      <dgm:t>
        <a:bodyPr/>
        <a:lstStyle/>
        <a:p>
          <a:endParaRPr lang="en-US" sz="1000" dirty="0"/>
        </a:p>
      </dgm:t>
    </dgm:pt>
    <dgm:pt modelId="{53585A69-B686-4A05-8F3C-7472ED77B725}">
      <dgm:prSet custT="1"/>
      <dgm:spPr>
        <a:xfrm>
          <a:off x="1155439" y="4144196"/>
          <a:ext cx="888370" cy="1180869"/>
        </a:xfrm>
        <a:prstGeom prst="roundRect">
          <a:avLst>
            <a:gd name="adj" fmla="val 10000"/>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r>
            <a:rPr lang="en-US" sz="1000">
              <a:solidFill>
                <a:sysClr val="window" lastClr="FFFFFF"/>
              </a:solidFill>
              <a:latin typeface="Calibri" panose="020F0502020204030204"/>
              <a:ea typeface="+mn-ea"/>
              <a:cs typeface="+mn-cs"/>
            </a:rPr>
            <a:t> </a:t>
          </a:r>
          <a:r>
            <a:rPr lang="lv-LV" sz="1000">
              <a:solidFill>
                <a:sysClr val="window" lastClr="FFFFFF"/>
              </a:solidFill>
              <a:latin typeface="Calibri" panose="020F0502020204030204"/>
              <a:ea typeface="+mn-ea"/>
              <a:cs typeface="+mn-cs"/>
            </a:rPr>
            <a:t>*</a:t>
          </a:r>
          <a:r>
            <a:rPr lang="en-US" sz="1000">
              <a:solidFill>
                <a:sysClr val="window" lastClr="FFFFFF"/>
              </a:solidFill>
              <a:latin typeface="Calibri" panose="020F0502020204030204"/>
              <a:ea typeface="+mn-ea"/>
              <a:cs typeface="+mn-cs"/>
            </a:rPr>
            <a:t>diabatic CAES</a:t>
          </a:r>
        </a:p>
        <a:p>
          <a:r>
            <a:rPr lang="lv-LV" sz="1000">
              <a:solidFill>
                <a:sysClr val="window" lastClr="FFFFFF"/>
              </a:solidFill>
              <a:latin typeface="Calibri" panose="020F0502020204030204"/>
              <a:ea typeface="+mn-ea"/>
              <a:cs typeface="+mn-cs"/>
            </a:rPr>
            <a:t>*</a:t>
          </a:r>
          <a:r>
            <a:rPr lang="en-US" sz="1000">
              <a:solidFill>
                <a:sysClr val="window" lastClr="FFFFFF"/>
              </a:solidFill>
              <a:latin typeface="Calibri" panose="020F0502020204030204"/>
              <a:ea typeface="+mn-ea"/>
              <a:cs typeface="+mn-cs"/>
            </a:rPr>
            <a:t>adiabatic</a:t>
          </a:r>
          <a:r>
            <a:rPr lang="lv-LV" sz="1000">
              <a:solidFill>
                <a:sysClr val="window" lastClr="FFFFFF"/>
              </a:solidFill>
              <a:latin typeface="Calibri" panose="020F0502020204030204"/>
              <a:ea typeface="+mn-ea"/>
              <a:cs typeface="+mn-cs"/>
            </a:rPr>
            <a:t> CAES</a:t>
          </a:r>
          <a:r>
            <a:rPr lang="en-US" sz="1000">
              <a:solidFill>
                <a:sysClr val="window" lastClr="FFFFFF"/>
              </a:solidFill>
              <a:latin typeface="Calibri" panose="020F0502020204030204"/>
              <a:ea typeface="+mn-ea"/>
              <a:cs typeface="+mn-cs"/>
            </a:rPr>
            <a:t> </a:t>
          </a:r>
          <a:r>
            <a:rPr lang="lv-LV" sz="1000">
              <a:solidFill>
                <a:sysClr val="window" lastClr="FFFFFF"/>
              </a:solidFill>
              <a:latin typeface="Calibri" panose="020F0502020204030204"/>
              <a:ea typeface="+mn-ea"/>
              <a:cs typeface="+mn-cs"/>
            </a:rPr>
            <a:t>*</a:t>
          </a:r>
          <a:r>
            <a:rPr lang="en-US" sz="1000">
              <a:solidFill>
                <a:sysClr val="window" lastClr="FFFFFF"/>
              </a:solidFill>
              <a:latin typeface="Calibri" panose="020F0502020204030204"/>
              <a:ea typeface="+mn-ea"/>
              <a:cs typeface="+mn-cs"/>
            </a:rPr>
            <a:t>near-isothermal CAES</a:t>
          </a:r>
          <a:endParaRPr lang="en-US" sz="1000" dirty="0">
            <a:solidFill>
              <a:sysClr val="window" lastClr="FFFFFF"/>
            </a:solidFill>
            <a:latin typeface="Calibri" panose="020F0502020204030204"/>
            <a:ea typeface="+mn-ea"/>
            <a:cs typeface="+mn-cs"/>
          </a:endParaRPr>
        </a:p>
      </dgm:t>
    </dgm:pt>
    <dgm:pt modelId="{F27E7178-444B-4983-BC9F-A0DEAE13C478}" type="parTrans" cxnId="{9FC20449-D5E7-46BB-878F-45C942792633}">
      <dgm:prSet/>
      <dgm:spPr>
        <a:xfrm>
          <a:off x="1553905" y="3907297"/>
          <a:ext cx="91440" cy="236898"/>
        </a:xfrm>
        <a:custGeom>
          <a:avLst/>
          <a:gdLst/>
          <a:ahLst/>
          <a:cxnLst/>
          <a:rect l="0" t="0" r="0" b="0"/>
          <a:pathLst>
            <a:path>
              <a:moveTo>
                <a:pt x="45720" y="0"/>
              </a:moveTo>
              <a:lnTo>
                <a:pt x="45720" y="236898"/>
              </a:lnTo>
            </a:path>
          </a:pathLst>
        </a:custGeom>
        <a:noFill/>
        <a:ln w="12700" cap="flat" cmpd="sng" algn="ctr">
          <a:solidFill>
            <a:srgbClr val="5B9BD5">
              <a:hueOff val="0"/>
              <a:satOff val="0"/>
              <a:lumOff val="0"/>
              <a:alphaOff val="0"/>
            </a:srgbClr>
          </a:solidFill>
          <a:prstDash val="solid"/>
          <a:miter lim="800000"/>
        </a:ln>
        <a:effectLst/>
      </dgm:spPr>
      <dgm:t>
        <a:bodyPr/>
        <a:lstStyle/>
        <a:p>
          <a:endParaRPr lang="en-US" sz="1000" dirty="0"/>
        </a:p>
      </dgm:t>
    </dgm:pt>
    <dgm:pt modelId="{FCC62025-6BBF-4F13-9494-5F8FB3C4ED5F}" type="sibTrans" cxnId="{9FC20449-D5E7-46BB-878F-45C942792633}">
      <dgm:prSet/>
      <dgm:spPr/>
      <dgm:t>
        <a:bodyPr/>
        <a:lstStyle/>
        <a:p>
          <a:endParaRPr lang="en-US" sz="1000" dirty="0"/>
        </a:p>
      </dgm:t>
    </dgm:pt>
    <dgm:pt modelId="{FAC1D3C3-14A1-4D40-A518-8529DB54F5B4}">
      <dgm:prSet phldrT="[Text]" custT="1"/>
      <dgm:spPr>
        <a:xfrm>
          <a:off x="4158794" y="2485904"/>
          <a:ext cx="1280248" cy="592247"/>
        </a:xfrm>
        <a:prstGeom prst="roundRect">
          <a:avLst>
            <a:gd name="adj" fmla="val 10000"/>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r>
            <a:rPr lang="et-EE" sz="1000" u="sng" dirty="0" err="1">
              <a:solidFill>
                <a:sysClr val="window" lastClr="FFFFFF"/>
              </a:solidFill>
              <a:latin typeface="Calibri" panose="020F0502020204030204"/>
              <a:ea typeface="+mn-ea"/>
              <a:cs typeface="+mn-cs"/>
            </a:rPr>
            <a:t>Direct</a:t>
          </a:r>
          <a:r>
            <a:rPr lang="et-EE" sz="1000" u="sng" dirty="0">
              <a:solidFill>
                <a:sysClr val="window" lastClr="FFFFFF"/>
              </a:solidFill>
              <a:latin typeface="Calibri" panose="020F0502020204030204"/>
              <a:ea typeface="+mn-ea"/>
              <a:cs typeface="+mn-cs"/>
            </a:rPr>
            <a:t> </a:t>
          </a:r>
          <a:r>
            <a:rPr lang="et-EE" sz="1000" dirty="0" err="1">
              <a:solidFill>
                <a:sysClr val="window" lastClr="FFFFFF"/>
              </a:solidFill>
              <a:latin typeface="Calibri" panose="020F0502020204030204"/>
              <a:ea typeface="+mn-ea"/>
              <a:cs typeface="+mn-cs"/>
            </a:rPr>
            <a:t>electrical</a:t>
          </a:r>
          <a:r>
            <a:rPr lang="et-EE" sz="1000" dirty="0">
              <a:solidFill>
                <a:sysClr val="window" lastClr="FFFFFF"/>
              </a:solidFill>
              <a:latin typeface="Calibri" panose="020F0502020204030204"/>
              <a:ea typeface="+mn-ea"/>
              <a:cs typeface="+mn-cs"/>
            </a:rPr>
            <a:t> </a:t>
          </a:r>
          <a:r>
            <a:rPr lang="et-EE" sz="1000" dirty="0" err="1">
              <a:solidFill>
                <a:sysClr val="window" lastClr="FFFFFF"/>
              </a:solidFill>
              <a:latin typeface="Calibri" panose="020F0502020204030204"/>
              <a:ea typeface="+mn-ea"/>
              <a:cs typeface="+mn-cs"/>
            </a:rPr>
            <a:t>energy</a:t>
          </a:r>
          <a:r>
            <a:rPr lang="et-EE" sz="1000" dirty="0">
              <a:solidFill>
                <a:sysClr val="window" lastClr="FFFFFF"/>
              </a:solidFill>
              <a:latin typeface="Calibri" panose="020F0502020204030204"/>
              <a:ea typeface="+mn-ea"/>
              <a:cs typeface="+mn-cs"/>
            </a:rPr>
            <a:t>  </a:t>
          </a:r>
          <a:r>
            <a:rPr lang="et-EE" sz="1000" dirty="0" err="1">
              <a:solidFill>
                <a:sysClr val="window" lastClr="FFFFFF"/>
              </a:solidFill>
              <a:latin typeface="Calibri" panose="020F0502020204030204"/>
              <a:ea typeface="+mn-ea"/>
              <a:cs typeface="+mn-cs"/>
            </a:rPr>
            <a:t>storage</a:t>
          </a:r>
          <a:endParaRPr lang="en-US" sz="1000" dirty="0">
            <a:solidFill>
              <a:sysClr val="window" lastClr="FFFFFF"/>
            </a:solidFill>
            <a:latin typeface="Calibri" panose="020F0502020204030204"/>
            <a:ea typeface="+mn-ea"/>
            <a:cs typeface="+mn-cs"/>
          </a:endParaRPr>
        </a:p>
      </dgm:t>
    </dgm:pt>
    <dgm:pt modelId="{7C5D639D-4020-43E0-B985-CAE54F0704B6}" type="parTrans" cxnId="{D1E5EE61-B8EA-4A1D-B259-8FD5962BDC99}">
      <dgm:prSet/>
      <dgm:spPr>
        <a:xfrm>
          <a:off x="4798918" y="2249005"/>
          <a:ext cx="1382948" cy="236898"/>
        </a:xfrm>
        <a:custGeom>
          <a:avLst/>
          <a:gdLst/>
          <a:ahLst/>
          <a:cxnLst/>
          <a:rect l="0" t="0" r="0" b="0"/>
          <a:pathLst>
            <a:path>
              <a:moveTo>
                <a:pt x="1382948" y="0"/>
              </a:moveTo>
              <a:lnTo>
                <a:pt x="1382948" y="118449"/>
              </a:lnTo>
              <a:lnTo>
                <a:pt x="0" y="118449"/>
              </a:lnTo>
              <a:lnTo>
                <a:pt x="0" y="236898"/>
              </a:lnTo>
            </a:path>
          </a:pathLst>
        </a:custGeom>
        <a:noFill/>
        <a:ln w="12700" cap="flat" cmpd="sng" algn="ctr">
          <a:solidFill>
            <a:srgbClr val="4472C4">
              <a:hueOff val="0"/>
              <a:satOff val="0"/>
              <a:lumOff val="0"/>
              <a:alphaOff val="0"/>
            </a:srgbClr>
          </a:solidFill>
          <a:prstDash val="solid"/>
          <a:miter lim="800000"/>
        </a:ln>
        <a:effectLst/>
      </dgm:spPr>
      <dgm:t>
        <a:bodyPr/>
        <a:lstStyle/>
        <a:p>
          <a:endParaRPr lang="en-US" dirty="0"/>
        </a:p>
      </dgm:t>
    </dgm:pt>
    <dgm:pt modelId="{46988A5F-2E3B-4314-ACFE-EE3AF3000EC8}" type="sibTrans" cxnId="{D1E5EE61-B8EA-4A1D-B259-8FD5962BDC99}">
      <dgm:prSet/>
      <dgm:spPr/>
      <dgm:t>
        <a:bodyPr/>
        <a:lstStyle/>
        <a:p>
          <a:endParaRPr lang="en-US" dirty="0"/>
        </a:p>
      </dgm:t>
    </dgm:pt>
    <dgm:pt modelId="{0A2F852E-7396-459D-A24D-58DC79898A70}">
      <dgm:prSet/>
      <dgm:spPr>
        <a:xfrm>
          <a:off x="3608466" y="3315050"/>
          <a:ext cx="888370" cy="592247"/>
        </a:xfrm>
        <a:prstGeom prst="roundRect">
          <a:avLst>
            <a:gd name="adj" fmla="val 10000"/>
          </a:avLst>
        </a:prstGeom>
        <a:solidFill>
          <a:srgbClr val="70AD47">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r>
            <a:rPr lang="et-EE">
              <a:solidFill>
                <a:sysClr val="window" lastClr="FFFFFF"/>
              </a:solidFill>
              <a:latin typeface="Calibri" panose="020F0502020204030204"/>
              <a:ea typeface="+mn-ea"/>
              <a:cs typeface="+mn-cs"/>
            </a:rPr>
            <a:t>Supercapattery</a:t>
          </a:r>
          <a:endParaRPr lang="en-US" dirty="0">
            <a:solidFill>
              <a:sysClr val="window" lastClr="FFFFFF"/>
            </a:solidFill>
            <a:latin typeface="Calibri" panose="020F0502020204030204"/>
            <a:ea typeface="+mn-ea"/>
            <a:cs typeface="+mn-cs"/>
          </a:endParaRPr>
        </a:p>
      </dgm:t>
    </dgm:pt>
    <dgm:pt modelId="{AA156D99-1E7A-4745-AC60-FEDAF8D35400}" type="parTrans" cxnId="{2DCEC944-26BC-4D14-A686-4FF833763316}">
      <dgm:prSet/>
      <dgm:spPr>
        <a:xfrm>
          <a:off x="4052651" y="3078151"/>
          <a:ext cx="746266" cy="236898"/>
        </a:xfrm>
        <a:custGeom>
          <a:avLst/>
          <a:gdLst/>
          <a:ahLst/>
          <a:cxnLst/>
          <a:rect l="0" t="0" r="0" b="0"/>
          <a:pathLst>
            <a:path>
              <a:moveTo>
                <a:pt x="746266" y="0"/>
              </a:moveTo>
              <a:lnTo>
                <a:pt x="746266" y="118449"/>
              </a:lnTo>
              <a:lnTo>
                <a:pt x="0" y="118449"/>
              </a:lnTo>
              <a:lnTo>
                <a:pt x="0" y="236898"/>
              </a:lnTo>
            </a:path>
          </a:pathLst>
        </a:custGeom>
        <a:noFill/>
        <a:ln w="12700" cap="flat" cmpd="sng" algn="ctr">
          <a:solidFill>
            <a:srgbClr val="70AD47">
              <a:hueOff val="0"/>
              <a:satOff val="0"/>
              <a:lumOff val="0"/>
              <a:alphaOff val="0"/>
            </a:srgbClr>
          </a:solidFill>
          <a:prstDash val="solid"/>
          <a:miter lim="800000"/>
        </a:ln>
        <a:effectLst/>
      </dgm:spPr>
      <dgm:t>
        <a:bodyPr/>
        <a:lstStyle/>
        <a:p>
          <a:endParaRPr lang="en-US" dirty="0"/>
        </a:p>
      </dgm:t>
    </dgm:pt>
    <dgm:pt modelId="{E0C85E87-6F96-47A8-AC44-CBCA2856AC97}" type="sibTrans" cxnId="{2DCEC944-26BC-4D14-A686-4FF833763316}">
      <dgm:prSet/>
      <dgm:spPr/>
      <dgm:t>
        <a:bodyPr/>
        <a:lstStyle/>
        <a:p>
          <a:endParaRPr lang="en-US" dirty="0"/>
        </a:p>
      </dgm:t>
    </dgm:pt>
    <dgm:pt modelId="{9234BD62-FC6C-497B-9DC8-9C680B208FED}">
      <dgm:prSet/>
      <dgm:spPr>
        <a:xfrm>
          <a:off x="3465203" y="4144196"/>
          <a:ext cx="1174896" cy="592247"/>
        </a:xfrm>
        <a:prstGeom prst="roundRect">
          <a:avLst>
            <a:gd name="adj" fmla="val 10000"/>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r>
            <a:rPr lang="et-EE" dirty="0" err="1">
              <a:solidFill>
                <a:sysClr val="window" lastClr="FFFFFF"/>
              </a:solidFill>
              <a:latin typeface="Calibri" panose="020F0502020204030204"/>
              <a:ea typeface="+mn-ea"/>
              <a:cs typeface="+mn-cs"/>
            </a:rPr>
            <a:t>Supercapacitors</a:t>
          </a:r>
          <a:endParaRPr lang="en-US" dirty="0">
            <a:solidFill>
              <a:sysClr val="window" lastClr="FFFFFF"/>
            </a:solidFill>
            <a:latin typeface="Calibri" panose="020F0502020204030204"/>
            <a:ea typeface="+mn-ea"/>
            <a:cs typeface="+mn-cs"/>
          </a:endParaRPr>
        </a:p>
      </dgm:t>
    </dgm:pt>
    <dgm:pt modelId="{074172F1-CE1D-4167-81F5-14C0FA96381D}" type="parTrans" cxnId="{3E75FDF2-5875-477F-B2BC-AECB5F5A398E}">
      <dgm:prSet/>
      <dgm:spPr>
        <a:xfrm>
          <a:off x="4006931" y="3907297"/>
          <a:ext cx="91440" cy="236898"/>
        </a:xfrm>
        <a:custGeom>
          <a:avLst/>
          <a:gdLst/>
          <a:ahLst/>
          <a:cxnLst/>
          <a:rect l="0" t="0" r="0" b="0"/>
          <a:pathLst>
            <a:path>
              <a:moveTo>
                <a:pt x="45720" y="0"/>
              </a:moveTo>
              <a:lnTo>
                <a:pt x="45720" y="236898"/>
              </a:lnTo>
            </a:path>
          </a:pathLst>
        </a:custGeom>
        <a:noFill/>
        <a:ln w="12700" cap="flat" cmpd="sng" algn="ctr">
          <a:solidFill>
            <a:srgbClr val="5B9BD5">
              <a:hueOff val="0"/>
              <a:satOff val="0"/>
              <a:lumOff val="0"/>
              <a:alphaOff val="0"/>
            </a:srgbClr>
          </a:solidFill>
          <a:prstDash val="solid"/>
          <a:miter lim="800000"/>
        </a:ln>
        <a:effectLst/>
      </dgm:spPr>
      <dgm:t>
        <a:bodyPr/>
        <a:lstStyle/>
        <a:p>
          <a:endParaRPr lang="en-US" dirty="0"/>
        </a:p>
      </dgm:t>
    </dgm:pt>
    <dgm:pt modelId="{90832CCF-BB17-4168-9A67-893241EAC103}" type="sibTrans" cxnId="{3E75FDF2-5875-477F-B2BC-AECB5F5A398E}">
      <dgm:prSet/>
      <dgm:spPr/>
      <dgm:t>
        <a:bodyPr/>
        <a:lstStyle/>
        <a:p>
          <a:endParaRPr lang="en-US" dirty="0"/>
        </a:p>
      </dgm:t>
    </dgm:pt>
    <dgm:pt modelId="{F21109F2-4C36-4379-A04E-D335D430D977}">
      <dgm:prSet/>
      <dgm:spPr>
        <a:xfrm>
          <a:off x="4763348" y="3315050"/>
          <a:ext cx="1226022" cy="592247"/>
        </a:xfrm>
        <a:prstGeom prst="roundRect">
          <a:avLst>
            <a:gd name="adj" fmla="val 10000"/>
          </a:avLst>
        </a:prstGeom>
        <a:solidFill>
          <a:srgbClr val="70AD47">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r>
            <a:rPr lang="en-US" dirty="0">
              <a:solidFill>
                <a:sysClr val="window" lastClr="FFFFFF"/>
              </a:solidFill>
              <a:latin typeface="Calibri" panose="020F0502020204030204"/>
              <a:ea typeface="+mn-ea"/>
              <a:cs typeface="+mn-cs"/>
            </a:rPr>
            <a:t>Superconducting </a:t>
          </a:r>
          <a:r>
            <a:rPr lang="en-US" dirty="0" err="1">
              <a:solidFill>
                <a:sysClr val="window" lastClr="FFFFFF"/>
              </a:solidFill>
              <a:latin typeface="Calibri" panose="020F0502020204030204"/>
              <a:ea typeface="+mn-ea"/>
              <a:cs typeface="+mn-cs"/>
            </a:rPr>
            <a:t>magneticenergy</a:t>
          </a:r>
          <a:r>
            <a:rPr lang="en-US" dirty="0">
              <a:solidFill>
                <a:sysClr val="window" lastClr="FFFFFF"/>
              </a:solidFill>
              <a:latin typeface="Calibri" panose="020F0502020204030204"/>
              <a:ea typeface="+mn-ea"/>
              <a:cs typeface="+mn-cs"/>
            </a:rPr>
            <a:t> storage</a:t>
          </a:r>
          <a:endParaRPr lang="et-EE" dirty="0">
            <a:solidFill>
              <a:sysClr val="window" lastClr="FFFFFF"/>
            </a:solidFill>
            <a:latin typeface="Calibri" panose="020F0502020204030204"/>
            <a:ea typeface="+mn-ea"/>
            <a:cs typeface="+mn-cs"/>
          </a:endParaRPr>
        </a:p>
      </dgm:t>
    </dgm:pt>
    <dgm:pt modelId="{E2A6F6DF-442A-4512-ABFA-FA03C266FA20}" type="parTrans" cxnId="{E9E4D954-14EB-4E9D-ABF3-AE7CF91E1D98}">
      <dgm:prSet/>
      <dgm:spPr>
        <a:xfrm>
          <a:off x="4798918" y="3078151"/>
          <a:ext cx="577440" cy="236898"/>
        </a:xfrm>
        <a:custGeom>
          <a:avLst/>
          <a:gdLst/>
          <a:ahLst/>
          <a:cxnLst/>
          <a:rect l="0" t="0" r="0" b="0"/>
          <a:pathLst>
            <a:path>
              <a:moveTo>
                <a:pt x="0" y="0"/>
              </a:moveTo>
              <a:lnTo>
                <a:pt x="0" y="118449"/>
              </a:lnTo>
              <a:lnTo>
                <a:pt x="577440" y="118449"/>
              </a:lnTo>
              <a:lnTo>
                <a:pt x="577440" y="236898"/>
              </a:lnTo>
            </a:path>
          </a:pathLst>
        </a:custGeom>
        <a:noFill/>
        <a:ln w="12700" cap="flat" cmpd="sng" algn="ctr">
          <a:solidFill>
            <a:srgbClr val="70AD47">
              <a:hueOff val="0"/>
              <a:satOff val="0"/>
              <a:lumOff val="0"/>
              <a:alphaOff val="0"/>
            </a:srgbClr>
          </a:solidFill>
          <a:prstDash val="solid"/>
          <a:miter lim="800000"/>
        </a:ln>
        <a:effectLst/>
      </dgm:spPr>
      <dgm:t>
        <a:bodyPr/>
        <a:lstStyle/>
        <a:p>
          <a:endParaRPr lang="en-US" dirty="0"/>
        </a:p>
      </dgm:t>
    </dgm:pt>
    <dgm:pt modelId="{1F757211-1D64-4723-9179-25D7BF5E2E73}" type="sibTrans" cxnId="{E9E4D954-14EB-4E9D-ABF3-AE7CF91E1D98}">
      <dgm:prSet/>
      <dgm:spPr/>
      <dgm:t>
        <a:bodyPr/>
        <a:lstStyle/>
        <a:p>
          <a:endParaRPr lang="en-US" dirty="0"/>
        </a:p>
      </dgm:t>
    </dgm:pt>
    <dgm:pt modelId="{812DAE0A-5A60-42F0-9B1C-F38897BA15E5}">
      <dgm:prSet/>
      <dgm:spPr>
        <a:xfrm>
          <a:off x="4932174" y="4144196"/>
          <a:ext cx="888370" cy="592247"/>
        </a:xfrm>
        <a:prstGeom prst="roundRect">
          <a:avLst>
            <a:gd name="adj" fmla="val 10000"/>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r>
            <a:rPr lang="lv-LV">
              <a:solidFill>
                <a:sysClr val="window" lastClr="FFFFFF"/>
              </a:solidFill>
              <a:latin typeface="Calibri" panose="020F0502020204030204"/>
              <a:ea typeface="+mn-ea"/>
              <a:cs typeface="+mn-cs"/>
            </a:rPr>
            <a:t>SMES devices</a:t>
          </a:r>
          <a:endParaRPr lang="en-US" dirty="0">
            <a:solidFill>
              <a:sysClr val="window" lastClr="FFFFFF"/>
            </a:solidFill>
            <a:latin typeface="Calibri" panose="020F0502020204030204"/>
            <a:ea typeface="+mn-ea"/>
            <a:cs typeface="+mn-cs"/>
          </a:endParaRPr>
        </a:p>
      </dgm:t>
    </dgm:pt>
    <dgm:pt modelId="{0D51ECFB-852C-4288-BBF4-8D40B1314C63}" type="parTrans" cxnId="{EBAA5BD9-D16E-4CF7-916A-877BF1181756}">
      <dgm:prSet/>
      <dgm:spPr>
        <a:xfrm>
          <a:off x="5330639" y="3907297"/>
          <a:ext cx="91440" cy="236898"/>
        </a:xfrm>
        <a:custGeom>
          <a:avLst/>
          <a:gdLst/>
          <a:ahLst/>
          <a:cxnLst/>
          <a:rect l="0" t="0" r="0" b="0"/>
          <a:pathLst>
            <a:path>
              <a:moveTo>
                <a:pt x="45720" y="0"/>
              </a:moveTo>
              <a:lnTo>
                <a:pt x="45720" y="236898"/>
              </a:lnTo>
            </a:path>
          </a:pathLst>
        </a:custGeom>
        <a:noFill/>
        <a:ln w="12700" cap="flat" cmpd="sng" algn="ctr">
          <a:solidFill>
            <a:srgbClr val="5B9BD5">
              <a:hueOff val="0"/>
              <a:satOff val="0"/>
              <a:lumOff val="0"/>
              <a:alphaOff val="0"/>
            </a:srgbClr>
          </a:solidFill>
          <a:prstDash val="solid"/>
          <a:miter lim="800000"/>
        </a:ln>
        <a:effectLst/>
      </dgm:spPr>
      <dgm:t>
        <a:bodyPr/>
        <a:lstStyle/>
        <a:p>
          <a:endParaRPr lang="en-US" dirty="0"/>
        </a:p>
      </dgm:t>
    </dgm:pt>
    <dgm:pt modelId="{C975D29E-C831-4965-8DCB-AB60BDD3483A}" type="sibTrans" cxnId="{EBAA5BD9-D16E-4CF7-916A-877BF1181756}">
      <dgm:prSet/>
      <dgm:spPr/>
      <dgm:t>
        <a:bodyPr/>
        <a:lstStyle/>
        <a:p>
          <a:endParaRPr lang="en-US" dirty="0"/>
        </a:p>
      </dgm:t>
    </dgm:pt>
    <dgm:pt modelId="{0B4107A3-4EB9-4322-904C-E8C84B10D486}">
      <dgm:prSet custT="1"/>
      <dgm:spPr>
        <a:xfrm>
          <a:off x="2310321" y="3315050"/>
          <a:ext cx="888370" cy="592247"/>
        </a:xfrm>
        <a:prstGeom prst="roundRect">
          <a:avLst>
            <a:gd name="adj" fmla="val 10000"/>
          </a:avLst>
        </a:prstGeom>
        <a:solidFill>
          <a:srgbClr val="70AD47">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r>
            <a:rPr lang="et-EE" sz="1000" dirty="0" err="1">
              <a:solidFill>
                <a:sysClr val="window" lastClr="FFFFFF"/>
              </a:solidFill>
              <a:latin typeface="Calibri" panose="020F0502020204030204"/>
              <a:ea typeface="+mn-ea"/>
              <a:cs typeface="+mn-cs"/>
            </a:rPr>
            <a:t>Gyroscope</a:t>
          </a:r>
          <a:r>
            <a:rPr lang="et-EE" sz="1000" dirty="0">
              <a:solidFill>
                <a:sysClr val="window" lastClr="FFFFFF"/>
              </a:solidFill>
              <a:latin typeface="Calibri" panose="020F0502020204030204"/>
              <a:ea typeface="+mn-ea"/>
              <a:cs typeface="+mn-cs"/>
            </a:rPr>
            <a:t> </a:t>
          </a:r>
          <a:r>
            <a:rPr lang="et-EE" sz="1000" dirty="0" err="1">
              <a:solidFill>
                <a:sysClr val="window" lastClr="FFFFFF"/>
              </a:solidFill>
              <a:latin typeface="Calibri" panose="020F0502020204030204"/>
              <a:ea typeface="+mn-ea"/>
              <a:cs typeface="+mn-cs"/>
            </a:rPr>
            <a:t>energy</a:t>
          </a:r>
          <a:r>
            <a:rPr lang="et-EE" sz="1000" dirty="0">
              <a:solidFill>
                <a:sysClr val="window" lastClr="FFFFFF"/>
              </a:solidFill>
              <a:latin typeface="Calibri" panose="020F0502020204030204"/>
              <a:ea typeface="+mn-ea"/>
              <a:cs typeface="+mn-cs"/>
            </a:rPr>
            <a:t> </a:t>
          </a:r>
          <a:r>
            <a:rPr lang="et-EE" sz="1000" dirty="0" err="1">
              <a:solidFill>
                <a:sysClr val="window" lastClr="FFFFFF"/>
              </a:solidFill>
              <a:latin typeface="Calibri" panose="020F0502020204030204"/>
              <a:ea typeface="+mn-ea"/>
              <a:cs typeface="+mn-cs"/>
            </a:rPr>
            <a:t>storage</a:t>
          </a:r>
          <a:r>
            <a:rPr lang="et-EE" sz="1000" dirty="0">
              <a:solidFill>
                <a:sysClr val="window" lastClr="FFFFFF"/>
              </a:solidFill>
              <a:latin typeface="Calibri" panose="020F0502020204030204"/>
              <a:ea typeface="+mn-ea"/>
              <a:cs typeface="+mn-cs"/>
            </a:rPr>
            <a:t> </a:t>
          </a:r>
          <a:endParaRPr lang="en-US" sz="1000" dirty="0">
            <a:solidFill>
              <a:sysClr val="window" lastClr="FFFFFF"/>
            </a:solidFill>
            <a:latin typeface="Calibri" panose="020F0502020204030204"/>
            <a:ea typeface="+mn-ea"/>
            <a:cs typeface="+mn-cs"/>
          </a:endParaRPr>
        </a:p>
      </dgm:t>
    </dgm:pt>
    <dgm:pt modelId="{82941C2F-39A1-47C0-BD77-B31483E5E245}" type="parTrans" cxnId="{494DBC01-0A15-4FB1-9F0B-A8F2720740A5}">
      <dgm:prSet/>
      <dgm:spPr>
        <a:xfrm>
          <a:off x="1599625" y="3078151"/>
          <a:ext cx="1154881" cy="236898"/>
        </a:xfrm>
        <a:custGeom>
          <a:avLst/>
          <a:gdLst/>
          <a:ahLst/>
          <a:cxnLst/>
          <a:rect l="0" t="0" r="0" b="0"/>
          <a:pathLst>
            <a:path>
              <a:moveTo>
                <a:pt x="0" y="0"/>
              </a:moveTo>
              <a:lnTo>
                <a:pt x="0" y="118449"/>
              </a:lnTo>
              <a:lnTo>
                <a:pt x="1154881" y="118449"/>
              </a:lnTo>
              <a:lnTo>
                <a:pt x="1154881" y="236898"/>
              </a:lnTo>
            </a:path>
          </a:pathLst>
        </a:custGeom>
        <a:noFill/>
        <a:ln w="12700" cap="flat" cmpd="sng" algn="ctr">
          <a:solidFill>
            <a:srgbClr val="70AD47">
              <a:hueOff val="0"/>
              <a:satOff val="0"/>
              <a:lumOff val="0"/>
              <a:alphaOff val="0"/>
            </a:srgbClr>
          </a:solidFill>
          <a:prstDash val="solid"/>
          <a:miter lim="800000"/>
        </a:ln>
        <a:effectLst/>
      </dgm:spPr>
      <dgm:t>
        <a:bodyPr/>
        <a:lstStyle/>
        <a:p>
          <a:endParaRPr lang="en-US" dirty="0"/>
        </a:p>
      </dgm:t>
    </dgm:pt>
    <dgm:pt modelId="{CC011E7D-6723-4B5A-A23A-232D0DB05578}" type="sibTrans" cxnId="{494DBC01-0A15-4FB1-9F0B-A8F2720740A5}">
      <dgm:prSet/>
      <dgm:spPr/>
      <dgm:t>
        <a:bodyPr/>
        <a:lstStyle/>
        <a:p>
          <a:endParaRPr lang="en-US" dirty="0"/>
        </a:p>
      </dgm:t>
    </dgm:pt>
    <dgm:pt modelId="{EEE84D76-04B9-491F-B249-D363F9D05E74}">
      <dgm:prSet custT="1"/>
      <dgm:spPr>
        <a:xfrm>
          <a:off x="2310321" y="4144196"/>
          <a:ext cx="888370" cy="592247"/>
        </a:xfrm>
        <a:prstGeom prst="roundRect">
          <a:avLst>
            <a:gd name="adj" fmla="val 10000"/>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r>
            <a:rPr lang="et-EE" sz="1200">
              <a:solidFill>
                <a:sysClr val="window" lastClr="FFFFFF"/>
              </a:solidFill>
              <a:latin typeface="Calibri" panose="020F0502020204030204"/>
              <a:ea typeface="+mn-ea"/>
              <a:cs typeface="+mn-cs"/>
            </a:rPr>
            <a:t>Flywheel</a:t>
          </a:r>
          <a:endParaRPr lang="en-US" sz="1200" dirty="0">
            <a:solidFill>
              <a:sysClr val="window" lastClr="FFFFFF"/>
            </a:solidFill>
            <a:latin typeface="Calibri" panose="020F0502020204030204"/>
            <a:ea typeface="+mn-ea"/>
            <a:cs typeface="+mn-cs"/>
          </a:endParaRPr>
        </a:p>
      </dgm:t>
    </dgm:pt>
    <dgm:pt modelId="{A170B9C1-012A-4FE0-8196-B20CB127AA36}" type="parTrans" cxnId="{954A5378-C07A-4EFF-8443-F14617843CC9}">
      <dgm:prSet/>
      <dgm:spPr>
        <a:xfrm>
          <a:off x="2708786" y="3907297"/>
          <a:ext cx="91440" cy="236898"/>
        </a:xfrm>
        <a:custGeom>
          <a:avLst/>
          <a:gdLst/>
          <a:ahLst/>
          <a:cxnLst/>
          <a:rect l="0" t="0" r="0" b="0"/>
          <a:pathLst>
            <a:path>
              <a:moveTo>
                <a:pt x="45720" y="0"/>
              </a:moveTo>
              <a:lnTo>
                <a:pt x="45720" y="236898"/>
              </a:lnTo>
            </a:path>
          </a:pathLst>
        </a:custGeom>
        <a:noFill/>
        <a:ln w="12700" cap="flat" cmpd="sng" algn="ctr">
          <a:solidFill>
            <a:srgbClr val="5B9BD5">
              <a:hueOff val="0"/>
              <a:satOff val="0"/>
              <a:lumOff val="0"/>
              <a:alphaOff val="0"/>
            </a:srgbClr>
          </a:solidFill>
          <a:prstDash val="solid"/>
          <a:miter lim="800000"/>
        </a:ln>
        <a:effectLst/>
      </dgm:spPr>
      <dgm:t>
        <a:bodyPr/>
        <a:lstStyle/>
        <a:p>
          <a:endParaRPr lang="en-US" dirty="0"/>
        </a:p>
      </dgm:t>
    </dgm:pt>
    <dgm:pt modelId="{567220EE-F00B-4C47-9FFB-F0DBE1CB337B}" type="sibTrans" cxnId="{954A5378-C07A-4EFF-8443-F14617843CC9}">
      <dgm:prSet/>
      <dgm:spPr/>
      <dgm:t>
        <a:bodyPr/>
        <a:lstStyle/>
        <a:p>
          <a:endParaRPr lang="en-US" dirty="0"/>
        </a:p>
      </dgm:t>
    </dgm:pt>
    <dgm:pt modelId="{DDD5B006-AA5A-412A-8923-D6F7EA64D1C7}" type="pres">
      <dgm:prSet presAssocID="{48FF720E-1866-4F84-855F-FCE79A88FFCD}" presName="mainComposite" presStyleCnt="0">
        <dgm:presLayoutVars>
          <dgm:chPref val="1"/>
          <dgm:dir/>
          <dgm:animOne val="branch"/>
          <dgm:animLvl val="lvl"/>
          <dgm:resizeHandles val="exact"/>
        </dgm:presLayoutVars>
      </dgm:prSet>
      <dgm:spPr/>
    </dgm:pt>
    <dgm:pt modelId="{6215E4FD-30C3-4970-A4BE-06DAB5AF099C}" type="pres">
      <dgm:prSet presAssocID="{48FF720E-1866-4F84-855F-FCE79A88FFCD}" presName="hierFlow" presStyleCnt="0"/>
      <dgm:spPr/>
    </dgm:pt>
    <dgm:pt modelId="{1097C21F-AF8E-40D8-8FF1-F8E7B67BB051}" type="pres">
      <dgm:prSet presAssocID="{48FF720E-1866-4F84-855F-FCE79A88FFCD}" presName="hierChild1" presStyleCnt="0">
        <dgm:presLayoutVars>
          <dgm:chPref val="1"/>
          <dgm:animOne val="branch"/>
          <dgm:animLvl val="lvl"/>
        </dgm:presLayoutVars>
      </dgm:prSet>
      <dgm:spPr/>
    </dgm:pt>
    <dgm:pt modelId="{66466769-C886-4CAA-A05A-F9C013093720}" type="pres">
      <dgm:prSet presAssocID="{60425F8A-880F-4974-B4ED-3A1ECD745D1F}" presName="Name14" presStyleCnt="0"/>
      <dgm:spPr/>
    </dgm:pt>
    <dgm:pt modelId="{D84DA181-3385-42D4-8FDE-7DFD0F808D78}" type="pres">
      <dgm:prSet presAssocID="{60425F8A-880F-4974-B4ED-3A1ECD745D1F}" presName="level1Shape" presStyleLbl="node0" presStyleIdx="0" presStyleCnt="1" custScaleX="160239">
        <dgm:presLayoutVars>
          <dgm:chPref val="3"/>
        </dgm:presLayoutVars>
      </dgm:prSet>
      <dgm:spPr/>
    </dgm:pt>
    <dgm:pt modelId="{E7BC1C1A-AA4B-4B13-AC96-B9CF10963965}" type="pres">
      <dgm:prSet presAssocID="{60425F8A-880F-4974-B4ED-3A1ECD745D1F}" presName="hierChild2" presStyleCnt="0"/>
      <dgm:spPr/>
    </dgm:pt>
    <dgm:pt modelId="{31FD23B5-6272-4953-84F2-DA36F2AC8D04}" type="pres">
      <dgm:prSet presAssocID="{699AB6AB-7D18-4DE2-9808-7EF4589858D9}" presName="Name19" presStyleLbl="parChTrans1D2" presStyleIdx="0" presStyleCnt="4"/>
      <dgm:spPr/>
    </dgm:pt>
    <dgm:pt modelId="{A879C73E-D703-4EBD-AB2C-57D90147075C}" type="pres">
      <dgm:prSet presAssocID="{924A846F-AF63-4966-9320-E85F52B02283}" presName="Name21" presStyleCnt="0"/>
      <dgm:spPr/>
    </dgm:pt>
    <dgm:pt modelId="{33DFA04E-A4EC-48B2-993F-5860988DC7E9}" type="pres">
      <dgm:prSet presAssocID="{924A846F-AF63-4966-9320-E85F52B02283}" presName="level2Shape" presStyleLbl="node2" presStyleIdx="0" presStyleCnt="4" custScaleX="202178" custLinFactNeighborX="-63"/>
      <dgm:spPr/>
    </dgm:pt>
    <dgm:pt modelId="{9D7986ED-30BF-45E7-A414-4861C9D1508A}" type="pres">
      <dgm:prSet presAssocID="{924A846F-AF63-4966-9320-E85F52B02283}" presName="hierChild3" presStyleCnt="0"/>
      <dgm:spPr/>
    </dgm:pt>
    <dgm:pt modelId="{AB0E9332-B0AD-4ABC-A7C1-EA732BA8254E}" type="pres">
      <dgm:prSet presAssocID="{F0F3F0DC-ED02-4782-85D0-FF6D50EAFF22}" presName="Name19" presStyleLbl="parChTrans1D3" presStyleIdx="0" presStyleCnt="9"/>
      <dgm:spPr/>
    </dgm:pt>
    <dgm:pt modelId="{A6C07E1B-53C3-4A5C-9883-9CFFFD425B3B}" type="pres">
      <dgm:prSet presAssocID="{683C5F04-984A-4663-91FD-E8EF72848202}" presName="Name21" presStyleCnt="0"/>
      <dgm:spPr/>
    </dgm:pt>
    <dgm:pt modelId="{F1A3C75F-9206-4DEB-826B-2A348B566EBD}" type="pres">
      <dgm:prSet presAssocID="{683C5F04-984A-4663-91FD-E8EF72848202}" presName="level2Shape" presStyleLbl="asst2" presStyleIdx="0" presStyleCnt="4" custLinFactNeighborX="-63"/>
      <dgm:spPr/>
    </dgm:pt>
    <dgm:pt modelId="{A91951E7-E5AA-43D6-B1D6-A9F3D3B25B55}" type="pres">
      <dgm:prSet presAssocID="{683C5F04-984A-4663-91FD-E8EF72848202}" presName="hierChild3" presStyleCnt="0"/>
      <dgm:spPr/>
    </dgm:pt>
    <dgm:pt modelId="{A5207E05-D626-4CC1-B263-1AB4C2B2AA6A}" type="pres">
      <dgm:prSet presAssocID="{9216F4B6-382E-4452-87D6-FFC3F27F5C3D}" presName="Name19" presStyleLbl="parChTrans1D4" presStyleIdx="0" presStyleCnt="9"/>
      <dgm:spPr/>
    </dgm:pt>
    <dgm:pt modelId="{0F8ACAE2-A75B-4C63-9526-E95029EB7265}" type="pres">
      <dgm:prSet presAssocID="{6B1A81F7-5932-4885-8342-E9BF061FDA72}" presName="Name21" presStyleCnt="0"/>
      <dgm:spPr/>
    </dgm:pt>
    <dgm:pt modelId="{69964B52-868D-4320-946A-48F476B832D5}" type="pres">
      <dgm:prSet presAssocID="{6B1A81F7-5932-4885-8342-E9BF061FDA72}" presName="level2Shape" presStyleLbl="node4" presStyleIdx="0" presStyleCnt="9"/>
      <dgm:spPr/>
    </dgm:pt>
    <dgm:pt modelId="{F2D4A16D-2863-4604-B83F-7F348D5908FE}" type="pres">
      <dgm:prSet presAssocID="{6B1A81F7-5932-4885-8342-E9BF061FDA72}" presName="hierChild3" presStyleCnt="0"/>
      <dgm:spPr/>
    </dgm:pt>
    <dgm:pt modelId="{7C9B8B29-024E-4BFC-B0D9-8F96CC51227E}" type="pres">
      <dgm:prSet presAssocID="{910B75E0-DD3C-4C14-AEBC-D0DDEA35AFFD}" presName="Name19" presStyleLbl="parChTrans1D3" presStyleIdx="1" presStyleCnt="9"/>
      <dgm:spPr/>
    </dgm:pt>
    <dgm:pt modelId="{202D09FB-88E9-4CC3-9C15-08F6977620A6}" type="pres">
      <dgm:prSet presAssocID="{C2E3B064-B8D5-4211-BF8D-818843028378}" presName="Name21" presStyleCnt="0"/>
      <dgm:spPr/>
    </dgm:pt>
    <dgm:pt modelId="{7B8BD6EC-0DD1-410A-8B84-4EA7E0BF94BA}" type="pres">
      <dgm:prSet presAssocID="{C2E3B064-B8D5-4211-BF8D-818843028378}" presName="level2Shape" presStyleLbl="asst2" presStyleIdx="1" presStyleCnt="4" custLinFactNeighborX="-5990" custLinFactNeighborY="880"/>
      <dgm:spPr/>
    </dgm:pt>
    <dgm:pt modelId="{D9ECF3EA-0E25-43BC-BBE3-2F0097E7EBAE}" type="pres">
      <dgm:prSet presAssocID="{C2E3B064-B8D5-4211-BF8D-818843028378}" presName="hierChild3" presStyleCnt="0"/>
      <dgm:spPr/>
    </dgm:pt>
    <dgm:pt modelId="{1A1C645B-5552-4F42-951B-807B1E501844}" type="pres">
      <dgm:prSet presAssocID="{F27E7178-444B-4983-BC9F-A0DEAE13C478}" presName="Name19" presStyleLbl="parChTrans1D4" presStyleIdx="1" presStyleCnt="9"/>
      <dgm:spPr/>
    </dgm:pt>
    <dgm:pt modelId="{FC54C7C2-26BA-4D33-AD93-9D31AB052BFA}" type="pres">
      <dgm:prSet presAssocID="{53585A69-B686-4A05-8F3C-7472ED77B725}" presName="Name21" presStyleCnt="0"/>
      <dgm:spPr/>
    </dgm:pt>
    <dgm:pt modelId="{F647B765-9BF0-4AF3-8C88-C63DAB8EEFF0}" type="pres">
      <dgm:prSet presAssocID="{53585A69-B686-4A05-8F3C-7472ED77B725}" presName="level2Shape" presStyleLbl="node4" presStyleIdx="1" presStyleCnt="9" custScaleY="199388"/>
      <dgm:spPr/>
    </dgm:pt>
    <dgm:pt modelId="{75F66A57-4834-4E2C-A1E1-91988358713F}" type="pres">
      <dgm:prSet presAssocID="{53585A69-B686-4A05-8F3C-7472ED77B725}" presName="hierChild3" presStyleCnt="0"/>
      <dgm:spPr/>
    </dgm:pt>
    <dgm:pt modelId="{6D9E071E-5DEB-4684-BFD4-D1648778B198}" type="pres">
      <dgm:prSet presAssocID="{82941C2F-39A1-47C0-BD77-B31483E5E245}" presName="Name19" presStyleLbl="parChTrans1D3" presStyleIdx="2" presStyleCnt="9"/>
      <dgm:spPr/>
    </dgm:pt>
    <dgm:pt modelId="{041084AA-BB2A-4230-B342-3348DFFD3BE2}" type="pres">
      <dgm:prSet presAssocID="{0B4107A3-4EB9-4322-904C-E8C84B10D486}" presName="Name21" presStyleCnt="0"/>
      <dgm:spPr/>
    </dgm:pt>
    <dgm:pt modelId="{FB979C0E-BFA7-437D-8378-2E769994B4FA}" type="pres">
      <dgm:prSet presAssocID="{0B4107A3-4EB9-4322-904C-E8C84B10D486}" presName="level2Shape" presStyleLbl="node3" presStyleIdx="0" presStyleCnt="5" custLinFactNeighborX="-63"/>
      <dgm:spPr/>
    </dgm:pt>
    <dgm:pt modelId="{6625B701-7C28-41D2-8A96-230B4B38552D}" type="pres">
      <dgm:prSet presAssocID="{0B4107A3-4EB9-4322-904C-E8C84B10D486}" presName="hierChild3" presStyleCnt="0"/>
      <dgm:spPr/>
    </dgm:pt>
    <dgm:pt modelId="{E39AC379-35F1-4F74-8883-EA52696D1DCE}" type="pres">
      <dgm:prSet presAssocID="{A170B9C1-012A-4FE0-8196-B20CB127AA36}" presName="Name19" presStyleLbl="parChTrans1D4" presStyleIdx="2" presStyleCnt="9"/>
      <dgm:spPr/>
    </dgm:pt>
    <dgm:pt modelId="{D872C8EE-B0FB-46BE-A0A8-DC76A1F26B8C}" type="pres">
      <dgm:prSet presAssocID="{EEE84D76-04B9-491F-B249-D363F9D05E74}" presName="Name21" presStyleCnt="0"/>
      <dgm:spPr/>
    </dgm:pt>
    <dgm:pt modelId="{2FCA1346-959A-4DE2-BB97-82F21EC6C5C5}" type="pres">
      <dgm:prSet presAssocID="{EEE84D76-04B9-491F-B249-D363F9D05E74}" presName="level2Shape" presStyleLbl="node4" presStyleIdx="2" presStyleCnt="9"/>
      <dgm:spPr/>
    </dgm:pt>
    <dgm:pt modelId="{C402F664-5737-4645-AC23-6B50EA3727A6}" type="pres">
      <dgm:prSet presAssocID="{EEE84D76-04B9-491F-B249-D363F9D05E74}" presName="hierChild3" presStyleCnt="0"/>
      <dgm:spPr/>
    </dgm:pt>
    <dgm:pt modelId="{B1482FCA-3EDC-47A2-9D89-39116FEE2605}" type="pres">
      <dgm:prSet presAssocID="{7C5D639D-4020-43E0-B985-CAE54F0704B6}" presName="Name19" presStyleLbl="parChTrans1D2" presStyleIdx="1" presStyleCnt="4"/>
      <dgm:spPr/>
    </dgm:pt>
    <dgm:pt modelId="{8D55B4EB-D6F7-42EC-B890-E1F910CA70B3}" type="pres">
      <dgm:prSet presAssocID="{FAC1D3C3-14A1-4D40-A518-8529DB54F5B4}" presName="Name21" presStyleCnt="0"/>
      <dgm:spPr/>
    </dgm:pt>
    <dgm:pt modelId="{122B6616-93A9-416F-85EE-CE0499A8D83F}" type="pres">
      <dgm:prSet presAssocID="{FAC1D3C3-14A1-4D40-A518-8529DB54F5B4}" presName="level2Shape" presStyleLbl="node2" presStyleIdx="1" presStyleCnt="4" custScaleX="144112"/>
      <dgm:spPr/>
    </dgm:pt>
    <dgm:pt modelId="{EB990703-A223-4A27-9853-D6F1A67DC73B}" type="pres">
      <dgm:prSet presAssocID="{FAC1D3C3-14A1-4D40-A518-8529DB54F5B4}" presName="hierChild3" presStyleCnt="0"/>
      <dgm:spPr/>
    </dgm:pt>
    <dgm:pt modelId="{8623059B-95A9-4A8F-8AA5-ED1A9309597F}" type="pres">
      <dgm:prSet presAssocID="{AA156D99-1E7A-4745-AC60-FEDAF8D35400}" presName="Name19" presStyleLbl="parChTrans1D3" presStyleIdx="3" presStyleCnt="9"/>
      <dgm:spPr/>
    </dgm:pt>
    <dgm:pt modelId="{1302AB5C-4DD8-40A9-9CB3-C6493004DA62}" type="pres">
      <dgm:prSet presAssocID="{0A2F852E-7396-459D-A24D-58DC79898A70}" presName="Name21" presStyleCnt="0"/>
      <dgm:spPr/>
    </dgm:pt>
    <dgm:pt modelId="{064A5F38-1FF6-4FD6-BC37-EB9E18733668}" type="pres">
      <dgm:prSet presAssocID="{0A2F852E-7396-459D-A24D-58DC79898A70}" presName="level2Shape" presStyleLbl="node3" presStyleIdx="1" presStyleCnt="5"/>
      <dgm:spPr/>
    </dgm:pt>
    <dgm:pt modelId="{E70EF49D-54B7-44FD-8127-4F419D15723B}" type="pres">
      <dgm:prSet presAssocID="{0A2F852E-7396-459D-A24D-58DC79898A70}" presName="hierChild3" presStyleCnt="0"/>
      <dgm:spPr/>
    </dgm:pt>
    <dgm:pt modelId="{3FFFF2C9-99E9-4A9C-BF30-B84EE445EA26}" type="pres">
      <dgm:prSet presAssocID="{074172F1-CE1D-4167-81F5-14C0FA96381D}" presName="Name19" presStyleLbl="parChTrans1D4" presStyleIdx="3" presStyleCnt="9"/>
      <dgm:spPr/>
    </dgm:pt>
    <dgm:pt modelId="{04BB0E85-9AC4-4735-A635-258E4E0719C2}" type="pres">
      <dgm:prSet presAssocID="{9234BD62-FC6C-497B-9DC8-9C680B208FED}" presName="Name21" presStyleCnt="0"/>
      <dgm:spPr/>
    </dgm:pt>
    <dgm:pt modelId="{6C860E44-F04B-4745-8613-2D5CDA25A938}" type="pres">
      <dgm:prSet presAssocID="{9234BD62-FC6C-497B-9DC8-9C680B208FED}" presName="level2Shape" presStyleLbl="node4" presStyleIdx="3" presStyleCnt="9" custScaleX="132253"/>
      <dgm:spPr/>
    </dgm:pt>
    <dgm:pt modelId="{875AF20E-1C5E-40D7-8811-6E2306A84563}" type="pres">
      <dgm:prSet presAssocID="{9234BD62-FC6C-497B-9DC8-9C680B208FED}" presName="hierChild3" presStyleCnt="0"/>
      <dgm:spPr/>
    </dgm:pt>
    <dgm:pt modelId="{51FC7E0B-0FA9-43DF-B04F-0BCA87871FDC}" type="pres">
      <dgm:prSet presAssocID="{E2A6F6DF-442A-4512-ABFA-FA03C266FA20}" presName="Name19" presStyleLbl="parChTrans1D3" presStyleIdx="4" presStyleCnt="9"/>
      <dgm:spPr/>
    </dgm:pt>
    <dgm:pt modelId="{F155B7E1-99FD-4608-85DD-45D657280CF8}" type="pres">
      <dgm:prSet presAssocID="{F21109F2-4C36-4379-A04E-D335D430D977}" presName="Name21" presStyleCnt="0"/>
      <dgm:spPr/>
    </dgm:pt>
    <dgm:pt modelId="{79EFBBF4-153E-437B-9F23-A0CA57D7B594}" type="pres">
      <dgm:prSet presAssocID="{F21109F2-4C36-4379-A04E-D335D430D977}" presName="level2Shape" presStyleLbl="node3" presStyleIdx="2" presStyleCnt="5" custScaleX="138008"/>
      <dgm:spPr/>
    </dgm:pt>
    <dgm:pt modelId="{0B147436-5C65-4561-92E0-28F502C6BB84}" type="pres">
      <dgm:prSet presAssocID="{F21109F2-4C36-4379-A04E-D335D430D977}" presName="hierChild3" presStyleCnt="0"/>
      <dgm:spPr/>
    </dgm:pt>
    <dgm:pt modelId="{041EFFD1-F6EC-48E5-B0BA-C00D7845D125}" type="pres">
      <dgm:prSet presAssocID="{0D51ECFB-852C-4288-BBF4-8D40B1314C63}" presName="Name19" presStyleLbl="parChTrans1D4" presStyleIdx="4" presStyleCnt="9"/>
      <dgm:spPr/>
    </dgm:pt>
    <dgm:pt modelId="{C8E784B4-2FC9-452F-BDB1-BF51C81FC3FE}" type="pres">
      <dgm:prSet presAssocID="{812DAE0A-5A60-42F0-9B1C-F38897BA15E5}" presName="Name21" presStyleCnt="0"/>
      <dgm:spPr/>
    </dgm:pt>
    <dgm:pt modelId="{3A698E10-8BFB-4269-A961-E246987C0209}" type="pres">
      <dgm:prSet presAssocID="{812DAE0A-5A60-42F0-9B1C-F38897BA15E5}" presName="level2Shape" presStyleLbl="node4" presStyleIdx="4" presStyleCnt="9"/>
      <dgm:spPr/>
    </dgm:pt>
    <dgm:pt modelId="{EF9B9BB3-1123-40A7-9C66-B8A04537C487}" type="pres">
      <dgm:prSet presAssocID="{812DAE0A-5A60-42F0-9B1C-F38897BA15E5}" presName="hierChild3" presStyleCnt="0"/>
      <dgm:spPr/>
    </dgm:pt>
    <dgm:pt modelId="{ED79C900-7855-472A-9327-7F2EC893044C}" type="pres">
      <dgm:prSet presAssocID="{CF2C3399-22B7-4C2B-8562-F1C75D4F7BEC}" presName="Name19" presStyleLbl="parChTrans1D2" presStyleIdx="2" presStyleCnt="4"/>
      <dgm:spPr/>
    </dgm:pt>
    <dgm:pt modelId="{058EDA47-4721-4665-989A-2EBBB72BB0B9}" type="pres">
      <dgm:prSet presAssocID="{63A0B5EA-C9CE-4F1D-92BC-AE9DA8574811}" presName="Name21" presStyleCnt="0"/>
      <dgm:spPr/>
    </dgm:pt>
    <dgm:pt modelId="{8B83F1F2-13EF-49B3-A563-1BBD1F925167}" type="pres">
      <dgm:prSet presAssocID="{63A0B5EA-C9CE-4F1D-92BC-AE9DA8574811}" presName="level2Shape" presStyleLbl="node2" presStyleIdx="2" presStyleCnt="4" custScaleX="133351"/>
      <dgm:spPr/>
    </dgm:pt>
    <dgm:pt modelId="{6C10B980-6839-4D56-A16B-85154753666A}" type="pres">
      <dgm:prSet presAssocID="{63A0B5EA-C9CE-4F1D-92BC-AE9DA8574811}" presName="hierChild3" presStyleCnt="0"/>
      <dgm:spPr/>
    </dgm:pt>
    <dgm:pt modelId="{24174CBC-C1D8-46E0-8287-BC002FA64700}" type="pres">
      <dgm:prSet presAssocID="{E6DDA731-696B-4449-8453-563ED3BE7C06}" presName="Name19" presStyleLbl="parChTrans1D3" presStyleIdx="5" presStyleCnt="9"/>
      <dgm:spPr/>
    </dgm:pt>
    <dgm:pt modelId="{A609BEB7-3E71-48DF-AAB6-532647A009B6}" type="pres">
      <dgm:prSet presAssocID="{6E6FBED7-2E7C-4528-A96C-4D5C315D51D6}" presName="Name21" presStyleCnt="0"/>
      <dgm:spPr/>
    </dgm:pt>
    <dgm:pt modelId="{AD2DED23-C0CB-4E90-B2FB-AD45C0065C85}" type="pres">
      <dgm:prSet presAssocID="{6E6FBED7-2E7C-4528-A96C-4D5C315D51D6}" presName="level2Shape" presStyleLbl="asst2" presStyleIdx="2" presStyleCnt="4"/>
      <dgm:spPr/>
    </dgm:pt>
    <dgm:pt modelId="{7ABB5ED1-2DAC-4BD6-B9FF-C70A37866E11}" type="pres">
      <dgm:prSet presAssocID="{6E6FBED7-2E7C-4528-A96C-4D5C315D51D6}" presName="hierChild3" presStyleCnt="0"/>
      <dgm:spPr/>
    </dgm:pt>
    <dgm:pt modelId="{54806C34-974E-47AE-944E-E167B055F59C}" type="pres">
      <dgm:prSet presAssocID="{FD06B824-52B5-4E89-BF5A-0BBCBF20CDAE}" presName="Name19" presStyleLbl="parChTrans1D4" presStyleIdx="5" presStyleCnt="9"/>
      <dgm:spPr/>
    </dgm:pt>
    <dgm:pt modelId="{31390197-9CEF-403C-929C-0168ACA5A1BE}" type="pres">
      <dgm:prSet presAssocID="{1FA87BC7-1A54-4C99-9A8F-724F84403441}" presName="Name21" presStyleCnt="0"/>
      <dgm:spPr/>
    </dgm:pt>
    <dgm:pt modelId="{E16FAC13-01FB-42E6-B1AC-238BC95E5668}" type="pres">
      <dgm:prSet presAssocID="{1FA87BC7-1A54-4C99-9A8F-724F84403441}" presName="level2Shape" presStyleLbl="node4" presStyleIdx="5" presStyleCnt="9" custScaleX="105610" custScaleY="187227"/>
      <dgm:spPr/>
    </dgm:pt>
    <dgm:pt modelId="{3CB595C2-5919-46B1-945E-08758CADE0D5}" type="pres">
      <dgm:prSet presAssocID="{1FA87BC7-1A54-4C99-9A8F-724F84403441}" presName="hierChild3" presStyleCnt="0"/>
      <dgm:spPr/>
    </dgm:pt>
    <dgm:pt modelId="{4FF2ED4A-1212-42F7-A531-A844B8D8E34E}" type="pres">
      <dgm:prSet presAssocID="{568C7E26-2155-4524-8AD8-5AFAA1A93ED3}" presName="Name19" presStyleLbl="parChTrans1D3" presStyleIdx="6" presStyleCnt="9"/>
      <dgm:spPr/>
    </dgm:pt>
    <dgm:pt modelId="{1B82A8C4-419B-4F39-9945-DC8AE67D37B8}" type="pres">
      <dgm:prSet presAssocID="{90C632B7-BD11-41C0-BD4C-C0310DC1EAA8}" presName="Name21" presStyleCnt="0"/>
      <dgm:spPr/>
    </dgm:pt>
    <dgm:pt modelId="{D288645A-D5FA-441B-9662-895E66343A2F}" type="pres">
      <dgm:prSet presAssocID="{90C632B7-BD11-41C0-BD4C-C0310DC1EAA8}" presName="level2Shape" presStyleLbl="asst2" presStyleIdx="3" presStyleCnt="4"/>
      <dgm:spPr/>
    </dgm:pt>
    <dgm:pt modelId="{85F4388C-1BD7-4BCA-9079-DD8F2FCE6E87}" type="pres">
      <dgm:prSet presAssocID="{90C632B7-BD11-41C0-BD4C-C0310DC1EAA8}" presName="hierChild3" presStyleCnt="0"/>
      <dgm:spPr/>
    </dgm:pt>
    <dgm:pt modelId="{C247DBD3-2A2C-46BE-A9D7-FC550E95B066}" type="pres">
      <dgm:prSet presAssocID="{E9E824AF-5BB8-4D68-A863-F00B56F164D9}" presName="Name19" presStyleLbl="parChTrans1D4" presStyleIdx="6" presStyleCnt="9"/>
      <dgm:spPr/>
    </dgm:pt>
    <dgm:pt modelId="{933427E5-2A18-43E0-8FC1-CD7FA74A6B50}" type="pres">
      <dgm:prSet presAssocID="{AF4EE7D7-2F71-4311-A614-6B4E8ACD4C71}" presName="Name21" presStyleCnt="0"/>
      <dgm:spPr/>
    </dgm:pt>
    <dgm:pt modelId="{B00D3B9B-CD31-4F14-995C-89D015CDB4C2}" type="pres">
      <dgm:prSet presAssocID="{AF4EE7D7-2F71-4311-A614-6B4E8ACD4C71}" presName="level2Shape" presStyleLbl="node4" presStyleIdx="6" presStyleCnt="9" custScaleY="153349"/>
      <dgm:spPr/>
    </dgm:pt>
    <dgm:pt modelId="{0FDB5381-7692-4CD8-98A0-50CD1F4512E8}" type="pres">
      <dgm:prSet presAssocID="{AF4EE7D7-2F71-4311-A614-6B4E8ACD4C71}" presName="hierChild3" presStyleCnt="0"/>
      <dgm:spPr/>
    </dgm:pt>
    <dgm:pt modelId="{5FC31363-1770-4A74-BD1F-BAB31858D01D}" type="pres">
      <dgm:prSet presAssocID="{EB29F813-F416-4219-897D-2DC7AD2E90F4}" presName="Name19" presStyleLbl="parChTrans1D2" presStyleIdx="3" presStyleCnt="4"/>
      <dgm:spPr/>
    </dgm:pt>
    <dgm:pt modelId="{1B106681-6616-45A3-9FCB-B9F2F03EBFC4}" type="pres">
      <dgm:prSet presAssocID="{29369D3E-0EBF-4707-964E-548FF79B6AE3}" presName="Name21" presStyleCnt="0"/>
      <dgm:spPr/>
    </dgm:pt>
    <dgm:pt modelId="{46141A44-536A-4BC5-B279-52FC2855A274}" type="pres">
      <dgm:prSet presAssocID="{29369D3E-0EBF-4707-964E-548FF79B6AE3}" presName="level2Shape" presStyleLbl="node2" presStyleIdx="3" presStyleCnt="4" custScaleX="195901"/>
      <dgm:spPr/>
    </dgm:pt>
    <dgm:pt modelId="{A89CCA7F-EE8E-4591-B682-94E2B601DF3D}" type="pres">
      <dgm:prSet presAssocID="{29369D3E-0EBF-4707-964E-548FF79B6AE3}" presName="hierChild3" presStyleCnt="0"/>
      <dgm:spPr/>
    </dgm:pt>
    <dgm:pt modelId="{CD794E51-148A-4229-B5A0-FABE7539F278}" type="pres">
      <dgm:prSet presAssocID="{4BD1D610-29AF-4EE9-BA1C-6B7E0AF8C3C3}" presName="Name19" presStyleLbl="parChTrans1D3" presStyleIdx="7" presStyleCnt="9"/>
      <dgm:spPr/>
    </dgm:pt>
    <dgm:pt modelId="{3EAC5B7B-B656-431D-82A3-D29966BC2907}" type="pres">
      <dgm:prSet presAssocID="{C9AB90A6-4FB3-4BCC-80AF-3C3EBF181624}" presName="Name21" presStyleCnt="0"/>
      <dgm:spPr/>
    </dgm:pt>
    <dgm:pt modelId="{27BB9739-A98D-4C3D-AFD3-026A8F780BB1}" type="pres">
      <dgm:prSet presAssocID="{C9AB90A6-4FB3-4BCC-80AF-3C3EBF181624}" presName="level2Shape" presStyleLbl="node3" presStyleIdx="3" presStyleCnt="5"/>
      <dgm:spPr/>
    </dgm:pt>
    <dgm:pt modelId="{85A60F41-20AD-40D1-8BA8-9983A1B73B0E}" type="pres">
      <dgm:prSet presAssocID="{C9AB90A6-4FB3-4BCC-80AF-3C3EBF181624}" presName="hierChild3" presStyleCnt="0"/>
      <dgm:spPr/>
    </dgm:pt>
    <dgm:pt modelId="{65D519C2-DFF3-4708-8D0F-DC3DA54D64AC}" type="pres">
      <dgm:prSet presAssocID="{161050B6-624E-414C-B704-CF1D9244B0B7}" presName="Name19" presStyleLbl="parChTrans1D4" presStyleIdx="7" presStyleCnt="9"/>
      <dgm:spPr/>
    </dgm:pt>
    <dgm:pt modelId="{51DAFC69-1497-43FB-98F5-79F2A43A5CC6}" type="pres">
      <dgm:prSet presAssocID="{898BE51A-CC28-4BC5-AAE9-76793CD9E2FA}" presName="Name21" presStyleCnt="0"/>
      <dgm:spPr/>
    </dgm:pt>
    <dgm:pt modelId="{427C50CE-B869-4E9F-8566-8CEC3E14CAEA}" type="pres">
      <dgm:prSet presAssocID="{898BE51A-CC28-4BC5-AAE9-76793CD9E2FA}" presName="level2Shape" presStyleLbl="node4" presStyleIdx="7" presStyleCnt="9" custScaleY="186766"/>
      <dgm:spPr/>
    </dgm:pt>
    <dgm:pt modelId="{B7D993A6-D535-4259-9385-131BACD4E238}" type="pres">
      <dgm:prSet presAssocID="{898BE51A-CC28-4BC5-AAE9-76793CD9E2FA}" presName="hierChild3" presStyleCnt="0"/>
      <dgm:spPr/>
    </dgm:pt>
    <dgm:pt modelId="{15ADB537-A2B3-4CDD-8E51-DBE158EDDD36}" type="pres">
      <dgm:prSet presAssocID="{C6A53DFC-C382-47AE-AB97-CA095CCC7C6A}" presName="Name19" presStyleLbl="parChTrans1D3" presStyleIdx="8" presStyleCnt="9"/>
      <dgm:spPr/>
    </dgm:pt>
    <dgm:pt modelId="{1719E24B-22B5-4B24-8E32-60851C82A74B}" type="pres">
      <dgm:prSet presAssocID="{6DB76FB3-1C58-4787-AA09-C474A7B7E9B3}" presName="Name21" presStyleCnt="0"/>
      <dgm:spPr/>
    </dgm:pt>
    <dgm:pt modelId="{949B698D-B304-493E-9701-DA0358579E2F}" type="pres">
      <dgm:prSet presAssocID="{6DB76FB3-1C58-4787-AA09-C474A7B7E9B3}" presName="level2Shape" presStyleLbl="node3" presStyleIdx="4" presStyleCnt="5"/>
      <dgm:spPr/>
    </dgm:pt>
    <dgm:pt modelId="{E9FA819C-6E4E-4663-ABF0-2088D07B70C9}" type="pres">
      <dgm:prSet presAssocID="{6DB76FB3-1C58-4787-AA09-C474A7B7E9B3}" presName="hierChild3" presStyleCnt="0"/>
      <dgm:spPr/>
    </dgm:pt>
    <dgm:pt modelId="{49F44E03-4283-4245-969F-17D26B7EAB41}" type="pres">
      <dgm:prSet presAssocID="{F1DCEE1E-C32F-4517-8A7D-A153CBA46C69}" presName="Name19" presStyleLbl="parChTrans1D4" presStyleIdx="8" presStyleCnt="9"/>
      <dgm:spPr/>
    </dgm:pt>
    <dgm:pt modelId="{3F89DEAE-825C-4D20-A7AE-DA021FDC5FB1}" type="pres">
      <dgm:prSet presAssocID="{AFC5A2D7-DE74-44BA-8887-4D6DC7C4FAB3}" presName="Name21" presStyleCnt="0"/>
      <dgm:spPr/>
    </dgm:pt>
    <dgm:pt modelId="{7DEDFE86-163C-450C-8860-BF2AF0FA7233}" type="pres">
      <dgm:prSet presAssocID="{AFC5A2D7-DE74-44BA-8887-4D6DC7C4FAB3}" presName="level2Shape" presStyleLbl="node4" presStyleIdx="8" presStyleCnt="9"/>
      <dgm:spPr/>
    </dgm:pt>
    <dgm:pt modelId="{3BDE872D-299E-4C7D-8D30-B5584584B062}" type="pres">
      <dgm:prSet presAssocID="{AFC5A2D7-DE74-44BA-8887-4D6DC7C4FAB3}" presName="hierChild3" presStyleCnt="0"/>
      <dgm:spPr/>
    </dgm:pt>
    <dgm:pt modelId="{D543B085-CC6B-4BB1-95B9-82AA4806929A}" type="pres">
      <dgm:prSet presAssocID="{48FF720E-1866-4F84-855F-FCE79A88FFCD}" presName="bgShapesFlow" presStyleCnt="0"/>
      <dgm:spPr/>
    </dgm:pt>
  </dgm:ptLst>
  <dgm:cxnLst>
    <dgm:cxn modelId="{A2923801-8EED-4FFD-92B0-658EF9862CA5}" srcId="{63A0B5EA-C9CE-4F1D-92BC-AE9DA8574811}" destId="{6E6FBED7-2E7C-4528-A96C-4D5C315D51D6}" srcOrd="0" destOrd="0" parTransId="{E6DDA731-696B-4449-8453-563ED3BE7C06}" sibTransId="{83003BDD-D474-4C4A-84EC-17C6D761CB14}"/>
    <dgm:cxn modelId="{494DBC01-0A15-4FB1-9F0B-A8F2720740A5}" srcId="{924A846F-AF63-4966-9320-E85F52B02283}" destId="{0B4107A3-4EB9-4322-904C-E8C84B10D486}" srcOrd="2" destOrd="0" parTransId="{82941C2F-39A1-47C0-BD77-B31483E5E245}" sibTransId="{CC011E7D-6723-4B5A-A23A-232D0DB05578}"/>
    <dgm:cxn modelId="{88503F08-8823-45AC-AAC4-6D1B9531A9E7}" type="presOf" srcId="{F21109F2-4C36-4379-A04E-D335D430D977}" destId="{79EFBBF4-153E-437B-9F23-A0CA57D7B594}" srcOrd="0" destOrd="0" presId="urn:microsoft.com/office/officeart/2005/8/layout/hierarchy6"/>
    <dgm:cxn modelId="{E5B6FD08-DBCC-4E23-8A1D-D5944AF9E401}" type="presOf" srcId="{0D51ECFB-852C-4288-BBF4-8D40B1314C63}" destId="{041EFFD1-F6EC-48E5-B0BA-C00D7845D125}" srcOrd="0" destOrd="0" presId="urn:microsoft.com/office/officeart/2005/8/layout/hierarchy6"/>
    <dgm:cxn modelId="{1344380B-4766-4863-9980-1210A00AC7BB}" srcId="{C9AB90A6-4FB3-4BCC-80AF-3C3EBF181624}" destId="{898BE51A-CC28-4BC5-AAE9-76793CD9E2FA}" srcOrd="0" destOrd="0" parTransId="{161050B6-624E-414C-B704-CF1D9244B0B7}" sibTransId="{887112A6-C8C6-4E5F-9154-4FD6D35FF231}"/>
    <dgm:cxn modelId="{5114BE0E-79BC-42DC-9327-9E6638A43985}" type="presOf" srcId="{C2E3B064-B8D5-4211-BF8D-818843028378}" destId="{7B8BD6EC-0DD1-410A-8B84-4EA7E0BF94BA}" srcOrd="0" destOrd="0" presId="urn:microsoft.com/office/officeart/2005/8/layout/hierarchy6"/>
    <dgm:cxn modelId="{A0054511-6A19-44A6-AFCF-70D4BCE57183}" srcId="{63A0B5EA-C9CE-4F1D-92BC-AE9DA8574811}" destId="{90C632B7-BD11-41C0-BD4C-C0310DC1EAA8}" srcOrd="1" destOrd="0" parTransId="{568C7E26-2155-4524-8AD8-5AFAA1A93ED3}" sibTransId="{6FE45C6E-6A99-4882-9C6A-E9C5F9325803}"/>
    <dgm:cxn modelId="{0B194A12-301E-4C99-8F7D-612B52317FB3}" type="presOf" srcId="{699AB6AB-7D18-4DE2-9808-7EF4589858D9}" destId="{31FD23B5-6272-4953-84F2-DA36F2AC8D04}" srcOrd="0" destOrd="0" presId="urn:microsoft.com/office/officeart/2005/8/layout/hierarchy6"/>
    <dgm:cxn modelId="{E833CC12-F511-4ACE-B7B7-0F7C2634C6D9}" type="presOf" srcId="{7C5D639D-4020-43E0-B985-CAE54F0704B6}" destId="{B1482FCA-3EDC-47A2-9D89-39116FEE2605}" srcOrd="0" destOrd="0" presId="urn:microsoft.com/office/officeart/2005/8/layout/hierarchy6"/>
    <dgm:cxn modelId="{825B9515-AB9B-41CA-93C6-B06D5EAA962B}" type="presOf" srcId="{1FA87BC7-1A54-4C99-9A8F-724F84403441}" destId="{E16FAC13-01FB-42E6-B1AC-238BC95E5668}" srcOrd="0" destOrd="0" presId="urn:microsoft.com/office/officeart/2005/8/layout/hierarchy6"/>
    <dgm:cxn modelId="{80776919-798A-48CB-83D8-AA9446E8F82B}" type="presOf" srcId="{812DAE0A-5A60-42F0-9B1C-F38897BA15E5}" destId="{3A698E10-8BFB-4269-A961-E246987C0209}" srcOrd="0" destOrd="0" presId="urn:microsoft.com/office/officeart/2005/8/layout/hierarchy6"/>
    <dgm:cxn modelId="{4A64E81B-6A4F-42C7-9D3F-DFB81E0A76BB}" type="presOf" srcId="{910B75E0-DD3C-4C14-AEBC-D0DDEA35AFFD}" destId="{7C9B8B29-024E-4BFC-B0D9-8F96CC51227E}" srcOrd="0" destOrd="0" presId="urn:microsoft.com/office/officeart/2005/8/layout/hierarchy6"/>
    <dgm:cxn modelId="{0FF31A1C-5DCD-4EDD-BC14-A60F8CDA46A9}" srcId="{683C5F04-984A-4663-91FD-E8EF72848202}" destId="{6B1A81F7-5932-4885-8342-E9BF061FDA72}" srcOrd="0" destOrd="0" parTransId="{9216F4B6-382E-4452-87D6-FFC3F27F5C3D}" sibTransId="{4259ECAD-520C-4809-B1F5-E0B690D7E266}"/>
    <dgm:cxn modelId="{9DB1481C-9597-4813-858E-927A0A35C543}" type="presOf" srcId="{0B4107A3-4EB9-4322-904C-E8C84B10D486}" destId="{FB979C0E-BFA7-437D-8378-2E769994B4FA}" srcOrd="0" destOrd="0" presId="urn:microsoft.com/office/officeart/2005/8/layout/hierarchy6"/>
    <dgm:cxn modelId="{8FE3DB20-06C5-4B0C-8544-7D9CB9B90D55}" type="presOf" srcId="{9234BD62-FC6C-497B-9DC8-9C680B208FED}" destId="{6C860E44-F04B-4745-8613-2D5CDA25A938}" srcOrd="0" destOrd="0" presId="urn:microsoft.com/office/officeart/2005/8/layout/hierarchy6"/>
    <dgm:cxn modelId="{913EEA22-7CD3-4286-9249-DE354BE28DD3}" type="presOf" srcId="{AF4EE7D7-2F71-4311-A614-6B4E8ACD4C71}" destId="{B00D3B9B-CD31-4F14-995C-89D015CDB4C2}" srcOrd="0" destOrd="0" presId="urn:microsoft.com/office/officeart/2005/8/layout/hierarchy6"/>
    <dgm:cxn modelId="{91C6F227-008E-4ED4-8C51-E8A91A072FB9}" type="presOf" srcId="{6E6FBED7-2E7C-4528-A96C-4D5C315D51D6}" destId="{AD2DED23-C0CB-4E90-B2FB-AD45C0065C85}" srcOrd="0" destOrd="0" presId="urn:microsoft.com/office/officeart/2005/8/layout/hierarchy6"/>
    <dgm:cxn modelId="{E3FDE12D-CCEA-4BF0-933A-5FA60F577DDC}" type="presOf" srcId="{4BD1D610-29AF-4EE9-BA1C-6B7E0AF8C3C3}" destId="{CD794E51-148A-4229-B5A0-FABE7539F278}" srcOrd="0" destOrd="0" presId="urn:microsoft.com/office/officeart/2005/8/layout/hierarchy6"/>
    <dgm:cxn modelId="{A4A2D52E-48E2-4C1A-8D85-493667C1EB83}" srcId="{29369D3E-0EBF-4707-964E-548FF79B6AE3}" destId="{C9AB90A6-4FB3-4BCC-80AF-3C3EBF181624}" srcOrd="0" destOrd="0" parTransId="{4BD1D610-29AF-4EE9-BA1C-6B7E0AF8C3C3}" sibTransId="{7BB34AC7-38A7-469E-877E-7F90F2BC1661}"/>
    <dgm:cxn modelId="{1FB06A2F-7331-40A5-AE1A-18F130837C6D}" type="presOf" srcId="{82941C2F-39A1-47C0-BD77-B31483E5E245}" destId="{6D9E071E-5DEB-4684-BFD4-D1648778B198}" srcOrd="0" destOrd="0" presId="urn:microsoft.com/office/officeart/2005/8/layout/hierarchy6"/>
    <dgm:cxn modelId="{6A440A30-32D6-4BC8-BDE9-820A249E0B79}" type="presOf" srcId="{48FF720E-1866-4F84-855F-FCE79A88FFCD}" destId="{DDD5B006-AA5A-412A-8923-D6F7EA64D1C7}" srcOrd="0" destOrd="0" presId="urn:microsoft.com/office/officeart/2005/8/layout/hierarchy6"/>
    <dgm:cxn modelId="{E068173B-6001-4131-BDA4-4D2899DED120}" type="presOf" srcId="{6B1A81F7-5932-4885-8342-E9BF061FDA72}" destId="{69964B52-868D-4320-946A-48F476B832D5}" srcOrd="0" destOrd="0" presId="urn:microsoft.com/office/officeart/2005/8/layout/hierarchy6"/>
    <dgm:cxn modelId="{3CAD3C3F-FE80-41E7-B4D5-79329A8A4216}" type="presOf" srcId="{CF2C3399-22B7-4C2B-8562-F1C75D4F7BEC}" destId="{ED79C900-7855-472A-9327-7F2EC893044C}" srcOrd="0" destOrd="0" presId="urn:microsoft.com/office/officeart/2005/8/layout/hierarchy6"/>
    <dgm:cxn modelId="{43709440-7D5E-4E66-88A7-31EF99698CA7}" type="presOf" srcId="{898BE51A-CC28-4BC5-AAE9-76793CD9E2FA}" destId="{427C50CE-B869-4E9F-8566-8CEC3E14CAEA}" srcOrd="0" destOrd="0" presId="urn:microsoft.com/office/officeart/2005/8/layout/hierarchy6"/>
    <dgm:cxn modelId="{131E9F5C-0357-4F5D-BB0D-9FF8E08A99A3}" type="presOf" srcId="{EB29F813-F416-4219-897D-2DC7AD2E90F4}" destId="{5FC31363-1770-4A74-BD1F-BAB31858D01D}" srcOrd="0" destOrd="0" presId="urn:microsoft.com/office/officeart/2005/8/layout/hierarchy6"/>
    <dgm:cxn modelId="{BA55485E-A953-473A-A6BF-A5B4B373C686}" type="presOf" srcId="{E2A6F6DF-442A-4512-ABFA-FA03C266FA20}" destId="{51FC7E0B-0FA9-43DF-B04F-0BCA87871FDC}" srcOrd="0" destOrd="0" presId="urn:microsoft.com/office/officeart/2005/8/layout/hierarchy6"/>
    <dgm:cxn modelId="{D1E5EE61-B8EA-4A1D-B259-8FD5962BDC99}" srcId="{60425F8A-880F-4974-B4ED-3A1ECD745D1F}" destId="{FAC1D3C3-14A1-4D40-A518-8529DB54F5B4}" srcOrd="1" destOrd="0" parTransId="{7C5D639D-4020-43E0-B985-CAE54F0704B6}" sibTransId="{46988A5F-2E3B-4314-ACFE-EE3AF3000EC8}"/>
    <dgm:cxn modelId="{2DCEC944-26BC-4D14-A686-4FF833763316}" srcId="{FAC1D3C3-14A1-4D40-A518-8529DB54F5B4}" destId="{0A2F852E-7396-459D-A24D-58DC79898A70}" srcOrd="0" destOrd="0" parTransId="{AA156D99-1E7A-4745-AC60-FEDAF8D35400}" sibTransId="{E0C85E87-6F96-47A8-AC44-CBCA2856AC97}"/>
    <dgm:cxn modelId="{4C685F68-7D49-4429-92AC-D8584BA69EC7}" srcId="{29369D3E-0EBF-4707-964E-548FF79B6AE3}" destId="{6DB76FB3-1C58-4787-AA09-C474A7B7E9B3}" srcOrd="1" destOrd="0" parTransId="{C6A53DFC-C382-47AE-AB97-CA095CCC7C6A}" sibTransId="{F89A272D-74F3-4C75-A5C5-62FC81B06088}"/>
    <dgm:cxn modelId="{9FC20449-D5E7-46BB-878F-45C942792633}" srcId="{C2E3B064-B8D5-4211-BF8D-818843028378}" destId="{53585A69-B686-4A05-8F3C-7472ED77B725}" srcOrd="0" destOrd="0" parTransId="{F27E7178-444B-4983-BC9F-A0DEAE13C478}" sibTransId="{FCC62025-6BBF-4F13-9494-5F8FB3C4ED5F}"/>
    <dgm:cxn modelId="{3F723F6B-292F-4CFE-A70D-75393B0CC268}" type="presOf" srcId="{63A0B5EA-C9CE-4F1D-92BC-AE9DA8574811}" destId="{8B83F1F2-13EF-49B3-A563-1BBD1F925167}" srcOrd="0" destOrd="0" presId="urn:microsoft.com/office/officeart/2005/8/layout/hierarchy6"/>
    <dgm:cxn modelId="{ACB85D6B-21F8-41E5-8BFB-02E973320298}" type="presOf" srcId="{90C632B7-BD11-41C0-BD4C-C0310DC1EAA8}" destId="{D288645A-D5FA-441B-9662-895E66343A2F}" srcOrd="0" destOrd="0" presId="urn:microsoft.com/office/officeart/2005/8/layout/hierarchy6"/>
    <dgm:cxn modelId="{46DA6A50-3000-49F8-89A3-9D666758B252}" srcId="{60425F8A-880F-4974-B4ED-3A1ECD745D1F}" destId="{63A0B5EA-C9CE-4F1D-92BC-AE9DA8574811}" srcOrd="2" destOrd="0" parTransId="{CF2C3399-22B7-4C2B-8562-F1C75D4F7BEC}" sibTransId="{D530B7A4-4EAD-49AC-AA32-493854ACCD76}"/>
    <dgm:cxn modelId="{F6DC0972-1139-4CA5-B569-576DC49060B4}" type="presOf" srcId="{683C5F04-984A-4663-91FD-E8EF72848202}" destId="{F1A3C75F-9206-4DEB-826B-2A348B566EBD}" srcOrd="0" destOrd="0" presId="urn:microsoft.com/office/officeart/2005/8/layout/hierarchy6"/>
    <dgm:cxn modelId="{E9E4D954-14EB-4E9D-ABF3-AE7CF91E1D98}" srcId="{FAC1D3C3-14A1-4D40-A518-8529DB54F5B4}" destId="{F21109F2-4C36-4379-A04E-D335D430D977}" srcOrd="1" destOrd="0" parTransId="{E2A6F6DF-442A-4512-ABFA-FA03C266FA20}" sibTransId="{1F757211-1D64-4723-9179-25D7BF5E2E73}"/>
    <dgm:cxn modelId="{5BA84F75-FAAA-403F-8829-0DE1FE0DF910}" type="presOf" srcId="{C9AB90A6-4FB3-4BCC-80AF-3C3EBF181624}" destId="{27BB9739-A98D-4C3D-AFD3-026A8F780BB1}" srcOrd="0" destOrd="0" presId="urn:microsoft.com/office/officeart/2005/8/layout/hierarchy6"/>
    <dgm:cxn modelId="{3E1BEA57-2FEE-4DAB-947E-53F6C6B6ADBD}" type="presOf" srcId="{F0F3F0DC-ED02-4782-85D0-FF6D50EAFF22}" destId="{AB0E9332-B0AD-4ABC-A7C1-EA732BA8254E}" srcOrd="0" destOrd="0" presId="urn:microsoft.com/office/officeart/2005/8/layout/hierarchy6"/>
    <dgm:cxn modelId="{954A5378-C07A-4EFF-8443-F14617843CC9}" srcId="{0B4107A3-4EB9-4322-904C-E8C84B10D486}" destId="{EEE84D76-04B9-491F-B249-D363F9D05E74}" srcOrd="0" destOrd="0" parTransId="{A170B9C1-012A-4FE0-8196-B20CB127AA36}" sibTransId="{567220EE-F00B-4C47-9FFB-F0DBE1CB337B}"/>
    <dgm:cxn modelId="{5E028158-CC2A-44C5-8563-634563D9FCF0}" type="presOf" srcId="{074172F1-CE1D-4167-81F5-14C0FA96381D}" destId="{3FFFF2C9-99E9-4A9C-BF30-B84EE445EA26}" srcOrd="0" destOrd="0" presId="urn:microsoft.com/office/officeart/2005/8/layout/hierarchy6"/>
    <dgm:cxn modelId="{64170079-B657-4BDB-B145-2E1276D57FE6}" srcId="{6DB76FB3-1C58-4787-AA09-C474A7B7E9B3}" destId="{AFC5A2D7-DE74-44BA-8887-4D6DC7C4FAB3}" srcOrd="0" destOrd="0" parTransId="{F1DCEE1E-C32F-4517-8A7D-A153CBA46C69}" sibTransId="{973B7E12-1A9B-4D7D-95FA-A38E4A7DFA03}"/>
    <dgm:cxn modelId="{B08B6659-EA03-442C-A834-C84790B9CFE3}" srcId="{90C632B7-BD11-41C0-BD4C-C0310DC1EAA8}" destId="{AF4EE7D7-2F71-4311-A614-6B4E8ACD4C71}" srcOrd="0" destOrd="0" parTransId="{E9E824AF-5BB8-4D68-A863-F00B56F164D9}" sibTransId="{019B76E3-948B-43F7-BE84-2C7DEABFC4E3}"/>
    <dgm:cxn modelId="{0EDEF959-4465-4E39-8EAC-983F4308C42D}" srcId="{924A846F-AF63-4966-9320-E85F52B02283}" destId="{C2E3B064-B8D5-4211-BF8D-818843028378}" srcOrd="1" destOrd="0" parTransId="{910B75E0-DD3C-4C14-AEBC-D0DDEA35AFFD}" sibTransId="{0E1B1CBB-48BD-46F9-BE50-36F32ED18574}"/>
    <dgm:cxn modelId="{9776EE7A-01D0-4B30-92FF-4E966686C97B}" type="presOf" srcId="{F1DCEE1E-C32F-4517-8A7D-A153CBA46C69}" destId="{49F44E03-4283-4245-969F-17D26B7EAB41}" srcOrd="0" destOrd="0" presId="urn:microsoft.com/office/officeart/2005/8/layout/hierarchy6"/>
    <dgm:cxn modelId="{577A3A7C-5481-4C37-A55C-4EC9FB1ADF3D}" type="presOf" srcId="{F27E7178-444B-4983-BC9F-A0DEAE13C478}" destId="{1A1C645B-5552-4F42-951B-807B1E501844}" srcOrd="0" destOrd="0" presId="urn:microsoft.com/office/officeart/2005/8/layout/hierarchy6"/>
    <dgm:cxn modelId="{16C9D384-CE87-4B39-8C35-952075D9BEB2}" type="presOf" srcId="{AFC5A2D7-DE74-44BA-8887-4D6DC7C4FAB3}" destId="{7DEDFE86-163C-450C-8860-BF2AF0FA7233}" srcOrd="0" destOrd="0" presId="urn:microsoft.com/office/officeart/2005/8/layout/hierarchy6"/>
    <dgm:cxn modelId="{5E0CE38F-2013-4B3C-8456-BE1B12E607DB}" type="presOf" srcId="{9216F4B6-382E-4452-87D6-FFC3F27F5C3D}" destId="{A5207E05-D626-4CC1-B263-1AB4C2B2AA6A}" srcOrd="0" destOrd="0" presId="urn:microsoft.com/office/officeart/2005/8/layout/hierarchy6"/>
    <dgm:cxn modelId="{7FD3D095-5E61-41B2-AC9C-9D2C51E3C8A5}" type="presOf" srcId="{60425F8A-880F-4974-B4ED-3A1ECD745D1F}" destId="{D84DA181-3385-42D4-8FDE-7DFD0F808D78}" srcOrd="0" destOrd="0" presId="urn:microsoft.com/office/officeart/2005/8/layout/hierarchy6"/>
    <dgm:cxn modelId="{5324C396-00E2-44B1-9701-3DD23FE89C15}" type="presOf" srcId="{E9E824AF-5BB8-4D68-A863-F00B56F164D9}" destId="{C247DBD3-2A2C-46BE-A9D7-FC550E95B066}" srcOrd="0" destOrd="0" presId="urn:microsoft.com/office/officeart/2005/8/layout/hierarchy6"/>
    <dgm:cxn modelId="{B5104499-4B64-4C7F-87AC-023609A7CB50}" type="presOf" srcId="{0A2F852E-7396-459D-A24D-58DC79898A70}" destId="{064A5F38-1FF6-4FD6-BC37-EB9E18733668}" srcOrd="0" destOrd="0" presId="urn:microsoft.com/office/officeart/2005/8/layout/hierarchy6"/>
    <dgm:cxn modelId="{D967EB9C-449E-4E0C-86B4-D090964E1A6E}" type="presOf" srcId="{EEE84D76-04B9-491F-B249-D363F9D05E74}" destId="{2FCA1346-959A-4DE2-BB97-82F21EC6C5C5}" srcOrd="0" destOrd="0" presId="urn:microsoft.com/office/officeart/2005/8/layout/hierarchy6"/>
    <dgm:cxn modelId="{3809C6A5-D924-4CB2-B145-49CC4967AC8C}" type="presOf" srcId="{6DB76FB3-1C58-4787-AA09-C474A7B7E9B3}" destId="{949B698D-B304-493E-9701-DA0358579E2F}" srcOrd="0" destOrd="0" presId="urn:microsoft.com/office/officeart/2005/8/layout/hierarchy6"/>
    <dgm:cxn modelId="{A245F6A9-AE57-4032-B8CB-588E4397A059}" srcId="{924A846F-AF63-4966-9320-E85F52B02283}" destId="{683C5F04-984A-4663-91FD-E8EF72848202}" srcOrd="0" destOrd="0" parTransId="{F0F3F0DC-ED02-4782-85D0-FF6D50EAFF22}" sibTransId="{6A5EA8D0-3672-4DEA-96C5-531BAB90BCC9}"/>
    <dgm:cxn modelId="{1D831BAB-349A-466C-9C4F-C258FBD2891A}" type="presOf" srcId="{E6DDA731-696B-4449-8453-563ED3BE7C06}" destId="{24174CBC-C1D8-46E0-8287-BC002FA64700}" srcOrd="0" destOrd="0" presId="urn:microsoft.com/office/officeart/2005/8/layout/hierarchy6"/>
    <dgm:cxn modelId="{8E6AD0B7-CE47-419C-B05A-1FF02D26CAB7}" srcId="{60425F8A-880F-4974-B4ED-3A1ECD745D1F}" destId="{924A846F-AF63-4966-9320-E85F52B02283}" srcOrd="0" destOrd="0" parTransId="{699AB6AB-7D18-4DE2-9808-7EF4589858D9}" sibTransId="{4F93A48D-CAC7-4365-82D6-82840472E074}"/>
    <dgm:cxn modelId="{17B4B4B8-C865-4ECC-9A1F-9473AA94E43C}" type="presOf" srcId="{568C7E26-2155-4524-8AD8-5AFAA1A93ED3}" destId="{4FF2ED4A-1212-42F7-A531-A844B8D8E34E}" srcOrd="0" destOrd="0" presId="urn:microsoft.com/office/officeart/2005/8/layout/hierarchy6"/>
    <dgm:cxn modelId="{25405ABF-BDE9-4AAB-80B2-C43E8116DD6F}" type="presOf" srcId="{FD06B824-52B5-4E89-BF5A-0BBCBF20CDAE}" destId="{54806C34-974E-47AE-944E-E167B055F59C}" srcOrd="0" destOrd="0" presId="urn:microsoft.com/office/officeart/2005/8/layout/hierarchy6"/>
    <dgm:cxn modelId="{7F8524CA-D4A5-442C-98FB-C8476A9FB277}" type="presOf" srcId="{161050B6-624E-414C-B704-CF1D9244B0B7}" destId="{65D519C2-DFF3-4708-8D0F-DC3DA54D64AC}" srcOrd="0" destOrd="0" presId="urn:microsoft.com/office/officeart/2005/8/layout/hierarchy6"/>
    <dgm:cxn modelId="{20B1DFCF-D136-42BD-97A9-B6762417B41E}" type="presOf" srcId="{AA156D99-1E7A-4745-AC60-FEDAF8D35400}" destId="{8623059B-95A9-4A8F-8AA5-ED1A9309597F}" srcOrd="0" destOrd="0" presId="urn:microsoft.com/office/officeart/2005/8/layout/hierarchy6"/>
    <dgm:cxn modelId="{8C965CD0-568E-466B-9176-33829964CA55}" type="presOf" srcId="{29369D3E-0EBF-4707-964E-548FF79B6AE3}" destId="{46141A44-536A-4BC5-B279-52FC2855A274}" srcOrd="0" destOrd="0" presId="urn:microsoft.com/office/officeart/2005/8/layout/hierarchy6"/>
    <dgm:cxn modelId="{EBAA5BD9-D16E-4CF7-916A-877BF1181756}" srcId="{F21109F2-4C36-4379-A04E-D335D430D977}" destId="{812DAE0A-5A60-42F0-9B1C-F38897BA15E5}" srcOrd="0" destOrd="0" parTransId="{0D51ECFB-852C-4288-BBF4-8D40B1314C63}" sibTransId="{C975D29E-C831-4965-8DCB-AB60BDD3483A}"/>
    <dgm:cxn modelId="{E91BB1DC-7EA4-41E1-A932-F8E1DEC7EBE1}" type="presOf" srcId="{A170B9C1-012A-4FE0-8196-B20CB127AA36}" destId="{E39AC379-35F1-4F74-8883-EA52696D1DCE}" srcOrd="0" destOrd="0" presId="urn:microsoft.com/office/officeart/2005/8/layout/hierarchy6"/>
    <dgm:cxn modelId="{A4F594DE-8E62-45D6-8933-D8910DF0CC5C}" type="presOf" srcId="{53585A69-B686-4A05-8F3C-7472ED77B725}" destId="{F647B765-9BF0-4AF3-8C88-C63DAB8EEFF0}" srcOrd="0" destOrd="0" presId="urn:microsoft.com/office/officeart/2005/8/layout/hierarchy6"/>
    <dgm:cxn modelId="{A2DA69E3-D316-4347-B723-F0064756F21A}" srcId="{48FF720E-1866-4F84-855F-FCE79A88FFCD}" destId="{60425F8A-880F-4974-B4ED-3A1ECD745D1F}" srcOrd="0" destOrd="0" parTransId="{4E2EBADB-9F58-4E48-AC14-84FC949A8BCE}" sibTransId="{B18E3052-759A-4BE3-93C7-1B7FBAD3F161}"/>
    <dgm:cxn modelId="{F42945ED-6307-47BB-9392-FBFA94EA8A2E}" type="presOf" srcId="{924A846F-AF63-4966-9320-E85F52B02283}" destId="{33DFA04E-A4EC-48B2-993F-5860988DC7E9}" srcOrd="0" destOrd="0" presId="urn:microsoft.com/office/officeart/2005/8/layout/hierarchy6"/>
    <dgm:cxn modelId="{53554CEF-E851-4D6A-B11E-4BF05BBF59F9}" srcId="{6E6FBED7-2E7C-4528-A96C-4D5C315D51D6}" destId="{1FA87BC7-1A54-4C99-9A8F-724F84403441}" srcOrd="0" destOrd="0" parTransId="{FD06B824-52B5-4E89-BF5A-0BBCBF20CDAE}" sibTransId="{E0872E66-67A7-4146-8FAD-30D05D3D47A3}"/>
    <dgm:cxn modelId="{3E75FDF2-5875-477F-B2BC-AECB5F5A398E}" srcId="{0A2F852E-7396-459D-A24D-58DC79898A70}" destId="{9234BD62-FC6C-497B-9DC8-9C680B208FED}" srcOrd="0" destOrd="0" parTransId="{074172F1-CE1D-4167-81F5-14C0FA96381D}" sibTransId="{90832CCF-BB17-4168-9A67-893241EAC103}"/>
    <dgm:cxn modelId="{4B3F5DF4-12C6-48A8-8B7D-F9CC33871277}" type="presOf" srcId="{FAC1D3C3-14A1-4D40-A518-8529DB54F5B4}" destId="{122B6616-93A9-416F-85EE-CE0499A8D83F}" srcOrd="0" destOrd="0" presId="urn:microsoft.com/office/officeart/2005/8/layout/hierarchy6"/>
    <dgm:cxn modelId="{DC6F73F7-1E8B-478E-AC1C-5305A899FF5A}" srcId="{60425F8A-880F-4974-B4ED-3A1ECD745D1F}" destId="{29369D3E-0EBF-4707-964E-548FF79B6AE3}" srcOrd="3" destOrd="0" parTransId="{EB29F813-F416-4219-897D-2DC7AD2E90F4}" sibTransId="{C30B683D-A6C6-46DA-B703-1C0F44792ACD}"/>
    <dgm:cxn modelId="{7F6ED0FB-3CBE-4773-BEDB-D3F509CCB6B6}" type="presOf" srcId="{C6A53DFC-C382-47AE-AB97-CA095CCC7C6A}" destId="{15ADB537-A2B3-4CDD-8E51-DBE158EDDD36}" srcOrd="0" destOrd="0" presId="urn:microsoft.com/office/officeart/2005/8/layout/hierarchy6"/>
    <dgm:cxn modelId="{6BEA87C6-908E-49AE-B8AA-AE535AD0DAE4}" type="presParOf" srcId="{DDD5B006-AA5A-412A-8923-D6F7EA64D1C7}" destId="{6215E4FD-30C3-4970-A4BE-06DAB5AF099C}" srcOrd="0" destOrd="0" presId="urn:microsoft.com/office/officeart/2005/8/layout/hierarchy6"/>
    <dgm:cxn modelId="{D9930D2B-E1B4-40C1-AB52-3C170D8ACF57}" type="presParOf" srcId="{6215E4FD-30C3-4970-A4BE-06DAB5AF099C}" destId="{1097C21F-AF8E-40D8-8FF1-F8E7B67BB051}" srcOrd="0" destOrd="0" presId="urn:microsoft.com/office/officeart/2005/8/layout/hierarchy6"/>
    <dgm:cxn modelId="{F7530B69-220D-4C8C-ABCA-EE43898B153F}" type="presParOf" srcId="{1097C21F-AF8E-40D8-8FF1-F8E7B67BB051}" destId="{66466769-C886-4CAA-A05A-F9C013093720}" srcOrd="0" destOrd="0" presId="urn:microsoft.com/office/officeart/2005/8/layout/hierarchy6"/>
    <dgm:cxn modelId="{F5E6B33D-24B7-4DDA-A63E-F66EB5CDD368}" type="presParOf" srcId="{66466769-C886-4CAA-A05A-F9C013093720}" destId="{D84DA181-3385-42D4-8FDE-7DFD0F808D78}" srcOrd="0" destOrd="0" presId="urn:microsoft.com/office/officeart/2005/8/layout/hierarchy6"/>
    <dgm:cxn modelId="{17CE7F2C-D9AE-4F43-B01A-8C95B1638ED1}" type="presParOf" srcId="{66466769-C886-4CAA-A05A-F9C013093720}" destId="{E7BC1C1A-AA4B-4B13-AC96-B9CF10963965}" srcOrd="1" destOrd="0" presId="urn:microsoft.com/office/officeart/2005/8/layout/hierarchy6"/>
    <dgm:cxn modelId="{FB79D293-8EE0-4396-BC47-E57DC5931F44}" type="presParOf" srcId="{E7BC1C1A-AA4B-4B13-AC96-B9CF10963965}" destId="{31FD23B5-6272-4953-84F2-DA36F2AC8D04}" srcOrd="0" destOrd="0" presId="urn:microsoft.com/office/officeart/2005/8/layout/hierarchy6"/>
    <dgm:cxn modelId="{6D741010-2257-42CB-88F8-C641E634D81A}" type="presParOf" srcId="{E7BC1C1A-AA4B-4B13-AC96-B9CF10963965}" destId="{A879C73E-D703-4EBD-AB2C-57D90147075C}" srcOrd="1" destOrd="0" presId="urn:microsoft.com/office/officeart/2005/8/layout/hierarchy6"/>
    <dgm:cxn modelId="{A6512A34-6CE1-471C-BF13-A85AEC80B099}" type="presParOf" srcId="{A879C73E-D703-4EBD-AB2C-57D90147075C}" destId="{33DFA04E-A4EC-48B2-993F-5860988DC7E9}" srcOrd="0" destOrd="0" presId="urn:microsoft.com/office/officeart/2005/8/layout/hierarchy6"/>
    <dgm:cxn modelId="{5FD5D61D-9509-4CAB-9EB1-5543A3184D04}" type="presParOf" srcId="{A879C73E-D703-4EBD-AB2C-57D90147075C}" destId="{9D7986ED-30BF-45E7-A414-4861C9D1508A}" srcOrd="1" destOrd="0" presId="urn:microsoft.com/office/officeart/2005/8/layout/hierarchy6"/>
    <dgm:cxn modelId="{8F6B1F31-CE91-4151-BBA7-4B6449DB7786}" type="presParOf" srcId="{9D7986ED-30BF-45E7-A414-4861C9D1508A}" destId="{AB0E9332-B0AD-4ABC-A7C1-EA732BA8254E}" srcOrd="0" destOrd="0" presId="urn:microsoft.com/office/officeart/2005/8/layout/hierarchy6"/>
    <dgm:cxn modelId="{4192D6CB-4C63-475D-B56E-B460E45C72CF}" type="presParOf" srcId="{9D7986ED-30BF-45E7-A414-4861C9D1508A}" destId="{A6C07E1B-53C3-4A5C-9883-9CFFFD425B3B}" srcOrd="1" destOrd="0" presId="urn:microsoft.com/office/officeart/2005/8/layout/hierarchy6"/>
    <dgm:cxn modelId="{2A6328FD-0ECF-4C60-812E-042221AFEDE4}" type="presParOf" srcId="{A6C07E1B-53C3-4A5C-9883-9CFFFD425B3B}" destId="{F1A3C75F-9206-4DEB-826B-2A348B566EBD}" srcOrd="0" destOrd="0" presId="urn:microsoft.com/office/officeart/2005/8/layout/hierarchy6"/>
    <dgm:cxn modelId="{7987E24C-449F-430F-ABB9-BB13F89EADDC}" type="presParOf" srcId="{A6C07E1B-53C3-4A5C-9883-9CFFFD425B3B}" destId="{A91951E7-E5AA-43D6-B1D6-A9F3D3B25B55}" srcOrd="1" destOrd="0" presId="urn:microsoft.com/office/officeart/2005/8/layout/hierarchy6"/>
    <dgm:cxn modelId="{49B08844-2329-4A80-9BE9-F692A2B36A3C}" type="presParOf" srcId="{A91951E7-E5AA-43D6-B1D6-A9F3D3B25B55}" destId="{A5207E05-D626-4CC1-B263-1AB4C2B2AA6A}" srcOrd="0" destOrd="0" presId="urn:microsoft.com/office/officeart/2005/8/layout/hierarchy6"/>
    <dgm:cxn modelId="{2D6AAAAA-8137-4BD7-A9B8-74578E6941A5}" type="presParOf" srcId="{A91951E7-E5AA-43D6-B1D6-A9F3D3B25B55}" destId="{0F8ACAE2-A75B-4C63-9526-E95029EB7265}" srcOrd="1" destOrd="0" presId="urn:microsoft.com/office/officeart/2005/8/layout/hierarchy6"/>
    <dgm:cxn modelId="{7CE7A519-7B83-4AF9-A17F-66CBF61146D7}" type="presParOf" srcId="{0F8ACAE2-A75B-4C63-9526-E95029EB7265}" destId="{69964B52-868D-4320-946A-48F476B832D5}" srcOrd="0" destOrd="0" presId="urn:microsoft.com/office/officeart/2005/8/layout/hierarchy6"/>
    <dgm:cxn modelId="{2D2A8389-E061-4FC1-B15A-3E1E5E2B5BE1}" type="presParOf" srcId="{0F8ACAE2-A75B-4C63-9526-E95029EB7265}" destId="{F2D4A16D-2863-4604-B83F-7F348D5908FE}" srcOrd="1" destOrd="0" presId="urn:microsoft.com/office/officeart/2005/8/layout/hierarchy6"/>
    <dgm:cxn modelId="{8294FA88-78C6-4693-8E50-047F79638FEE}" type="presParOf" srcId="{9D7986ED-30BF-45E7-A414-4861C9D1508A}" destId="{7C9B8B29-024E-4BFC-B0D9-8F96CC51227E}" srcOrd="2" destOrd="0" presId="urn:microsoft.com/office/officeart/2005/8/layout/hierarchy6"/>
    <dgm:cxn modelId="{7CE2452C-CE5B-47AD-B9FA-EEAD74A89853}" type="presParOf" srcId="{9D7986ED-30BF-45E7-A414-4861C9D1508A}" destId="{202D09FB-88E9-4CC3-9C15-08F6977620A6}" srcOrd="3" destOrd="0" presId="urn:microsoft.com/office/officeart/2005/8/layout/hierarchy6"/>
    <dgm:cxn modelId="{1822342C-14EF-432D-9E28-7126F4B2567D}" type="presParOf" srcId="{202D09FB-88E9-4CC3-9C15-08F6977620A6}" destId="{7B8BD6EC-0DD1-410A-8B84-4EA7E0BF94BA}" srcOrd="0" destOrd="0" presId="urn:microsoft.com/office/officeart/2005/8/layout/hierarchy6"/>
    <dgm:cxn modelId="{FFD655E5-7305-4EA2-80A8-A4FD7C28E286}" type="presParOf" srcId="{202D09FB-88E9-4CC3-9C15-08F6977620A6}" destId="{D9ECF3EA-0E25-43BC-BBE3-2F0097E7EBAE}" srcOrd="1" destOrd="0" presId="urn:microsoft.com/office/officeart/2005/8/layout/hierarchy6"/>
    <dgm:cxn modelId="{C3CB7C10-82BB-41DE-8166-32B7A225D87D}" type="presParOf" srcId="{D9ECF3EA-0E25-43BC-BBE3-2F0097E7EBAE}" destId="{1A1C645B-5552-4F42-951B-807B1E501844}" srcOrd="0" destOrd="0" presId="urn:microsoft.com/office/officeart/2005/8/layout/hierarchy6"/>
    <dgm:cxn modelId="{2F98159E-B0F7-41AE-A920-4A9C8EBB5EDA}" type="presParOf" srcId="{D9ECF3EA-0E25-43BC-BBE3-2F0097E7EBAE}" destId="{FC54C7C2-26BA-4D33-AD93-9D31AB052BFA}" srcOrd="1" destOrd="0" presId="urn:microsoft.com/office/officeart/2005/8/layout/hierarchy6"/>
    <dgm:cxn modelId="{1FFCBBB0-AEBC-4D3B-9BFB-76D6EB97B909}" type="presParOf" srcId="{FC54C7C2-26BA-4D33-AD93-9D31AB052BFA}" destId="{F647B765-9BF0-4AF3-8C88-C63DAB8EEFF0}" srcOrd="0" destOrd="0" presId="urn:microsoft.com/office/officeart/2005/8/layout/hierarchy6"/>
    <dgm:cxn modelId="{8D8F345C-8955-4BC5-94F5-B3C1F10BD058}" type="presParOf" srcId="{FC54C7C2-26BA-4D33-AD93-9D31AB052BFA}" destId="{75F66A57-4834-4E2C-A1E1-91988358713F}" srcOrd="1" destOrd="0" presId="urn:microsoft.com/office/officeart/2005/8/layout/hierarchy6"/>
    <dgm:cxn modelId="{AE0BB2C5-8221-4770-8613-6595C0CEE811}" type="presParOf" srcId="{9D7986ED-30BF-45E7-A414-4861C9D1508A}" destId="{6D9E071E-5DEB-4684-BFD4-D1648778B198}" srcOrd="4" destOrd="0" presId="urn:microsoft.com/office/officeart/2005/8/layout/hierarchy6"/>
    <dgm:cxn modelId="{17C21BD0-C857-4222-84F8-08D02E160966}" type="presParOf" srcId="{9D7986ED-30BF-45E7-A414-4861C9D1508A}" destId="{041084AA-BB2A-4230-B342-3348DFFD3BE2}" srcOrd="5" destOrd="0" presId="urn:microsoft.com/office/officeart/2005/8/layout/hierarchy6"/>
    <dgm:cxn modelId="{9B66B25F-65A3-446B-BC75-01E089BD69F9}" type="presParOf" srcId="{041084AA-BB2A-4230-B342-3348DFFD3BE2}" destId="{FB979C0E-BFA7-437D-8378-2E769994B4FA}" srcOrd="0" destOrd="0" presId="urn:microsoft.com/office/officeart/2005/8/layout/hierarchy6"/>
    <dgm:cxn modelId="{F01B9BF3-0E9E-464B-ADDE-D9069AA36017}" type="presParOf" srcId="{041084AA-BB2A-4230-B342-3348DFFD3BE2}" destId="{6625B701-7C28-41D2-8A96-230B4B38552D}" srcOrd="1" destOrd="0" presId="urn:microsoft.com/office/officeart/2005/8/layout/hierarchy6"/>
    <dgm:cxn modelId="{DBD8A547-A82E-40F9-B21E-4B81B0340A0E}" type="presParOf" srcId="{6625B701-7C28-41D2-8A96-230B4B38552D}" destId="{E39AC379-35F1-4F74-8883-EA52696D1DCE}" srcOrd="0" destOrd="0" presId="urn:microsoft.com/office/officeart/2005/8/layout/hierarchy6"/>
    <dgm:cxn modelId="{6B2089C5-F4C0-406E-8C2B-8267DDCD9B52}" type="presParOf" srcId="{6625B701-7C28-41D2-8A96-230B4B38552D}" destId="{D872C8EE-B0FB-46BE-A0A8-DC76A1F26B8C}" srcOrd="1" destOrd="0" presId="urn:microsoft.com/office/officeart/2005/8/layout/hierarchy6"/>
    <dgm:cxn modelId="{C3FB84B0-7113-4772-857A-FD278C3436DD}" type="presParOf" srcId="{D872C8EE-B0FB-46BE-A0A8-DC76A1F26B8C}" destId="{2FCA1346-959A-4DE2-BB97-82F21EC6C5C5}" srcOrd="0" destOrd="0" presId="urn:microsoft.com/office/officeart/2005/8/layout/hierarchy6"/>
    <dgm:cxn modelId="{D157CDC0-0FD4-412F-8D31-0AD6EE6AC8DF}" type="presParOf" srcId="{D872C8EE-B0FB-46BE-A0A8-DC76A1F26B8C}" destId="{C402F664-5737-4645-AC23-6B50EA3727A6}" srcOrd="1" destOrd="0" presId="urn:microsoft.com/office/officeart/2005/8/layout/hierarchy6"/>
    <dgm:cxn modelId="{DE501CD1-5BF9-4F6E-A302-95E490F9436B}" type="presParOf" srcId="{E7BC1C1A-AA4B-4B13-AC96-B9CF10963965}" destId="{B1482FCA-3EDC-47A2-9D89-39116FEE2605}" srcOrd="2" destOrd="0" presId="urn:microsoft.com/office/officeart/2005/8/layout/hierarchy6"/>
    <dgm:cxn modelId="{AE6E9B0C-9905-49AC-8648-7EC44632A00F}" type="presParOf" srcId="{E7BC1C1A-AA4B-4B13-AC96-B9CF10963965}" destId="{8D55B4EB-D6F7-42EC-B890-E1F910CA70B3}" srcOrd="3" destOrd="0" presId="urn:microsoft.com/office/officeart/2005/8/layout/hierarchy6"/>
    <dgm:cxn modelId="{5A3B3A8D-4481-4BC5-B88A-20C0F238ACFB}" type="presParOf" srcId="{8D55B4EB-D6F7-42EC-B890-E1F910CA70B3}" destId="{122B6616-93A9-416F-85EE-CE0499A8D83F}" srcOrd="0" destOrd="0" presId="urn:microsoft.com/office/officeart/2005/8/layout/hierarchy6"/>
    <dgm:cxn modelId="{510CDB26-41EE-4AE7-927B-680FCF87E33D}" type="presParOf" srcId="{8D55B4EB-D6F7-42EC-B890-E1F910CA70B3}" destId="{EB990703-A223-4A27-9853-D6F1A67DC73B}" srcOrd="1" destOrd="0" presId="urn:microsoft.com/office/officeart/2005/8/layout/hierarchy6"/>
    <dgm:cxn modelId="{4D82CAFE-16DF-4D4E-8209-B39EE5FEEA9B}" type="presParOf" srcId="{EB990703-A223-4A27-9853-D6F1A67DC73B}" destId="{8623059B-95A9-4A8F-8AA5-ED1A9309597F}" srcOrd="0" destOrd="0" presId="urn:microsoft.com/office/officeart/2005/8/layout/hierarchy6"/>
    <dgm:cxn modelId="{1EB03080-E5C7-409F-AFF5-E92C33AA4EF2}" type="presParOf" srcId="{EB990703-A223-4A27-9853-D6F1A67DC73B}" destId="{1302AB5C-4DD8-40A9-9CB3-C6493004DA62}" srcOrd="1" destOrd="0" presId="urn:microsoft.com/office/officeart/2005/8/layout/hierarchy6"/>
    <dgm:cxn modelId="{C5A2BC33-FC99-4F63-876C-3F5E5EC8563A}" type="presParOf" srcId="{1302AB5C-4DD8-40A9-9CB3-C6493004DA62}" destId="{064A5F38-1FF6-4FD6-BC37-EB9E18733668}" srcOrd="0" destOrd="0" presId="urn:microsoft.com/office/officeart/2005/8/layout/hierarchy6"/>
    <dgm:cxn modelId="{09BFDA30-32D3-48CA-BD50-B63A54BBF6EE}" type="presParOf" srcId="{1302AB5C-4DD8-40A9-9CB3-C6493004DA62}" destId="{E70EF49D-54B7-44FD-8127-4F419D15723B}" srcOrd="1" destOrd="0" presId="urn:microsoft.com/office/officeart/2005/8/layout/hierarchy6"/>
    <dgm:cxn modelId="{5FA4E704-60F5-4DF1-9F2D-8EBF65940D15}" type="presParOf" srcId="{E70EF49D-54B7-44FD-8127-4F419D15723B}" destId="{3FFFF2C9-99E9-4A9C-BF30-B84EE445EA26}" srcOrd="0" destOrd="0" presId="urn:microsoft.com/office/officeart/2005/8/layout/hierarchy6"/>
    <dgm:cxn modelId="{72F9DDD7-3A5A-4BFD-B2A4-8C9B85EE7CBD}" type="presParOf" srcId="{E70EF49D-54B7-44FD-8127-4F419D15723B}" destId="{04BB0E85-9AC4-4735-A635-258E4E0719C2}" srcOrd="1" destOrd="0" presId="urn:microsoft.com/office/officeart/2005/8/layout/hierarchy6"/>
    <dgm:cxn modelId="{3DF1A0D0-2BFE-4F56-B776-847F71762578}" type="presParOf" srcId="{04BB0E85-9AC4-4735-A635-258E4E0719C2}" destId="{6C860E44-F04B-4745-8613-2D5CDA25A938}" srcOrd="0" destOrd="0" presId="urn:microsoft.com/office/officeart/2005/8/layout/hierarchy6"/>
    <dgm:cxn modelId="{7CFAF3F7-E615-46E1-A20E-675051127A44}" type="presParOf" srcId="{04BB0E85-9AC4-4735-A635-258E4E0719C2}" destId="{875AF20E-1C5E-40D7-8811-6E2306A84563}" srcOrd="1" destOrd="0" presId="urn:microsoft.com/office/officeart/2005/8/layout/hierarchy6"/>
    <dgm:cxn modelId="{5488CE0B-7C96-44C7-A0CA-FF3148A3036E}" type="presParOf" srcId="{EB990703-A223-4A27-9853-D6F1A67DC73B}" destId="{51FC7E0B-0FA9-43DF-B04F-0BCA87871FDC}" srcOrd="2" destOrd="0" presId="urn:microsoft.com/office/officeart/2005/8/layout/hierarchy6"/>
    <dgm:cxn modelId="{CD023E7D-CDFC-47FF-B7D1-D32B9D106EAE}" type="presParOf" srcId="{EB990703-A223-4A27-9853-D6F1A67DC73B}" destId="{F155B7E1-99FD-4608-85DD-45D657280CF8}" srcOrd="3" destOrd="0" presId="urn:microsoft.com/office/officeart/2005/8/layout/hierarchy6"/>
    <dgm:cxn modelId="{DEFA3EE2-FF28-44A5-9A48-34FD60AE4359}" type="presParOf" srcId="{F155B7E1-99FD-4608-85DD-45D657280CF8}" destId="{79EFBBF4-153E-437B-9F23-A0CA57D7B594}" srcOrd="0" destOrd="0" presId="urn:microsoft.com/office/officeart/2005/8/layout/hierarchy6"/>
    <dgm:cxn modelId="{192BA16B-1DB0-4001-86B2-FAEEB28B482B}" type="presParOf" srcId="{F155B7E1-99FD-4608-85DD-45D657280CF8}" destId="{0B147436-5C65-4561-92E0-28F502C6BB84}" srcOrd="1" destOrd="0" presId="urn:microsoft.com/office/officeart/2005/8/layout/hierarchy6"/>
    <dgm:cxn modelId="{BE9CB42A-DF48-46F9-A8ED-383C22C79A07}" type="presParOf" srcId="{0B147436-5C65-4561-92E0-28F502C6BB84}" destId="{041EFFD1-F6EC-48E5-B0BA-C00D7845D125}" srcOrd="0" destOrd="0" presId="urn:microsoft.com/office/officeart/2005/8/layout/hierarchy6"/>
    <dgm:cxn modelId="{77471A49-7BB0-4274-A2BE-D5924B068E25}" type="presParOf" srcId="{0B147436-5C65-4561-92E0-28F502C6BB84}" destId="{C8E784B4-2FC9-452F-BDB1-BF51C81FC3FE}" srcOrd="1" destOrd="0" presId="urn:microsoft.com/office/officeart/2005/8/layout/hierarchy6"/>
    <dgm:cxn modelId="{40B64936-7EB5-44AF-8AAC-C27E038FC28A}" type="presParOf" srcId="{C8E784B4-2FC9-452F-BDB1-BF51C81FC3FE}" destId="{3A698E10-8BFB-4269-A961-E246987C0209}" srcOrd="0" destOrd="0" presId="urn:microsoft.com/office/officeart/2005/8/layout/hierarchy6"/>
    <dgm:cxn modelId="{F94BEAED-3537-4FC2-B4C4-AFD8DEC6C943}" type="presParOf" srcId="{C8E784B4-2FC9-452F-BDB1-BF51C81FC3FE}" destId="{EF9B9BB3-1123-40A7-9C66-B8A04537C487}" srcOrd="1" destOrd="0" presId="urn:microsoft.com/office/officeart/2005/8/layout/hierarchy6"/>
    <dgm:cxn modelId="{4B67B804-AD0A-4886-9046-8745EB008B8F}" type="presParOf" srcId="{E7BC1C1A-AA4B-4B13-AC96-B9CF10963965}" destId="{ED79C900-7855-472A-9327-7F2EC893044C}" srcOrd="4" destOrd="0" presId="urn:microsoft.com/office/officeart/2005/8/layout/hierarchy6"/>
    <dgm:cxn modelId="{A749C6EE-4B04-4B32-921D-E502F64D5BD0}" type="presParOf" srcId="{E7BC1C1A-AA4B-4B13-AC96-B9CF10963965}" destId="{058EDA47-4721-4665-989A-2EBBB72BB0B9}" srcOrd="5" destOrd="0" presId="urn:microsoft.com/office/officeart/2005/8/layout/hierarchy6"/>
    <dgm:cxn modelId="{10095522-12BE-4FB5-B065-FA885B51C61D}" type="presParOf" srcId="{058EDA47-4721-4665-989A-2EBBB72BB0B9}" destId="{8B83F1F2-13EF-49B3-A563-1BBD1F925167}" srcOrd="0" destOrd="0" presId="urn:microsoft.com/office/officeart/2005/8/layout/hierarchy6"/>
    <dgm:cxn modelId="{3A015586-F959-4F2B-BC4F-4FC3726F9DF8}" type="presParOf" srcId="{058EDA47-4721-4665-989A-2EBBB72BB0B9}" destId="{6C10B980-6839-4D56-A16B-85154753666A}" srcOrd="1" destOrd="0" presId="urn:microsoft.com/office/officeart/2005/8/layout/hierarchy6"/>
    <dgm:cxn modelId="{27EE9D32-1F89-40EA-8C6F-61F8B61B0771}" type="presParOf" srcId="{6C10B980-6839-4D56-A16B-85154753666A}" destId="{24174CBC-C1D8-46E0-8287-BC002FA64700}" srcOrd="0" destOrd="0" presId="urn:microsoft.com/office/officeart/2005/8/layout/hierarchy6"/>
    <dgm:cxn modelId="{D98BE861-7FDD-4FFF-B4D4-B628E1197523}" type="presParOf" srcId="{6C10B980-6839-4D56-A16B-85154753666A}" destId="{A609BEB7-3E71-48DF-AAB6-532647A009B6}" srcOrd="1" destOrd="0" presId="urn:microsoft.com/office/officeart/2005/8/layout/hierarchy6"/>
    <dgm:cxn modelId="{71CF9285-97F8-47E8-B76D-ACF42CD00467}" type="presParOf" srcId="{A609BEB7-3E71-48DF-AAB6-532647A009B6}" destId="{AD2DED23-C0CB-4E90-B2FB-AD45C0065C85}" srcOrd="0" destOrd="0" presId="urn:microsoft.com/office/officeart/2005/8/layout/hierarchy6"/>
    <dgm:cxn modelId="{D77927F1-5B6D-48A3-AEF6-34EDCDD0EF70}" type="presParOf" srcId="{A609BEB7-3E71-48DF-AAB6-532647A009B6}" destId="{7ABB5ED1-2DAC-4BD6-B9FF-C70A37866E11}" srcOrd="1" destOrd="0" presId="urn:microsoft.com/office/officeart/2005/8/layout/hierarchy6"/>
    <dgm:cxn modelId="{71186EB1-A52C-41B0-9F23-8F378459BCD2}" type="presParOf" srcId="{7ABB5ED1-2DAC-4BD6-B9FF-C70A37866E11}" destId="{54806C34-974E-47AE-944E-E167B055F59C}" srcOrd="0" destOrd="0" presId="urn:microsoft.com/office/officeart/2005/8/layout/hierarchy6"/>
    <dgm:cxn modelId="{D4215E0A-5EF2-4971-AFCB-4FA784116EEE}" type="presParOf" srcId="{7ABB5ED1-2DAC-4BD6-B9FF-C70A37866E11}" destId="{31390197-9CEF-403C-929C-0168ACA5A1BE}" srcOrd="1" destOrd="0" presId="urn:microsoft.com/office/officeart/2005/8/layout/hierarchy6"/>
    <dgm:cxn modelId="{CC954013-C116-436D-AE9F-AB9C01F55BE5}" type="presParOf" srcId="{31390197-9CEF-403C-929C-0168ACA5A1BE}" destId="{E16FAC13-01FB-42E6-B1AC-238BC95E5668}" srcOrd="0" destOrd="0" presId="urn:microsoft.com/office/officeart/2005/8/layout/hierarchy6"/>
    <dgm:cxn modelId="{3BBF8208-132F-4604-991F-EDC7D27583CB}" type="presParOf" srcId="{31390197-9CEF-403C-929C-0168ACA5A1BE}" destId="{3CB595C2-5919-46B1-945E-08758CADE0D5}" srcOrd="1" destOrd="0" presId="urn:microsoft.com/office/officeart/2005/8/layout/hierarchy6"/>
    <dgm:cxn modelId="{4F89B82F-139A-4C33-A64F-FE6A0F4C35E9}" type="presParOf" srcId="{6C10B980-6839-4D56-A16B-85154753666A}" destId="{4FF2ED4A-1212-42F7-A531-A844B8D8E34E}" srcOrd="2" destOrd="0" presId="urn:microsoft.com/office/officeart/2005/8/layout/hierarchy6"/>
    <dgm:cxn modelId="{90D2EB2B-F90C-4C3F-A3F6-1A1469363F65}" type="presParOf" srcId="{6C10B980-6839-4D56-A16B-85154753666A}" destId="{1B82A8C4-419B-4F39-9945-DC8AE67D37B8}" srcOrd="3" destOrd="0" presId="urn:microsoft.com/office/officeart/2005/8/layout/hierarchy6"/>
    <dgm:cxn modelId="{F27A3CE2-A41A-4719-A442-B300E64F6E36}" type="presParOf" srcId="{1B82A8C4-419B-4F39-9945-DC8AE67D37B8}" destId="{D288645A-D5FA-441B-9662-895E66343A2F}" srcOrd="0" destOrd="0" presId="urn:microsoft.com/office/officeart/2005/8/layout/hierarchy6"/>
    <dgm:cxn modelId="{CF6F886E-5A81-4280-80A3-032E4E08DD88}" type="presParOf" srcId="{1B82A8C4-419B-4F39-9945-DC8AE67D37B8}" destId="{85F4388C-1BD7-4BCA-9079-DD8F2FCE6E87}" srcOrd="1" destOrd="0" presId="urn:microsoft.com/office/officeart/2005/8/layout/hierarchy6"/>
    <dgm:cxn modelId="{119473F0-8928-477C-B581-91A46E26E5EF}" type="presParOf" srcId="{85F4388C-1BD7-4BCA-9079-DD8F2FCE6E87}" destId="{C247DBD3-2A2C-46BE-A9D7-FC550E95B066}" srcOrd="0" destOrd="0" presId="urn:microsoft.com/office/officeart/2005/8/layout/hierarchy6"/>
    <dgm:cxn modelId="{F9801CB5-A69A-4F0F-9B27-D748BDF93FD0}" type="presParOf" srcId="{85F4388C-1BD7-4BCA-9079-DD8F2FCE6E87}" destId="{933427E5-2A18-43E0-8FC1-CD7FA74A6B50}" srcOrd="1" destOrd="0" presId="urn:microsoft.com/office/officeart/2005/8/layout/hierarchy6"/>
    <dgm:cxn modelId="{15CB466C-EF3E-4ED5-BF7C-3689569EBD32}" type="presParOf" srcId="{933427E5-2A18-43E0-8FC1-CD7FA74A6B50}" destId="{B00D3B9B-CD31-4F14-995C-89D015CDB4C2}" srcOrd="0" destOrd="0" presId="urn:microsoft.com/office/officeart/2005/8/layout/hierarchy6"/>
    <dgm:cxn modelId="{742F2C2C-94C0-4056-A9D4-AD7A9D5A9AAA}" type="presParOf" srcId="{933427E5-2A18-43E0-8FC1-CD7FA74A6B50}" destId="{0FDB5381-7692-4CD8-98A0-50CD1F4512E8}" srcOrd="1" destOrd="0" presId="urn:microsoft.com/office/officeart/2005/8/layout/hierarchy6"/>
    <dgm:cxn modelId="{77970708-A32D-4EEC-9672-88BB7FFA1292}" type="presParOf" srcId="{E7BC1C1A-AA4B-4B13-AC96-B9CF10963965}" destId="{5FC31363-1770-4A74-BD1F-BAB31858D01D}" srcOrd="6" destOrd="0" presId="urn:microsoft.com/office/officeart/2005/8/layout/hierarchy6"/>
    <dgm:cxn modelId="{2BC07BA8-A4B0-4B76-B0C2-F97F74C3E774}" type="presParOf" srcId="{E7BC1C1A-AA4B-4B13-AC96-B9CF10963965}" destId="{1B106681-6616-45A3-9FCB-B9F2F03EBFC4}" srcOrd="7" destOrd="0" presId="urn:microsoft.com/office/officeart/2005/8/layout/hierarchy6"/>
    <dgm:cxn modelId="{806BB7EF-9BE5-437D-AB74-64FD2C4872C3}" type="presParOf" srcId="{1B106681-6616-45A3-9FCB-B9F2F03EBFC4}" destId="{46141A44-536A-4BC5-B279-52FC2855A274}" srcOrd="0" destOrd="0" presId="urn:microsoft.com/office/officeart/2005/8/layout/hierarchy6"/>
    <dgm:cxn modelId="{6460F52A-5914-4E24-AB34-B916273549BD}" type="presParOf" srcId="{1B106681-6616-45A3-9FCB-B9F2F03EBFC4}" destId="{A89CCA7F-EE8E-4591-B682-94E2B601DF3D}" srcOrd="1" destOrd="0" presId="urn:microsoft.com/office/officeart/2005/8/layout/hierarchy6"/>
    <dgm:cxn modelId="{08A0409C-C5E7-4F5F-8F0A-9F3B6053A865}" type="presParOf" srcId="{A89CCA7F-EE8E-4591-B682-94E2B601DF3D}" destId="{CD794E51-148A-4229-B5A0-FABE7539F278}" srcOrd="0" destOrd="0" presId="urn:microsoft.com/office/officeart/2005/8/layout/hierarchy6"/>
    <dgm:cxn modelId="{0DA79855-A1AD-4ED1-8323-E10B58961A90}" type="presParOf" srcId="{A89CCA7F-EE8E-4591-B682-94E2B601DF3D}" destId="{3EAC5B7B-B656-431D-82A3-D29966BC2907}" srcOrd="1" destOrd="0" presId="urn:microsoft.com/office/officeart/2005/8/layout/hierarchy6"/>
    <dgm:cxn modelId="{9B7341F7-692C-4D2D-A70E-6F07B5E48A3A}" type="presParOf" srcId="{3EAC5B7B-B656-431D-82A3-D29966BC2907}" destId="{27BB9739-A98D-4C3D-AFD3-026A8F780BB1}" srcOrd="0" destOrd="0" presId="urn:microsoft.com/office/officeart/2005/8/layout/hierarchy6"/>
    <dgm:cxn modelId="{D4DCED0A-5C76-402D-A294-781B7C641586}" type="presParOf" srcId="{3EAC5B7B-B656-431D-82A3-D29966BC2907}" destId="{85A60F41-20AD-40D1-8BA8-9983A1B73B0E}" srcOrd="1" destOrd="0" presId="urn:microsoft.com/office/officeart/2005/8/layout/hierarchy6"/>
    <dgm:cxn modelId="{46D765E9-2FA6-485D-A838-10ADB52B174B}" type="presParOf" srcId="{85A60F41-20AD-40D1-8BA8-9983A1B73B0E}" destId="{65D519C2-DFF3-4708-8D0F-DC3DA54D64AC}" srcOrd="0" destOrd="0" presId="urn:microsoft.com/office/officeart/2005/8/layout/hierarchy6"/>
    <dgm:cxn modelId="{30E8E507-49BD-4EA4-83B6-16DB63C6D9CD}" type="presParOf" srcId="{85A60F41-20AD-40D1-8BA8-9983A1B73B0E}" destId="{51DAFC69-1497-43FB-98F5-79F2A43A5CC6}" srcOrd="1" destOrd="0" presId="urn:microsoft.com/office/officeart/2005/8/layout/hierarchy6"/>
    <dgm:cxn modelId="{4C1F0BAA-C1FA-49C7-B35E-DDFA007F2DA7}" type="presParOf" srcId="{51DAFC69-1497-43FB-98F5-79F2A43A5CC6}" destId="{427C50CE-B869-4E9F-8566-8CEC3E14CAEA}" srcOrd="0" destOrd="0" presId="urn:microsoft.com/office/officeart/2005/8/layout/hierarchy6"/>
    <dgm:cxn modelId="{B11BC7AB-D0B7-41DC-869E-ADBB02C08482}" type="presParOf" srcId="{51DAFC69-1497-43FB-98F5-79F2A43A5CC6}" destId="{B7D993A6-D535-4259-9385-131BACD4E238}" srcOrd="1" destOrd="0" presId="urn:microsoft.com/office/officeart/2005/8/layout/hierarchy6"/>
    <dgm:cxn modelId="{0B397790-CC19-4AD9-98D2-C82CA154B039}" type="presParOf" srcId="{A89CCA7F-EE8E-4591-B682-94E2B601DF3D}" destId="{15ADB537-A2B3-4CDD-8E51-DBE158EDDD36}" srcOrd="2" destOrd="0" presId="urn:microsoft.com/office/officeart/2005/8/layout/hierarchy6"/>
    <dgm:cxn modelId="{2211B9BB-B806-4388-846C-FE1F0C5ED523}" type="presParOf" srcId="{A89CCA7F-EE8E-4591-B682-94E2B601DF3D}" destId="{1719E24B-22B5-4B24-8E32-60851C82A74B}" srcOrd="3" destOrd="0" presId="urn:microsoft.com/office/officeart/2005/8/layout/hierarchy6"/>
    <dgm:cxn modelId="{D1CEEBFB-4D28-4942-A5F9-71A79C286F65}" type="presParOf" srcId="{1719E24B-22B5-4B24-8E32-60851C82A74B}" destId="{949B698D-B304-493E-9701-DA0358579E2F}" srcOrd="0" destOrd="0" presId="urn:microsoft.com/office/officeart/2005/8/layout/hierarchy6"/>
    <dgm:cxn modelId="{45B605BE-B8B6-4035-A271-663C77F10AA1}" type="presParOf" srcId="{1719E24B-22B5-4B24-8E32-60851C82A74B}" destId="{E9FA819C-6E4E-4663-ABF0-2088D07B70C9}" srcOrd="1" destOrd="0" presId="urn:microsoft.com/office/officeart/2005/8/layout/hierarchy6"/>
    <dgm:cxn modelId="{E64FFE42-BC05-49FF-BBBC-23CCD279A406}" type="presParOf" srcId="{E9FA819C-6E4E-4663-ABF0-2088D07B70C9}" destId="{49F44E03-4283-4245-969F-17D26B7EAB41}" srcOrd="0" destOrd="0" presId="urn:microsoft.com/office/officeart/2005/8/layout/hierarchy6"/>
    <dgm:cxn modelId="{E1B32B08-AFE3-4EB3-B580-D2216C037B37}" type="presParOf" srcId="{E9FA819C-6E4E-4663-ABF0-2088D07B70C9}" destId="{3F89DEAE-825C-4D20-A7AE-DA021FDC5FB1}" srcOrd="1" destOrd="0" presId="urn:microsoft.com/office/officeart/2005/8/layout/hierarchy6"/>
    <dgm:cxn modelId="{31174E88-B0B4-4BBD-8E49-7CF662BA6FB5}" type="presParOf" srcId="{3F89DEAE-825C-4D20-A7AE-DA021FDC5FB1}" destId="{7DEDFE86-163C-450C-8860-BF2AF0FA7233}" srcOrd="0" destOrd="0" presId="urn:microsoft.com/office/officeart/2005/8/layout/hierarchy6"/>
    <dgm:cxn modelId="{20F27E0E-EED6-4247-930D-1C0DBE6E1836}" type="presParOf" srcId="{3F89DEAE-825C-4D20-A7AE-DA021FDC5FB1}" destId="{3BDE872D-299E-4C7D-8D30-B5584584B062}" srcOrd="1" destOrd="0" presId="urn:microsoft.com/office/officeart/2005/8/layout/hierarchy6"/>
    <dgm:cxn modelId="{56958913-CB45-4AD3-B5D4-9EEE4C63983C}" type="presParOf" srcId="{DDD5B006-AA5A-412A-8923-D6F7EA64D1C7}" destId="{D543B085-CC6B-4BB1-95B9-82AA4806929A}" srcOrd="1" destOrd="0" presId="urn:microsoft.com/office/officeart/2005/8/layout/hierarchy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8FF720E-1866-4F84-855F-FCE79A88FFCD}" type="doc">
      <dgm:prSet loTypeId="urn:microsoft.com/office/officeart/2005/8/layout/hierarchy6" loCatId="hierarchy" qsTypeId="urn:microsoft.com/office/officeart/2005/8/quickstyle/simple1" qsCatId="simple" csTypeId="urn:microsoft.com/office/officeart/2005/8/colors/colorful4" csCatId="colorful" phldr="1"/>
      <dgm:spPr/>
      <dgm:t>
        <a:bodyPr/>
        <a:lstStyle/>
        <a:p>
          <a:endParaRPr lang="en-US"/>
        </a:p>
      </dgm:t>
    </dgm:pt>
    <dgm:pt modelId="{60425F8A-880F-4974-B4ED-3A1ECD745D1F}">
      <dgm:prSet phldrT="[Text]" custT="1"/>
      <dgm:spPr>
        <a:xfrm>
          <a:off x="5470109" y="1656758"/>
          <a:ext cx="1423516" cy="592247"/>
        </a:xfrm>
        <a:prstGeom prst="roundRect">
          <a:avLst>
            <a:gd name="adj" fmla="val 10000"/>
          </a:avLst>
        </a:prstGeom>
        <a:solidFill>
          <a:srgbClr val="4472C4">
            <a:lumMod val="40000"/>
            <a:lumOff val="60000"/>
          </a:srgbClr>
        </a:solidFill>
        <a:ln w="12700" cap="flat" cmpd="sng" algn="ctr">
          <a:solidFill>
            <a:sysClr val="window" lastClr="FFFFFF">
              <a:hueOff val="0"/>
              <a:satOff val="0"/>
              <a:lumOff val="0"/>
              <a:alphaOff val="0"/>
            </a:sysClr>
          </a:solidFill>
          <a:prstDash val="solid"/>
          <a:miter lim="800000"/>
        </a:ln>
        <a:effectLst/>
      </dgm:spPr>
      <dgm:t>
        <a:bodyPr/>
        <a:lstStyle/>
        <a:p>
          <a:r>
            <a:rPr lang="et-EE" sz="1000" dirty="0">
              <a:solidFill>
                <a:srgbClr val="FF0000"/>
              </a:solidFill>
              <a:latin typeface="Calibri" panose="020F0502020204030204"/>
              <a:ea typeface="+mn-ea"/>
              <a:cs typeface="+mn-cs"/>
            </a:rPr>
            <a:t>Energy </a:t>
          </a:r>
          <a:r>
            <a:rPr lang="et-EE" sz="1000" dirty="0" err="1">
              <a:solidFill>
                <a:srgbClr val="FF0000"/>
              </a:solidFill>
              <a:latin typeface="Calibri" panose="020F0502020204030204"/>
              <a:ea typeface="+mn-ea"/>
              <a:cs typeface="+mn-cs"/>
            </a:rPr>
            <a:t>storage</a:t>
          </a:r>
          <a:r>
            <a:rPr lang="et-EE" sz="1000" dirty="0">
              <a:solidFill>
                <a:srgbClr val="FF0000"/>
              </a:solidFill>
              <a:latin typeface="Calibri" panose="020F0502020204030204"/>
              <a:ea typeface="+mn-ea"/>
              <a:cs typeface="+mn-cs"/>
            </a:rPr>
            <a:t> </a:t>
          </a:r>
          <a:r>
            <a:rPr lang="et-EE" sz="1000" dirty="0" err="1">
              <a:solidFill>
                <a:srgbClr val="FF0000"/>
              </a:solidFill>
              <a:latin typeface="Calibri" panose="020F0502020204030204"/>
              <a:ea typeface="+mn-ea"/>
              <a:cs typeface="+mn-cs"/>
            </a:rPr>
            <a:t>technologies</a:t>
          </a:r>
          <a:endParaRPr lang="en-US" sz="1000" dirty="0">
            <a:solidFill>
              <a:srgbClr val="FF0000"/>
            </a:solidFill>
            <a:latin typeface="Calibri" panose="020F0502020204030204"/>
            <a:ea typeface="+mn-ea"/>
            <a:cs typeface="+mn-cs"/>
          </a:endParaRPr>
        </a:p>
      </dgm:t>
    </dgm:pt>
    <dgm:pt modelId="{4E2EBADB-9F58-4E48-AC14-84FC949A8BCE}" type="parTrans" cxnId="{A2DA69E3-D316-4347-B723-F0064756F21A}">
      <dgm:prSet/>
      <dgm:spPr/>
      <dgm:t>
        <a:bodyPr/>
        <a:lstStyle/>
        <a:p>
          <a:endParaRPr lang="en-US" sz="1000"/>
        </a:p>
      </dgm:t>
    </dgm:pt>
    <dgm:pt modelId="{B18E3052-759A-4BE3-93C7-1B7FBAD3F161}" type="sibTrans" cxnId="{A2DA69E3-D316-4347-B723-F0064756F21A}">
      <dgm:prSet/>
      <dgm:spPr/>
      <dgm:t>
        <a:bodyPr/>
        <a:lstStyle/>
        <a:p>
          <a:endParaRPr lang="en-US" sz="1000"/>
        </a:p>
      </dgm:t>
    </dgm:pt>
    <dgm:pt modelId="{924A846F-AF63-4966-9320-E85F52B02283}">
      <dgm:prSet phldrT="[Text]" custT="1"/>
      <dgm:spPr>
        <a:xfrm>
          <a:off x="701580" y="2485904"/>
          <a:ext cx="1796089" cy="592247"/>
        </a:xfrm>
        <a:prstGeom prst="roundRect">
          <a:avLst>
            <a:gd name="adj" fmla="val 10000"/>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r>
            <a:rPr lang="et-EE" sz="1000" dirty="0" err="1">
              <a:solidFill>
                <a:sysClr val="window" lastClr="FFFFFF"/>
              </a:solidFill>
              <a:latin typeface="Calibri" panose="020F0502020204030204"/>
              <a:ea typeface="+mn-ea"/>
              <a:cs typeface="+mn-cs"/>
            </a:rPr>
            <a:t>Mechanical</a:t>
          </a:r>
          <a:r>
            <a:rPr lang="et-EE" sz="1000" dirty="0">
              <a:solidFill>
                <a:sysClr val="window" lastClr="FFFFFF"/>
              </a:solidFill>
              <a:latin typeface="Calibri" panose="020F0502020204030204"/>
              <a:ea typeface="+mn-ea"/>
              <a:cs typeface="+mn-cs"/>
            </a:rPr>
            <a:t> </a:t>
          </a:r>
          <a:r>
            <a:rPr lang="et-EE" sz="1000" dirty="0" err="1">
              <a:solidFill>
                <a:sysClr val="window" lastClr="FFFFFF"/>
              </a:solidFill>
              <a:latin typeface="Calibri" panose="020F0502020204030204"/>
              <a:ea typeface="+mn-ea"/>
              <a:cs typeface="+mn-cs"/>
            </a:rPr>
            <a:t>energy</a:t>
          </a:r>
          <a:r>
            <a:rPr lang="et-EE" sz="1000" dirty="0">
              <a:solidFill>
                <a:sysClr val="window" lastClr="FFFFFF"/>
              </a:solidFill>
              <a:latin typeface="Calibri" panose="020F0502020204030204"/>
              <a:ea typeface="+mn-ea"/>
              <a:cs typeface="+mn-cs"/>
            </a:rPr>
            <a:t> </a:t>
          </a:r>
          <a:r>
            <a:rPr lang="et-EE" sz="1000" dirty="0" err="1">
              <a:solidFill>
                <a:sysClr val="window" lastClr="FFFFFF"/>
              </a:solidFill>
              <a:latin typeface="Calibri" panose="020F0502020204030204"/>
              <a:ea typeface="+mn-ea"/>
              <a:cs typeface="+mn-cs"/>
            </a:rPr>
            <a:t>storage</a:t>
          </a:r>
          <a:endParaRPr lang="en-US" sz="1000" dirty="0">
            <a:solidFill>
              <a:sysClr val="window" lastClr="FFFFFF"/>
            </a:solidFill>
            <a:latin typeface="Calibri" panose="020F0502020204030204"/>
            <a:ea typeface="+mn-ea"/>
            <a:cs typeface="+mn-cs"/>
          </a:endParaRPr>
        </a:p>
      </dgm:t>
    </dgm:pt>
    <dgm:pt modelId="{699AB6AB-7D18-4DE2-9808-7EF4589858D9}" type="parTrans" cxnId="{8E6AD0B7-CE47-419C-B05A-1FF02D26CAB7}">
      <dgm:prSet/>
      <dgm:spPr>
        <a:xfrm>
          <a:off x="1599625" y="2249005"/>
          <a:ext cx="4582242" cy="236898"/>
        </a:xfrm>
        <a:custGeom>
          <a:avLst/>
          <a:gdLst/>
          <a:ahLst/>
          <a:cxnLst/>
          <a:rect l="0" t="0" r="0" b="0"/>
          <a:pathLst>
            <a:path>
              <a:moveTo>
                <a:pt x="4582242" y="0"/>
              </a:moveTo>
              <a:lnTo>
                <a:pt x="4582242" y="118449"/>
              </a:lnTo>
              <a:lnTo>
                <a:pt x="0" y="118449"/>
              </a:lnTo>
              <a:lnTo>
                <a:pt x="0" y="236898"/>
              </a:lnTo>
            </a:path>
          </a:pathLst>
        </a:custGeom>
        <a:noFill/>
        <a:ln w="12700" cap="flat" cmpd="sng" algn="ctr">
          <a:solidFill>
            <a:srgbClr val="4472C4">
              <a:hueOff val="0"/>
              <a:satOff val="0"/>
              <a:lumOff val="0"/>
              <a:alphaOff val="0"/>
            </a:srgbClr>
          </a:solidFill>
          <a:prstDash val="solid"/>
          <a:miter lim="800000"/>
        </a:ln>
        <a:effectLst/>
      </dgm:spPr>
      <dgm:t>
        <a:bodyPr/>
        <a:lstStyle/>
        <a:p>
          <a:endParaRPr lang="en-US" sz="1000"/>
        </a:p>
      </dgm:t>
    </dgm:pt>
    <dgm:pt modelId="{4F93A48D-CAC7-4365-82D6-82840472E074}" type="sibTrans" cxnId="{8E6AD0B7-CE47-419C-B05A-1FF02D26CAB7}">
      <dgm:prSet/>
      <dgm:spPr/>
      <dgm:t>
        <a:bodyPr/>
        <a:lstStyle/>
        <a:p>
          <a:endParaRPr lang="en-US" sz="1000"/>
        </a:p>
      </dgm:t>
    </dgm:pt>
    <dgm:pt modelId="{63A0B5EA-C9CE-4F1D-92BC-AE9DA8574811}">
      <dgm:prSet phldrT="[Text]" custT="1"/>
      <dgm:spPr>
        <a:xfrm>
          <a:off x="7300001" y="2485904"/>
          <a:ext cx="1184651" cy="592247"/>
        </a:xfrm>
        <a:prstGeom prst="roundRect">
          <a:avLst>
            <a:gd name="adj" fmla="val 10000"/>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r>
            <a:rPr lang="et-EE" sz="1000" dirty="0" err="1">
              <a:solidFill>
                <a:sysClr val="window" lastClr="FFFFFF"/>
              </a:solidFill>
              <a:latin typeface="Calibri" panose="020F0502020204030204"/>
              <a:ea typeface="+mn-ea"/>
              <a:cs typeface="+mn-cs"/>
            </a:rPr>
            <a:t>Chemical</a:t>
          </a:r>
          <a:r>
            <a:rPr lang="et-EE" sz="1000" dirty="0">
              <a:solidFill>
                <a:sysClr val="window" lastClr="FFFFFF"/>
              </a:solidFill>
              <a:latin typeface="Calibri" panose="020F0502020204030204"/>
              <a:ea typeface="+mn-ea"/>
              <a:cs typeface="+mn-cs"/>
            </a:rPr>
            <a:t> </a:t>
          </a:r>
          <a:r>
            <a:rPr lang="et-EE" sz="1000" dirty="0" err="1">
              <a:solidFill>
                <a:sysClr val="window" lastClr="FFFFFF"/>
              </a:solidFill>
              <a:latin typeface="Calibri" panose="020F0502020204030204"/>
              <a:ea typeface="+mn-ea"/>
              <a:cs typeface="+mn-cs"/>
            </a:rPr>
            <a:t>energy</a:t>
          </a:r>
          <a:r>
            <a:rPr lang="et-EE" sz="1000" dirty="0">
              <a:solidFill>
                <a:sysClr val="window" lastClr="FFFFFF"/>
              </a:solidFill>
              <a:latin typeface="Calibri" panose="020F0502020204030204"/>
              <a:ea typeface="+mn-ea"/>
              <a:cs typeface="+mn-cs"/>
            </a:rPr>
            <a:t> </a:t>
          </a:r>
          <a:r>
            <a:rPr lang="et-EE" sz="1000" dirty="0" err="1">
              <a:solidFill>
                <a:sysClr val="window" lastClr="FFFFFF"/>
              </a:solidFill>
              <a:latin typeface="Calibri" panose="020F0502020204030204"/>
              <a:ea typeface="+mn-ea"/>
              <a:cs typeface="+mn-cs"/>
            </a:rPr>
            <a:t>storage</a:t>
          </a:r>
          <a:endParaRPr lang="en-US" sz="1000" dirty="0">
            <a:solidFill>
              <a:sysClr val="window" lastClr="FFFFFF"/>
            </a:solidFill>
            <a:latin typeface="Calibri" panose="020F0502020204030204"/>
            <a:ea typeface="+mn-ea"/>
            <a:cs typeface="+mn-cs"/>
          </a:endParaRPr>
        </a:p>
      </dgm:t>
    </dgm:pt>
    <dgm:pt modelId="{CF2C3399-22B7-4C2B-8562-F1C75D4F7BEC}" type="parTrans" cxnId="{46DA6A50-3000-49F8-89A3-9D666758B252}">
      <dgm:prSet/>
      <dgm:spPr>
        <a:xfrm>
          <a:off x="6181867" y="2249005"/>
          <a:ext cx="1710459" cy="236898"/>
        </a:xfrm>
        <a:custGeom>
          <a:avLst/>
          <a:gdLst/>
          <a:ahLst/>
          <a:cxnLst/>
          <a:rect l="0" t="0" r="0" b="0"/>
          <a:pathLst>
            <a:path>
              <a:moveTo>
                <a:pt x="0" y="0"/>
              </a:moveTo>
              <a:lnTo>
                <a:pt x="0" y="118449"/>
              </a:lnTo>
              <a:lnTo>
                <a:pt x="1710459" y="118449"/>
              </a:lnTo>
              <a:lnTo>
                <a:pt x="1710459" y="236898"/>
              </a:lnTo>
            </a:path>
          </a:pathLst>
        </a:custGeom>
        <a:noFill/>
        <a:ln w="12700" cap="flat" cmpd="sng" algn="ctr">
          <a:solidFill>
            <a:srgbClr val="4472C4">
              <a:hueOff val="0"/>
              <a:satOff val="0"/>
              <a:lumOff val="0"/>
              <a:alphaOff val="0"/>
            </a:srgbClr>
          </a:solidFill>
          <a:prstDash val="solid"/>
          <a:miter lim="800000"/>
        </a:ln>
        <a:effectLst/>
      </dgm:spPr>
      <dgm:t>
        <a:bodyPr/>
        <a:lstStyle/>
        <a:p>
          <a:endParaRPr lang="en-US" sz="1000"/>
        </a:p>
      </dgm:t>
    </dgm:pt>
    <dgm:pt modelId="{D530B7A4-4EAD-49AC-AA32-493854ACCD76}" type="sibTrans" cxnId="{46DA6A50-3000-49F8-89A3-9D666758B252}">
      <dgm:prSet/>
      <dgm:spPr/>
      <dgm:t>
        <a:bodyPr/>
        <a:lstStyle/>
        <a:p>
          <a:endParaRPr lang="en-US" sz="1000"/>
        </a:p>
      </dgm:t>
    </dgm:pt>
    <dgm:pt modelId="{C9AB90A6-4FB3-4BCC-80AF-3C3EBF181624}">
      <dgm:prSet custT="1"/>
      <dgm:spPr>
        <a:xfrm>
          <a:off x="9770364" y="3315050"/>
          <a:ext cx="888370" cy="592247"/>
        </a:xfrm>
        <a:prstGeom prst="roundRect">
          <a:avLst>
            <a:gd name="adj" fmla="val 10000"/>
          </a:avLst>
        </a:prstGeom>
        <a:solidFill>
          <a:srgbClr val="70AD47">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r>
            <a:rPr lang="lv-LV" sz="1000">
              <a:solidFill>
                <a:sysClr val="window" lastClr="FFFFFF"/>
              </a:solidFill>
              <a:latin typeface="Calibri" panose="020F0502020204030204"/>
              <a:ea typeface="+mn-ea"/>
              <a:cs typeface="+mn-cs"/>
            </a:rPr>
            <a:t>Sensible heat storage</a:t>
          </a:r>
          <a:endParaRPr lang="en-US" sz="1000">
            <a:solidFill>
              <a:sysClr val="window" lastClr="FFFFFF"/>
            </a:solidFill>
            <a:latin typeface="Calibri" panose="020F0502020204030204"/>
            <a:ea typeface="+mn-ea"/>
            <a:cs typeface="+mn-cs"/>
          </a:endParaRPr>
        </a:p>
      </dgm:t>
    </dgm:pt>
    <dgm:pt modelId="{4BD1D610-29AF-4EE9-BA1C-6B7E0AF8C3C3}" type="parTrans" cxnId="{A4A2D52E-48E2-4C1A-8D85-493667C1EB83}">
      <dgm:prSet/>
      <dgm:spPr>
        <a:xfrm>
          <a:off x="10214549" y="3078151"/>
          <a:ext cx="577440" cy="236898"/>
        </a:xfrm>
        <a:custGeom>
          <a:avLst/>
          <a:gdLst/>
          <a:ahLst/>
          <a:cxnLst/>
          <a:rect l="0" t="0" r="0" b="0"/>
          <a:pathLst>
            <a:path>
              <a:moveTo>
                <a:pt x="577440" y="0"/>
              </a:moveTo>
              <a:lnTo>
                <a:pt x="577440" y="118449"/>
              </a:lnTo>
              <a:lnTo>
                <a:pt x="0" y="118449"/>
              </a:lnTo>
              <a:lnTo>
                <a:pt x="0" y="236898"/>
              </a:lnTo>
            </a:path>
          </a:pathLst>
        </a:custGeom>
        <a:noFill/>
        <a:ln w="12700" cap="flat" cmpd="sng" algn="ctr">
          <a:solidFill>
            <a:srgbClr val="70AD47">
              <a:hueOff val="0"/>
              <a:satOff val="0"/>
              <a:lumOff val="0"/>
              <a:alphaOff val="0"/>
            </a:srgbClr>
          </a:solidFill>
          <a:prstDash val="solid"/>
          <a:miter lim="800000"/>
        </a:ln>
        <a:effectLst/>
      </dgm:spPr>
      <dgm:t>
        <a:bodyPr/>
        <a:lstStyle/>
        <a:p>
          <a:endParaRPr lang="en-US" sz="1000"/>
        </a:p>
      </dgm:t>
    </dgm:pt>
    <dgm:pt modelId="{7BB34AC7-38A7-469E-877E-7F90F2BC1661}" type="sibTrans" cxnId="{A4A2D52E-48E2-4C1A-8D85-493667C1EB83}">
      <dgm:prSet/>
      <dgm:spPr/>
      <dgm:t>
        <a:bodyPr/>
        <a:lstStyle/>
        <a:p>
          <a:endParaRPr lang="en-US" sz="1000"/>
        </a:p>
      </dgm:t>
    </dgm:pt>
    <dgm:pt modelId="{6E6FBED7-2E7C-4528-A96C-4D5C315D51D6}" type="asst">
      <dgm:prSet custT="1"/>
      <dgm:spPr>
        <a:xfrm>
          <a:off x="6280800" y="3315050"/>
          <a:ext cx="888370" cy="592247"/>
        </a:xfrm>
        <a:prstGeom prst="roundRect">
          <a:avLst>
            <a:gd name="adj" fmla="val 10000"/>
          </a:avLst>
        </a:prstGeom>
        <a:solidFill>
          <a:srgbClr val="70AD47">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r>
            <a:rPr lang="et-EE" sz="1000" dirty="0" err="1">
              <a:solidFill>
                <a:sysClr val="window" lastClr="FFFFFF"/>
              </a:solidFill>
              <a:latin typeface="Calibri" panose="020F0502020204030204"/>
              <a:ea typeface="+mn-ea"/>
              <a:cs typeface="+mn-cs"/>
            </a:rPr>
            <a:t>Electrochemical</a:t>
          </a:r>
          <a:r>
            <a:rPr lang="et-EE" sz="1000" dirty="0">
              <a:solidFill>
                <a:sysClr val="window" lastClr="FFFFFF"/>
              </a:solidFill>
              <a:latin typeface="Calibri" panose="020F0502020204030204"/>
              <a:ea typeface="+mn-ea"/>
              <a:cs typeface="+mn-cs"/>
            </a:rPr>
            <a:t> </a:t>
          </a:r>
          <a:r>
            <a:rPr lang="et-EE" sz="1000" dirty="0" err="1">
              <a:solidFill>
                <a:sysClr val="window" lastClr="FFFFFF"/>
              </a:solidFill>
              <a:latin typeface="Calibri" panose="020F0502020204030204"/>
              <a:ea typeface="+mn-ea"/>
              <a:cs typeface="+mn-cs"/>
            </a:rPr>
            <a:t>energy</a:t>
          </a:r>
          <a:r>
            <a:rPr lang="et-EE" sz="1000" dirty="0">
              <a:solidFill>
                <a:sysClr val="window" lastClr="FFFFFF"/>
              </a:solidFill>
              <a:latin typeface="Calibri" panose="020F0502020204030204"/>
              <a:ea typeface="+mn-ea"/>
              <a:cs typeface="+mn-cs"/>
            </a:rPr>
            <a:t> </a:t>
          </a:r>
          <a:r>
            <a:rPr lang="et-EE" sz="1000" dirty="0" err="1">
              <a:solidFill>
                <a:sysClr val="window" lastClr="FFFFFF"/>
              </a:solidFill>
              <a:latin typeface="Calibri" panose="020F0502020204030204"/>
              <a:ea typeface="+mn-ea"/>
              <a:cs typeface="+mn-cs"/>
            </a:rPr>
            <a:t>storage</a:t>
          </a:r>
          <a:endParaRPr lang="en-US" sz="1000" dirty="0">
            <a:solidFill>
              <a:sysClr val="window" lastClr="FFFFFF"/>
            </a:solidFill>
            <a:latin typeface="Calibri" panose="020F0502020204030204"/>
            <a:ea typeface="+mn-ea"/>
            <a:cs typeface="+mn-cs"/>
          </a:endParaRPr>
        </a:p>
      </dgm:t>
    </dgm:pt>
    <dgm:pt modelId="{E6DDA731-696B-4449-8453-563ED3BE7C06}" type="parTrans" cxnId="{A2923801-8EED-4FFD-92B0-658EF9862CA5}">
      <dgm:prSet/>
      <dgm:spPr>
        <a:xfrm>
          <a:off x="6724985" y="3078151"/>
          <a:ext cx="1167341" cy="236898"/>
        </a:xfrm>
        <a:custGeom>
          <a:avLst/>
          <a:gdLst/>
          <a:ahLst/>
          <a:cxnLst/>
          <a:rect l="0" t="0" r="0" b="0"/>
          <a:pathLst>
            <a:path>
              <a:moveTo>
                <a:pt x="1167341" y="0"/>
              </a:moveTo>
              <a:lnTo>
                <a:pt x="1167341" y="118449"/>
              </a:lnTo>
              <a:lnTo>
                <a:pt x="0" y="118449"/>
              </a:lnTo>
              <a:lnTo>
                <a:pt x="0" y="236898"/>
              </a:lnTo>
            </a:path>
          </a:pathLst>
        </a:custGeom>
        <a:noFill/>
        <a:ln w="12700" cap="flat" cmpd="sng" algn="ctr">
          <a:solidFill>
            <a:srgbClr val="70AD47">
              <a:hueOff val="0"/>
              <a:satOff val="0"/>
              <a:lumOff val="0"/>
              <a:alphaOff val="0"/>
            </a:srgbClr>
          </a:solidFill>
          <a:prstDash val="solid"/>
          <a:miter lim="800000"/>
        </a:ln>
        <a:effectLst/>
      </dgm:spPr>
      <dgm:t>
        <a:bodyPr/>
        <a:lstStyle/>
        <a:p>
          <a:endParaRPr lang="en-US" sz="1000"/>
        </a:p>
      </dgm:t>
    </dgm:pt>
    <dgm:pt modelId="{83003BDD-D474-4C4A-84EC-17C6D761CB14}" type="sibTrans" cxnId="{A2923801-8EED-4FFD-92B0-658EF9862CA5}">
      <dgm:prSet/>
      <dgm:spPr/>
      <dgm:t>
        <a:bodyPr/>
        <a:lstStyle/>
        <a:p>
          <a:endParaRPr lang="en-US" sz="1000"/>
        </a:p>
      </dgm:t>
    </dgm:pt>
    <dgm:pt modelId="{683C5F04-984A-4663-91FD-E8EF72848202}" type="asst">
      <dgm:prSet custT="1"/>
      <dgm:spPr>
        <a:xfrm>
          <a:off x="558" y="3315050"/>
          <a:ext cx="888370" cy="592247"/>
        </a:xfrm>
        <a:prstGeom prst="roundRect">
          <a:avLst>
            <a:gd name="adj" fmla="val 10000"/>
          </a:avLst>
        </a:prstGeom>
        <a:solidFill>
          <a:srgbClr val="70AD47">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r>
            <a:rPr lang="et-EE" sz="1000" dirty="0" err="1">
              <a:solidFill>
                <a:sysClr val="window" lastClr="FFFFFF"/>
              </a:solidFill>
              <a:latin typeface="Calibri" panose="020F0502020204030204"/>
              <a:ea typeface="+mn-ea"/>
              <a:cs typeface="+mn-cs"/>
            </a:rPr>
            <a:t>Pumped</a:t>
          </a:r>
          <a:r>
            <a:rPr lang="et-EE" sz="1000" dirty="0">
              <a:solidFill>
                <a:sysClr val="window" lastClr="FFFFFF"/>
              </a:solidFill>
              <a:latin typeface="Calibri" panose="020F0502020204030204"/>
              <a:ea typeface="+mn-ea"/>
              <a:cs typeface="+mn-cs"/>
            </a:rPr>
            <a:t> </a:t>
          </a:r>
          <a:r>
            <a:rPr lang="et-EE" sz="1000" dirty="0" err="1">
              <a:solidFill>
                <a:sysClr val="window" lastClr="FFFFFF"/>
              </a:solidFill>
              <a:latin typeface="Calibri" panose="020F0502020204030204"/>
              <a:ea typeface="+mn-ea"/>
              <a:cs typeface="+mn-cs"/>
            </a:rPr>
            <a:t>hydroelectric</a:t>
          </a:r>
          <a:r>
            <a:rPr lang="et-EE" sz="1000" dirty="0">
              <a:solidFill>
                <a:sysClr val="window" lastClr="FFFFFF"/>
              </a:solidFill>
              <a:latin typeface="Calibri" panose="020F0502020204030204"/>
              <a:ea typeface="+mn-ea"/>
              <a:cs typeface="+mn-cs"/>
            </a:rPr>
            <a:t> </a:t>
          </a:r>
          <a:r>
            <a:rPr lang="et-EE" sz="1000" dirty="0" err="1">
              <a:solidFill>
                <a:sysClr val="window" lastClr="FFFFFF"/>
              </a:solidFill>
              <a:latin typeface="Calibri" panose="020F0502020204030204"/>
              <a:ea typeface="+mn-ea"/>
              <a:cs typeface="+mn-cs"/>
            </a:rPr>
            <a:t>energy</a:t>
          </a:r>
          <a:r>
            <a:rPr lang="et-EE" sz="1000" dirty="0">
              <a:solidFill>
                <a:sysClr val="window" lastClr="FFFFFF"/>
              </a:solidFill>
              <a:latin typeface="Calibri" panose="020F0502020204030204"/>
              <a:ea typeface="+mn-ea"/>
              <a:cs typeface="+mn-cs"/>
            </a:rPr>
            <a:t> </a:t>
          </a:r>
          <a:r>
            <a:rPr lang="et-EE" sz="1000" dirty="0" err="1">
              <a:solidFill>
                <a:sysClr val="window" lastClr="FFFFFF"/>
              </a:solidFill>
              <a:latin typeface="Calibri" panose="020F0502020204030204"/>
              <a:ea typeface="+mn-ea"/>
              <a:cs typeface="+mn-cs"/>
            </a:rPr>
            <a:t>storage</a:t>
          </a:r>
          <a:endParaRPr lang="en-US" sz="1000" dirty="0">
            <a:solidFill>
              <a:sysClr val="window" lastClr="FFFFFF"/>
            </a:solidFill>
            <a:latin typeface="Calibri" panose="020F0502020204030204"/>
            <a:ea typeface="+mn-ea"/>
            <a:cs typeface="+mn-cs"/>
          </a:endParaRPr>
        </a:p>
      </dgm:t>
    </dgm:pt>
    <dgm:pt modelId="{F0F3F0DC-ED02-4782-85D0-FF6D50EAFF22}" type="parTrans" cxnId="{A245F6A9-AE57-4032-B8CB-588E4397A059}">
      <dgm:prSet/>
      <dgm:spPr>
        <a:xfrm>
          <a:off x="444743" y="3078151"/>
          <a:ext cx="1154881" cy="236898"/>
        </a:xfrm>
        <a:custGeom>
          <a:avLst/>
          <a:gdLst/>
          <a:ahLst/>
          <a:cxnLst/>
          <a:rect l="0" t="0" r="0" b="0"/>
          <a:pathLst>
            <a:path>
              <a:moveTo>
                <a:pt x="1154881" y="0"/>
              </a:moveTo>
              <a:lnTo>
                <a:pt x="1154881" y="118449"/>
              </a:lnTo>
              <a:lnTo>
                <a:pt x="0" y="118449"/>
              </a:lnTo>
              <a:lnTo>
                <a:pt x="0" y="236898"/>
              </a:lnTo>
            </a:path>
          </a:pathLst>
        </a:custGeom>
        <a:noFill/>
        <a:ln w="12700" cap="flat" cmpd="sng" algn="ctr">
          <a:solidFill>
            <a:srgbClr val="70AD47">
              <a:hueOff val="0"/>
              <a:satOff val="0"/>
              <a:lumOff val="0"/>
              <a:alphaOff val="0"/>
            </a:srgbClr>
          </a:solidFill>
          <a:prstDash val="solid"/>
          <a:miter lim="800000"/>
        </a:ln>
        <a:effectLst/>
      </dgm:spPr>
      <dgm:t>
        <a:bodyPr/>
        <a:lstStyle/>
        <a:p>
          <a:endParaRPr lang="en-US" sz="1000"/>
        </a:p>
      </dgm:t>
    </dgm:pt>
    <dgm:pt modelId="{6A5EA8D0-3672-4DEA-96C5-531BAB90BCC9}" type="sibTrans" cxnId="{A245F6A9-AE57-4032-B8CB-588E4397A059}">
      <dgm:prSet/>
      <dgm:spPr/>
      <dgm:t>
        <a:bodyPr/>
        <a:lstStyle/>
        <a:p>
          <a:endParaRPr lang="en-US" sz="1000"/>
        </a:p>
      </dgm:t>
    </dgm:pt>
    <dgm:pt modelId="{C2E3B064-B8D5-4211-BF8D-818843028378}" type="asst">
      <dgm:prSet custT="1"/>
      <dgm:spPr>
        <a:xfrm>
          <a:off x="1155439" y="3315050"/>
          <a:ext cx="888370" cy="592247"/>
        </a:xfrm>
        <a:prstGeom prst="roundRect">
          <a:avLst>
            <a:gd name="adj" fmla="val 10000"/>
          </a:avLst>
        </a:prstGeom>
        <a:solidFill>
          <a:srgbClr val="70AD47">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r>
            <a:rPr lang="et-EE" sz="1000" dirty="0" err="1">
              <a:solidFill>
                <a:sysClr val="window" lastClr="FFFFFF"/>
              </a:solidFill>
              <a:latin typeface="Calibri" panose="020F0502020204030204"/>
              <a:ea typeface="+mn-ea"/>
              <a:cs typeface="+mn-cs"/>
            </a:rPr>
            <a:t>Compressed</a:t>
          </a:r>
          <a:r>
            <a:rPr lang="et-EE" sz="1000" dirty="0">
              <a:solidFill>
                <a:sysClr val="window" lastClr="FFFFFF"/>
              </a:solidFill>
              <a:latin typeface="Calibri" panose="020F0502020204030204"/>
              <a:ea typeface="+mn-ea"/>
              <a:cs typeface="+mn-cs"/>
            </a:rPr>
            <a:t> </a:t>
          </a:r>
          <a:r>
            <a:rPr lang="et-EE" sz="1000" dirty="0" err="1">
              <a:solidFill>
                <a:sysClr val="window" lastClr="FFFFFF"/>
              </a:solidFill>
              <a:latin typeface="Calibri" panose="020F0502020204030204"/>
              <a:ea typeface="+mn-ea"/>
              <a:cs typeface="+mn-cs"/>
            </a:rPr>
            <a:t>air</a:t>
          </a:r>
          <a:r>
            <a:rPr lang="et-EE" sz="1000" dirty="0">
              <a:solidFill>
                <a:sysClr val="window" lastClr="FFFFFF"/>
              </a:solidFill>
              <a:latin typeface="Calibri" panose="020F0502020204030204"/>
              <a:ea typeface="+mn-ea"/>
              <a:cs typeface="+mn-cs"/>
            </a:rPr>
            <a:t> </a:t>
          </a:r>
          <a:r>
            <a:rPr lang="et-EE" sz="1000" dirty="0" err="1">
              <a:solidFill>
                <a:sysClr val="window" lastClr="FFFFFF"/>
              </a:solidFill>
              <a:latin typeface="Calibri" panose="020F0502020204030204"/>
              <a:ea typeface="+mn-ea"/>
              <a:cs typeface="+mn-cs"/>
            </a:rPr>
            <a:t>energy</a:t>
          </a:r>
          <a:r>
            <a:rPr lang="et-EE" sz="1000" dirty="0">
              <a:solidFill>
                <a:sysClr val="window" lastClr="FFFFFF"/>
              </a:solidFill>
              <a:latin typeface="Calibri" panose="020F0502020204030204"/>
              <a:ea typeface="+mn-ea"/>
              <a:cs typeface="+mn-cs"/>
            </a:rPr>
            <a:t> </a:t>
          </a:r>
          <a:r>
            <a:rPr lang="et-EE" sz="1000" dirty="0" err="1">
              <a:solidFill>
                <a:sysClr val="window" lastClr="FFFFFF"/>
              </a:solidFill>
              <a:latin typeface="Calibri" panose="020F0502020204030204"/>
              <a:ea typeface="+mn-ea"/>
              <a:cs typeface="+mn-cs"/>
            </a:rPr>
            <a:t>storage</a:t>
          </a:r>
          <a:endParaRPr lang="en-US" sz="1000" dirty="0">
            <a:solidFill>
              <a:sysClr val="window" lastClr="FFFFFF"/>
            </a:solidFill>
            <a:latin typeface="Calibri" panose="020F0502020204030204"/>
            <a:ea typeface="+mn-ea"/>
            <a:cs typeface="+mn-cs"/>
          </a:endParaRPr>
        </a:p>
      </dgm:t>
    </dgm:pt>
    <dgm:pt modelId="{910B75E0-DD3C-4C14-AEBC-D0DDEA35AFFD}" type="parTrans" cxnId="{0EDEF959-4465-4E39-8EAC-983F4308C42D}">
      <dgm:prSet/>
      <dgm:spPr>
        <a:xfrm>
          <a:off x="1553905" y="3078151"/>
          <a:ext cx="91440" cy="236898"/>
        </a:xfrm>
        <a:custGeom>
          <a:avLst/>
          <a:gdLst/>
          <a:ahLst/>
          <a:cxnLst/>
          <a:rect l="0" t="0" r="0" b="0"/>
          <a:pathLst>
            <a:path>
              <a:moveTo>
                <a:pt x="45720" y="0"/>
              </a:moveTo>
              <a:lnTo>
                <a:pt x="45720" y="236898"/>
              </a:lnTo>
            </a:path>
          </a:pathLst>
        </a:custGeom>
        <a:noFill/>
        <a:ln w="12700" cap="flat" cmpd="sng" algn="ctr">
          <a:solidFill>
            <a:srgbClr val="70AD47">
              <a:hueOff val="0"/>
              <a:satOff val="0"/>
              <a:lumOff val="0"/>
              <a:alphaOff val="0"/>
            </a:srgbClr>
          </a:solidFill>
          <a:prstDash val="solid"/>
          <a:miter lim="800000"/>
        </a:ln>
        <a:effectLst/>
      </dgm:spPr>
      <dgm:t>
        <a:bodyPr/>
        <a:lstStyle/>
        <a:p>
          <a:endParaRPr lang="en-US" sz="1000"/>
        </a:p>
      </dgm:t>
    </dgm:pt>
    <dgm:pt modelId="{0E1B1CBB-48BD-46F9-BE50-36F32ED18574}" type="sibTrans" cxnId="{0EDEF959-4465-4E39-8EAC-983F4308C42D}">
      <dgm:prSet/>
      <dgm:spPr/>
      <dgm:t>
        <a:bodyPr/>
        <a:lstStyle/>
        <a:p>
          <a:endParaRPr lang="en-US" sz="1000"/>
        </a:p>
      </dgm:t>
    </dgm:pt>
    <dgm:pt modelId="{90C632B7-BD11-41C0-BD4C-C0310DC1EAA8}" type="asst">
      <dgm:prSet custT="1"/>
      <dgm:spPr>
        <a:xfrm>
          <a:off x="8615482" y="3315050"/>
          <a:ext cx="888370" cy="592247"/>
        </a:xfrm>
        <a:prstGeom prst="roundRect">
          <a:avLst>
            <a:gd name="adj" fmla="val 10000"/>
          </a:avLst>
        </a:prstGeom>
        <a:solidFill>
          <a:srgbClr val="70AD47">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r>
            <a:rPr lang="et-EE" sz="1000" dirty="0" err="1">
              <a:solidFill>
                <a:sysClr val="window" lastClr="FFFFFF"/>
              </a:solidFill>
              <a:latin typeface="Calibri" panose="020F0502020204030204"/>
              <a:ea typeface="+mn-ea"/>
              <a:cs typeface="+mn-cs"/>
            </a:rPr>
            <a:t>Thermochemical</a:t>
          </a:r>
          <a:r>
            <a:rPr lang="et-EE" sz="1000" dirty="0">
              <a:solidFill>
                <a:sysClr val="window" lastClr="FFFFFF"/>
              </a:solidFill>
              <a:latin typeface="Calibri" panose="020F0502020204030204"/>
              <a:ea typeface="+mn-ea"/>
              <a:cs typeface="+mn-cs"/>
            </a:rPr>
            <a:t> </a:t>
          </a:r>
          <a:r>
            <a:rPr lang="et-EE" sz="1000" dirty="0" err="1">
              <a:solidFill>
                <a:sysClr val="window" lastClr="FFFFFF"/>
              </a:solidFill>
              <a:latin typeface="Calibri" panose="020F0502020204030204"/>
              <a:ea typeface="+mn-ea"/>
              <a:cs typeface="+mn-cs"/>
            </a:rPr>
            <a:t>energy</a:t>
          </a:r>
          <a:r>
            <a:rPr lang="et-EE" sz="1000" dirty="0">
              <a:solidFill>
                <a:sysClr val="window" lastClr="FFFFFF"/>
              </a:solidFill>
              <a:latin typeface="Calibri" panose="020F0502020204030204"/>
              <a:ea typeface="+mn-ea"/>
              <a:cs typeface="+mn-cs"/>
            </a:rPr>
            <a:t> </a:t>
          </a:r>
          <a:r>
            <a:rPr lang="et-EE" sz="1000" dirty="0" err="1">
              <a:solidFill>
                <a:sysClr val="window" lastClr="FFFFFF"/>
              </a:solidFill>
              <a:latin typeface="Calibri" panose="020F0502020204030204"/>
              <a:ea typeface="+mn-ea"/>
              <a:cs typeface="+mn-cs"/>
            </a:rPr>
            <a:t>storage</a:t>
          </a:r>
          <a:endParaRPr lang="en-US" sz="1000" dirty="0">
            <a:solidFill>
              <a:sysClr val="window" lastClr="FFFFFF"/>
            </a:solidFill>
            <a:latin typeface="Calibri" panose="020F0502020204030204"/>
            <a:ea typeface="+mn-ea"/>
            <a:cs typeface="+mn-cs"/>
          </a:endParaRPr>
        </a:p>
      </dgm:t>
    </dgm:pt>
    <dgm:pt modelId="{568C7E26-2155-4524-8AD8-5AFAA1A93ED3}" type="parTrans" cxnId="{A0054511-6A19-44A6-AFCF-70D4BCE57183}">
      <dgm:prSet/>
      <dgm:spPr>
        <a:xfrm>
          <a:off x="7892327" y="3078151"/>
          <a:ext cx="1167341" cy="236898"/>
        </a:xfrm>
        <a:custGeom>
          <a:avLst/>
          <a:gdLst/>
          <a:ahLst/>
          <a:cxnLst/>
          <a:rect l="0" t="0" r="0" b="0"/>
          <a:pathLst>
            <a:path>
              <a:moveTo>
                <a:pt x="0" y="0"/>
              </a:moveTo>
              <a:lnTo>
                <a:pt x="0" y="118449"/>
              </a:lnTo>
              <a:lnTo>
                <a:pt x="1167341" y="118449"/>
              </a:lnTo>
              <a:lnTo>
                <a:pt x="1167341" y="236898"/>
              </a:lnTo>
            </a:path>
          </a:pathLst>
        </a:custGeom>
        <a:noFill/>
        <a:ln w="12700" cap="flat" cmpd="sng" algn="ctr">
          <a:solidFill>
            <a:srgbClr val="70AD47">
              <a:hueOff val="0"/>
              <a:satOff val="0"/>
              <a:lumOff val="0"/>
              <a:alphaOff val="0"/>
            </a:srgbClr>
          </a:solidFill>
          <a:prstDash val="solid"/>
          <a:miter lim="800000"/>
        </a:ln>
        <a:effectLst/>
      </dgm:spPr>
      <dgm:t>
        <a:bodyPr/>
        <a:lstStyle/>
        <a:p>
          <a:endParaRPr lang="en-US" sz="1000"/>
        </a:p>
      </dgm:t>
    </dgm:pt>
    <dgm:pt modelId="{6FE45C6E-6A99-4882-9C6A-E9C5F9325803}" type="sibTrans" cxnId="{A0054511-6A19-44A6-AFCF-70D4BCE57183}">
      <dgm:prSet/>
      <dgm:spPr/>
      <dgm:t>
        <a:bodyPr/>
        <a:lstStyle/>
        <a:p>
          <a:endParaRPr lang="en-US" sz="1000"/>
        </a:p>
      </dgm:t>
    </dgm:pt>
    <dgm:pt modelId="{29369D3E-0EBF-4707-964E-548FF79B6AE3}">
      <dgm:prSet custT="1"/>
      <dgm:spPr>
        <a:xfrm>
          <a:off x="9921827" y="2485904"/>
          <a:ext cx="1740326" cy="592247"/>
        </a:xfrm>
        <a:prstGeom prst="roundRect">
          <a:avLst>
            <a:gd name="adj" fmla="val 10000"/>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r>
            <a:rPr lang="et-EE" sz="1000" dirty="0" err="1">
              <a:solidFill>
                <a:sysClr val="window" lastClr="FFFFFF"/>
              </a:solidFill>
              <a:latin typeface="Calibri" panose="020F0502020204030204"/>
              <a:ea typeface="+mn-ea"/>
              <a:cs typeface="+mn-cs"/>
            </a:rPr>
            <a:t>Thermal</a:t>
          </a:r>
          <a:r>
            <a:rPr lang="et-EE" sz="1000" dirty="0">
              <a:solidFill>
                <a:sysClr val="window" lastClr="FFFFFF"/>
              </a:solidFill>
              <a:latin typeface="Calibri" panose="020F0502020204030204"/>
              <a:ea typeface="+mn-ea"/>
              <a:cs typeface="+mn-cs"/>
            </a:rPr>
            <a:t> </a:t>
          </a:r>
          <a:r>
            <a:rPr lang="et-EE" sz="1000" dirty="0" err="1">
              <a:solidFill>
                <a:sysClr val="window" lastClr="FFFFFF"/>
              </a:solidFill>
              <a:latin typeface="Calibri" panose="020F0502020204030204"/>
              <a:ea typeface="+mn-ea"/>
              <a:cs typeface="+mn-cs"/>
            </a:rPr>
            <a:t>energy</a:t>
          </a:r>
          <a:r>
            <a:rPr lang="et-EE" sz="1000" dirty="0">
              <a:solidFill>
                <a:sysClr val="window" lastClr="FFFFFF"/>
              </a:solidFill>
              <a:latin typeface="Calibri" panose="020F0502020204030204"/>
              <a:ea typeface="+mn-ea"/>
              <a:cs typeface="+mn-cs"/>
            </a:rPr>
            <a:t> </a:t>
          </a:r>
          <a:r>
            <a:rPr lang="et-EE" sz="1000" dirty="0" err="1">
              <a:solidFill>
                <a:sysClr val="window" lastClr="FFFFFF"/>
              </a:solidFill>
              <a:latin typeface="Calibri" panose="020F0502020204030204"/>
              <a:ea typeface="+mn-ea"/>
              <a:cs typeface="+mn-cs"/>
            </a:rPr>
            <a:t>storage</a:t>
          </a:r>
          <a:endParaRPr lang="en-US" sz="1000" dirty="0">
            <a:solidFill>
              <a:sysClr val="window" lastClr="FFFFFF"/>
            </a:solidFill>
            <a:latin typeface="Calibri" panose="020F0502020204030204"/>
            <a:ea typeface="+mn-ea"/>
            <a:cs typeface="+mn-cs"/>
          </a:endParaRPr>
        </a:p>
      </dgm:t>
    </dgm:pt>
    <dgm:pt modelId="{EB29F813-F416-4219-897D-2DC7AD2E90F4}" type="parTrans" cxnId="{DC6F73F7-1E8B-478E-AC1C-5305A899FF5A}">
      <dgm:prSet/>
      <dgm:spPr>
        <a:xfrm>
          <a:off x="6181867" y="2249005"/>
          <a:ext cx="4610123" cy="236898"/>
        </a:xfrm>
        <a:custGeom>
          <a:avLst/>
          <a:gdLst/>
          <a:ahLst/>
          <a:cxnLst/>
          <a:rect l="0" t="0" r="0" b="0"/>
          <a:pathLst>
            <a:path>
              <a:moveTo>
                <a:pt x="0" y="0"/>
              </a:moveTo>
              <a:lnTo>
                <a:pt x="0" y="118449"/>
              </a:lnTo>
              <a:lnTo>
                <a:pt x="4610123" y="118449"/>
              </a:lnTo>
              <a:lnTo>
                <a:pt x="4610123" y="236898"/>
              </a:lnTo>
            </a:path>
          </a:pathLst>
        </a:custGeom>
        <a:noFill/>
        <a:ln w="12700" cap="flat" cmpd="sng" algn="ctr">
          <a:solidFill>
            <a:srgbClr val="4472C4">
              <a:hueOff val="0"/>
              <a:satOff val="0"/>
              <a:lumOff val="0"/>
              <a:alphaOff val="0"/>
            </a:srgbClr>
          </a:solidFill>
          <a:prstDash val="solid"/>
          <a:miter lim="800000"/>
        </a:ln>
        <a:effectLst/>
      </dgm:spPr>
      <dgm:t>
        <a:bodyPr/>
        <a:lstStyle/>
        <a:p>
          <a:endParaRPr lang="en-US" sz="1000"/>
        </a:p>
      </dgm:t>
    </dgm:pt>
    <dgm:pt modelId="{C30B683D-A6C6-46DA-B703-1C0F44792ACD}" type="sibTrans" cxnId="{DC6F73F7-1E8B-478E-AC1C-5305A899FF5A}">
      <dgm:prSet/>
      <dgm:spPr/>
      <dgm:t>
        <a:bodyPr/>
        <a:lstStyle/>
        <a:p>
          <a:endParaRPr lang="en-US" sz="1000"/>
        </a:p>
      </dgm:t>
    </dgm:pt>
    <dgm:pt modelId="{1FA87BC7-1A54-4C99-9A8F-724F84403441}">
      <dgm:prSet custT="1"/>
      <dgm:spPr>
        <a:xfrm>
          <a:off x="6255881" y="4144196"/>
          <a:ext cx="938208" cy="1108846"/>
        </a:xfrm>
        <a:prstGeom prst="roundRect">
          <a:avLst>
            <a:gd name="adj" fmla="val 10000"/>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r>
            <a:rPr kumimoji="0" lang="ru-RU" sz="1000" b="0" i="0" u="none" strike="noStrike" cap="none" spc="0" normalizeH="0" baseline="0" noProof="0" dirty="0">
              <a:ln>
                <a:noFill/>
              </a:ln>
              <a:solidFill>
                <a:sysClr val="window" lastClr="FFFFFF"/>
              </a:solidFill>
              <a:effectLst/>
              <a:uLnTx/>
              <a:uFillTx/>
              <a:latin typeface="Calibri" panose="020F0502020204030204"/>
              <a:ea typeface="+mn-ea"/>
              <a:cs typeface="+mn-cs"/>
            </a:rPr>
            <a:t>*</a:t>
          </a:r>
          <a:r>
            <a:rPr kumimoji="0" lang="lv-LV" sz="1000" b="0" i="0" u="none" strike="noStrike" cap="none" spc="0" normalizeH="0" baseline="0" noProof="0" dirty="0" err="1">
              <a:ln>
                <a:noFill/>
              </a:ln>
              <a:solidFill>
                <a:sysClr val="window" lastClr="FFFFFF"/>
              </a:solidFill>
              <a:effectLst/>
              <a:uLnTx/>
              <a:uFillTx/>
              <a:latin typeface="Calibri" panose="020F0502020204030204"/>
              <a:ea typeface="+mn-ea"/>
              <a:cs typeface="+mn-cs"/>
            </a:rPr>
            <a:t>Batteries</a:t>
          </a:r>
          <a:r>
            <a:rPr kumimoji="0" lang="lv-LV" sz="1000" b="0" i="0" u="none" strike="noStrike" cap="none" spc="0" normalizeH="0" baseline="0" noProof="0" dirty="0">
              <a:ln>
                <a:noFill/>
              </a:ln>
              <a:solidFill>
                <a:sysClr val="window" lastClr="FFFFFF"/>
              </a:solidFill>
              <a:effectLst/>
              <a:uLnTx/>
              <a:uFillTx/>
              <a:latin typeface="Calibri" panose="020F0502020204030204"/>
              <a:ea typeface="+mn-ea"/>
              <a:cs typeface="+mn-cs"/>
            </a:rPr>
            <a:t> (</a:t>
          </a:r>
          <a:r>
            <a:rPr kumimoji="0" lang="et-EE" sz="1000" b="0" i="0" u="none" strike="noStrike" cap="none" spc="0" normalizeH="0" baseline="0" noProof="0" dirty="0">
              <a:ln>
                <a:noFill/>
              </a:ln>
              <a:solidFill>
                <a:sysClr val="window" lastClr="FFFFFF"/>
              </a:solidFill>
              <a:effectLst/>
              <a:uLnTx/>
              <a:uFillTx/>
              <a:latin typeface="Calibri" panose="020F0502020204030204"/>
              <a:ea typeface="+mn-ea"/>
              <a:cs typeface="+mn-cs"/>
            </a:rPr>
            <a:t>Lead-</a:t>
          </a:r>
          <a:r>
            <a:rPr kumimoji="0" lang="et-EE" sz="1000" b="0" i="0" u="none" strike="noStrike" cap="none" spc="0" normalizeH="0" baseline="0" noProof="0" dirty="0" err="1">
              <a:ln>
                <a:noFill/>
              </a:ln>
              <a:solidFill>
                <a:sysClr val="window" lastClr="FFFFFF"/>
              </a:solidFill>
              <a:effectLst/>
              <a:uLnTx/>
              <a:uFillTx/>
              <a:latin typeface="Calibri" panose="020F0502020204030204"/>
              <a:ea typeface="+mn-ea"/>
              <a:cs typeface="+mn-cs"/>
            </a:rPr>
            <a:t>Acid</a:t>
          </a:r>
          <a:r>
            <a:rPr kumimoji="0" lang="et-EE" sz="1000" b="0" i="0" u="none" strike="noStrike" cap="none" spc="0" normalizeH="0" baseline="0" noProof="0" dirty="0">
              <a:ln>
                <a:noFill/>
              </a:ln>
              <a:solidFill>
                <a:sysClr val="window" lastClr="FFFFFF"/>
              </a:solidFill>
              <a:effectLst/>
              <a:uLnTx/>
              <a:uFillTx/>
              <a:latin typeface="Calibri" panose="020F0502020204030204"/>
              <a:ea typeface="+mn-ea"/>
              <a:cs typeface="+mn-cs"/>
            </a:rPr>
            <a:t> ,</a:t>
          </a:r>
          <a:r>
            <a:rPr kumimoji="0" lang="et-EE" sz="1000" b="0" i="0" u="none" strike="noStrike" cap="none" spc="0" normalizeH="0" noProof="0" dirty="0">
              <a:ln>
                <a:noFill/>
              </a:ln>
              <a:solidFill>
                <a:sysClr val="window" lastClr="FFFFFF"/>
              </a:solidFill>
              <a:effectLst/>
              <a:uLnTx/>
              <a:uFillTx/>
              <a:latin typeface="Calibri" panose="020F0502020204030204"/>
              <a:ea typeface="+mn-ea"/>
              <a:cs typeface="+mn-cs"/>
            </a:rPr>
            <a:t> </a:t>
          </a:r>
          <a:r>
            <a:rPr kumimoji="0" lang="et-EE" sz="1000" b="0" i="0" u="none" strike="noStrike" cap="none" spc="0" normalizeH="0" baseline="0" noProof="0" dirty="0" err="1">
              <a:ln>
                <a:noFill/>
              </a:ln>
              <a:solidFill>
                <a:sysClr val="window" lastClr="FFFFFF"/>
              </a:solidFill>
              <a:effectLst/>
              <a:uLnTx/>
              <a:uFillTx/>
              <a:latin typeface="Calibri" panose="020F0502020204030204"/>
              <a:ea typeface="+mn-ea"/>
              <a:cs typeface="+mn-cs"/>
            </a:rPr>
            <a:t>Lithium</a:t>
          </a:r>
          <a:r>
            <a:rPr lang="et-EE" sz="1000" dirty="0">
              <a:solidFill>
                <a:sysClr val="window" lastClr="FFFFFF"/>
              </a:solidFill>
              <a:latin typeface="Calibri" panose="020F0502020204030204"/>
            </a:rPr>
            <a:t>, </a:t>
          </a:r>
          <a:r>
            <a:rPr kumimoji="0" lang="et-EE" sz="1000" b="0" i="0" u="none" strike="noStrike" cap="none" spc="0" normalizeH="0" baseline="0" noProof="0" dirty="0" err="1">
              <a:ln>
                <a:noFill/>
              </a:ln>
              <a:solidFill>
                <a:sysClr val="window" lastClr="FFFFFF"/>
              </a:solidFill>
              <a:effectLst/>
              <a:uLnTx/>
              <a:uFillTx/>
              <a:latin typeface="Calibri" panose="020F0502020204030204"/>
              <a:ea typeface="+mn-ea"/>
              <a:cs typeface="+mn-cs"/>
            </a:rPr>
            <a:t>Lithium-Ion</a:t>
          </a:r>
          <a:r>
            <a:rPr kumimoji="0" lang="et-EE" sz="1000" b="0" i="0" u="none" strike="noStrike" cap="none" spc="0" normalizeH="0" baseline="0" noProof="0" dirty="0">
              <a:ln>
                <a:noFill/>
              </a:ln>
              <a:solidFill>
                <a:sysClr val="window" lastClr="FFFFFF"/>
              </a:solidFill>
              <a:effectLst/>
              <a:uLnTx/>
              <a:uFillTx/>
              <a:latin typeface="Calibri" panose="020F0502020204030204"/>
              <a:ea typeface="+mn-ea"/>
              <a:cs typeface="+mn-cs"/>
            </a:rPr>
            <a:t>)</a:t>
          </a:r>
        </a:p>
        <a:p>
          <a:r>
            <a:rPr kumimoji="0" lang="et-EE" sz="1000" b="0" i="0" u="none" strike="noStrike" cap="none" spc="0" normalizeH="0" baseline="0" noProof="0" dirty="0">
              <a:ln>
                <a:noFill/>
              </a:ln>
              <a:solidFill>
                <a:sysClr val="window" lastClr="FFFFFF"/>
              </a:solidFill>
              <a:effectLst/>
              <a:uLnTx/>
              <a:uFillTx/>
              <a:latin typeface="Calibri" panose="020F0502020204030204"/>
              <a:ea typeface="+mn-ea"/>
              <a:cs typeface="+mn-cs"/>
            </a:rPr>
            <a:t>*</a:t>
          </a:r>
          <a:r>
            <a:rPr kumimoji="0" lang="et-EE" sz="1000" b="0" i="0" u="none" strike="noStrike" cap="none" spc="0" normalizeH="0" baseline="0" noProof="0" dirty="0" err="1">
              <a:ln>
                <a:noFill/>
              </a:ln>
              <a:solidFill>
                <a:sysClr val="window" lastClr="FFFFFF"/>
              </a:solidFill>
              <a:effectLst/>
              <a:uLnTx/>
              <a:uFillTx/>
              <a:latin typeface="Calibri" panose="020F0502020204030204"/>
              <a:ea typeface="+mn-ea"/>
              <a:cs typeface="+mn-cs"/>
            </a:rPr>
            <a:t>Fuel</a:t>
          </a:r>
          <a:r>
            <a:rPr kumimoji="0" lang="et-EE" sz="1000" b="0" i="0" u="none" strike="noStrike" cap="none" spc="0" normalizeH="0" baseline="0" noProof="0" dirty="0">
              <a:ln>
                <a:noFill/>
              </a:ln>
              <a:solidFill>
                <a:sysClr val="window" lastClr="FFFFFF"/>
              </a:solidFill>
              <a:effectLst/>
              <a:uLnTx/>
              <a:uFillTx/>
              <a:latin typeface="Calibri" panose="020F0502020204030204"/>
              <a:ea typeface="+mn-ea"/>
              <a:cs typeface="+mn-cs"/>
            </a:rPr>
            <a:t> </a:t>
          </a:r>
          <a:r>
            <a:rPr kumimoji="0" lang="et-EE" sz="1000" b="0" i="0" u="none" strike="noStrike" cap="none" spc="0" normalizeH="0" baseline="0" noProof="0" dirty="0" err="1">
              <a:ln>
                <a:noFill/>
              </a:ln>
              <a:solidFill>
                <a:sysClr val="window" lastClr="FFFFFF"/>
              </a:solidFill>
              <a:effectLst/>
              <a:uLnTx/>
              <a:uFillTx/>
              <a:latin typeface="Calibri" panose="020F0502020204030204"/>
              <a:ea typeface="+mn-ea"/>
              <a:cs typeface="+mn-cs"/>
            </a:rPr>
            <a:t>Cells</a:t>
          </a:r>
          <a:endParaRPr kumimoji="0" lang="et-EE" sz="1000" b="0" i="0" u="none" strike="noStrike" cap="none" spc="0" normalizeH="0" baseline="0" noProof="0" dirty="0">
            <a:ln>
              <a:noFill/>
            </a:ln>
            <a:solidFill>
              <a:sysClr val="window" lastClr="FFFFFF"/>
            </a:solidFill>
            <a:effectLst/>
            <a:uLnTx/>
            <a:uFillTx/>
            <a:latin typeface="Calibri" panose="020F0502020204030204"/>
            <a:ea typeface="+mn-ea"/>
            <a:cs typeface="+mn-cs"/>
          </a:endParaRPr>
        </a:p>
        <a:p>
          <a:r>
            <a:rPr kumimoji="0" lang="et-EE" sz="1000" b="0" i="0" u="none" strike="noStrike" cap="none" spc="0" normalizeH="0" baseline="0" noProof="0" dirty="0">
              <a:ln>
                <a:noFill/>
              </a:ln>
              <a:solidFill>
                <a:sysClr val="window" lastClr="FFFFFF"/>
              </a:solidFill>
              <a:effectLst/>
              <a:uLnTx/>
              <a:uFillTx/>
              <a:latin typeface="Calibri" panose="020F0502020204030204"/>
              <a:ea typeface="+mn-ea"/>
              <a:cs typeface="+mn-cs"/>
            </a:rPr>
            <a:t>* Flow </a:t>
          </a:r>
          <a:r>
            <a:rPr kumimoji="0" lang="et-EE" sz="1000" b="0" i="0" u="none" strike="noStrike" cap="none" spc="0" normalizeH="0" baseline="0" noProof="0" dirty="0" err="1">
              <a:ln>
                <a:noFill/>
              </a:ln>
              <a:solidFill>
                <a:sysClr val="window" lastClr="FFFFFF"/>
              </a:solidFill>
              <a:effectLst/>
              <a:uLnTx/>
              <a:uFillTx/>
              <a:latin typeface="Calibri" panose="020F0502020204030204"/>
              <a:ea typeface="+mn-ea"/>
              <a:cs typeface="+mn-cs"/>
            </a:rPr>
            <a:t>Batteries</a:t>
          </a:r>
          <a:endParaRPr lang="en-US" sz="1000" dirty="0">
            <a:solidFill>
              <a:sysClr val="window" lastClr="FFFFFF"/>
            </a:solidFill>
            <a:latin typeface="Calibri" panose="020F0502020204030204"/>
            <a:ea typeface="+mn-ea"/>
            <a:cs typeface="+mn-cs"/>
          </a:endParaRPr>
        </a:p>
      </dgm:t>
    </dgm:pt>
    <dgm:pt modelId="{FD06B824-52B5-4E89-BF5A-0BBCBF20CDAE}" type="parTrans" cxnId="{53554CEF-E851-4D6A-B11E-4BF05BBF59F9}">
      <dgm:prSet/>
      <dgm:spPr>
        <a:xfrm>
          <a:off x="6679265" y="3907297"/>
          <a:ext cx="91440" cy="236898"/>
        </a:xfrm>
        <a:custGeom>
          <a:avLst/>
          <a:gdLst/>
          <a:ahLst/>
          <a:cxnLst/>
          <a:rect l="0" t="0" r="0" b="0"/>
          <a:pathLst>
            <a:path>
              <a:moveTo>
                <a:pt x="45720" y="0"/>
              </a:moveTo>
              <a:lnTo>
                <a:pt x="45720" y="236898"/>
              </a:lnTo>
            </a:path>
          </a:pathLst>
        </a:custGeom>
        <a:noFill/>
        <a:ln w="12700" cap="flat" cmpd="sng" algn="ctr">
          <a:solidFill>
            <a:srgbClr val="5B9BD5">
              <a:hueOff val="0"/>
              <a:satOff val="0"/>
              <a:lumOff val="0"/>
              <a:alphaOff val="0"/>
            </a:srgbClr>
          </a:solidFill>
          <a:prstDash val="solid"/>
          <a:miter lim="800000"/>
        </a:ln>
        <a:effectLst/>
      </dgm:spPr>
      <dgm:t>
        <a:bodyPr/>
        <a:lstStyle/>
        <a:p>
          <a:endParaRPr lang="en-US" sz="1000"/>
        </a:p>
      </dgm:t>
    </dgm:pt>
    <dgm:pt modelId="{E0872E66-67A7-4146-8FAD-30D05D3D47A3}" type="sibTrans" cxnId="{53554CEF-E851-4D6A-B11E-4BF05BBF59F9}">
      <dgm:prSet/>
      <dgm:spPr/>
      <dgm:t>
        <a:bodyPr/>
        <a:lstStyle/>
        <a:p>
          <a:endParaRPr lang="en-US" sz="1000"/>
        </a:p>
      </dgm:t>
    </dgm:pt>
    <dgm:pt modelId="{AF4EE7D7-2F71-4311-A614-6B4E8ACD4C71}">
      <dgm:prSet custT="1"/>
      <dgm:spPr>
        <a:xfrm>
          <a:off x="8615482" y="4144196"/>
          <a:ext cx="888370" cy="908204"/>
        </a:xfrm>
        <a:prstGeom prst="roundRect">
          <a:avLst>
            <a:gd name="adj" fmla="val 10000"/>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r>
            <a:rPr lang="en-US" sz="1000" dirty="0">
              <a:solidFill>
                <a:sysClr val="window" lastClr="FFFFFF"/>
              </a:solidFill>
              <a:latin typeface="Calibri" panose="020F0502020204030204"/>
              <a:ea typeface="+mn-ea"/>
              <a:cs typeface="+mn-cs"/>
            </a:rPr>
            <a:t> Chemical heat pump</a:t>
          </a:r>
          <a:r>
            <a:rPr lang="lv-LV" sz="1000" dirty="0">
              <a:solidFill>
                <a:sysClr val="window" lastClr="FFFFFF"/>
              </a:solidFill>
              <a:latin typeface="Calibri" panose="020F0502020204030204"/>
              <a:ea typeface="+mn-ea"/>
              <a:cs typeface="+mn-cs"/>
            </a:rPr>
            <a:t>s</a:t>
          </a:r>
          <a:endParaRPr lang="en-US" sz="1000" dirty="0">
            <a:solidFill>
              <a:sysClr val="window" lastClr="FFFFFF"/>
            </a:solidFill>
            <a:latin typeface="Calibri" panose="020F0502020204030204"/>
            <a:ea typeface="+mn-ea"/>
            <a:cs typeface="+mn-cs"/>
          </a:endParaRPr>
        </a:p>
        <a:p>
          <a:endParaRPr lang="en-US" sz="1000" dirty="0">
            <a:solidFill>
              <a:sysClr val="window" lastClr="FFFFFF"/>
            </a:solidFill>
            <a:latin typeface="Calibri" panose="020F0502020204030204"/>
            <a:ea typeface="+mn-ea"/>
            <a:cs typeface="+mn-cs"/>
          </a:endParaRPr>
        </a:p>
      </dgm:t>
    </dgm:pt>
    <dgm:pt modelId="{E9E824AF-5BB8-4D68-A863-F00B56F164D9}" type="parTrans" cxnId="{B08B6659-EA03-442C-A834-C84790B9CFE3}">
      <dgm:prSet/>
      <dgm:spPr>
        <a:xfrm>
          <a:off x="9013948" y="3907297"/>
          <a:ext cx="91440" cy="236898"/>
        </a:xfrm>
        <a:custGeom>
          <a:avLst/>
          <a:gdLst/>
          <a:ahLst/>
          <a:cxnLst/>
          <a:rect l="0" t="0" r="0" b="0"/>
          <a:pathLst>
            <a:path>
              <a:moveTo>
                <a:pt x="45720" y="0"/>
              </a:moveTo>
              <a:lnTo>
                <a:pt x="45720" y="236898"/>
              </a:lnTo>
            </a:path>
          </a:pathLst>
        </a:custGeom>
        <a:noFill/>
        <a:ln w="12700" cap="flat" cmpd="sng" algn="ctr">
          <a:solidFill>
            <a:srgbClr val="5B9BD5">
              <a:hueOff val="0"/>
              <a:satOff val="0"/>
              <a:lumOff val="0"/>
              <a:alphaOff val="0"/>
            </a:srgbClr>
          </a:solidFill>
          <a:prstDash val="solid"/>
          <a:miter lim="800000"/>
        </a:ln>
        <a:effectLst/>
      </dgm:spPr>
      <dgm:t>
        <a:bodyPr/>
        <a:lstStyle/>
        <a:p>
          <a:endParaRPr lang="en-US" sz="1000"/>
        </a:p>
      </dgm:t>
    </dgm:pt>
    <dgm:pt modelId="{019B76E3-948B-43F7-BE84-2C7DEABFC4E3}" type="sibTrans" cxnId="{B08B6659-EA03-442C-A834-C84790B9CFE3}">
      <dgm:prSet/>
      <dgm:spPr/>
      <dgm:t>
        <a:bodyPr/>
        <a:lstStyle/>
        <a:p>
          <a:endParaRPr lang="en-US" sz="1000"/>
        </a:p>
      </dgm:t>
    </dgm:pt>
    <dgm:pt modelId="{6DB76FB3-1C58-4787-AA09-C474A7B7E9B3}">
      <dgm:prSet custT="1"/>
      <dgm:spPr>
        <a:xfrm>
          <a:off x="10925246" y="3315050"/>
          <a:ext cx="888370" cy="592247"/>
        </a:xfrm>
        <a:prstGeom prst="roundRect">
          <a:avLst>
            <a:gd name="adj" fmla="val 10000"/>
          </a:avLst>
        </a:prstGeom>
        <a:solidFill>
          <a:srgbClr val="70AD47">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r>
            <a:rPr lang="lv-LV" sz="1000">
              <a:solidFill>
                <a:sysClr val="window" lastClr="FFFFFF"/>
              </a:solidFill>
              <a:latin typeface="Calibri" panose="020F0502020204030204"/>
              <a:ea typeface="+mn-ea"/>
              <a:cs typeface="+mn-cs"/>
            </a:rPr>
            <a:t>Latent heat storage</a:t>
          </a:r>
          <a:endParaRPr lang="en-US" sz="1000">
            <a:solidFill>
              <a:sysClr val="window" lastClr="FFFFFF"/>
            </a:solidFill>
            <a:latin typeface="Calibri" panose="020F0502020204030204"/>
            <a:ea typeface="+mn-ea"/>
            <a:cs typeface="+mn-cs"/>
          </a:endParaRPr>
        </a:p>
      </dgm:t>
    </dgm:pt>
    <dgm:pt modelId="{C6A53DFC-C382-47AE-AB97-CA095CCC7C6A}" type="parTrans" cxnId="{4C685F68-7D49-4429-92AC-D8584BA69EC7}">
      <dgm:prSet/>
      <dgm:spPr>
        <a:xfrm>
          <a:off x="10791990" y="3078151"/>
          <a:ext cx="577440" cy="236898"/>
        </a:xfrm>
        <a:custGeom>
          <a:avLst/>
          <a:gdLst/>
          <a:ahLst/>
          <a:cxnLst/>
          <a:rect l="0" t="0" r="0" b="0"/>
          <a:pathLst>
            <a:path>
              <a:moveTo>
                <a:pt x="0" y="0"/>
              </a:moveTo>
              <a:lnTo>
                <a:pt x="0" y="118449"/>
              </a:lnTo>
              <a:lnTo>
                <a:pt x="577440" y="118449"/>
              </a:lnTo>
              <a:lnTo>
                <a:pt x="577440" y="236898"/>
              </a:lnTo>
            </a:path>
          </a:pathLst>
        </a:custGeom>
        <a:noFill/>
        <a:ln w="12700" cap="flat" cmpd="sng" algn="ctr">
          <a:solidFill>
            <a:srgbClr val="70AD47">
              <a:hueOff val="0"/>
              <a:satOff val="0"/>
              <a:lumOff val="0"/>
              <a:alphaOff val="0"/>
            </a:srgbClr>
          </a:solidFill>
          <a:prstDash val="solid"/>
          <a:miter lim="800000"/>
        </a:ln>
        <a:effectLst/>
      </dgm:spPr>
      <dgm:t>
        <a:bodyPr/>
        <a:lstStyle/>
        <a:p>
          <a:endParaRPr lang="en-US" sz="1000"/>
        </a:p>
      </dgm:t>
    </dgm:pt>
    <dgm:pt modelId="{F89A272D-74F3-4C75-A5C5-62FC81B06088}" type="sibTrans" cxnId="{4C685F68-7D49-4429-92AC-D8584BA69EC7}">
      <dgm:prSet/>
      <dgm:spPr/>
      <dgm:t>
        <a:bodyPr/>
        <a:lstStyle/>
        <a:p>
          <a:endParaRPr lang="en-US" sz="1000"/>
        </a:p>
      </dgm:t>
    </dgm:pt>
    <dgm:pt modelId="{898BE51A-CC28-4BC5-AAE9-76793CD9E2FA}">
      <dgm:prSet custT="1"/>
      <dgm:spPr>
        <a:xfrm>
          <a:off x="9770364" y="4144196"/>
          <a:ext cx="888370" cy="1106116"/>
        </a:xfrm>
        <a:prstGeom prst="roundRect">
          <a:avLst>
            <a:gd name="adj" fmla="val 10000"/>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r>
            <a:rPr lang="lv-LV" sz="1000" dirty="0">
              <a:solidFill>
                <a:sysClr val="window" lastClr="FFFFFF"/>
              </a:solidFill>
              <a:latin typeface="Calibri" panose="020F0502020204030204"/>
              <a:ea typeface="+mn-ea"/>
              <a:cs typeface="+mn-cs"/>
            </a:rPr>
            <a:t>*</a:t>
          </a:r>
          <a:r>
            <a:rPr lang="lv-LV" sz="1000" dirty="0" err="1">
              <a:solidFill>
                <a:sysClr val="window" lastClr="FFFFFF"/>
              </a:solidFill>
              <a:latin typeface="Calibri" panose="020F0502020204030204"/>
              <a:ea typeface="+mn-ea"/>
              <a:cs typeface="+mn-cs"/>
            </a:rPr>
            <a:t>water</a:t>
          </a:r>
          <a:r>
            <a:rPr lang="lv-LV" sz="1000" dirty="0">
              <a:solidFill>
                <a:sysClr val="window" lastClr="FFFFFF"/>
              </a:solidFill>
              <a:latin typeface="Calibri" panose="020F0502020204030204"/>
              <a:ea typeface="+mn-ea"/>
              <a:cs typeface="+mn-cs"/>
            </a:rPr>
            <a:t> </a:t>
          </a:r>
          <a:r>
            <a:rPr lang="lv-LV" sz="1000" dirty="0" err="1">
              <a:solidFill>
                <a:sysClr val="window" lastClr="FFFFFF"/>
              </a:solidFill>
              <a:latin typeface="Calibri" panose="020F0502020204030204"/>
              <a:ea typeface="+mn-ea"/>
              <a:cs typeface="+mn-cs"/>
            </a:rPr>
            <a:t>accumulator</a:t>
          </a:r>
          <a:r>
            <a:rPr lang="lv-LV" sz="1000" dirty="0">
              <a:solidFill>
                <a:sysClr val="window" lastClr="FFFFFF"/>
              </a:solidFill>
              <a:latin typeface="Calibri" panose="020F0502020204030204"/>
              <a:ea typeface="+mn-ea"/>
              <a:cs typeface="+mn-cs"/>
            </a:rPr>
            <a:t> tank</a:t>
          </a:r>
        </a:p>
        <a:p>
          <a:r>
            <a:rPr lang="lv-LV" sz="1000" dirty="0">
              <a:solidFill>
                <a:sysClr val="window" lastClr="FFFFFF"/>
              </a:solidFill>
              <a:latin typeface="Calibri" panose="020F0502020204030204"/>
              <a:ea typeface="+mn-ea"/>
              <a:cs typeface="+mn-cs"/>
            </a:rPr>
            <a:t>*</a:t>
          </a:r>
          <a:r>
            <a:rPr lang="lv-LV" sz="1000" dirty="0" err="1">
              <a:solidFill>
                <a:sysClr val="window" lastClr="FFFFFF"/>
              </a:solidFill>
              <a:latin typeface="Calibri" panose="020F0502020204030204"/>
              <a:ea typeface="+mn-ea"/>
              <a:cs typeface="+mn-cs"/>
            </a:rPr>
            <a:t>molten</a:t>
          </a:r>
          <a:r>
            <a:rPr lang="lv-LV" sz="1000" dirty="0">
              <a:solidFill>
                <a:sysClr val="window" lastClr="FFFFFF"/>
              </a:solidFill>
              <a:latin typeface="Calibri" panose="020F0502020204030204"/>
              <a:ea typeface="+mn-ea"/>
              <a:cs typeface="+mn-cs"/>
            </a:rPr>
            <a:t> salt </a:t>
          </a:r>
          <a:r>
            <a:rPr lang="lv-LV" sz="1000" dirty="0" err="1">
              <a:solidFill>
                <a:sysClr val="window" lastClr="FFFFFF"/>
              </a:solidFill>
              <a:latin typeface="Calibri" panose="020F0502020204030204"/>
              <a:ea typeface="+mn-ea"/>
              <a:cs typeface="+mn-cs"/>
            </a:rPr>
            <a:t>storage</a:t>
          </a:r>
          <a:endParaRPr lang="lv-LV" sz="1000" dirty="0">
            <a:solidFill>
              <a:sysClr val="window" lastClr="FFFFFF"/>
            </a:solidFill>
            <a:latin typeface="Calibri" panose="020F0502020204030204"/>
            <a:ea typeface="+mn-ea"/>
            <a:cs typeface="+mn-cs"/>
          </a:endParaRPr>
        </a:p>
        <a:p>
          <a:r>
            <a:rPr lang="lv-LV" sz="1000" dirty="0">
              <a:solidFill>
                <a:sysClr val="window" lastClr="FFFFFF"/>
              </a:solidFill>
              <a:latin typeface="Calibri" panose="020F0502020204030204"/>
              <a:ea typeface="+mn-ea"/>
              <a:cs typeface="+mn-cs"/>
            </a:rPr>
            <a:t>*</a:t>
          </a:r>
          <a:r>
            <a:rPr lang="lv-LV" sz="1000" dirty="0" err="1">
              <a:solidFill>
                <a:sysClr val="window" lastClr="FFFFFF"/>
              </a:solidFill>
              <a:latin typeface="Calibri" panose="020F0502020204030204"/>
              <a:ea typeface="+mn-ea"/>
              <a:cs typeface="+mn-cs"/>
            </a:rPr>
            <a:t>aquifer</a:t>
          </a:r>
          <a:endParaRPr lang="lv-LV" sz="1000" dirty="0">
            <a:solidFill>
              <a:sysClr val="window" lastClr="FFFFFF"/>
            </a:solidFill>
            <a:latin typeface="Calibri" panose="020F0502020204030204"/>
            <a:ea typeface="+mn-ea"/>
            <a:cs typeface="+mn-cs"/>
          </a:endParaRPr>
        </a:p>
        <a:p>
          <a:r>
            <a:rPr lang="lv-LV" sz="1000" dirty="0">
              <a:solidFill>
                <a:sysClr val="window" lastClr="FFFFFF"/>
              </a:solidFill>
              <a:latin typeface="Calibri" panose="020F0502020204030204"/>
              <a:ea typeface="+mn-ea"/>
              <a:cs typeface="+mn-cs"/>
            </a:rPr>
            <a:t>*</a:t>
          </a:r>
          <a:r>
            <a:rPr lang="lv-LV" sz="1000" dirty="0" err="1">
              <a:solidFill>
                <a:sysClr val="window" lastClr="FFFFFF"/>
              </a:solidFill>
              <a:latin typeface="Calibri" panose="020F0502020204030204"/>
              <a:ea typeface="+mn-ea"/>
              <a:cs typeface="+mn-cs"/>
            </a:rPr>
            <a:t>borehole</a:t>
          </a:r>
          <a:r>
            <a:rPr lang="lv-LV" sz="1000" dirty="0">
              <a:solidFill>
                <a:sysClr val="window" lastClr="FFFFFF"/>
              </a:solidFill>
              <a:latin typeface="Calibri" panose="020F0502020204030204"/>
              <a:ea typeface="+mn-ea"/>
              <a:cs typeface="+mn-cs"/>
            </a:rPr>
            <a:t> </a:t>
          </a:r>
        </a:p>
      </dgm:t>
    </dgm:pt>
    <dgm:pt modelId="{161050B6-624E-414C-B704-CF1D9244B0B7}" type="parTrans" cxnId="{1344380B-4766-4863-9980-1210A00AC7BB}">
      <dgm:prSet/>
      <dgm:spPr>
        <a:xfrm>
          <a:off x="10168829" y="3907297"/>
          <a:ext cx="91440" cy="236898"/>
        </a:xfrm>
        <a:custGeom>
          <a:avLst/>
          <a:gdLst/>
          <a:ahLst/>
          <a:cxnLst/>
          <a:rect l="0" t="0" r="0" b="0"/>
          <a:pathLst>
            <a:path>
              <a:moveTo>
                <a:pt x="45720" y="0"/>
              </a:moveTo>
              <a:lnTo>
                <a:pt x="45720" y="236898"/>
              </a:lnTo>
            </a:path>
          </a:pathLst>
        </a:custGeom>
        <a:noFill/>
        <a:ln w="12700" cap="flat" cmpd="sng" algn="ctr">
          <a:solidFill>
            <a:srgbClr val="5B9BD5">
              <a:hueOff val="0"/>
              <a:satOff val="0"/>
              <a:lumOff val="0"/>
              <a:alphaOff val="0"/>
            </a:srgbClr>
          </a:solidFill>
          <a:prstDash val="solid"/>
          <a:miter lim="800000"/>
        </a:ln>
        <a:effectLst/>
      </dgm:spPr>
      <dgm:t>
        <a:bodyPr/>
        <a:lstStyle/>
        <a:p>
          <a:endParaRPr lang="en-US" sz="1000"/>
        </a:p>
      </dgm:t>
    </dgm:pt>
    <dgm:pt modelId="{887112A6-C8C6-4E5F-9154-4FD6D35FF231}" type="sibTrans" cxnId="{1344380B-4766-4863-9980-1210A00AC7BB}">
      <dgm:prSet/>
      <dgm:spPr/>
      <dgm:t>
        <a:bodyPr/>
        <a:lstStyle/>
        <a:p>
          <a:endParaRPr lang="en-US" sz="1000"/>
        </a:p>
      </dgm:t>
    </dgm:pt>
    <dgm:pt modelId="{AFC5A2D7-DE74-44BA-8887-4D6DC7C4FAB3}">
      <dgm:prSet custT="1"/>
      <dgm:spPr>
        <a:xfrm>
          <a:off x="10925246" y="4144196"/>
          <a:ext cx="888370" cy="592247"/>
        </a:xfrm>
        <a:prstGeom prst="roundRect">
          <a:avLst>
            <a:gd name="adj" fmla="val 10000"/>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r>
            <a:rPr lang="lv-LV" sz="1000">
              <a:solidFill>
                <a:sysClr val="window" lastClr="FFFFFF"/>
              </a:solidFill>
              <a:latin typeface="Calibri" panose="020F0502020204030204"/>
              <a:ea typeface="+mn-ea"/>
              <a:cs typeface="+mn-cs"/>
            </a:rPr>
            <a:t>Phase change materials</a:t>
          </a:r>
          <a:endParaRPr lang="en-US" sz="1000">
            <a:solidFill>
              <a:sysClr val="window" lastClr="FFFFFF"/>
            </a:solidFill>
            <a:latin typeface="Calibri" panose="020F0502020204030204"/>
            <a:ea typeface="+mn-ea"/>
            <a:cs typeface="+mn-cs"/>
          </a:endParaRPr>
        </a:p>
      </dgm:t>
    </dgm:pt>
    <dgm:pt modelId="{F1DCEE1E-C32F-4517-8A7D-A153CBA46C69}" type="parTrans" cxnId="{64170079-B657-4BDB-B145-2E1276D57FE6}">
      <dgm:prSet/>
      <dgm:spPr>
        <a:xfrm>
          <a:off x="11323711" y="3907297"/>
          <a:ext cx="91440" cy="236898"/>
        </a:xfrm>
        <a:custGeom>
          <a:avLst/>
          <a:gdLst/>
          <a:ahLst/>
          <a:cxnLst/>
          <a:rect l="0" t="0" r="0" b="0"/>
          <a:pathLst>
            <a:path>
              <a:moveTo>
                <a:pt x="45720" y="0"/>
              </a:moveTo>
              <a:lnTo>
                <a:pt x="45720" y="236898"/>
              </a:lnTo>
            </a:path>
          </a:pathLst>
        </a:custGeom>
        <a:noFill/>
        <a:ln w="12700" cap="flat" cmpd="sng" algn="ctr">
          <a:solidFill>
            <a:srgbClr val="5B9BD5">
              <a:hueOff val="0"/>
              <a:satOff val="0"/>
              <a:lumOff val="0"/>
              <a:alphaOff val="0"/>
            </a:srgbClr>
          </a:solidFill>
          <a:prstDash val="solid"/>
          <a:miter lim="800000"/>
        </a:ln>
        <a:effectLst/>
      </dgm:spPr>
      <dgm:t>
        <a:bodyPr/>
        <a:lstStyle/>
        <a:p>
          <a:endParaRPr lang="en-US" sz="1000"/>
        </a:p>
      </dgm:t>
    </dgm:pt>
    <dgm:pt modelId="{973B7E12-1A9B-4D7D-95FA-A38E4A7DFA03}" type="sibTrans" cxnId="{64170079-B657-4BDB-B145-2E1276D57FE6}">
      <dgm:prSet/>
      <dgm:spPr/>
      <dgm:t>
        <a:bodyPr/>
        <a:lstStyle/>
        <a:p>
          <a:endParaRPr lang="en-US" sz="1000"/>
        </a:p>
      </dgm:t>
    </dgm:pt>
    <dgm:pt modelId="{6B1A81F7-5932-4885-8342-E9BF061FDA72}">
      <dgm:prSet custT="1"/>
      <dgm:spPr>
        <a:xfrm>
          <a:off x="558" y="4144196"/>
          <a:ext cx="888370" cy="592247"/>
        </a:xfrm>
        <a:prstGeom prst="roundRect">
          <a:avLst>
            <a:gd name="adj" fmla="val 10000"/>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r>
            <a:rPr lang="lv-LV" sz="1000">
              <a:solidFill>
                <a:sysClr val="window" lastClr="FFFFFF"/>
              </a:solidFill>
              <a:latin typeface="Calibri" panose="020F0502020204030204"/>
              <a:ea typeface="+mn-ea"/>
              <a:cs typeface="+mn-cs"/>
            </a:rPr>
            <a:t>Pumped hydroelectric stations</a:t>
          </a:r>
          <a:endParaRPr lang="en-US" sz="1000">
            <a:solidFill>
              <a:sysClr val="window" lastClr="FFFFFF"/>
            </a:solidFill>
            <a:latin typeface="Calibri" panose="020F0502020204030204"/>
            <a:ea typeface="+mn-ea"/>
            <a:cs typeface="+mn-cs"/>
          </a:endParaRPr>
        </a:p>
      </dgm:t>
    </dgm:pt>
    <dgm:pt modelId="{9216F4B6-382E-4452-87D6-FFC3F27F5C3D}" type="parTrans" cxnId="{0FF31A1C-5DCD-4EDD-BC14-A60F8CDA46A9}">
      <dgm:prSet/>
      <dgm:spPr>
        <a:xfrm>
          <a:off x="399023" y="3907297"/>
          <a:ext cx="91440" cy="236898"/>
        </a:xfrm>
        <a:custGeom>
          <a:avLst/>
          <a:gdLst/>
          <a:ahLst/>
          <a:cxnLst/>
          <a:rect l="0" t="0" r="0" b="0"/>
          <a:pathLst>
            <a:path>
              <a:moveTo>
                <a:pt x="45720" y="0"/>
              </a:moveTo>
              <a:lnTo>
                <a:pt x="45720" y="236898"/>
              </a:lnTo>
            </a:path>
          </a:pathLst>
        </a:custGeom>
        <a:noFill/>
        <a:ln w="12700" cap="flat" cmpd="sng" algn="ctr">
          <a:solidFill>
            <a:srgbClr val="5B9BD5">
              <a:hueOff val="0"/>
              <a:satOff val="0"/>
              <a:lumOff val="0"/>
              <a:alphaOff val="0"/>
            </a:srgbClr>
          </a:solidFill>
          <a:prstDash val="solid"/>
          <a:miter lim="800000"/>
        </a:ln>
        <a:effectLst/>
      </dgm:spPr>
      <dgm:t>
        <a:bodyPr/>
        <a:lstStyle/>
        <a:p>
          <a:endParaRPr lang="en-US" sz="1000"/>
        </a:p>
      </dgm:t>
    </dgm:pt>
    <dgm:pt modelId="{4259ECAD-520C-4809-B1F5-E0B690D7E266}" type="sibTrans" cxnId="{0FF31A1C-5DCD-4EDD-BC14-A60F8CDA46A9}">
      <dgm:prSet/>
      <dgm:spPr/>
      <dgm:t>
        <a:bodyPr/>
        <a:lstStyle/>
        <a:p>
          <a:endParaRPr lang="en-US" sz="1000"/>
        </a:p>
      </dgm:t>
    </dgm:pt>
    <dgm:pt modelId="{53585A69-B686-4A05-8F3C-7472ED77B725}">
      <dgm:prSet custT="1"/>
      <dgm:spPr>
        <a:xfrm>
          <a:off x="1155439" y="4144196"/>
          <a:ext cx="888370" cy="1180869"/>
        </a:xfrm>
        <a:prstGeom prst="roundRect">
          <a:avLst>
            <a:gd name="adj" fmla="val 10000"/>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r>
            <a:rPr lang="en-US" sz="1000">
              <a:solidFill>
                <a:sysClr val="window" lastClr="FFFFFF"/>
              </a:solidFill>
              <a:latin typeface="Calibri" panose="020F0502020204030204"/>
              <a:ea typeface="+mn-ea"/>
              <a:cs typeface="+mn-cs"/>
            </a:rPr>
            <a:t> </a:t>
          </a:r>
          <a:r>
            <a:rPr lang="lv-LV" sz="1000">
              <a:solidFill>
                <a:sysClr val="window" lastClr="FFFFFF"/>
              </a:solidFill>
              <a:latin typeface="Calibri" panose="020F0502020204030204"/>
              <a:ea typeface="+mn-ea"/>
              <a:cs typeface="+mn-cs"/>
            </a:rPr>
            <a:t>*</a:t>
          </a:r>
          <a:r>
            <a:rPr lang="en-US" sz="1000">
              <a:solidFill>
                <a:sysClr val="window" lastClr="FFFFFF"/>
              </a:solidFill>
              <a:latin typeface="Calibri" panose="020F0502020204030204"/>
              <a:ea typeface="+mn-ea"/>
              <a:cs typeface="+mn-cs"/>
            </a:rPr>
            <a:t>diabatic CAES</a:t>
          </a:r>
        </a:p>
        <a:p>
          <a:r>
            <a:rPr lang="lv-LV" sz="1000">
              <a:solidFill>
                <a:sysClr val="window" lastClr="FFFFFF"/>
              </a:solidFill>
              <a:latin typeface="Calibri" panose="020F0502020204030204"/>
              <a:ea typeface="+mn-ea"/>
              <a:cs typeface="+mn-cs"/>
            </a:rPr>
            <a:t>*</a:t>
          </a:r>
          <a:r>
            <a:rPr lang="en-US" sz="1000">
              <a:solidFill>
                <a:sysClr val="window" lastClr="FFFFFF"/>
              </a:solidFill>
              <a:latin typeface="Calibri" panose="020F0502020204030204"/>
              <a:ea typeface="+mn-ea"/>
              <a:cs typeface="+mn-cs"/>
            </a:rPr>
            <a:t>adiabatic</a:t>
          </a:r>
          <a:r>
            <a:rPr lang="lv-LV" sz="1000">
              <a:solidFill>
                <a:sysClr val="window" lastClr="FFFFFF"/>
              </a:solidFill>
              <a:latin typeface="Calibri" panose="020F0502020204030204"/>
              <a:ea typeface="+mn-ea"/>
              <a:cs typeface="+mn-cs"/>
            </a:rPr>
            <a:t> CAES</a:t>
          </a:r>
          <a:r>
            <a:rPr lang="en-US" sz="1000">
              <a:solidFill>
                <a:sysClr val="window" lastClr="FFFFFF"/>
              </a:solidFill>
              <a:latin typeface="Calibri" panose="020F0502020204030204"/>
              <a:ea typeface="+mn-ea"/>
              <a:cs typeface="+mn-cs"/>
            </a:rPr>
            <a:t> </a:t>
          </a:r>
          <a:r>
            <a:rPr lang="lv-LV" sz="1000">
              <a:solidFill>
                <a:sysClr val="window" lastClr="FFFFFF"/>
              </a:solidFill>
              <a:latin typeface="Calibri" panose="020F0502020204030204"/>
              <a:ea typeface="+mn-ea"/>
              <a:cs typeface="+mn-cs"/>
            </a:rPr>
            <a:t>*</a:t>
          </a:r>
          <a:r>
            <a:rPr lang="en-US" sz="1000">
              <a:solidFill>
                <a:sysClr val="window" lastClr="FFFFFF"/>
              </a:solidFill>
              <a:latin typeface="Calibri" panose="020F0502020204030204"/>
              <a:ea typeface="+mn-ea"/>
              <a:cs typeface="+mn-cs"/>
            </a:rPr>
            <a:t>near-isothermal CAES</a:t>
          </a:r>
        </a:p>
      </dgm:t>
    </dgm:pt>
    <dgm:pt modelId="{F27E7178-444B-4983-BC9F-A0DEAE13C478}" type="parTrans" cxnId="{9FC20449-D5E7-46BB-878F-45C942792633}">
      <dgm:prSet/>
      <dgm:spPr>
        <a:xfrm>
          <a:off x="1553905" y="3907297"/>
          <a:ext cx="91440" cy="236898"/>
        </a:xfrm>
        <a:custGeom>
          <a:avLst/>
          <a:gdLst/>
          <a:ahLst/>
          <a:cxnLst/>
          <a:rect l="0" t="0" r="0" b="0"/>
          <a:pathLst>
            <a:path>
              <a:moveTo>
                <a:pt x="45720" y="0"/>
              </a:moveTo>
              <a:lnTo>
                <a:pt x="45720" y="236898"/>
              </a:lnTo>
            </a:path>
          </a:pathLst>
        </a:custGeom>
        <a:noFill/>
        <a:ln w="12700" cap="flat" cmpd="sng" algn="ctr">
          <a:solidFill>
            <a:srgbClr val="5B9BD5">
              <a:hueOff val="0"/>
              <a:satOff val="0"/>
              <a:lumOff val="0"/>
              <a:alphaOff val="0"/>
            </a:srgbClr>
          </a:solidFill>
          <a:prstDash val="solid"/>
          <a:miter lim="800000"/>
        </a:ln>
        <a:effectLst/>
      </dgm:spPr>
      <dgm:t>
        <a:bodyPr/>
        <a:lstStyle/>
        <a:p>
          <a:endParaRPr lang="en-US" sz="1000"/>
        </a:p>
      </dgm:t>
    </dgm:pt>
    <dgm:pt modelId="{FCC62025-6BBF-4F13-9494-5F8FB3C4ED5F}" type="sibTrans" cxnId="{9FC20449-D5E7-46BB-878F-45C942792633}">
      <dgm:prSet/>
      <dgm:spPr/>
      <dgm:t>
        <a:bodyPr/>
        <a:lstStyle/>
        <a:p>
          <a:endParaRPr lang="en-US" sz="1000"/>
        </a:p>
      </dgm:t>
    </dgm:pt>
    <dgm:pt modelId="{FAC1D3C3-14A1-4D40-A518-8529DB54F5B4}">
      <dgm:prSet phldrT="[Text]" custT="1"/>
      <dgm:spPr>
        <a:xfrm>
          <a:off x="4158794" y="2485904"/>
          <a:ext cx="1280248" cy="592247"/>
        </a:xfrm>
        <a:prstGeom prst="roundRect">
          <a:avLst>
            <a:gd name="adj" fmla="val 10000"/>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r>
            <a:rPr lang="et-EE" sz="1000" u="sng" dirty="0" err="1">
              <a:solidFill>
                <a:sysClr val="window" lastClr="FFFFFF"/>
              </a:solidFill>
              <a:latin typeface="Calibri" panose="020F0502020204030204"/>
              <a:ea typeface="+mn-ea"/>
              <a:cs typeface="+mn-cs"/>
            </a:rPr>
            <a:t>Direct</a:t>
          </a:r>
          <a:r>
            <a:rPr lang="et-EE" sz="1000" u="sng" dirty="0">
              <a:solidFill>
                <a:sysClr val="window" lastClr="FFFFFF"/>
              </a:solidFill>
              <a:latin typeface="Calibri" panose="020F0502020204030204"/>
              <a:ea typeface="+mn-ea"/>
              <a:cs typeface="+mn-cs"/>
            </a:rPr>
            <a:t> </a:t>
          </a:r>
          <a:r>
            <a:rPr lang="et-EE" sz="1000" dirty="0" err="1">
              <a:solidFill>
                <a:sysClr val="window" lastClr="FFFFFF"/>
              </a:solidFill>
              <a:latin typeface="Calibri" panose="020F0502020204030204"/>
              <a:ea typeface="+mn-ea"/>
              <a:cs typeface="+mn-cs"/>
            </a:rPr>
            <a:t>electrical</a:t>
          </a:r>
          <a:r>
            <a:rPr lang="et-EE" sz="1000" dirty="0">
              <a:solidFill>
                <a:sysClr val="window" lastClr="FFFFFF"/>
              </a:solidFill>
              <a:latin typeface="Calibri" panose="020F0502020204030204"/>
              <a:ea typeface="+mn-ea"/>
              <a:cs typeface="+mn-cs"/>
            </a:rPr>
            <a:t> </a:t>
          </a:r>
          <a:r>
            <a:rPr lang="et-EE" sz="1000" dirty="0" err="1">
              <a:solidFill>
                <a:sysClr val="window" lastClr="FFFFFF"/>
              </a:solidFill>
              <a:latin typeface="Calibri" panose="020F0502020204030204"/>
              <a:ea typeface="+mn-ea"/>
              <a:cs typeface="+mn-cs"/>
            </a:rPr>
            <a:t>energy</a:t>
          </a:r>
          <a:r>
            <a:rPr lang="et-EE" sz="1000" dirty="0">
              <a:solidFill>
                <a:sysClr val="window" lastClr="FFFFFF"/>
              </a:solidFill>
              <a:latin typeface="Calibri" panose="020F0502020204030204"/>
              <a:ea typeface="+mn-ea"/>
              <a:cs typeface="+mn-cs"/>
            </a:rPr>
            <a:t>  </a:t>
          </a:r>
          <a:r>
            <a:rPr lang="et-EE" sz="1000" dirty="0" err="1">
              <a:solidFill>
                <a:sysClr val="window" lastClr="FFFFFF"/>
              </a:solidFill>
              <a:latin typeface="Calibri" panose="020F0502020204030204"/>
              <a:ea typeface="+mn-ea"/>
              <a:cs typeface="+mn-cs"/>
            </a:rPr>
            <a:t>storage</a:t>
          </a:r>
          <a:endParaRPr lang="en-US" sz="1000" dirty="0">
            <a:solidFill>
              <a:sysClr val="window" lastClr="FFFFFF"/>
            </a:solidFill>
            <a:latin typeface="Calibri" panose="020F0502020204030204"/>
            <a:ea typeface="+mn-ea"/>
            <a:cs typeface="+mn-cs"/>
          </a:endParaRPr>
        </a:p>
      </dgm:t>
    </dgm:pt>
    <dgm:pt modelId="{7C5D639D-4020-43E0-B985-CAE54F0704B6}" type="parTrans" cxnId="{D1E5EE61-B8EA-4A1D-B259-8FD5962BDC99}">
      <dgm:prSet/>
      <dgm:spPr>
        <a:xfrm>
          <a:off x="4798918" y="2249005"/>
          <a:ext cx="1382948" cy="236898"/>
        </a:xfrm>
        <a:custGeom>
          <a:avLst/>
          <a:gdLst/>
          <a:ahLst/>
          <a:cxnLst/>
          <a:rect l="0" t="0" r="0" b="0"/>
          <a:pathLst>
            <a:path>
              <a:moveTo>
                <a:pt x="1382948" y="0"/>
              </a:moveTo>
              <a:lnTo>
                <a:pt x="1382948" y="118449"/>
              </a:lnTo>
              <a:lnTo>
                <a:pt x="0" y="118449"/>
              </a:lnTo>
              <a:lnTo>
                <a:pt x="0" y="236898"/>
              </a:lnTo>
            </a:path>
          </a:pathLst>
        </a:custGeom>
        <a:noFill/>
        <a:ln w="12700" cap="flat" cmpd="sng" algn="ctr">
          <a:solidFill>
            <a:srgbClr val="4472C4">
              <a:hueOff val="0"/>
              <a:satOff val="0"/>
              <a:lumOff val="0"/>
              <a:alphaOff val="0"/>
            </a:srgbClr>
          </a:solidFill>
          <a:prstDash val="solid"/>
          <a:miter lim="800000"/>
        </a:ln>
        <a:effectLst/>
      </dgm:spPr>
      <dgm:t>
        <a:bodyPr/>
        <a:lstStyle/>
        <a:p>
          <a:endParaRPr lang="en-US"/>
        </a:p>
      </dgm:t>
    </dgm:pt>
    <dgm:pt modelId="{46988A5F-2E3B-4314-ACFE-EE3AF3000EC8}" type="sibTrans" cxnId="{D1E5EE61-B8EA-4A1D-B259-8FD5962BDC99}">
      <dgm:prSet/>
      <dgm:spPr/>
      <dgm:t>
        <a:bodyPr/>
        <a:lstStyle/>
        <a:p>
          <a:endParaRPr lang="en-US"/>
        </a:p>
      </dgm:t>
    </dgm:pt>
    <dgm:pt modelId="{0A2F852E-7396-459D-A24D-58DC79898A70}">
      <dgm:prSet/>
      <dgm:spPr>
        <a:xfrm>
          <a:off x="3608466" y="3315050"/>
          <a:ext cx="888370" cy="592247"/>
        </a:xfrm>
        <a:prstGeom prst="roundRect">
          <a:avLst>
            <a:gd name="adj" fmla="val 10000"/>
          </a:avLst>
        </a:prstGeom>
        <a:solidFill>
          <a:srgbClr val="70AD47">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r>
            <a:rPr lang="et-EE">
              <a:solidFill>
                <a:sysClr val="window" lastClr="FFFFFF"/>
              </a:solidFill>
              <a:latin typeface="Calibri" panose="020F0502020204030204"/>
              <a:ea typeface="+mn-ea"/>
              <a:cs typeface="+mn-cs"/>
            </a:rPr>
            <a:t>Supercapattery</a:t>
          </a:r>
          <a:endParaRPr lang="en-US">
            <a:solidFill>
              <a:sysClr val="window" lastClr="FFFFFF"/>
            </a:solidFill>
            <a:latin typeface="Calibri" panose="020F0502020204030204"/>
            <a:ea typeface="+mn-ea"/>
            <a:cs typeface="+mn-cs"/>
          </a:endParaRPr>
        </a:p>
      </dgm:t>
    </dgm:pt>
    <dgm:pt modelId="{AA156D99-1E7A-4745-AC60-FEDAF8D35400}" type="parTrans" cxnId="{2DCEC944-26BC-4D14-A686-4FF833763316}">
      <dgm:prSet/>
      <dgm:spPr>
        <a:xfrm>
          <a:off x="4052651" y="3078151"/>
          <a:ext cx="746266" cy="236898"/>
        </a:xfrm>
        <a:custGeom>
          <a:avLst/>
          <a:gdLst/>
          <a:ahLst/>
          <a:cxnLst/>
          <a:rect l="0" t="0" r="0" b="0"/>
          <a:pathLst>
            <a:path>
              <a:moveTo>
                <a:pt x="746266" y="0"/>
              </a:moveTo>
              <a:lnTo>
                <a:pt x="746266" y="118449"/>
              </a:lnTo>
              <a:lnTo>
                <a:pt x="0" y="118449"/>
              </a:lnTo>
              <a:lnTo>
                <a:pt x="0" y="236898"/>
              </a:lnTo>
            </a:path>
          </a:pathLst>
        </a:custGeom>
        <a:noFill/>
        <a:ln w="12700" cap="flat" cmpd="sng" algn="ctr">
          <a:solidFill>
            <a:srgbClr val="70AD47">
              <a:hueOff val="0"/>
              <a:satOff val="0"/>
              <a:lumOff val="0"/>
              <a:alphaOff val="0"/>
            </a:srgbClr>
          </a:solidFill>
          <a:prstDash val="solid"/>
          <a:miter lim="800000"/>
        </a:ln>
        <a:effectLst/>
      </dgm:spPr>
      <dgm:t>
        <a:bodyPr/>
        <a:lstStyle/>
        <a:p>
          <a:endParaRPr lang="en-US"/>
        </a:p>
      </dgm:t>
    </dgm:pt>
    <dgm:pt modelId="{E0C85E87-6F96-47A8-AC44-CBCA2856AC97}" type="sibTrans" cxnId="{2DCEC944-26BC-4D14-A686-4FF833763316}">
      <dgm:prSet/>
      <dgm:spPr/>
      <dgm:t>
        <a:bodyPr/>
        <a:lstStyle/>
        <a:p>
          <a:endParaRPr lang="en-US"/>
        </a:p>
      </dgm:t>
    </dgm:pt>
    <dgm:pt modelId="{9234BD62-FC6C-497B-9DC8-9C680B208FED}">
      <dgm:prSet/>
      <dgm:spPr>
        <a:xfrm>
          <a:off x="3465203" y="4144196"/>
          <a:ext cx="1174896" cy="592247"/>
        </a:xfrm>
        <a:prstGeom prst="roundRect">
          <a:avLst>
            <a:gd name="adj" fmla="val 10000"/>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r>
            <a:rPr lang="et-EE">
              <a:solidFill>
                <a:sysClr val="window" lastClr="FFFFFF"/>
              </a:solidFill>
              <a:latin typeface="Calibri" panose="020F0502020204030204"/>
              <a:ea typeface="+mn-ea"/>
              <a:cs typeface="+mn-cs"/>
            </a:rPr>
            <a:t>Supercapacitors</a:t>
          </a:r>
          <a:endParaRPr lang="en-US">
            <a:solidFill>
              <a:sysClr val="window" lastClr="FFFFFF"/>
            </a:solidFill>
            <a:latin typeface="Calibri" panose="020F0502020204030204"/>
            <a:ea typeface="+mn-ea"/>
            <a:cs typeface="+mn-cs"/>
          </a:endParaRPr>
        </a:p>
      </dgm:t>
    </dgm:pt>
    <dgm:pt modelId="{074172F1-CE1D-4167-81F5-14C0FA96381D}" type="parTrans" cxnId="{3E75FDF2-5875-477F-B2BC-AECB5F5A398E}">
      <dgm:prSet/>
      <dgm:spPr>
        <a:xfrm>
          <a:off x="4006931" y="3907297"/>
          <a:ext cx="91440" cy="236898"/>
        </a:xfrm>
        <a:custGeom>
          <a:avLst/>
          <a:gdLst/>
          <a:ahLst/>
          <a:cxnLst/>
          <a:rect l="0" t="0" r="0" b="0"/>
          <a:pathLst>
            <a:path>
              <a:moveTo>
                <a:pt x="45720" y="0"/>
              </a:moveTo>
              <a:lnTo>
                <a:pt x="45720" y="236898"/>
              </a:lnTo>
            </a:path>
          </a:pathLst>
        </a:custGeom>
        <a:noFill/>
        <a:ln w="12700" cap="flat" cmpd="sng" algn="ctr">
          <a:solidFill>
            <a:srgbClr val="5B9BD5">
              <a:hueOff val="0"/>
              <a:satOff val="0"/>
              <a:lumOff val="0"/>
              <a:alphaOff val="0"/>
            </a:srgbClr>
          </a:solidFill>
          <a:prstDash val="solid"/>
          <a:miter lim="800000"/>
        </a:ln>
        <a:effectLst/>
      </dgm:spPr>
      <dgm:t>
        <a:bodyPr/>
        <a:lstStyle/>
        <a:p>
          <a:endParaRPr lang="en-US"/>
        </a:p>
      </dgm:t>
    </dgm:pt>
    <dgm:pt modelId="{90832CCF-BB17-4168-9A67-893241EAC103}" type="sibTrans" cxnId="{3E75FDF2-5875-477F-B2BC-AECB5F5A398E}">
      <dgm:prSet/>
      <dgm:spPr/>
      <dgm:t>
        <a:bodyPr/>
        <a:lstStyle/>
        <a:p>
          <a:endParaRPr lang="en-US"/>
        </a:p>
      </dgm:t>
    </dgm:pt>
    <dgm:pt modelId="{F21109F2-4C36-4379-A04E-D335D430D977}">
      <dgm:prSet/>
      <dgm:spPr>
        <a:xfrm>
          <a:off x="4763348" y="3315050"/>
          <a:ext cx="1226022" cy="592247"/>
        </a:xfrm>
        <a:prstGeom prst="roundRect">
          <a:avLst>
            <a:gd name="adj" fmla="val 10000"/>
          </a:avLst>
        </a:prstGeom>
        <a:solidFill>
          <a:srgbClr val="70AD47">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r>
            <a:rPr lang="en-US" dirty="0">
              <a:solidFill>
                <a:sysClr val="window" lastClr="FFFFFF"/>
              </a:solidFill>
              <a:latin typeface="Calibri" panose="020F0502020204030204"/>
              <a:ea typeface="+mn-ea"/>
              <a:cs typeface="+mn-cs"/>
            </a:rPr>
            <a:t>Superconducting magnetic energy storage</a:t>
          </a:r>
          <a:endParaRPr lang="et-EE" dirty="0">
            <a:solidFill>
              <a:sysClr val="window" lastClr="FFFFFF"/>
            </a:solidFill>
            <a:latin typeface="Calibri" panose="020F0502020204030204"/>
            <a:ea typeface="+mn-ea"/>
            <a:cs typeface="+mn-cs"/>
          </a:endParaRPr>
        </a:p>
      </dgm:t>
    </dgm:pt>
    <dgm:pt modelId="{E2A6F6DF-442A-4512-ABFA-FA03C266FA20}" type="parTrans" cxnId="{E9E4D954-14EB-4E9D-ABF3-AE7CF91E1D98}">
      <dgm:prSet/>
      <dgm:spPr>
        <a:xfrm>
          <a:off x="4798918" y="3078151"/>
          <a:ext cx="577440" cy="236898"/>
        </a:xfrm>
        <a:custGeom>
          <a:avLst/>
          <a:gdLst/>
          <a:ahLst/>
          <a:cxnLst/>
          <a:rect l="0" t="0" r="0" b="0"/>
          <a:pathLst>
            <a:path>
              <a:moveTo>
                <a:pt x="0" y="0"/>
              </a:moveTo>
              <a:lnTo>
                <a:pt x="0" y="118449"/>
              </a:lnTo>
              <a:lnTo>
                <a:pt x="577440" y="118449"/>
              </a:lnTo>
              <a:lnTo>
                <a:pt x="577440" y="236898"/>
              </a:lnTo>
            </a:path>
          </a:pathLst>
        </a:custGeom>
        <a:noFill/>
        <a:ln w="12700" cap="flat" cmpd="sng" algn="ctr">
          <a:solidFill>
            <a:srgbClr val="70AD47">
              <a:hueOff val="0"/>
              <a:satOff val="0"/>
              <a:lumOff val="0"/>
              <a:alphaOff val="0"/>
            </a:srgbClr>
          </a:solidFill>
          <a:prstDash val="solid"/>
          <a:miter lim="800000"/>
        </a:ln>
        <a:effectLst/>
      </dgm:spPr>
      <dgm:t>
        <a:bodyPr/>
        <a:lstStyle/>
        <a:p>
          <a:endParaRPr lang="en-US"/>
        </a:p>
      </dgm:t>
    </dgm:pt>
    <dgm:pt modelId="{1F757211-1D64-4723-9179-25D7BF5E2E73}" type="sibTrans" cxnId="{E9E4D954-14EB-4E9D-ABF3-AE7CF91E1D98}">
      <dgm:prSet/>
      <dgm:spPr/>
      <dgm:t>
        <a:bodyPr/>
        <a:lstStyle/>
        <a:p>
          <a:endParaRPr lang="en-US"/>
        </a:p>
      </dgm:t>
    </dgm:pt>
    <dgm:pt modelId="{812DAE0A-5A60-42F0-9B1C-F38897BA15E5}">
      <dgm:prSet/>
      <dgm:spPr>
        <a:xfrm>
          <a:off x="4932174" y="4144196"/>
          <a:ext cx="888370" cy="592247"/>
        </a:xfrm>
        <a:prstGeom prst="roundRect">
          <a:avLst>
            <a:gd name="adj" fmla="val 10000"/>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r>
            <a:rPr lang="lv-LV">
              <a:solidFill>
                <a:sysClr val="window" lastClr="FFFFFF"/>
              </a:solidFill>
              <a:latin typeface="Calibri" panose="020F0502020204030204"/>
              <a:ea typeface="+mn-ea"/>
              <a:cs typeface="+mn-cs"/>
            </a:rPr>
            <a:t>SMES devices</a:t>
          </a:r>
          <a:endParaRPr lang="en-US">
            <a:solidFill>
              <a:sysClr val="window" lastClr="FFFFFF"/>
            </a:solidFill>
            <a:latin typeface="Calibri" panose="020F0502020204030204"/>
            <a:ea typeface="+mn-ea"/>
            <a:cs typeface="+mn-cs"/>
          </a:endParaRPr>
        </a:p>
      </dgm:t>
    </dgm:pt>
    <dgm:pt modelId="{0D51ECFB-852C-4288-BBF4-8D40B1314C63}" type="parTrans" cxnId="{EBAA5BD9-D16E-4CF7-916A-877BF1181756}">
      <dgm:prSet/>
      <dgm:spPr>
        <a:xfrm>
          <a:off x="5330639" y="3907297"/>
          <a:ext cx="91440" cy="236898"/>
        </a:xfrm>
        <a:custGeom>
          <a:avLst/>
          <a:gdLst/>
          <a:ahLst/>
          <a:cxnLst/>
          <a:rect l="0" t="0" r="0" b="0"/>
          <a:pathLst>
            <a:path>
              <a:moveTo>
                <a:pt x="45720" y="0"/>
              </a:moveTo>
              <a:lnTo>
                <a:pt x="45720" y="236898"/>
              </a:lnTo>
            </a:path>
          </a:pathLst>
        </a:custGeom>
        <a:noFill/>
        <a:ln w="12700" cap="flat" cmpd="sng" algn="ctr">
          <a:solidFill>
            <a:srgbClr val="5B9BD5">
              <a:hueOff val="0"/>
              <a:satOff val="0"/>
              <a:lumOff val="0"/>
              <a:alphaOff val="0"/>
            </a:srgbClr>
          </a:solidFill>
          <a:prstDash val="solid"/>
          <a:miter lim="800000"/>
        </a:ln>
        <a:effectLst/>
      </dgm:spPr>
      <dgm:t>
        <a:bodyPr/>
        <a:lstStyle/>
        <a:p>
          <a:endParaRPr lang="en-US"/>
        </a:p>
      </dgm:t>
    </dgm:pt>
    <dgm:pt modelId="{C975D29E-C831-4965-8DCB-AB60BDD3483A}" type="sibTrans" cxnId="{EBAA5BD9-D16E-4CF7-916A-877BF1181756}">
      <dgm:prSet/>
      <dgm:spPr/>
      <dgm:t>
        <a:bodyPr/>
        <a:lstStyle/>
        <a:p>
          <a:endParaRPr lang="en-US"/>
        </a:p>
      </dgm:t>
    </dgm:pt>
    <dgm:pt modelId="{0B4107A3-4EB9-4322-904C-E8C84B10D486}">
      <dgm:prSet custT="1"/>
      <dgm:spPr>
        <a:xfrm>
          <a:off x="2310321" y="3315050"/>
          <a:ext cx="888370" cy="592247"/>
        </a:xfrm>
        <a:prstGeom prst="roundRect">
          <a:avLst>
            <a:gd name="adj" fmla="val 10000"/>
          </a:avLst>
        </a:prstGeom>
        <a:solidFill>
          <a:srgbClr val="70AD47">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r>
            <a:rPr lang="et-EE" sz="1000" dirty="0" err="1">
              <a:solidFill>
                <a:sysClr val="window" lastClr="FFFFFF"/>
              </a:solidFill>
              <a:latin typeface="Calibri" panose="020F0502020204030204"/>
              <a:ea typeface="+mn-ea"/>
              <a:cs typeface="+mn-cs"/>
            </a:rPr>
            <a:t>Gyroscope</a:t>
          </a:r>
          <a:r>
            <a:rPr lang="et-EE" sz="1000" dirty="0">
              <a:solidFill>
                <a:sysClr val="window" lastClr="FFFFFF"/>
              </a:solidFill>
              <a:latin typeface="Calibri" panose="020F0502020204030204"/>
              <a:ea typeface="+mn-ea"/>
              <a:cs typeface="+mn-cs"/>
            </a:rPr>
            <a:t> </a:t>
          </a:r>
          <a:r>
            <a:rPr lang="et-EE" sz="1000" dirty="0" err="1">
              <a:solidFill>
                <a:sysClr val="window" lastClr="FFFFFF"/>
              </a:solidFill>
              <a:latin typeface="Calibri" panose="020F0502020204030204"/>
              <a:ea typeface="+mn-ea"/>
              <a:cs typeface="+mn-cs"/>
            </a:rPr>
            <a:t>energy</a:t>
          </a:r>
          <a:r>
            <a:rPr lang="et-EE" sz="1000" dirty="0">
              <a:solidFill>
                <a:sysClr val="window" lastClr="FFFFFF"/>
              </a:solidFill>
              <a:latin typeface="Calibri" panose="020F0502020204030204"/>
              <a:ea typeface="+mn-ea"/>
              <a:cs typeface="+mn-cs"/>
            </a:rPr>
            <a:t> </a:t>
          </a:r>
          <a:r>
            <a:rPr lang="et-EE" sz="1000" dirty="0" err="1">
              <a:solidFill>
                <a:sysClr val="window" lastClr="FFFFFF"/>
              </a:solidFill>
              <a:latin typeface="Calibri" panose="020F0502020204030204"/>
              <a:ea typeface="+mn-ea"/>
              <a:cs typeface="+mn-cs"/>
            </a:rPr>
            <a:t>storage</a:t>
          </a:r>
          <a:r>
            <a:rPr lang="et-EE" sz="1000" dirty="0">
              <a:solidFill>
                <a:sysClr val="window" lastClr="FFFFFF"/>
              </a:solidFill>
              <a:latin typeface="Calibri" panose="020F0502020204030204"/>
              <a:ea typeface="+mn-ea"/>
              <a:cs typeface="+mn-cs"/>
            </a:rPr>
            <a:t> </a:t>
          </a:r>
          <a:endParaRPr lang="en-US" sz="1000" dirty="0">
            <a:solidFill>
              <a:sysClr val="window" lastClr="FFFFFF"/>
            </a:solidFill>
            <a:latin typeface="Calibri" panose="020F0502020204030204"/>
            <a:ea typeface="+mn-ea"/>
            <a:cs typeface="+mn-cs"/>
          </a:endParaRPr>
        </a:p>
      </dgm:t>
    </dgm:pt>
    <dgm:pt modelId="{82941C2F-39A1-47C0-BD77-B31483E5E245}" type="parTrans" cxnId="{494DBC01-0A15-4FB1-9F0B-A8F2720740A5}">
      <dgm:prSet/>
      <dgm:spPr>
        <a:xfrm>
          <a:off x="1599625" y="3078151"/>
          <a:ext cx="1154881" cy="236898"/>
        </a:xfrm>
        <a:custGeom>
          <a:avLst/>
          <a:gdLst/>
          <a:ahLst/>
          <a:cxnLst/>
          <a:rect l="0" t="0" r="0" b="0"/>
          <a:pathLst>
            <a:path>
              <a:moveTo>
                <a:pt x="0" y="0"/>
              </a:moveTo>
              <a:lnTo>
                <a:pt x="0" y="118449"/>
              </a:lnTo>
              <a:lnTo>
                <a:pt x="1154881" y="118449"/>
              </a:lnTo>
              <a:lnTo>
                <a:pt x="1154881" y="236898"/>
              </a:lnTo>
            </a:path>
          </a:pathLst>
        </a:custGeom>
        <a:noFill/>
        <a:ln w="12700" cap="flat" cmpd="sng" algn="ctr">
          <a:solidFill>
            <a:srgbClr val="70AD47">
              <a:hueOff val="0"/>
              <a:satOff val="0"/>
              <a:lumOff val="0"/>
              <a:alphaOff val="0"/>
            </a:srgbClr>
          </a:solidFill>
          <a:prstDash val="solid"/>
          <a:miter lim="800000"/>
        </a:ln>
        <a:effectLst/>
      </dgm:spPr>
      <dgm:t>
        <a:bodyPr/>
        <a:lstStyle/>
        <a:p>
          <a:endParaRPr lang="en-US"/>
        </a:p>
      </dgm:t>
    </dgm:pt>
    <dgm:pt modelId="{CC011E7D-6723-4B5A-A23A-232D0DB05578}" type="sibTrans" cxnId="{494DBC01-0A15-4FB1-9F0B-A8F2720740A5}">
      <dgm:prSet/>
      <dgm:spPr/>
      <dgm:t>
        <a:bodyPr/>
        <a:lstStyle/>
        <a:p>
          <a:endParaRPr lang="en-US"/>
        </a:p>
      </dgm:t>
    </dgm:pt>
    <dgm:pt modelId="{EEE84D76-04B9-491F-B249-D363F9D05E74}">
      <dgm:prSet custT="1"/>
      <dgm:spPr>
        <a:xfrm>
          <a:off x="2310321" y="4144196"/>
          <a:ext cx="888370" cy="592247"/>
        </a:xfrm>
        <a:prstGeom prst="roundRect">
          <a:avLst>
            <a:gd name="adj" fmla="val 10000"/>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r>
            <a:rPr lang="et-EE" sz="1200" dirty="0" err="1">
              <a:solidFill>
                <a:sysClr val="window" lastClr="FFFFFF"/>
              </a:solidFill>
              <a:latin typeface="Calibri" panose="020F0502020204030204"/>
              <a:ea typeface="+mn-ea"/>
              <a:cs typeface="+mn-cs"/>
            </a:rPr>
            <a:t>Flywheel</a:t>
          </a:r>
          <a:endParaRPr lang="en-US" sz="1200" dirty="0">
            <a:solidFill>
              <a:sysClr val="window" lastClr="FFFFFF"/>
            </a:solidFill>
            <a:latin typeface="Calibri" panose="020F0502020204030204"/>
            <a:ea typeface="+mn-ea"/>
            <a:cs typeface="+mn-cs"/>
          </a:endParaRPr>
        </a:p>
      </dgm:t>
    </dgm:pt>
    <dgm:pt modelId="{A170B9C1-012A-4FE0-8196-B20CB127AA36}" type="parTrans" cxnId="{954A5378-C07A-4EFF-8443-F14617843CC9}">
      <dgm:prSet/>
      <dgm:spPr>
        <a:xfrm>
          <a:off x="2708786" y="3907297"/>
          <a:ext cx="91440" cy="236898"/>
        </a:xfrm>
        <a:custGeom>
          <a:avLst/>
          <a:gdLst/>
          <a:ahLst/>
          <a:cxnLst/>
          <a:rect l="0" t="0" r="0" b="0"/>
          <a:pathLst>
            <a:path>
              <a:moveTo>
                <a:pt x="45720" y="0"/>
              </a:moveTo>
              <a:lnTo>
                <a:pt x="45720" y="236898"/>
              </a:lnTo>
            </a:path>
          </a:pathLst>
        </a:custGeom>
        <a:noFill/>
        <a:ln w="12700" cap="flat" cmpd="sng" algn="ctr">
          <a:solidFill>
            <a:srgbClr val="5B9BD5">
              <a:hueOff val="0"/>
              <a:satOff val="0"/>
              <a:lumOff val="0"/>
              <a:alphaOff val="0"/>
            </a:srgbClr>
          </a:solidFill>
          <a:prstDash val="solid"/>
          <a:miter lim="800000"/>
        </a:ln>
        <a:effectLst/>
      </dgm:spPr>
      <dgm:t>
        <a:bodyPr/>
        <a:lstStyle/>
        <a:p>
          <a:endParaRPr lang="en-US"/>
        </a:p>
      </dgm:t>
    </dgm:pt>
    <dgm:pt modelId="{567220EE-F00B-4C47-9FFB-F0DBE1CB337B}" type="sibTrans" cxnId="{954A5378-C07A-4EFF-8443-F14617843CC9}">
      <dgm:prSet/>
      <dgm:spPr/>
      <dgm:t>
        <a:bodyPr/>
        <a:lstStyle/>
        <a:p>
          <a:endParaRPr lang="en-US"/>
        </a:p>
      </dgm:t>
    </dgm:pt>
    <dgm:pt modelId="{DDD5B006-AA5A-412A-8923-D6F7EA64D1C7}" type="pres">
      <dgm:prSet presAssocID="{48FF720E-1866-4F84-855F-FCE79A88FFCD}" presName="mainComposite" presStyleCnt="0">
        <dgm:presLayoutVars>
          <dgm:chPref val="1"/>
          <dgm:dir/>
          <dgm:animOne val="branch"/>
          <dgm:animLvl val="lvl"/>
          <dgm:resizeHandles val="exact"/>
        </dgm:presLayoutVars>
      </dgm:prSet>
      <dgm:spPr/>
    </dgm:pt>
    <dgm:pt modelId="{6215E4FD-30C3-4970-A4BE-06DAB5AF099C}" type="pres">
      <dgm:prSet presAssocID="{48FF720E-1866-4F84-855F-FCE79A88FFCD}" presName="hierFlow" presStyleCnt="0"/>
      <dgm:spPr/>
    </dgm:pt>
    <dgm:pt modelId="{1097C21F-AF8E-40D8-8FF1-F8E7B67BB051}" type="pres">
      <dgm:prSet presAssocID="{48FF720E-1866-4F84-855F-FCE79A88FFCD}" presName="hierChild1" presStyleCnt="0">
        <dgm:presLayoutVars>
          <dgm:chPref val="1"/>
          <dgm:animOne val="branch"/>
          <dgm:animLvl val="lvl"/>
        </dgm:presLayoutVars>
      </dgm:prSet>
      <dgm:spPr/>
    </dgm:pt>
    <dgm:pt modelId="{66466769-C886-4CAA-A05A-F9C013093720}" type="pres">
      <dgm:prSet presAssocID="{60425F8A-880F-4974-B4ED-3A1ECD745D1F}" presName="Name14" presStyleCnt="0"/>
      <dgm:spPr/>
    </dgm:pt>
    <dgm:pt modelId="{D84DA181-3385-42D4-8FDE-7DFD0F808D78}" type="pres">
      <dgm:prSet presAssocID="{60425F8A-880F-4974-B4ED-3A1ECD745D1F}" presName="level1Shape" presStyleLbl="node0" presStyleIdx="0" presStyleCnt="1" custScaleX="160239">
        <dgm:presLayoutVars>
          <dgm:chPref val="3"/>
        </dgm:presLayoutVars>
      </dgm:prSet>
      <dgm:spPr/>
    </dgm:pt>
    <dgm:pt modelId="{E7BC1C1A-AA4B-4B13-AC96-B9CF10963965}" type="pres">
      <dgm:prSet presAssocID="{60425F8A-880F-4974-B4ED-3A1ECD745D1F}" presName="hierChild2" presStyleCnt="0"/>
      <dgm:spPr/>
    </dgm:pt>
    <dgm:pt modelId="{31FD23B5-6272-4953-84F2-DA36F2AC8D04}" type="pres">
      <dgm:prSet presAssocID="{699AB6AB-7D18-4DE2-9808-7EF4589858D9}" presName="Name19" presStyleLbl="parChTrans1D2" presStyleIdx="0" presStyleCnt="4"/>
      <dgm:spPr/>
    </dgm:pt>
    <dgm:pt modelId="{A879C73E-D703-4EBD-AB2C-57D90147075C}" type="pres">
      <dgm:prSet presAssocID="{924A846F-AF63-4966-9320-E85F52B02283}" presName="Name21" presStyleCnt="0"/>
      <dgm:spPr/>
    </dgm:pt>
    <dgm:pt modelId="{33DFA04E-A4EC-48B2-993F-5860988DC7E9}" type="pres">
      <dgm:prSet presAssocID="{924A846F-AF63-4966-9320-E85F52B02283}" presName="level2Shape" presStyleLbl="node2" presStyleIdx="0" presStyleCnt="4" custScaleX="202178" custLinFactNeighborX="-63"/>
      <dgm:spPr/>
    </dgm:pt>
    <dgm:pt modelId="{9D7986ED-30BF-45E7-A414-4861C9D1508A}" type="pres">
      <dgm:prSet presAssocID="{924A846F-AF63-4966-9320-E85F52B02283}" presName="hierChild3" presStyleCnt="0"/>
      <dgm:spPr/>
    </dgm:pt>
    <dgm:pt modelId="{AB0E9332-B0AD-4ABC-A7C1-EA732BA8254E}" type="pres">
      <dgm:prSet presAssocID="{F0F3F0DC-ED02-4782-85D0-FF6D50EAFF22}" presName="Name19" presStyleLbl="parChTrans1D3" presStyleIdx="0" presStyleCnt="9"/>
      <dgm:spPr/>
    </dgm:pt>
    <dgm:pt modelId="{A6C07E1B-53C3-4A5C-9883-9CFFFD425B3B}" type="pres">
      <dgm:prSet presAssocID="{683C5F04-984A-4663-91FD-E8EF72848202}" presName="Name21" presStyleCnt="0"/>
      <dgm:spPr/>
    </dgm:pt>
    <dgm:pt modelId="{F1A3C75F-9206-4DEB-826B-2A348B566EBD}" type="pres">
      <dgm:prSet presAssocID="{683C5F04-984A-4663-91FD-E8EF72848202}" presName="level2Shape" presStyleLbl="asst2" presStyleIdx="0" presStyleCnt="4" custLinFactNeighborX="-63"/>
      <dgm:spPr/>
    </dgm:pt>
    <dgm:pt modelId="{A91951E7-E5AA-43D6-B1D6-A9F3D3B25B55}" type="pres">
      <dgm:prSet presAssocID="{683C5F04-984A-4663-91FD-E8EF72848202}" presName="hierChild3" presStyleCnt="0"/>
      <dgm:spPr/>
    </dgm:pt>
    <dgm:pt modelId="{A5207E05-D626-4CC1-B263-1AB4C2B2AA6A}" type="pres">
      <dgm:prSet presAssocID="{9216F4B6-382E-4452-87D6-FFC3F27F5C3D}" presName="Name19" presStyleLbl="parChTrans1D4" presStyleIdx="0" presStyleCnt="9"/>
      <dgm:spPr/>
    </dgm:pt>
    <dgm:pt modelId="{0F8ACAE2-A75B-4C63-9526-E95029EB7265}" type="pres">
      <dgm:prSet presAssocID="{6B1A81F7-5932-4885-8342-E9BF061FDA72}" presName="Name21" presStyleCnt="0"/>
      <dgm:spPr/>
    </dgm:pt>
    <dgm:pt modelId="{69964B52-868D-4320-946A-48F476B832D5}" type="pres">
      <dgm:prSet presAssocID="{6B1A81F7-5932-4885-8342-E9BF061FDA72}" presName="level2Shape" presStyleLbl="node4" presStyleIdx="0" presStyleCnt="9"/>
      <dgm:spPr/>
    </dgm:pt>
    <dgm:pt modelId="{F2D4A16D-2863-4604-B83F-7F348D5908FE}" type="pres">
      <dgm:prSet presAssocID="{6B1A81F7-5932-4885-8342-E9BF061FDA72}" presName="hierChild3" presStyleCnt="0"/>
      <dgm:spPr/>
    </dgm:pt>
    <dgm:pt modelId="{7C9B8B29-024E-4BFC-B0D9-8F96CC51227E}" type="pres">
      <dgm:prSet presAssocID="{910B75E0-DD3C-4C14-AEBC-D0DDEA35AFFD}" presName="Name19" presStyleLbl="parChTrans1D3" presStyleIdx="1" presStyleCnt="9"/>
      <dgm:spPr/>
    </dgm:pt>
    <dgm:pt modelId="{202D09FB-88E9-4CC3-9C15-08F6977620A6}" type="pres">
      <dgm:prSet presAssocID="{C2E3B064-B8D5-4211-BF8D-818843028378}" presName="Name21" presStyleCnt="0"/>
      <dgm:spPr/>
    </dgm:pt>
    <dgm:pt modelId="{7B8BD6EC-0DD1-410A-8B84-4EA7E0BF94BA}" type="pres">
      <dgm:prSet presAssocID="{C2E3B064-B8D5-4211-BF8D-818843028378}" presName="level2Shape" presStyleLbl="asst2" presStyleIdx="1" presStyleCnt="4" custLinFactNeighborX="-5837" custLinFactNeighborY="866"/>
      <dgm:spPr/>
    </dgm:pt>
    <dgm:pt modelId="{D9ECF3EA-0E25-43BC-BBE3-2F0097E7EBAE}" type="pres">
      <dgm:prSet presAssocID="{C2E3B064-B8D5-4211-BF8D-818843028378}" presName="hierChild3" presStyleCnt="0"/>
      <dgm:spPr/>
    </dgm:pt>
    <dgm:pt modelId="{1A1C645B-5552-4F42-951B-807B1E501844}" type="pres">
      <dgm:prSet presAssocID="{F27E7178-444B-4983-BC9F-A0DEAE13C478}" presName="Name19" presStyleLbl="parChTrans1D4" presStyleIdx="1" presStyleCnt="9"/>
      <dgm:spPr/>
    </dgm:pt>
    <dgm:pt modelId="{FC54C7C2-26BA-4D33-AD93-9D31AB052BFA}" type="pres">
      <dgm:prSet presAssocID="{53585A69-B686-4A05-8F3C-7472ED77B725}" presName="Name21" presStyleCnt="0"/>
      <dgm:spPr/>
    </dgm:pt>
    <dgm:pt modelId="{F647B765-9BF0-4AF3-8C88-C63DAB8EEFF0}" type="pres">
      <dgm:prSet presAssocID="{53585A69-B686-4A05-8F3C-7472ED77B725}" presName="level2Shape" presStyleLbl="node4" presStyleIdx="1" presStyleCnt="9" custScaleY="199388"/>
      <dgm:spPr/>
    </dgm:pt>
    <dgm:pt modelId="{75F66A57-4834-4E2C-A1E1-91988358713F}" type="pres">
      <dgm:prSet presAssocID="{53585A69-B686-4A05-8F3C-7472ED77B725}" presName="hierChild3" presStyleCnt="0"/>
      <dgm:spPr/>
    </dgm:pt>
    <dgm:pt modelId="{6D9E071E-5DEB-4684-BFD4-D1648778B198}" type="pres">
      <dgm:prSet presAssocID="{82941C2F-39A1-47C0-BD77-B31483E5E245}" presName="Name19" presStyleLbl="parChTrans1D3" presStyleIdx="2" presStyleCnt="9"/>
      <dgm:spPr/>
    </dgm:pt>
    <dgm:pt modelId="{041084AA-BB2A-4230-B342-3348DFFD3BE2}" type="pres">
      <dgm:prSet presAssocID="{0B4107A3-4EB9-4322-904C-E8C84B10D486}" presName="Name21" presStyleCnt="0"/>
      <dgm:spPr/>
    </dgm:pt>
    <dgm:pt modelId="{FB979C0E-BFA7-437D-8378-2E769994B4FA}" type="pres">
      <dgm:prSet presAssocID="{0B4107A3-4EB9-4322-904C-E8C84B10D486}" presName="level2Shape" presStyleLbl="node3" presStyleIdx="0" presStyleCnt="5" custLinFactNeighborX="-63"/>
      <dgm:spPr/>
    </dgm:pt>
    <dgm:pt modelId="{6625B701-7C28-41D2-8A96-230B4B38552D}" type="pres">
      <dgm:prSet presAssocID="{0B4107A3-4EB9-4322-904C-E8C84B10D486}" presName="hierChild3" presStyleCnt="0"/>
      <dgm:spPr/>
    </dgm:pt>
    <dgm:pt modelId="{E39AC379-35F1-4F74-8883-EA52696D1DCE}" type="pres">
      <dgm:prSet presAssocID="{A170B9C1-012A-4FE0-8196-B20CB127AA36}" presName="Name19" presStyleLbl="parChTrans1D4" presStyleIdx="2" presStyleCnt="9"/>
      <dgm:spPr/>
    </dgm:pt>
    <dgm:pt modelId="{D872C8EE-B0FB-46BE-A0A8-DC76A1F26B8C}" type="pres">
      <dgm:prSet presAssocID="{EEE84D76-04B9-491F-B249-D363F9D05E74}" presName="Name21" presStyleCnt="0"/>
      <dgm:spPr/>
    </dgm:pt>
    <dgm:pt modelId="{2FCA1346-959A-4DE2-BB97-82F21EC6C5C5}" type="pres">
      <dgm:prSet presAssocID="{EEE84D76-04B9-491F-B249-D363F9D05E74}" presName="level2Shape" presStyleLbl="node4" presStyleIdx="2" presStyleCnt="9"/>
      <dgm:spPr/>
    </dgm:pt>
    <dgm:pt modelId="{C402F664-5737-4645-AC23-6B50EA3727A6}" type="pres">
      <dgm:prSet presAssocID="{EEE84D76-04B9-491F-B249-D363F9D05E74}" presName="hierChild3" presStyleCnt="0"/>
      <dgm:spPr/>
    </dgm:pt>
    <dgm:pt modelId="{B1482FCA-3EDC-47A2-9D89-39116FEE2605}" type="pres">
      <dgm:prSet presAssocID="{7C5D639D-4020-43E0-B985-CAE54F0704B6}" presName="Name19" presStyleLbl="parChTrans1D2" presStyleIdx="1" presStyleCnt="4"/>
      <dgm:spPr/>
    </dgm:pt>
    <dgm:pt modelId="{8D55B4EB-D6F7-42EC-B890-E1F910CA70B3}" type="pres">
      <dgm:prSet presAssocID="{FAC1D3C3-14A1-4D40-A518-8529DB54F5B4}" presName="Name21" presStyleCnt="0"/>
      <dgm:spPr/>
    </dgm:pt>
    <dgm:pt modelId="{122B6616-93A9-416F-85EE-CE0499A8D83F}" type="pres">
      <dgm:prSet presAssocID="{FAC1D3C3-14A1-4D40-A518-8529DB54F5B4}" presName="level2Shape" presStyleLbl="node2" presStyleIdx="1" presStyleCnt="4" custScaleX="144112"/>
      <dgm:spPr/>
    </dgm:pt>
    <dgm:pt modelId="{EB990703-A223-4A27-9853-D6F1A67DC73B}" type="pres">
      <dgm:prSet presAssocID="{FAC1D3C3-14A1-4D40-A518-8529DB54F5B4}" presName="hierChild3" presStyleCnt="0"/>
      <dgm:spPr/>
    </dgm:pt>
    <dgm:pt modelId="{8623059B-95A9-4A8F-8AA5-ED1A9309597F}" type="pres">
      <dgm:prSet presAssocID="{AA156D99-1E7A-4745-AC60-FEDAF8D35400}" presName="Name19" presStyleLbl="parChTrans1D3" presStyleIdx="3" presStyleCnt="9"/>
      <dgm:spPr/>
    </dgm:pt>
    <dgm:pt modelId="{1302AB5C-4DD8-40A9-9CB3-C6493004DA62}" type="pres">
      <dgm:prSet presAssocID="{0A2F852E-7396-459D-A24D-58DC79898A70}" presName="Name21" presStyleCnt="0"/>
      <dgm:spPr/>
    </dgm:pt>
    <dgm:pt modelId="{064A5F38-1FF6-4FD6-BC37-EB9E18733668}" type="pres">
      <dgm:prSet presAssocID="{0A2F852E-7396-459D-A24D-58DC79898A70}" presName="level2Shape" presStyleLbl="node3" presStyleIdx="1" presStyleCnt="5"/>
      <dgm:spPr/>
    </dgm:pt>
    <dgm:pt modelId="{E70EF49D-54B7-44FD-8127-4F419D15723B}" type="pres">
      <dgm:prSet presAssocID="{0A2F852E-7396-459D-A24D-58DC79898A70}" presName="hierChild3" presStyleCnt="0"/>
      <dgm:spPr/>
    </dgm:pt>
    <dgm:pt modelId="{3FFFF2C9-99E9-4A9C-BF30-B84EE445EA26}" type="pres">
      <dgm:prSet presAssocID="{074172F1-CE1D-4167-81F5-14C0FA96381D}" presName="Name19" presStyleLbl="parChTrans1D4" presStyleIdx="3" presStyleCnt="9"/>
      <dgm:spPr/>
    </dgm:pt>
    <dgm:pt modelId="{04BB0E85-9AC4-4735-A635-258E4E0719C2}" type="pres">
      <dgm:prSet presAssocID="{9234BD62-FC6C-497B-9DC8-9C680B208FED}" presName="Name21" presStyleCnt="0"/>
      <dgm:spPr/>
    </dgm:pt>
    <dgm:pt modelId="{6C860E44-F04B-4745-8613-2D5CDA25A938}" type="pres">
      <dgm:prSet presAssocID="{9234BD62-FC6C-497B-9DC8-9C680B208FED}" presName="level2Shape" presStyleLbl="node4" presStyleIdx="3" presStyleCnt="9" custScaleX="132253"/>
      <dgm:spPr/>
    </dgm:pt>
    <dgm:pt modelId="{875AF20E-1C5E-40D7-8811-6E2306A84563}" type="pres">
      <dgm:prSet presAssocID="{9234BD62-FC6C-497B-9DC8-9C680B208FED}" presName="hierChild3" presStyleCnt="0"/>
      <dgm:spPr/>
    </dgm:pt>
    <dgm:pt modelId="{51FC7E0B-0FA9-43DF-B04F-0BCA87871FDC}" type="pres">
      <dgm:prSet presAssocID="{E2A6F6DF-442A-4512-ABFA-FA03C266FA20}" presName="Name19" presStyleLbl="parChTrans1D3" presStyleIdx="4" presStyleCnt="9"/>
      <dgm:spPr/>
    </dgm:pt>
    <dgm:pt modelId="{F155B7E1-99FD-4608-85DD-45D657280CF8}" type="pres">
      <dgm:prSet presAssocID="{F21109F2-4C36-4379-A04E-D335D430D977}" presName="Name21" presStyleCnt="0"/>
      <dgm:spPr/>
    </dgm:pt>
    <dgm:pt modelId="{79EFBBF4-153E-437B-9F23-A0CA57D7B594}" type="pres">
      <dgm:prSet presAssocID="{F21109F2-4C36-4379-A04E-D335D430D977}" presName="level2Shape" presStyleLbl="node3" presStyleIdx="2" presStyleCnt="5" custScaleX="138008"/>
      <dgm:spPr/>
    </dgm:pt>
    <dgm:pt modelId="{0B147436-5C65-4561-92E0-28F502C6BB84}" type="pres">
      <dgm:prSet presAssocID="{F21109F2-4C36-4379-A04E-D335D430D977}" presName="hierChild3" presStyleCnt="0"/>
      <dgm:spPr/>
    </dgm:pt>
    <dgm:pt modelId="{041EFFD1-F6EC-48E5-B0BA-C00D7845D125}" type="pres">
      <dgm:prSet presAssocID="{0D51ECFB-852C-4288-BBF4-8D40B1314C63}" presName="Name19" presStyleLbl="parChTrans1D4" presStyleIdx="4" presStyleCnt="9"/>
      <dgm:spPr/>
    </dgm:pt>
    <dgm:pt modelId="{C8E784B4-2FC9-452F-BDB1-BF51C81FC3FE}" type="pres">
      <dgm:prSet presAssocID="{812DAE0A-5A60-42F0-9B1C-F38897BA15E5}" presName="Name21" presStyleCnt="0"/>
      <dgm:spPr/>
    </dgm:pt>
    <dgm:pt modelId="{3A698E10-8BFB-4269-A961-E246987C0209}" type="pres">
      <dgm:prSet presAssocID="{812DAE0A-5A60-42F0-9B1C-F38897BA15E5}" presName="level2Shape" presStyleLbl="node4" presStyleIdx="4" presStyleCnt="9"/>
      <dgm:spPr/>
    </dgm:pt>
    <dgm:pt modelId="{EF9B9BB3-1123-40A7-9C66-B8A04537C487}" type="pres">
      <dgm:prSet presAssocID="{812DAE0A-5A60-42F0-9B1C-F38897BA15E5}" presName="hierChild3" presStyleCnt="0"/>
      <dgm:spPr/>
    </dgm:pt>
    <dgm:pt modelId="{ED79C900-7855-472A-9327-7F2EC893044C}" type="pres">
      <dgm:prSet presAssocID="{CF2C3399-22B7-4C2B-8562-F1C75D4F7BEC}" presName="Name19" presStyleLbl="parChTrans1D2" presStyleIdx="2" presStyleCnt="4"/>
      <dgm:spPr/>
    </dgm:pt>
    <dgm:pt modelId="{058EDA47-4721-4665-989A-2EBBB72BB0B9}" type="pres">
      <dgm:prSet presAssocID="{63A0B5EA-C9CE-4F1D-92BC-AE9DA8574811}" presName="Name21" presStyleCnt="0"/>
      <dgm:spPr/>
    </dgm:pt>
    <dgm:pt modelId="{8B83F1F2-13EF-49B3-A563-1BBD1F925167}" type="pres">
      <dgm:prSet presAssocID="{63A0B5EA-C9CE-4F1D-92BC-AE9DA8574811}" presName="level2Shape" presStyleLbl="node2" presStyleIdx="2" presStyleCnt="4" custScaleX="133351"/>
      <dgm:spPr/>
    </dgm:pt>
    <dgm:pt modelId="{6C10B980-6839-4D56-A16B-85154753666A}" type="pres">
      <dgm:prSet presAssocID="{63A0B5EA-C9CE-4F1D-92BC-AE9DA8574811}" presName="hierChild3" presStyleCnt="0"/>
      <dgm:spPr/>
    </dgm:pt>
    <dgm:pt modelId="{24174CBC-C1D8-46E0-8287-BC002FA64700}" type="pres">
      <dgm:prSet presAssocID="{E6DDA731-696B-4449-8453-563ED3BE7C06}" presName="Name19" presStyleLbl="parChTrans1D3" presStyleIdx="5" presStyleCnt="9"/>
      <dgm:spPr/>
    </dgm:pt>
    <dgm:pt modelId="{A609BEB7-3E71-48DF-AAB6-532647A009B6}" type="pres">
      <dgm:prSet presAssocID="{6E6FBED7-2E7C-4528-A96C-4D5C315D51D6}" presName="Name21" presStyleCnt="0"/>
      <dgm:spPr/>
    </dgm:pt>
    <dgm:pt modelId="{AD2DED23-C0CB-4E90-B2FB-AD45C0065C85}" type="pres">
      <dgm:prSet presAssocID="{6E6FBED7-2E7C-4528-A96C-4D5C315D51D6}" presName="level2Shape" presStyleLbl="asst2" presStyleIdx="2" presStyleCnt="4"/>
      <dgm:spPr/>
    </dgm:pt>
    <dgm:pt modelId="{7ABB5ED1-2DAC-4BD6-B9FF-C70A37866E11}" type="pres">
      <dgm:prSet presAssocID="{6E6FBED7-2E7C-4528-A96C-4D5C315D51D6}" presName="hierChild3" presStyleCnt="0"/>
      <dgm:spPr/>
    </dgm:pt>
    <dgm:pt modelId="{54806C34-974E-47AE-944E-E167B055F59C}" type="pres">
      <dgm:prSet presAssocID="{FD06B824-52B5-4E89-BF5A-0BBCBF20CDAE}" presName="Name19" presStyleLbl="parChTrans1D4" presStyleIdx="5" presStyleCnt="9"/>
      <dgm:spPr/>
    </dgm:pt>
    <dgm:pt modelId="{31390197-9CEF-403C-929C-0168ACA5A1BE}" type="pres">
      <dgm:prSet presAssocID="{1FA87BC7-1A54-4C99-9A8F-724F84403441}" presName="Name21" presStyleCnt="0"/>
      <dgm:spPr/>
    </dgm:pt>
    <dgm:pt modelId="{E16FAC13-01FB-42E6-B1AC-238BC95E5668}" type="pres">
      <dgm:prSet presAssocID="{1FA87BC7-1A54-4C99-9A8F-724F84403441}" presName="level2Shape" presStyleLbl="node4" presStyleIdx="5" presStyleCnt="9" custScaleX="105610" custScaleY="187227"/>
      <dgm:spPr/>
    </dgm:pt>
    <dgm:pt modelId="{3CB595C2-5919-46B1-945E-08758CADE0D5}" type="pres">
      <dgm:prSet presAssocID="{1FA87BC7-1A54-4C99-9A8F-724F84403441}" presName="hierChild3" presStyleCnt="0"/>
      <dgm:spPr/>
    </dgm:pt>
    <dgm:pt modelId="{4FF2ED4A-1212-42F7-A531-A844B8D8E34E}" type="pres">
      <dgm:prSet presAssocID="{568C7E26-2155-4524-8AD8-5AFAA1A93ED3}" presName="Name19" presStyleLbl="parChTrans1D3" presStyleIdx="6" presStyleCnt="9"/>
      <dgm:spPr/>
    </dgm:pt>
    <dgm:pt modelId="{1B82A8C4-419B-4F39-9945-DC8AE67D37B8}" type="pres">
      <dgm:prSet presAssocID="{90C632B7-BD11-41C0-BD4C-C0310DC1EAA8}" presName="Name21" presStyleCnt="0"/>
      <dgm:spPr/>
    </dgm:pt>
    <dgm:pt modelId="{D288645A-D5FA-441B-9662-895E66343A2F}" type="pres">
      <dgm:prSet presAssocID="{90C632B7-BD11-41C0-BD4C-C0310DC1EAA8}" presName="level2Shape" presStyleLbl="asst2" presStyleIdx="3" presStyleCnt="4"/>
      <dgm:spPr/>
    </dgm:pt>
    <dgm:pt modelId="{85F4388C-1BD7-4BCA-9079-DD8F2FCE6E87}" type="pres">
      <dgm:prSet presAssocID="{90C632B7-BD11-41C0-BD4C-C0310DC1EAA8}" presName="hierChild3" presStyleCnt="0"/>
      <dgm:spPr/>
    </dgm:pt>
    <dgm:pt modelId="{C247DBD3-2A2C-46BE-A9D7-FC550E95B066}" type="pres">
      <dgm:prSet presAssocID="{E9E824AF-5BB8-4D68-A863-F00B56F164D9}" presName="Name19" presStyleLbl="parChTrans1D4" presStyleIdx="6" presStyleCnt="9"/>
      <dgm:spPr/>
    </dgm:pt>
    <dgm:pt modelId="{933427E5-2A18-43E0-8FC1-CD7FA74A6B50}" type="pres">
      <dgm:prSet presAssocID="{AF4EE7D7-2F71-4311-A614-6B4E8ACD4C71}" presName="Name21" presStyleCnt="0"/>
      <dgm:spPr/>
    </dgm:pt>
    <dgm:pt modelId="{B00D3B9B-CD31-4F14-995C-89D015CDB4C2}" type="pres">
      <dgm:prSet presAssocID="{AF4EE7D7-2F71-4311-A614-6B4E8ACD4C71}" presName="level2Shape" presStyleLbl="node4" presStyleIdx="6" presStyleCnt="9" custScaleY="153349"/>
      <dgm:spPr/>
    </dgm:pt>
    <dgm:pt modelId="{0FDB5381-7692-4CD8-98A0-50CD1F4512E8}" type="pres">
      <dgm:prSet presAssocID="{AF4EE7D7-2F71-4311-A614-6B4E8ACD4C71}" presName="hierChild3" presStyleCnt="0"/>
      <dgm:spPr/>
    </dgm:pt>
    <dgm:pt modelId="{5FC31363-1770-4A74-BD1F-BAB31858D01D}" type="pres">
      <dgm:prSet presAssocID="{EB29F813-F416-4219-897D-2DC7AD2E90F4}" presName="Name19" presStyleLbl="parChTrans1D2" presStyleIdx="3" presStyleCnt="4"/>
      <dgm:spPr/>
    </dgm:pt>
    <dgm:pt modelId="{1B106681-6616-45A3-9FCB-B9F2F03EBFC4}" type="pres">
      <dgm:prSet presAssocID="{29369D3E-0EBF-4707-964E-548FF79B6AE3}" presName="Name21" presStyleCnt="0"/>
      <dgm:spPr/>
    </dgm:pt>
    <dgm:pt modelId="{46141A44-536A-4BC5-B279-52FC2855A274}" type="pres">
      <dgm:prSet presAssocID="{29369D3E-0EBF-4707-964E-548FF79B6AE3}" presName="level2Shape" presStyleLbl="node2" presStyleIdx="3" presStyleCnt="4" custScaleX="195901"/>
      <dgm:spPr/>
    </dgm:pt>
    <dgm:pt modelId="{A89CCA7F-EE8E-4591-B682-94E2B601DF3D}" type="pres">
      <dgm:prSet presAssocID="{29369D3E-0EBF-4707-964E-548FF79B6AE3}" presName="hierChild3" presStyleCnt="0"/>
      <dgm:spPr/>
    </dgm:pt>
    <dgm:pt modelId="{CD794E51-148A-4229-B5A0-FABE7539F278}" type="pres">
      <dgm:prSet presAssocID="{4BD1D610-29AF-4EE9-BA1C-6B7E0AF8C3C3}" presName="Name19" presStyleLbl="parChTrans1D3" presStyleIdx="7" presStyleCnt="9"/>
      <dgm:spPr/>
    </dgm:pt>
    <dgm:pt modelId="{3EAC5B7B-B656-431D-82A3-D29966BC2907}" type="pres">
      <dgm:prSet presAssocID="{C9AB90A6-4FB3-4BCC-80AF-3C3EBF181624}" presName="Name21" presStyleCnt="0"/>
      <dgm:spPr/>
    </dgm:pt>
    <dgm:pt modelId="{27BB9739-A98D-4C3D-AFD3-026A8F780BB1}" type="pres">
      <dgm:prSet presAssocID="{C9AB90A6-4FB3-4BCC-80AF-3C3EBF181624}" presName="level2Shape" presStyleLbl="node3" presStyleIdx="3" presStyleCnt="5"/>
      <dgm:spPr/>
    </dgm:pt>
    <dgm:pt modelId="{85A60F41-20AD-40D1-8BA8-9983A1B73B0E}" type="pres">
      <dgm:prSet presAssocID="{C9AB90A6-4FB3-4BCC-80AF-3C3EBF181624}" presName="hierChild3" presStyleCnt="0"/>
      <dgm:spPr/>
    </dgm:pt>
    <dgm:pt modelId="{65D519C2-DFF3-4708-8D0F-DC3DA54D64AC}" type="pres">
      <dgm:prSet presAssocID="{161050B6-624E-414C-B704-CF1D9244B0B7}" presName="Name19" presStyleLbl="parChTrans1D4" presStyleIdx="7" presStyleCnt="9"/>
      <dgm:spPr/>
    </dgm:pt>
    <dgm:pt modelId="{51DAFC69-1497-43FB-98F5-79F2A43A5CC6}" type="pres">
      <dgm:prSet presAssocID="{898BE51A-CC28-4BC5-AAE9-76793CD9E2FA}" presName="Name21" presStyleCnt="0"/>
      <dgm:spPr/>
    </dgm:pt>
    <dgm:pt modelId="{427C50CE-B869-4E9F-8566-8CEC3E14CAEA}" type="pres">
      <dgm:prSet presAssocID="{898BE51A-CC28-4BC5-AAE9-76793CD9E2FA}" presName="level2Shape" presStyleLbl="node4" presStyleIdx="7" presStyleCnt="9" custScaleY="186766"/>
      <dgm:spPr/>
    </dgm:pt>
    <dgm:pt modelId="{B7D993A6-D535-4259-9385-131BACD4E238}" type="pres">
      <dgm:prSet presAssocID="{898BE51A-CC28-4BC5-AAE9-76793CD9E2FA}" presName="hierChild3" presStyleCnt="0"/>
      <dgm:spPr/>
    </dgm:pt>
    <dgm:pt modelId="{15ADB537-A2B3-4CDD-8E51-DBE158EDDD36}" type="pres">
      <dgm:prSet presAssocID="{C6A53DFC-C382-47AE-AB97-CA095CCC7C6A}" presName="Name19" presStyleLbl="parChTrans1D3" presStyleIdx="8" presStyleCnt="9"/>
      <dgm:spPr/>
    </dgm:pt>
    <dgm:pt modelId="{1719E24B-22B5-4B24-8E32-60851C82A74B}" type="pres">
      <dgm:prSet presAssocID="{6DB76FB3-1C58-4787-AA09-C474A7B7E9B3}" presName="Name21" presStyleCnt="0"/>
      <dgm:spPr/>
    </dgm:pt>
    <dgm:pt modelId="{949B698D-B304-493E-9701-DA0358579E2F}" type="pres">
      <dgm:prSet presAssocID="{6DB76FB3-1C58-4787-AA09-C474A7B7E9B3}" presName="level2Shape" presStyleLbl="node3" presStyleIdx="4" presStyleCnt="5"/>
      <dgm:spPr/>
    </dgm:pt>
    <dgm:pt modelId="{E9FA819C-6E4E-4663-ABF0-2088D07B70C9}" type="pres">
      <dgm:prSet presAssocID="{6DB76FB3-1C58-4787-AA09-C474A7B7E9B3}" presName="hierChild3" presStyleCnt="0"/>
      <dgm:spPr/>
    </dgm:pt>
    <dgm:pt modelId="{49F44E03-4283-4245-969F-17D26B7EAB41}" type="pres">
      <dgm:prSet presAssocID="{F1DCEE1E-C32F-4517-8A7D-A153CBA46C69}" presName="Name19" presStyleLbl="parChTrans1D4" presStyleIdx="8" presStyleCnt="9"/>
      <dgm:spPr/>
    </dgm:pt>
    <dgm:pt modelId="{3F89DEAE-825C-4D20-A7AE-DA021FDC5FB1}" type="pres">
      <dgm:prSet presAssocID="{AFC5A2D7-DE74-44BA-8887-4D6DC7C4FAB3}" presName="Name21" presStyleCnt="0"/>
      <dgm:spPr/>
    </dgm:pt>
    <dgm:pt modelId="{7DEDFE86-163C-450C-8860-BF2AF0FA7233}" type="pres">
      <dgm:prSet presAssocID="{AFC5A2D7-DE74-44BA-8887-4D6DC7C4FAB3}" presName="level2Shape" presStyleLbl="node4" presStyleIdx="8" presStyleCnt="9"/>
      <dgm:spPr/>
    </dgm:pt>
    <dgm:pt modelId="{3BDE872D-299E-4C7D-8D30-B5584584B062}" type="pres">
      <dgm:prSet presAssocID="{AFC5A2D7-DE74-44BA-8887-4D6DC7C4FAB3}" presName="hierChild3" presStyleCnt="0"/>
      <dgm:spPr/>
    </dgm:pt>
    <dgm:pt modelId="{D543B085-CC6B-4BB1-95B9-82AA4806929A}" type="pres">
      <dgm:prSet presAssocID="{48FF720E-1866-4F84-855F-FCE79A88FFCD}" presName="bgShapesFlow" presStyleCnt="0"/>
      <dgm:spPr/>
    </dgm:pt>
  </dgm:ptLst>
  <dgm:cxnLst>
    <dgm:cxn modelId="{A2923801-8EED-4FFD-92B0-658EF9862CA5}" srcId="{63A0B5EA-C9CE-4F1D-92BC-AE9DA8574811}" destId="{6E6FBED7-2E7C-4528-A96C-4D5C315D51D6}" srcOrd="0" destOrd="0" parTransId="{E6DDA731-696B-4449-8453-563ED3BE7C06}" sibTransId="{83003BDD-D474-4C4A-84EC-17C6D761CB14}"/>
    <dgm:cxn modelId="{494DBC01-0A15-4FB1-9F0B-A8F2720740A5}" srcId="{924A846F-AF63-4966-9320-E85F52B02283}" destId="{0B4107A3-4EB9-4322-904C-E8C84B10D486}" srcOrd="2" destOrd="0" parTransId="{82941C2F-39A1-47C0-BD77-B31483E5E245}" sibTransId="{CC011E7D-6723-4B5A-A23A-232D0DB05578}"/>
    <dgm:cxn modelId="{88503F08-8823-45AC-AAC4-6D1B9531A9E7}" type="presOf" srcId="{F21109F2-4C36-4379-A04E-D335D430D977}" destId="{79EFBBF4-153E-437B-9F23-A0CA57D7B594}" srcOrd="0" destOrd="0" presId="urn:microsoft.com/office/officeart/2005/8/layout/hierarchy6"/>
    <dgm:cxn modelId="{E5B6FD08-DBCC-4E23-8A1D-D5944AF9E401}" type="presOf" srcId="{0D51ECFB-852C-4288-BBF4-8D40B1314C63}" destId="{041EFFD1-F6EC-48E5-B0BA-C00D7845D125}" srcOrd="0" destOrd="0" presId="urn:microsoft.com/office/officeart/2005/8/layout/hierarchy6"/>
    <dgm:cxn modelId="{1344380B-4766-4863-9980-1210A00AC7BB}" srcId="{C9AB90A6-4FB3-4BCC-80AF-3C3EBF181624}" destId="{898BE51A-CC28-4BC5-AAE9-76793CD9E2FA}" srcOrd="0" destOrd="0" parTransId="{161050B6-624E-414C-B704-CF1D9244B0B7}" sibTransId="{887112A6-C8C6-4E5F-9154-4FD6D35FF231}"/>
    <dgm:cxn modelId="{5114BE0E-79BC-42DC-9327-9E6638A43985}" type="presOf" srcId="{C2E3B064-B8D5-4211-BF8D-818843028378}" destId="{7B8BD6EC-0DD1-410A-8B84-4EA7E0BF94BA}" srcOrd="0" destOrd="0" presId="urn:microsoft.com/office/officeart/2005/8/layout/hierarchy6"/>
    <dgm:cxn modelId="{A0054511-6A19-44A6-AFCF-70D4BCE57183}" srcId="{63A0B5EA-C9CE-4F1D-92BC-AE9DA8574811}" destId="{90C632B7-BD11-41C0-BD4C-C0310DC1EAA8}" srcOrd="1" destOrd="0" parTransId="{568C7E26-2155-4524-8AD8-5AFAA1A93ED3}" sibTransId="{6FE45C6E-6A99-4882-9C6A-E9C5F9325803}"/>
    <dgm:cxn modelId="{0B194A12-301E-4C99-8F7D-612B52317FB3}" type="presOf" srcId="{699AB6AB-7D18-4DE2-9808-7EF4589858D9}" destId="{31FD23B5-6272-4953-84F2-DA36F2AC8D04}" srcOrd="0" destOrd="0" presId="urn:microsoft.com/office/officeart/2005/8/layout/hierarchy6"/>
    <dgm:cxn modelId="{E833CC12-F511-4ACE-B7B7-0F7C2634C6D9}" type="presOf" srcId="{7C5D639D-4020-43E0-B985-CAE54F0704B6}" destId="{B1482FCA-3EDC-47A2-9D89-39116FEE2605}" srcOrd="0" destOrd="0" presId="urn:microsoft.com/office/officeart/2005/8/layout/hierarchy6"/>
    <dgm:cxn modelId="{825B9515-AB9B-41CA-93C6-B06D5EAA962B}" type="presOf" srcId="{1FA87BC7-1A54-4C99-9A8F-724F84403441}" destId="{E16FAC13-01FB-42E6-B1AC-238BC95E5668}" srcOrd="0" destOrd="0" presId="urn:microsoft.com/office/officeart/2005/8/layout/hierarchy6"/>
    <dgm:cxn modelId="{80776919-798A-48CB-83D8-AA9446E8F82B}" type="presOf" srcId="{812DAE0A-5A60-42F0-9B1C-F38897BA15E5}" destId="{3A698E10-8BFB-4269-A961-E246987C0209}" srcOrd="0" destOrd="0" presId="urn:microsoft.com/office/officeart/2005/8/layout/hierarchy6"/>
    <dgm:cxn modelId="{4A64E81B-6A4F-42C7-9D3F-DFB81E0A76BB}" type="presOf" srcId="{910B75E0-DD3C-4C14-AEBC-D0DDEA35AFFD}" destId="{7C9B8B29-024E-4BFC-B0D9-8F96CC51227E}" srcOrd="0" destOrd="0" presId="urn:microsoft.com/office/officeart/2005/8/layout/hierarchy6"/>
    <dgm:cxn modelId="{0FF31A1C-5DCD-4EDD-BC14-A60F8CDA46A9}" srcId="{683C5F04-984A-4663-91FD-E8EF72848202}" destId="{6B1A81F7-5932-4885-8342-E9BF061FDA72}" srcOrd="0" destOrd="0" parTransId="{9216F4B6-382E-4452-87D6-FFC3F27F5C3D}" sibTransId="{4259ECAD-520C-4809-B1F5-E0B690D7E266}"/>
    <dgm:cxn modelId="{9DB1481C-9597-4813-858E-927A0A35C543}" type="presOf" srcId="{0B4107A3-4EB9-4322-904C-E8C84B10D486}" destId="{FB979C0E-BFA7-437D-8378-2E769994B4FA}" srcOrd="0" destOrd="0" presId="urn:microsoft.com/office/officeart/2005/8/layout/hierarchy6"/>
    <dgm:cxn modelId="{8FE3DB20-06C5-4B0C-8544-7D9CB9B90D55}" type="presOf" srcId="{9234BD62-FC6C-497B-9DC8-9C680B208FED}" destId="{6C860E44-F04B-4745-8613-2D5CDA25A938}" srcOrd="0" destOrd="0" presId="urn:microsoft.com/office/officeart/2005/8/layout/hierarchy6"/>
    <dgm:cxn modelId="{913EEA22-7CD3-4286-9249-DE354BE28DD3}" type="presOf" srcId="{AF4EE7D7-2F71-4311-A614-6B4E8ACD4C71}" destId="{B00D3B9B-CD31-4F14-995C-89D015CDB4C2}" srcOrd="0" destOrd="0" presId="urn:microsoft.com/office/officeart/2005/8/layout/hierarchy6"/>
    <dgm:cxn modelId="{91C6F227-008E-4ED4-8C51-E8A91A072FB9}" type="presOf" srcId="{6E6FBED7-2E7C-4528-A96C-4D5C315D51D6}" destId="{AD2DED23-C0CB-4E90-B2FB-AD45C0065C85}" srcOrd="0" destOrd="0" presId="urn:microsoft.com/office/officeart/2005/8/layout/hierarchy6"/>
    <dgm:cxn modelId="{E3FDE12D-CCEA-4BF0-933A-5FA60F577DDC}" type="presOf" srcId="{4BD1D610-29AF-4EE9-BA1C-6B7E0AF8C3C3}" destId="{CD794E51-148A-4229-B5A0-FABE7539F278}" srcOrd="0" destOrd="0" presId="urn:microsoft.com/office/officeart/2005/8/layout/hierarchy6"/>
    <dgm:cxn modelId="{A4A2D52E-48E2-4C1A-8D85-493667C1EB83}" srcId="{29369D3E-0EBF-4707-964E-548FF79B6AE3}" destId="{C9AB90A6-4FB3-4BCC-80AF-3C3EBF181624}" srcOrd="0" destOrd="0" parTransId="{4BD1D610-29AF-4EE9-BA1C-6B7E0AF8C3C3}" sibTransId="{7BB34AC7-38A7-469E-877E-7F90F2BC1661}"/>
    <dgm:cxn modelId="{1FB06A2F-7331-40A5-AE1A-18F130837C6D}" type="presOf" srcId="{82941C2F-39A1-47C0-BD77-B31483E5E245}" destId="{6D9E071E-5DEB-4684-BFD4-D1648778B198}" srcOrd="0" destOrd="0" presId="urn:microsoft.com/office/officeart/2005/8/layout/hierarchy6"/>
    <dgm:cxn modelId="{6A440A30-32D6-4BC8-BDE9-820A249E0B79}" type="presOf" srcId="{48FF720E-1866-4F84-855F-FCE79A88FFCD}" destId="{DDD5B006-AA5A-412A-8923-D6F7EA64D1C7}" srcOrd="0" destOrd="0" presId="urn:microsoft.com/office/officeart/2005/8/layout/hierarchy6"/>
    <dgm:cxn modelId="{E068173B-6001-4131-BDA4-4D2899DED120}" type="presOf" srcId="{6B1A81F7-5932-4885-8342-E9BF061FDA72}" destId="{69964B52-868D-4320-946A-48F476B832D5}" srcOrd="0" destOrd="0" presId="urn:microsoft.com/office/officeart/2005/8/layout/hierarchy6"/>
    <dgm:cxn modelId="{3CAD3C3F-FE80-41E7-B4D5-79329A8A4216}" type="presOf" srcId="{CF2C3399-22B7-4C2B-8562-F1C75D4F7BEC}" destId="{ED79C900-7855-472A-9327-7F2EC893044C}" srcOrd="0" destOrd="0" presId="urn:microsoft.com/office/officeart/2005/8/layout/hierarchy6"/>
    <dgm:cxn modelId="{43709440-7D5E-4E66-88A7-31EF99698CA7}" type="presOf" srcId="{898BE51A-CC28-4BC5-AAE9-76793CD9E2FA}" destId="{427C50CE-B869-4E9F-8566-8CEC3E14CAEA}" srcOrd="0" destOrd="0" presId="urn:microsoft.com/office/officeart/2005/8/layout/hierarchy6"/>
    <dgm:cxn modelId="{131E9F5C-0357-4F5D-BB0D-9FF8E08A99A3}" type="presOf" srcId="{EB29F813-F416-4219-897D-2DC7AD2E90F4}" destId="{5FC31363-1770-4A74-BD1F-BAB31858D01D}" srcOrd="0" destOrd="0" presId="urn:microsoft.com/office/officeart/2005/8/layout/hierarchy6"/>
    <dgm:cxn modelId="{BA55485E-A953-473A-A6BF-A5B4B373C686}" type="presOf" srcId="{E2A6F6DF-442A-4512-ABFA-FA03C266FA20}" destId="{51FC7E0B-0FA9-43DF-B04F-0BCA87871FDC}" srcOrd="0" destOrd="0" presId="urn:microsoft.com/office/officeart/2005/8/layout/hierarchy6"/>
    <dgm:cxn modelId="{D1E5EE61-B8EA-4A1D-B259-8FD5962BDC99}" srcId="{60425F8A-880F-4974-B4ED-3A1ECD745D1F}" destId="{FAC1D3C3-14A1-4D40-A518-8529DB54F5B4}" srcOrd="1" destOrd="0" parTransId="{7C5D639D-4020-43E0-B985-CAE54F0704B6}" sibTransId="{46988A5F-2E3B-4314-ACFE-EE3AF3000EC8}"/>
    <dgm:cxn modelId="{2DCEC944-26BC-4D14-A686-4FF833763316}" srcId="{FAC1D3C3-14A1-4D40-A518-8529DB54F5B4}" destId="{0A2F852E-7396-459D-A24D-58DC79898A70}" srcOrd="0" destOrd="0" parTransId="{AA156D99-1E7A-4745-AC60-FEDAF8D35400}" sibTransId="{E0C85E87-6F96-47A8-AC44-CBCA2856AC97}"/>
    <dgm:cxn modelId="{4C685F68-7D49-4429-92AC-D8584BA69EC7}" srcId="{29369D3E-0EBF-4707-964E-548FF79B6AE3}" destId="{6DB76FB3-1C58-4787-AA09-C474A7B7E9B3}" srcOrd="1" destOrd="0" parTransId="{C6A53DFC-C382-47AE-AB97-CA095CCC7C6A}" sibTransId="{F89A272D-74F3-4C75-A5C5-62FC81B06088}"/>
    <dgm:cxn modelId="{9FC20449-D5E7-46BB-878F-45C942792633}" srcId="{C2E3B064-B8D5-4211-BF8D-818843028378}" destId="{53585A69-B686-4A05-8F3C-7472ED77B725}" srcOrd="0" destOrd="0" parTransId="{F27E7178-444B-4983-BC9F-A0DEAE13C478}" sibTransId="{FCC62025-6BBF-4F13-9494-5F8FB3C4ED5F}"/>
    <dgm:cxn modelId="{3F723F6B-292F-4CFE-A70D-75393B0CC268}" type="presOf" srcId="{63A0B5EA-C9CE-4F1D-92BC-AE9DA8574811}" destId="{8B83F1F2-13EF-49B3-A563-1BBD1F925167}" srcOrd="0" destOrd="0" presId="urn:microsoft.com/office/officeart/2005/8/layout/hierarchy6"/>
    <dgm:cxn modelId="{ACB85D6B-21F8-41E5-8BFB-02E973320298}" type="presOf" srcId="{90C632B7-BD11-41C0-BD4C-C0310DC1EAA8}" destId="{D288645A-D5FA-441B-9662-895E66343A2F}" srcOrd="0" destOrd="0" presId="urn:microsoft.com/office/officeart/2005/8/layout/hierarchy6"/>
    <dgm:cxn modelId="{46DA6A50-3000-49F8-89A3-9D666758B252}" srcId="{60425F8A-880F-4974-B4ED-3A1ECD745D1F}" destId="{63A0B5EA-C9CE-4F1D-92BC-AE9DA8574811}" srcOrd="2" destOrd="0" parTransId="{CF2C3399-22B7-4C2B-8562-F1C75D4F7BEC}" sibTransId="{D530B7A4-4EAD-49AC-AA32-493854ACCD76}"/>
    <dgm:cxn modelId="{F6DC0972-1139-4CA5-B569-576DC49060B4}" type="presOf" srcId="{683C5F04-984A-4663-91FD-E8EF72848202}" destId="{F1A3C75F-9206-4DEB-826B-2A348B566EBD}" srcOrd="0" destOrd="0" presId="urn:microsoft.com/office/officeart/2005/8/layout/hierarchy6"/>
    <dgm:cxn modelId="{E9E4D954-14EB-4E9D-ABF3-AE7CF91E1D98}" srcId="{FAC1D3C3-14A1-4D40-A518-8529DB54F5B4}" destId="{F21109F2-4C36-4379-A04E-D335D430D977}" srcOrd="1" destOrd="0" parTransId="{E2A6F6DF-442A-4512-ABFA-FA03C266FA20}" sibTransId="{1F757211-1D64-4723-9179-25D7BF5E2E73}"/>
    <dgm:cxn modelId="{5BA84F75-FAAA-403F-8829-0DE1FE0DF910}" type="presOf" srcId="{C9AB90A6-4FB3-4BCC-80AF-3C3EBF181624}" destId="{27BB9739-A98D-4C3D-AFD3-026A8F780BB1}" srcOrd="0" destOrd="0" presId="urn:microsoft.com/office/officeart/2005/8/layout/hierarchy6"/>
    <dgm:cxn modelId="{3E1BEA57-2FEE-4DAB-947E-53F6C6B6ADBD}" type="presOf" srcId="{F0F3F0DC-ED02-4782-85D0-FF6D50EAFF22}" destId="{AB0E9332-B0AD-4ABC-A7C1-EA732BA8254E}" srcOrd="0" destOrd="0" presId="urn:microsoft.com/office/officeart/2005/8/layout/hierarchy6"/>
    <dgm:cxn modelId="{954A5378-C07A-4EFF-8443-F14617843CC9}" srcId="{0B4107A3-4EB9-4322-904C-E8C84B10D486}" destId="{EEE84D76-04B9-491F-B249-D363F9D05E74}" srcOrd="0" destOrd="0" parTransId="{A170B9C1-012A-4FE0-8196-B20CB127AA36}" sibTransId="{567220EE-F00B-4C47-9FFB-F0DBE1CB337B}"/>
    <dgm:cxn modelId="{5E028158-CC2A-44C5-8563-634563D9FCF0}" type="presOf" srcId="{074172F1-CE1D-4167-81F5-14C0FA96381D}" destId="{3FFFF2C9-99E9-4A9C-BF30-B84EE445EA26}" srcOrd="0" destOrd="0" presId="urn:microsoft.com/office/officeart/2005/8/layout/hierarchy6"/>
    <dgm:cxn modelId="{64170079-B657-4BDB-B145-2E1276D57FE6}" srcId="{6DB76FB3-1C58-4787-AA09-C474A7B7E9B3}" destId="{AFC5A2D7-DE74-44BA-8887-4D6DC7C4FAB3}" srcOrd="0" destOrd="0" parTransId="{F1DCEE1E-C32F-4517-8A7D-A153CBA46C69}" sibTransId="{973B7E12-1A9B-4D7D-95FA-A38E4A7DFA03}"/>
    <dgm:cxn modelId="{B08B6659-EA03-442C-A834-C84790B9CFE3}" srcId="{90C632B7-BD11-41C0-BD4C-C0310DC1EAA8}" destId="{AF4EE7D7-2F71-4311-A614-6B4E8ACD4C71}" srcOrd="0" destOrd="0" parTransId="{E9E824AF-5BB8-4D68-A863-F00B56F164D9}" sibTransId="{019B76E3-948B-43F7-BE84-2C7DEABFC4E3}"/>
    <dgm:cxn modelId="{0EDEF959-4465-4E39-8EAC-983F4308C42D}" srcId="{924A846F-AF63-4966-9320-E85F52B02283}" destId="{C2E3B064-B8D5-4211-BF8D-818843028378}" srcOrd="1" destOrd="0" parTransId="{910B75E0-DD3C-4C14-AEBC-D0DDEA35AFFD}" sibTransId="{0E1B1CBB-48BD-46F9-BE50-36F32ED18574}"/>
    <dgm:cxn modelId="{9776EE7A-01D0-4B30-92FF-4E966686C97B}" type="presOf" srcId="{F1DCEE1E-C32F-4517-8A7D-A153CBA46C69}" destId="{49F44E03-4283-4245-969F-17D26B7EAB41}" srcOrd="0" destOrd="0" presId="urn:microsoft.com/office/officeart/2005/8/layout/hierarchy6"/>
    <dgm:cxn modelId="{577A3A7C-5481-4C37-A55C-4EC9FB1ADF3D}" type="presOf" srcId="{F27E7178-444B-4983-BC9F-A0DEAE13C478}" destId="{1A1C645B-5552-4F42-951B-807B1E501844}" srcOrd="0" destOrd="0" presId="urn:microsoft.com/office/officeart/2005/8/layout/hierarchy6"/>
    <dgm:cxn modelId="{16C9D384-CE87-4B39-8C35-952075D9BEB2}" type="presOf" srcId="{AFC5A2D7-DE74-44BA-8887-4D6DC7C4FAB3}" destId="{7DEDFE86-163C-450C-8860-BF2AF0FA7233}" srcOrd="0" destOrd="0" presId="urn:microsoft.com/office/officeart/2005/8/layout/hierarchy6"/>
    <dgm:cxn modelId="{5E0CE38F-2013-4B3C-8456-BE1B12E607DB}" type="presOf" srcId="{9216F4B6-382E-4452-87D6-FFC3F27F5C3D}" destId="{A5207E05-D626-4CC1-B263-1AB4C2B2AA6A}" srcOrd="0" destOrd="0" presId="urn:microsoft.com/office/officeart/2005/8/layout/hierarchy6"/>
    <dgm:cxn modelId="{7FD3D095-5E61-41B2-AC9C-9D2C51E3C8A5}" type="presOf" srcId="{60425F8A-880F-4974-B4ED-3A1ECD745D1F}" destId="{D84DA181-3385-42D4-8FDE-7DFD0F808D78}" srcOrd="0" destOrd="0" presId="urn:microsoft.com/office/officeart/2005/8/layout/hierarchy6"/>
    <dgm:cxn modelId="{5324C396-00E2-44B1-9701-3DD23FE89C15}" type="presOf" srcId="{E9E824AF-5BB8-4D68-A863-F00B56F164D9}" destId="{C247DBD3-2A2C-46BE-A9D7-FC550E95B066}" srcOrd="0" destOrd="0" presId="urn:microsoft.com/office/officeart/2005/8/layout/hierarchy6"/>
    <dgm:cxn modelId="{B5104499-4B64-4C7F-87AC-023609A7CB50}" type="presOf" srcId="{0A2F852E-7396-459D-A24D-58DC79898A70}" destId="{064A5F38-1FF6-4FD6-BC37-EB9E18733668}" srcOrd="0" destOrd="0" presId="urn:microsoft.com/office/officeart/2005/8/layout/hierarchy6"/>
    <dgm:cxn modelId="{D967EB9C-449E-4E0C-86B4-D090964E1A6E}" type="presOf" srcId="{EEE84D76-04B9-491F-B249-D363F9D05E74}" destId="{2FCA1346-959A-4DE2-BB97-82F21EC6C5C5}" srcOrd="0" destOrd="0" presId="urn:microsoft.com/office/officeart/2005/8/layout/hierarchy6"/>
    <dgm:cxn modelId="{3809C6A5-D924-4CB2-B145-49CC4967AC8C}" type="presOf" srcId="{6DB76FB3-1C58-4787-AA09-C474A7B7E9B3}" destId="{949B698D-B304-493E-9701-DA0358579E2F}" srcOrd="0" destOrd="0" presId="urn:microsoft.com/office/officeart/2005/8/layout/hierarchy6"/>
    <dgm:cxn modelId="{A245F6A9-AE57-4032-B8CB-588E4397A059}" srcId="{924A846F-AF63-4966-9320-E85F52B02283}" destId="{683C5F04-984A-4663-91FD-E8EF72848202}" srcOrd="0" destOrd="0" parTransId="{F0F3F0DC-ED02-4782-85D0-FF6D50EAFF22}" sibTransId="{6A5EA8D0-3672-4DEA-96C5-531BAB90BCC9}"/>
    <dgm:cxn modelId="{1D831BAB-349A-466C-9C4F-C258FBD2891A}" type="presOf" srcId="{E6DDA731-696B-4449-8453-563ED3BE7C06}" destId="{24174CBC-C1D8-46E0-8287-BC002FA64700}" srcOrd="0" destOrd="0" presId="urn:microsoft.com/office/officeart/2005/8/layout/hierarchy6"/>
    <dgm:cxn modelId="{8E6AD0B7-CE47-419C-B05A-1FF02D26CAB7}" srcId="{60425F8A-880F-4974-B4ED-3A1ECD745D1F}" destId="{924A846F-AF63-4966-9320-E85F52B02283}" srcOrd="0" destOrd="0" parTransId="{699AB6AB-7D18-4DE2-9808-7EF4589858D9}" sibTransId="{4F93A48D-CAC7-4365-82D6-82840472E074}"/>
    <dgm:cxn modelId="{17B4B4B8-C865-4ECC-9A1F-9473AA94E43C}" type="presOf" srcId="{568C7E26-2155-4524-8AD8-5AFAA1A93ED3}" destId="{4FF2ED4A-1212-42F7-A531-A844B8D8E34E}" srcOrd="0" destOrd="0" presId="urn:microsoft.com/office/officeart/2005/8/layout/hierarchy6"/>
    <dgm:cxn modelId="{25405ABF-BDE9-4AAB-80B2-C43E8116DD6F}" type="presOf" srcId="{FD06B824-52B5-4E89-BF5A-0BBCBF20CDAE}" destId="{54806C34-974E-47AE-944E-E167B055F59C}" srcOrd="0" destOrd="0" presId="urn:microsoft.com/office/officeart/2005/8/layout/hierarchy6"/>
    <dgm:cxn modelId="{7F8524CA-D4A5-442C-98FB-C8476A9FB277}" type="presOf" srcId="{161050B6-624E-414C-B704-CF1D9244B0B7}" destId="{65D519C2-DFF3-4708-8D0F-DC3DA54D64AC}" srcOrd="0" destOrd="0" presId="urn:microsoft.com/office/officeart/2005/8/layout/hierarchy6"/>
    <dgm:cxn modelId="{20B1DFCF-D136-42BD-97A9-B6762417B41E}" type="presOf" srcId="{AA156D99-1E7A-4745-AC60-FEDAF8D35400}" destId="{8623059B-95A9-4A8F-8AA5-ED1A9309597F}" srcOrd="0" destOrd="0" presId="urn:microsoft.com/office/officeart/2005/8/layout/hierarchy6"/>
    <dgm:cxn modelId="{8C965CD0-568E-466B-9176-33829964CA55}" type="presOf" srcId="{29369D3E-0EBF-4707-964E-548FF79B6AE3}" destId="{46141A44-536A-4BC5-B279-52FC2855A274}" srcOrd="0" destOrd="0" presId="urn:microsoft.com/office/officeart/2005/8/layout/hierarchy6"/>
    <dgm:cxn modelId="{EBAA5BD9-D16E-4CF7-916A-877BF1181756}" srcId="{F21109F2-4C36-4379-A04E-D335D430D977}" destId="{812DAE0A-5A60-42F0-9B1C-F38897BA15E5}" srcOrd="0" destOrd="0" parTransId="{0D51ECFB-852C-4288-BBF4-8D40B1314C63}" sibTransId="{C975D29E-C831-4965-8DCB-AB60BDD3483A}"/>
    <dgm:cxn modelId="{E91BB1DC-7EA4-41E1-A932-F8E1DEC7EBE1}" type="presOf" srcId="{A170B9C1-012A-4FE0-8196-B20CB127AA36}" destId="{E39AC379-35F1-4F74-8883-EA52696D1DCE}" srcOrd="0" destOrd="0" presId="urn:microsoft.com/office/officeart/2005/8/layout/hierarchy6"/>
    <dgm:cxn modelId="{A4F594DE-8E62-45D6-8933-D8910DF0CC5C}" type="presOf" srcId="{53585A69-B686-4A05-8F3C-7472ED77B725}" destId="{F647B765-9BF0-4AF3-8C88-C63DAB8EEFF0}" srcOrd="0" destOrd="0" presId="urn:microsoft.com/office/officeart/2005/8/layout/hierarchy6"/>
    <dgm:cxn modelId="{A2DA69E3-D316-4347-B723-F0064756F21A}" srcId="{48FF720E-1866-4F84-855F-FCE79A88FFCD}" destId="{60425F8A-880F-4974-B4ED-3A1ECD745D1F}" srcOrd="0" destOrd="0" parTransId="{4E2EBADB-9F58-4E48-AC14-84FC949A8BCE}" sibTransId="{B18E3052-759A-4BE3-93C7-1B7FBAD3F161}"/>
    <dgm:cxn modelId="{F42945ED-6307-47BB-9392-FBFA94EA8A2E}" type="presOf" srcId="{924A846F-AF63-4966-9320-E85F52B02283}" destId="{33DFA04E-A4EC-48B2-993F-5860988DC7E9}" srcOrd="0" destOrd="0" presId="urn:microsoft.com/office/officeart/2005/8/layout/hierarchy6"/>
    <dgm:cxn modelId="{53554CEF-E851-4D6A-B11E-4BF05BBF59F9}" srcId="{6E6FBED7-2E7C-4528-A96C-4D5C315D51D6}" destId="{1FA87BC7-1A54-4C99-9A8F-724F84403441}" srcOrd="0" destOrd="0" parTransId="{FD06B824-52B5-4E89-BF5A-0BBCBF20CDAE}" sibTransId="{E0872E66-67A7-4146-8FAD-30D05D3D47A3}"/>
    <dgm:cxn modelId="{3E75FDF2-5875-477F-B2BC-AECB5F5A398E}" srcId="{0A2F852E-7396-459D-A24D-58DC79898A70}" destId="{9234BD62-FC6C-497B-9DC8-9C680B208FED}" srcOrd="0" destOrd="0" parTransId="{074172F1-CE1D-4167-81F5-14C0FA96381D}" sibTransId="{90832CCF-BB17-4168-9A67-893241EAC103}"/>
    <dgm:cxn modelId="{4B3F5DF4-12C6-48A8-8B7D-F9CC33871277}" type="presOf" srcId="{FAC1D3C3-14A1-4D40-A518-8529DB54F5B4}" destId="{122B6616-93A9-416F-85EE-CE0499A8D83F}" srcOrd="0" destOrd="0" presId="urn:microsoft.com/office/officeart/2005/8/layout/hierarchy6"/>
    <dgm:cxn modelId="{DC6F73F7-1E8B-478E-AC1C-5305A899FF5A}" srcId="{60425F8A-880F-4974-B4ED-3A1ECD745D1F}" destId="{29369D3E-0EBF-4707-964E-548FF79B6AE3}" srcOrd="3" destOrd="0" parTransId="{EB29F813-F416-4219-897D-2DC7AD2E90F4}" sibTransId="{C30B683D-A6C6-46DA-B703-1C0F44792ACD}"/>
    <dgm:cxn modelId="{7F6ED0FB-3CBE-4773-BEDB-D3F509CCB6B6}" type="presOf" srcId="{C6A53DFC-C382-47AE-AB97-CA095CCC7C6A}" destId="{15ADB537-A2B3-4CDD-8E51-DBE158EDDD36}" srcOrd="0" destOrd="0" presId="urn:microsoft.com/office/officeart/2005/8/layout/hierarchy6"/>
    <dgm:cxn modelId="{6BEA87C6-908E-49AE-B8AA-AE535AD0DAE4}" type="presParOf" srcId="{DDD5B006-AA5A-412A-8923-D6F7EA64D1C7}" destId="{6215E4FD-30C3-4970-A4BE-06DAB5AF099C}" srcOrd="0" destOrd="0" presId="urn:microsoft.com/office/officeart/2005/8/layout/hierarchy6"/>
    <dgm:cxn modelId="{D9930D2B-E1B4-40C1-AB52-3C170D8ACF57}" type="presParOf" srcId="{6215E4FD-30C3-4970-A4BE-06DAB5AF099C}" destId="{1097C21F-AF8E-40D8-8FF1-F8E7B67BB051}" srcOrd="0" destOrd="0" presId="urn:microsoft.com/office/officeart/2005/8/layout/hierarchy6"/>
    <dgm:cxn modelId="{F7530B69-220D-4C8C-ABCA-EE43898B153F}" type="presParOf" srcId="{1097C21F-AF8E-40D8-8FF1-F8E7B67BB051}" destId="{66466769-C886-4CAA-A05A-F9C013093720}" srcOrd="0" destOrd="0" presId="urn:microsoft.com/office/officeart/2005/8/layout/hierarchy6"/>
    <dgm:cxn modelId="{F5E6B33D-24B7-4DDA-A63E-F66EB5CDD368}" type="presParOf" srcId="{66466769-C886-4CAA-A05A-F9C013093720}" destId="{D84DA181-3385-42D4-8FDE-7DFD0F808D78}" srcOrd="0" destOrd="0" presId="urn:microsoft.com/office/officeart/2005/8/layout/hierarchy6"/>
    <dgm:cxn modelId="{17CE7F2C-D9AE-4F43-B01A-8C95B1638ED1}" type="presParOf" srcId="{66466769-C886-4CAA-A05A-F9C013093720}" destId="{E7BC1C1A-AA4B-4B13-AC96-B9CF10963965}" srcOrd="1" destOrd="0" presId="urn:microsoft.com/office/officeart/2005/8/layout/hierarchy6"/>
    <dgm:cxn modelId="{FB79D293-8EE0-4396-BC47-E57DC5931F44}" type="presParOf" srcId="{E7BC1C1A-AA4B-4B13-AC96-B9CF10963965}" destId="{31FD23B5-6272-4953-84F2-DA36F2AC8D04}" srcOrd="0" destOrd="0" presId="urn:microsoft.com/office/officeart/2005/8/layout/hierarchy6"/>
    <dgm:cxn modelId="{6D741010-2257-42CB-88F8-C641E634D81A}" type="presParOf" srcId="{E7BC1C1A-AA4B-4B13-AC96-B9CF10963965}" destId="{A879C73E-D703-4EBD-AB2C-57D90147075C}" srcOrd="1" destOrd="0" presId="urn:microsoft.com/office/officeart/2005/8/layout/hierarchy6"/>
    <dgm:cxn modelId="{A6512A34-6CE1-471C-BF13-A85AEC80B099}" type="presParOf" srcId="{A879C73E-D703-4EBD-AB2C-57D90147075C}" destId="{33DFA04E-A4EC-48B2-993F-5860988DC7E9}" srcOrd="0" destOrd="0" presId="urn:microsoft.com/office/officeart/2005/8/layout/hierarchy6"/>
    <dgm:cxn modelId="{5FD5D61D-9509-4CAB-9EB1-5543A3184D04}" type="presParOf" srcId="{A879C73E-D703-4EBD-AB2C-57D90147075C}" destId="{9D7986ED-30BF-45E7-A414-4861C9D1508A}" srcOrd="1" destOrd="0" presId="urn:microsoft.com/office/officeart/2005/8/layout/hierarchy6"/>
    <dgm:cxn modelId="{8F6B1F31-CE91-4151-BBA7-4B6449DB7786}" type="presParOf" srcId="{9D7986ED-30BF-45E7-A414-4861C9D1508A}" destId="{AB0E9332-B0AD-4ABC-A7C1-EA732BA8254E}" srcOrd="0" destOrd="0" presId="urn:microsoft.com/office/officeart/2005/8/layout/hierarchy6"/>
    <dgm:cxn modelId="{4192D6CB-4C63-475D-B56E-B460E45C72CF}" type="presParOf" srcId="{9D7986ED-30BF-45E7-A414-4861C9D1508A}" destId="{A6C07E1B-53C3-4A5C-9883-9CFFFD425B3B}" srcOrd="1" destOrd="0" presId="urn:microsoft.com/office/officeart/2005/8/layout/hierarchy6"/>
    <dgm:cxn modelId="{2A6328FD-0ECF-4C60-812E-042221AFEDE4}" type="presParOf" srcId="{A6C07E1B-53C3-4A5C-9883-9CFFFD425B3B}" destId="{F1A3C75F-9206-4DEB-826B-2A348B566EBD}" srcOrd="0" destOrd="0" presId="urn:microsoft.com/office/officeart/2005/8/layout/hierarchy6"/>
    <dgm:cxn modelId="{7987E24C-449F-430F-ABB9-BB13F89EADDC}" type="presParOf" srcId="{A6C07E1B-53C3-4A5C-9883-9CFFFD425B3B}" destId="{A91951E7-E5AA-43D6-B1D6-A9F3D3B25B55}" srcOrd="1" destOrd="0" presId="urn:microsoft.com/office/officeart/2005/8/layout/hierarchy6"/>
    <dgm:cxn modelId="{49B08844-2329-4A80-9BE9-F692A2B36A3C}" type="presParOf" srcId="{A91951E7-E5AA-43D6-B1D6-A9F3D3B25B55}" destId="{A5207E05-D626-4CC1-B263-1AB4C2B2AA6A}" srcOrd="0" destOrd="0" presId="urn:microsoft.com/office/officeart/2005/8/layout/hierarchy6"/>
    <dgm:cxn modelId="{2D6AAAAA-8137-4BD7-A9B8-74578E6941A5}" type="presParOf" srcId="{A91951E7-E5AA-43D6-B1D6-A9F3D3B25B55}" destId="{0F8ACAE2-A75B-4C63-9526-E95029EB7265}" srcOrd="1" destOrd="0" presId="urn:microsoft.com/office/officeart/2005/8/layout/hierarchy6"/>
    <dgm:cxn modelId="{7CE7A519-7B83-4AF9-A17F-66CBF61146D7}" type="presParOf" srcId="{0F8ACAE2-A75B-4C63-9526-E95029EB7265}" destId="{69964B52-868D-4320-946A-48F476B832D5}" srcOrd="0" destOrd="0" presId="urn:microsoft.com/office/officeart/2005/8/layout/hierarchy6"/>
    <dgm:cxn modelId="{2D2A8389-E061-4FC1-B15A-3E1E5E2B5BE1}" type="presParOf" srcId="{0F8ACAE2-A75B-4C63-9526-E95029EB7265}" destId="{F2D4A16D-2863-4604-B83F-7F348D5908FE}" srcOrd="1" destOrd="0" presId="urn:microsoft.com/office/officeart/2005/8/layout/hierarchy6"/>
    <dgm:cxn modelId="{8294FA88-78C6-4693-8E50-047F79638FEE}" type="presParOf" srcId="{9D7986ED-30BF-45E7-A414-4861C9D1508A}" destId="{7C9B8B29-024E-4BFC-B0D9-8F96CC51227E}" srcOrd="2" destOrd="0" presId="urn:microsoft.com/office/officeart/2005/8/layout/hierarchy6"/>
    <dgm:cxn modelId="{7CE2452C-CE5B-47AD-B9FA-EEAD74A89853}" type="presParOf" srcId="{9D7986ED-30BF-45E7-A414-4861C9D1508A}" destId="{202D09FB-88E9-4CC3-9C15-08F6977620A6}" srcOrd="3" destOrd="0" presId="urn:microsoft.com/office/officeart/2005/8/layout/hierarchy6"/>
    <dgm:cxn modelId="{1822342C-14EF-432D-9E28-7126F4B2567D}" type="presParOf" srcId="{202D09FB-88E9-4CC3-9C15-08F6977620A6}" destId="{7B8BD6EC-0DD1-410A-8B84-4EA7E0BF94BA}" srcOrd="0" destOrd="0" presId="urn:microsoft.com/office/officeart/2005/8/layout/hierarchy6"/>
    <dgm:cxn modelId="{FFD655E5-7305-4EA2-80A8-A4FD7C28E286}" type="presParOf" srcId="{202D09FB-88E9-4CC3-9C15-08F6977620A6}" destId="{D9ECF3EA-0E25-43BC-BBE3-2F0097E7EBAE}" srcOrd="1" destOrd="0" presId="urn:microsoft.com/office/officeart/2005/8/layout/hierarchy6"/>
    <dgm:cxn modelId="{C3CB7C10-82BB-41DE-8166-32B7A225D87D}" type="presParOf" srcId="{D9ECF3EA-0E25-43BC-BBE3-2F0097E7EBAE}" destId="{1A1C645B-5552-4F42-951B-807B1E501844}" srcOrd="0" destOrd="0" presId="urn:microsoft.com/office/officeart/2005/8/layout/hierarchy6"/>
    <dgm:cxn modelId="{2F98159E-B0F7-41AE-A920-4A9C8EBB5EDA}" type="presParOf" srcId="{D9ECF3EA-0E25-43BC-BBE3-2F0097E7EBAE}" destId="{FC54C7C2-26BA-4D33-AD93-9D31AB052BFA}" srcOrd="1" destOrd="0" presId="urn:microsoft.com/office/officeart/2005/8/layout/hierarchy6"/>
    <dgm:cxn modelId="{1FFCBBB0-AEBC-4D3B-9BFB-76D6EB97B909}" type="presParOf" srcId="{FC54C7C2-26BA-4D33-AD93-9D31AB052BFA}" destId="{F647B765-9BF0-4AF3-8C88-C63DAB8EEFF0}" srcOrd="0" destOrd="0" presId="urn:microsoft.com/office/officeart/2005/8/layout/hierarchy6"/>
    <dgm:cxn modelId="{8D8F345C-8955-4BC5-94F5-B3C1F10BD058}" type="presParOf" srcId="{FC54C7C2-26BA-4D33-AD93-9D31AB052BFA}" destId="{75F66A57-4834-4E2C-A1E1-91988358713F}" srcOrd="1" destOrd="0" presId="urn:microsoft.com/office/officeart/2005/8/layout/hierarchy6"/>
    <dgm:cxn modelId="{AE0BB2C5-8221-4770-8613-6595C0CEE811}" type="presParOf" srcId="{9D7986ED-30BF-45E7-A414-4861C9D1508A}" destId="{6D9E071E-5DEB-4684-BFD4-D1648778B198}" srcOrd="4" destOrd="0" presId="urn:microsoft.com/office/officeart/2005/8/layout/hierarchy6"/>
    <dgm:cxn modelId="{17C21BD0-C857-4222-84F8-08D02E160966}" type="presParOf" srcId="{9D7986ED-30BF-45E7-A414-4861C9D1508A}" destId="{041084AA-BB2A-4230-B342-3348DFFD3BE2}" srcOrd="5" destOrd="0" presId="urn:microsoft.com/office/officeart/2005/8/layout/hierarchy6"/>
    <dgm:cxn modelId="{9B66B25F-65A3-446B-BC75-01E089BD69F9}" type="presParOf" srcId="{041084AA-BB2A-4230-B342-3348DFFD3BE2}" destId="{FB979C0E-BFA7-437D-8378-2E769994B4FA}" srcOrd="0" destOrd="0" presId="urn:microsoft.com/office/officeart/2005/8/layout/hierarchy6"/>
    <dgm:cxn modelId="{F01B9BF3-0E9E-464B-ADDE-D9069AA36017}" type="presParOf" srcId="{041084AA-BB2A-4230-B342-3348DFFD3BE2}" destId="{6625B701-7C28-41D2-8A96-230B4B38552D}" srcOrd="1" destOrd="0" presId="urn:microsoft.com/office/officeart/2005/8/layout/hierarchy6"/>
    <dgm:cxn modelId="{DBD8A547-A82E-40F9-B21E-4B81B0340A0E}" type="presParOf" srcId="{6625B701-7C28-41D2-8A96-230B4B38552D}" destId="{E39AC379-35F1-4F74-8883-EA52696D1DCE}" srcOrd="0" destOrd="0" presId="urn:microsoft.com/office/officeart/2005/8/layout/hierarchy6"/>
    <dgm:cxn modelId="{6B2089C5-F4C0-406E-8C2B-8267DDCD9B52}" type="presParOf" srcId="{6625B701-7C28-41D2-8A96-230B4B38552D}" destId="{D872C8EE-B0FB-46BE-A0A8-DC76A1F26B8C}" srcOrd="1" destOrd="0" presId="urn:microsoft.com/office/officeart/2005/8/layout/hierarchy6"/>
    <dgm:cxn modelId="{C3FB84B0-7113-4772-857A-FD278C3436DD}" type="presParOf" srcId="{D872C8EE-B0FB-46BE-A0A8-DC76A1F26B8C}" destId="{2FCA1346-959A-4DE2-BB97-82F21EC6C5C5}" srcOrd="0" destOrd="0" presId="urn:microsoft.com/office/officeart/2005/8/layout/hierarchy6"/>
    <dgm:cxn modelId="{D157CDC0-0FD4-412F-8D31-0AD6EE6AC8DF}" type="presParOf" srcId="{D872C8EE-B0FB-46BE-A0A8-DC76A1F26B8C}" destId="{C402F664-5737-4645-AC23-6B50EA3727A6}" srcOrd="1" destOrd="0" presId="urn:microsoft.com/office/officeart/2005/8/layout/hierarchy6"/>
    <dgm:cxn modelId="{DE501CD1-5BF9-4F6E-A302-95E490F9436B}" type="presParOf" srcId="{E7BC1C1A-AA4B-4B13-AC96-B9CF10963965}" destId="{B1482FCA-3EDC-47A2-9D89-39116FEE2605}" srcOrd="2" destOrd="0" presId="urn:microsoft.com/office/officeart/2005/8/layout/hierarchy6"/>
    <dgm:cxn modelId="{AE6E9B0C-9905-49AC-8648-7EC44632A00F}" type="presParOf" srcId="{E7BC1C1A-AA4B-4B13-AC96-B9CF10963965}" destId="{8D55B4EB-D6F7-42EC-B890-E1F910CA70B3}" srcOrd="3" destOrd="0" presId="urn:microsoft.com/office/officeart/2005/8/layout/hierarchy6"/>
    <dgm:cxn modelId="{5A3B3A8D-4481-4BC5-B88A-20C0F238ACFB}" type="presParOf" srcId="{8D55B4EB-D6F7-42EC-B890-E1F910CA70B3}" destId="{122B6616-93A9-416F-85EE-CE0499A8D83F}" srcOrd="0" destOrd="0" presId="urn:microsoft.com/office/officeart/2005/8/layout/hierarchy6"/>
    <dgm:cxn modelId="{510CDB26-41EE-4AE7-927B-680FCF87E33D}" type="presParOf" srcId="{8D55B4EB-D6F7-42EC-B890-E1F910CA70B3}" destId="{EB990703-A223-4A27-9853-D6F1A67DC73B}" srcOrd="1" destOrd="0" presId="urn:microsoft.com/office/officeart/2005/8/layout/hierarchy6"/>
    <dgm:cxn modelId="{4D82CAFE-16DF-4D4E-8209-B39EE5FEEA9B}" type="presParOf" srcId="{EB990703-A223-4A27-9853-D6F1A67DC73B}" destId="{8623059B-95A9-4A8F-8AA5-ED1A9309597F}" srcOrd="0" destOrd="0" presId="urn:microsoft.com/office/officeart/2005/8/layout/hierarchy6"/>
    <dgm:cxn modelId="{1EB03080-E5C7-409F-AFF5-E92C33AA4EF2}" type="presParOf" srcId="{EB990703-A223-4A27-9853-D6F1A67DC73B}" destId="{1302AB5C-4DD8-40A9-9CB3-C6493004DA62}" srcOrd="1" destOrd="0" presId="urn:microsoft.com/office/officeart/2005/8/layout/hierarchy6"/>
    <dgm:cxn modelId="{C5A2BC33-FC99-4F63-876C-3F5E5EC8563A}" type="presParOf" srcId="{1302AB5C-4DD8-40A9-9CB3-C6493004DA62}" destId="{064A5F38-1FF6-4FD6-BC37-EB9E18733668}" srcOrd="0" destOrd="0" presId="urn:microsoft.com/office/officeart/2005/8/layout/hierarchy6"/>
    <dgm:cxn modelId="{09BFDA30-32D3-48CA-BD50-B63A54BBF6EE}" type="presParOf" srcId="{1302AB5C-4DD8-40A9-9CB3-C6493004DA62}" destId="{E70EF49D-54B7-44FD-8127-4F419D15723B}" srcOrd="1" destOrd="0" presId="urn:microsoft.com/office/officeart/2005/8/layout/hierarchy6"/>
    <dgm:cxn modelId="{5FA4E704-60F5-4DF1-9F2D-8EBF65940D15}" type="presParOf" srcId="{E70EF49D-54B7-44FD-8127-4F419D15723B}" destId="{3FFFF2C9-99E9-4A9C-BF30-B84EE445EA26}" srcOrd="0" destOrd="0" presId="urn:microsoft.com/office/officeart/2005/8/layout/hierarchy6"/>
    <dgm:cxn modelId="{72F9DDD7-3A5A-4BFD-B2A4-8C9B85EE7CBD}" type="presParOf" srcId="{E70EF49D-54B7-44FD-8127-4F419D15723B}" destId="{04BB0E85-9AC4-4735-A635-258E4E0719C2}" srcOrd="1" destOrd="0" presId="urn:microsoft.com/office/officeart/2005/8/layout/hierarchy6"/>
    <dgm:cxn modelId="{3DF1A0D0-2BFE-4F56-B776-847F71762578}" type="presParOf" srcId="{04BB0E85-9AC4-4735-A635-258E4E0719C2}" destId="{6C860E44-F04B-4745-8613-2D5CDA25A938}" srcOrd="0" destOrd="0" presId="urn:microsoft.com/office/officeart/2005/8/layout/hierarchy6"/>
    <dgm:cxn modelId="{7CFAF3F7-E615-46E1-A20E-675051127A44}" type="presParOf" srcId="{04BB0E85-9AC4-4735-A635-258E4E0719C2}" destId="{875AF20E-1C5E-40D7-8811-6E2306A84563}" srcOrd="1" destOrd="0" presId="urn:microsoft.com/office/officeart/2005/8/layout/hierarchy6"/>
    <dgm:cxn modelId="{5488CE0B-7C96-44C7-A0CA-FF3148A3036E}" type="presParOf" srcId="{EB990703-A223-4A27-9853-D6F1A67DC73B}" destId="{51FC7E0B-0FA9-43DF-B04F-0BCA87871FDC}" srcOrd="2" destOrd="0" presId="urn:microsoft.com/office/officeart/2005/8/layout/hierarchy6"/>
    <dgm:cxn modelId="{CD023E7D-CDFC-47FF-B7D1-D32B9D106EAE}" type="presParOf" srcId="{EB990703-A223-4A27-9853-D6F1A67DC73B}" destId="{F155B7E1-99FD-4608-85DD-45D657280CF8}" srcOrd="3" destOrd="0" presId="urn:microsoft.com/office/officeart/2005/8/layout/hierarchy6"/>
    <dgm:cxn modelId="{DEFA3EE2-FF28-44A5-9A48-34FD60AE4359}" type="presParOf" srcId="{F155B7E1-99FD-4608-85DD-45D657280CF8}" destId="{79EFBBF4-153E-437B-9F23-A0CA57D7B594}" srcOrd="0" destOrd="0" presId="urn:microsoft.com/office/officeart/2005/8/layout/hierarchy6"/>
    <dgm:cxn modelId="{192BA16B-1DB0-4001-86B2-FAEEB28B482B}" type="presParOf" srcId="{F155B7E1-99FD-4608-85DD-45D657280CF8}" destId="{0B147436-5C65-4561-92E0-28F502C6BB84}" srcOrd="1" destOrd="0" presId="urn:microsoft.com/office/officeart/2005/8/layout/hierarchy6"/>
    <dgm:cxn modelId="{BE9CB42A-DF48-46F9-A8ED-383C22C79A07}" type="presParOf" srcId="{0B147436-5C65-4561-92E0-28F502C6BB84}" destId="{041EFFD1-F6EC-48E5-B0BA-C00D7845D125}" srcOrd="0" destOrd="0" presId="urn:microsoft.com/office/officeart/2005/8/layout/hierarchy6"/>
    <dgm:cxn modelId="{77471A49-7BB0-4274-A2BE-D5924B068E25}" type="presParOf" srcId="{0B147436-5C65-4561-92E0-28F502C6BB84}" destId="{C8E784B4-2FC9-452F-BDB1-BF51C81FC3FE}" srcOrd="1" destOrd="0" presId="urn:microsoft.com/office/officeart/2005/8/layout/hierarchy6"/>
    <dgm:cxn modelId="{40B64936-7EB5-44AF-8AAC-C27E038FC28A}" type="presParOf" srcId="{C8E784B4-2FC9-452F-BDB1-BF51C81FC3FE}" destId="{3A698E10-8BFB-4269-A961-E246987C0209}" srcOrd="0" destOrd="0" presId="urn:microsoft.com/office/officeart/2005/8/layout/hierarchy6"/>
    <dgm:cxn modelId="{F94BEAED-3537-4FC2-B4C4-AFD8DEC6C943}" type="presParOf" srcId="{C8E784B4-2FC9-452F-BDB1-BF51C81FC3FE}" destId="{EF9B9BB3-1123-40A7-9C66-B8A04537C487}" srcOrd="1" destOrd="0" presId="urn:microsoft.com/office/officeart/2005/8/layout/hierarchy6"/>
    <dgm:cxn modelId="{4B67B804-AD0A-4886-9046-8745EB008B8F}" type="presParOf" srcId="{E7BC1C1A-AA4B-4B13-AC96-B9CF10963965}" destId="{ED79C900-7855-472A-9327-7F2EC893044C}" srcOrd="4" destOrd="0" presId="urn:microsoft.com/office/officeart/2005/8/layout/hierarchy6"/>
    <dgm:cxn modelId="{A749C6EE-4B04-4B32-921D-E502F64D5BD0}" type="presParOf" srcId="{E7BC1C1A-AA4B-4B13-AC96-B9CF10963965}" destId="{058EDA47-4721-4665-989A-2EBBB72BB0B9}" srcOrd="5" destOrd="0" presId="urn:microsoft.com/office/officeart/2005/8/layout/hierarchy6"/>
    <dgm:cxn modelId="{10095522-12BE-4FB5-B065-FA885B51C61D}" type="presParOf" srcId="{058EDA47-4721-4665-989A-2EBBB72BB0B9}" destId="{8B83F1F2-13EF-49B3-A563-1BBD1F925167}" srcOrd="0" destOrd="0" presId="urn:microsoft.com/office/officeart/2005/8/layout/hierarchy6"/>
    <dgm:cxn modelId="{3A015586-F959-4F2B-BC4F-4FC3726F9DF8}" type="presParOf" srcId="{058EDA47-4721-4665-989A-2EBBB72BB0B9}" destId="{6C10B980-6839-4D56-A16B-85154753666A}" srcOrd="1" destOrd="0" presId="urn:microsoft.com/office/officeart/2005/8/layout/hierarchy6"/>
    <dgm:cxn modelId="{27EE9D32-1F89-40EA-8C6F-61F8B61B0771}" type="presParOf" srcId="{6C10B980-6839-4D56-A16B-85154753666A}" destId="{24174CBC-C1D8-46E0-8287-BC002FA64700}" srcOrd="0" destOrd="0" presId="urn:microsoft.com/office/officeart/2005/8/layout/hierarchy6"/>
    <dgm:cxn modelId="{D98BE861-7FDD-4FFF-B4D4-B628E1197523}" type="presParOf" srcId="{6C10B980-6839-4D56-A16B-85154753666A}" destId="{A609BEB7-3E71-48DF-AAB6-532647A009B6}" srcOrd="1" destOrd="0" presId="urn:microsoft.com/office/officeart/2005/8/layout/hierarchy6"/>
    <dgm:cxn modelId="{71CF9285-97F8-47E8-B76D-ACF42CD00467}" type="presParOf" srcId="{A609BEB7-3E71-48DF-AAB6-532647A009B6}" destId="{AD2DED23-C0CB-4E90-B2FB-AD45C0065C85}" srcOrd="0" destOrd="0" presId="urn:microsoft.com/office/officeart/2005/8/layout/hierarchy6"/>
    <dgm:cxn modelId="{D77927F1-5B6D-48A3-AEF6-34EDCDD0EF70}" type="presParOf" srcId="{A609BEB7-3E71-48DF-AAB6-532647A009B6}" destId="{7ABB5ED1-2DAC-4BD6-B9FF-C70A37866E11}" srcOrd="1" destOrd="0" presId="urn:microsoft.com/office/officeart/2005/8/layout/hierarchy6"/>
    <dgm:cxn modelId="{71186EB1-A52C-41B0-9F23-8F378459BCD2}" type="presParOf" srcId="{7ABB5ED1-2DAC-4BD6-B9FF-C70A37866E11}" destId="{54806C34-974E-47AE-944E-E167B055F59C}" srcOrd="0" destOrd="0" presId="urn:microsoft.com/office/officeart/2005/8/layout/hierarchy6"/>
    <dgm:cxn modelId="{D4215E0A-5EF2-4971-AFCB-4FA784116EEE}" type="presParOf" srcId="{7ABB5ED1-2DAC-4BD6-B9FF-C70A37866E11}" destId="{31390197-9CEF-403C-929C-0168ACA5A1BE}" srcOrd="1" destOrd="0" presId="urn:microsoft.com/office/officeart/2005/8/layout/hierarchy6"/>
    <dgm:cxn modelId="{CC954013-C116-436D-AE9F-AB9C01F55BE5}" type="presParOf" srcId="{31390197-9CEF-403C-929C-0168ACA5A1BE}" destId="{E16FAC13-01FB-42E6-B1AC-238BC95E5668}" srcOrd="0" destOrd="0" presId="urn:microsoft.com/office/officeart/2005/8/layout/hierarchy6"/>
    <dgm:cxn modelId="{3BBF8208-132F-4604-991F-EDC7D27583CB}" type="presParOf" srcId="{31390197-9CEF-403C-929C-0168ACA5A1BE}" destId="{3CB595C2-5919-46B1-945E-08758CADE0D5}" srcOrd="1" destOrd="0" presId="urn:microsoft.com/office/officeart/2005/8/layout/hierarchy6"/>
    <dgm:cxn modelId="{4F89B82F-139A-4C33-A64F-FE6A0F4C35E9}" type="presParOf" srcId="{6C10B980-6839-4D56-A16B-85154753666A}" destId="{4FF2ED4A-1212-42F7-A531-A844B8D8E34E}" srcOrd="2" destOrd="0" presId="urn:microsoft.com/office/officeart/2005/8/layout/hierarchy6"/>
    <dgm:cxn modelId="{90D2EB2B-F90C-4C3F-A3F6-1A1469363F65}" type="presParOf" srcId="{6C10B980-6839-4D56-A16B-85154753666A}" destId="{1B82A8C4-419B-4F39-9945-DC8AE67D37B8}" srcOrd="3" destOrd="0" presId="urn:microsoft.com/office/officeart/2005/8/layout/hierarchy6"/>
    <dgm:cxn modelId="{F27A3CE2-A41A-4719-A442-B300E64F6E36}" type="presParOf" srcId="{1B82A8C4-419B-4F39-9945-DC8AE67D37B8}" destId="{D288645A-D5FA-441B-9662-895E66343A2F}" srcOrd="0" destOrd="0" presId="urn:microsoft.com/office/officeart/2005/8/layout/hierarchy6"/>
    <dgm:cxn modelId="{CF6F886E-5A81-4280-80A3-032E4E08DD88}" type="presParOf" srcId="{1B82A8C4-419B-4F39-9945-DC8AE67D37B8}" destId="{85F4388C-1BD7-4BCA-9079-DD8F2FCE6E87}" srcOrd="1" destOrd="0" presId="urn:microsoft.com/office/officeart/2005/8/layout/hierarchy6"/>
    <dgm:cxn modelId="{119473F0-8928-477C-B581-91A46E26E5EF}" type="presParOf" srcId="{85F4388C-1BD7-4BCA-9079-DD8F2FCE6E87}" destId="{C247DBD3-2A2C-46BE-A9D7-FC550E95B066}" srcOrd="0" destOrd="0" presId="urn:microsoft.com/office/officeart/2005/8/layout/hierarchy6"/>
    <dgm:cxn modelId="{F9801CB5-A69A-4F0F-9B27-D748BDF93FD0}" type="presParOf" srcId="{85F4388C-1BD7-4BCA-9079-DD8F2FCE6E87}" destId="{933427E5-2A18-43E0-8FC1-CD7FA74A6B50}" srcOrd="1" destOrd="0" presId="urn:microsoft.com/office/officeart/2005/8/layout/hierarchy6"/>
    <dgm:cxn modelId="{15CB466C-EF3E-4ED5-BF7C-3689569EBD32}" type="presParOf" srcId="{933427E5-2A18-43E0-8FC1-CD7FA74A6B50}" destId="{B00D3B9B-CD31-4F14-995C-89D015CDB4C2}" srcOrd="0" destOrd="0" presId="urn:microsoft.com/office/officeart/2005/8/layout/hierarchy6"/>
    <dgm:cxn modelId="{742F2C2C-94C0-4056-A9D4-AD7A9D5A9AAA}" type="presParOf" srcId="{933427E5-2A18-43E0-8FC1-CD7FA74A6B50}" destId="{0FDB5381-7692-4CD8-98A0-50CD1F4512E8}" srcOrd="1" destOrd="0" presId="urn:microsoft.com/office/officeart/2005/8/layout/hierarchy6"/>
    <dgm:cxn modelId="{77970708-A32D-4EEC-9672-88BB7FFA1292}" type="presParOf" srcId="{E7BC1C1A-AA4B-4B13-AC96-B9CF10963965}" destId="{5FC31363-1770-4A74-BD1F-BAB31858D01D}" srcOrd="6" destOrd="0" presId="urn:microsoft.com/office/officeart/2005/8/layout/hierarchy6"/>
    <dgm:cxn modelId="{2BC07BA8-A4B0-4B76-B0C2-F97F74C3E774}" type="presParOf" srcId="{E7BC1C1A-AA4B-4B13-AC96-B9CF10963965}" destId="{1B106681-6616-45A3-9FCB-B9F2F03EBFC4}" srcOrd="7" destOrd="0" presId="urn:microsoft.com/office/officeart/2005/8/layout/hierarchy6"/>
    <dgm:cxn modelId="{806BB7EF-9BE5-437D-AB74-64FD2C4872C3}" type="presParOf" srcId="{1B106681-6616-45A3-9FCB-B9F2F03EBFC4}" destId="{46141A44-536A-4BC5-B279-52FC2855A274}" srcOrd="0" destOrd="0" presId="urn:microsoft.com/office/officeart/2005/8/layout/hierarchy6"/>
    <dgm:cxn modelId="{6460F52A-5914-4E24-AB34-B916273549BD}" type="presParOf" srcId="{1B106681-6616-45A3-9FCB-B9F2F03EBFC4}" destId="{A89CCA7F-EE8E-4591-B682-94E2B601DF3D}" srcOrd="1" destOrd="0" presId="urn:microsoft.com/office/officeart/2005/8/layout/hierarchy6"/>
    <dgm:cxn modelId="{08A0409C-C5E7-4F5F-8F0A-9F3B6053A865}" type="presParOf" srcId="{A89CCA7F-EE8E-4591-B682-94E2B601DF3D}" destId="{CD794E51-148A-4229-B5A0-FABE7539F278}" srcOrd="0" destOrd="0" presId="urn:microsoft.com/office/officeart/2005/8/layout/hierarchy6"/>
    <dgm:cxn modelId="{0DA79855-A1AD-4ED1-8323-E10B58961A90}" type="presParOf" srcId="{A89CCA7F-EE8E-4591-B682-94E2B601DF3D}" destId="{3EAC5B7B-B656-431D-82A3-D29966BC2907}" srcOrd="1" destOrd="0" presId="urn:microsoft.com/office/officeart/2005/8/layout/hierarchy6"/>
    <dgm:cxn modelId="{9B7341F7-692C-4D2D-A70E-6F07B5E48A3A}" type="presParOf" srcId="{3EAC5B7B-B656-431D-82A3-D29966BC2907}" destId="{27BB9739-A98D-4C3D-AFD3-026A8F780BB1}" srcOrd="0" destOrd="0" presId="urn:microsoft.com/office/officeart/2005/8/layout/hierarchy6"/>
    <dgm:cxn modelId="{D4DCED0A-5C76-402D-A294-781B7C641586}" type="presParOf" srcId="{3EAC5B7B-B656-431D-82A3-D29966BC2907}" destId="{85A60F41-20AD-40D1-8BA8-9983A1B73B0E}" srcOrd="1" destOrd="0" presId="urn:microsoft.com/office/officeart/2005/8/layout/hierarchy6"/>
    <dgm:cxn modelId="{46D765E9-2FA6-485D-A838-10ADB52B174B}" type="presParOf" srcId="{85A60F41-20AD-40D1-8BA8-9983A1B73B0E}" destId="{65D519C2-DFF3-4708-8D0F-DC3DA54D64AC}" srcOrd="0" destOrd="0" presId="urn:microsoft.com/office/officeart/2005/8/layout/hierarchy6"/>
    <dgm:cxn modelId="{30E8E507-49BD-4EA4-83B6-16DB63C6D9CD}" type="presParOf" srcId="{85A60F41-20AD-40D1-8BA8-9983A1B73B0E}" destId="{51DAFC69-1497-43FB-98F5-79F2A43A5CC6}" srcOrd="1" destOrd="0" presId="urn:microsoft.com/office/officeart/2005/8/layout/hierarchy6"/>
    <dgm:cxn modelId="{4C1F0BAA-C1FA-49C7-B35E-DDFA007F2DA7}" type="presParOf" srcId="{51DAFC69-1497-43FB-98F5-79F2A43A5CC6}" destId="{427C50CE-B869-4E9F-8566-8CEC3E14CAEA}" srcOrd="0" destOrd="0" presId="urn:microsoft.com/office/officeart/2005/8/layout/hierarchy6"/>
    <dgm:cxn modelId="{B11BC7AB-D0B7-41DC-869E-ADBB02C08482}" type="presParOf" srcId="{51DAFC69-1497-43FB-98F5-79F2A43A5CC6}" destId="{B7D993A6-D535-4259-9385-131BACD4E238}" srcOrd="1" destOrd="0" presId="urn:microsoft.com/office/officeart/2005/8/layout/hierarchy6"/>
    <dgm:cxn modelId="{0B397790-CC19-4AD9-98D2-C82CA154B039}" type="presParOf" srcId="{A89CCA7F-EE8E-4591-B682-94E2B601DF3D}" destId="{15ADB537-A2B3-4CDD-8E51-DBE158EDDD36}" srcOrd="2" destOrd="0" presId="urn:microsoft.com/office/officeart/2005/8/layout/hierarchy6"/>
    <dgm:cxn modelId="{2211B9BB-B806-4388-846C-FE1F0C5ED523}" type="presParOf" srcId="{A89CCA7F-EE8E-4591-B682-94E2B601DF3D}" destId="{1719E24B-22B5-4B24-8E32-60851C82A74B}" srcOrd="3" destOrd="0" presId="urn:microsoft.com/office/officeart/2005/8/layout/hierarchy6"/>
    <dgm:cxn modelId="{D1CEEBFB-4D28-4942-A5F9-71A79C286F65}" type="presParOf" srcId="{1719E24B-22B5-4B24-8E32-60851C82A74B}" destId="{949B698D-B304-493E-9701-DA0358579E2F}" srcOrd="0" destOrd="0" presId="urn:microsoft.com/office/officeart/2005/8/layout/hierarchy6"/>
    <dgm:cxn modelId="{45B605BE-B8B6-4035-A271-663C77F10AA1}" type="presParOf" srcId="{1719E24B-22B5-4B24-8E32-60851C82A74B}" destId="{E9FA819C-6E4E-4663-ABF0-2088D07B70C9}" srcOrd="1" destOrd="0" presId="urn:microsoft.com/office/officeart/2005/8/layout/hierarchy6"/>
    <dgm:cxn modelId="{E64FFE42-BC05-49FF-BBBC-23CCD279A406}" type="presParOf" srcId="{E9FA819C-6E4E-4663-ABF0-2088D07B70C9}" destId="{49F44E03-4283-4245-969F-17D26B7EAB41}" srcOrd="0" destOrd="0" presId="urn:microsoft.com/office/officeart/2005/8/layout/hierarchy6"/>
    <dgm:cxn modelId="{E1B32B08-AFE3-4EB3-B580-D2216C037B37}" type="presParOf" srcId="{E9FA819C-6E4E-4663-ABF0-2088D07B70C9}" destId="{3F89DEAE-825C-4D20-A7AE-DA021FDC5FB1}" srcOrd="1" destOrd="0" presId="urn:microsoft.com/office/officeart/2005/8/layout/hierarchy6"/>
    <dgm:cxn modelId="{31174E88-B0B4-4BBD-8E49-7CF662BA6FB5}" type="presParOf" srcId="{3F89DEAE-825C-4D20-A7AE-DA021FDC5FB1}" destId="{7DEDFE86-163C-450C-8860-BF2AF0FA7233}" srcOrd="0" destOrd="0" presId="urn:microsoft.com/office/officeart/2005/8/layout/hierarchy6"/>
    <dgm:cxn modelId="{20F27E0E-EED6-4247-930D-1C0DBE6E1836}" type="presParOf" srcId="{3F89DEAE-825C-4D20-A7AE-DA021FDC5FB1}" destId="{3BDE872D-299E-4C7D-8D30-B5584584B062}" srcOrd="1" destOrd="0" presId="urn:microsoft.com/office/officeart/2005/8/layout/hierarchy6"/>
    <dgm:cxn modelId="{56958913-CB45-4AD3-B5D4-9EEE4C63983C}" type="presParOf" srcId="{DDD5B006-AA5A-412A-8923-D6F7EA64D1C7}" destId="{D543B085-CC6B-4BB1-95B9-82AA4806929A}" srcOrd="1" destOrd="0" presId="urn:microsoft.com/office/officeart/2005/8/layout/hierarchy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4DA181-3385-42D4-8FDE-7DFD0F808D78}">
      <dsp:nvSpPr>
        <dsp:cNvPr id="0" name=""/>
        <dsp:cNvSpPr/>
      </dsp:nvSpPr>
      <dsp:spPr>
        <a:xfrm>
          <a:off x="5423290" y="1460242"/>
          <a:ext cx="1576035" cy="655702"/>
        </a:xfrm>
        <a:prstGeom prst="roundRect">
          <a:avLst>
            <a:gd name="adj" fmla="val 10000"/>
          </a:avLst>
        </a:prstGeom>
        <a:solidFill>
          <a:srgbClr val="4472C4">
            <a:lumMod val="40000"/>
            <a:lumOff val="6000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t-EE" sz="1000" kern="1200" dirty="0">
              <a:solidFill>
                <a:srgbClr val="FF0000"/>
              </a:solidFill>
              <a:latin typeface="Calibri" panose="020F0502020204030204"/>
              <a:ea typeface="+mn-ea"/>
              <a:cs typeface="+mn-cs"/>
            </a:rPr>
            <a:t>Energy </a:t>
          </a:r>
          <a:r>
            <a:rPr lang="et-EE" sz="1000" kern="1200" dirty="0" err="1">
              <a:solidFill>
                <a:srgbClr val="FF0000"/>
              </a:solidFill>
              <a:latin typeface="Calibri" panose="020F0502020204030204"/>
              <a:ea typeface="+mn-ea"/>
              <a:cs typeface="+mn-cs"/>
            </a:rPr>
            <a:t>storage</a:t>
          </a:r>
          <a:r>
            <a:rPr lang="et-EE" sz="1000" kern="1200" dirty="0">
              <a:solidFill>
                <a:srgbClr val="FF0000"/>
              </a:solidFill>
              <a:latin typeface="Calibri" panose="020F0502020204030204"/>
              <a:ea typeface="+mn-ea"/>
              <a:cs typeface="+mn-cs"/>
            </a:rPr>
            <a:t> </a:t>
          </a:r>
          <a:r>
            <a:rPr lang="et-EE" sz="1000" kern="1200" dirty="0" err="1">
              <a:solidFill>
                <a:srgbClr val="FF0000"/>
              </a:solidFill>
              <a:latin typeface="Calibri" panose="020F0502020204030204"/>
              <a:ea typeface="+mn-ea"/>
              <a:cs typeface="+mn-cs"/>
            </a:rPr>
            <a:t>technologies</a:t>
          </a:r>
          <a:endParaRPr lang="en-US" sz="1000" kern="1200" dirty="0">
            <a:solidFill>
              <a:srgbClr val="FF0000"/>
            </a:solidFill>
            <a:latin typeface="Calibri" panose="020F0502020204030204"/>
            <a:ea typeface="+mn-ea"/>
            <a:cs typeface="+mn-cs"/>
          </a:endParaRPr>
        </a:p>
      </dsp:txBody>
      <dsp:txXfrm>
        <a:off x="5442495" y="1479447"/>
        <a:ext cx="1537625" cy="617292"/>
      </dsp:txXfrm>
    </dsp:sp>
    <dsp:sp modelId="{31FD23B5-6272-4953-84F2-DA36F2AC8D04}">
      <dsp:nvSpPr>
        <dsp:cNvPr id="0" name=""/>
        <dsp:cNvSpPr/>
      </dsp:nvSpPr>
      <dsp:spPr>
        <a:xfrm>
          <a:off x="1776801" y="2115944"/>
          <a:ext cx="4434506" cy="262280"/>
        </a:xfrm>
        <a:custGeom>
          <a:avLst/>
          <a:gdLst/>
          <a:ahLst/>
          <a:cxnLst/>
          <a:rect l="0" t="0" r="0" b="0"/>
          <a:pathLst>
            <a:path>
              <a:moveTo>
                <a:pt x="4582242" y="0"/>
              </a:moveTo>
              <a:lnTo>
                <a:pt x="4582242" y="118449"/>
              </a:lnTo>
              <a:lnTo>
                <a:pt x="0" y="118449"/>
              </a:lnTo>
              <a:lnTo>
                <a:pt x="0" y="236898"/>
              </a:lnTo>
            </a:path>
          </a:pathLst>
        </a:custGeom>
        <a:noFill/>
        <a:ln w="12700" cap="flat" cmpd="sng" algn="ctr">
          <a:solidFill>
            <a:srgbClr val="4472C4">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33DFA04E-A4EC-48B2-993F-5860988DC7E9}">
      <dsp:nvSpPr>
        <dsp:cNvPr id="0" name=""/>
        <dsp:cNvSpPr/>
      </dsp:nvSpPr>
      <dsp:spPr>
        <a:xfrm>
          <a:off x="782537" y="2378225"/>
          <a:ext cx="1988528" cy="655702"/>
        </a:xfrm>
        <a:prstGeom prst="roundRect">
          <a:avLst>
            <a:gd name="adj" fmla="val 10000"/>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t-EE" sz="1000" kern="1200" dirty="0" err="1">
              <a:solidFill>
                <a:sysClr val="window" lastClr="FFFFFF"/>
              </a:solidFill>
              <a:latin typeface="Calibri" panose="020F0502020204030204"/>
              <a:ea typeface="+mn-ea"/>
              <a:cs typeface="+mn-cs"/>
            </a:rPr>
            <a:t>Mechanical</a:t>
          </a:r>
          <a:r>
            <a:rPr lang="et-EE" sz="1000" kern="1200" dirty="0">
              <a:solidFill>
                <a:sysClr val="window" lastClr="FFFFFF"/>
              </a:solidFill>
              <a:latin typeface="Calibri" panose="020F0502020204030204"/>
              <a:ea typeface="+mn-ea"/>
              <a:cs typeface="+mn-cs"/>
            </a:rPr>
            <a:t> </a:t>
          </a:r>
          <a:r>
            <a:rPr lang="et-EE" sz="1000" kern="1200" dirty="0" err="1">
              <a:solidFill>
                <a:sysClr val="window" lastClr="FFFFFF"/>
              </a:solidFill>
              <a:latin typeface="Calibri" panose="020F0502020204030204"/>
              <a:ea typeface="+mn-ea"/>
              <a:cs typeface="+mn-cs"/>
            </a:rPr>
            <a:t>energy</a:t>
          </a:r>
          <a:r>
            <a:rPr lang="et-EE" sz="1000" kern="1200" dirty="0">
              <a:solidFill>
                <a:sysClr val="window" lastClr="FFFFFF"/>
              </a:solidFill>
              <a:latin typeface="Calibri" panose="020F0502020204030204"/>
              <a:ea typeface="+mn-ea"/>
              <a:cs typeface="+mn-cs"/>
            </a:rPr>
            <a:t> </a:t>
          </a:r>
          <a:r>
            <a:rPr lang="et-EE" sz="1000" kern="1200" dirty="0" err="1">
              <a:solidFill>
                <a:sysClr val="window" lastClr="FFFFFF"/>
              </a:solidFill>
              <a:latin typeface="Calibri" panose="020F0502020204030204"/>
              <a:ea typeface="+mn-ea"/>
              <a:cs typeface="+mn-cs"/>
            </a:rPr>
            <a:t>storage</a:t>
          </a:r>
          <a:endParaRPr lang="en-US" sz="1000" kern="1200" dirty="0">
            <a:solidFill>
              <a:sysClr val="window" lastClr="FFFFFF"/>
            </a:solidFill>
            <a:latin typeface="Calibri" panose="020F0502020204030204"/>
            <a:ea typeface="+mn-ea"/>
            <a:cs typeface="+mn-cs"/>
          </a:endParaRPr>
        </a:p>
      </dsp:txBody>
      <dsp:txXfrm>
        <a:off x="801742" y="2397430"/>
        <a:ext cx="1950118" cy="617292"/>
      </dsp:txXfrm>
    </dsp:sp>
    <dsp:sp modelId="{AB0E9332-B0AD-4ABC-A7C1-EA732BA8254E}">
      <dsp:nvSpPr>
        <dsp:cNvPr id="0" name=""/>
        <dsp:cNvSpPr/>
      </dsp:nvSpPr>
      <dsp:spPr>
        <a:xfrm>
          <a:off x="498182" y="3033927"/>
          <a:ext cx="1278619" cy="262280"/>
        </a:xfrm>
        <a:custGeom>
          <a:avLst/>
          <a:gdLst/>
          <a:ahLst/>
          <a:cxnLst/>
          <a:rect l="0" t="0" r="0" b="0"/>
          <a:pathLst>
            <a:path>
              <a:moveTo>
                <a:pt x="1154881" y="0"/>
              </a:moveTo>
              <a:lnTo>
                <a:pt x="1154881" y="118449"/>
              </a:lnTo>
              <a:lnTo>
                <a:pt x="0" y="118449"/>
              </a:lnTo>
              <a:lnTo>
                <a:pt x="0" y="236898"/>
              </a:lnTo>
            </a:path>
          </a:pathLst>
        </a:custGeom>
        <a:noFill/>
        <a:ln w="12700" cap="flat" cmpd="sng" algn="ctr">
          <a:solidFill>
            <a:srgbClr val="70AD47">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F1A3C75F-9206-4DEB-826B-2A348B566EBD}">
      <dsp:nvSpPr>
        <dsp:cNvPr id="0" name=""/>
        <dsp:cNvSpPr/>
      </dsp:nvSpPr>
      <dsp:spPr>
        <a:xfrm>
          <a:off x="6405" y="3296208"/>
          <a:ext cx="983553" cy="655702"/>
        </a:xfrm>
        <a:prstGeom prst="roundRect">
          <a:avLst>
            <a:gd name="adj" fmla="val 10000"/>
          </a:avLst>
        </a:prstGeom>
        <a:solidFill>
          <a:srgbClr val="70AD47">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t-EE" sz="1000" kern="1200" dirty="0" err="1">
              <a:solidFill>
                <a:sysClr val="window" lastClr="FFFFFF"/>
              </a:solidFill>
              <a:latin typeface="Calibri" panose="020F0502020204030204"/>
              <a:ea typeface="+mn-ea"/>
              <a:cs typeface="+mn-cs"/>
            </a:rPr>
            <a:t>Pumped</a:t>
          </a:r>
          <a:r>
            <a:rPr lang="et-EE" sz="1000" kern="1200" dirty="0">
              <a:solidFill>
                <a:sysClr val="window" lastClr="FFFFFF"/>
              </a:solidFill>
              <a:latin typeface="Calibri" panose="020F0502020204030204"/>
              <a:ea typeface="+mn-ea"/>
              <a:cs typeface="+mn-cs"/>
            </a:rPr>
            <a:t> </a:t>
          </a:r>
          <a:r>
            <a:rPr lang="et-EE" sz="1000" kern="1200" dirty="0" err="1">
              <a:solidFill>
                <a:sysClr val="window" lastClr="FFFFFF"/>
              </a:solidFill>
              <a:latin typeface="Calibri" panose="020F0502020204030204"/>
              <a:ea typeface="+mn-ea"/>
              <a:cs typeface="+mn-cs"/>
            </a:rPr>
            <a:t>hydroelectric</a:t>
          </a:r>
          <a:r>
            <a:rPr lang="et-EE" sz="1000" kern="1200" dirty="0">
              <a:solidFill>
                <a:sysClr val="window" lastClr="FFFFFF"/>
              </a:solidFill>
              <a:latin typeface="Calibri" panose="020F0502020204030204"/>
              <a:ea typeface="+mn-ea"/>
              <a:cs typeface="+mn-cs"/>
            </a:rPr>
            <a:t> </a:t>
          </a:r>
          <a:r>
            <a:rPr lang="et-EE" sz="1000" kern="1200" dirty="0" err="1">
              <a:solidFill>
                <a:sysClr val="window" lastClr="FFFFFF"/>
              </a:solidFill>
              <a:latin typeface="Calibri" panose="020F0502020204030204"/>
              <a:ea typeface="+mn-ea"/>
              <a:cs typeface="+mn-cs"/>
            </a:rPr>
            <a:t>energy</a:t>
          </a:r>
          <a:r>
            <a:rPr lang="et-EE" sz="1000" kern="1200" dirty="0">
              <a:solidFill>
                <a:sysClr val="window" lastClr="FFFFFF"/>
              </a:solidFill>
              <a:latin typeface="Calibri" panose="020F0502020204030204"/>
              <a:ea typeface="+mn-ea"/>
              <a:cs typeface="+mn-cs"/>
            </a:rPr>
            <a:t> </a:t>
          </a:r>
          <a:r>
            <a:rPr lang="et-EE" sz="1000" kern="1200" dirty="0" err="1">
              <a:solidFill>
                <a:sysClr val="window" lastClr="FFFFFF"/>
              </a:solidFill>
              <a:latin typeface="Calibri" panose="020F0502020204030204"/>
              <a:ea typeface="+mn-ea"/>
              <a:cs typeface="+mn-cs"/>
            </a:rPr>
            <a:t>storage</a:t>
          </a:r>
          <a:endParaRPr lang="en-US" sz="1000" kern="1200" dirty="0">
            <a:solidFill>
              <a:sysClr val="window" lastClr="FFFFFF"/>
            </a:solidFill>
            <a:latin typeface="Calibri" panose="020F0502020204030204"/>
            <a:ea typeface="+mn-ea"/>
            <a:cs typeface="+mn-cs"/>
          </a:endParaRPr>
        </a:p>
      </dsp:txBody>
      <dsp:txXfrm>
        <a:off x="25610" y="3315413"/>
        <a:ext cx="945143" cy="617292"/>
      </dsp:txXfrm>
    </dsp:sp>
    <dsp:sp modelId="{A5207E05-D626-4CC1-B263-1AB4C2B2AA6A}">
      <dsp:nvSpPr>
        <dsp:cNvPr id="0" name=""/>
        <dsp:cNvSpPr/>
      </dsp:nvSpPr>
      <dsp:spPr>
        <a:xfrm>
          <a:off x="452462" y="3951910"/>
          <a:ext cx="91440" cy="262280"/>
        </a:xfrm>
        <a:custGeom>
          <a:avLst/>
          <a:gdLst/>
          <a:ahLst/>
          <a:cxnLst/>
          <a:rect l="0" t="0" r="0" b="0"/>
          <a:pathLst>
            <a:path>
              <a:moveTo>
                <a:pt x="45720" y="0"/>
              </a:moveTo>
              <a:lnTo>
                <a:pt x="45720" y="236898"/>
              </a:lnTo>
            </a:path>
          </a:pathLst>
        </a:custGeom>
        <a:noFill/>
        <a:ln w="12700" cap="flat" cmpd="sng" algn="ctr">
          <a:solidFill>
            <a:srgbClr val="5B9BD5">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69964B52-868D-4320-946A-48F476B832D5}">
      <dsp:nvSpPr>
        <dsp:cNvPr id="0" name=""/>
        <dsp:cNvSpPr/>
      </dsp:nvSpPr>
      <dsp:spPr>
        <a:xfrm>
          <a:off x="7025" y="4214191"/>
          <a:ext cx="983553" cy="655702"/>
        </a:xfrm>
        <a:prstGeom prst="roundRect">
          <a:avLst>
            <a:gd name="adj" fmla="val 10000"/>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lv-LV" sz="1000" kern="1200">
              <a:solidFill>
                <a:sysClr val="window" lastClr="FFFFFF"/>
              </a:solidFill>
              <a:latin typeface="Calibri" panose="020F0502020204030204"/>
              <a:ea typeface="+mn-ea"/>
              <a:cs typeface="+mn-cs"/>
            </a:rPr>
            <a:t>Pumped hydroelectric stations</a:t>
          </a:r>
          <a:endParaRPr lang="en-US" sz="1000" kern="1200" dirty="0">
            <a:solidFill>
              <a:sysClr val="window" lastClr="FFFFFF"/>
            </a:solidFill>
            <a:latin typeface="Calibri" panose="020F0502020204030204"/>
            <a:ea typeface="+mn-ea"/>
            <a:cs typeface="+mn-cs"/>
          </a:endParaRPr>
        </a:p>
      </dsp:txBody>
      <dsp:txXfrm>
        <a:off x="26230" y="4233396"/>
        <a:ext cx="945143" cy="617292"/>
      </dsp:txXfrm>
    </dsp:sp>
    <dsp:sp modelId="{7C9B8B29-024E-4BFC-B0D9-8F96CC51227E}">
      <dsp:nvSpPr>
        <dsp:cNvPr id="0" name=""/>
        <dsp:cNvSpPr/>
      </dsp:nvSpPr>
      <dsp:spPr>
        <a:xfrm>
          <a:off x="1672785" y="3033927"/>
          <a:ext cx="91440" cy="268051"/>
        </a:xfrm>
        <a:custGeom>
          <a:avLst/>
          <a:gdLst/>
          <a:ahLst/>
          <a:cxnLst/>
          <a:rect l="0" t="0" r="0" b="0"/>
          <a:pathLst>
            <a:path>
              <a:moveTo>
                <a:pt x="45720" y="0"/>
              </a:moveTo>
              <a:lnTo>
                <a:pt x="45720" y="236898"/>
              </a:lnTo>
            </a:path>
          </a:pathLst>
        </a:custGeom>
        <a:noFill/>
        <a:ln w="12700" cap="flat" cmpd="sng" algn="ctr">
          <a:solidFill>
            <a:srgbClr val="70AD47">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7B8BD6EC-0DD1-410A-8B84-4EA7E0BF94BA}">
      <dsp:nvSpPr>
        <dsp:cNvPr id="0" name=""/>
        <dsp:cNvSpPr/>
      </dsp:nvSpPr>
      <dsp:spPr>
        <a:xfrm>
          <a:off x="1226729" y="3301978"/>
          <a:ext cx="983553" cy="655702"/>
        </a:xfrm>
        <a:prstGeom prst="roundRect">
          <a:avLst>
            <a:gd name="adj" fmla="val 10000"/>
          </a:avLst>
        </a:prstGeom>
        <a:solidFill>
          <a:srgbClr val="70AD47">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t-EE" sz="1000" kern="1200" dirty="0" err="1">
              <a:solidFill>
                <a:sysClr val="window" lastClr="FFFFFF"/>
              </a:solidFill>
              <a:latin typeface="Calibri" panose="020F0502020204030204"/>
              <a:ea typeface="+mn-ea"/>
              <a:cs typeface="+mn-cs"/>
            </a:rPr>
            <a:t>Compressed</a:t>
          </a:r>
          <a:r>
            <a:rPr lang="et-EE" sz="1000" kern="1200" dirty="0">
              <a:solidFill>
                <a:sysClr val="window" lastClr="FFFFFF"/>
              </a:solidFill>
              <a:latin typeface="Calibri" panose="020F0502020204030204"/>
              <a:ea typeface="+mn-ea"/>
              <a:cs typeface="+mn-cs"/>
            </a:rPr>
            <a:t> </a:t>
          </a:r>
          <a:r>
            <a:rPr lang="et-EE" sz="1000" kern="1200" dirty="0" err="1">
              <a:solidFill>
                <a:sysClr val="window" lastClr="FFFFFF"/>
              </a:solidFill>
              <a:latin typeface="Calibri" panose="020F0502020204030204"/>
              <a:ea typeface="+mn-ea"/>
              <a:cs typeface="+mn-cs"/>
            </a:rPr>
            <a:t>air</a:t>
          </a:r>
          <a:r>
            <a:rPr lang="et-EE" sz="1000" kern="1200" dirty="0">
              <a:solidFill>
                <a:sysClr val="window" lastClr="FFFFFF"/>
              </a:solidFill>
              <a:latin typeface="Calibri" panose="020F0502020204030204"/>
              <a:ea typeface="+mn-ea"/>
              <a:cs typeface="+mn-cs"/>
            </a:rPr>
            <a:t> </a:t>
          </a:r>
          <a:r>
            <a:rPr lang="et-EE" sz="1000" kern="1200" dirty="0" err="1">
              <a:solidFill>
                <a:sysClr val="window" lastClr="FFFFFF"/>
              </a:solidFill>
              <a:latin typeface="Calibri" panose="020F0502020204030204"/>
              <a:ea typeface="+mn-ea"/>
              <a:cs typeface="+mn-cs"/>
            </a:rPr>
            <a:t>energy</a:t>
          </a:r>
          <a:r>
            <a:rPr lang="et-EE" sz="1000" kern="1200" dirty="0">
              <a:solidFill>
                <a:sysClr val="window" lastClr="FFFFFF"/>
              </a:solidFill>
              <a:latin typeface="Calibri" panose="020F0502020204030204"/>
              <a:ea typeface="+mn-ea"/>
              <a:cs typeface="+mn-cs"/>
            </a:rPr>
            <a:t> </a:t>
          </a:r>
          <a:r>
            <a:rPr lang="et-EE" sz="1000" kern="1200" dirty="0" err="1">
              <a:solidFill>
                <a:sysClr val="window" lastClr="FFFFFF"/>
              </a:solidFill>
              <a:latin typeface="Calibri" panose="020F0502020204030204"/>
              <a:ea typeface="+mn-ea"/>
              <a:cs typeface="+mn-cs"/>
            </a:rPr>
            <a:t>storage</a:t>
          </a:r>
          <a:endParaRPr lang="en-US" sz="1000" kern="1200" dirty="0">
            <a:solidFill>
              <a:sysClr val="window" lastClr="FFFFFF"/>
            </a:solidFill>
            <a:latin typeface="Calibri" panose="020F0502020204030204"/>
            <a:ea typeface="+mn-ea"/>
            <a:cs typeface="+mn-cs"/>
          </a:endParaRPr>
        </a:p>
      </dsp:txBody>
      <dsp:txXfrm>
        <a:off x="1245934" y="3321183"/>
        <a:ext cx="945143" cy="617292"/>
      </dsp:txXfrm>
    </dsp:sp>
    <dsp:sp modelId="{1A1C645B-5552-4F42-951B-807B1E501844}">
      <dsp:nvSpPr>
        <dsp:cNvPr id="0" name=""/>
        <dsp:cNvSpPr/>
      </dsp:nvSpPr>
      <dsp:spPr>
        <a:xfrm>
          <a:off x="1672785" y="3957680"/>
          <a:ext cx="91440" cy="256510"/>
        </a:xfrm>
        <a:custGeom>
          <a:avLst/>
          <a:gdLst/>
          <a:ahLst/>
          <a:cxnLst/>
          <a:rect l="0" t="0" r="0" b="0"/>
          <a:pathLst>
            <a:path>
              <a:moveTo>
                <a:pt x="45720" y="0"/>
              </a:moveTo>
              <a:lnTo>
                <a:pt x="45720" y="236898"/>
              </a:lnTo>
            </a:path>
          </a:pathLst>
        </a:custGeom>
        <a:noFill/>
        <a:ln w="12700" cap="flat" cmpd="sng" algn="ctr">
          <a:solidFill>
            <a:srgbClr val="5B9BD5">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F647B765-9BF0-4AF3-8C88-C63DAB8EEFF0}">
      <dsp:nvSpPr>
        <dsp:cNvPr id="0" name=""/>
        <dsp:cNvSpPr/>
      </dsp:nvSpPr>
      <dsp:spPr>
        <a:xfrm>
          <a:off x="1285644" y="4214191"/>
          <a:ext cx="983553" cy="1307391"/>
        </a:xfrm>
        <a:prstGeom prst="roundRect">
          <a:avLst>
            <a:gd name="adj" fmla="val 10000"/>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a:solidFill>
                <a:sysClr val="window" lastClr="FFFFFF"/>
              </a:solidFill>
              <a:latin typeface="Calibri" panose="020F0502020204030204"/>
              <a:ea typeface="+mn-ea"/>
              <a:cs typeface="+mn-cs"/>
            </a:rPr>
            <a:t> </a:t>
          </a:r>
          <a:r>
            <a:rPr lang="lv-LV" sz="1000" kern="1200">
              <a:solidFill>
                <a:sysClr val="window" lastClr="FFFFFF"/>
              </a:solidFill>
              <a:latin typeface="Calibri" panose="020F0502020204030204"/>
              <a:ea typeface="+mn-ea"/>
              <a:cs typeface="+mn-cs"/>
            </a:rPr>
            <a:t>*</a:t>
          </a:r>
          <a:r>
            <a:rPr lang="en-US" sz="1000" kern="1200">
              <a:solidFill>
                <a:sysClr val="window" lastClr="FFFFFF"/>
              </a:solidFill>
              <a:latin typeface="Calibri" panose="020F0502020204030204"/>
              <a:ea typeface="+mn-ea"/>
              <a:cs typeface="+mn-cs"/>
            </a:rPr>
            <a:t>diabatic CAES</a:t>
          </a:r>
        </a:p>
        <a:p>
          <a:pPr marL="0" lvl="0" indent="0" algn="ctr" defTabSz="444500">
            <a:lnSpc>
              <a:spcPct val="90000"/>
            </a:lnSpc>
            <a:spcBef>
              <a:spcPct val="0"/>
            </a:spcBef>
            <a:spcAft>
              <a:spcPct val="35000"/>
            </a:spcAft>
            <a:buNone/>
          </a:pPr>
          <a:r>
            <a:rPr lang="lv-LV" sz="1000" kern="1200">
              <a:solidFill>
                <a:sysClr val="window" lastClr="FFFFFF"/>
              </a:solidFill>
              <a:latin typeface="Calibri" panose="020F0502020204030204"/>
              <a:ea typeface="+mn-ea"/>
              <a:cs typeface="+mn-cs"/>
            </a:rPr>
            <a:t>*</a:t>
          </a:r>
          <a:r>
            <a:rPr lang="en-US" sz="1000" kern="1200">
              <a:solidFill>
                <a:sysClr val="window" lastClr="FFFFFF"/>
              </a:solidFill>
              <a:latin typeface="Calibri" panose="020F0502020204030204"/>
              <a:ea typeface="+mn-ea"/>
              <a:cs typeface="+mn-cs"/>
            </a:rPr>
            <a:t>adiabatic</a:t>
          </a:r>
          <a:r>
            <a:rPr lang="lv-LV" sz="1000" kern="1200">
              <a:solidFill>
                <a:sysClr val="window" lastClr="FFFFFF"/>
              </a:solidFill>
              <a:latin typeface="Calibri" panose="020F0502020204030204"/>
              <a:ea typeface="+mn-ea"/>
              <a:cs typeface="+mn-cs"/>
            </a:rPr>
            <a:t> CAES</a:t>
          </a:r>
          <a:r>
            <a:rPr lang="en-US" sz="1000" kern="1200">
              <a:solidFill>
                <a:sysClr val="window" lastClr="FFFFFF"/>
              </a:solidFill>
              <a:latin typeface="Calibri" panose="020F0502020204030204"/>
              <a:ea typeface="+mn-ea"/>
              <a:cs typeface="+mn-cs"/>
            </a:rPr>
            <a:t> </a:t>
          </a:r>
          <a:r>
            <a:rPr lang="lv-LV" sz="1000" kern="1200">
              <a:solidFill>
                <a:sysClr val="window" lastClr="FFFFFF"/>
              </a:solidFill>
              <a:latin typeface="Calibri" panose="020F0502020204030204"/>
              <a:ea typeface="+mn-ea"/>
              <a:cs typeface="+mn-cs"/>
            </a:rPr>
            <a:t>*</a:t>
          </a:r>
          <a:r>
            <a:rPr lang="en-US" sz="1000" kern="1200">
              <a:solidFill>
                <a:sysClr val="window" lastClr="FFFFFF"/>
              </a:solidFill>
              <a:latin typeface="Calibri" panose="020F0502020204030204"/>
              <a:ea typeface="+mn-ea"/>
              <a:cs typeface="+mn-cs"/>
            </a:rPr>
            <a:t>near-isothermal CAES</a:t>
          </a:r>
          <a:endParaRPr lang="en-US" sz="1000" kern="1200" dirty="0">
            <a:solidFill>
              <a:sysClr val="window" lastClr="FFFFFF"/>
            </a:solidFill>
            <a:latin typeface="Calibri" panose="020F0502020204030204"/>
            <a:ea typeface="+mn-ea"/>
            <a:cs typeface="+mn-cs"/>
          </a:endParaRPr>
        </a:p>
      </dsp:txBody>
      <dsp:txXfrm>
        <a:off x="1314451" y="4242998"/>
        <a:ext cx="925939" cy="1249777"/>
      </dsp:txXfrm>
    </dsp:sp>
    <dsp:sp modelId="{6D9E071E-5DEB-4684-BFD4-D1648778B198}">
      <dsp:nvSpPr>
        <dsp:cNvPr id="0" name=""/>
        <dsp:cNvSpPr/>
      </dsp:nvSpPr>
      <dsp:spPr>
        <a:xfrm>
          <a:off x="1776801" y="3033927"/>
          <a:ext cx="1278619" cy="262280"/>
        </a:xfrm>
        <a:custGeom>
          <a:avLst/>
          <a:gdLst/>
          <a:ahLst/>
          <a:cxnLst/>
          <a:rect l="0" t="0" r="0" b="0"/>
          <a:pathLst>
            <a:path>
              <a:moveTo>
                <a:pt x="0" y="0"/>
              </a:moveTo>
              <a:lnTo>
                <a:pt x="0" y="118449"/>
              </a:lnTo>
              <a:lnTo>
                <a:pt x="1154881" y="118449"/>
              </a:lnTo>
              <a:lnTo>
                <a:pt x="1154881" y="236898"/>
              </a:lnTo>
            </a:path>
          </a:pathLst>
        </a:custGeom>
        <a:noFill/>
        <a:ln w="12700" cap="flat" cmpd="sng" algn="ctr">
          <a:solidFill>
            <a:srgbClr val="70AD47">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FB979C0E-BFA7-437D-8378-2E769994B4FA}">
      <dsp:nvSpPr>
        <dsp:cNvPr id="0" name=""/>
        <dsp:cNvSpPr/>
      </dsp:nvSpPr>
      <dsp:spPr>
        <a:xfrm>
          <a:off x="2563643" y="3296208"/>
          <a:ext cx="983553" cy="655702"/>
        </a:xfrm>
        <a:prstGeom prst="roundRect">
          <a:avLst>
            <a:gd name="adj" fmla="val 10000"/>
          </a:avLst>
        </a:prstGeom>
        <a:solidFill>
          <a:srgbClr val="70AD47">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t-EE" sz="1000" kern="1200" dirty="0" err="1">
              <a:solidFill>
                <a:sysClr val="window" lastClr="FFFFFF"/>
              </a:solidFill>
              <a:latin typeface="Calibri" panose="020F0502020204030204"/>
              <a:ea typeface="+mn-ea"/>
              <a:cs typeface="+mn-cs"/>
            </a:rPr>
            <a:t>Gyroscope</a:t>
          </a:r>
          <a:r>
            <a:rPr lang="et-EE" sz="1000" kern="1200" dirty="0">
              <a:solidFill>
                <a:sysClr val="window" lastClr="FFFFFF"/>
              </a:solidFill>
              <a:latin typeface="Calibri" panose="020F0502020204030204"/>
              <a:ea typeface="+mn-ea"/>
              <a:cs typeface="+mn-cs"/>
            </a:rPr>
            <a:t> </a:t>
          </a:r>
          <a:r>
            <a:rPr lang="et-EE" sz="1000" kern="1200" dirty="0" err="1">
              <a:solidFill>
                <a:sysClr val="window" lastClr="FFFFFF"/>
              </a:solidFill>
              <a:latin typeface="Calibri" panose="020F0502020204030204"/>
              <a:ea typeface="+mn-ea"/>
              <a:cs typeface="+mn-cs"/>
            </a:rPr>
            <a:t>energy</a:t>
          </a:r>
          <a:r>
            <a:rPr lang="et-EE" sz="1000" kern="1200" dirty="0">
              <a:solidFill>
                <a:sysClr val="window" lastClr="FFFFFF"/>
              </a:solidFill>
              <a:latin typeface="Calibri" panose="020F0502020204030204"/>
              <a:ea typeface="+mn-ea"/>
              <a:cs typeface="+mn-cs"/>
            </a:rPr>
            <a:t> </a:t>
          </a:r>
          <a:r>
            <a:rPr lang="et-EE" sz="1000" kern="1200" dirty="0" err="1">
              <a:solidFill>
                <a:sysClr val="window" lastClr="FFFFFF"/>
              </a:solidFill>
              <a:latin typeface="Calibri" panose="020F0502020204030204"/>
              <a:ea typeface="+mn-ea"/>
              <a:cs typeface="+mn-cs"/>
            </a:rPr>
            <a:t>storage</a:t>
          </a:r>
          <a:r>
            <a:rPr lang="et-EE" sz="1000" kern="1200" dirty="0">
              <a:solidFill>
                <a:sysClr val="window" lastClr="FFFFFF"/>
              </a:solidFill>
              <a:latin typeface="Calibri" panose="020F0502020204030204"/>
              <a:ea typeface="+mn-ea"/>
              <a:cs typeface="+mn-cs"/>
            </a:rPr>
            <a:t> </a:t>
          </a:r>
          <a:endParaRPr lang="en-US" sz="1000" kern="1200" dirty="0">
            <a:solidFill>
              <a:sysClr val="window" lastClr="FFFFFF"/>
            </a:solidFill>
            <a:latin typeface="Calibri" panose="020F0502020204030204"/>
            <a:ea typeface="+mn-ea"/>
            <a:cs typeface="+mn-cs"/>
          </a:endParaRPr>
        </a:p>
      </dsp:txBody>
      <dsp:txXfrm>
        <a:off x="2582848" y="3315413"/>
        <a:ext cx="945143" cy="617292"/>
      </dsp:txXfrm>
    </dsp:sp>
    <dsp:sp modelId="{E39AC379-35F1-4F74-8883-EA52696D1DCE}">
      <dsp:nvSpPr>
        <dsp:cNvPr id="0" name=""/>
        <dsp:cNvSpPr/>
      </dsp:nvSpPr>
      <dsp:spPr>
        <a:xfrm>
          <a:off x="3009700" y="3951910"/>
          <a:ext cx="91440" cy="262280"/>
        </a:xfrm>
        <a:custGeom>
          <a:avLst/>
          <a:gdLst/>
          <a:ahLst/>
          <a:cxnLst/>
          <a:rect l="0" t="0" r="0" b="0"/>
          <a:pathLst>
            <a:path>
              <a:moveTo>
                <a:pt x="45720" y="0"/>
              </a:moveTo>
              <a:lnTo>
                <a:pt x="45720" y="236898"/>
              </a:lnTo>
            </a:path>
          </a:pathLst>
        </a:custGeom>
        <a:noFill/>
        <a:ln w="12700" cap="flat" cmpd="sng" algn="ctr">
          <a:solidFill>
            <a:srgbClr val="5B9BD5">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2FCA1346-959A-4DE2-BB97-82F21EC6C5C5}">
      <dsp:nvSpPr>
        <dsp:cNvPr id="0" name=""/>
        <dsp:cNvSpPr/>
      </dsp:nvSpPr>
      <dsp:spPr>
        <a:xfrm>
          <a:off x="2564263" y="4214191"/>
          <a:ext cx="983553" cy="655702"/>
        </a:xfrm>
        <a:prstGeom prst="roundRect">
          <a:avLst>
            <a:gd name="adj" fmla="val 10000"/>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t-EE" sz="1200" kern="1200">
              <a:solidFill>
                <a:sysClr val="window" lastClr="FFFFFF"/>
              </a:solidFill>
              <a:latin typeface="Calibri" panose="020F0502020204030204"/>
              <a:ea typeface="+mn-ea"/>
              <a:cs typeface="+mn-cs"/>
            </a:rPr>
            <a:t>Flywheel</a:t>
          </a:r>
          <a:endParaRPr lang="en-US" sz="1200" kern="1200" dirty="0">
            <a:solidFill>
              <a:sysClr val="window" lastClr="FFFFFF"/>
            </a:solidFill>
            <a:latin typeface="Calibri" panose="020F0502020204030204"/>
            <a:ea typeface="+mn-ea"/>
            <a:cs typeface="+mn-cs"/>
          </a:endParaRPr>
        </a:p>
      </dsp:txBody>
      <dsp:txXfrm>
        <a:off x="2583468" y="4233396"/>
        <a:ext cx="945143" cy="617292"/>
      </dsp:txXfrm>
    </dsp:sp>
    <dsp:sp modelId="{B1482FCA-3EDC-47A2-9D89-39116FEE2605}">
      <dsp:nvSpPr>
        <dsp:cNvPr id="0" name=""/>
        <dsp:cNvSpPr/>
      </dsp:nvSpPr>
      <dsp:spPr>
        <a:xfrm>
          <a:off x="5319495" y="2115944"/>
          <a:ext cx="891812" cy="262280"/>
        </a:xfrm>
        <a:custGeom>
          <a:avLst/>
          <a:gdLst/>
          <a:ahLst/>
          <a:cxnLst/>
          <a:rect l="0" t="0" r="0" b="0"/>
          <a:pathLst>
            <a:path>
              <a:moveTo>
                <a:pt x="1382948" y="0"/>
              </a:moveTo>
              <a:lnTo>
                <a:pt x="1382948" y="118449"/>
              </a:lnTo>
              <a:lnTo>
                <a:pt x="0" y="118449"/>
              </a:lnTo>
              <a:lnTo>
                <a:pt x="0" y="236898"/>
              </a:lnTo>
            </a:path>
          </a:pathLst>
        </a:custGeom>
        <a:noFill/>
        <a:ln w="12700" cap="flat" cmpd="sng" algn="ctr">
          <a:solidFill>
            <a:srgbClr val="4472C4">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122B6616-93A9-416F-85EE-CE0499A8D83F}">
      <dsp:nvSpPr>
        <dsp:cNvPr id="0" name=""/>
        <dsp:cNvSpPr/>
      </dsp:nvSpPr>
      <dsp:spPr>
        <a:xfrm>
          <a:off x="4610786" y="2378225"/>
          <a:ext cx="1417418" cy="655702"/>
        </a:xfrm>
        <a:prstGeom prst="roundRect">
          <a:avLst>
            <a:gd name="adj" fmla="val 10000"/>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t-EE" sz="1000" u="sng" kern="1200" dirty="0" err="1">
              <a:solidFill>
                <a:sysClr val="window" lastClr="FFFFFF"/>
              </a:solidFill>
              <a:latin typeface="Calibri" panose="020F0502020204030204"/>
              <a:ea typeface="+mn-ea"/>
              <a:cs typeface="+mn-cs"/>
            </a:rPr>
            <a:t>Direct</a:t>
          </a:r>
          <a:r>
            <a:rPr lang="et-EE" sz="1000" u="sng" kern="1200" dirty="0">
              <a:solidFill>
                <a:sysClr val="window" lastClr="FFFFFF"/>
              </a:solidFill>
              <a:latin typeface="Calibri" panose="020F0502020204030204"/>
              <a:ea typeface="+mn-ea"/>
              <a:cs typeface="+mn-cs"/>
            </a:rPr>
            <a:t> </a:t>
          </a:r>
          <a:r>
            <a:rPr lang="et-EE" sz="1000" kern="1200" dirty="0" err="1">
              <a:solidFill>
                <a:sysClr val="window" lastClr="FFFFFF"/>
              </a:solidFill>
              <a:latin typeface="Calibri" panose="020F0502020204030204"/>
              <a:ea typeface="+mn-ea"/>
              <a:cs typeface="+mn-cs"/>
            </a:rPr>
            <a:t>electrical</a:t>
          </a:r>
          <a:r>
            <a:rPr lang="et-EE" sz="1000" kern="1200" dirty="0">
              <a:solidFill>
                <a:sysClr val="window" lastClr="FFFFFF"/>
              </a:solidFill>
              <a:latin typeface="Calibri" panose="020F0502020204030204"/>
              <a:ea typeface="+mn-ea"/>
              <a:cs typeface="+mn-cs"/>
            </a:rPr>
            <a:t> </a:t>
          </a:r>
          <a:r>
            <a:rPr lang="et-EE" sz="1000" kern="1200" dirty="0" err="1">
              <a:solidFill>
                <a:sysClr val="window" lastClr="FFFFFF"/>
              </a:solidFill>
              <a:latin typeface="Calibri" panose="020F0502020204030204"/>
              <a:ea typeface="+mn-ea"/>
              <a:cs typeface="+mn-cs"/>
            </a:rPr>
            <a:t>energy</a:t>
          </a:r>
          <a:r>
            <a:rPr lang="et-EE" sz="1000" kern="1200" dirty="0">
              <a:solidFill>
                <a:sysClr val="window" lastClr="FFFFFF"/>
              </a:solidFill>
              <a:latin typeface="Calibri" panose="020F0502020204030204"/>
              <a:ea typeface="+mn-ea"/>
              <a:cs typeface="+mn-cs"/>
            </a:rPr>
            <a:t>  </a:t>
          </a:r>
          <a:r>
            <a:rPr lang="et-EE" sz="1000" kern="1200" dirty="0" err="1">
              <a:solidFill>
                <a:sysClr val="window" lastClr="FFFFFF"/>
              </a:solidFill>
              <a:latin typeface="Calibri" panose="020F0502020204030204"/>
              <a:ea typeface="+mn-ea"/>
              <a:cs typeface="+mn-cs"/>
            </a:rPr>
            <a:t>storage</a:t>
          </a:r>
          <a:endParaRPr lang="en-US" sz="1000" kern="1200" dirty="0">
            <a:solidFill>
              <a:sysClr val="window" lastClr="FFFFFF"/>
            </a:solidFill>
            <a:latin typeface="Calibri" panose="020F0502020204030204"/>
            <a:ea typeface="+mn-ea"/>
            <a:cs typeface="+mn-cs"/>
          </a:endParaRPr>
        </a:p>
      </dsp:txBody>
      <dsp:txXfrm>
        <a:off x="4629991" y="2397430"/>
        <a:ext cx="1379008" cy="617292"/>
      </dsp:txXfrm>
    </dsp:sp>
    <dsp:sp modelId="{8623059B-95A9-4A8F-8AA5-ED1A9309597F}">
      <dsp:nvSpPr>
        <dsp:cNvPr id="0" name=""/>
        <dsp:cNvSpPr/>
      </dsp:nvSpPr>
      <dsp:spPr>
        <a:xfrm>
          <a:off x="4493271" y="3033927"/>
          <a:ext cx="826223" cy="262280"/>
        </a:xfrm>
        <a:custGeom>
          <a:avLst/>
          <a:gdLst/>
          <a:ahLst/>
          <a:cxnLst/>
          <a:rect l="0" t="0" r="0" b="0"/>
          <a:pathLst>
            <a:path>
              <a:moveTo>
                <a:pt x="746266" y="0"/>
              </a:moveTo>
              <a:lnTo>
                <a:pt x="746266" y="118449"/>
              </a:lnTo>
              <a:lnTo>
                <a:pt x="0" y="118449"/>
              </a:lnTo>
              <a:lnTo>
                <a:pt x="0" y="236898"/>
              </a:lnTo>
            </a:path>
          </a:pathLst>
        </a:custGeom>
        <a:noFill/>
        <a:ln w="12700" cap="flat" cmpd="sng" algn="ctr">
          <a:solidFill>
            <a:srgbClr val="70AD47">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064A5F38-1FF6-4FD6-BC37-EB9E18733668}">
      <dsp:nvSpPr>
        <dsp:cNvPr id="0" name=""/>
        <dsp:cNvSpPr/>
      </dsp:nvSpPr>
      <dsp:spPr>
        <a:xfrm>
          <a:off x="4001495" y="3296208"/>
          <a:ext cx="983553" cy="655702"/>
        </a:xfrm>
        <a:prstGeom prst="roundRect">
          <a:avLst>
            <a:gd name="adj" fmla="val 10000"/>
          </a:avLst>
        </a:prstGeom>
        <a:solidFill>
          <a:srgbClr val="70AD47">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t-EE" sz="1000" kern="1200">
              <a:solidFill>
                <a:sysClr val="window" lastClr="FFFFFF"/>
              </a:solidFill>
              <a:latin typeface="Calibri" panose="020F0502020204030204"/>
              <a:ea typeface="+mn-ea"/>
              <a:cs typeface="+mn-cs"/>
            </a:rPr>
            <a:t>Supercapattery</a:t>
          </a:r>
          <a:endParaRPr lang="en-US" sz="1000" kern="1200" dirty="0">
            <a:solidFill>
              <a:sysClr val="window" lastClr="FFFFFF"/>
            </a:solidFill>
            <a:latin typeface="Calibri" panose="020F0502020204030204"/>
            <a:ea typeface="+mn-ea"/>
            <a:cs typeface="+mn-cs"/>
          </a:endParaRPr>
        </a:p>
      </dsp:txBody>
      <dsp:txXfrm>
        <a:off x="4020700" y="3315413"/>
        <a:ext cx="945143" cy="617292"/>
      </dsp:txXfrm>
    </dsp:sp>
    <dsp:sp modelId="{3FFFF2C9-99E9-4A9C-BF30-B84EE445EA26}">
      <dsp:nvSpPr>
        <dsp:cNvPr id="0" name=""/>
        <dsp:cNvSpPr/>
      </dsp:nvSpPr>
      <dsp:spPr>
        <a:xfrm>
          <a:off x="4447551" y="3951910"/>
          <a:ext cx="91440" cy="262280"/>
        </a:xfrm>
        <a:custGeom>
          <a:avLst/>
          <a:gdLst/>
          <a:ahLst/>
          <a:cxnLst/>
          <a:rect l="0" t="0" r="0" b="0"/>
          <a:pathLst>
            <a:path>
              <a:moveTo>
                <a:pt x="45720" y="0"/>
              </a:moveTo>
              <a:lnTo>
                <a:pt x="45720" y="236898"/>
              </a:lnTo>
            </a:path>
          </a:pathLst>
        </a:custGeom>
        <a:noFill/>
        <a:ln w="12700" cap="flat" cmpd="sng" algn="ctr">
          <a:solidFill>
            <a:srgbClr val="5B9BD5">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6C860E44-F04B-4745-8613-2D5CDA25A938}">
      <dsp:nvSpPr>
        <dsp:cNvPr id="0" name=""/>
        <dsp:cNvSpPr/>
      </dsp:nvSpPr>
      <dsp:spPr>
        <a:xfrm>
          <a:off x="3842882" y="4214191"/>
          <a:ext cx="1300778" cy="655702"/>
        </a:xfrm>
        <a:prstGeom prst="roundRect">
          <a:avLst>
            <a:gd name="adj" fmla="val 10000"/>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t-EE" sz="1000" kern="1200" dirty="0" err="1">
              <a:solidFill>
                <a:sysClr val="window" lastClr="FFFFFF"/>
              </a:solidFill>
              <a:latin typeface="Calibri" panose="020F0502020204030204"/>
              <a:ea typeface="+mn-ea"/>
              <a:cs typeface="+mn-cs"/>
            </a:rPr>
            <a:t>Supercapacitors</a:t>
          </a:r>
          <a:endParaRPr lang="en-US" sz="1000" kern="1200" dirty="0">
            <a:solidFill>
              <a:sysClr val="window" lastClr="FFFFFF"/>
            </a:solidFill>
            <a:latin typeface="Calibri" panose="020F0502020204030204"/>
            <a:ea typeface="+mn-ea"/>
            <a:cs typeface="+mn-cs"/>
          </a:endParaRPr>
        </a:p>
      </dsp:txBody>
      <dsp:txXfrm>
        <a:off x="3862087" y="4233396"/>
        <a:ext cx="1262368" cy="617292"/>
      </dsp:txXfrm>
    </dsp:sp>
    <dsp:sp modelId="{51FC7E0B-0FA9-43DF-B04F-0BCA87871FDC}">
      <dsp:nvSpPr>
        <dsp:cNvPr id="0" name=""/>
        <dsp:cNvSpPr/>
      </dsp:nvSpPr>
      <dsp:spPr>
        <a:xfrm>
          <a:off x="5319495" y="3033927"/>
          <a:ext cx="639309" cy="262280"/>
        </a:xfrm>
        <a:custGeom>
          <a:avLst/>
          <a:gdLst/>
          <a:ahLst/>
          <a:cxnLst/>
          <a:rect l="0" t="0" r="0" b="0"/>
          <a:pathLst>
            <a:path>
              <a:moveTo>
                <a:pt x="0" y="0"/>
              </a:moveTo>
              <a:lnTo>
                <a:pt x="0" y="118449"/>
              </a:lnTo>
              <a:lnTo>
                <a:pt x="577440" y="118449"/>
              </a:lnTo>
              <a:lnTo>
                <a:pt x="577440" y="236898"/>
              </a:lnTo>
            </a:path>
          </a:pathLst>
        </a:custGeom>
        <a:noFill/>
        <a:ln w="12700" cap="flat" cmpd="sng" algn="ctr">
          <a:solidFill>
            <a:srgbClr val="70AD47">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79EFBBF4-153E-437B-9F23-A0CA57D7B594}">
      <dsp:nvSpPr>
        <dsp:cNvPr id="0" name=""/>
        <dsp:cNvSpPr/>
      </dsp:nvSpPr>
      <dsp:spPr>
        <a:xfrm>
          <a:off x="5280114" y="3296208"/>
          <a:ext cx="1357382" cy="655702"/>
        </a:xfrm>
        <a:prstGeom prst="roundRect">
          <a:avLst>
            <a:gd name="adj" fmla="val 10000"/>
          </a:avLst>
        </a:prstGeom>
        <a:solidFill>
          <a:srgbClr val="70AD47">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dirty="0">
              <a:solidFill>
                <a:sysClr val="window" lastClr="FFFFFF"/>
              </a:solidFill>
              <a:latin typeface="Calibri" panose="020F0502020204030204"/>
              <a:ea typeface="+mn-ea"/>
              <a:cs typeface="+mn-cs"/>
            </a:rPr>
            <a:t>Superconducting </a:t>
          </a:r>
          <a:r>
            <a:rPr lang="en-US" sz="1000" kern="1200" dirty="0" err="1">
              <a:solidFill>
                <a:sysClr val="window" lastClr="FFFFFF"/>
              </a:solidFill>
              <a:latin typeface="Calibri" panose="020F0502020204030204"/>
              <a:ea typeface="+mn-ea"/>
              <a:cs typeface="+mn-cs"/>
            </a:rPr>
            <a:t>magneticenergy</a:t>
          </a:r>
          <a:r>
            <a:rPr lang="en-US" sz="1000" kern="1200" dirty="0">
              <a:solidFill>
                <a:sysClr val="window" lastClr="FFFFFF"/>
              </a:solidFill>
              <a:latin typeface="Calibri" panose="020F0502020204030204"/>
              <a:ea typeface="+mn-ea"/>
              <a:cs typeface="+mn-cs"/>
            </a:rPr>
            <a:t> storage</a:t>
          </a:r>
          <a:endParaRPr lang="et-EE" sz="1000" kern="1200" dirty="0">
            <a:solidFill>
              <a:sysClr val="window" lastClr="FFFFFF"/>
            </a:solidFill>
            <a:latin typeface="Calibri" panose="020F0502020204030204"/>
            <a:ea typeface="+mn-ea"/>
            <a:cs typeface="+mn-cs"/>
          </a:endParaRPr>
        </a:p>
      </dsp:txBody>
      <dsp:txXfrm>
        <a:off x="5299319" y="3315413"/>
        <a:ext cx="1318972" cy="617292"/>
      </dsp:txXfrm>
    </dsp:sp>
    <dsp:sp modelId="{041EFFD1-F6EC-48E5-B0BA-C00D7845D125}">
      <dsp:nvSpPr>
        <dsp:cNvPr id="0" name=""/>
        <dsp:cNvSpPr/>
      </dsp:nvSpPr>
      <dsp:spPr>
        <a:xfrm>
          <a:off x="5913085" y="3951910"/>
          <a:ext cx="91440" cy="262280"/>
        </a:xfrm>
        <a:custGeom>
          <a:avLst/>
          <a:gdLst/>
          <a:ahLst/>
          <a:cxnLst/>
          <a:rect l="0" t="0" r="0" b="0"/>
          <a:pathLst>
            <a:path>
              <a:moveTo>
                <a:pt x="45720" y="0"/>
              </a:moveTo>
              <a:lnTo>
                <a:pt x="45720" y="236898"/>
              </a:lnTo>
            </a:path>
          </a:pathLst>
        </a:custGeom>
        <a:noFill/>
        <a:ln w="12700" cap="flat" cmpd="sng" algn="ctr">
          <a:solidFill>
            <a:srgbClr val="5B9BD5">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3A698E10-8BFB-4269-A961-E246987C0209}">
      <dsp:nvSpPr>
        <dsp:cNvPr id="0" name=""/>
        <dsp:cNvSpPr/>
      </dsp:nvSpPr>
      <dsp:spPr>
        <a:xfrm>
          <a:off x="5467028" y="4214191"/>
          <a:ext cx="983553" cy="655702"/>
        </a:xfrm>
        <a:prstGeom prst="roundRect">
          <a:avLst>
            <a:gd name="adj" fmla="val 10000"/>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lv-LV" sz="1000" kern="1200">
              <a:solidFill>
                <a:sysClr val="window" lastClr="FFFFFF"/>
              </a:solidFill>
              <a:latin typeface="Calibri" panose="020F0502020204030204"/>
              <a:ea typeface="+mn-ea"/>
              <a:cs typeface="+mn-cs"/>
            </a:rPr>
            <a:t>SMES devices</a:t>
          </a:r>
          <a:endParaRPr lang="en-US" sz="1000" kern="1200" dirty="0">
            <a:solidFill>
              <a:sysClr val="window" lastClr="FFFFFF"/>
            </a:solidFill>
            <a:latin typeface="Calibri" panose="020F0502020204030204"/>
            <a:ea typeface="+mn-ea"/>
            <a:cs typeface="+mn-cs"/>
          </a:endParaRPr>
        </a:p>
      </dsp:txBody>
      <dsp:txXfrm>
        <a:off x="5486233" y="4233396"/>
        <a:ext cx="945143" cy="617292"/>
      </dsp:txXfrm>
    </dsp:sp>
    <dsp:sp modelId="{ED79C900-7855-472A-9327-7F2EC893044C}">
      <dsp:nvSpPr>
        <dsp:cNvPr id="0" name=""/>
        <dsp:cNvSpPr/>
      </dsp:nvSpPr>
      <dsp:spPr>
        <a:xfrm>
          <a:off x="6211307" y="2115944"/>
          <a:ext cx="1893723" cy="262280"/>
        </a:xfrm>
        <a:custGeom>
          <a:avLst/>
          <a:gdLst/>
          <a:ahLst/>
          <a:cxnLst/>
          <a:rect l="0" t="0" r="0" b="0"/>
          <a:pathLst>
            <a:path>
              <a:moveTo>
                <a:pt x="0" y="0"/>
              </a:moveTo>
              <a:lnTo>
                <a:pt x="0" y="118449"/>
              </a:lnTo>
              <a:lnTo>
                <a:pt x="1710459" y="118449"/>
              </a:lnTo>
              <a:lnTo>
                <a:pt x="1710459" y="236898"/>
              </a:lnTo>
            </a:path>
          </a:pathLst>
        </a:custGeom>
        <a:noFill/>
        <a:ln w="12700" cap="flat" cmpd="sng" algn="ctr">
          <a:solidFill>
            <a:srgbClr val="4472C4">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8B83F1F2-13EF-49B3-A563-1BBD1F925167}">
      <dsp:nvSpPr>
        <dsp:cNvPr id="0" name=""/>
        <dsp:cNvSpPr/>
      </dsp:nvSpPr>
      <dsp:spPr>
        <a:xfrm>
          <a:off x="7449242" y="2378225"/>
          <a:ext cx="1311577" cy="655702"/>
        </a:xfrm>
        <a:prstGeom prst="roundRect">
          <a:avLst>
            <a:gd name="adj" fmla="val 10000"/>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t-EE" sz="1000" kern="1200" dirty="0" err="1">
              <a:solidFill>
                <a:sysClr val="window" lastClr="FFFFFF"/>
              </a:solidFill>
              <a:latin typeface="Calibri" panose="020F0502020204030204"/>
              <a:ea typeface="+mn-ea"/>
              <a:cs typeface="+mn-cs"/>
            </a:rPr>
            <a:t>Chemical</a:t>
          </a:r>
          <a:r>
            <a:rPr lang="et-EE" sz="1000" kern="1200" dirty="0">
              <a:solidFill>
                <a:sysClr val="window" lastClr="FFFFFF"/>
              </a:solidFill>
              <a:latin typeface="Calibri" panose="020F0502020204030204"/>
              <a:ea typeface="+mn-ea"/>
              <a:cs typeface="+mn-cs"/>
            </a:rPr>
            <a:t> </a:t>
          </a:r>
          <a:r>
            <a:rPr lang="et-EE" sz="1000" kern="1200" dirty="0" err="1">
              <a:solidFill>
                <a:sysClr val="window" lastClr="FFFFFF"/>
              </a:solidFill>
              <a:latin typeface="Calibri" panose="020F0502020204030204"/>
              <a:ea typeface="+mn-ea"/>
              <a:cs typeface="+mn-cs"/>
            </a:rPr>
            <a:t>energy</a:t>
          </a:r>
          <a:r>
            <a:rPr lang="et-EE" sz="1000" kern="1200" dirty="0">
              <a:solidFill>
                <a:sysClr val="window" lastClr="FFFFFF"/>
              </a:solidFill>
              <a:latin typeface="Calibri" panose="020F0502020204030204"/>
              <a:ea typeface="+mn-ea"/>
              <a:cs typeface="+mn-cs"/>
            </a:rPr>
            <a:t> </a:t>
          </a:r>
          <a:r>
            <a:rPr lang="et-EE" sz="1000" kern="1200" dirty="0" err="1">
              <a:solidFill>
                <a:sysClr val="window" lastClr="FFFFFF"/>
              </a:solidFill>
              <a:latin typeface="Calibri" panose="020F0502020204030204"/>
              <a:ea typeface="+mn-ea"/>
              <a:cs typeface="+mn-cs"/>
            </a:rPr>
            <a:t>storage</a:t>
          </a:r>
          <a:endParaRPr lang="en-US" sz="1000" kern="1200" dirty="0">
            <a:solidFill>
              <a:sysClr val="window" lastClr="FFFFFF"/>
            </a:solidFill>
            <a:latin typeface="Calibri" panose="020F0502020204030204"/>
            <a:ea typeface="+mn-ea"/>
            <a:cs typeface="+mn-cs"/>
          </a:endParaRPr>
        </a:p>
      </dsp:txBody>
      <dsp:txXfrm>
        <a:off x="7468447" y="2397430"/>
        <a:ext cx="1273167" cy="617292"/>
      </dsp:txXfrm>
    </dsp:sp>
    <dsp:sp modelId="{24174CBC-C1D8-46E0-8287-BC002FA64700}">
      <dsp:nvSpPr>
        <dsp:cNvPr id="0" name=""/>
        <dsp:cNvSpPr/>
      </dsp:nvSpPr>
      <dsp:spPr>
        <a:xfrm>
          <a:off x="7451927" y="3033927"/>
          <a:ext cx="653103" cy="262280"/>
        </a:xfrm>
        <a:custGeom>
          <a:avLst/>
          <a:gdLst/>
          <a:ahLst/>
          <a:cxnLst/>
          <a:rect l="0" t="0" r="0" b="0"/>
          <a:pathLst>
            <a:path>
              <a:moveTo>
                <a:pt x="1167341" y="0"/>
              </a:moveTo>
              <a:lnTo>
                <a:pt x="1167341" y="118449"/>
              </a:lnTo>
              <a:lnTo>
                <a:pt x="0" y="118449"/>
              </a:lnTo>
              <a:lnTo>
                <a:pt x="0" y="236898"/>
              </a:lnTo>
            </a:path>
          </a:pathLst>
        </a:custGeom>
        <a:noFill/>
        <a:ln w="12700" cap="flat" cmpd="sng" algn="ctr">
          <a:solidFill>
            <a:srgbClr val="70AD47">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AD2DED23-C0CB-4E90-B2FB-AD45C0065C85}">
      <dsp:nvSpPr>
        <dsp:cNvPr id="0" name=""/>
        <dsp:cNvSpPr/>
      </dsp:nvSpPr>
      <dsp:spPr>
        <a:xfrm>
          <a:off x="6960150" y="3296208"/>
          <a:ext cx="983553" cy="655702"/>
        </a:xfrm>
        <a:prstGeom prst="roundRect">
          <a:avLst>
            <a:gd name="adj" fmla="val 10000"/>
          </a:avLst>
        </a:prstGeom>
        <a:solidFill>
          <a:srgbClr val="70AD47">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t-EE" sz="1000" kern="1200" dirty="0" err="1">
              <a:solidFill>
                <a:sysClr val="window" lastClr="FFFFFF"/>
              </a:solidFill>
              <a:latin typeface="Calibri" panose="020F0502020204030204"/>
              <a:ea typeface="+mn-ea"/>
              <a:cs typeface="+mn-cs"/>
            </a:rPr>
            <a:t>Electrochemical</a:t>
          </a:r>
          <a:r>
            <a:rPr lang="et-EE" sz="1000" kern="1200" dirty="0">
              <a:solidFill>
                <a:sysClr val="window" lastClr="FFFFFF"/>
              </a:solidFill>
              <a:latin typeface="Calibri" panose="020F0502020204030204"/>
              <a:ea typeface="+mn-ea"/>
              <a:cs typeface="+mn-cs"/>
            </a:rPr>
            <a:t> </a:t>
          </a:r>
          <a:r>
            <a:rPr lang="et-EE" sz="1000" kern="1200" dirty="0" err="1">
              <a:solidFill>
                <a:sysClr val="window" lastClr="FFFFFF"/>
              </a:solidFill>
              <a:latin typeface="Calibri" panose="020F0502020204030204"/>
              <a:ea typeface="+mn-ea"/>
              <a:cs typeface="+mn-cs"/>
            </a:rPr>
            <a:t>energy</a:t>
          </a:r>
          <a:r>
            <a:rPr lang="et-EE" sz="1000" kern="1200" dirty="0">
              <a:solidFill>
                <a:sysClr val="window" lastClr="FFFFFF"/>
              </a:solidFill>
              <a:latin typeface="Calibri" panose="020F0502020204030204"/>
              <a:ea typeface="+mn-ea"/>
              <a:cs typeface="+mn-cs"/>
            </a:rPr>
            <a:t> </a:t>
          </a:r>
          <a:r>
            <a:rPr lang="et-EE" sz="1000" kern="1200" dirty="0" err="1">
              <a:solidFill>
                <a:sysClr val="window" lastClr="FFFFFF"/>
              </a:solidFill>
              <a:latin typeface="Calibri" panose="020F0502020204030204"/>
              <a:ea typeface="+mn-ea"/>
              <a:cs typeface="+mn-cs"/>
            </a:rPr>
            <a:t>storage</a:t>
          </a:r>
          <a:endParaRPr lang="en-US" sz="1000" kern="1200" dirty="0">
            <a:solidFill>
              <a:sysClr val="window" lastClr="FFFFFF"/>
            </a:solidFill>
            <a:latin typeface="Calibri" panose="020F0502020204030204"/>
            <a:ea typeface="+mn-ea"/>
            <a:cs typeface="+mn-cs"/>
          </a:endParaRPr>
        </a:p>
      </dsp:txBody>
      <dsp:txXfrm>
        <a:off x="6979355" y="3315413"/>
        <a:ext cx="945143" cy="617292"/>
      </dsp:txXfrm>
    </dsp:sp>
    <dsp:sp modelId="{54806C34-974E-47AE-944E-E167B055F59C}">
      <dsp:nvSpPr>
        <dsp:cNvPr id="0" name=""/>
        <dsp:cNvSpPr/>
      </dsp:nvSpPr>
      <dsp:spPr>
        <a:xfrm>
          <a:off x="7406207" y="3951910"/>
          <a:ext cx="91440" cy="262280"/>
        </a:xfrm>
        <a:custGeom>
          <a:avLst/>
          <a:gdLst/>
          <a:ahLst/>
          <a:cxnLst/>
          <a:rect l="0" t="0" r="0" b="0"/>
          <a:pathLst>
            <a:path>
              <a:moveTo>
                <a:pt x="45720" y="0"/>
              </a:moveTo>
              <a:lnTo>
                <a:pt x="45720" y="236898"/>
              </a:lnTo>
            </a:path>
          </a:pathLst>
        </a:custGeom>
        <a:noFill/>
        <a:ln w="12700" cap="flat" cmpd="sng" algn="ctr">
          <a:solidFill>
            <a:srgbClr val="5B9BD5">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E16FAC13-01FB-42E6-B1AC-238BC95E5668}">
      <dsp:nvSpPr>
        <dsp:cNvPr id="0" name=""/>
        <dsp:cNvSpPr/>
      </dsp:nvSpPr>
      <dsp:spPr>
        <a:xfrm>
          <a:off x="6932562" y="4214191"/>
          <a:ext cx="1038730" cy="1227651"/>
        </a:xfrm>
        <a:prstGeom prst="roundRect">
          <a:avLst>
            <a:gd name="adj" fmla="val 10000"/>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kumimoji="0" lang="ru-RU" sz="1000" b="0" i="0" u="none" strike="noStrike" kern="1200" cap="none" spc="0" normalizeH="0" baseline="0" noProof="0">
              <a:ln>
                <a:noFill/>
              </a:ln>
              <a:solidFill>
                <a:sysClr val="window" lastClr="FFFFFF"/>
              </a:solidFill>
              <a:effectLst/>
              <a:uLnTx/>
              <a:uFillTx/>
              <a:latin typeface="Calibri" panose="020F0502020204030204"/>
              <a:ea typeface="+mn-ea"/>
              <a:cs typeface="+mn-cs"/>
            </a:rPr>
            <a:t>*</a:t>
          </a:r>
          <a:r>
            <a:rPr kumimoji="0" lang="lv-LV" sz="1000" b="0" i="0" u="none" strike="noStrike" kern="1200" cap="none" spc="0" normalizeH="0" baseline="0" noProof="0">
              <a:ln>
                <a:noFill/>
              </a:ln>
              <a:solidFill>
                <a:sysClr val="window" lastClr="FFFFFF"/>
              </a:solidFill>
              <a:effectLst/>
              <a:uLnTx/>
              <a:uFillTx/>
              <a:latin typeface="Calibri" panose="020F0502020204030204"/>
              <a:ea typeface="+mn-ea"/>
              <a:cs typeface="+mn-cs"/>
            </a:rPr>
            <a:t>Batteries (</a:t>
          </a:r>
          <a:r>
            <a:rPr kumimoji="0" lang="et-EE" sz="1000" b="0" i="0" u="none" strike="noStrike" kern="1200" cap="none" spc="0" normalizeH="0" baseline="0" noProof="0">
              <a:ln>
                <a:noFill/>
              </a:ln>
              <a:solidFill>
                <a:sysClr val="window" lastClr="FFFFFF"/>
              </a:solidFill>
              <a:effectLst/>
              <a:uLnTx/>
              <a:uFillTx/>
              <a:latin typeface="Calibri" panose="020F0502020204030204"/>
              <a:ea typeface="+mn-ea"/>
              <a:cs typeface="+mn-cs"/>
            </a:rPr>
            <a:t>Lead-Acid ,</a:t>
          </a:r>
          <a:r>
            <a:rPr kumimoji="0" lang="et-EE" sz="1000" b="0" i="0" u="none" strike="noStrike" kern="1200" cap="none" spc="0" normalizeH="0" noProof="0">
              <a:ln>
                <a:noFill/>
              </a:ln>
              <a:solidFill>
                <a:sysClr val="window" lastClr="FFFFFF"/>
              </a:solidFill>
              <a:effectLst/>
              <a:uLnTx/>
              <a:uFillTx/>
              <a:latin typeface="Calibri" panose="020F0502020204030204"/>
              <a:ea typeface="+mn-ea"/>
              <a:cs typeface="+mn-cs"/>
            </a:rPr>
            <a:t> </a:t>
          </a:r>
          <a:r>
            <a:rPr kumimoji="0" lang="et-EE" sz="1000" b="0" i="0" u="none" strike="noStrike" kern="1200" cap="none" spc="0" normalizeH="0" baseline="0" noProof="0">
              <a:ln>
                <a:noFill/>
              </a:ln>
              <a:solidFill>
                <a:sysClr val="window" lastClr="FFFFFF"/>
              </a:solidFill>
              <a:effectLst/>
              <a:uLnTx/>
              <a:uFillTx/>
              <a:latin typeface="Calibri" panose="020F0502020204030204"/>
              <a:ea typeface="+mn-ea"/>
              <a:cs typeface="+mn-cs"/>
            </a:rPr>
            <a:t>Lithium</a:t>
          </a:r>
          <a:r>
            <a:rPr lang="et-EE" sz="1000" kern="1200">
              <a:solidFill>
                <a:sysClr val="window" lastClr="FFFFFF"/>
              </a:solidFill>
              <a:latin typeface="Calibri" panose="020F0502020204030204"/>
            </a:rPr>
            <a:t>, </a:t>
          </a:r>
          <a:r>
            <a:rPr kumimoji="0" lang="et-EE" sz="1000" b="0" i="0" u="none" strike="noStrike" kern="1200" cap="none" spc="0" normalizeH="0" baseline="0" noProof="0">
              <a:ln>
                <a:noFill/>
              </a:ln>
              <a:solidFill>
                <a:sysClr val="window" lastClr="FFFFFF"/>
              </a:solidFill>
              <a:effectLst/>
              <a:uLnTx/>
              <a:uFillTx/>
              <a:latin typeface="Calibri" panose="020F0502020204030204"/>
              <a:ea typeface="+mn-ea"/>
              <a:cs typeface="+mn-cs"/>
            </a:rPr>
            <a:t>Lithium-Ion)</a:t>
          </a:r>
        </a:p>
        <a:p>
          <a:pPr marL="0" lvl="0" indent="0" algn="ctr" defTabSz="444500">
            <a:lnSpc>
              <a:spcPct val="90000"/>
            </a:lnSpc>
            <a:spcBef>
              <a:spcPct val="0"/>
            </a:spcBef>
            <a:spcAft>
              <a:spcPct val="35000"/>
            </a:spcAft>
            <a:buNone/>
          </a:pPr>
          <a:r>
            <a:rPr kumimoji="0" lang="et-EE" sz="1000" b="0" i="0" u="none" strike="noStrike" kern="1200" cap="none" spc="0" normalizeH="0" baseline="0" noProof="0">
              <a:ln>
                <a:noFill/>
              </a:ln>
              <a:solidFill>
                <a:sysClr val="window" lastClr="FFFFFF"/>
              </a:solidFill>
              <a:effectLst/>
              <a:uLnTx/>
              <a:uFillTx/>
              <a:latin typeface="Calibri" panose="020F0502020204030204"/>
              <a:ea typeface="+mn-ea"/>
              <a:cs typeface="+mn-cs"/>
            </a:rPr>
            <a:t>*Fuel Cells</a:t>
          </a:r>
        </a:p>
        <a:p>
          <a:pPr marL="0" lvl="0" indent="0" algn="ctr" defTabSz="444500">
            <a:lnSpc>
              <a:spcPct val="90000"/>
            </a:lnSpc>
            <a:spcBef>
              <a:spcPct val="0"/>
            </a:spcBef>
            <a:spcAft>
              <a:spcPct val="35000"/>
            </a:spcAft>
            <a:buNone/>
          </a:pPr>
          <a:r>
            <a:rPr kumimoji="0" lang="et-EE" sz="1000" b="0" i="0" u="none" strike="noStrike" kern="1200" cap="none" spc="0" normalizeH="0" baseline="0" noProof="0">
              <a:ln>
                <a:noFill/>
              </a:ln>
              <a:solidFill>
                <a:sysClr val="window" lastClr="FFFFFF"/>
              </a:solidFill>
              <a:effectLst/>
              <a:uLnTx/>
              <a:uFillTx/>
              <a:latin typeface="Calibri" panose="020F0502020204030204"/>
              <a:ea typeface="+mn-ea"/>
              <a:cs typeface="+mn-cs"/>
            </a:rPr>
            <a:t>* Flow Batteries</a:t>
          </a:r>
          <a:endParaRPr lang="en-US" sz="1000" kern="1200" dirty="0">
            <a:solidFill>
              <a:sysClr val="window" lastClr="FFFFFF"/>
            </a:solidFill>
            <a:latin typeface="Calibri" panose="020F0502020204030204"/>
            <a:ea typeface="+mn-ea"/>
            <a:cs typeface="+mn-cs"/>
          </a:endParaRPr>
        </a:p>
      </dsp:txBody>
      <dsp:txXfrm>
        <a:off x="6962985" y="4244614"/>
        <a:ext cx="977884" cy="1166805"/>
      </dsp:txXfrm>
    </dsp:sp>
    <dsp:sp modelId="{4FF2ED4A-1212-42F7-A531-A844B8D8E34E}">
      <dsp:nvSpPr>
        <dsp:cNvPr id="0" name=""/>
        <dsp:cNvSpPr/>
      </dsp:nvSpPr>
      <dsp:spPr>
        <a:xfrm>
          <a:off x="8105031" y="3033927"/>
          <a:ext cx="653103" cy="262280"/>
        </a:xfrm>
        <a:custGeom>
          <a:avLst/>
          <a:gdLst/>
          <a:ahLst/>
          <a:cxnLst/>
          <a:rect l="0" t="0" r="0" b="0"/>
          <a:pathLst>
            <a:path>
              <a:moveTo>
                <a:pt x="0" y="0"/>
              </a:moveTo>
              <a:lnTo>
                <a:pt x="0" y="118449"/>
              </a:lnTo>
              <a:lnTo>
                <a:pt x="1167341" y="118449"/>
              </a:lnTo>
              <a:lnTo>
                <a:pt x="1167341" y="236898"/>
              </a:lnTo>
            </a:path>
          </a:pathLst>
        </a:custGeom>
        <a:noFill/>
        <a:ln w="12700" cap="flat" cmpd="sng" algn="ctr">
          <a:solidFill>
            <a:srgbClr val="70AD47">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D288645A-D5FA-441B-9662-895E66343A2F}">
      <dsp:nvSpPr>
        <dsp:cNvPr id="0" name=""/>
        <dsp:cNvSpPr/>
      </dsp:nvSpPr>
      <dsp:spPr>
        <a:xfrm>
          <a:off x="8266358" y="3296208"/>
          <a:ext cx="983553" cy="655702"/>
        </a:xfrm>
        <a:prstGeom prst="roundRect">
          <a:avLst>
            <a:gd name="adj" fmla="val 10000"/>
          </a:avLst>
        </a:prstGeom>
        <a:solidFill>
          <a:srgbClr val="70AD47">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t-EE" sz="1000" kern="1200" dirty="0" err="1">
              <a:solidFill>
                <a:sysClr val="window" lastClr="FFFFFF"/>
              </a:solidFill>
              <a:latin typeface="Calibri" panose="020F0502020204030204"/>
              <a:ea typeface="+mn-ea"/>
              <a:cs typeface="+mn-cs"/>
            </a:rPr>
            <a:t>Thermochemical</a:t>
          </a:r>
          <a:r>
            <a:rPr lang="et-EE" sz="1000" kern="1200" dirty="0">
              <a:solidFill>
                <a:sysClr val="window" lastClr="FFFFFF"/>
              </a:solidFill>
              <a:latin typeface="Calibri" panose="020F0502020204030204"/>
              <a:ea typeface="+mn-ea"/>
              <a:cs typeface="+mn-cs"/>
            </a:rPr>
            <a:t> </a:t>
          </a:r>
          <a:r>
            <a:rPr lang="et-EE" sz="1000" kern="1200" dirty="0" err="1">
              <a:solidFill>
                <a:sysClr val="window" lastClr="FFFFFF"/>
              </a:solidFill>
              <a:latin typeface="Calibri" panose="020F0502020204030204"/>
              <a:ea typeface="+mn-ea"/>
              <a:cs typeface="+mn-cs"/>
            </a:rPr>
            <a:t>energy</a:t>
          </a:r>
          <a:r>
            <a:rPr lang="et-EE" sz="1000" kern="1200" dirty="0">
              <a:solidFill>
                <a:sysClr val="window" lastClr="FFFFFF"/>
              </a:solidFill>
              <a:latin typeface="Calibri" panose="020F0502020204030204"/>
              <a:ea typeface="+mn-ea"/>
              <a:cs typeface="+mn-cs"/>
            </a:rPr>
            <a:t> </a:t>
          </a:r>
          <a:r>
            <a:rPr lang="et-EE" sz="1000" kern="1200" dirty="0" err="1">
              <a:solidFill>
                <a:sysClr val="window" lastClr="FFFFFF"/>
              </a:solidFill>
              <a:latin typeface="Calibri" panose="020F0502020204030204"/>
              <a:ea typeface="+mn-ea"/>
              <a:cs typeface="+mn-cs"/>
            </a:rPr>
            <a:t>storage</a:t>
          </a:r>
          <a:endParaRPr lang="en-US" sz="1000" kern="1200" dirty="0">
            <a:solidFill>
              <a:sysClr val="window" lastClr="FFFFFF"/>
            </a:solidFill>
            <a:latin typeface="Calibri" panose="020F0502020204030204"/>
            <a:ea typeface="+mn-ea"/>
            <a:cs typeface="+mn-cs"/>
          </a:endParaRPr>
        </a:p>
      </dsp:txBody>
      <dsp:txXfrm>
        <a:off x="8285563" y="3315413"/>
        <a:ext cx="945143" cy="617292"/>
      </dsp:txXfrm>
    </dsp:sp>
    <dsp:sp modelId="{C247DBD3-2A2C-46BE-A9D7-FC550E95B066}">
      <dsp:nvSpPr>
        <dsp:cNvPr id="0" name=""/>
        <dsp:cNvSpPr/>
      </dsp:nvSpPr>
      <dsp:spPr>
        <a:xfrm>
          <a:off x="8712415" y="3951910"/>
          <a:ext cx="91440" cy="262280"/>
        </a:xfrm>
        <a:custGeom>
          <a:avLst/>
          <a:gdLst/>
          <a:ahLst/>
          <a:cxnLst/>
          <a:rect l="0" t="0" r="0" b="0"/>
          <a:pathLst>
            <a:path>
              <a:moveTo>
                <a:pt x="45720" y="0"/>
              </a:moveTo>
              <a:lnTo>
                <a:pt x="45720" y="236898"/>
              </a:lnTo>
            </a:path>
          </a:pathLst>
        </a:custGeom>
        <a:noFill/>
        <a:ln w="12700" cap="flat" cmpd="sng" algn="ctr">
          <a:solidFill>
            <a:srgbClr val="5B9BD5">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B00D3B9B-CD31-4F14-995C-89D015CDB4C2}">
      <dsp:nvSpPr>
        <dsp:cNvPr id="0" name=""/>
        <dsp:cNvSpPr/>
      </dsp:nvSpPr>
      <dsp:spPr>
        <a:xfrm>
          <a:off x="8266358" y="4214191"/>
          <a:ext cx="983553" cy="1005512"/>
        </a:xfrm>
        <a:prstGeom prst="roundRect">
          <a:avLst>
            <a:gd name="adj" fmla="val 10000"/>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a:solidFill>
                <a:sysClr val="window" lastClr="FFFFFF"/>
              </a:solidFill>
              <a:latin typeface="Calibri" panose="020F0502020204030204"/>
              <a:ea typeface="+mn-ea"/>
              <a:cs typeface="+mn-cs"/>
            </a:rPr>
            <a:t> Chemical heat pump</a:t>
          </a:r>
          <a:r>
            <a:rPr lang="lv-LV" sz="1000" kern="1200">
              <a:solidFill>
                <a:sysClr val="window" lastClr="FFFFFF"/>
              </a:solidFill>
              <a:latin typeface="Calibri" panose="020F0502020204030204"/>
              <a:ea typeface="+mn-ea"/>
              <a:cs typeface="+mn-cs"/>
            </a:rPr>
            <a:t>s</a:t>
          </a:r>
          <a:endParaRPr lang="en-US" sz="1000" kern="1200">
            <a:solidFill>
              <a:sysClr val="window" lastClr="FFFFFF"/>
            </a:solidFill>
            <a:latin typeface="Calibri" panose="020F0502020204030204"/>
            <a:ea typeface="+mn-ea"/>
            <a:cs typeface="+mn-cs"/>
          </a:endParaRPr>
        </a:p>
        <a:p>
          <a:pPr marL="0" lvl="0" indent="0" algn="ctr" defTabSz="444500">
            <a:lnSpc>
              <a:spcPct val="90000"/>
            </a:lnSpc>
            <a:spcBef>
              <a:spcPct val="0"/>
            </a:spcBef>
            <a:spcAft>
              <a:spcPct val="35000"/>
            </a:spcAft>
            <a:buNone/>
          </a:pPr>
          <a:endParaRPr lang="en-US" sz="1000" kern="1200" dirty="0">
            <a:solidFill>
              <a:sysClr val="window" lastClr="FFFFFF"/>
            </a:solidFill>
            <a:latin typeface="Calibri" panose="020F0502020204030204"/>
            <a:ea typeface="+mn-ea"/>
            <a:cs typeface="+mn-cs"/>
          </a:endParaRPr>
        </a:p>
      </dsp:txBody>
      <dsp:txXfrm>
        <a:off x="8295165" y="4242998"/>
        <a:ext cx="925939" cy="947898"/>
      </dsp:txXfrm>
    </dsp:sp>
    <dsp:sp modelId="{5FC31363-1770-4A74-BD1F-BAB31858D01D}">
      <dsp:nvSpPr>
        <dsp:cNvPr id="0" name=""/>
        <dsp:cNvSpPr/>
      </dsp:nvSpPr>
      <dsp:spPr>
        <a:xfrm>
          <a:off x="6211307" y="2115944"/>
          <a:ext cx="4464755" cy="262280"/>
        </a:xfrm>
        <a:custGeom>
          <a:avLst/>
          <a:gdLst/>
          <a:ahLst/>
          <a:cxnLst/>
          <a:rect l="0" t="0" r="0" b="0"/>
          <a:pathLst>
            <a:path>
              <a:moveTo>
                <a:pt x="0" y="0"/>
              </a:moveTo>
              <a:lnTo>
                <a:pt x="0" y="118449"/>
              </a:lnTo>
              <a:lnTo>
                <a:pt x="4610123" y="118449"/>
              </a:lnTo>
              <a:lnTo>
                <a:pt x="4610123" y="236898"/>
              </a:lnTo>
            </a:path>
          </a:pathLst>
        </a:custGeom>
        <a:noFill/>
        <a:ln w="12700" cap="flat" cmpd="sng" algn="ctr">
          <a:solidFill>
            <a:srgbClr val="4472C4">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46141A44-536A-4BC5-B279-52FC2855A274}">
      <dsp:nvSpPr>
        <dsp:cNvPr id="0" name=""/>
        <dsp:cNvSpPr/>
      </dsp:nvSpPr>
      <dsp:spPr>
        <a:xfrm>
          <a:off x="9712668" y="2378225"/>
          <a:ext cx="1926790" cy="655702"/>
        </a:xfrm>
        <a:prstGeom prst="roundRect">
          <a:avLst>
            <a:gd name="adj" fmla="val 10000"/>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t-EE" sz="1000" kern="1200" dirty="0" err="1">
              <a:solidFill>
                <a:sysClr val="window" lastClr="FFFFFF"/>
              </a:solidFill>
              <a:latin typeface="Calibri" panose="020F0502020204030204"/>
              <a:ea typeface="+mn-ea"/>
              <a:cs typeface="+mn-cs"/>
            </a:rPr>
            <a:t>Thermal</a:t>
          </a:r>
          <a:r>
            <a:rPr lang="et-EE" sz="1000" kern="1200" dirty="0">
              <a:solidFill>
                <a:sysClr val="window" lastClr="FFFFFF"/>
              </a:solidFill>
              <a:latin typeface="Calibri" panose="020F0502020204030204"/>
              <a:ea typeface="+mn-ea"/>
              <a:cs typeface="+mn-cs"/>
            </a:rPr>
            <a:t> </a:t>
          </a:r>
          <a:r>
            <a:rPr lang="et-EE" sz="1000" kern="1200" dirty="0" err="1">
              <a:solidFill>
                <a:sysClr val="window" lastClr="FFFFFF"/>
              </a:solidFill>
              <a:latin typeface="Calibri" panose="020F0502020204030204"/>
              <a:ea typeface="+mn-ea"/>
              <a:cs typeface="+mn-cs"/>
            </a:rPr>
            <a:t>energy</a:t>
          </a:r>
          <a:r>
            <a:rPr lang="et-EE" sz="1000" kern="1200" dirty="0">
              <a:solidFill>
                <a:sysClr val="window" lastClr="FFFFFF"/>
              </a:solidFill>
              <a:latin typeface="Calibri" panose="020F0502020204030204"/>
              <a:ea typeface="+mn-ea"/>
              <a:cs typeface="+mn-cs"/>
            </a:rPr>
            <a:t> </a:t>
          </a:r>
          <a:r>
            <a:rPr lang="et-EE" sz="1000" kern="1200" dirty="0" err="1">
              <a:solidFill>
                <a:sysClr val="window" lastClr="FFFFFF"/>
              </a:solidFill>
              <a:latin typeface="Calibri" panose="020F0502020204030204"/>
              <a:ea typeface="+mn-ea"/>
              <a:cs typeface="+mn-cs"/>
            </a:rPr>
            <a:t>storage</a:t>
          </a:r>
          <a:endParaRPr lang="en-US" sz="1000" kern="1200" dirty="0">
            <a:solidFill>
              <a:sysClr val="window" lastClr="FFFFFF"/>
            </a:solidFill>
            <a:latin typeface="Calibri" panose="020F0502020204030204"/>
            <a:ea typeface="+mn-ea"/>
            <a:cs typeface="+mn-cs"/>
          </a:endParaRPr>
        </a:p>
      </dsp:txBody>
      <dsp:txXfrm>
        <a:off x="9731873" y="2397430"/>
        <a:ext cx="1888380" cy="617292"/>
      </dsp:txXfrm>
    </dsp:sp>
    <dsp:sp modelId="{CD794E51-148A-4229-B5A0-FABE7539F278}">
      <dsp:nvSpPr>
        <dsp:cNvPr id="0" name=""/>
        <dsp:cNvSpPr/>
      </dsp:nvSpPr>
      <dsp:spPr>
        <a:xfrm>
          <a:off x="10036754" y="3033927"/>
          <a:ext cx="639309" cy="262280"/>
        </a:xfrm>
        <a:custGeom>
          <a:avLst/>
          <a:gdLst/>
          <a:ahLst/>
          <a:cxnLst/>
          <a:rect l="0" t="0" r="0" b="0"/>
          <a:pathLst>
            <a:path>
              <a:moveTo>
                <a:pt x="577440" y="0"/>
              </a:moveTo>
              <a:lnTo>
                <a:pt x="577440" y="118449"/>
              </a:lnTo>
              <a:lnTo>
                <a:pt x="0" y="118449"/>
              </a:lnTo>
              <a:lnTo>
                <a:pt x="0" y="236898"/>
              </a:lnTo>
            </a:path>
          </a:pathLst>
        </a:custGeom>
        <a:noFill/>
        <a:ln w="12700" cap="flat" cmpd="sng" algn="ctr">
          <a:solidFill>
            <a:srgbClr val="70AD47">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27BB9739-A98D-4C3D-AFD3-026A8F780BB1}">
      <dsp:nvSpPr>
        <dsp:cNvPr id="0" name=""/>
        <dsp:cNvSpPr/>
      </dsp:nvSpPr>
      <dsp:spPr>
        <a:xfrm>
          <a:off x="9544977" y="3296208"/>
          <a:ext cx="983553" cy="655702"/>
        </a:xfrm>
        <a:prstGeom prst="roundRect">
          <a:avLst>
            <a:gd name="adj" fmla="val 10000"/>
          </a:avLst>
        </a:prstGeom>
        <a:solidFill>
          <a:srgbClr val="70AD47">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lv-LV" sz="1000" kern="1200">
              <a:solidFill>
                <a:sysClr val="window" lastClr="FFFFFF"/>
              </a:solidFill>
              <a:latin typeface="Calibri" panose="020F0502020204030204"/>
              <a:ea typeface="+mn-ea"/>
              <a:cs typeface="+mn-cs"/>
            </a:rPr>
            <a:t>Sensible heat storage</a:t>
          </a:r>
          <a:endParaRPr lang="en-US" sz="1000" kern="1200" dirty="0">
            <a:solidFill>
              <a:sysClr val="window" lastClr="FFFFFF"/>
            </a:solidFill>
            <a:latin typeface="Calibri" panose="020F0502020204030204"/>
            <a:ea typeface="+mn-ea"/>
            <a:cs typeface="+mn-cs"/>
          </a:endParaRPr>
        </a:p>
      </dsp:txBody>
      <dsp:txXfrm>
        <a:off x="9564182" y="3315413"/>
        <a:ext cx="945143" cy="617292"/>
      </dsp:txXfrm>
    </dsp:sp>
    <dsp:sp modelId="{65D519C2-DFF3-4708-8D0F-DC3DA54D64AC}">
      <dsp:nvSpPr>
        <dsp:cNvPr id="0" name=""/>
        <dsp:cNvSpPr/>
      </dsp:nvSpPr>
      <dsp:spPr>
        <a:xfrm>
          <a:off x="9991034" y="3951910"/>
          <a:ext cx="91440" cy="262280"/>
        </a:xfrm>
        <a:custGeom>
          <a:avLst/>
          <a:gdLst/>
          <a:ahLst/>
          <a:cxnLst/>
          <a:rect l="0" t="0" r="0" b="0"/>
          <a:pathLst>
            <a:path>
              <a:moveTo>
                <a:pt x="45720" y="0"/>
              </a:moveTo>
              <a:lnTo>
                <a:pt x="45720" y="236898"/>
              </a:lnTo>
            </a:path>
          </a:pathLst>
        </a:custGeom>
        <a:noFill/>
        <a:ln w="12700" cap="flat" cmpd="sng" algn="ctr">
          <a:solidFill>
            <a:srgbClr val="5B9BD5">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427C50CE-B869-4E9F-8566-8CEC3E14CAEA}">
      <dsp:nvSpPr>
        <dsp:cNvPr id="0" name=""/>
        <dsp:cNvSpPr/>
      </dsp:nvSpPr>
      <dsp:spPr>
        <a:xfrm>
          <a:off x="9544977" y="4214191"/>
          <a:ext cx="983553" cy="1224628"/>
        </a:xfrm>
        <a:prstGeom prst="roundRect">
          <a:avLst>
            <a:gd name="adj" fmla="val 10000"/>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lv-LV" sz="1000" kern="1200">
              <a:solidFill>
                <a:sysClr val="window" lastClr="FFFFFF"/>
              </a:solidFill>
              <a:latin typeface="Calibri" panose="020F0502020204030204"/>
              <a:ea typeface="+mn-ea"/>
              <a:cs typeface="+mn-cs"/>
            </a:rPr>
            <a:t>*water accumulator tank</a:t>
          </a:r>
        </a:p>
        <a:p>
          <a:pPr marL="0" lvl="0" indent="0" algn="ctr" defTabSz="444500">
            <a:lnSpc>
              <a:spcPct val="90000"/>
            </a:lnSpc>
            <a:spcBef>
              <a:spcPct val="0"/>
            </a:spcBef>
            <a:spcAft>
              <a:spcPct val="35000"/>
            </a:spcAft>
            <a:buNone/>
          </a:pPr>
          <a:r>
            <a:rPr lang="lv-LV" sz="1000" kern="1200">
              <a:solidFill>
                <a:sysClr val="window" lastClr="FFFFFF"/>
              </a:solidFill>
              <a:latin typeface="Calibri" panose="020F0502020204030204"/>
              <a:ea typeface="+mn-ea"/>
              <a:cs typeface="+mn-cs"/>
            </a:rPr>
            <a:t>*molten salt storage</a:t>
          </a:r>
        </a:p>
        <a:p>
          <a:pPr marL="0" lvl="0" indent="0" algn="ctr" defTabSz="444500">
            <a:lnSpc>
              <a:spcPct val="90000"/>
            </a:lnSpc>
            <a:spcBef>
              <a:spcPct val="0"/>
            </a:spcBef>
            <a:spcAft>
              <a:spcPct val="35000"/>
            </a:spcAft>
            <a:buNone/>
          </a:pPr>
          <a:r>
            <a:rPr lang="lv-LV" sz="1000" kern="1200">
              <a:solidFill>
                <a:sysClr val="window" lastClr="FFFFFF"/>
              </a:solidFill>
              <a:latin typeface="Calibri" panose="020F0502020204030204"/>
              <a:ea typeface="+mn-ea"/>
              <a:cs typeface="+mn-cs"/>
            </a:rPr>
            <a:t>*aquifer</a:t>
          </a:r>
        </a:p>
        <a:p>
          <a:pPr marL="0" lvl="0" indent="0" algn="ctr" defTabSz="444500">
            <a:lnSpc>
              <a:spcPct val="90000"/>
            </a:lnSpc>
            <a:spcBef>
              <a:spcPct val="0"/>
            </a:spcBef>
            <a:spcAft>
              <a:spcPct val="35000"/>
            </a:spcAft>
            <a:buNone/>
          </a:pPr>
          <a:r>
            <a:rPr lang="lv-LV" sz="1000" kern="1200">
              <a:solidFill>
                <a:sysClr val="window" lastClr="FFFFFF"/>
              </a:solidFill>
              <a:latin typeface="Calibri" panose="020F0502020204030204"/>
              <a:ea typeface="+mn-ea"/>
              <a:cs typeface="+mn-cs"/>
            </a:rPr>
            <a:t>*borehole </a:t>
          </a:r>
          <a:endParaRPr lang="lv-LV" sz="1000" kern="1200" dirty="0">
            <a:solidFill>
              <a:sysClr val="window" lastClr="FFFFFF"/>
            </a:solidFill>
            <a:latin typeface="Calibri" panose="020F0502020204030204"/>
            <a:ea typeface="+mn-ea"/>
            <a:cs typeface="+mn-cs"/>
          </a:endParaRPr>
        </a:p>
      </dsp:txBody>
      <dsp:txXfrm>
        <a:off x="9573784" y="4242998"/>
        <a:ext cx="925939" cy="1167014"/>
      </dsp:txXfrm>
    </dsp:sp>
    <dsp:sp modelId="{15ADB537-A2B3-4CDD-8E51-DBE158EDDD36}">
      <dsp:nvSpPr>
        <dsp:cNvPr id="0" name=""/>
        <dsp:cNvSpPr/>
      </dsp:nvSpPr>
      <dsp:spPr>
        <a:xfrm>
          <a:off x="10676063" y="3033927"/>
          <a:ext cx="639309" cy="262280"/>
        </a:xfrm>
        <a:custGeom>
          <a:avLst/>
          <a:gdLst/>
          <a:ahLst/>
          <a:cxnLst/>
          <a:rect l="0" t="0" r="0" b="0"/>
          <a:pathLst>
            <a:path>
              <a:moveTo>
                <a:pt x="0" y="0"/>
              </a:moveTo>
              <a:lnTo>
                <a:pt x="0" y="118449"/>
              </a:lnTo>
              <a:lnTo>
                <a:pt x="577440" y="118449"/>
              </a:lnTo>
              <a:lnTo>
                <a:pt x="577440" y="236898"/>
              </a:lnTo>
            </a:path>
          </a:pathLst>
        </a:custGeom>
        <a:noFill/>
        <a:ln w="12700" cap="flat" cmpd="sng" algn="ctr">
          <a:solidFill>
            <a:srgbClr val="70AD47">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949B698D-B304-493E-9701-DA0358579E2F}">
      <dsp:nvSpPr>
        <dsp:cNvPr id="0" name=""/>
        <dsp:cNvSpPr/>
      </dsp:nvSpPr>
      <dsp:spPr>
        <a:xfrm>
          <a:off x="10823596" y="3296208"/>
          <a:ext cx="983553" cy="655702"/>
        </a:xfrm>
        <a:prstGeom prst="roundRect">
          <a:avLst>
            <a:gd name="adj" fmla="val 10000"/>
          </a:avLst>
        </a:prstGeom>
        <a:solidFill>
          <a:srgbClr val="70AD47">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lv-LV" sz="1000" kern="1200">
              <a:solidFill>
                <a:sysClr val="window" lastClr="FFFFFF"/>
              </a:solidFill>
              <a:latin typeface="Calibri" panose="020F0502020204030204"/>
              <a:ea typeface="+mn-ea"/>
              <a:cs typeface="+mn-cs"/>
            </a:rPr>
            <a:t>Latent heat storage</a:t>
          </a:r>
          <a:endParaRPr lang="en-US" sz="1000" kern="1200" dirty="0">
            <a:solidFill>
              <a:sysClr val="window" lastClr="FFFFFF"/>
            </a:solidFill>
            <a:latin typeface="Calibri" panose="020F0502020204030204"/>
            <a:ea typeface="+mn-ea"/>
            <a:cs typeface="+mn-cs"/>
          </a:endParaRPr>
        </a:p>
      </dsp:txBody>
      <dsp:txXfrm>
        <a:off x="10842801" y="3315413"/>
        <a:ext cx="945143" cy="617292"/>
      </dsp:txXfrm>
    </dsp:sp>
    <dsp:sp modelId="{49F44E03-4283-4245-969F-17D26B7EAB41}">
      <dsp:nvSpPr>
        <dsp:cNvPr id="0" name=""/>
        <dsp:cNvSpPr/>
      </dsp:nvSpPr>
      <dsp:spPr>
        <a:xfrm>
          <a:off x="11269653" y="3951910"/>
          <a:ext cx="91440" cy="262280"/>
        </a:xfrm>
        <a:custGeom>
          <a:avLst/>
          <a:gdLst/>
          <a:ahLst/>
          <a:cxnLst/>
          <a:rect l="0" t="0" r="0" b="0"/>
          <a:pathLst>
            <a:path>
              <a:moveTo>
                <a:pt x="45720" y="0"/>
              </a:moveTo>
              <a:lnTo>
                <a:pt x="45720" y="236898"/>
              </a:lnTo>
            </a:path>
          </a:pathLst>
        </a:custGeom>
        <a:noFill/>
        <a:ln w="12700" cap="flat" cmpd="sng" algn="ctr">
          <a:solidFill>
            <a:srgbClr val="5B9BD5">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7DEDFE86-163C-450C-8860-BF2AF0FA7233}">
      <dsp:nvSpPr>
        <dsp:cNvPr id="0" name=""/>
        <dsp:cNvSpPr/>
      </dsp:nvSpPr>
      <dsp:spPr>
        <a:xfrm>
          <a:off x="10823596" y="4214191"/>
          <a:ext cx="983553" cy="655702"/>
        </a:xfrm>
        <a:prstGeom prst="roundRect">
          <a:avLst>
            <a:gd name="adj" fmla="val 10000"/>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lv-LV" sz="1000" kern="1200">
              <a:solidFill>
                <a:sysClr val="window" lastClr="FFFFFF"/>
              </a:solidFill>
              <a:latin typeface="Calibri" panose="020F0502020204030204"/>
              <a:ea typeface="+mn-ea"/>
              <a:cs typeface="+mn-cs"/>
            </a:rPr>
            <a:t>Phase change materials</a:t>
          </a:r>
          <a:endParaRPr lang="en-US" sz="1000" kern="1200" dirty="0">
            <a:solidFill>
              <a:sysClr val="window" lastClr="FFFFFF"/>
            </a:solidFill>
            <a:latin typeface="Calibri" panose="020F0502020204030204"/>
            <a:ea typeface="+mn-ea"/>
            <a:cs typeface="+mn-cs"/>
          </a:endParaRPr>
        </a:p>
      </dsp:txBody>
      <dsp:txXfrm>
        <a:off x="10842801" y="4233396"/>
        <a:ext cx="945143" cy="61729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4DA181-3385-42D4-8FDE-7DFD0F808D78}">
      <dsp:nvSpPr>
        <dsp:cNvPr id="0" name=""/>
        <dsp:cNvSpPr/>
      </dsp:nvSpPr>
      <dsp:spPr>
        <a:xfrm>
          <a:off x="5423290" y="1460242"/>
          <a:ext cx="1576035" cy="655702"/>
        </a:xfrm>
        <a:prstGeom prst="roundRect">
          <a:avLst>
            <a:gd name="adj" fmla="val 10000"/>
          </a:avLst>
        </a:prstGeom>
        <a:solidFill>
          <a:srgbClr val="4472C4">
            <a:lumMod val="40000"/>
            <a:lumOff val="6000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t-EE" sz="1000" kern="1200" dirty="0">
              <a:solidFill>
                <a:srgbClr val="FF0000"/>
              </a:solidFill>
              <a:latin typeface="Calibri" panose="020F0502020204030204"/>
              <a:ea typeface="+mn-ea"/>
              <a:cs typeface="+mn-cs"/>
            </a:rPr>
            <a:t>Energy </a:t>
          </a:r>
          <a:r>
            <a:rPr lang="et-EE" sz="1000" kern="1200" dirty="0" err="1">
              <a:solidFill>
                <a:srgbClr val="FF0000"/>
              </a:solidFill>
              <a:latin typeface="Calibri" panose="020F0502020204030204"/>
              <a:ea typeface="+mn-ea"/>
              <a:cs typeface="+mn-cs"/>
            </a:rPr>
            <a:t>storage</a:t>
          </a:r>
          <a:r>
            <a:rPr lang="et-EE" sz="1000" kern="1200" dirty="0">
              <a:solidFill>
                <a:srgbClr val="FF0000"/>
              </a:solidFill>
              <a:latin typeface="Calibri" panose="020F0502020204030204"/>
              <a:ea typeface="+mn-ea"/>
              <a:cs typeface="+mn-cs"/>
            </a:rPr>
            <a:t> </a:t>
          </a:r>
          <a:r>
            <a:rPr lang="et-EE" sz="1000" kern="1200" dirty="0" err="1">
              <a:solidFill>
                <a:srgbClr val="FF0000"/>
              </a:solidFill>
              <a:latin typeface="Calibri" panose="020F0502020204030204"/>
              <a:ea typeface="+mn-ea"/>
              <a:cs typeface="+mn-cs"/>
            </a:rPr>
            <a:t>technologies</a:t>
          </a:r>
          <a:endParaRPr lang="en-US" sz="1000" kern="1200" dirty="0">
            <a:solidFill>
              <a:srgbClr val="FF0000"/>
            </a:solidFill>
            <a:latin typeface="Calibri" panose="020F0502020204030204"/>
            <a:ea typeface="+mn-ea"/>
            <a:cs typeface="+mn-cs"/>
          </a:endParaRPr>
        </a:p>
      </dsp:txBody>
      <dsp:txXfrm>
        <a:off x="5442495" y="1479447"/>
        <a:ext cx="1537625" cy="617292"/>
      </dsp:txXfrm>
    </dsp:sp>
    <dsp:sp modelId="{31FD23B5-6272-4953-84F2-DA36F2AC8D04}">
      <dsp:nvSpPr>
        <dsp:cNvPr id="0" name=""/>
        <dsp:cNvSpPr/>
      </dsp:nvSpPr>
      <dsp:spPr>
        <a:xfrm>
          <a:off x="1776801" y="2115944"/>
          <a:ext cx="4434506" cy="262280"/>
        </a:xfrm>
        <a:custGeom>
          <a:avLst/>
          <a:gdLst/>
          <a:ahLst/>
          <a:cxnLst/>
          <a:rect l="0" t="0" r="0" b="0"/>
          <a:pathLst>
            <a:path>
              <a:moveTo>
                <a:pt x="4582242" y="0"/>
              </a:moveTo>
              <a:lnTo>
                <a:pt x="4582242" y="118449"/>
              </a:lnTo>
              <a:lnTo>
                <a:pt x="0" y="118449"/>
              </a:lnTo>
              <a:lnTo>
                <a:pt x="0" y="236898"/>
              </a:lnTo>
            </a:path>
          </a:pathLst>
        </a:custGeom>
        <a:noFill/>
        <a:ln w="12700" cap="flat" cmpd="sng" algn="ctr">
          <a:solidFill>
            <a:srgbClr val="4472C4">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33DFA04E-A4EC-48B2-993F-5860988DC7E9}">
      <dsp:nvSpPr>
        <dsp:cNvPr id="0" name=""/>
        <dsp:cNvSpPr/>
      </dsp:nvSpPr>
      <dsp:spPr>
        <a:xfrm>
          <a:off x="782537" y="2378225"/>
          <a:ext cx="1988528" cy="655702"/>
        </a:xfrm>
        <a:prstGeom prst="roundRect">
          <a:avLst>
            <a:gd name="adj" fmla="val 10000"/>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t-EE" sz="1000" kern="1200" dirty="0" err="1">
              <a:solidFill>
                <a:sysClr val="window" lastClr="FFFFFF"/>
              </a:solidFill>
              <a:latin typeface="Calibri" panose="020F0502020204030204"/>
              <a:ea typeface="+mn-ea"/>
              <a:cs typeface="+mn-cs"/>
            </a:rPr>
            <a:t>Mechanical</a:t>
          </a:r>
          <a:r>
            <a:rPr lang="et-EE" sz="1000" kern="1200" dirty="0">
              <a:solidFill>
                <a:sysClr val="window" lastClr="FFFFFF"/>
              </a:solidFill>
              <a:latin typeface="Calibri" panose="020F0502020204030204"/>
              <a:ea typeface="+mn-ea"/>
              <a:cs typeface="+mn-cs"/>
            </a:rPr>
            <a:t> </a:t>
          </a:r>
          <a:r>
            <a:rPr lang="et-EE" sz="1000" kern="1200" dirty="0" err="1">
              <a:solidFill>
                <a:sysClr val="window" lastClr="FFFFFF"/>
              </a:solidFill>
              <a:latin typeface="Calibri" panose="020F0502020204030204"/>
              <a:ea typeface="+mn-ea"/>
              <a:cs typeface="+mn-cs"/>
            </a:rPr>
            <a:t>energy</a:t>
          </a:r>
          <a:r>
            <a:rPr lang="et-EE" sz="1000" kern="1200" dirty="0">
              <a:solidFill>
                <a:sysClr val="window" lastClr="FFFFFF"/>
              </a:solidFill>
              <a:latin typeface="Calibri" panose="020F0502020204030204"/>
              <a:ea typeface="+mn-ea"/>
              <a:cs typeface="+mn-cs"/>
            </a:rPr>
            <a:t> </a:t>
          </a:r>
          <a:r>
            <a:rPr lang="et-EE" sz="1000" kern="1200" dirty="0" err="1">
              <a:solidFill>
                <a:sysClr val="window" lastClr="FFFFFF"/>
              </a:solidFill>
              <a:latin typeface="Calibri" panose="020F0502020204030204"/>
              <a:ea typeface="+mn-ea"/>
              <a:cs typeface="+mn-cs"/>
            </a:rPr>
            <a:t>storage</a:t>
          </a:r>
          <a:endParaRPr lang="en-US" sz="1000" kern="1200" dirty="0">
            <a:solidFill>
              <a:sysClr val="window" lastClr="FFFFFF"/>
            </a:solidFill>
            <a:latin typeface="Calibri" panose="020F0502020204030204"/>
            <a:ea typeface="+mn-ea"/>
            <a:cs typeface="+mn-cs"/>
          </a:endParaRPr>
        </a:p>
      </dsp:txBody>
      <dsp:txXfrm>
        <a:off x="801742" y="2397430"/>
        <a:ext cx="1950118" cy="617292"/>
      </dsp:txXfrm>
    </dsp:sp>
    <dsp:sp modelId="{AB0E9332-B0AD-4ABC-A7C1-EA732BA8254E}">
      <dsp:nvSpPr>
        <dsp:cNvPr id="0" name=""/>
        <dsp:cNvSpPr/>
      </dsp:nvSpPr>
      <dsp:spPr>
        <a:xfrm>
          <a:off x="498182" y="3033927"/>
          <a:ext cx="1278619" cy="262280"/>
        </a:xfrm>
        <a:custGeom>
          <a:avLst/>
          <a:gdLst/>
          <a:ahLst/>
          <a:cxnLst/>
          <a:rect l="0" t="0" r="0" b="0"/>
          <a:pathLst>
            <a:path>
              <a:moveTo>
                <a:pt x="1154881" y="0"/>
              </a:moveTo>
              <a:lnTo>
                <a:pt x="1154881" y="118449"/>
              </a:lnTo>
              <a:lnTo>
                <a:pt x="0" y="118449"/>
              </a:lnTo>
              <a:lnTo>
                <a:pt x="0" y="236898"/>
              </a:lnTo>
            </a:path>
          </a:pathLst>
        </a:custGeom>
        <a:noFill/>
        <a:ln w="12700" cap="flat" cmpd="sng" algn="ctr">
          <a:solidFill>
            <a:srgbClr val="70AD47">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F1A3C75F-9206-4DEB-826B-2A348B566EBD}">
      <dsp:nvSpPr>
        <dsp:cNvPr id="0" name=""/>
        <dsp:cNvSpPr/>
      </dsp:nvSpPr>
      <dsp:spPr>
        <a:xfrm>
          <a:off x="6405" y="3296208"/>
          <a:ext cx="983553" cy="655702"/>
        </a:xfrm>
        <a:prstGeom prst="roundRect">
          <a:avLst>
            <a:gd name="adj" fmla="val 10000"/>
          </a:avLst>
        </a:prstGeom>
        <a:solidFill>
          <a:srgbClr val="70AD47">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t-EE" sz="1000" kern="1200" dirty="0" err="1">
              <a:solidFill>
                <a:sysClr val="window" lastClr="FFFFFF"/>
              </a:solidFill>
              <a:latin typeface="Calibri" panose="020F0502020204030204"/>
              <a:ea typeface="+mn-ea"/>
              <a:cs typeface="+mn-cs"/>
            </a:rPr>
            <a:t>Pumped</a:t>
          </a:r>
          <a:r>
            <a:rPr lang="et-EE" sz="1000" kern="1200" dirty="0">
              <a:solidFill>
                <a:sysClr val="window" lastClr="FFFFFF"/>
              </a:solidFill>
              <a:latin typeface="Calibri" panose="020F0502020204030204"/>
              <a:ea typeface="+mn-ea"/>
              <a:cs typeface="+mn-cs"/>
            </a:rPr>
            <a:t> </a:t>
          </a:r>
          <a:r>
            <a:rPr lang="et-EE" sz="1000" kern="1200" dirty="0" err="1">
              <a:solidFill>
                <a:sysClr val="window" lastClr="FFFFFF"/>
              </a:solidFill>
              <a:latin typeface="Calibri" panose="020F0502020204030204"/>
              <a:ea typeface="+mn-ea"/>
              <a:cs typeface="+mn-cs"/>
            </a:rPr>
            <a:t>hydroelectric</a:t>
          </a:r>
          <a:r>
            <a:rPr lang="et-EE" sz="1000" kern="1200" dirty="0">
              <a:solidFill>
                <a:sysClr val="window" lastClr="FFFFFF"/>
              </a:solidFill>
              <a:latin typeface="Calibri" panose="020F0502020204030204"/>
              <a:ea typeface="+mn-ea"/>
              <a:cs typeface="+mn-cs"/>
            </a:rPr>
            <a:t> </a:t>
          </a:r>
          <a:r>
            <a:rPr lang="et-EE" sz="1000" kern="1200" dirty="0" err="1">
              <a:solidFill>
                <a:sysClr val="window" lastClr="FFFFFF"/>
              </a:solidFill>
              <a:latin typeface="Calibri" panose="020F0502020204030204"/>
              <a:ea typeface="+mn-ea"/>
              <a:cs typeface="+mn-cs"/>
            </a:rPr>
            <a:t>energy</a:t>
          </a:r>
          <a:r>
            <a:rPr lang="et-EE" sz="1000" kern="1200" dirty="0">
              <a:solidFill>
                <a:sysClr val="window" lastClr="FFFFFF"/>
              </a:solidFill>
              <a:latin typeface="Calibri" panose="020F0502020204030204"/>
              <a:ea typeface="+mn-ea"/>
              <a:cs typeface="+mn-cs"/>
            </a:rPr>
            <a:t> </a:t>
          </a:r>
          <a:r>
            <a:rPr lang="et-EE" sz="1000" kern="1200" dirty="0" err="1">
              <a:solidFill>
                <a:sysClr val="window" lastClr="FFFFFF"/>
              </a:solidFill>
              <a:latin typeface="Calibri" panose="020F0502020204030204"/>
              <a:ea typeface="+mn-ea"/>
              <a:cs typeface="+mn-cs"/>
            </a:rPr>
            <a:t>storage</a:t>
          </a:r>
          <a:endParaRPr lang="en-US" sz="1000" kern="1200" dirty="0">
            <a:solidFill>
              <a:sysClr val="window" lastClr="FFFFFF"/>
            </a:solidFill>
            <a:latin typeface="Calibri" panose="020F0502020204030204"/>
            <a:ea typeface="+mn-ea"/>
            <a:cs typeface="+mn-cs"/>
          </a:endParaRPr>
        </a:p>
      </dsp:txBody>
      <dsp:txXfrm>
        <a:off x="25610" y="3315413"/>
        <a:ext cx="945143" cy="617292"/>
      </dsp:txXfrm>
    </dsp:sp>
    <dsp:sp modelId="{A5207E05-D626-4CC1-B263-1AB4C2B2AA6A}">
      <dsp:nvSpPr>
        <dsp:cNvPr id="0" name=""/>
        <dsp:cNvSpPr/>
      </dsp:nvSpPr>
      <dsp:spPr>
        <a:xfrm>
          <a:off x="452462" y="3951910"/>
          <a:ext cx="91440" cy="262280"/>
        </a:xfrm>
        <a:custGeom>
          <a:avLst/>
          <a:gdLst/>
          <a:ahLst/>
          <a:cxnLst/>
          <a:rect l="0" t="0" r="0" b="0"/>
          <a:pathLst>
            <a:path>
              <a:moveTo>
                <a:pt x="45720" y="0"/>
              </a:moveTo>
              <a:lnTo>
                <a:pt x="45720" y="236898"/>
              </a:lnTo>
            </a:path>
          </a:pathLst>
        </a:custGeom>
        <a:noFill/>
        <a:ln w="12700" cap="flat" cmpd="sng" algn="ctr">
          <a:solidFill>
            <a:srgbClr val="5B9BD5">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69964B52-868D-4320-946A-48F476B832D5}">
      <dsp:nvSpPr>
        <dsp:cNvPr id="0" name=""/>
        <dsp:cNvSpPr/>
      </dsp:nvSpPr>
      <dsp:spPr>
        <a:xfrm>
          <a:off x="7025" y="4214191"/>
          <a:ext cx="983553" cy="655702"/>
        </a:xfrm>
        <a:prstGeom prst="roundRect">
          <a:avLst>
            <a:gd name="adj" fmla="val 10000"/>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lv-LV" sz="1000" kern="1200">
              <a:solidFill>
                <a:sysClr val="window" lastClr="FFFFFF"/>
              </a:solidFill>
              <a:latin typeface="Calibri" panose="020F0502020204030204"/>
              <a:ea typeface="+mn-ea"/>
              <a:cs typeface="+mn-cs"/>
            </a:rPr>
            <a:t>Pumped hydroelectric stations</a:t>
          </a:r>
          <a:endParaRPr lang="en-US" sz="1000" kern="1200">
            <a:solidFill>
              <a:sysClr val="window" lastClr="FFFFFF"/>
            </a:solidFill>
            <a:latin typeface="Calibri" panose="020F0502020204030204"/>
            <a:ea typeface="+mn-ea"/>
            <a:cs typeface="+mn-cs"/>
          </a:endParaRPr>
        </a:p>
      </dsp:txBody>
      <dsp:txXfrm>
        <a:off x="26230" y="4233396"/>
        <a:ext cx="945143" cy="617292"/>
      </dsp:txXfrm>
    </dsp:sp>
    <dsp:sp modelId="{7C9B8B29-024E-4BFC-B0D9-8F96CC51227E}">
      <dsp:nvSpPr>
        <dsp:cNvPr id="0" name=""/>
        <dsp:cNvSpPr/>
      </dsp:nvSpPr>
      <dsp:spPr>
        <a:xfrm>
          <a:off x="1674290" y="3033927"/>
          <a:ext cx="91440" cy="267959"/>
        </a:xfrm>
        <a:custGeom>
          <a:avLst/>
          <a:gdLst/>
          <a:ahLst/>
          <a:cxnLst/>
          <a:rect l="0" t="0" r="0" b="0"/>
          <a:pathLst>
            <a:path>
              <a:moveTo>
                <a:pt x="45720" y="0"/>
              </a:moveTo>
              <a:lnTo>
                <a:pt x="45720" y="236898"/>
              </a:lnTo>
            </a:path>
          </a:pathLst>
        </a:custGeom>
        <a:noFill/>
        <a:ln w="12700" cap="flat" cmpd="sng" algn="ctr">
          <a:solidFill>
            <a:srgbClr val="70AD47">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7B8BD6EC-0DD1-410A-8B84-4EA7E0BF94BA}">
      <dsp:nvSpPr>
        <dsp:cNvPr id="0" name=""/>
        <dsp:cNvSpPr/>
      </dsp:nvSpPr>
      <dsp:spPr>
        <a:xfrm>
          <a:off x="1228234" y="3301886"/>
          <a:ext cx="983553" cy="655702"/>
        </a:xfrm>
        <a:prstGeom prst="roundRect">
          <a:avLst>
            <a:gd name="adj" fmla="val 10000"/>
          </a:avLst>
        </a:prstGeom>
        <a:solidFill>
          <a:srgbClr val="70AD47">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t-EE" sz="1000" kern="1200" dirty="0" err="1">
              <a:solidFill>
                <a:sysClr val="window" lastClr="FFFFFF"/>
              </a:solidFill>
              <a:latin typeface="Calibri" panose="020F0502020204030204"/>
              <a:ea typeface="+mn-ea"/>
              <a:cs typeface="+mn-cs"/>
            </a:rPr>
            <a:t>Compressed</a:t>
          </a:r>
          <a:r>
            <a:rPr lang="et-EE" sz="1000" kern="1200" dirty="0">
              <a:solidFill>
                <a:sysClr val="window" lastClr="FFFFFF"/>
              </a:solidFill>
              <a:latin typeface="Calibri" panose="020F0502020204030204"/>
              <a:ea typeface="+mn-ea"/>
              <a:cs typeface="+mn-cs"/>
            </a:rPr>
            <a:t> </a:t>
          </a:r>
          <a:r>
            <a:rPr lang="et-EE" sz="1000" kern="1200" dirty="0" err="1">
              <a:solidFill>
                <a:sysClr val="window" lastClr="FFFFFF"/>
              </a:solidFill>
              <a:latin typeface="Calibri" panose="020F0502020204030204"/>
              <a:ea typeface="+mn-ea"/>
              <a:cs typeface="+mn-cs"/>
            </a:rPr>
            <a:t>air</a:t>
          </a:r>
          <a:r>
            <a:rPr lang="et-EE" sz="1000" kern="1200" dirty="0">
              <a:solidFill>
                <a:sysClr val="window" lastClr="FFFFFF"/>
              </a:solidFill>
              <a:latin typeface="Calibri" panose="020F0502020204030204"/>
              <a:ea typeface="+mn-ea"/>
              <a:cs typeface="+mn-cs"/>
            </a:rPr>
            <a:t> </a:t>
          </a:r>
          <a:r>
            <a:rPr lang="et-EE" sz="1000" kern="1200" dirty="0" err="1">
              <a:solidFill>
                <a:sysClr val="window" lastClr="FFFFFF"/>
              </a:solidFill>
              <a:latin typeface="Calibri" panose="020F0502020204030204"/>
              <a:ea typeface="+mn-ea"/>
              <a:cs typeface="+mn-cs"/>
            </a:rPr>
            <a:t>energy</a:t>
          </a:r>
          <a:r>
            <a:rPr lang="et-EE" sz="1000" kern="1200" dirty="0">
              <a:solidFill>
                <a:sysClr val="window" lastClr="FFFFFF"/>
              </a:solidFill>
              <a:latin typeface="Calibri" panose="020F0502020204030204"/>
              <a:ea typeface="+mn-ea"/>
              <a:cs typeface="+mn-cs"/>
            </a:rPr>
            <a:t> </a:t>
          </a:r>
          <a:r>
            <a:rPr lang="et-EE" sz="1000" kern="1200" dirty="0" err="1">
              <a:solidFill>
                <a:sysClr val="window" lastClr="FFFFFF"/>
              </a:solidFill>
              <a:latin typeface="Calibri" panose="020F0502020204030204"/>
              <a:ea typeface="+mn-ea"/>
              <a:cs typeface="+mn-cs"/>
            </a:rPr>
            <a:t>storage</a:t>
          </a:r>
          <a:endParaRPr lang="en-US" sz="1000" kern="1200" dirty="0">
            <a:solidFill>
              <a:sysClr val="window" lastClr="FFFFFF"/>
            </a:solidFill>
            <a:latin typeface="Calibri" panose="020F0502020204030204"/>
            <a:ea typeface="+mn-ea"/>
            <a:cs typeface="+mn-cs"/>
          </a:endParaRPr>
        </a:p>
      </dsp:txBody>
      <dsp:txXfrm>
        <a:off x="1247439" y="3321091"/>
        <a:ext cx="945143" cy="617292"/>
      </dsp:txXfrm>
    </dsp:sp>
    <dsp:sp modelId="{1A1C645B-5552-4F42-951B-807B1E501844}">
      <dsp:nvSpPr>
        <dsp:cNvPr id="0" name=""/>
        <dsp:cNvSpPr/>
      </dsp:nvSpPr>
      <dsp:spPr>
        <a:xfrm>
          <a:off x="1674290" y="3957588"/>
          <a:ext cx="91440" cy="256602"/>
        </a:xfrm>
        <a:custGeom>
          <a:avLst/>
          <a:gdLst/>
          <a:ahLst/>
          <a:cxnLst/>
          <a:rect l="0" t="0" r="0" b="0"/>
          <a:pathLst>
            <a:path>
              <a:moveTo>
                <a:pt x="45720" y="0"/>
              </a:moveTo>
              <a:lnTo>
                <a:pt x="45720" y="236898"/>
              </a:lnTo>
            </a:path>
          </a:pathLst>
        </a:custGeom>
        <a:noFill/>
        <a:ln w="12700" cap="flat" cmpd="sng" algn="ctr">
          <a:solidFill>
            <a:srgbClr val="5B9BD5">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F647B765-9BF0-4AF3-8C88-C63DAB8EEFF0}">
      <dsp:nvSpPr>
        <dsp:cNvPr id="0" name=""/>
        <dsp:cNvSpPr/>
      </dsp:nvSpPr>
      <dsp:spPr>
        <a:xfrm>
          <a:off x="1285644" y="4214191"/>
          <a:ext cx="983553" cy="1307391"/>
        </a:xfrm>
        <a:prstGeom prst="roundRect">
          <a:avLst>
            <a:gd name="adj" fmla="val 10000"/>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a:solidFill>
                <a:sysClr val="window" lastClr="FFFFFF"/>
              </a:solidFill>
              <a:latin typeface="Calibri" panose="020F0502020204030204"/>
              <a:ea typeface="+mn-ea"/>
              <a:cs typeface="+mn-cs"/>
            </a:rPr>
            <a:t> </a:t>
          </a:r>
          <a:r>
            <a:rPr lang="lv-LV" sz="1000" kern="1200">
              <a:solidFill>
                <a:sysClr val="window" lastClr="FFFFFF"/>
              </a:solidFill>
              <a:latin typeface="Calibri" panose="020F0502020204030204"/>
              <a:ea typeface="+mn-ea"/>
              <a:cs typeface="+mn-cs"/>
            </a:rPr>
            <a:t>*</a:t>
          </a:r>
          <a:r>
            <a:rPr lang="en-US" sz="1000" kern="1200">
              <a:solidFill>
                <a:sysClr val="window" lastClr="FFFFFF"/>
              </a:solidFill>
              <a:latin typeface="Calibri" panose="020F0502020204030204"/>
              <a:ea typeface="+mn-ea"/>
              <a:cs typeface="+mn-cs"/>
            </a:rPr>
            <a:t>diabatic CAES</a:t>
          </a:r>
        </a:p>
        <a:p>
          <a:pPr marL="0" lvl="0" indent="0" algn="ctr" defTabSz="444500">
            <a:lnSpc>
              <a:spcPct val="90000"/>
            </a:lnSpc>
            <a:spcBef>
              <a:spcPct val="0"/>
            </a:spcBef>
            <a:spcAft>
              <a:spcPct val="35000"/>
            </a:spcAft>
            <a:buNone/>
          </a:pPr>
          <a:r>
            <a:rPr lang="lv-LV" sz="1000" kern="1200">
              <a:solidFill>
                <a:sysClr val="window" lastClr="FFFFFF"/>
              </a:solidFill>
              <a:latin typeface="Calibri" panose="020F0502020204030204"/>
              <a:ea typeface="+mn-ea"/>
              <a:cs typeface="+mn-cs"/>
            </a:rPr>
            <a:t>*</a:t>
          </a:r>
          <a:r>
            <a:rPr lang="en-US" sz="1000" kern="1200">
              <a:solidFill>
                <a:sysClr val="window" lastClr="FFFFFF"/>
              </a:solidFill>
              <a:latin typeface="Calibri" panose="020F0502020204030204"/>
              <a:ea typeface="+mn-ea"/>
              <a:cs typeface="+mn-cs"/>
            </a:rPr>
            <a:t>adiabatic</a:t>
          </a:r>
          <a:r>
            <a:rPr lang="lv-LV" sz="1000" kern="1200">
              <a:solidFill>
                <a:sysClr val="window" lastClr="FFFFFF"/>
              </a:solidFill>
              <a:latin typeface="Calibri" panose="020F0502020204030204"/>
              <a:ea typeface="+mn-ea"/>
              <a:cs typeface="+mn-cs"/>
            </a:rPr>
            <a:t> CAES</a:t>
          </a:r>
          <a:r>
            <a:rPr lang="en-US" sz="1000" kern="1200">
              <a:solidFill>
                <a:sysClr val="window" lastClr="FFFFFF"/>
              </a:solidFill>
              <a:latin typeface="Calibri" panose="020F0502020204030204"/>
              <a:ea typeface="+mn-ea"/>
              <a:cs typeface="+mn-cs"/>
            </a:rPr>
            <a:t> </a:t>
          </a:r>
          <a:r>
            <a:rPr lang="lv-LV" sz="1000" kern="1200">
              <a:solidFill>
                <a:sysClr val="window" lastClr="FFFFFF"/>
              </a:solidFill>
              <a:latin typeface="Calibri" panose="020F0502020204030204"/>
              <a:ea typeface="+mn-ea"/>
              <a:cs typeface="+mn-cs"/>
            </a:rPr>
            <a:t>*</a:t>
          </a:r>
          <a:r>
            <a:rPr lang="en-US" sz="1000" kern="1200">
              <a:solidFill>
                <a:sysClr val="window" lastClr="FFFFFF"/>
              </a:solidFill>
              <a:latin typeface="Calibri" panose="020F0502020204030204"/>
              <a:ea typeface="+mn-ea"/>
              <a:cs typeface="+mn-cs"/>
            </a:rPr>
            <a:t>near-isothermal CAES</a:t>
          </a:r>
        </a:p>
      </dsp:txBody>
      <dsp:txXfrm>
        <a:off x="1314451" y="4242998"/>
        <a:ext cx="925939" cy="1249777"/>
      </dsp:txXfrm>
    </dsp:sp>
    <dsp:sp modelId="{6D9E071E-5DEB-4684-BFD4-D1648778B198}">
      <dsp:nvSpPr>
        <dsp:cNvPr id="0" name=""/>
        <dsp:cNvSpPr/>
      </dsp:nvSpPr>
      <dsp:spPr>
        <a:xfrm>
          <a:off x="1776801" y="3033927"/>
          <a:ext cx="1278619" cy="262280"/>
        </a:xfrm>
        <a:custGeom>
          <a:avLst/>
          <a:gdLst/>
          <a:ahLst/>
          <a:cxnLst/>
          <a:rect l="0" t="0" r="0" b="0"/>
          <a:pathLst>
            <a:path>
              <a:moveTo>
                <a:pt x="0" y="0"/>
              </a:moveTo>
              <a:lnTo>
                <a:pt x="0" y="118449"/>
              </a:lnTo>
              <a:lnTo>
                <a:pt x="1154881" y="118449"/>
              </a:lnTo>
              <a:lnTo>
                <a:pt x="1154881" y="236898"/>
              </a:lnTo>
            </a:path>
          </a:pathLst>
        </a:custGeom>
        <a:noFill/>
        <a:ln w="12700" cap="flat" cmpd="sng" algn="ctr">
          <a:solidFill>
            <a:srgbClr val="70AD47">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FB979C0E-BFA7-437D-8378-2E769994B4FA}">
      <dsp:nvSpPr>
        <dsp:cNvPr id="0" name=""/>
        <dsp:cNvSpPr/>
      </dsp:nvSpPr>
      <dsp:spPr>
        <a:xfrm>
          <a:off x="2563643" y="3296208"/>
          <a:ext cx="983553" cy="655702"/>
        </a:xfrm>
        <a:prstGeom prst="roundRect">
          <a:avLst>
            <a:gd name="adj" fmla="val 10000"/>
          </a:avLst>
        </a:prstGeom>
        <a:solidFill>
          <a:srgbClr val="70AD47">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t-EE" sz="1000" kern="1200" dirty="0" err="1">
              <a:solidFill>
                <a:sysClr val="window" lastClr="FFFFFF"/>
              </a:solidFill>
              <a:latin typeface="Calibri" panose="020F0502020204030204"/>
              <a:ea typeface="+mn-ea"/>
              <a:cs typeface="+mn-cs"/>
            </a:rPr>
            <a:t>Gyroscope</a:t>
          </a:r>
          <a:r>
            <a:rPr lang="et-EE" sz="1000" kern="1200" dirty="0">
              <a:solidFill>
                <a:sysClr val="window" lastClr="FFFFFF"/>
              </a:solidFill>
              <a:latin typeface="Calibri" panose="020F0502020204030204"/>
              <a:ea typeface="+mn-ea"/>
              <a:cs typeface="+mn-cs"/>
            </a:rPr>
            <a:t> </a:t>
          </a:r>
          <a:r>
            <a:rPr lang="et-EE" sz="1000" kern="1200" dirty="0" err="1">
              <a:solidFill>
                <a:sysClr val="window" lastClr="FFFFFF"/>
              </a:solidFill>
              <a:latin typeface="Calibri" panose="020F0502020204030204"/>
              <a:ea typeface="+mn-ea"/>
              <a:cs typeface="+mn-cs"/>
            </a:rPr>
            <a:t>energy</a:t>
          </a:r>
          <a:r>
            <a:rPr lang="et-EE" sz="1000" kern="1200" dirty="0">
              <a:solidFill>
                <a:sysClr val="window" lastClr="FFFFFF"/>
              </a:solidFill>
              <a:latin typeface="Calibri" panose="020F0502020204030204"/>
              <a:ea typeface="+mn-ea"/>
              <a:cs typeface="+mn-cs"/>
            </a:rPr>
            <a:t> </a:t>
          </a:r>
          <a:r>
            <a:rPr lang="et-EE" sz="1000" kern="1200" dirty="0" err="1">
              <a:solidFill>
                <a:sysClr val="window" lastClr="FFFFFF"/>
              </a:solidFill>
              <a:latin typeface="Calibri" panose="020F0502020204030204"/>
              <a:ea typeface="+mn-ea"/>
              <a:cs typeface="+mn-cs"/>
            </a:rPr>
            <a:t>storage</a:t>
          </a:r>
          <a:r>
            <a:rPr lang="et-EE" sz="1000" kern="1200" dirty="0">
              <a:solidFill>
                <a:sysClr val="window" lastClr="FFFFFF"/>
              </a:solidFill>
              <a:latin typeface="Calibri" panose="020F0502020204030204"/>
              <a:ea typeface="+mn-ea"/>
              <a:cs typeface="+mn-cs"/>
            </a:rPr>
            <a:t> </a:t>
          </a:r>
          <a:endParaRPr lang="en-US" sz="1000" kern="1200" dirty="0">
            <a:solidFill>
              <a:sysClr val="window" lastClr="FFFFFF"/>
            </a:solidFill>
            <a:latin typeface="Calibri" panose="020F0502020204030204"/>
            <a:ea typeface="+mn-ea"/>
            <a:cs typeface="+mn-cs"/>
          </a:endParaRPr>
        </a:p>
      </dsp:txBody>
      <dsp:txXfrm>
        <a:off x="2582848" y="3315413"/>
        <a:ext cx="945143" cy="617292"/>
      </dsp:txXfrm>
    </dsp:sp>
    <dsp:sp modelId="{E39AC379-35F1-4F74-8883-EA52696D1DCE}">
      <dsp:nvSpPr>
        <dsp:cNvPr id="0" name=""/>
        <dsp:cNvSpPr/>
      </dsp:nvSpPr>
      <dsp:spPr>
        <a:xfrm>
          <a:off x="3009700" y="3951910"/>
          <a:ext cx="91440" cy="262280"/>
        </a:xfrm>
        <a:custGeom>
          <a:avLst/>
          <a:gdLst/>
          <a:ahLst/>
          <a:cxnLst/>
          <a:rect l="0" t="0" r="0" b="0"/>
          <a:pathLst>
            <a:path>
              <a:moveTo>
                <a:pt x="45720" y="0"/>
              </a:moveTo>
              <a:lnTo>
                <a:pt x="45720" y="236898"/>
              </a:lnTo>
            </a:path>
          </a:pathLst>
        </a:custGeom>
        <a:noFill/>
        <a:ln w="12700" cap="flat" cmpd="sng" algn="ctr">
          <a:solidFill>
            <a:srgbClr val="5B9BD5">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2FCA1346-959A-4DE2-BB97-82F21EC6C5C5}">
      <dsp:nvSpPr>
        <dsp:cNvPr id="0" name=""/>
        <dsp:cNvSpPr/>
      </dsp:nvSpPr>
      <dsp:spPr>
        <a:xfrm>
          <a:off x="2564263" y="4214191"/>
          <a:ext cx="983553" cy="655702"/>
        </a:xfrm>
        <a:prstGeom prst="roundRect">
          <a:avLst>
            <a:gd name="adj" fmla="val 10000"/>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t-EE" sz="1200" kern="1200" dirty="0" err="1">
              <a:solidFill>
                <a:sysClr val="window" lastClr="FFFFFF"/>
              </a:solidFill>
              <a:latin typeface="Calibri" panose="020F0502020204030204"/>
              <a:ea typeface="+mn-ea"/>
              <a:cs typeface="+mn-cs"/>
            </a:rPr>
            <a:t>Flywheel</a:t>
          </a:r>
          <a:endParaRPr lang="en-US" sz="1200" kern="1200" dirty="0">
            <a:solidFill>
              <a:sysClr val="window" lastClr="FFFFFF"/>
            </a:solidFill>
            <a:latin typeface="Calibri" panose="020F0502020204030204"/>
            <a:ea typeface="+mn-ea"/>
            <a:cs typeface="+mn-cs"/>
          </a:endParaRPr>
        </a:p>
      </dsp:txBody>
      <dsp:txXfrm>
        <a:off x="2583468" y="4233396"/>
        <a:ext cx="945143" cy="617292"/>
      </dsp:txXfrm>
    </dsp:sp>
    <dsp:sp modelId="{B1482FCA-3EDC-47A2-9D89-39116FEE2605}">
      <dsp:nvSpPr>
        <dsp:cNvPr id="0" name=""/>
        <dsp:cNvSpPr/>
      </dsp:nvSpPr>
      <dsp:spPr>
        <a:xfrm>
          <a:off x="5319495" y="2115944"/>
          <a:ext cx="891812" cy="262280"/>
        </a:xfrm>
        <a:custGeom>
          <a:avLst/>
          <a:gdLst/>
          <a:ahLst/>
          <a:cxnLst/>
          <a:rect l="0" t="0" r="0" b="0"/>
          <a:pathLst>
            <a:path>
              <a:moveTo>
                <a:pt x="1382948" y="0"/>
              </a:moveTo>
              <a:lnTo>
                <a:pt x="1382948" y="118449"/>
              </a:lnTo>
              <a:lnTo>
                <a:pt x="0" y="118449"/>
              </a:lnTo>
              <a:lnTo>
                <a:pt x="0" y="236898"/>
              </a:lnTo>
            </a:path>
          </a:pathLst>
        </a:custGeom>
        <a:noFill/>
        <a:ln w="12700" cap="flat" cmpd="sng" algn="ctr">
          <a:solidFill>
            <a:srgbClr val="4472C4">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122B6616-93A9-416F-85EE-CE0499A8D83F}">
      <dsp:nvSpPr>
        <dsp:cNvPr id="0" name=""/>
        <dsp:cNvSpPr/>
      </dsp:nvSpPr>
      <dsp:spPr>
        <a:xfrm>
          <a:off x="4610786" y="2378225"/>
          <a:ext cx="1417418" cy="655702"/>
        </a:xfrm>
        <a:prstGeom prst="roundRect">
          <a:avLst>
            <a:gd name="adj" fmla="val 10000"/>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t-EE" sz="1000" u="sng" kern="1200" dirty="0" err="1">
              <a:solidFill>
                <a:sysClr val="window" lastClr="FFFFFF"/>
              </a:solidFill>
              <a:latin typeface="Calibri" panose="020F0502020204030204"/>
              <a:ea typeface="+mn-ea"/>
              <a:cs typeface="+mn-cs"/>
            </a:rPr>
            <a:t>Direct</a:t>
          </a:r>
          <a:r>
            <a:rPr lang="et-EE" sz="1000" u="sng" kern="1200" dirty="0">
              <a:solidFill>
                <a:sysClr val="window" lastClr="FFFFFF"/>
              </a:solidFill>
              <a:latin typeface="Calibri" panose="020F0502020204030204"/>
              <a:ea typeface="+mn-ea"/>
              <a:cs typeface="+mn-cs"/>
            </a:rPr>
            <a:t> </a:t>
          </a:r>
          <a:r>
            <a:rPr lang="et-EE" sz="1000" kern="1200" dirty="0" err="1">
              <a:solidFill>
                <a:sysClr val="window" lastClr="FFFFFF"/>
              </a:solidFill>
              <a:latin typeface="Calibri" panose="020F0502020204030204"/>
              <a:ea typeface="+mn-ea"/>
              <a:cs typeface="+mn-cs"/>
            </a:rPr>
            <a:t>electrical</a:t>
          </a:r>
          <a:r>
            <a:rPr lang="et-EE" sz="1000" kern="1200" dirty="0">
              <a:solidFill>
                <a:sysClr val="window" lastClr="FFFFFF"/>
              </a:solidFill>
              <a:latin typeface="Calibri" panose="020F0502020204030204"/>
              <a:ea typeface="+mn-ea"/>
              <a:cs typeface="+mn-cs"/>
            </a:rPr>
            <a:t> </a:t>
          </a:r>
          <a:r>
            <a:rPr lang="et-EE" sz="1000" kern="1200" dirty="0" err="1">
              <a:solidFill>
                <a:sysClr val="window" lastClr="FFFFFF"/>
              </a:solidFill>
              <a:latin typeface="Calibri" panose="020F0502020204030204"/>
              <a:ea typeface="+mn-ea"/>
              <a:cs typeface="+mn-cs"/>
            </a:rPr>
            <a:t>energy</a:t>
          </a:r>
          <a:r>
            <a:rPr lang="et-EE" sz="1000" kern="1200" dirty="0">
              <a:solidFill>
                <a:sysClr val="window" lastClr="FFFFFF"/>
              </a:solidFill>
              <a:latin typeface="Calibri" panose="020F0502020204030204"/>
              <a:ea typeface="+mn-ea"/>
              <a:cs typeface="+mn-cs"/>
            </a:rPr>
            <a:t>  </a:t>
          </a:r>
          <a:r>
            <a:rPr lang="et-EE" sz="1000" kern="1200" dirty="0" err="1">
              <a:solidFill>
                <a:sysClr val="window" lastClr="FFFFFF"/>
              </a:solidFill>
              <a:latin typeface="Calibri" panose="020F0502020204030204"/>
              <a:ea typeface="+mn-ea"/>
              <a:cs typeface="+mn-cs"/>
            </a:rPr>
            <a:t>storage</a:t>
          </a:r>
          <a:endParaRPr lang="en-US" sz="1000" kern="1200" dirty="0">
            <a:solidFill>
              <a:sysClr val="window" lastClr="FFFFFF"/>
            </a:solidFill>
            <a:latin typeface="Calibri" panose="020F0502020204030204"/>
            <a:ea typeface="+mn-ea"/>
            <a:cs typeface="+mn-cs"/>
          </a:endParaRPr>
        </a:p>
      </dsp:txBody>
      <dsp:txXfrm>
        <a:off x="4629991" y="2397430"/>
        <a:ext cx="1379008" cy="617292"/>
      </dsp:txXfrm>
    </dsp:sp>
    <dsp:sp modelId="{8623059B-95A9-4A8F-8AA5-ED1A9309597F}">
      <dsp:nvSpPr>
        <dsp:cNvPr id="0" name=""/>
        <dsp:cNvSpPr/>
      </dsp:nvSpPr>
      <dsp:spPr>
        <a:xfrm>
          <a:off x="4493271" y="3033927"/>
          <a:ext cx="826223" cy="262280"/>
        </a:xfrm>
        <a:custGeom>
          <a:avLst/>
          <a:gdLst/>
          <a:ahLst/>
          <a:cxnLst/>
          <a:rect l="0" t="0" r="0" b="0"/>
          <a:pathLst>
            <a:path>
              <a:moveTo>
                <a:pt x="746266" y="0"/>
              </a:moveTo>
              <a:lnTo>
                <a:pt x="746266" y="118449"/>
              </a:lnTo>
              <a:lnTo>
                <a:pt x="0" y="118449"/>
              </a:lnTo>
              <a:lnTo>
                <a:pt x="0" y="236898"/>
              </a:lnTo>
            </a:path>
          </a:pathLst>
        </a:custGeom>
        <a:noFill/>
        <a:ln w="12700" cap="flat" cmpd="sng" algn="ctr">
          <a:solidFill>
            <a:srgbClr val="70AD47">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064A5F38-1FF6-4FD6-BC37-EB9E18733668}">
      <dsp:nvSpPr>
        <dsp:cNvPr id="0" name=""/>
        <dsp:cNvSpPr/>
      </dsp:nvSpPr>
      <dsp:spPr>
        <a:xfrm>
          <a:off x="4001495" y="3296208"/>
          <a:ext cx="983553" cy="655702"/>
        </a:xfrm>
        <a:prstGeom prst="roundRect">
          <a:avLst>
            <a:gd name="adj" fmla="val 10000"/>
          </a:avLst>
        </a:prstGeom>
        <a:solidFill>
          <a:srgbClr val="70AD47">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t-EE" sz="1000" kern="1200">
              <a:solidFill>
                <a:sysClr val="window" lastClr="FFFFFF"/>
              </a:solidFill>
              <a:latin typeface="Calibri" panose="020F0502020204030204"/>
              <a:ea typeface="+mn-ea"/>
              <a:cs typeface="+mn-cs"/>
            </a:rPr>
            <a:t>Supercapattery</a:t>
          </a:r>
          <a:endParaRPr lang="en-US" sz="1000" kern="1200">
            <a:solidFill>
              <a:sysClr val="window" lastClr="FFFFFF"/>
            </a:solidFill>
            <a:latin typeface="Calibri" panose="020F0502020204030204"/>
            <a:ea typeface="+mn-ea"/>
            <a:cs typeface="+mn-cs"/>
          </a:endParaRPr>
        </a:p>
      </dsp:txBody>
      <dsp:txXfrm>
        <a:off x="4020700" y="3315413"/>
        <a:ext cx="945143" cy="617292"/>
      </dsp:txXfrm>
    </dsp:sp>
    <dsp:sp modelId="{3FFFF2C9-99E9-4A9C-BF30-B84EE445EA26}">
      <dsp:nvSpPr>
        <dsp:cNvPr id="0" name=""/>
        <dsp:cNvSpPr/>
      </dsp:nvSpPr>
      <dsp:spPr>
        <a:xfrm>
          <a:off x="4447551" y="3951910"/>
          <a:ext cx="91440" cy="262280"/>
        </a:xfrm>
        <a:custGeom>
          <a:avLst/>
          <a:gdLst/>
          <a:ahLst/>
          <a:cxnLst/>
          <a:rect l="0" t="0" r="0" b="0"/>
          <a:pathLst>
            <a:path>
              <a:moveTo>
                <a:pt x="45720" y="0"/>
              </a:moveTo>
              <a:lnTo>
                <a:pt x="45720" y="236898"/>
              </a:lnTo>
            </a:path>
          </a:pathLst>
        </a:custGeom>
        <a:noFill/>
        <a:ln w="12700" cap="flat" cmpd="sng" algn="ctr">
          <a:solidFill>
            <a:srgbClr val="5B9BD5">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6C860E44-F04B-4745-8613-2D5CDA25A938}">
      <dsp:nvSpPr>
        <dsp:cNvPr id="0" name=""/>
        <dsp:cNvSpPr/>
      </dsp:nvSpPr>
      <dsp:spPr>
        <a:xfrm>
          <a:off x="3842882" y="4214191"/>
          <a:ext cx="1300778" cy="655702"/>
        </a:xfrm>
        <a:prstGeom prst="roundRect">
          <a:avLst>
            <a:gd name="adj" fmla="val 10000"/>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t-EE" sz="1000" kern="1200">
              <a:solidFill>
                <a:sysClr val="window" lastClr="FFFFFF"/>
              </a:solidFill>
              <a:latin typeface="Calibri" panose="020F0502020204030204"/>
              <a:ea typeface="+mn-ea"/>
              <a:cs typeface="+mn-cs"/>
            </a:rPr>
            <a:t>Supercapacitors</a:t>
          </a:r>
          <a:endParaRPr lang="en-US" sz="1000" kern="1200">
            <a:solidFill>
              <a:sysClr val="window" lastClr="FFFFFF"/>
            </a:solidFill>
            <a:latin typeface="Calibri" panose="020F0502020204030204"/>
            <a:ea typeface="+mn-ea"/>
            <a:cs typeface="+mn-cs"/>
          </a:endParaRPr>
        </a:p>
      </dsp:txBody>
      <dsp:txXfrm>
        <a:off x="3862087" y="4233396"/>
        <a:ext cx="1262368" cy="617292"/>
      </dsp:txXfrm>
    </dsp:sp>
    <dsp:sp modelId="{51FC7E0B-0FA9-43DF-B04F-0BCA87871FDC}">
      <dsp:nvSpPr>
        <dsp:cNvPr id="0" name=""/>
        <dsp:cNvSpPr/>
      </dsp:nvSpPr>
      <dsp:spPr>
        <a:xfrm>
          <a:off x="5319495" y="3033927"/>
          <a:ext cx="639309" cy="262280"/>
        </a:xfrm>
        <a:custGeom>
          <a:avLst/>
          <a:gdLst/>
          <a:ahLst/>
          <a:cxnLst/>
          <a:rect l="0" t="0" r="0" b="0"/>
          <a:pathLst>
            <a:path>
              <a:moveTo>
                <a:pt x="0" y="0"/>
              </a:moveTo>
              <a:lnTo>
                <a:pt x="0" y="118449"/>
              </a:lnTo>
              <a:lnTo>
                <a:pt x="577440" y="118449"/>
              </a:lnTo>
              <a:lnTo>
                <a:pt x="577440" y="236898"/>
              </a:lnTo>
            </a:path>
          </a:pathLst>
        </a:custGeom>
        <a:noFill/>
        <a:ln w="12700" cap="flat" cmpd="sng" algn="ctr">
          <a:solidFill>
            <a:srgbClr val="70AD47">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79EFBBF4-153E-437B-9F23-A0CA57D7B594}">
      <dsp:nvSpPr>
        <dsp:cNvPr id="0" name=""/>
        <dsp:cNvSpPr/>
      </dsp:nvSpPr>
      <dsp:spPr>
        <a:xfrm>
          <a:off x="5280114" y="3296208"/>
          <a:ext cx="1357382" cy="655702"/>
        </a:xfrm>
        <a:prstGeom prst="roundRect">
          <a:avLst>
            <a:gd name="adj" fmla="val 10000"/>
          </a:avLst>
        </a:prstGeom>
        <a:solidFill>
          <a:srgbClr val="70AD47">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dirty="0">
              <a:solidFill>
                <a:sysClr val="window" lastClr="FFFFFF"/>
              </a:solidFill>
              <a:latin typeface="Calibri" panose="020F0502020204030204"/>
              <a:ea typeface="+mn-ea"/>
              <a:cs typeface="+mn-cs"/>
            </a:rPr>
            <a:t>Superconducting magnetic energy storage</a:t>
          </a:r>
          <a:endParaRPr lang="et-EE" sz="1000" kern="1200" dirty="0">
            <a:solidFill>
              <a:sysClr val="window" lastClr="FFFFFF"/>
            </a:solidFill>
            <a:latin typeface="Calibri" panose="020F0502020204030204"/>
            <a:ea typeface="+mn-ea"/>
            <a:cs typeface="+mn-cs"/>
          </a:endParaRPr>
        </a:p>
      </dsp:txBody>
      <dsp:txXfrm>
        <a:off x="5299319" y="3315413"/>
        <a:ext cx="1318972" cy="617292"/>
      </dsp:txXfrm>
    </dsp:sp>
    <dsp:sp modelId="{041EFFD1-F6EC-48E5-B0BA-C00D7845D125}">
      <dsp:nvSpPr>
        <dsp:cNvPr id="0" name=""/>
        <dsp:cNvSpPr/>
      </dsp:nvSpPr>
      <dsp:spPr>
        <a:xfrm>
          <a:off x="5913085" y="3951910"/>
          <a:ext cx="91440" cy="262280"/>
        </a:xfrm>
        <a:custGeom>
          <a:avLst/>
          <a:gdLst/>
          <a:ahLst/>
          <a:cxnLst/>
          <a:rect l="0" t="0" r="0" b="0"/>
          <a:pathLst>
            <a:path>
              <a:moveTo>
                <a:pt x="45720" y="0"/>
              </a:moveTo>
              <a:lnTo>
                <a:pt x="45720" y="236898"/>
              </a:lnTo>
            </a:path>
          </a:pathLst>
        </a:custGeom>
        <a:noFill/>
        <a:ln w="12700" cap="flat" cmpd="sng" algn="ctr">
          <a:solidFill>
            <a:srgbClr val="5B9BD5">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3A698E10-8BFB-4269-A961-E246987C0209}">
      <dsp:nvSpPr>
        <dsp:cNvPr id="0" name=""/>
        <dsp:cNvSpPr/>
      </dsp:nvSpPr>
      <dsp:spPr>
        <a:xfrm>
          <a:off x="5467028" y="4214191"/>
          <a:ext cx="983553" cy="655702"/>
        </a:xfrm>
        <a:prstGeom prst="roundRect">
          <a:avLst>
            <a:gd name="adj" fmla="val 10000"/>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lv-LV" sz="1000" kern="1200">
              <a:solidFill>
                <a:sysClr val="window" lastClr="FFFFFF"/>
              </a:solidFill>
              <a:latin typeface="Calibri" panose="020F0502020204030204"/>
              <a:ea typeface="+mn-ea"/>
              <a:cs typeface="+mn-cs"/>
            </a:rPr>
            <a:t>SMES devices</a:t>
          </a:r>
          <a:endParaRPr lang="en-US" sz="1000" kern="1200">
            <a:solidFill>
              <a:sysClr val="window" lastClr="FFFFFF"/>
            </a:solidFill>
            <a:latin typeface="Calibri" panose="020F0502020204030204"/>
            <a:ea typeface="+mn-ea"/>
            <a:cs typeface="+mn-cs"/>
          </a:endParaRPr>
        </a:p>
      </dsp:txBody>
      <dsp:txXfrm>
        <a:off x="5486233" y="4233396"/>
        <a:ext cx="945143" cy="617292"/>
      </dsp:txXfrm>
    </dsp:sp>
    <dsp:sp modelId="{ED79C900-7855-472A-9327-7F2EC893044C}">
      <dsp:nvSpPr>
        <dsp:cNvPr id="0" name=""/>
        <dsp:cNvSpPr/>
      </dsp:nvSpPr>
      <dsp:spPr>
        <a:xfrm>
          <a:off x="6211307" y="2115944"/>
          <a:ext cx="1893723" cy="262280"/>
        </a:xfrm>
        <a:custGeom>
          <a:avLst/>
          <a:gdLst/>
          <a:ahLst/>
          <a:cxnLst/>
          <a:rect l="0" t="0" r="0" b="0"/>
          <a:pathLst>
            <a:path>
              <a:moveTo>
                <a:pt x="0" y="0"/>
              </a:moveTo>
              <a:lnTo>
                <a:pt x="0" y="118449"/>
              </a:lnTo>
              <a:lnTo>
                <a:pt x="1710459" y="118449"/>
              </a:lnTo>
              <a:lnTo>
                <a:pt x="1710459" y="236898"/>
              </a:lnTo>
            </a:path>
          </a:pathLst>
        </a:custGeom>
        <a:noFill/>
        <a:ln w="12700" cap="flat" cmpd="sng" algn="ctr">
          <a:solidFill>
            <a:srgbClr val="4472C4">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8B83F1F2-13EF-49B3-A563-1BBD1F925167}">
      <dsp:nvSpPr>
        <dsp:cNvPr id="0" name=""/>
        <dsp:cNvSpPr/>
      </dsp:nvSpPr>
      <dsp:spPr>
        <a:xfrm>
          <a:off x="7449242" y="2378225"/>
          <a:ext cx="1311577" cy="655702"/>
        </a:xfrm>
        <a:prstGeom prst="roundRect">
          <a:avLst>
            <a:gd name="adj" fmla="val 10000"/>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t-EE" sz="1000" kern="1200" dirty="0" err="1">
              <a:solidFill>
                <a:sysClr val="window" lastClr="FFFFFF"/>
              </a:solidFill>
              <a:latin typeface="Calibri" panose="020F0502020204030204"/>
              <a:ea typeface="+mn-ea"/>
              <a:cs typeface="+mn-cs"/>
            </a:rPr>
            <a:t>Chemical</a:t>
          </a:r>
          <a:r>
            <a:rPr lang="et-EE" sz="1000" kern="1200" dirty="0">
              <a:solidFill>
                <a:sysClr val="window" lastClr="FFFFFF"/>
              </a:solidFill>
              <a:latin typeface="Calibri" panose="020F0502020204030204"/>
              <a:ea typeface="+mn-ea"/>
              <a:cs typeface="+mn-cs"/>
            </a:rPr>
            <a:t> </a:t>
          </a:r>
          <a:r>
            <a:rPr lang="et-EE" sz="1000" kern="1200" dirty="0" err="1">
              <a:solidFill>
                <a:sysClr val="window" lastClr="FFFFFF"/>
              </a:solidFill>
              <a:latin typeface="Calibri" panose="020F0502020204030204"/>
              <a:ea typeface="+mn-ea"/>
              <a:cs typeface="+mn-cs"/>
            </a:rPr>
            <a:t>energy</a:t>
          </a:r>
          <a:r>
            <a:rPr lang="et-EE" sz="1000" kern="1200" dirty="0">
              <a:solidFill>
                <a:sysClr val="window" lastClr="FFFFFF"/>
              </a:solidFill>
              <a:latin typeface="Calibri" panose="020F0502020204030204"/>
              <a:ea typeface="+mn-ea"/>
              <a:cs typeface="+mn-cs"/>
            </a:rPr>
            <a:t> </a:t>
          </a:r>
          <a:r>
            <a:rPr lang="et-EE" sz="1000" kern="1200" dirty="0" err="1">
              <a:solidFill>
                <a:sysClr val="window" lastClr="FFFFFF"/>
              </a:solidFill>
              <a:latin typeface="Calibri" panose="020F0502020204030204"/>
              <a:ea typeface="+mn-ea"/>
              <a:cs typeface="+mn-cs"/>
            </a:rPr>
            <a:t>storage</a:t>
          </a:r>
          <a:endParaRPr lang="en-US" sz="1000" kern="1200" dirty="0">
            <a:solidFill>
              <a:sysClr val="window" lastClr="FFFFFF"/>
            </a:solidFill>
            <a:latin typeface="Calibri" panose="020F0502020204030204"/>
            <a:ea typeface="+mn-ea"/>
            <a:cs typeface="+mn-cs"/>
          </a:endParaRPr>
        </a:p>
      </dsp:txBody>
      <dsp:txXfrm>
        <a:off x="7468447" y="2397430"/>
        <a:ext cx="1273167" cy="617292"/>
      </dsp:txXfrm>
    </dsp:sp>
    <dsp:sp modelId="{24174CBC-C1D8-46E0-8287-BC002FA64700}">
      <dsp:nvSpPr>
        <dsp:cNvPr id="0" name=""/>
        <dsp:cNvSpPr/>
      </dsp:nvSpPr>
      <dsp:spPr>
        <a:xfrm>
          <a:off x="7451927" y="3033927"/>
          <a:ext cx="653103" cy="262280"/>
        </a:xfrm>
        <a:custGeom>
          <a:avLst/>
          <a:gdLst/>
          <a:ahLst/>
          <a:cxnLst/>
          <a:rect l="0" t="0" r="0" b="0"/>
          <a:pathLst>
            <a:path>
              <a:moveTo>
                <a:pt x="1167341" y="0"/>
              </a:moveTo>
              <a:lnTo>
                <a:pt x="1167341" y="118449"/>
              </a:lnTo>
              <a:lnTo>
                <a:pt x="0" y="118449"/>
              </a:lnTo>
              <a:lnTo>
                <a:pt x="0" y="236898"/>
              </a:lnTo>
            </a:path>
          </a:pathLst>
        </a:custGeom>
        <a:noFill/>
        <a:ln w="12700" cap="flat" cmpd="sng" algn="ctr">
          <a:solidFill>
            <a:srgbClr val="70AD47">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AD2DED23-C0CB-4E90-B2FB-AD45C0065C85}">
      <dsp:nvSpPr>
        <dsp:cNvPr id="0" name=""/>
        <dsp:cNvSpPr/>
      </dsp:nvSpPr>
      <dsp:spPr>
        <a:xfrm>
          <a:off x="6960150" y="3296208"/>
          <a:ext cx="983553" cy="655702"/>
        </a:xfrm>
        <a:prstGeom prst="roundRect">
          <a:avLst>
            <a:gd name="adj" fmla="val 10000"/>
          </a:avLst>
        </a:prstGeom>
        <a:solidFill>
          <a:srgbClr val="70AD47">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t-EE" sz="1000" kern="1200" dirty="0" err="1">
              <a:solidFill>
                <a:sysClr val="window" lastClr="FFFFFF"/>
              </a:solidFill>
              <a:latin typeface="Calibri" panose="020F0502020204030204"/>
              <a:ea typeface="+mn-ea"/>
              <a:cs typeface="+mn-cs"/>
            </a:rPr>
            <a:t>Electrochemical</a:t>
          </a:r>
          <a:r>
            <a:rPr lang="et-EE" sz="1000" kern="1200" dirty="0">
              <a:solidFill>
                <a:sysClr val="window" lastClr="FFFFFF"/>
              </a:solidFill>
              <a:latin typeface="Calibri" panose="020F0502020204030204"/>
              <a:ea typeface="+mn-ea"/>
              <a:cs typeface="+mn-cs"/>
            </a:rPr>
            <a:t> </a:t>
          </a:r>
          <a:r>
            <a:rPr lang="et-EE" sz="1000" kern="1200" dirty="0" err="1">
              <a:solidFill>
                <a:sysClr val="window" lastClr="FFFFFF"/>
              </a:solidFill>
              <a:latin typeface="Calibri" panose="020F0502020204030204"/>
              <a:ea typeface="+mn-ea"/>
              <a:cs typeface="+mn-cs"/>
            </a:rPr>
            <a:t>energy</a:t>
          </a:r>
          <a:r>
            <a:rPr lang="et-EE" sz="1000" kern="1200" dirty="0">
              <a:solidFill>
                <a:sysClr val="window" lastClr="FFFFFF"/>
              </a:solidFill>
              <a:latin typeface="Calibri" panose="020F0502020204030204"/>
              <a:ea typeface="+mn-ea"/>
              <a:cs typeface="+mn-cs"/>
            </a:rPr>
            <a:t> </a:t>
          </a:r>
          <a:r>
            <a:rPr lang="et-EE" sz="1000" kern="1200" dirty="0" err="1">
              <a:solidFill>
                <a:sysClr val="window" lastClr="FFFFFF"/>
              </a:solidFill>
              <a:latin typeface="Calibri" panose="020F0502020204030204"/>
              <a:ea typeface="+mn-ea"/>
              <a:cs typeface="+mn-cs"/>
            </a:rPr>
            <a:t>storage</a:t>
          </a:r>
          <a:endParaRPr lang="en-US" sz="1000" kern="1200" dirty="0">
            <a:solidFill>
              <a:sysClr val="window" lastClr="FFFFFF"/>
            </a:solidFill>
            <a:latin typeface="Calibri" panose="020F0502020204030204"/>
            <a:ea typeface="+mn-ea"/>
            <a:cs typeface="+mn-cs"/>
          </a:endParaRPr>
        </a:p>
      </dsp:txBody>
      <dsp:txXfrm>
        <a:off x="6979355" y="3315413"/>
        <a:ext cx="945143" cy="617292"/>
      </dsp:txXfrm>
    </dsp:sp>
    <dsp:sp modelId="{54806C34-974E-47AE-944E-E167B055F59C}">
      <dsp:nvSpPr>
        <dsp:cNvPr id="0" name=""/>
        <dsp:cNvSpPr/>
      </dsp:nvSpPr>
      <dsp:spPr>
        <a:xfrm>
          <a:off x="7406207" y="3951910"/>
          <a:ext cx="91440" cy="262280"/>
        </a:xfrm>
        <a:custGeom>
          <a:avLst/>
          <a:gdLst/>
          <a:ahLst/>
          <a:cxnLst/>
          <a:rect l="0" t="0" r="0" b="0"/>
          <a:pathLst>
            <a:path>
              <a:moveTo>
                <a:pt x="45720" y="0"/>
              </a:moveTo>
              <a:lnTo>
                <a:pt x="45720" y="236898"/>
              </a:lnTo>
            </a:path>
          </a:pathLst>
        </a:custGeom>
        <a:noFill/>
        <a:ln w="12700" cap="flat" cmpd="sng" algn="ctr">
          <a:solidFill>
            <a:srgbClr val="5B9BD5">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E16FAC13-01FB-42E6-B1AC-238BC95E5668}">
      <dsp:nvSpPr>
        <dsp:cNvPr id="0" name=""/>
        <dsp:cNvSpPr/>
      </dsp:nvSpPr>
      <dsp:spPr>
        <a:xfrm>
          <a:off x="6932562" y="4214191"/>
          <a:ext cx="1038730" cy="1227651"/>
        </a:xfrm>
        <a:prstGeom prst="roundRect">
          <a:avLst>
            <a:gd name="adj" fmla="val 10000"/>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kumimoji="0" lang="ru-RU" sz="1000" b="0" i="0" u="none" strike="noStrike" kern="1200" cap="none" spc="0" normalizeH="0" baseline="0" noProof="0" dirty="0">
              <a:ln>
                <a:noFill/>
              </a:ln>
              <a:solidFill>
                <a:sysClr val="window" lastClr="FFFFFF"/>
              </a:solidFill>
              <a:effectLst/>
              <a:uLnTx/>
              <a:uFillTx/>
              <a:latin typeface="Calibri" panose="020F0502020204030204"/>
              <a:ea typeface="+mn-ea"/>
              <a:cs typeface="+mn-cs"/>
            </a:rPr>
            <a:t>*</a:t>
          </a:r>
          <a:r>
            <a:rPr kumimoji="0" lang="lv-LV" sz="1000" b="0" i="0" u="none" strike="noStrike" kern="1200" cap="none" spc="0" normalizeH="0" baseline="0" noProof="0" dirty="0" err="1">
              <a:ln>
                <a:noFill/>
              </a:ln>
              <a:solidFill>
                <a:sysClr val="window" lastClr="FFFFFF"/>
              </a:solidFill>
              <a:effectLst/>
              <a:uLnTx/>
              <a:uFillTx/>
              <a:latin typeface="Calibri" panose="020F0502020204030204"/>
              <a:ea typeface="+mn-ea"/>
              <a:cs typeface="+mn-cs"/>
            </a:rPr>
            <a:t>Batteries</a:t>
          </a:r>
          <a:r>
            <a:rPr kumimoji="0" lang="lv-LV" sz="1000" b="0" i="0" u="none" strike="noStrike" kern="1200" cap="none" spc="0" normalizeH="0" baseline="0" noProof="0" dirty="0">
              <a:ln>
                <a:noFill/>
              </a:ln>
              <a:solidFill>
                <a:sysClr val="window" lastClr="FFFFFF"/>
              </a:solidFill>
              <a:effectLst/>
              <a:uLnTx/>
              <a:uFillTx/>
              <a:latin typeface="Calibri" panose="020F0502020204030204"/>
              <a:ea typeface="+mn-ea"/>
              <a:cs typeface="+mn-cs"/>
            </a:rPr>
            <a:t> (</a:t>
          </a:r>
          <a:r>
            <a:rPr kumimoji="0" lang="et-EE" sz="1000" b="0" i="0" u="none" strike="noStrike" kern="1200" cap="none" spc="0" normalizeH="0" baseline="0" noProof="0" dirty="0">
              <a:ln>
                <a:noFill/>
              </a:ln>
              <a:solidFill>
                <a:sysClr val="window" lastClr="FFFFFF"/>
              </a:solidFill>
              <a:effectLst/>
              <a:uLnTx/>
              <a:uFillTx/>
              <a:latin typeface="Calibri" panose="020F0502020204030204"/>
              <a:ea typeface="+mn-ea"/>
              <a:cs typeface="+mn-cs"/>
            </a:rPr>
            <a:t>Lead-</a:t>
          </a:r>
          <a:r>
            <a:rPr kumimoji="0" lang="et-EE" sz="1000" b="0" i="0" u="none" strike="noStrike" kern="1200" cap="none" spc="0" normalizeH="0" baseline="0" noProof="0" dirty="0" err="1">
              <a:ln>
                <a:noFill/>
              </a:ln>
              <a:solidFill>
                <a:sysClr val="window" lastClr="FFFFFF"/>
              </a:solidFill>
              <a:effectLst/>
              <a:uLnTx/>
              <a:uFillTx/>
              <a:latin typeface="Calibri" panose="020F0502020204030204"/>
              <a:ea typeface="+mn-ea"/>
              <a:cs typeface="+mn-cs"/>
            </a:rPr>
            <a:t>Acid</a:t>
          </a:r>
          <a:r>
            <a:rPr kumimoji="0" lang="et-EE" sz="1000" b="0" i="0" u="none" strike="noStrike" kern="1200" cap="none" spc="0" normalizeH="0" baseline="0" noProof="0" dirty="0">
              <a:ln>
                <a:noFill/>
              </a:ln>
              <a:solidFill>
                <a:sysClr val="window" lastClr="FFFFFF"/>
              </a:solidFill>
              <a:effectLst/>
              <a:uLnTx/>
              <a:uFillTx/>
              <a:latin typeface="Calibri" panose="020F0502020204030204"/>
              <a:ea typeface="+mn-ea"/>
              <a:cs typeface="+mn-cs"/>
            </a:rPr>
            <a:t> ,</a:t>
          </a:r>
          <a:r>
            <a:rPr kumimoji="0" lang="et-EE" sz="1000" b="0" i="0" u="none" strike="noStrike" kern="1200" cap="none" spc="0" normalizeH="0" noProof="0" dirty="0">
              <a:ln>
                <a:noFill/>
              </a:ln>
              <a:solidFill>
                <a:sysClr val="window" lastClr="FFFFFF"/>
              </a:solidFill>
              <a:effectLst/>
              <a:uLnTx/>
              <a:uFillTx/>
              <a:latin typeface="Calibri" panose="020F0502020204030204"/>
              <a:ea typeface="+mn-ea"/>
              <a:cs typeface="+mn-cs"/>
            </a:rPr>
            <a:t> </a:t>
          </a:r>
          <a:r>
            <a:rPr kumimoji="0" lang="et-EE" sz="1000" b="0" i="0" u="none" strike="noStrike" kern="1200" cap="none" spc="0" normalizeH="0" baseline="0" noProof="0" dirty="0" err="1">
              <a:ln>
                <a:noFill/>
              </a:ln>
              <a:solidFill>
                <a:sysClr val="window" lastClr="FFFFFF"/>
              </a:solidFill>
              <a:effectLst/>
              <a:uLnTx/>
              <a:uFillTx/>
              <a:latin typeface="Calibri" panose="020F0502020204030204"/>
              <a:ea typeface="+mn-ea"/>
              <a:cs typeface="+mn-cs"/>
            </a:rPr>
            <a:t>Lithium</a:t>
          </a:r>
          <a:r>
            <a:rPr lang="et-EE" sz="1000" kern="1200" dirty="0">
              <a:solidFill>
                <a:sysClr val="window" lastClr="FFFFFF"/>
              </a:solidFill>
              <a:latin typeface="Calibri" panose="020F0502020204030204"/>
            </a:rPr>
            <a:t>, </a:t>
          </a:r>
          <a:r>
            <a:rPr kumimoji="0" lang="et-EE" sz="1000" b="0" i="0" u="none" strike="noStrike" kern="1200" cap="none" spc="0" normalizeH="0" baseline="0" noProof="0" dirty="0" err="1">
              <a:ln>
                <a:noFill/>
              </a:ln>
              <a:solidFill>
                <a:sysClr val="window" lastClr="FFFFFF"/>
              </a:solidFill>
              <a:effectLst/>
              <a:uLnTx/>
              <a:uFillTx/>
              <a:latin typeface="Calibri" panose="020F0502020204030204"/>
              <a:ea typeface="+mn-ea"/>
              <a:cs typeface="+mn-cs"/>
            </a:rPr>
            <a:t>Lithium-Ion</a:t>
          </a:r>
          <a:r>
            <a:rPr kumimoji="0" lang="et-EE" sz="1000" b="0" i="0" u="none" strike="noStrike" kern="1200" cap="none" spc="0" normalizeH="0" baseline="0" noProof="0" dirty="0">
              <a:ln>
                <a:noFill/>
              </a:ln>
              <a:solidFill>
                <a:sysClr val="window" lastClr="FFFFFF"/>
              </a:solidFill>
              <a:effectLst/>
              <a:uLnTx/>
              <a:uFillTx/>
              <a:latin typeface="Calibri" panose="020F0502020204030204"/>
              <a:ea typeface="+mn-ea"/>
              <a:cs typeface="+mn-cs"/>
            </a:rPr>
            <a:t>)</a:t>
          </a:r>
        </a:p>
        <a:p>
          <a:pPr marL="0" lvl="0" indent="0" algn="ctr" defTabSz="444500">
            <a:lnSpc>
              <a:spcPct val="90000"/>
            </a:lnSpc>
            <a:spcBef>
              <a:spcPct val="0"/>
            </a:spcBef>
            <a:spcAft>
              <a:spcPct val="35000"/>
            </a:spcAft>
            <a:buNone/>
          </a:pPr>
          <a:r>
            <a:rPr kumimoji="0" lang="et-EE" sz="1000" b="0" i="0" u="none" strike="noStrike" kern="1200" cap="none" spc="0" normalizeH="0" baseline="0" noProof="0" dirty="0">
              <a:ln>
                <a:noFill/>
              </a:ln>
              <a:solidFill>
                <a:sysClr val="window" lastClr="FFFFFF"/>
              </a:solidFill>
              <a:effectLst/>
              <a:uLnTx/>
              <a:uFillTx/>
              <a:latin typeface="Calibri" panose="020F0502020204030204"/>
              <a:ea typeface="+mn-ea"/>
              <a:cs typeface="+mn-cs"/>
            </a:rPr>
            <a:t>*</a:t>
          </a:r>
          <a:r>
            <a:rPr kumimoji="0" lang="et-EE" sz="1000" b="0" i="0" u="none" strike="noStrike" kern="1200" cap="none" spc="0" normalizeH="0" baseline="0" noProof="0" dirty="0" err="1">
              <a:ln>
                <a:noFill/>
              </a:ln>
              <a:solidFill>
                <a:sysClr val="window" lastClr="FFFFFF"/>
              </a:solidFill>
              <a:effectLst/>
              <a:uLnTx/>
              <a:uFillTx/>
              <a:latin typeface="Calibri" panose="020F0502020204030204"/>
              <a:ea typeface="+mn-ea"/>
              <a:cs typeface="+mn-cs"/>
            </a:rPr>
            <a:t>Fuel</a:t>
          </a:r>
          <a:r>
            <a:rPr kumimoji="0" lang="et-EE" sz="1000" b="0" i="0" u="none" strike="noStrike" kern="1200" cap="none" spc="0" normalizeH="0" baseline="0" noProof="0" dirty="0">
              <a:ln>
                <a:noFill/>
              </a:ln>
              <a:solidFill>
                <a:sysClr val="window" lastClr="FFFFFF"/>
              </a:solidFill>
              <a:effectLst/>
              <a:uLnTx/>
              <a:uFillTx/>
              <a:latin typeface="Calibri" panose="020F0502020204030204"/>
              <a:ea typeface="+mn-ea"/>
              <a:cs typeface="+mn-cs"/>
            </a:rPr>
            <a:t> </a:t>
          </a:r>
          <a:r>
            <a:rPr kumimoji="0" lang="et-EE" sz="1000" b="0" i="0" u="none" strike="noStrike" kern="1200" cap="none" spc="0" normalizeH="0" baseline="0" noProof="0" dirty="0" err="1">
              <a:ln>
                <a:noFill/>
              </a:ln>
              <a:solidFill>
                <a:sysClr val="window" lastClr="FFFFFF"/>
              </a:solidFill>
              <a:effectLst/>
              <a:uLnTx/>
              <a:uFillTx/>
              <a:latin typeface="Calibri" panose="020F0502020204030204"/>
              <a:ea typeface="+mn-ea"/>
              <a:cs typeface="+mn-cs"/>
            </a:rPr>
            <a:t>Cells</a:t>
          </a:r>
          <a:endParaRPr kumimoji="0" lang="et-EE" sz="1000" b="0" i="0" u="none" strike="noStrike" kern="1200" cap="none" spc="0" normalizeH="0" baseline="0" noProof="0" dirty="0">
            <a:ln>
              <a:noFill/>
            </a:ln>
            <a:solidFill>
              <a:sysClr val="window" lastClr="FFFFFF"/>
            </a:solidFill>
            <a:effectLst/>
            <a:uLnTx/>
            <a:uFillTx/>
            <a:latin typeface="Calibri" panose="020F0502020204030204"/>
            <a:ea typeface="+mn-ea"/>
            <a:cs typeface="+mn-cs"/>
          </a:endParaRPr>
        </a:p>
        <a:p>
          <a:pPr marL="0" lvl="0" indent="0" algn="ctr" defTabSz="444500">
            <a:lnSpc>
              <a:spcPct val="90000"/>
            </a:lnSpc>
            <a:spcBef>
              <a:spcPct val="0"/>
            </a:spcBef>
            <a:spcAft>
              <a:spcPct val="35000"/>
            </a:spcAft>
            <a:buNone/>
          </a:pPr>
          <a:r>
            <a:rPr kumimoji="0" lang="et-EE" sz="1000" b="0" i="0" u="none" strike="noStrike" kern="1200" cap="none" spc="0" normalizeH="0" baseline="0" noProof="0" dirty="0">
              <a:ln>
                <a:noFill/>
              </a:ln>
              <a:solidFill>
                <a:sysClr val="window" lastClr="FFFFFF"/>
              </a:solidFill>
              <a:effectLst/>
              <a:uLnTx/>
              <a:uFillTx/>
              <a:latin typeface="Calibri" panose="020F0502020204030204"/>
              <a:ea typeface="+mn-ea"/>
              <a:cs typeface="+mn-cs"/>
            </a:rPr>
            <a:t>* Flow </a:t>
          </a:r>
          <a:r>
            <a:rPr kumimoji="0" lang="et-EE" sz="1000" b="0" i="0" u="none" strike="noStrike" kern="1200" cap="none" spc="0" normalizeH="0" baseline="0" noProof="0" dirty="0" err="1">
              <a:ln>
                <a:noFill/>
              </a:ln>
              <a:solidFill>
                <a:sysClr val="window" lastClr="FFFFFF"/>
              </a:solidFill>
              <a:effectLst/>
              <a:uLnTx/>
              <a:uFillTx/>
              <a:latin typeface="Calibri" panose="020F0502020204030204"/>
              <a:ea typeface="+mn-ea"/>
              <a:cs typeface="+mn-cs"/>
            </a:rPr>
            <a:t>Batteries</a:t>
          </a:r>
          <a:endParaRPr lang="en-US" sz="1000" kern="1200" dirty="0">
            <a:solidFill>
              <a:sysClr val="window" lastClr="FFFFFF"/>
            </a:solidFill>
            <a:latin typeface="Calibri" panose="020F0502020204030204"/>
            <a:ea typeface="+mn-ea"/>
            <a:cs typeface="+mn-cs"/>
          </a:endParaRPr>
        </a:p>
      </dsp:txBody>
      <dsp:txXfrm>
        <a:off x="6962985" y="4244614"/>
        <a:ext cx="977884" cy="1166805"/>
      </dsp:txXfrm>
    </dsp:sp>
    <dsp:sp modelId="{4FF2ED4A-1212-42F7-A531-A844B8D8E34E}">
      <dsp:nvSpPr>
        <dsp:cNvPr id="0" name=""/>
        <dsp:cNvSpPr/>
      </dsp:nvSpPr>
      <dsp:spPr>
        <a:xfrm>
          <a:off x="8105031" y="3033927"/>
          <a:ext cx="653103" cy="262280"/>
        </a:xfrm>
        <a:custGeom>
          <a:avLst/>
          <a:gdLst/>
          <a:ahLst/>
          <a:cxnLst/>
          <a:rect l="0" t="0" r="0" b="0"/>
          <a:pathLst>
            <a:path>
              <a:moveTo>
                <a:pt x="0" y="0"/>
              </a:moveTo>
              <a:lnTo>
                <a:pt x="0" y="118449"/>
              </a:lnTo>
              <a:lnTo>
                <a:pt x="1167341" y="118449"/>
              </a:lnTo>
              <a:lnTo>
                <a:pt x="1167341" y="236898"/>
              </a:lnTo>
            </a:path>
          </a:pathLst>
        </a:custGeom>
        <a:noFill/>
        <a:ln w="12700" cap="flat" cmpd="sng" algn="ctr">
          <a:solidFill>
            <a:srgbClr val="70AD47">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D288645A-D5FA-441B-9662-895E66343A2F}">
      <dsp:nvSpPr>
        <dsp:cNvPr id="0" name=""/>
        <dsp:cNvSpPr/>
      </dsp:nvSpPr>
      <dsp:spPr>
        <a:xfrm>
          <a:off x="8266358" y="3296208"/>
          <a:ext cx="983553" cy="655702"/>
        </a:xfrm>
        <a:prstGeom prst="roundRect">
          <a:avLst>
            <a:gd name="adj" fmla="val 10000"/>
          </a:avLst>
        </a:prstGeom>
        <a:solidFill>
          <a:srgbClr val="70AD47">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t-EE" sz="1000" kern="1200" dirty="0" err="1">
              <a:solidFill>
                <a:sysClr val="window" lastClr="FFFFFF"/>
              </a:solidFill>
              <a:latin typeface="Calibri" panose="020F0502020204030204"/>
              <a:ea typeface="+mn-ea"/>
              <a:cs typeface="+mn-cs"/>
            </a:rPr>
            <a:t>Thermochemical</a:t>
          </a:r>
          <a:r>
            <a:rPr lang="et-EE" sz="1000" kern="1200" dirty="0">
              <a:solidFill>
                <a:sysClr val="window" lastClr="FFFFFF"/>
              </a:solidFill>
              <a:latin typeface="Calibri" panose="020F0502020204030204"/>
              <a:ea typeface="+mn-ea"/>
              <a:cs typeface="+mn-cs"/>
            </a:rPr>
            <a:t> </a:t>
          </a:r>
          <a:r>
            <a:rPr lang="et-EE" sz="1000" kern="1200" dirty="0" err="1">
              <a:solidFill>
                <a:sysClr val="window" lastClr="FFFFFF"/>
              </a:solidFill>
              <a:latin typeface="Calibri" panose="020F0502020204030204"/>
              <a:ea typeface="+mn-ea"/>
              <a:cs typeface="+mn-cs"/>
            </a:rPr>
            <a:t>energy</a:t>
          </a:r>
          <a:r>
            <a:rPr lang="et-EE" sz="1000" kern="1200" dirty="0">
              <a:solidFill>
                <a:sysClr val="window" lastClr="FFFFFF"/>
              </a:solidFill>
              <a:latin typeface="Calibri" panose="020F0502020204030204"/>
              <a:ea typeface="+mn-ea"/>
              <a:cs typeface="+mn-cs"/>
            </a:rPr>
            <a:t> </a:t>
          </a:r>
          <a:r>
            <a:rPr lang="et-EE" sz="1000" kern="1200" dirty="0" err="1">
              <a:solidFill>
                <a:sysClr val="window" lastClr="FFFFFF"/>
              </a:solidFill>
              <a:latin typeface="Calibri" panose="020F0502020204030204"/>
              <a:ea typeface="+mn-ea"/>
              <a:cs typeface="+mn-cs"/>
            </a:rPr>
            <a:t>storage</a:t>
          </a:r>
          <a:endParaRPr lang="en-US" sz="1000" kern="1200" dirty="0">
            <a:solidFill>
              <a:sysClr val="window" lastClr="FFFFFF"/>
            </a:solidFill>
            <a:latin typeface="Calibri" panose="020F0502020204030204"/>
            <a:ea typeface="+mn-ea"/>
            <a:cs typeface="+mn-cs"/>
          </a:endParaRPr>
        </a:p>
      </dsp:txBody>
      <dsp:txXfrm>
        <a:off x="8285563" y="3315413"/>
        <a:ext cx="945143" cy="617292"/>
      </dsp:txXfrm>
    </dsp:sp>
    <dsp:sp modelId="{C247DBD3-2A2C-46BE-A9D7-FC550E95B066}">
      <dsp:nvSpPr>
        <dsp:cNvPr id="0" name=""/>
        <dsp:cNvSpPr/>
      </dsp:nvSpPr>
      <dsp:spPr>
        <a:xfrm>
          <a:off x="8712415" y="3951910"/>
          <a:ext cx="91440" cy="262280"/>
        </a:xfrm>
        <a:custGeom>
          <a:avLst/>
          <a:gdLst/>
          <a:ahLst/>
          <a:cxnLst/>
          <a:rect l="0" t="0" r="0" b="0"/>
          <a:pathLst>
            <a:path>
              <a:moveTo>
                <a:pt x="45720" y="0"/>
              </a:moveTo>
              <a:lnTo>
                <a:pt x="45720" y="236898"/>
              </a:lnTo>
            </a:path>
          </a:pathLst>
        </a:custGeom>
        <a:noFill/>
        <a:ln w="12700" cap="flat" cmpd="sng" algn="ctr">
          <a:solidFill>
            <a:srgbClr val="5B9BD5">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B00D3B9B-CD31-4F14-995C-89D015CDB4C2}">
      <dsp:nvSpPr>
        <dsp:cNvPr id="0" name=""/>
        <dsp:cNvSpPr/>
      </dsp:nvSpPr>
      <dsp:spPr>
        <a:xfrm>
          <a:off x="8266358" y="4214191"/>
          <a:ext cx="983553" cy="1005512"/>
        </a:xfrm>
        <a:prstGeom prst="roundRect">
          <a:avLst>
            <a:gd name="adj" fmla="val 10000"/>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dirty="0">
              <a:solidFill>
                <a:sysClr val="window" lastClr="FFFFFF"/>
              </a:solidFill>
              <a:latin typeface="Calibri" panose="020F0502020204030204"/>
              <a:ea typeface="+mn-ea"/>
              <a:cs typeface="+mn-cs"/>
            </a:rPr>
            <a:t> Chemical heat pump</a:t>
          </a:r>
          <a:r>
            <a:rPr lang="lv-LV" sz="1000" kern="1200" dirty="0">
              <a:solidFill>
                <a:sysClr val="window" lastClr="FFFFFF"/>
              </a:solidFill>
              <a:latin typeface="Calibri" panose="020F0502020204030204"/>
              <a:ea typeface="+mn-ea"/>
              <a:cs typeface="+mn-cs"/>
            </a:rPr>
            <a:t>s</a:t>
          </a:r>
          <a:endParaRPr lang="en-US" sz="1000" kern="1200" dirty="0">
            <a:solidFill>
              <a:sysClr val="window" lastClr="FFFFFF"/>
            </a:solidFill>
            <a:latin typeface="Calibri" panose="020F0502020204030204"/>
            <a:ea typeface="+mn-ea"/>
            <a:cs typeface="+mn-cs"/>
          </a:endParaRPr>
        </a:p>
        <a:p>
          <a:pPr marL="0" lvl="0" indent="0" algn="ctr" defTabSz="444500">
            <a:lnSpc>
              <a:spcPct val="90000"/>
            </a:lnSpc>
            <a:spcBef>
              <a:spcPct val="0"/>
            </a:spcBef>
            <a:spcAft>
              <a:spcPct val="35000"/>
            </a:spcAft>
            <a:buNone/>
          </a:pPr>
          <a:endParaRPr lang="en-US" sz="1000" kern="1200" dirty="0">
            <a:solidFill>
              <a:sysClr val="window" lastClr="FFFFFF"/>
            </a:solidFill>
            <a:latin typeface="Calibri" panose="020F0502020204030204"/>
            <a:ea typeface="+mn-ea"/>
            <a:cs typeface="+mn-cs"/>
          </a:endParaRPr>
        </a:p>
      </dsp:txBody>
      <dsp:txXfrm>
        <a:off x="8295165" y="4242998"/>
        <a:ext cx="925939" cy="947898"/>
      </dsp:txXfrm>
    </dsp:sp>
    <dsp:sp modelId="{5FC31363-1770-4A74-BD1F-BAB31858D01D}">
      <dsp:nvSpPr>
        <dsp:cNvPr id="0" name=""/>
        <dsp:cNvSpPr/>
      </dsp:nvSpPr>
      <dsp:spPr>
        <a:xfrm>
          <a:off x="6211307" y="2115944"/>
          <a:ext cx="4464755" cy="262280"/>
        </a:xfrm>
        <a:custGeom>
          <a:avLst/>
          <a:gdLst/>
          <a:ahLst/>
          <a:cxnLst/>
          <a:rect l="0" t="0" r="0" b="0"/>
          <a:pathLst>
            <a:path>
              <a:moveTo>
                <a:pt x="0" y="0"/>
              </a:moveTo>
              <a:lnTo>
                <a:pt x="0" y="118449"/>
              </a:lnTo>
              <a:lnTo>
                <a:pt x="4610123" y="118449"/>
              </a:lnTo>
              <a:lnTo>
                <a:pt x="4610123" y="236898"/>
              </a:lnTo>
            </a:path>
          </a:pathLst>
        </a:custGeom>
        <a:noFill/>
        <a:ln w="12700" cap="flat" cmpd="sng" algn="ctr">
          <a:solidFill>
            <a:srgbClr val="4472C4">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46141A44-536A-4BC5-B279-52FC2855A274}">
      <dsp:nvSpPr>
        <dsp:cNvPr id="0" name=""/>
        <dsp:cNvSpPr/>
      </dsp:nvSpPr>
      <dsp:spPr>
        <a:xfrm>
          <a:off x="9712668" y="2378225"/>
          <a:ext cx="1926790" cy="655702"/>
        </a:xfrm>
        <a:prstGeom prst="roundRect">
          <a:avLst>
            <a:gd name="adj" fmla="val 10000"/>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t-EE" sz="1000" kern="1200" dirty="0" err="1">
              <a:solidFill>
                <a:sysClr val="window" lastClr="FFFFFF"/>
              </a:solidFill>
              <a:latin typeface="Calibri" panose="020F0502020204030204"/>
              <a:ea typeface="+mn-ea"/>
              <a:cs typeface="+mn-cs"/>
            </a:rPr>
            <a:t>Thermal</a:t>
          </a:r>
          <a:r>
            <a:rPr lang="et-EE" sz="1000" kern="1200" dirty="0">
              <a:solidFill>
                <a:sysClr val="window" lastClr="FFFFFF"/>
              </a:solidFill>
              <a:latin typeface="Calibri" panose="020F0502020204030204"/>
              <a:ea typeface="+mn-ea"/>
              <a:cs typeface="+mn-cs"/>
            </a:rPr>
            <a:t> </a:t>
          </a:r>
          <a:r>
            <a:rPr lang="et-EE" sz="1000" kern="1200" dirty="0" err="1">
              <a:solidFill>
                <a:sysClr val="window" lastClr="FFFFFF"/>
              </a:solidFill>
              <a:latin typeface="Calibri" panose="020F0502020204030204"/>
              <a:ea typeface="+mn-ea"/>
              <a:cs typeface="+mn-cs"/>
            </a:rPr>
            <a:t>energy</a:t>
          </a:r>
          <a:r>
            <a:rPr lang="et-EE" sz="1000" kern="1200" dirty="0">
              <a:solidFill>
                <a:sysClr val="window" lastClr="FFFFFF"/>
              </a:solidFill>
              <a:latin typeface="Calibri" panose="020F0502020204030204"/>
              <a:ea typeface="+mn-ea"/>
              <a:cs typeface="+mn-cs"/>
            </a:rPr>
            <a:t> </a:t>
          </a:r>
          <a:r>
            <a:rPr lang="et-EE" sz="1000" kern="1200" dirty="0" err="1">
              <a:solidFill>
                <a:sysClr val="window" lastClr="FFFFFF"/>
              </a:solidFill>
              <a:latin typeface="Calibri" panose="020F0502020204030204"/>
              <a:ea typeface="+mn-ea"/>
              <a:cs typeface="+mn-cs"/>
            </a:rPr>
            <a:t>storage</a:t>
          </a:r>
          <a:endParaRPr lang="en-US" sz="1000" kern="1200" dirty="0">
            <a:solidFill>
              <a:sysClr val="window" lastClr="FFFFFF"/>
            </a:solidFill>
            <a:latin typeface="Calibri" panose="020F0502020204030204"/>
            <a:ea typeface="+mn-ea"/>
            <a:cs typeface="+mn-cs"/>
          </a:endParaRPr>
        </a:p>
      </dsp:txBody>
      <dsp:txXfrm>
        <a:off x="9731873" y="2397430"/>
        <a:ext cx="1888380" cy="617292"/>
      </dsp:txXfrm>
    </dsp:sp>
    <dsp:sp modelId="{CD794E51-148A-4229-B5A0-FABE7539F278}">
      <dsp:nvSpPr>
        <dsp:cNvPr id="0" name=""/>
        <dsp:cNvSpPr/>
      </dsp:nvSpPr>
      <dsp:spPr>
        <a:xfrm>
          <a:off x="10036754" y="3033927"/>
          <a:ext cx="639309" cy="262280"/>
        </a:xfrm>
        <a:custGeom>
          <a:avLst/>
          <a:gdLst/>
          <a:ahLst/>
          <a:cxnLst/>
          <a:rect l="0" t="0" r="0" b="0"/>
          <a:pathLst>
            <a:path>
              <a:moveTo>
                <a:pt x="577440" y="0"/>
              </a:moveTo>
              <a:lnTo>
                <a:pt x="577440" y="118449"/>
              </a:lnTo>
              <a:lnTo>
                <a:pt x="0" y="118449"/>
              </a:lnTo>
              <a:lnTo>
                <a:pt x="0" y="236898"/>
              </a:lnTo>
            </a:path>
          </a:pathLst>
        </a:custGeom>
        <a:noFill/>
        <a:ln w="12700" cap="flat" cmpd="sng" algn="ctr">
          <a:solidFill>
            <a:srgbClr val="70AD47">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27BB9739-A98D-4C3D-AFD3-026A8F780BB1}">
      <dsp:nvSpPr>
        <dsp:cNvPr id="0" name=""/>
        <dsp:cNvSpPr/>
      </dsp:nvSpPr>
      <dsp:spPr>
        <a:xfrm>
          <a:off x="9544977" y="3296208"/>
          <a:ext cx="983553" cy="655702"/>
        </a:xfrm>
        <a:prstGeom prst="roundRect">
          <a:avLst>
            <a:gd name="adj" fmla="val 10000"/>
          </a:avLst>
        </a:prstGeom>
        <a:solidFill>
          <a:srgbClr val="70AD47">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lv-LV" sz="1000" kern="1200">
              <a:solidFill>
                <a:sysClr val="window" lastClr="FFFFFF"/>
              </a:solidFill>
              <a:latin typeface="Calibri" panose="020F0502020204030204"/>
              <a:ea typeface="+mn-ea"/>
              <a:cs typeface="+mn-cs"/>
            </a:rPr>
            <a:t>Sensible heat storage</a:t>
          </a:r>
          <a:endParaRPr lang="en-US" sz="1000" kern="1200">
            <a:solidFill>
              <a:sysClr val="window" lastClr="FFFFFF"/>
            </a:solidFill>
            <a:latin typeface="Calibri" panose="020F0502020204030204"/>
            <a:ea typeface="+mn-ea"/>
            <a:cs typeface="+mn-cs"/>
          </a:endParaRPr>
        </a:p>
      </dsp:txBody>
      <dsp:txXfrm>
        <a:off x="9564182" y="3315413"/>
        <a:ext cx="945143" cy="617292"/>
      </dsp:txXfrm>
    </dsp:sp>
    <dsp:sp modelId="{65D519C2-DFF3-4708-8D0F-DC3DA54D64AC}">
      <dsp:nvSpPr>
        <dsp:cNvPr id="0" name=""/>
        <dsp:cNvSpPr/>
      </dsp:nvSpPr>
      <dsp:spPr>
        <a:xfrm>
          <a:off x="9991034" y="3951910"/>
          <a:ext cx="91440" cy="262280"/>
        </a:xfrm>
        <a:custGeom>
          <a:avLst/>
          <a:gdLst/>
          <a:ahLst/>
          <a:cxnLst/>
          <a:rect l="0" t="0" r="0" b="0"/>
          <a:pathLst>
            <a:path>
              <a:moveTo>
                <a:pt x="45720" y="0"/>
              </a:moveTo>
              <a:lnTo>
                <a:pt x="45720" y="236898"/>
              </a:lnTo>
            </a:path>
          </a:pathLst>
        </a:custGeom>
        <a:noFill/>
        <a:ln w="12700" cap="flat" cmpd="sng" algn="ctr">
          <a:solidFill>
            <a:srgbClr val="5B9BD5">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427C50CE-B869-4E9F-8566-8CEC3E14CAEA}">
      <dsp:nvSpPr>
        <dsp:cNvPr id="0" name=""/>
        <dsp:cNvSpPr/>
      </dsp:nvSpPr>
      <dsp:spPr>
        <a:xfrm>
          <a:off x="9544977" y="4214191"/>
          <a:ext cx="983553" cy="1224628"/>
        </a:xfrm>
        <a:prstGeom prst="roundRect">
          <a:avLst>
            <a:gd name="adj" fmla="val 10000"/>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lv-LV" sz="1000" kern="1200" dirty="0">
              <a:solidFill>
                <a:sysClr val="window" lastClr="FFFFFF"/>
              </a:solidFill>
              <a:latin typeface="Calibri" panose="020F0502020204030204"/>
              <a:ea typeface="+mn-ea"/>
              <a:cs typeface="+mn-cs"/>
            </a:rPr>
            <a:t>*</a:t>
          </a:r>
          <a:r>
            <a:rPr lang="lv-LV" sz="1000" kern="1200" dirty="0" err="1">
              <a:solidFill>
                <a:sysClr val="window" lastClr="FFFFFF"/>
              </a:solidFill>
              <a:latin typeface="Calibri" panose="020F0502020204030204"/>
              <a:ea typeface="+mn-ea"/>
              <a:cs typeface="+mn-cs"/>
            </a:rPr>
            <a:t>water</a:t>
          </a:r>
          <a:r>
            <a:rPr lang="lv-LV" sz="1000" kern="1200" dirty="0">
              <a:solidFill>
                <a:sysClr val="window" lastClr="FFFFFF"/>
              </a:solidFill>
              <a:latin typeface="Calibri" panose="020F0502020204030204"/>
              <a:ea typeface="+mn-ea"/>
              <a:cs typeface="+mn-cs"/>
            </a:rPr>
            <a:t> </a:t>
          </a:r>
          <a:r>
            <a:rPr lang="lv-LV" sz="1000" kern="1200" dirty="0" err="1">
              <a:solidFill>
                <a:sysClr val="window" lastClr="FFFFFF"/>
              </a:solidFill>
              <a:latin typeface="Calibri" panose="020F0502020204030204"/>
              <a:ea typeface="+mn-ea"/>
              <a:cs typeface="+mn-cs"/>
            </a:rPr>
            <a:t>accumulator</a:t>
          </a:r>
          <a:r>
            <a:rPr lang="lv-LV" sz="1000" kern="1200" dirty="0">
              <a:solidFill>
                <a:sysClr val="window" lastClr="FFFFFF"/>
              </a:solidFill>
              <a:latin typeface="Calibri" panose="020F0502020204030204"/>
              <a:ea typeface="+mn-ea"/>
              <a:cs typeface="+mn-cs"/>
            </a:rPr>
            <a:t> tank</a:t>
          </a:r>
        </a:p>
        <a:p>
          <a:pPr marL="0" lvl="0" indent="0" algn="ctr" defTabSz="444500">
            <a:lnSpc>
              <a:spcPct val="90000"/>
            </a:lnSpc>
            <a:spcBef>
              <a:spcPct val="0"/>
            </a:spcBef>
            <a:spcAft>
              <a:spcPct val="35000"/>
            </a:spcAft>
            <a:buNone/>
          </a:pPr>
          <a:r>
            <a:rPr lang="lv-LV" sz="1000" kern="1200" dirty="0">
              <a:solidFill>
                <a:sysClr val="window" lastClr="FFFFFF"/>
              </a:solidFill>
              <a:latin typeface="Calibri" panose="020F0502020204030204"/>
              <a:ea typeface="+mn-ea"/>
              <a:cs typeface="+mn-cs"/>
            </a:rPr>
            <a:t>*</a:t>
          </a:r>
          <a:r>
            <a:rPr lang="lv-LV" sz="1000" kern="1200" dirty="0" err="1">
              <a:solidFill>
                <a:sysClr val="window" lastClr="FFFFFF"/>
              </a:solidFill>
              <a:latin typeface="Calibri" panose="020F0502020204030204"/>
              <a:ea typeface="+mn-ea"/>
              <a:cs typeface="+mn-cs"/>
            </a:rPr>
            <a:t>molten</a:t>
          </a:r>
          <a:r>
            <a:rPr lang="lv-LV" sz="1000" kern="1200" dirty="0">
              <a:solidFill>
                <a:sysClr val="window" lastClr="FFFFFF"/>
              </a:solidFill>
              <a:latin typeface="Calibri" panose="020F0502020204030204"/>
              <a:ea typeface="+mn-ea"/>
              <a:cs typeface="+mn-cs"/>
            </a:rPr>
            <a:t> salt </a:t>
          </a:r>
          <a:r>
            <a:rPr lang="lv-LV" sz="1000" kern="1200" dirty="0" err="1">
              <a:solidFill>
                <a:sysClr val="window" lastClr="FFFFFF"/>
              </a:solidFill>
              <a:latin typeface="Calibri" panose="020F0502020204030204"/>
              <a:ea typeface="+mn-ea"/>
              <a:cs typeface="+mn-cs"/>
            </a:rPr>
            <a:t>storage</a:t>
          </a:r>
          <a:endParaRPr lang="lv-LV" sz="1000" kern="1200" dirty="0">
            <a:solidFill>
              <a:sysClr val="window" lastClr="FFFFFF"/>
            </a:solidFill>
            <a:latin typeface="Calibri" panose="020F0502020204030204"/>
            <a:ea typeface="+mn-ea"/>
            <a:cs typeface="+mn-cs"/>
          </a:endParaRPr>
        </a:p>
        <a:p>
          <a:pPr marL="0" lvl="0" indent="0" algn="ctr" defTabSz="444500">
            <a:lnSpc>
              <a:spcPct val="90000"/>
            </a:lnSpc>
            <a:spcBef>
              <a:spcPct val="0"/>
            </a:spcBef>
            <a:spcAft>
              <a:spcPct val="35000"/>
            </a:spcAft>
            <a:buNone/>
          </a:pPr>
          <a:r>
            <a:rPr lang="lv-LV" sz="1000" kern="1200" dirty="0">
              <a:solidFill>
                <a:sysClr val="window" lastClr="FFFFFF"/>
              </a:solidFill>
              <a:latin typeface="Calibri" panose="020F0502020204030204"/>
              <a:ea typeface="+mn-ea"/>
              <a:cs typeface="+mn-cs"/>
            </a:rPr>
            <a:t>*</a:t>
          </a:r>
          <a:r>
            <a:rPr lang="lv-LV" sz="1000" kern="1200" dirty="0" err="1">
              <a:solidFill>
                <a:sysClr val="window" lastClr="FFFFFF"/>
              </a:solidFill>
              <a:latin typeface="Calibri" panose="020F0502020204030204"/>
              <a:ea typeface="+mn-ea"/>
              <a:cs typeface="+mn-cs"/>
            </a:rPr>
            <a:t>aquifer</a:t>
          </a:r>
          <a:endParaRPr lang="lv-LV" sz="1000" kern="1200" dirty="0">
            <a:solidFill>
              <a:sysClr val="window" lastClr="FFFFFF"/>
            </a:solidFill>
            <a:latin typeface="Calibri" panose="020F0502020204030204"/>
            <a:ea typeface="+mn-ea"/>
            <a:cs typeface="+mn-cs"/>
          </a:endParaRPr>
        </a:p>
        <a:p>
          <a:pPr marL="0" lvl="0" indent="0" algn="ctr" defTabSz="444500">
            <a:lnSpc>
              <a:spcPct val="90000"/>
            </a:lnSpc>
            <a:spcBef>
              <a:spcPct val="0"/>
            </a:spcBef>
            <a:spcAft>
              <a:spcPct val="35000"/>
            </a:spcAft>
            <a:buNone/>
          </a:pPr>
          <a:r>
            <a:rPr lang="lv-LV" sz="1000" kern="1200" dirty="0">
              <a:solidFill>
                <a:sysClr val="window" lastClr="FFFFFF"/>
              </a:solidFill>
              <a:latin typeface="Calibri" panose="020F0502020204030204"/>
              <a:ea typeface="+mn-ea"/>
              <a:cs typeface="+mn-cs"/>
            </a:rPr>
            <a:t>*</a:t>
          </a:r>
          <a:r>
            <a:rPr lang="lv-LV" sz="1000" kern="1200" dirty="0" err="1">
              <a:solidFill>
                <a:sysClr val="window" lastClr="FFFFFF"/>
              </a:solidFill>
              <a:latin typeface="Calibri" panose="020F0502020204030204"/>
              <a:ea typeface="+mn-ea"/>
              <a:cs typeface="+mn-cs"/>
            </a:rPr>
            <a:t>borehole</a:t>
          </a:r>
          <a:r>
            <a:rPr lang="lv-LV" sz="1000" kern="1200" dirty="0">
              <a:solidFill>
                <a:sysClr val="window" lastClr="FFFFFF"/>
              </a:solidFill>
              <a:latin typeface="Calibri" panose="020F0502020204030204"/>
              <a:ea typeface="+mn-ea"/>
              <a:cs typeface="+mn-cs"/>
            </a:rPr>
            <a:t> </a:t>
          </a:r>
        </a:p>
      </dsp:txBody>
      <dsp:txXfrm>
        <a:off x="9573784" y="4242998"/>
        <a:ext cx="925939" cy="1167014"/>
      </dsp:txXfrm>
    </dsp:sp>
    <dsp:sp modelId="{15ADB537-A2B3-4CDD-8E51-DBE158EDDD36}">
      <dsp:nvSpPr>
        <dsp:cNvPr id="0" name=""/>
        <dsp:cNvSpPr/>
      </dsp:nvSpPr>
      <dsp:spPr>
        <a:xfrm>
          <a:off x="10676063" y="3033927"/>
          <a:ext cx="639309" cy="262280"/>
        </a:xfrm>
        <a:custGeom>
          <a:avLst/>
          <a:gdLst/>
          <a:ahLst/>
          <a:cxnLst/>
          <a:rect l="0" t="0" r="0" b="0"/>
          <a:pathLst>
            <a:path>
              <a:moveTo>
                <a:pt x="0" y="0"/>
              </a:moveTo>
              <a:lnTo>
                <a:pt x="0" y="118449"/>
              </a:lnTo>
              <a:lnTo>
                <a:pt x="577440" y="118449"/>
              </a:lnTo>
              <a:lnTo>
                <a:pt x="577440" y="236898"/>
              </a:lnTo>
            </a:path>
          </a:pathLst>
        </a:custGeom>
        <a:noFill/>
        <a:ln w="12700" cap="flat" cmpd="sng" algn="ctr">
          <a:solidFill>
            <a:srgbClr val="70AD47">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949B698D-B304-493E-9701-DA0358579E2F}">
      <dsp:nvSpPr>
        <dsp:cNvPr id="0" name=""/>
        <dsp:cNvSpPr/>
      </dsp:nvSpPr>
      <dsp:spPr>
        <a:xfrm>
          <a:off x="10823596" y="3296208"/>
          <a:ext cx="983553" cy="655702"/>
        </a:xfrm>
        <a:prstGeom prst="roundRect">
          <a:avLst>
            <a:gd name="adj" fmla="val 10000"/>
          </a:avLst>
        </a:prstGeom>
        <a:solidFill>
          <a:srgbClr val="70AD47">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lv-LV" sz="1000" kern="1200">
              <a:solidFill>
                <a:sysClr val="window" lastClr="FFFFFF"/>
              </a:solidFill>
              <a:latin typeface="Calibri" panose="020F0502020204030204"/>
              <a:ea typeface="+mn-ea"/>
              <a:cs typeface="+mn-cs"/>
            </a:rPr>
            <a:t>Latent heat storage</a:t>
          </a:r>
          <a:endParaRPr lang="en-US" sz="1000" kern="1200">
            <a:solidFill>
              <a:sysClr val="window" lastClr="FFFFFF"/>
            </a:solidFill>
            <a:latin typeface="Calibri" panose="020F0502020204030204"/>
            <a:ea typeface="+mn-ea"/>
            <a:cs typeface="+mn-cs"/>
          </a:endParaRPr>
        </a:p>
      </dsp:txBody>
      <dsp:txXfrm>
        <a:off x="10842801" y="3315413"/>
        <a:ext cx="945143" cy="617292"/>
      </dsp:txXfrm>
    </dsp:sp>
    <dsp:sp modelId="{49F44E03-4283-4245-969F-17D26B7EAB41}">
      <dsp:nvSpPr>
        <dsp:cNvPr id="0" name=""/>
        <dsp:cNvSpPr/>
      </dsp:nvSpPr>
      <dsp:spPr>
        <a:xfrm>
          <a:off x="11269653" y="3951910"/>
          <a:ext cx="91440" cy="262280"/>
        </a:xfrm>
        <a:custGeom>
          <a:avLst/>
          <a:gdLst/>
          <a:ahLst/>
          <a:cxnLst/>
          <a:rect l="0" t="0" r="0" b="0"/>
          <a:pathLst>
            <a:path>
              <a:moveTo>
                <a:pt x="45720" y="0"/>
              </a:moveTo>
              <a:lnTo>
                <a:pt x="45720" y="236898"/>
              </a:lnTo>
            </a:path>
          </a:pathLst>
        </a:custGeom>
        <a:noFill/>
        <a:ln w="12700" cap="flat" cmpd="sng" algn="ctr">
          <a:solidFill>
            <a:srgbClr val="5B9BD5">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7DEDFE86-163C-450C-8860-BF2AF0FA7233}">
      <dsp:nvSpPr>
        <dsp:cNvPr id="0" name=""/>
        <dsp:cNvSpPr/>
      </dsp:nvSpPr>
      <dsp:spPr>
        <a:xfrm>
          <a:off x="10823596" y="4214191"/>
          <a:ext cx="983553" cy="655702"/>
        </a:xfrm>
        <a:prstGeom prst="roundRect">
          <a:avLst>
            <a:gd name="adj" fmla="val 10000"/>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lv-LV" sz="1000" kern="1200">
              <a:solidFill>
                <a:sysClr val="window" lastClr="FFFFFF"/>
              </a:solidFill>
              <a:latin typeface="Calibri" panose="020F0502020204030204"/>
              <a:ea typeface="+mn-ea"/>
              <a:cs typeface="+mn-cs"/>
            </a:rPr>
            <a:t>Phase change materials</a:t>
          </a:r>
          <a:endParaRPr lang="en-US" sz="1000" kern="1200">
            <a:solidFill>
              <a:sysClr val="window" lastClr="FFFFFF"/>
            </a:solidFill>
            <a:latin typeface="Calibri" panose="020F0502020204030204"/>
            <a:ea typeface="+mn-ea"/>
            <a:cs typeface="+mn-cs"/>
          </a:endParaRPr>
        </a:p>
      </dsp:txBody>
      <dsp:txXfrm>
        <a:off x="10842801" y="4233396"/>
        <a:ext cx="945143" cy="617292"/>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F37233B-0833-EF40-A4A4-4DDA2CCDF12B}" type="datetimeFigureOut">
              <a:rPr lang="en-US" smtClean="0"/>
              <a:t>12/19/2025</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978668B-42F9-8648-A8AF-436CB12C454F}" type="slidenum">
              <a:rPr lang="en-US" smtClean="0"/>
              <a:t>‹#›</a:t>
            </a:fld>
            <a:endParaRPr lang="en-US"/>
          </a:p>
        </p:txBody>
      </p:sp>
    </p:spTree>
    <p:extLst>
      <p:ext uri="{BB962C8B-B14F-4D97-AF65-F5344CB8AC3E}">
        <p14:creationId xmlns:p14="http://schemas.microsoft.com/office/powerpoint/2010/main" val="14020764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7A5CFB8B-B9EB-4E3F-B143-7BE1A009C8C1}" type="datetimeFigureOut">
              <a:rPr lang="en-US"/>
              <a:pPr>
                <a:defRPr/>
              </a:pPr>
              <a:t>12/19/2025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89D10C4C-EAC2-4D66-B9F8-E052F2E25BCC}" type="slidenum">
              <a:rPr lang="en-US" altLang="et-EE"/>
              <a:pPr>
                <a:defRPr/>
              </a:pPr>
              <a:t>‹#›</a:t>
            </a:fld>
            <a:endParaRPr lang="en-US" altLang="et-EE"/>
          </a:p>
        </p:txBody>
      </p:sp>
    </p:spTree>
    <p:extLst>
      <p:ext uri="{BB962C8B-B14F-4D97-AF65-F5344CB8AC3E}">
        <p14:creationId xmlns:p14="http://schemas.microsoft.com/office/powerpoint/2010/main" val="203485021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F1440D88-63CC-4518-BDEA-1F0D6869BF68}" type="slidenum">
              <a:rPr lang="en-US" altLang="et-EE" sz="1200"/>
              <a:pPr/>
              <a:t>17</a:t>
            </a:fld>
            <a:endParaRPr lang="en-US" altLang="et-EE" sz="1200"/>
          </a:p>
        </p:txBody>
      </p:sp>
      <p:sp>
        <p:nvSpPr>
          <p:cNvPr id="26627" name="Rectangle 2"/>
          <p:cNvSpPr>
            <a:spLocks noGrp="1" noRot="1" noChangeAspect="1" noChangeArrowheads="1" noTextEdit="1"/>
          </p:cNvSpPr>
          <p:nvPr>
            <p:ph type="sldImg"/>
          </p:nvPr>
        </p:nvSpPr>
        <p:spPr>
          <a:ln/>
        </p:spPr>
        <p:txBody>
          <a:bodyPr/>
          <a:lstStyle/>
          <a:p>
            <a:endParaRPr lang="en-EE"/>
          </a:p>
        </p:txBody>
      </p:sp>
      <p:sp>
        <p:nvSpPr>
          <p:cNvPr id="266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t-EE" altLang="et-EE">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0102818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8BDE3C77-A542-4995-87E5-BDA8E746F0F2}" type="slidenum">
              <a:rPr lang="en-US" altLang="et-EE" sz="1200"/>
              <a:pPr/>
              <a:t>23</a:t>
            </a:fld>
            <a:endParaRPr lang="en-US" altLang="et-EE" sz="1200"/>
          </a:p>
        </p:txBody>
      </p:sp>
      <p:sp>
        <p:nvSpPr>
          <p:cNvPr id="30723" name="Rectangle 2"/>
          <p:cNvSpPr>
            <a:spLocks noGrp="1" noRot="1" noChangeAspect="1" noChangeArrowheads="1" noTextEdit="1"/>
          </p:cNvSpPr>
          <p:nvPr>
            <p:ph type="sldImg"/>
          </p:nvPr>
        </p:nvSpPr>
        <p:spPr>
          <a:ln/>
        </p:spPr>
        <p:txBody>
          <a:bodyPr/>
          <a:lstStyle/>
          <a:p>
            <a:endParaRPr lang="en-EE"/>
          </a:p>
        </p:txBody>
      </p:sp>
      <p:sp>
        <p:nvSpPr>
          <p:cNvPr id="307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t-EE" altLang="et-EE">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22123900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vaslaid argine">
    <p:spTree>
      <p:nvGrpSpPr>
        <p:cNvPr id="1" name=""/>
        <p:cNvGrpSpPr/>
        <p:nvPr/>
      </p:nvGrpSpPr>
      <p:grpSpPr>
        <a:xfrm>
          <a:off x="0" y="0"/>
          <a:ext cx="0" cy="0"/>
          <a:chOff x="0" y="0"/>
          <a:chExt cx="0" cy="0"/>
        </a:xfrm>
      </p:grpSpPr>
      <p:grpSp>
        <p:nvGrpSpPr>
          <p:cNvPr id="9" name="Group 8"/>
          <p:cNvGrpSpPr/>
          <p:nvPr userDrawn="1"/>
        </p:nvGrpSpPr>
        <p:grpSpPr>
          <a:xfrm>
            <a:off x="-1" y="1965075"/>
            <a:ext cx="12192000" cy="4892925"/>
            <a:chOff x="-1" y="1965075"/>
            <a:chExt cx="12192000" cy="4892925"/>
          </a:xfrm>
        </p:grpSpPr>
        <p:sp>
          <p:nvSpPr>
            <p:cNvPr id="10" name="Freeform 9"/>
            <p:cNvSpPr/>
            <p:nvPr userDrawn="1"/>
          </p:nvSpPr>
          <p:spPr>
            <a:xfrm>
              <a:off x="-1" y="3312687"/>
              <a:ext cx="12192000" cy="3545313"/>
            </a:xfrm>
            <a:custGeom>
              <a:avLst/>
              <a:gdLst>
                <a:gd name="connsiteX0" fmla="*/ 986101 w 12192000"/>
                <a:gd name="connsiteY0" fmla="*/ 0 h 3545313"/>
                <a:gd name="connsiteX1" fmla="*/ 12192000 w 12192000"/>
                <a:gd name="connsiteY1" fmla="*/ 0 h 3545313"/>
                <a:gd name="connsiteX2" fmla="*/ 12192000 w 12192000"/>
                <a:gd name="connsiteY2" fmla="*/ 510802 h 3545313"/>
                <a:gd name="connsiteX3" fmla="*/ 12192000 w 12192000"/>
                <a:gd name="connsiteY3" fmla="*/ 1543258 h 3545313"/>
                <a:gd name="connsiteX4" fmla="*/ 12192000 w 12192000"/>
                <a:gd name="connsiteY4" fmla="*/ 3545313 h 3545313"/>
                <a:gd name="connsiteX5" fmla="*/ 986101 w 12192000"/>
                <a:gd name="connsiteY5" fmla="*/ 3545313 h 3545313"/>
                <a:gd name="connsiteX6" fmla="*/ 475299 w 12192000"/>
                <a:gd name="connsiteY6" fmla="*/ 3545313 h 3545313"/>
                <a:gd name="connsiteX7" fmla="*/ 0 w 12192000"/>
                <a:gd name="connsiteY7" fmla="*/ 3545313 h 3545313"/>
                <a:gd name="connsiteX8" fmla="*/ 0 w 12192000"/>
                <a:gd name="connsiteY8" fmla="*/ 1543258 h 3545313"/>
                <a:gd name="connsiteX9" fmla="*/ 475299 w 12192000"/>
                <a:gd name="connsiteY9" fmla="*/ 1543258 h 3545313"/>
                <a:gd name="connsiteX10" fmla="*/ 475299 w 12192000"/>
                <a:gd name="connsiteY10" fmla="*/ 510802 h 3545313"/>
                <a:gd name="connsiteX11" fmla="*/ 986101 w 12192000"/>
                <a:gd name="connsiteY11" fmla="*/ 510802 h 3545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3545313">
                  <a:moveTo>
                    <a:pt x="986101" y="0"/>
                  </a:moveTo>
                  <a:lnTo>
                    <a:pt x="12192000" y="0"/>
                  </a:lnTo>
                  <a:lnTo>
                    <a:pt x="12192000" y="510802"/>
                  </a:lnTo>
                  <a:lnTo>
                    <a:pt x="12192000" y="1543258"/>
                  </a:lnTo>
                  <a:lnTo>
                    <a:pt x="12192000" y="3545313"/>
                  </a:lnTo>
                  <a:lnTo>
                    <a:pt x="986101" y="3545313"/>
                  </a:lnTo>
                  <a:lnTo>
                    <a:pt x="475299" y="3545313"/>
                  </a:lnTo>
                  <a:lnTo>
                    <a:pt x="0" y="3545313"/>
                  </a:lnTo>
                  <a:lnTo>
                    <a:pt x="0" y="1543258"/>
                  </a:lnTo>
                  <a:lnTo>
                    <a:pt x="475299" y="1543258"/>
                  </a:lnTo>
                  <a:lnTo>
                    <a:pt x="475299" y="510802"/>
                  </a:lnTo>
                  <a:lnTo>
                    <a:pt x="986101" y="51080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3" name="Picture 3" descr="C:\Users\ipihu\Desktop\logo.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686800" y="1965075"/>
              <a:ext cx="2449513"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7" name="Picture 3" descr="C:\Users\ipihu\Desktop\logo.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686800" y="1966097"/>
            <a:ext cx="2449513"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a:spLocks noChangeArrowheads="1"/>
          </p:cNvSpPr>
          <p:nvPr userDrawn="1"/>
        </p:nvSpPr>
        <p:spPr bwMode="auto">
          <a:xfrm>
            <a:off x="0" y="-992188"/>
            <a:ext cx="1841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eaLnBrk="1" hangingPunct="1">
              <a:defRPr/>
            </a:pPr>
            <a:endParaRPr lang="en-US" altLang="en-US"/>
          </a:p>
        </p:txBody>
      </p:sp>
      <p:sp>
        <p:nvSpPr>
          <p:cNvPr id="11" name="Text Placeholder 17"/>
          <p:cNvSpPr>
            <a:spLocks noGrp="1"/>
          </p:cNvSpPr>
          <p:nvPr>
            <p:ph type="body" sz="quarter" idx="12" hasCustomPrompt="1"/>
          </p:nvPr>
        </p:nvSpPr>
        <p:spPr>
          <a:xfrm>
            <a:off x="942276" y="3227519"/>
            <a:ext cx="8892396" cy="852877"/>
          </a:xfrm>
          <a:prstGeom prst="rect">
            <a:avLst/>
          </a:prstGeom>
        </p:spPr>
        <p:txBody>
          <a:bodyPr lIns="0" tIns="0" rIns="0" bIns="0">
            <a:noAutofit/>
          </a:bodyPr>
          <a:lstStyle>
            <a:lvl1pPr marL="0" marR="0" indent="0" algn="l" defTabSz="914400" rtl="0" eaLnBrk="1" fontAlgn="auto" latinLnBrk="0" hangingPunct="1">
              <a:lnSpc>
                <a:spcPct val="90000"/>
              </a:lnSpc>
              <a:spcBef>
                <a:spcPts val="1000"/>
              </a:spcBef>
              <a:spcAft>
                <a:spcPts val="0"/>
              </a:spcAft>
              <a:buClrTx/>
              <a:buSzTx/>
              <a:buFont typeface="Arial"/>
              <a:buNone/>
              <a:tabLst/>
              <a:defRPr sz="3200" b="1" i="0" cap="all" baseline="0">
                <a:solidFill>
                  <a:schemeClr val="accent3"/>
                </a:solidFill>
                <a:latin typeface="Verdana" charset="0"/>
              </a:defRPr>
            </a:lvl1pPr>
          </a:lstStyle>
          <a:p>
            <a:r>
              <a:rPr lang="et-EE" sz="3600" dirty="0"/>
              <a:t>Presentatsiooni Pealkiri</a:t>
            </a:r>
            <a:endParaRPr lang="et-EE" sz="3600" dirty="0">
              <a:solidFill>
                <a:schemeClr val="accent1"/>
              </a:solidFill>
            </a:endParaRPr>
          </a:p>
        </p:txBody>
      </p:sp>
      <p:sp>
        <p:nvSpPr>
          <p:cNvPr id="12" name="Text Placeholder 19"/>
          <p:cNvSpPr>
            <a:spLocks noGrp="1"/>
          </p:cNvSpPr>
          <p:nvPr>
            <p:ph type="body" sz="quarter" idx="13" hasCustomPrompt="1"/>
          </p:nvPr>
        </p:nvSpPr>
        <p:spPr>
          <a:xfrm>
            <a:off x="964578" y="4546599"/>
            <a:ext cx="4738535" cy="782741"/>
          </a:xfrm>
          <a:prstGeom prst="rect">
            <a:avLst/>
          </a:prstGeom>
        </p:spPr>
        <p:txBody>
          <a:bodyPr lIns="0" tIns="0" rIns="0" bIns="0">
            <a:noAutofit/>
          </a:bodyPr>
          <a:lstStyle>
            <a:lvl1pPr marL="0" marR="0" indent="0" algn="l" defTabSz="914400" rtl="0" eaLnBrk="1" fontAlgn="auto" latinLnBrk="0" hangingPunct="1">
              <a:lnSpc>
                <a:spcPct val="90000"/>
              </a:lnSpc>
              <a:spcBef>
                <a:spcPts val="1000"/>
              </a:spcBef>
              <a:spcAft>
                <a:spcPts val="0"/>
              </a:spcAft>
              <a:buClrTx/>
              <a:buSzTx/>
              <a:buFont typeface="Arial"/>
              <a:buNone/>
              <a:tabLst/>
              <a:defRPr sz="2000" baseline="0">
                <a:solidFill>
                  <a:srgbClr val="332B60"/>
                </a:solidFill>
                <a:latin typeface="Verdana" charset="0"/>
              </a:defRPr>
            </a:lvl1pPr>
          </a:lstStyle>
          <a:p>
            <a:pPr>
              <a:lnSpc>
                <a:spcPct val="100000"/>
              </a:lnSpc>
              <a:spcBef>
                <a:spcPts val="0"/>
              </a:spcBef>
            </a:pPr>
            <a:r>
              <a:rPr lang="et-EE" sz="1800"/>
              <a:t>Nimi </a:t>
            </a:r>
            <a:r>
              <a:rPr lang="et-EE" sz="1800" err="1"/>
              <a:t>Nimeste</a:t>
            </a:r>
            <a:br>
              <a:rPr lang="et-EE" sz="1800"/>
            </a:br>
            <a:r>
              <a:rPr lang="et-EE" sz="1800"/>
              <a:t>Teaduskond / instituut </a:t>
            </a:r>
          </a:p>
          <a:p>
            <a:pPr>
              <a:lnSpc>
                <a:spcPct val="100000"/>
              </a:lnSpc>
              <a:spcBef>
                <a:spcPts val="0"/>
              </a:spcBef>
            </a:pPr>
            <a:r>
              <a:rPr lang="en-US" sz="1800" err="1"/>
              <a:t>Tallinna</a:t>
            </a:r>
            <a:r>
              <a:rPr lang="en-US" sz="1800"/>
              <a:t> </a:t>
            </a:r>
            <a:r>
              <a:rPr lang="en-US" sz="1800" err="1"/>
              <a:t>Tehnikaülikool</a:t>
            </a:r>
            <a:endParaRPr lang="et-EE" sz="1800"/>
          </a:p>
        </p:txBody>
      </p:sp>
      <p:sp>
        <p:nvSpPr>
          <p:cNvPr id="16" name="Text Placeholder 17"/>
          <p:cNvSpPr>
            <a:spLocks noGrp="1"/>
          </p:cNvSpPr>
          <p:nvPr>
            <p:ph type="body" sz="quarter" idx="14" hasCustomPrompt="1"/>
          </p:nvPr>
        </p:nvSpPr>
        <p:spPr>
          <a:xfrm>
            <a:off x="942276" y="3717132"/>
            <a:ext cx="8892396" cy="481427"/>
          </a:xfrm>
          <a:prstGeom prst="rect">
            <a:avLst/>
          </a:prstGeom>
        </p:spPr>
        <p:txBody>
          <a:bodyPr lIns="0" tIns="0" rIns="0" bIns="0">
            <a:noAutofit/>
          </a:bodyPr>
          <a:lstStyle>
            <a:lvl1pPr marL="0" marR="0" indent="0" algn="l" defTabSz="914400" rtl="0" eaLnBrk="1" fontAlgn="auto" latinLnBrk="0" hangingPunct="1">
              <a:lnSpc>
                <a:spcPct val="90000"/>
              </a:lnSpc>
              <a:spcBef>
                <a:spcPts val="1000"/>
              </a:spcBef>
              <a:spcAft>
                <a:spcPts val="0"/>
              </a:spcAft>
              <a:buClrTx/>
              <a:buSzTx/>
              <a:buFont typeface="Arial"/>
              <a:buNone/>
              <a:tabLst/>
              <a:defRPr sz="3200" b="1" i="0" cap="all" baseline="0">
                <a:solidFill>
                  <a:schemeClr val="accent3"/>
                </a:solidFill>
                <a:latin typeface="Verdana" charset="0"/>
              </a:defRPr>
            </a:lvl1pPr>
          </a:lstStyle>
          <a:p>
            <a:r>
              <a:rPr lang="et-EE" sz="3600">
                <a:solidFill>
                  <a:schemeClr val="accent1"/>
                </a:solidFill>
              </a:rPr>
              <a:t>vajadusel kahel real</a:t>
            </a:r>
          </a:p>
        </p:txBody>
      </p:sp>
      <p:sp>
        <p:nvSpPr>
          <p:cNvPr id="5" name="Date Placeholder 4">
            <a:extLst>
              <a:ext uri="{FF2B5EF4-FFF2-40B4-BE49-F238E27FC236}">
                <a16:creationId xmlns:a16="http://schemas.microsoft.com/office/drawing/2014/main" id="{E02623AA-F127-438E-83EA-5A4B108798AD}"/>
              </a:ext>
            </a:extLst>
          </p:cNvPr>
          <p:cNvSpPr>
            <a:spLocks noGrp="1"/>
          </p:cNvSpPr>
          <p:nvPr>
            <p:ph type="dt" sz="half" idx="15"/>
          </p:nvPr>
        </p:nvSpPr>
        <p:spPr>
          <a:xfrm>
            <a:off x="9775767" y="4964215"/>
            <a:ext cx="1916097" cy="365125"/>
          </a:xfrm>
        </p:spPr>
        <p:txBody>
          <a:bodyPr/>
          <a:lstStyle>
            <a:lvl1pPr>
              <a:defRPr sz="2200">
                <a:solidFill>
                  <a:schemeClr val="tx2"/>
                </a:solidFill>
                <a:latin typeface="+mn-lt"/>
              </a:defRPr>
            </a:lvl1pPr>
          </a:lstStyle>
          <a:p>
            <a:fld id="{753892C2-EB78-4D5A-B775-B61492AB87AF}" type="datetime1">
              <a:rPr lang="et-EE" smtClean="0"/>
              <a:t>19.12.2025</a:t>
            </a:fld>
            <a:endParaRPr lang="et-EE"/>
          </a:p>
        </p:txBody>
      </p:sp>
      <p:pic>
        <p:nvPicPr>
          <p:cNvPr id="2" name="Google Shape;86;p1">
            <a:extLst>
              <a:ext uri="{FF2B5EF4-FFF2-40B4-BE49-F238E27FC236}">
                <a16:creationId xmlns:a16="http://schemas.microsoft.com/office/drawing/2014/main" id="{A2A665FA-88B6-FD8C-0778-B27D3B506DE8}"/>
              </a:ext>
            </a:extLst>
          </p:cNvPr>
          <p:cNvPicPr preferRelativeResize="0"/>
          <p:nvPr userDrawn="1"/>
        </p:nvPicPr>
        <p:blipFill rotWithShape="1">
          <a:blip r:embed="rId3">
            <a:alphaModFix/>
          </a:blip>
          <a:srcRect/>
          <a:stretch/>
        </p:blipFill>
        <p:spPr>
          <a:xfrm>
            <a:off x="896724" y="5850753"/>
            <a:ext cx="2352675" cy="504825"/>
          </a:xfrm>
          <a:prstGeom prst="rect">
            <a:avLst/>
          </a:prstGeom>
          <a:noFill/>
          <a:ln>
            <a:noFill/>
          </a:ln>
        </p:spPr>
      </p:pic>
      <p:pic>
        <p:nvPicPr>
          <p:cNvPr id="3" name="Google Shape;90;p1">
            <a:extLst>
              <a:ext uri="{FF2B5EF4-FFF2-40B4-BE49-F238E27FC236}">
                <a16:creationId xmlns:a16="http://schemas.microsoft.com/office/drawing/2014/main" id="{5764B5A0-413D-C9A6-F911-52BACD2FA43F}"/>
              </a:ext>
            </a:extLst>
          </p:cNvPr>
          <p:cNvPicPr preferRelativeResize="0"/>
          <p:nvPr userDrawn="1"/>
        </p:nvPicPr>
        <p:blipFill rotWithShape="1">
          <a:blip r:embed="rId4">
            <a:alphaModFix/>
          </a:blip>
          <a:srcRect/>
          <a:stretch/>
        </p:blipFill>
        <p:spPr>
          <a:xfrm>
            <a:off x="8851473" y="6002338"/>
            <a:ext cx="2924175" cy="447675"/>
          </a:xfrm>
          <a:prstGeom prst="rect">
            <a:avLst/>
          </a:prstGeom>
          <a:noFill/>
          <a:ln>
            <a:noFill/>
          </a:ln>
        </p:spPr>
      </p:pic>
      <p:pic>
        <p:nvPicPr>
          <p:cNvPr id="4" name="Google Shape;91;p1">
            <a:extLst>
              <a:ext uri="{FF2B5EF4-FFF2-40B4-BE49-F238E27FC236}">
                <a16:creationId xmlns:a16="http://schemas.microsoft.com/office/drawing/2014/main" id="{D4E9AFB1-DDE6-1F96-A253-D6C60F3A324F}"/>
              </a:ext>
            </a:extLst>
          </p:cNvPr>
          <p:cNvPicPr preferRelativeResize="0"/>
          <p:nvPr userDrawn="1"/>
        </p:nvPicPr>
        <p:blipFill rotWithShape="1">
          <a:blip r:embed="rId5">
            <a:alphaModFix/>
          </a:blip>
          <a:srcRect/>
          <a:stretch/>
        </p:blipFill>
        <p:spPr>
          <a:xfrm>
            <a:off x="7399035" y="6010805"/>
            <a:ext cx="1227411" cy="447674"/>
          </a:xfrm>
          <a:prstGeom prst="rect">
            <a:avLst/>
          </a:prstGeom>
          <a:noFill/>
          <a:ln>
            <a:noFill/>
          </a:ln>
        </p:spPr>
      </p:pic>
      <p:pic>
        <p:nvPicPr>
          <p:cNvPr id="7" name="Picture 2" descr="SQUARES – Sustainability and Quality Assurance for Academic Governance and Redesign Engineering Studies">
            <a:extLst>
              <a:ext uri="{FF2B5EF4-FFF2-40B4-BE49-F238E27FC236}">
                <a16:creationId xmlns:a16="http://schemas.microsoft.com/office/drawing/2014/main" id="{B0F075D4-770A-62AA-7DB0-F700FCFF41B3}"/>
              </a:ext>
            </a:extLst>
          </p:cNvPr>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203162" y="91029"/>
            <a:ext cx="1997113" cy="885439"/>
          </a:xfrm>
          <a:prstGeom prst="rect">
            <a:avLst/>
          </a:prstGeom>
          <a:noFill/>
          <a:extLst>
            <a:ext uri="{909E8E84-426E-40DD-AFC4-6F175D3DCCD1}">
              <a14:hiddenFill xmlns:a14="http://schemas.microsoft.com/office/drawing/2010/main">
                <a:solidFill>
                  <a:srgbClr val="FFFFFF"/>
                </a:solidFill>
              </a14:hiddenFill>
            </a:ext>
          </a:extLst>
        </p:spPr>
      </p:pic>
      <p:sp>
        <p:nvSpPr>
          <p:cNvPr id="14" name="pole tekstowe 1">
            <a:extLst>
              <a:ext uri="{FF2B5EF4-FFF2-40B4-BE49-F238E27FC236}">
                <a16:creationId xmlns:a16="http://schemas.microsoft.com/office/drawing/2014/main" id="{8046BF5F-F9D7-CEA0-36EA-AABBEC4FEFE7}"/>
              </a:ext>
            </a:extLst>
          </p:cNvPr>
          <p:cNvSpPr txBox="1"/>
          <p:nvPr userDrawn="1"/>
        </p:nvSpPr>
        <p:spPr>
          <a:xfrm>
            <a:off x="1988835" y="201684"/>
            <a:ext cx="5400675" cy="734945"/>
          </a:xfrm>
          <a:prstGeom prst="rect">
            <a:avLst/>
          </a:prstGeom>
          <a:noFill/>
        </p:spPr>
        <p:txBody>
          <a:bodyPr wrap="square" rtlCol="0">
            <a:spAutoFit/>
          </a:bodyPr>
          <a:lstStyle/>
          <a:p>
            <a:pPr algn="ctr">
              <a:lnSpc>
                <a:spcPct val="120000"/>
              </a:lnSpc>
            </a:pPr>
            <a:r>
              <a:rPr lang="en-US" sz="1800" b="1" i="0" noProof="0" dirty="0">
                <a:effectLst/>
                <a:latin typeface="Calibri" panose="020F0502020204030204" pitchFamily="34" charset="0"/>
                <a:ea typeface="Calibri" panose="020F0502020204030204" pitchFamily="34" charset="0"/>
                <a:cs typeface="Calibri" panose="020F0502020204030204" pitchFamily="34" charset="0"/>
              </a:rPr>
              <a:t>Sustainability and Quality Assurance for Academic Governance and Redesign Engineering Studies</a:t>
            </a:r>
          </a:p>
        </p:txBody>
      </p:sp>
    </p:spTree>
    <p:extLst>
      <p:ext uri="{BB962C8B-B14F-4D97-AF65-F5344CB8AC3E}">
        <p14:creationId xmlns:p14="http://schemas.microsoft.com/office/powerpoint/2010/main" val="35803728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lt 2">
    <p:spTree>
      <p:nvGrpSpPr>
        <p:cNvPr id="1" name=""/>
        <p:cNvGrpSpPr/>
        <p:nvPr/>
      </p:nvGrpSpPr>
      <p:grpSpPr>
        <a:xfrm>
          <a:off x="0" y="0"/>
          <a:ext cx="0" cy="0"/>
          <a:chOff x="0" y="0"/>
          <a:chExt cx="0" cy="0"/>
        </a:xfrm>
      </p:grpSpPr>
      <p:sp>
        <p:nvSpPr>
          <p:cNvPr id="11" name="Text Placeholder 9"/>
          <p:cNvSpPr>
            <a:spLocks noGrp="1"/>
          </p:cNvSpPr>
          <p:nvPr>
            <p:ph type="body" sz="quarter" idx="13" hasCustomPrompt="1"/>
          </p:nvPr>
        </p:nvSpPr>
        <p:spPr>
          <a:xfrm>
            <a:off x="479425" y="549275"/>
            <a:ext cx="10656886" cy="844415"/>
          </a:xfrm>
          <a:prstGeom prst="rect">
            <a:avLst/>
          </a:prstGeom>
        </p:spPr>
        <p:txBody>
          <a:bodyPr lIns="0" tIns="0" rIns="0" bIns="0"/>
          <a:lstStyle>
            <a:lvl1pPr marL="0" marR="0" indent="0" algn="l" defTabSz="914400" rtl="0" eaLnBrk="1" fontAlgn="auto" latinLnBrk="0" hangingPunct="1">
              <a:lnSpc>
                <a:spcPct val="100000"/>
              </a:lnSpc>
              <a:spcBef>
                <a:spcPts val="0"/>
              </a:spcBef>
              <a:spcAft>
                <a:spcPts val="0"/>
              </a:spcAft>
              <a:buClrTx/>
              <a:buSzTx/>
              <a:buFont typeface="Arial"/>
              <a:buNone/>
              <a:tabLst/>
              <a:defRPr sz="2200" b="1" i="0" cap="all" baseline="0">
                <a:solidFill>
                  <a:srgbClr val="332B60"/>
                </a:solidFill>
                <a:latin typeface="Verdana" charset="0"/>
              </a:defRPr>
            </a:lvl1pPr>
          </a:lstStyle>
          <a:p>
            <a:pPr lvl="0"/>
            <a:r>
              <a:rPr lang="et-EE"/>
              <a:t>Redigeeri juhtslaidi</a:t>
            </a:r>
          </a:p>
          <a:p>
            <a:pPr lvl="0"/>
            <a:r>
              <a:rPr lang="et-EE"/>
              <a:t>Vajadusel kahel real</a:t>
            </a:r>
            <a:endParaRPr lang="en-US"/>
          </a:p>
        </p:txBody>
      </p:sp>
      <p:sp>
        <p:nvSpPr>
          <p:cNvPr id="12" name="Text Placeholder 11"/>
          <p:cNvSpPr>
            <a:spLocks noGrp="1"/>
          </p:cNvSpPr>
          <p:nvPr>
            <p:ph type="body" sz="quarter" idx="14" hasCustomPrompt="1"/>
          </p:nvPr>
        </p:nvSpPr>
        <p:spPr>
          <a:xfrm>
            <a:off x="2171700" y="1628775"/>
            <a:ext cx="8964612" cy="627315"/>
          </a:xfrm>
          <a:prstGeom prst="rect">
            <a:avLst/>
          </a:prstGeom>
        </p:spPr>
        <p:txBody>
          <a:bodyPr lIns="0" tIns="0" rIns="0" bIns="0"/>
          <a:lstStyle>
            <a:lvl1pPr marL="228600" marR="0" indent="-228600" algn="l" defTabSz="914400" rtl="0" eaLnBrk="1" fontAlgn="auto" latinLnBrk="0" hangingPunct="1">
              <a:lnSpc>
                <a:spcPct val="90000"/>
              </a:lnSpc>
              <a:spcBef>
                <a:spcPts val="1000"/>
              </a:spcBef>
              <a:spcAft>
                <a:spcPts val="0"/>
              </a:spcAft>
              <a:buClrTx/>
              <a:buSzTx/>
              <a:buFont typeface="Arial"/>
              <a:buNone/>
              <a:tabLst/>
              <a:defRPr sz="1800" baseline="0">
                <a:solidFill>
                  <a:srgbClr val="332B60"/>
                </a:solidFill>
                <a:latin typeface="Verdana" charset="0"/>
              </a:defRPr>
            </a:lvl1pPr>
          </a:lstStyle>
          <a:p>
            <a:pPr lvl="0"/>
            <a:r>
              <a:rPr lang="et-EE"/>
              <a:t>Redigeeri juhtslaidi tekstilaade</a:t>
            </a:r>
          </a:p>
        </p:txBody>
      </p:sp>
      <p:sp>
        <p:nvSpPr>
          <p:cNvPr id="3" name="Picture Placeholder 2"/>
          <p:cNvSpPr>
            <a:spLocks noGrp="1"/>
          </p:cNvSpPr>
          <p:nvPr>
            <p:ph type="pic" sz="quarter" idx="16"/>
          </p:nvPr>
        </p:nvSpPr>
        <p:spPr>
          <a:xfrm>
            <a:off x="2171700" y="2491176"/>
            <a:ext cx="8964611" cy="3277800"/>
          </a:xfrm>
          <a:prstGeom prst="rect">
            <a:avLst/>
          </a:prstGeom>
        </p:spPr>
        <p:txBody>
          <a:bodyPr/>
          <a:lstStyle>
            <a:lvl1pPr marL="228600" indent="-228600">
              <a:buClr>
                <a:schemeClr val="accent1"/>
              </a:buClr>
              <a:buFont typeface="Wingdings" panose="05000000000000000000" pitchFamily="2" charset="2"/>
              <a:buChar char="§"/>
              <a:defRPr sz="1800">
                <a:solidFill>
                  <a:srgbClr val="332B60"/>
                </a:solidFill>
              </a:defRPr>
            </a:lvl1pPr>
          </a:lstStyle>
          <a:p>
            <a:pPr lvl="0"/>
            <a:r>
              <a:rPr lang="en-US" noProof="0"/>
              <a:t>Click icon to add picture</a:t>
            </a:r>
          </a:p>
        </p:txBody>
      </p:sp>
      <p:sp>
        <p:nvSpPr>
          <p:cNvPr id="5" name="Text Placeholder 1"/>
          <p:cNvSpPr txBox="1">
            <a:spLocks/>
          </p:cNvSpPr>
          <p:nvPr userDrawn="1"/>
        </p:nvSpPr>
        <p:spPr>
          <a:xfrm>
            <a:off x="1836653" y="5972632"/>
            <a:ext cx="2761100" cy="175132"/>
          </a:xfrm>
          <a:prstGeom prst="rect">
            <a:avLst/>
          </a:prstGeom>
        </p:spPr>
        <p:txBody>
          <a:bodyPr lIns="0" tIns="0" rIns="0" bIns="0"/>
          <a:lstStyle>
            <a:lvl1pPr marL="0" marR="0" indent="0" algn="l" defTabSz="914400" rtl="0" eaLnBrk="1" fontAlgn="auto" latinLnBrk="0" hangingPunct="1">
              <a:lnSpc>
                <a:spcPct val="100000"/>
              </a:lnSpc>
              <a:spcBef>
                <a:spcPts val="0"/>
              </a:spcBef>
              <a:spcAft>
                <a:spcPts val="0"/>
              </a:spcAft>
              <a:buClrTx/>
              <a:buSzTx/>
              <a:buFont typeface="Arial"/>
              <a:buNone/>
              <a:tabLst/>
              <a:defRPr sz="2200" b="1" i="0" kern="1200" cap="all" baseline="0">
                <a:solidFill>
                  <a:schemeClr val="accent2"/>
                </a:solidFill>
                <a:latin typeface="Verdana" charset="0"/>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t-EE" altLang="en-US" sz="1200" b="0"/>
              <a:t>TALLINNA TEHNIKAÜLIKOOL</a:t>
            </a:r>
            <a:endParaRPr lang="en-US" altLang="en-US" sz="1200" b="0"/>
          </a:p>
        </p:txBody>
      </p:sp>
      <p:cxnSp>
        <p:nvCxnSpPr>
          <p:cNvPr id="6" name="Straight Connector 8"/>
          <p:cNvCxnSpPr/>
          <p:nvPr userDrawn="1"/>
        </p:nvCxnSpPr>
        <p:spPr>
          <a:xfrm>
            <a:off x="1698624" y="5775158"/>
            <a:ext cx="0" cy="57008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Date Placeholder 1">
            <a:extLst>
              <a:ext uri="{FF2B5EF4-FFF2-40B4-BE49-F238E27FC236}">
                <a16:creationId xmlns:a16="http://schemas.microsoft.com/office/drawing/2014/main" id="{A05D808C-EB6E-4237-B6A9-C55697B908F2}"/>
              </a:ext>
            </a:extLst>
          </p:cNvPr>
          <p:cNvSpPr>
            <a:spLocks noGrp="1"/>
          </p:cNvSpPr>
          <p:nvPr>
            <p:ph type="dt" sz="half" idx="17"/>
          </p:nvPr>
        </p:nvSpPr>
        <p:spPr/>
        <p:txBody>
          <a:bodyPr/>
          <a:lstStyle/>
          <a:p>
            <a:fld id="{9C214ACF-ED28-4132-85EE-481B64D365D4}" type="datetime1">
              <a:rPr lang="et-EE" smtClean="0"/>
              <a:t>19.12.2025</a:t>
            </a:fld>
            <a:endParaRPr lang="et-EE"/>
          </a:p>
        </p:txBody>
      </p:sp>
      <p:sp>
        <p:nvSpPr>
          <p:cNvPr id="4" name="Footer Placeholder 3">
            <a:extLst>
              <a:ext uri="{FF2B5EF4-FFF2-40B4-BE49-F238E27FC236}">
                <a16:creationId xmlns:a16="http://schemas.microsoft.com/office/drawing/2014/main" id="{550A9A97-565C-4449-972D-37E8AE90C399}"/>
              </a:ext>
            </a:extLst>
          </p:cNvPr>
          <p:cNvSpPr>
            <a:spLocks noGrp="1"/>
          </p:cNvSpPr>
          <p:nvPr>
            <p:ph type="ftr" sz="quarter" idx="18"/>
          </p:nvPr>
        </p:nvSpPr>
        <p:spPr/>
        <p:txBody>
          <a:bodyPr/>
          <a:lstStyle/>
          <a:p>
            <a:endParaRPr lang="et-EE"/>
          </a:p>
        </p:txBody>
      </p:sp>
      <p:sp>
        <p:nvSpPr>
          <p:cNvPr id="7" name="Slide Number Placeholder 6">
            <a:extLst>
              <a:ext uri="{FF2B5EF4-FFF2-40B4-BE49-F238E27FC236}">
                <a16:creationId xmlns:a16="http://schemas.microsoft.com/office/drawing/2014/main" id="{798DBC4C-FEC7-4DD1-ABAE-E0A61EF0F343}"/>
              </a:ext>
            </a:extLst>
          </p:cNvPr>
          <p:cNvSpPr>
            <a:spLocks noGrp="1"/>
          </p:cNvSpPr>
          <p:nvPr>
            <p:ph type="sldNum" sz="quarter" idx="19"/>
          </p:nvPr>
        </p:nvSpPr>
        <p:spPr/>
        <p:txBody>
          <a:bodyPr/>
          <a:lstStyle/>
          <a:p>
            <a:fld id="{65544B27-CF0D-4861-9E95-57641F09AF00}" type="slidenum">
              <a:rPr lang="et-EE" smtClean="0"/>
              <a:t>‹#›</a:t>
            </a:fld>
            <a:endParaRPr lang="et-EE"/>
          </a:p>
        </p:txBody>
      </p:sp>
    </p:spTree>
    <p:extLst>
      <p:ext uri="{BB962C8B-B14F-4D97-AF65-F5344CB8AC3E}">
        <p14:creationId xmlns:p14="http://schemas.microsoft.com/office/powerpoint/2010/main" val="37522701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aheslaid">
    <p:spTree>
      <p:nvGrpSpPr>
        <p:cNvPr id="1" name=""/>
        <p:cNvGrpSpPr/>
        <p:nvPr/>
      </p:nvGrpSpPr>
      <p:grpSpPr>
        <a:xfrm>
          <a:off x="0" y="0"/>
          <a:ext cx="0" cy="0"/>
          <a:chOff x="0" y="0"/>
          <a:chExt cx="0" cy="0"/>
        </a:xfrm>
      </p:grpSpPr>
      <p:pic>
        <p:nvPicPr>
          <p:cNvPr id="14" name="Picture 13"/>
          <p:cNvPicPr>
            <a:picLocks noChangeAspect="1"/>
          </p:cNvPicPr>
          <p:nvPr userDrawn="1"/>
        </p:nvPicPr>
        <p:blipFill rotWithShape="1">
          <a:blip r:embed="rId2">
            <a:extLst>
              <a:ext uri="{28A0092B-C50C-407E-A947-70E740481C1C}">
                <a14:useLocalDpi xmlns:a14="http://schemas.microsoft.com/office/drawing/2010/main" val="0"/>
              </a:ext>
            </a:extLst>
          </a:blip>
          <a:srcRect l="-143" t="21094" r="-1" b="21589"/>
          <a:stretch/>
        </p:blipFill>
        <p:spPr>
          <a:xfrm>
            <a:off x="-15499" y="-23247"/>
            <a:ext cx="12207498" cy="4940618"/>
          </a:xfrm>
          <a:prstGeom prst="rect">
            <a:avLst/>
          </a:prstGeom>
        </p:spPr>
      </p:pic>
      <p:grpSp>
        <p:nvGrpSpPr>
          <p:cNvPr id="2" name="Group 1"/>
          <p:cNvGrpSpPr/>
          <p:nvPr userDrawn="1"/>
        </p:nvGrpSpPr>
        <p:grpSpPr>
          <a:xfrm>
            <a:off x="-1" y="1965075"/>
            <a:ext cx="12192000" cy="4892925"/>
            <a:chOff x="-1" y="1965075"/>
            <a:chExt cx="12192000" cy="4892925"/>
          </a:xfrm>
        </p:grpSpPr>
        <p:sp>
          <p:nvSpPr>
            <p:cNvPr id="7" name="Freeform 6"/>
            <p:cNvSpPr/>
            <p:nvPr userDrawn="1"/>
          </p:nvSpPr>
          <p:spPr>
            <a:xfrm>
              <a:off x="-1" y="3312687"/>
              <a:ext cx="12192000" cy="3545313"/>
            </a:xfrm>
            <a:custGeom>
              <a:avLst/>
              <a:gdLst>
                <a:gd name="connsiteX0" fmla="*/ 986101 w 12192000"/>
                <a:gd name="connsiteY0" fmla="*/ 0 h 3545313"/>
                <a:gd name="connsiteX1" fmla="*/ 12192000 w 12192000"/>
                <a:gd name="connsiteY1" fmla="*/ 0 h 3545313"/>
                <a:gd name="connsiteX2" fmla="*/ 12192000 w 12192000"/>
                <a:gd name="connsiteY2" fmla="*/ 510802 h 3545313"/>
                <a:gd name="connsiteX3" fmla="*/ 12192000 w 12192000"/>
                <a:gd name="connsiteY3" fmla="*/ 1543258 h 3545313"/>
                <a:gd name="connsiteX4" fmla="*/ 12192000 w 12192000"/>
                <a:gd name="connsiteY4" fmla="*/ 3545313 h 3545313"/>
                <a:gd name="connsiteX5" fmla="*/ 986101 w 12192000"/>
                <a:gd name="connsiteY5" fmla="*/ 3545313 h 3545313"/>
                <a:gd name="connsiteX6" fmla="*/ 475299 w 12192000"/>
                <a:gd name="connsiteY6" fmla="*/ 3545313 h 3545313"/>
                <a:gd name="connsiteX7" fmla="*/ 0 w 12192000"/>
                <a:gd name="connsiteY7" fmla="*/ 3545313 h 3545313"/>
                <a:gd name="connsiteX8" fmla="*/ 0 w 12192000"/>
                <a:gd name="connsiteY8" fmla="*/ 1543258 h 3545313"/>
                <a:gd name="connsiteX9" fmla="*/ 475299 w 12192000"/>
                <a:gd name="connsiteY9" fmla="*/ 1543258 h 3545313"/>
                <a:gd name="connsiteX10" fmla="*/ 475299 w 12192000"/>
                <a:gd name="connsiteY10" fmla="*/ 510802 h 3545313"/>
                <a:gd name="connsiteX11" fmla="*/ 986101 w 12192000"/>
                <a:gd name="connsiteY11" fmla="*/ 510802 h 3545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3545313">
                  <a:moveTo>
                    <a:pt x="986101" y="0"/>
                  </a:moveTo>
                  <a:lnTo>
                    <a:pt x="12192000" y="0"/>
                  </a:lnTo>
                  <a:lnTo>
                    <a:pt x="12192000" y="510802"/>
                  </a:lnTo>
                  <a:lnTo>
                    <a:pt x="12192000" y="1543258"/>
                  </a:lnTo>
                  <a:lnTo>
                    <a:pt x="12192000" y="3545313"/>
                  </a:lnTo>
                  <a:lnTo>
                    <a:pt x="986101" y="3545313"/>
                  </a:lnTo>
                  <a:lnTo>
                    <a:pt x="475299" y="3545313"/>
                  </a:lnTo>
                  <a:lnTo>
                    <a:pt x="0" y="3545313"/>
                  </a:lnTo>
                  <a:lnTo>
                    <a:pt x="0" y="1543258"/>
                  </a:lnTo>
                  <a:lnTo>
                    <a:pt x="475299" y="1543258"/>
                  </a:lnTo>
                  <a:lnTo>
                    <a:pt x="475299" y="510802"/>
                  </a:lnTo>
                  <a:lnTo>
                    <a:pt x="986101" y="51080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8" name="Picture 3" descr="C:\Users\ipihu\Desktop\logo.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686800" y="1965075"/>
              <a:ext cx="2449513"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 name="Text Placeholder 19"/>
          <p:cNvSpPr>
            <a:spLocks noGrp="1"/>
          </p:cNvSpPr>
          <p:nvPr>
            <p:ph type="body" sz="quarter" idx="11" hasCustomPrompt="1"/>
          </p:nvPr>
        </p:nvSpPr>
        <p:spPr>
          <a:xfrm>
            <a:off x="982403" y="4797922"/>
            <a:ext cx="10159444" cy="1996129"/>
          </a:xfrm>
          <a:prstGeom prst="rect">
            <a:avLst/>
          </a:prstGeom>
        </p:spPr>
        <p:txBody>
          <a:bodyPr lIns="0" tIns="0" rIns="0" bIns="0">
            <a:normAutofit/>
          </a:bodyPr>
          <a:lstStyle>
            <a:lvl1pPr marL="0" marR="0" indent="0" algn="l" defTabSz="914400" rtl="0" eaLnBrk="1" fontAlgn="auto" latinLnBrk="0" hangingPunct="1">
              <a:lnSpc>
                <a:spcPct val="90000"/>
              </a:lnSpc>
              <a:spcBef>
                <a:spcPts val="1000"/>
              </a:spcBef>
              <a:spcAft>
                <a:spcPts val="0"/>
              </a:spcAft>
              <a:buClrTx/>
              <a:buSzTx/>
              <a:buFont typeface="Arial"/>
              <a:buNone/>
              <a:tabLst/>
              <a:defRPr sz="3200" b="1" cap="all" baseline="0">
                <a:solidFill>
                  <a:schemeClr val="accent3"/>
                </a:solidFill>
                <a:latin typeface="Verdana" charset="0"/>
              </a:defRPr>
            </a:lvl1pPr>
            <a:lvl2pPr marL="0" indent="0">
              <a:spcBef>
                <a:spcPts val="1000"/>
              </a:spcBef>
              <a:buFontTx/>
              <a:buNone/>
              <a:defRPr sz="1600" b="0">
                <a:solidFill>
                  <a:schemeClr val="accent2"/>
                </a:solidFill>
              </a:defRPr>
            </a:lvl2pPr>
          </a:lstStyle>
          <a:p>
            <a:r>
              <a:rPr lang="et-EE" altLang="en-US" sz="2900" err="1">
                <a:solidFill>
                  <a:schemeClr val="tx2"/>
                </a:solidFill>
              </a:rPr>
              <a:t>VaheSLAIDI</a:t>
            </a:r>
            <a:r>
              <a:rPr lang="et-EE" altLang="en-US" sz="2900">
                <a:solidFill>
                  <a:schemeClr val="tx2"/>
                </a:solidFill>
              </a:rPr>
              <a:t> pealkiri</a:t>
            </a:r>
          </a:p>
          <a:p>
            <a:pPr>
              <a:lnSpc>
                <a:spcPct val="100000"/>
              </a:lnSpc>
              <a:spcBef>
                <a:spcPts val="0"/>
              </a:spcBef>
            </a:pPr>
            <a:r>
              <a:rPr lang="et-EE" altLang="en-US" sz="2900">
                <a:solidFill>
                  <a:schemeClr val="accent1"/>
                </a:solidFill>
              </a:rPr>
              <a:t>Vajadusel ka KAHEL või kolmel REAL</a:t>
            </a:r>
            <a:endParaRPr lang="en-US" altLang="en-US" sz="2900">
              <a:solidFill>
                <a:schemeClr val="accent1"/>
              </a:solidFill>
            </a:endParaRPr>
          </a:p>
        </p:txBody>
      </p:sp>
    </p:spTree>
    <p:extLst>
      <p:ext uri="{BB962C8B-B14F-4D97-AF65-F5344CB8AC3E}">
        <p14:creationId xmlns:p14="http://schemas.microsoft.com/office/powerpoint/2010/main" val="32368397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viimane slaid">
    <p:spTree>
      <p:nvGrpSpPr>
        <p:cNvPr id="1" name=""/>
        <p:cNvGrpSpPr/>
        <p:nvPr/>
      </p:nvGrpSpPr>
      <p:grpSpPr>
        <a:xfrm>
          <a:off x="0" y="0"/>
          <a:ext cx="0" cy="0"/>
          <a:chOff x="0" y="0"/>
          <a:chExt cx="0" cy="0"/>
        </a:xfrm>
      </p:grpSpPr>
      <p:pic>
        <p:nvPicPr>
          <p:cNvPr id="18" name="Picture 17"/>
          <p:cNvPicPr>
            <a:picLocks noChangeAspect="1"/>
          </p:cNvPicPr>
          <p:nvPr userDrawn="1"/>
        </p:nvPicPr>
        <p:blipFill rotWithShape="1">
          <a:blip r:embed="rId2">
            <a:extLst>
              <a:ext uri="{28A0092B-C50C-407E-A947-70E740481C1C}">
                <a14:useLocalDpi xmlns:a14="http://schemas.microsoft.com/office/drawing/2010/main" val="0"/>
              </a:ext>
            </a:extLst>
          </a:blip>
          <a:srcRect l="-143" t="21094" r="-1" b="21589"/>
          <a:stretch/>
        </p:blipFill>
        <p:spPr>
          <a:xfrm>
            <a:off x="-15499" y="-23247"/>
            <a:ext cx="12207498" cy="4940618"/>
          </a:xfrm>
          <a:prstGeom prst="rect">
            <a:avLst/>
          </a:prstGeom>
        </p:spPr>
      </p:pic>
      <p:sp>
        <p:nvSpPr>
          <p:cNvPr id="15" name="Freeform 14"/>
          <p:cNvSpPr/>
          <p:nvPr userDrawn="1"/>
        </p:nvSpPr>
        <p:spPr>
          <a:xfrm>
            <a:off x="-1" y="3312687"/>
            <a:ext cx="12192000" cy="3545313"/>
          </a:xfrm>
          <a:custGeom>
            <a:avLst/>
            <a:gdLst>
              <a:gd name="connsiteX0" fmla="*/ 986101 w 12192000"/>
              <a:gd name="connsiteY0" fmla="*/ 0 h 3545313"/>
              <a:gd name="connsiteX1" fmla="*/ 12192000 w 12192000"/>
              <a:gd name="connsiteY1" fmla="*/ 0 h 3545313"/>
              <a:gd name="connsiteX2" fmla="*/ 12192000 w 12192000"/>
              <a:gd name="connsiteY2" fmla="*/ 510802 h 3545313"/>
              <a:gd name="connsiteX3" fmla="*/ 12192000 w 12192000"/>
              <a:gd name="connsiteY3" fmla="*/ 1543258 h 3545313"/>
              <a:gd name="connsiteX4" fmla="*/ 12192000 w 12192000"/>
              <a:gd name="connsiteY4" fmla="*/ 3545313 h 3545313"/>
              <a:gd name="connsiteX5" fmla="*/ 986101 w 12192000"/>
              <a:gd name="connsiteY5" fmla="*/ 3545313 h 3545313"/>
              <a:gd name="connsiteX6" fmla="*/ 475299 w 12192000"/>
              <a:gd name="connsiteY6" fmla="*/ 3545313 h 3545313"/>
              <a:gd name="connsiteX7" fmla="*/ 0 w 12192000"/>
              <a:gd name="connsiteY7" fmla="*/ 3545313 h 3545313"/>
              <a:gd name="connsiteX8" fmla="*/ 0 w 12192000"/>
              <a:gd name="connsiteY8" fmla="*/ 1543258 h 3545313"/>
              <a:gd name="connsiteX9" fmla="*/ 475299 w 12192000"/>
              <a:gd name="connsiteY9" fmla="*/ 1543258 h 3545313"/>
              <a:gd name="connsiteX10" fmla="*/ 475299 w 12192000"/>
              <a:gd name="connsiteY10" fmla="*/ 510802 h 3545313"/>
              <a:gd name="connsiteX11" fmla="*/ 986101 w 12192000"/>
              <a:gd name="connsiteY11" fmla="*/ 510802 h 3545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3545313">
                <a:moveTo>
                  <a:pt x="986101" y="0"/>
                </a:moveTo>
                <a:lnTo>
                  <a:pt x="12192000" y="0"/>
                </a:lnTo>
                <a:lnTo>
                  <a:pt x="12192000" y="510802"/>
                </a:lnTo>
                <a:lnTo>
                  <a:pt x="12192000" y="1543258"/>
                </a:lnTo>
                <a:lnTo>
                  <a:pt x="12192000" y="3545313"/>
                </a:lnTo>
                <a:lnTo>
                  <a:pt x="986101" y="3545313"/>
                </a:lnTo>
                <a:lnTo>
                  <a:pt x="475299" y="3545313"/>
                </a:lnTo>
                <a:lnTo>
                  <a:pt x="0" y="3545313"/>
                </a:lnTo>
                <a:lnTo>
                  <a:pt x="0" y="1543258"/>
                </a:lnTo>
                <a:lnTo>
                  <a:pt x="475299" y="1543258"/>
                </a:lnTo>
                <a:lnTo>
                  <a:pt x="475299" y="510802"/>
                </a:lnTo>
                <a:lnTo>
                  <a:pt x="986101" y="51080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6" name="Picture 15"/>
          <p:cNvPicPr>
            <a:picLocks noChangeAspect="1"/>
          </p:cNvPicPr>
          <p:nvPr userDrawn="1"/>
        </p:nvPicPr>
        <p:blipFill>
          <a:blip r:embed="rId3"/>
          <a:stretch>
            <a:fillRect/>
          </a:stretch>
        </p:blipFill>
        <p:spPr>
          <a:xfrm>
            <a:off x="8693884" y="1958640"/>
            <a:ext cx="2447645" cy="1370681"/>
          </a:xfrm>
          <a:prstGeom prst="rect">
            <a:avLst/>
          </a:prstGeom>
        </p:spPr>
      </p:pic>
      <p:sp>
        <p:nvSpPr>
          <p:cNvPr id="5" name="TextBox 4"/>
          <p:cNvSpPr txBox="1">
            <a:spLocks noChangeArrowheads="1"/>
          </p:cNvSpPr>
          <p:nvPr userDrawn="1"/>
        </p:nvSpPr>
        <p:spPr bwMode="auto">
          <a:xfrm>
            <a:off x="0" y="-992188"/>
            <a:ext cx="1841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eaLnBrk="1" hangingPunct="1">
              <a:defRPr/>
            </a:pPr>
            <a:endParaRPr lang="en-US" altLang="en-US"/>
          </a:p>
        </p:txBody>
      </p:sp>
      <p:sp>
        <p:nvSpPr>
          <p:cNvPr id="8" name="Text Placeholder 19"/>
          <p:cNvSpPr>
            <a:spLocks noGrp="1"/>
          </p:cNvSpPr>
          <p:nvPr>
            <p:ph type="body" sz="quarter" idx="11" hasCustomPrompt="1"/>
          </p:nvPr>
        </p:nvSpPr>
        <p:spPr>
          <a:xfrm>
            <a:off x="982403" y="4797922"/>
            <a:ext cx="10159444" cy="1638973"/>
          </a:xfrm>
          <a:prstGeom prst="rect">
            <a:avLst/>
          </a:prstGeom>
        </p:spPr>
        <p:txBody>
          <a:bodyPr lIns="0" tIns="0" rIns="0" bIns="0">
            <a:normAutofit/>
          </a:bodyPr>
          <a:lstStyle>
            <a:lvl1pPr marL="0" marR="0" indent="0" algn="l" defTabSz="914400" rtl="0" eaLnBrk="1" fontAlgn="auto" latinLnBrk="0" hangingPunct="1">
              <a:lnSpc>
                <a:spcPct val="90000"/>
              </a:lnSpc>
              <a:spcBef>
                <a:spcPts val="1000"/>
              </a:spcBef>
              <a:spcAft>
                <a:spcPts val="0"/>
              </a:spcAft>
              <a:buClrTx/>
              <a:buSzTx/>
              <a:buFont typeface="Arial"/>
              <a:buNone/>
              <a:tabLst/>
              <a:defRPr sz="3200" b="1" cap="all" baseline="0">
                <a:solidFill>
                  <a:srgbClr val="332B60"/>
                </a:solidFill>
                <a:latin typeface="Verdana" charset="0"/>
              </a:defRPr>
            </a:lvl1pPr>
            <a:lvl2pPr marL="0" indent="0">
              <a:spcBef>
                <a:spcPts val="1000"/>
              </a:spcBef>
              <a:buFontTx/>
              <a:buNone/>
              <a:defRPr sz="1600" b="0">
                <a:solidFill>
                  <a:schemeClr val="accent2"/>
                </a:solidFill>
              </a:defRPr>
            </a:lvl2pPr>
          </a:lstStyle>
          <a:p>
            <a:r>
              <a:rPr lang="en-US" altLang="en-US"/>
              <a:t>TALLINN</a:t>
            </a:r>
            <a:r>
              <a:rPr lang="et-EE" altLang="en-US"/>
              <a:t>A</a:t>
            </a:r>
            <a:r>
              <a:rPr lang="en-US" altLang="en-US"/>
              <a:t> </a:t>
            </a:r>
            <a:r>
              <a:rPr lang="et-EE" altLang="en-US"/>
              <a:t>TEHNIKAÜLIKOOL</a:t>
            </a:r>
            <a:endParaRPr lang="en-US" altLang="en-US"/>
          </a:p>
          <a:p>
            <a:r>
              <a:rPr lang="en-US" altLang="en-US" sz="1700" b="0" cap="none" err="1">
                <a:solidFill>
                  <a:schemeClr val="accent2"/>
                </a:solidFill>
              </a:rPr>
              <a:t>Ehitajate</a:t>
            </a:r>
            <a:r>
              <a:rPr lang="en-US" altLang="en-US" sz="1700" b="0" cap="none">
                <a:solidFill>
                  <a:schemeClr val="accent2"/>
                </a:solidFill>
              </a:rPr>
              <a:t> </a:t>
            </a:r>
            <a:r>
              <a:rPr lang="et-EE" altLang="en-US" sz="1700" b="0" cap="none">
                <a:solidFill>
                  <a:schemeClr val="accent2"/>
                </a:solidFill>
              </a:rPr>
              <a:t>tee</a:t>
            </a:r>
            <a:r>
              <a:rPr lang="en-US" altLang="en-US" sz="1700" b="0" cap="none">
                <a:solidFill>
                  <a:schemeClr val="accent2"/>
                </a:solidFill>
              </a:rPr>
              <a:t> 5, 19086 Tallinn</a:t>
            </a:r>
            <a:r>
              <a:rPr lang="et-EE" altLang="en-US" sz="1700" b="0" cap="none">
                <a:solidFill>
                  <a:schemeClr val="accent2"/>
                </a:solidFill>
              </a:rPr>
              <a:t>, </a:t>
            </a:r>
          </a:p>
          <a:p>
            <a:r>
              <a:rPr lang="et-EE" altLang="en-US" sz="1700" b="0" cap="none">
                <a:solidFill>
                  <a:schemeClr val="accent2"/>
                </a:solidFill>
              </a:rPr>
              <a:t>Tel </a:t>
            </a:r>
            <a:r>
              <a:rPr lang="en-US" altLang="en-US" sz="1700" b="0" cap="none">
                <a:solidFill>
                  <a:schemeClr val="accent2"/>
                </a:solidFill>
              </a:rPr>
              <a:t>620 2002 (</a:t>
            </a:r>
            <a:r>
              <a:rPr lang="et-EE" altLang="en-US" sz="1700" b="0" cap="none">
                <a:solidFill>
                  <a:schemeClr val="accent2"/>
                </a:solidFill>
              </a:rPr>
              <a:t>E-R</a:t>
            </a:r>
            <a:r>
              <a:rPr lang="en-US" altLang="en-US" sz="1700" b="0" cap="none">
                <a:solidFill>
                  <a:schemeClr val="accent2"/>
                </a:solidFill>
              </a:rPr>
              <a:t> 8.30–</a:t>
            </a:r>
            <a:r>
              <a:rPr lang="et-EE" altLang="en-US" sz="1700" b="0" cap="none">
                <a:solidFill>
                  <a:schemeClr val="accent2"/>
                </a:solidFill>
              </a:rPr>
              <a:t>17</a:t>
            </a:r>
            <a:r>
              <a:rPr lang="en-US" altLang="en-US" sz="1700" b="0" cap="none">
                <a:solidFill>
                  <a:schemeClr val="accent2"/>
                </a:solidFill>
              </a:rPr>
              <a:t>.00</a:t>
            </a:r>
            <a:r>
              <a:rPr lang="et-EE" altLang="en-US" sz="1700" b="0" cap="none">
                <a:solidFill>
                  <a:schemeClr val="accent2"/>
                </a:solidFill>
              </a:rPr>
              <a:t>)</a:t>
            </a:r>
            <a:endParaRPr lang="en-US" altLang="en-US" sz="1700" cap="none">
              <a:solidFill>
                <a:schemeClr val="accent2"/>
              </a:solidFill>
            </a:endParaRPr>
          </a:p>
          <a:p>
            <a:r>
              <a:rPr lang="en-US" altLang="en-US" sz="1700" cap="none">
                <a:solidFill>
                  <a:schemeClr val="accent2"/>
                </a:solidFill>
                <a:latin typeface="Verdana" panose="020B0604030504040204" pitchFamily="34" charset="0"/>
              </a:rPr>
              <a:t>t</a:t>
            </a:r>
            <a:r>
              <a:rPr lang="et-EE" altLang="en-US" sz="1700" cap="none" err="1">
                <a:solidFill>
                  <a:schemeClr val="accent2"/>
                </a:solidFill>
                <a:latin typeface="Verdana" panose="020B0604030504040204" pitchFamily="34" charset="0"/>
              </a:rPr>
              <a:t>altech</a:t>
            </a:r>
            <a:r>
              <a:rPr lang="en-US" altLang="en-US" sz="1700" cap="none">
                <a:solidFill>
                  <a:schemeClr val="accent2"/>
                </a:solidFill>
                <a:latin typeface="Verdana" panose="020B0604030504040204" pitchFamily="34" charset="0"/>
              </a:rPr>
              <a:t>.</a:t>
            </a:r>
            <a:r>
              <a:rPr lang="en-US" altLang="en-US" sz="1700" cap="none" err="1">
                <a:solidFill>
                  <a:schemeClr val="accent2"/>
                </a:solidFill>
                <a:latin typeface="Verdana" panose="020B0604030504040204" pitchFamily="34" charset="0"/>
              </a:rPr>
              <a:t>ee</a:t>
            </a:r>
            <a:endParaRPr lang="en-US" altLang="en-US" sz="1700" cap="none">
              <a:solidFill>
                <a:schemeClr val="accent2"/>
              </a:solidFill>
            </a:endParaRPr>
          </a:p>
        </p:txBody>
      </p:sp>
    </p:spTree>
    <p:extLst>
      <p:ext uri="{BB962C8B-B14F-4D97-AF65-F5344CB8AC3E}">
        <p14:creationId xmlns:p14="http://schemas.microsoft.com/office/powerpoint/2010/main" val="20751389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3556000" y="1219200"/>
            <a:ext cx="7721600" cy="1371600"/>
          </a:xfrm>
        </p:spPr>
        <p:txBody>
          <a:bodyPr/>
          <a:lstStyle/>
          <a:p>
            <a:r>
              <a:rPr lang="en-US"/>
              <a:t>Click to edit Master title style</a:t>
            </a:r>
            <a:endParaRPr lang="en-IN"/>
          </a:p>
        </p:txBody>
      </p:sp>
      <p:sp>
        <p:nvSpPr>
          <p:cNvPr id="3" name="ClipArt Placeholder 2"/>
          <p:cNvSpPr>
            <a:spLocks noGrp="1"/>
          </p:cNvSpPr>
          <p:nvPr>
            <p:ph type="clipArt" sz="half" idx="1"/>
          </p:nvPr>
        </p:nvSpPr>
        <p:spPr>
          <a:xfrm>
            <a:off x="914400" y="2743200"/>
            <a:ext cx="5080000" cy="3276600"/>
          </a:xfrm>
        </p:spPr>
        <p:txBody>
          <a:bodyPr/>
          <a:lstStyle/>
          <a:p>
            <a:pPr lvl="0"/>
            <a:endParaRPr lang="en-IN" noProof="0"/>
          </a:p>
        </p:txBody>
      </p:sp>
      <p:sp>
        <p:nvSpPr>
          <p:cNvPr id="4" name="Text Placeholder 3"/>
          <p:cNvSpPr>
            <a:spLocks noGrp="1"/>
          </p:cNvSpPr>
          <p:nvPr>
            <p:ph type="body" sz="half" idx="2"/>
          </p:nvPr>
        </p:nvSpPr>
        <p:spPr>
          <a:xfrm>
            <a:off x="6197600" y="2743200"/>
            <a:ext cx="5080000" cy="3276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7A7DBC58-BDF0-4F11-80D7-EE206FD6D421}" type="slidenum">
              <a:rPr lang="en-US" altLang="et-EE"/>
              <a:pPr/>
              <a:t>‹#›</a:t>
            </a:fld>
            <a:endParaRPr lang="en-US" altLang="et-EE"/>
          </a:p>
        </p:txBody>
      </p:sp>
    </p:spTree>
    <p:extLst>
      <p:ext uri="{BB962C8B-B14F-4D97-AF65-F5344CB8AC3E}">
        <p14:creationId xmlns:p14="http://schemas.microsoft.com/office/powerpoint/2010/main" val="27898101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sz="half" idx="1"/>
          </p:nvPr>
        </p:nvSpPr>
        <p:spPr>
          <a:xfrm>
            <a:off x="914400" y="2743200"/>
            <a:ext cx="5080000" cy="3276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p:cNvSpPr>
            <a:spLocks noGrp="1"/>
          </p:cNvSpPr>
          <p:nvPr>
            <p:ph sz="half" idx="2"/>
          </p:nvPr>
        </p:nvSpPr>
        <p:spPr>
          <a:xfrm>
            <a:off x="6197600" y="2743200"/>
            <a:ext cx="5080000" cy="3276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75E8E949-0108-4ADA-B133-C644D61EC695}" type="slidenum">
              <a:rPr lang="en-US" altLang="et-EE"/>
              <a:pPr/>
              <a:t>‹#›</a:t>
            </a:fld>
            <a:endParaRPr lang="en-US" altLang="et-EE"/>
          </a:p>
        </p:txBody>
      </p:sp>
    </p:spTree>
    <p:extLst>
      <p:ext uri="{BB962C8B-B14F-4D97-AF65-F5344CB8AC3E}">
        <p14:creationId xmlns:p14="http://schemas.microsoft.com/office/powerpoint/2010/main" val="30017713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kst">
    <p:spTree>
      <p:nvGrpSpPr>
        <p:cNvPr id="1" name=""/>
        <p:cNvGrpSpPr/>
        <p:nvPr/>
      </p:nvGrpSpPr>
      <p:grpSpPr>
        <a:xfrm>
          <a:off x="0" y="0"/>
          <a:ext cx="0" cy="0"/>
          <a:chOff x="0" y="0"/>
          <a:chExt cx="0" cy="0"/>
        </a:xfrm>
      </p:grpSpPr>
      <p:sp>
        <p:nvSpPr>
          <p:cNvPr id="10" name="Text Placeholder 9"/>
          <p:cNvSpPr>
            <a:spLocks noGrp="1"/>
          </p:cNvSpPr>
          <p:nvPr>
            <p:ph type="body" sz="quarter" idx="13" hasCustomPrompt="1"/>
          </p:nvPr>
        </p:nvSpPr>
        <p:spPr>
          <a:xfrm>
            <a:off x="479424" y="549275"/>
            <a:ext cx="10494517" cy="810888"/>
          </a:xfrm>
          <a:prstGeom prst="rect">
            <a:avLst/>
          </a:prstGeom>
        </p:spPr>
        <p:txBody>
          <a:bodyPr lIns="0" tIns="0" rIns="0" bIns="0"/>
          <a:lstStyle>
            <a:lvl1pPr marL="0" marR="0" indent="0" algn="l" defTabSz="914400" rtl="0" eaLnBrk="1" fontAlgn="auto" latinLnBrk="0" hangingPunct="1">
              <a:lnSpc>
                <a:spcPct val="100000"/>
              </a:lnSpc>
              <a:spcBef>
                <a:spcPts val="0"/>
              </a:spcBef>
              <a:spcAft>
                <a:spcPts val="0"/>
              </a:spcAft>
              <a:buClrTx/>
              <a:buSzTx/>
              <a:buFont typeface="Arial"/>
              <a:buNone/>
              <a:tabLst/>
              <a:defRPr sz="2200" b="1" i="0" cap="all" baseline="0">
                <a:solidFill>
                  <a:srgbClr val="332B60"/>
                </a:solidFill>
                <a:latin typeface="Verdana" charset="0"/>
              </a:defRPr>
            </a:lvl1pPr>
          </a:lstStyle>
          <a:p>
            <a:pPr lvl="0"/>
            <a:r>
              <a:rPr lang="et-EE"/>
              <a:t>Redigeeri juhtslaidi</a:t>
            </a:r>
          </a:p>
          <a:p>
            <a:pPr lvl="0"/>
            <a:r>
              <a:rPr lang="et-EE"/>
              <a:t>Vajadusel kahel real</a:t>
            </a:r>
            <a:endParaRPr lang="en-US"/>
          </a:p>
        </p:txBody>
      </p:sp>
      <p:sp>
        <p:nvSpPr>
          <p:cNvPr id="21" name="Text Placeholder 11"/>
          <p:cNvSpPr>
            <a:spLocks noGrp="1"/>
          </p:cNvSpPr>
          <p:nvPr>
            <p:ph type="body" sz="quarter" idx="14" hasCustomPrompt="1"/>
          </p:nvPr>
        </p:nvSpPr>
        <p:spPr>
          <a:xfrm>
            <a:off x="2171700" y="1628776"/>
            <a:ext cx="8802242" cy="4140200"/>
          </a:xfrm>
          <a:prstGeom prst="rect">
            <a:avLst/>
          </a:prstGeom>
        </p:spPr>
        <p:txBody>
          <a:bodyPr lIns="0" tIns="0" rIns="0" bIns="0"/>
          <a:lstStyle>
            <a:lvl1pPr marL="285750" marR="0" indent="-285750" algn="l" defTabSz="914400" rtl="0" eaLnBrk="1" fontAlgn="auto" latinLnBrk="0" hangingPunct="1">
              <a:lnSpc>
                <a:spcPct val="90000"/>
              </a:lnSpc>
              <a:spcBef>
                <a:spcPts val="1000"/>
              </a:spcBef>
              <a:spcAft>
                <a:spcPts val="0"/>
              </a:spcAft>
              <a:buClr>
                <a:srgbClr val="E4067E"/>
              </a:buClr>
              <a:buSzTx/>
              <a:buFont typeface="Wingdings" panose="05000000000000000000" pitchFamily="2" charset="2"/>
              <a:buChar char="§"/>
              <a:tabLst/>
              <a:defRPr lang="en-US" altLang="en-US" sz="1800" smtClean="0">
                <a:solidFill>
                  <a:srgbClr val="332B60"/>
                </a:solidFill>
              </a:defRPr>
            </a:lvl1pPr>
            <a:lvl2pPr marL="742950" indent="-285750">
              <a:buClr>
                <a:srgbClr val="E4067E"/>
              </a:buClr>
              <a:buFont typeface="Wingdings" panose="05000000000000000000" pitchFamily="2" charset="2"/>
              <a:buChar char="§"/>
              <a:defRPr sz="1800">
                <a:solidFill>
                  <a:srgbClr val="332B60"/>
                </a:solidFill>
              </a:defRPr>
            </a:lvl2pPr>
            <a:lvl3pPr marL="1200150" marR="0" indent="-285750" algn="l" defTabSz="914400" rtl="0" eaLnBrk="1" fontAlgn="base" latinLnBrk="0" hangingPunct="1">
              <a:lnSpc>
                <a:spcPct val="90000"/>
              </a:lnSpc>
              <a:spcBef>
                <a:spcPts val="500"/>
              </a:spcBef>
              <a:spcAft>
                <a:spcPct val="0"/>
              </a:spcAft>
              <a:buClr>
                <a:srgbClr val="E4067E"/>
              </a:buClr>
              <a:buSzTx/>
              <a:buFont typeface="Wingdings" panose="05000000000000000000" pitchFamily="2" charset="2"/>
              <a:buChar char="§"/>
              <a:tabLst/>
              <a:defRPr sz="1800">
                <a:solidFill>
                  <a:srgbClr val="332B60"/>
                </a:solidFill>
              </a:defRPr>
            </a:lvl3pPr>
            <a:lvl4pPr>
              <a:defRPr sz="1800">
                <a:solidFill>
                  <a:srgbClr val="332B60"/>
                </a:solidFill>
              </a:defRPr>
            </a:lvl4pPr>
            <a:lvl5pPr marL="1771650" marR="0" indent="0" algn="l" defTabSz="914400" rtl="0" eaLnBrk="1" fontAlgn="base" latinLnBrk="0" hangingPunct="1">
              <a:lnSpc>
                <a:spcPct val="90000"/>
              </a:lnSpc>
              <a:spcBef>
                <a:spcPts val="500"/>
              </a:spcBef>
              <a:spcAft>
                <a:spcPct val="0"/>
              </a:spcAft>
              <a:buClr>
                <a:srgbClr val="E4067E"/>
              </a:buClr>
              <a:buSzTx/>
              <a:buFont typeface="Wingdings" panose="05000000000000000000" pitchFamily="2" charset="2"/>
              <a:buChar char="§"/>
              <a:tabLst/>
              <a:defRPr sz="1800">
                <a:solidFill>
                  <a:srgbClr val="332B60"/>
                </a:solidFill>
              </a:defRPr>
            </a:lvl5pPr>
            <a:lvl6pPr marL="2514600" marR="0" indent="-285750" algn="l" defTabSz="914400" rtl="0" eaLnBrk="1" fontAlgn="base" latinLnBrk="0" hangingPunct="1">
              <a:lnSpc>
                <a:spcPct val="90000"/>
              </a:lnSpc>
              <a:spcBef>
                <a:spcPts val="500"/>
              </a:spcBef>
              <a:spcAft>
                <a:spcPct val="0"/>
              </a:spcAft>
              <a:buClr>
                <a:srgbClr val="E4067E"/>
              </a:buClr>
              <a:buSzTx/>
              <a:buFont typeface="Wingdings" panose="05000000000000000000" pitchFamily="2" charset="2"/>
              <a:buChar char="§"/>
              <a:tabLst/>
              <a:defRPr sz="1800">
                <a:solidFill>
                  <a:srgbClr val="332B60"/>
                </a:solidFill>
              </a:defRPr>
            </a:lvl6pPr>
            <a:lvl7pPr>
              <a:defRPr sz="1800">
                <a:solidFill>
                  <a:srgbClr val="332B60"/>
                </a:solidFill>
              </a:defRPr>
            </a:lvl7pPr>
          </a:lstStyle>
          <a:p>
            <a:pPr>
              <a:buClr>
                <a:srgbClr val="E4067E"/>
              </a:buClr>
            </a:pPr>
            <a:r>
              <a:rPr lang="en-US" altLang="en-US" sz="1800">
                <a:solidFill>
                  <a:srgbClr val="332B60"/>
                </a:solidFill>
                <a:latin typeface="+mn-lt"/>
              </a:rPr>
              <a:t>Vivamus </a:t>
            </a:r>
            <a:r>
              <a:rPr lang="en-US" altLang="en-US" sz="1800" err="1">
                <a:solidFill>
                  <a:srgbClr val="332B60"/>
                </a:solidFill>
                <a:latin typeface="+mn-lt"/>
              </a:rPr>
              <a:t>hendrerit</a:t>
            </a:r>
            <a:r>
              <a:rPr lang="en-US" altLang="en-US" sz="1800">
                <a:solidFill>
                  <a:srgbClr val="332B60"/>
                </a:solidFill>
                <a:latin typeface="+mn-lt"/>
              </a:rPr>
              <a:t>. </a:t>
            </a:r>
            <a:r>
              <a:rPr lang="en-US" altLang="en-US" sz="1800" err="1">
                <a:solidFill>
                  <a:srgbClr val="332B60"/>
                </a:solidFill>
                <a:latin typeface="+mn-lt"/>
              </a:rPr>
              <a:t>Proin</a:t>
            </a:r>
            <a:r>
              <a:rPr lang="en-US" altLang="en-US" sz="1800">
                <a:solidFill>
                  <a:srgbClr val="332B60"/>
                </a:solidFill>
                <a:latin typeface="+mn-lt"/>
              </a:rPr>
              <a:t> </a:t>
            </a:r>
            <a:r>
              <a:rPr lang="en-US" altLang="en-US" sz="1800" err="1">
                <a:solidFill>
                  <a:srgbClr val="332B60"/>
                </a:solidFill>
                <a:latin typeface="+mn-lt"/>
              </a:rPr>
              <a:t>dapibus</a:t>
            </a:r>
            <a:r>
              <a:rPr lang="en-US" altLang="en-US" sz="1800">
                <a:solidFill>
                  <a:srgbClr val="332B60"/>
                </a:solidFill>
                <a:latin typeface="+mn-lt"/>
              </a:rPr>
              <a:t>. </a:t>
            </a:r>
            <a:r>
              <a:rPr lang="en-US" altLang="en-US" sz="1800" err="1">
                <a:solidFill>
                  <a:srgbClr val="332B60"/>
                </a:solidFill>
                <a:latin typeface="+mn-lt"/>
              </a:rPr>
              <a:t>Praesent</a:t>
            </a:r>
            <a:r>
              <a:rPr lang="en-US" altLang="en-US" sz="1800">
                <a:solidFill>
                  <a:srgbClr val="332B60"/>
                </a:solidFill>
                <a:latin typeface="+mn-lt"/>
              </a:rPr>
              <a:t> </a:t>
            </a:r>
            <a:r>
              <a:rPr lang="en-US" altLang="en-US" sz="1800" err="1">
                <a:solidFill>
                  <a:srgbClr val="332B60"/>
                </a:solidFill>
                <a:latin typeface="+mn-lt"/>
              </a:rPr>
              <a:t>ultrice</a:t>
            </a:r>
            <a:r>
              <a:rPr lang="en-US" altLang="en-US" sz="1800">
                <a:solidFill>
                  <a:srgbClr val="332B60"/>
                </a:solidFill>
                <a:latin typeface="+mn-lt"/>
              </a:rPr>
              <a:t> </a:t>
            </a:r>
            <a:r>
              <a:rPr lang="en-US" altLang="en-US" sz="1800" err="1">
                <a:solidFill>
                  <a:srgbClr val="332B60"/>
                </a:solidFill>
                <a:latin typeface="+mn-lt"/>
              </a:rPr>
              <a:t>ces</a:t>
            </a:r>
            <a:r>
              <a:rPr lang="en-US" altLang="en-US" sz="1800">
                <a:solidFill>
                  <a:srgbClr val="332B60"/>
                </a:solidFill>
                <a:latin typeface="+mn-lt"/>
              </a:rPr>
              <a:t> </a:t>
            </a:r>
            <a:r>
              <a:rPr lang="en-US" altLang="en-US" sz="1800" err="1">
                <a:solidFill>
                  <a:srgbClr val="332B60"/>
                </a:solidFill>
                <a:latin typeface="+mn-lt"/>
              </a:rPr>
              <a:t>nulla</a:t>
            </a:r>
            <a:r>
              <a:rPr lang="en-US" altLang="en-US" sz="1800">
                <a:solidFill>
                  <a:srgbClr val="332B60"/>
                </a:solidFill>
                <a:latin typeface="+mn-lt"/>
              </a:rPr>
              <a:t> sit </a:t>
            </a:r>
            <a:r>
              <a:rPr lang="en-US" altLang="en-US" sz="1800" err="1">
                <a:solidFill>
                  <a:srgbClr val="332B60"/>
                </a:solidFill>
                <a:latin typeface="+mn-lt"/>
              </a:rPr>
              <a:t>amet</a:t>
            </a:r>
            <a:r>
              <a:rPr lang="en-US" altLang="en-US" sz="1800">
                <a:solidFill>
                  <a:srgbClr val="332B60"/>
                </a:solidFill>
                <a:latin typeface="+mn-lt"/>
              </a:rPr>
              <a:t> lacus.</a:t>
            </a:r>
          </a:p>
          <a:p>
            <a:pPr lvl="1">
              <a:buClr>
                <a:srgbClr val="E4067E"/>
              </a:buClr>
              <a:buFont typeface="Wingdings" panose="05000000000000000000" pitchFamily="2" charset="2"/>
              <a:buChar char="§"/>
            </a:pPr>
            <a:r>
              <a:rPr lang="en-US" altLang="en-US" sz="1800" err="1">
                <a:solidFill>
                  <a:srgbClr val="332B60"/>
                </a:solidFill>
              </a:rPr>
              <a:t>Ut</a:t>
            </a:r>
            <a:r>
              <a:rPr lang="en-US" altLang="en-US" sz="1800">
                <a:solidFill>
                  <a:srgbClr val="332B60"/>
                </a:solidFill>
              </a:rPr>
              <a:t> vitae </a:t>
            </a:r>
            <a:r>
              <a:rPr lang="en-US" altLang="en-US" sz="1800" err="1">
                <a:solidFill>
                  <a:srgbClr val="332B60"/>
                </a:solidFill>
              </a:rPr>
              <a:t>nunc</a:t>
            </a:r>
            <a:r>
              <a:rPr lang="en-US" altLang="en-US" sz="1800">
                <a:solidFill>
                  <a:srgbClr val="332B60"/>
                </a:solidFill>
              </a:rPr>
              <a:t> non </a:t>
            </a:r>
            <a:r>
              <a:rPr lang="en-US" altLang="en-US" sz="1800" err="1">
                <a:solidFill>
                  <a:srgbClr val="332B60"/>
                </a:solidFill>
              </a:rPr>
              <a:t>pede</a:t>
            </a:r>
            <a:r>
              <a:rPr lang="en-US" altLang="en-US" sz="1800">
                <a:solidFill>
                  <a:srgbClr val="332B60"/>
                </a:solidFill>
              </a:rPr>
              <a:t> </a:t>
            </a:r>
            <a:r>
              <a:rPr lang="en-US" altLang="en-US" sz="1800" err="1">
                <a:solidFill>
                  <a:srgbClr val="332B60"/>
                </a:solidFill>
              </a:rPr>
              <a:t>tristique</a:t>
            </a:r>
            <a:r>
              <a:rPr lang="en-US" altLang="en-US" sz="1800">
                <a:solidFill>
                  <a:srgbClr val="332B60"/>
                </a:solidFill>
              </a:rPr>
              <a:t> </a:t>
            </a:r>
            <a:r>
              <a:rPr lang="en-US" altLang="en-US" sz="1800" err="1">
                <a:solidFill>
                  <a:srgbClr val="332B60"/>
                </a:solidFill>
              </a:rPr>
              <a:t>sagittis</a:t>
            </a:r>
            <a:r>
              <a:rPr lang="en-US" altLang="en-US" sz="1800">
                <a:solidFill>
                  <a:srgbClr val="332B60"/>
                </a:solidFill>
              </a:rPr>
              <a:t>. </a:t>
            </a:r>
            <a:r>
              <a:rPr lang="en-US" altLang="en-US" sz="1800" err="1">
                <a:solidFill>
                  <a:srgbClr val="332B60"/>
                </a:solidFill>
              </a:rPr>
              <a:t>Aliquam</a:t>
            </a:r>
            <a:r>
              <a:rPr lang="en-US" altLang="en-US" sz="1800">
                <a:solidFill>
                  <a:srgbClr val="332B60"/>
                </a:solidFill>
              </a:rPr>
              <a:t> </a:t>
            </a:r>
            <a:r>
              <a:rPr lang="en-US" altLang="en-US" sz="1800" err="1">
                <a:solidFill>
                  <a:srgbClr val="332B60"/>
                </a:solidFill>
              </a:rPr>
              <a:t>imperdiet</a:t>
            </a:r>
            <a:r>
              <a:rPr lang="en-US" altLang="en-US" sz="1800">
                <a:solidFill>
                  <a:srgbClr val="332B60"/>
                </a:solidFill>
              </a:rPr>
              <a:t> </a:t>
            </a:r>
            <a:r>
              <a:rPr lang="en-US" altLang="en-US" sz="1800" err="1">
                <a:solidFill>
                  <a:srgbClr val="332B60"/>
                </a:solidFill>
              </a:rPr>
              <a:t>elit</a:t>
            </a:r>
            <a:r>
              <a:rPr lang="en-US" altLang="en-US" sz="1800">
                <a:solidFill>
                  <a:srgbClr val="332B60"/>
                </a:solidFill>
              </a:rPr>
              <a:t> </a:t>
            </a:r>
            <a:r>
              <a:rPr lang="en-US" altLang="en-US" sz="1800" err="1">
                <a:solidFill>
                  <a:srgbClr val="332B60"/>
                </a:solidFill>
              </a:rPr>
              <a:t>vel</a:t>
            </a:r>
            <a:r>
              <a:rPr lang="en-US" altLang="en-US" sz="1800">
                <a:solidFill>
                  <a:srgbClr val="332B60"/>
                </a:solidFill>
              </a:rPr>
              <a:t> </a:t>
            </a:r>
            <a:r>
              <a:rPr lang="en-US" altLang="en-US" sz="1800" err="1">
                <a:solidFill>
                  <a:srgbClr val="332B60"/>
                </a:solidFill>
              </a:rPr>
              <a:t>justo</a:t>
            </a:r>
            <a:r>
              <a:rPr lang="en-US" altLang="en-US" sz="1800">
                <a:solidFill>
                  <a:srgbClr val="332B60"/>
                </a:solidFill>
              </a:rPr>
              <a:t>. </a:t>
            </a:r>
          </a:p>
          <a:p>
            <a:pPr lvl="2">
              <a:buClr>
                <a:srgbClr val="E4067E"/>
              </a:buClr>
              <a:buFont typeface="Wingdings" panose="05000000000000000000" pitchFamily="2" charset="2"/>
              <a:buChar char="§"/>
            </a:pPr>
            <a:r>
              <a:rPr lang="en-US" altLang="en-US" sz="1800" err="1">
                <a:solidFill>
                  <a:srgbClr val="332B60"/>
                </a:solidFill>
              </a:rPr>
              <a:t>Quisque</a:t>
            </a:r>
            <a:r>
              <a:rPr lang="en-US" altLang="en-US" sz="1800">
                <a:solidFill>
                  <a:srgbClr val="332B60"/>
                </a:solidFill>
              </a:rPr>
              <a:t> </a:t>
            </a:r>
            <a:r>
              <a:rPr lang="en-US" altLang="en-US" sz="1800" err="1">
                <a:solidFill>
                  <a:srgbClr val="332B60"/>
                </a:solidFill>
              </a:rPr>
              <a:t>porttitor</a:t>
            </a:r>
            <a:r>
              <a:rPr lang="en-US" altLang="en-US" sz="1800">
                <a:solidFill>
                  <a:srgbClr val="332B60"/>
                </a:solidFill>
              </a:rPr>
              <a:t> </a:t>
            </a:r>
            <a:r>
              <a:rPr lang="en-US" altLang="en-US" sz="1800" err="1">
                <a:solidFill>
                  <a:srgbClr val="332B60"/>
                </a:solidFill>
              </a:rPr>
              <a:t>imperiandiet</a:t>
            </a:r>
            <a:r>
              <a:rPr lang="en-US" altLang="en-US" sz="1800">
                <a:solidFill>
                  <a:srgbClr val="332B60"/>
                </a:solidFill>
              </a:rPr>
              <a:t> qua.</a:t>
            </a:r>
          </a:p>
          <a:p>
            <a:pPr lvl="3">
              <a:buClr>
                <a:srgbClr val="E4067E"/>
              </a:buClr>
              <a:buFont typeface="Wingdings" panose="05000000000000000000" pitchFamily="2" charset="2"/>
              <a:buChar char="§"/>
            </a:pPr>
            <a:r>
              <a:rPr lang="en-US" altLang="en-US" err="1">
                <a:solidFill>
                  <a:srgbClr val="332B60"/>
                </a:solidFill>
              </a:rPr>
              <a:t>Phasellus</a:t>
            </a:r>
            <a:r>
              <a:rPr lang="en-US" altLang="en-US">
                <a:solidFill>
                  <a:srgbClr val="332B60"/>
                </a:solidFill>
              </a:rPr>
              <a:t> </a:t>
            </a:r>
            <a:r>
              <a:rPr lang="en-US" altLang="en-US" err="1">
                <a:solidFill>
                  <a:srgbClr val="332B60"/>
                </a:solidFill>
              </a:rPr>
              <a:t>vel</a:t>
            </a:r>
            <a:r>
              <a:rPr lang="en-US" altLang="en-US">
                <a:solidFill>
                  <a:srgbClr val="332B60"/>
                </a:solidFill>
              </a:rPr>
              <a:t> </a:t>
            </a:r>
            <a:r>
              <a:rPr lang="en-US" altLang="en-US" err="1">
                <a:solidFill>
                  <a:srgbClr val="332B60"/>
                </a:solidFill>
              </a:rPr>
              <a:t>lectus</a:t>
            </a:r>
            <a:r>
              <a:rPr lang="en-US" altLang="en-US">
                <a:solidFill>
                  <a:srgbClr val="332B60"/>
                </a:solidFill>
              </a:rPr>
              <a:t> at </a:t>
            </a:r>
            <a:r>
              <a:rPr lang="en-US" altLang="en-US" err="1">
                <a:solidFill>
                  <a:srgbClr val="332B60"/>
                </a:solidFill>
              </a:rPr>
              <a:t>orci</a:t>
            </a:r>
            <a:r>
              <a:rPr lang="en-US" altLang="en-US">
                <a:solidFill>
                  <a:srgbClr val="332B60"/>
                </a:solidFill>
              </a:rPr>
              <a:t> </a:t>
            </a:r>
            <a:r>
              <a:rPr lang="en-US" altLang="en-US" err="1">
                <a:solidFill>
                  <a:srgbClr val="332B60"/>
                </a:solidFill>
              </a:rPr>
              <a:t>ornare</a:t>
            </a:r>
            <a:r>
              <a:rPr lang="en-US" altLang="en-US">
                <a:solidFill>
                  <a:srgbClr val="332B60"/>
                </a:solidFill>
              </a:rPr>
              <a:t> </a:t>
            </a:r>
            <a:r>
              <a:rPr lang="en-US" altLang="en-US" err="1">
                <a:solidFill>
                  <a:srgbClr val="332B60"/>
                </a:solidFill>
              </a:rPr>
              <a:t>ultrices</a:t>
            </a:r>
            <a:r>
              <a:rPr lang="en-US" altLang="en-US">
                <a:solidFill>
                  <a:srgbClr val="332B60"/>
                </a:solidFill>
              </a:rPr>
              <a:t>. Viva </a:t>
            </a:r>
            <a:r>
              <a:rPr lang="en-US" altLang="en-US" err="1">
                <a:solidFill>
                  <a:srgbClr val="332B60"/>
                </a:solidFill>
              </a:rPr>
              <a:t>etmus</a:t>
            </a:r>
            <a:r>
              <a:rPr lang="en-US" altLang="en-US">
                <a:solidFill>
                  <a:srgbClr val="332B60"/>
                </a:solidFill>
              </a:rPr>
              <a:t> </a:t>
            </a:r>
            <a:r>
              <a:rPr lang="en-US" altLang="en-US" err="1">
                <a:solidFill>
                  <a:srgbClr val="332B60"/>
                </a:solidFill>
              </a:rPr>
              <a:t>justo</a:t>
            </a:r>
            <a:r>
              <a:rPr lang="en-US" altLang="en-US">
                <a:solidFill>
                  <a:srgbClr val="332B60"/>
                </a:solidFill>
              </a:rPr>
              <a:t> </a:t>
            </a:r>
            <a:r>
              <a:rPr lang="en-US" altLang="en-US" err="1">
                <a:solidFill>
                  <a:srgbClr val="332B60"/>
                </a:solidFill>
              </a:rPr>
              <a:t>est</a:t>
            </a:r>
            <a:r>
              <a:rPr lang="en-US" altLang="en-US">
                <a:solidFill>
                  <a:srgbClr val="332B60"/>
                </a:solidFill>
              </a:rPr>
              <a:t>, </a:t>
            </a:r>
            <a:r>
              <a:rPr lang="en-US" altLang="en-US" err="1">
                <a:solidFill>
                  <a:srgbClr val="332B60"/>
                </a:solidFill>
              </a:rPr>
              <a:t>vulputate</a:t>
            </a:r>
            <a:r>
              <a:rPr lang="en-US" altLang="en-US">
                <a:solidFill>
                  <a:srgbClr val="332B60"/>
                </a:solidFill>
              </a:rPr>
              <a:t> </a:t>
            </a:r>
            <a:r>
              <a:rPr lang="en-US" altLang="en-US" err="1">
                <a:solidFill>
                  <a:srgbClr val="332B60"/>
                </a:solidFill>
              </a:rPr>
              <a:t>eu</a:t>
            </a:r>
            <a:r>
              <a:rPr lang="et-EE" altLang="en-US">
                <a:solidFill>
                  <a:srgbClr val="332B60"/>
                </a:solidFill>
              </a:rPr>
              <a:t>.</a:t>
            </a:r>
          </a:p>
          <a:p>
            <a:pPr lvl="4">
              <a:buClr>
                <a:srgbClr val="E4067E"/>
              </a:buClr>
              <a:buFont typeface="Wingdings" panose="05000000000000000000" pitchFamily="2" charset="2"/>
              <a:buChar char="§"/>
            </a:pPr>
            <a:r>
              <a:rPr lang="en-US" altLang="en-US" err="1">
                <a:solidFill>
                  <a:srgbClr val="332B60"/>
                </a:solidFill>
              </a:rPr>
              <a:t>Phasellus</a:t>
            </a:r>
            <a:r>
              <a:rPr lang="en-US" altLang="en-US">
                <a:solidFill>
                  <a:srgbClr val="332B60"/>
                </a:solidFill>
              </a:rPr>
              <a:t> </a:t>
            </a:r>
            <a:r>
              <a:rPr lang="en-US" altLang="en-US" err="1">
                <a:solidFill>
                  <a:srgbClr val="332B60"/>
                </a:solidFill>
              </a:rPr>
              <a:t>vel</a:t>
            </a:r>
            <a:r>
              <a:rPr lang="en-US" altLang="en-US">
                <a:solidFill>
                  <a:srgbClr val="332B60"/>
                </a:solidFill>
              </a:rPr>
              <a:t> </a:t>
            </a:r>
            <a:r>
              <a:rPr lang="en-US" altLang="en-US" err="1">
                <a:solidFill>
                  <a:srgbClr val="332B60"/>
                </a:solidFill>
              </a:rPr>
              <a:t>lectus</a:t>
            </a:r>
            <a:r>
              <a:rPr lang="en-US" altLang="en-US">
                <a:solidFill>
                  <a:srgbClr val="332B60"/>
                </a:solidFill>
              </a:rPr>
              <a:t> at </a:t>
            </a:r>
            <a:r>
              <a:rPr lang="en-US" altLang="en-US" err="1">
                <a:solidFill>
                  <a:srgbClr val="332B60"/>
                </a:solidFill>
              </a:rPr>
              <a:t>orci</a:t>
            </a:r>
            <a:r>
              <a:rPr lang="en-US" altLang="en-US">
                <a:solidFill>
                  <a:srgbClr val="332B60"/>
                </a:solidFill>
              </a:rPr>
              <a:t> </a:t>
            </a:r>
            <a:r>
              <a:rPr lang="en-US" altLang="en-US" err="1">
                <a:solidFill>
                  <a:srgbClr val="332B60"/>
                </a:solidFill>
              </a:rPr>
              <a:t>ornare</a:t>
            </a:r>
            <a:r>
              <a:rPr lang="en-US" altLang="en-US">
                <a:solidFill>
                  <a:srgbClr val="332B60"/>
                </a:solidFill>
              </a:rPr>
              <a:t> </a:t>
            </a:r>
            <a:r>
              <a:rPr lang="en-US" altLang="en-US" err="1">
                <a:solidFill>
                  <a:srgbClr val="332B60"/>
                </a:solidFill>
              </a:rPr>
              <a:t>ultrices</a:t>
            </a:r>
            <a:r>
              <a:rPr lang="en-US" altLang="en-US">
                <a:solidFill>
                  <a:srgbClr val="332B60"/>
                </a:solidFill>
              </a:rPr>
              <a:t>. Viva </a:t>
            </a:r>
            <a:r>
              <a:rPr lang="en-US" altLang="en-US" err="1">
                <a:solidFill>
                  <a:srgbClr val="332B60"/>
                </a:solidFill>
              </a:rPr>
              <a:t>etmus</a:t>
            </a:r>
            <a:r>
              <a:rPr lang="en-US" altLang="en-US">
                <a:solidFill>
                  <a:srgbClr val="332B60"/>
                </a:solidFill>
              </a:rPr>
              <a:t> </a:t>
            </a:r>
            <a:r>
              <a:rPr lang="en-US" altLang="en-US" err="1">
                <a:solidFill>
                  <a:srgbClr val="332B60"/>
                </a:solidFill>
              </a:rPr>
              <a:t>justo</a:t>
            </a:r>
            <a:r>
              <a:rPr lang="en-US" altLang="en-US">
                <a:solidFill>
                  <a:srgbClr val="332B60"/>
                </a:solidFill>
              </a:rPr>
              <a:t> </a:t>
            </a:r>
            <a:r>
              <a:rPr lang="en-US" altLang="en-US" err="1">
                <a:solidFill>
                  <a:srgbClr val="332B60"/>
                </a:solidFill>
              </a:rPr>
              <a:t>est</a:t>
            </a:r>
            <a:r>
              <a:rPr lang="en-US" altLang="en-US">
                <a:solidFill>
                  <a:srgbClr val="332B60"/>
                </a:solidFill>
              </a:rPr>
              <a:t>, </a:t>
            </a:r>
            <a:r>
              <a:rPr lang="en-US" altLang="en-US" err="1">
                <a:solidFill>
                  <a:srgbClr val="332B60"/>
                </a:solidFill>
              </a:rPr>
              <a:t>vulputate</a:t>
            </a:r>
            <a:r>
              <a:rPr lang="en-US" altLang="en-US">
                <a:solidFill>
                  <a:srgbClr val="332B60"/>
                </a:solidFill>
              </a:rPr>
              <a:t> </a:t>
            </a:r>
            <a:r>
              <a:rPr lang="en-US" altLang="en-US" err="1">
                <a:solidFill>
                  <a:srgbClr val="332B60"/>
                </a:solidFill>
              </a:rPr>
              <a:t>eu</a:t>
            </a:r>
            <a:r>
              <a:rPr lang="et-EE" altLang="en-US">
                <a:solidFill>
                  <a:srgbClr val="332B60"/>
                </a:solidFill>
              </a:rPr>
              <a:t>.</a:t>
            </a:r>
          </a:p>
          <a:p>
            <a:pPr lvl="5">
              <a:buClr>
                <a:srgbClr val="E4067E"/>
              </a:buClr>
              <a:buFont typeface="Wingdings" panose="05000000000000000000" pitchFamily="2" charset="2"/>
              <a:buChar char="§"/>
            </a:pPr>
            <a:r>
              <a:rPr lang="en-US" altLang="en-US" err="1">
                <a:solidFill>
                  <a:srgbClr val="332B60"/>
                </a:solidFill>
              </a:rPr>
              <a:t>Phasellus</a:t>
            </a:r>
            <a:r>
              <a:rPr lang="en-US" altLang="en-US">
                <a:solidFill>
                  <a:srgbClr val="332B60"/>
                </a:solidFill>
              </a:rPr>
              <a:t> </a:t>
            </a:r>
            <a:r>
              <a:rPr lang="en-US" altLang="en-US" err="1">
                <a:solidFill>
                  <a:srgbClr val="332B60"/>
                </a:solidFill>
              </a:rPr>
              <a:t>vel</a:t>
            </a:r>
            <a:r>
              <a:rPr lang="en-US" altLang="en-US">
                <a:solidFill>
                  <a:srgbClr val="332B60"/>
                </a:solidFill>
              </a:rPr>
              <a:t> </a:t>
            </a:r>
            <a:r>
              <a:rPr lang="en-US" altLang="en-US" err="1">
                <a:solidFill>
                  <a:srgbClr val="332B60"/>
                </a:solidFill>
              </a:rPr>
              <a:t>lectus</a:t>
            </a:r>
            <a:r>
              <a:rPr lang="en-US" altLang="en-US">
                <a:solidFill>
                  <a:srgbClr val="332B60"/>
                </a:solidFill>
              </a:rPr>
              <a:t> at </a:t>
            </a:r>
            <a:r>
              <a:rPr lang="en-US" altLang="en-US" err="1">
                <a:solidFill>
                  <a:srgbClr val="332B60"/>
                </a:solidFill>
              </a:rPr>
              <a:t>orci</a:t>
            </a:r>
            <a:r>
              <a:rPr lang="en-US" altLang="en-US">
                <a:solidFill>
                  <a:srgbClr val="332B60"/>
                </a:solidFill>
              </a:rPr>
              <a:t> </a:t>
            </a:r>
            <a:r>
              <a:rPr lang="en-US" altLang="en-US" err="1">
                <a:solidFill>
                  <a:srgbClr val="332B60"/>
                </a:solidFill>
              </a:rPr>
              <a:t>ornare</a:t>
            </a:r>
            <a:r>
              <a:rPr lang="en-US" altLang="en-US">
                <a:solidFill>
                  <a:srgbClr val="332B60"/>
                </a:solidFill>
              </a:rPr>
              <a:t> </a:t>
            </a:r>
            <a:r>
              <a:rPr lang="en-US" altLang="en-US" err="1">
                <a:solidFill>
                  <a:srgbClr val="332B60"/>
                </a:solidFill>
              </a:rPr>
              <a:t>ultrices</a:t>
            </a:r>
            <a:r>
              <a:rPr lang="en-US" altLang="en-US">
                <a:solidFill>
                  <a:srgbClr val="332B60"/>
                </a:solidFill>
              </a:rPr>
              <a:t>. Viva </a:t>
            </a:r>
            <a:r>
              <a:rPr lang="en-US" altLang="en-US" err="1">
                <a:solidFill>
                  <a:srgbClr val="332B60"/>
                </a:solidFill>
              </a:rPr>
              <a:t>etmus</a:t>
            </a:r>
            <a:r>
              <a:rPr lang="en-US" altLang="en-US">
                <a:solidFill>
                  <a:srgbClr val="332B60"/>
                </a:solidFill>
              </a:rPr>
              <a:t> </a:t>
            </a:r>
            <a:r>
              <a:rPr lang="en-US" altLang="en-US" err="1">
                <a:solidFill>
                  <a:srgbClr val="332B60"/>
                </a:solidFill>
              </a:rPr>
              <a:t>justo</a:t>
            </a:r>
            <a:r>
              <a:rPr lang="en-US" altLang="en-US">
                <a:solidFill>
                  <a:srgbClr val="332B60"/>
                </a:solidFill>
              </a:rPr>
              <a:t> </a:t>
            </a:r>
            <a:r>
              <a:rPr lang="en-US" altLang="en-US" err="1">
                <a:solidFill>
                  <a:srgbClr val="332B60"/>
                </a:solidFill>
              </a:rPr>
              <a:t>est</a:t>
            </a:r>
            <a:r>
              <a:rPr lang="en-US" altLang="en-US">
                <a:solidFill>
                  <a:srgbClr val="332B60"/>
                </a:solidFill>
              </a:rPr>
              <a:t>, </a:t>
            </a:r>
            <a:r>
              <a:rPr lang="en-US" altLang="en-US" err="1">
                <a:solidFill>
                  <a:srgbClr val="332B60"/>
                </a:solidFill>
              </a:rPr>
              <a:t>vulputate</a:t>
            </a:r>
            <a:r>
              <a:rPr lang="en-US" altLang="en-US">
                <a:solidFill>
                  <a:srgbClr val="332B60"/>
                </a:solidFill>
              </a:rPr>
              <a:t> </a:t>
            </a:r>
            <a:r>
              <a:rPr lang="en-US" altLang="en-US" err="1">
                <a:solidFill>
                  <a:srgbClr val="332B60"/>
                </a:solidFill>
              </a:rPr>
              <a:t>eu</a:t>
            </a:r>
            <a:r>
              <a:rPr lang="et-EE" altLang="en-US">
                <a:solidFill>
                  <a:srgbClr val="332B60"/>
                </a:solidFill>
              </a:rPr>
              <a:t>.</a:t>
            </a:r>
            <a:endParaRPr lang="en-US" altLang="en-US">
              <a:solidFill>
                <a:srgbClr val="332B60"/>
              </a:solidFill>
            </a:endParaRPr>
          </a:p>
          <a:p>
            <a:pPr>
              <a:buClr>
                <a:srgbClr val="E4067E"/>
              </a:buClr>
            </a:pPr>
            <a:r>
              <a:rPr lang="et-EE" altLang="en-US" sz="1800">
                <a:solidFill>
                  <a:srgbClr val="332B60"/>
                </a:solidFill>
                <a:latin typeface="+mn-lt"/>
              </a:rPr>
              <a:t>B</a:t>
            </a:r>
            <a:r>
              <a:rPr lang="en-US" altLang="en-US" sz="1800" err="1">
                <a:solidFill>
                  <a:srgbClr val="332B60"/>
                </a:solidFill>
                <a:latin typeface="+mn-lt"/>
              </a:rPr>
              <a:t>ibendum</a:t>
            </a:r>
            <a:r>
              <a:rPr lang="en-US" altLang="en-US" sz="1800">
                <a:solidFill>
                  <a:srgbClr val="332B60"/>
                </a:solidFill>
                <a:latin typeface="+mn-lt"/>
              </a:rPr>
              <a:t> </a:t>
            </a:r>
            <a:r>
              <a:rPr lang="en-US" altLang="en-US" sz="1800" err="1">
                <a:solidFill>
                  <a:srgbClr val="332B60"/>
                </a:solidFill>
                <a:latin typeface="+mn-lt"/>
              </a:rPr>
              <a:t>hendrerit</a:t>
            </a:r>
            <a:r>
              <a:rPr lang="en-US" altLang="en-US" sz="1800">
                <a:solidFill>
                  <a:srgbClr val="332B60"/>
                </a:solidFill>
                <a:latin typeface="+mn-lt"/>
              </a:rPr>
              <a:t>, </a:t>
            </a:r>
            <a:r>
              <a:rPr lang="en-US" altLang="en-US" sz="1800" err="1">
                <a:solidFill>
                  <a:srgbClr val="332B60"/>
                </a:solidFill>
                <a:latin typeface="+mn-lt"/>
              </a:rPr>
              <a:t>rutrum</a:t>
            </a:r>
            <a:r>
              <a:rPr lang="en-US" altLang="en-US" sz="1800">
                <a:solidFill>
                  <a:srgbClr val="332B60"/>
                </a:solidFill>
                <a:latin typeface="+mn-lt"/>
              </a:rPr>
              <a:t> </a:t>
            </a:r>
            <a:r>
              <a:rPr lang="en-US" altLang="en-US" sz="1800" err="1">
                <a:solidFill>
                  <a:srgbClr val="332B60"/>
                </a:solidFill>
                <a:latin typeface="+mn-lt"/>
              </a:rPr>
              <a:t>ut</a:t>
            </a:r>
            <a:r>
              <a:rPr lang="en-US" altLang="en-US" sz="1800">
                <a:solidFill>
                  <a:srgbClr val="332B60"/>
                </a:solidFill>
                <a:latin typeface="+mn-lt"/>
              </a:rPr>
              <a:t>, </a:t>
            </a:r>
            <a:r>
              <a:rPr lang="en-US" altLang="en-US" sz="1800" err="1">
                <a:solidFill>
                  <a:srgbClr val="332B60"/>
                </a:solidFill>
                <a:latin typeface="+mn-lt"/>
              </a:rPr>
              <a:t>turpis</a:t>
            </a:r>
            <a:r>
              <a:rPr lang="en-US" altLang="en-US" sz="1800">
                <a:solidFill>
                  <a:srgbClr val="332B60"/>
                </a:solidFill>
                <a:latin typeface="+mn-lt"/>
              </a:rPr>
              <a:t>. </a:t>
            </a:r>
            <a:r>
              <a:rPr lang="en-US" altLang="en-US" sz="1800" err="1">
                <a:solidFill>
                  <a:srgbClr val="332B60"/>
                </a:solidFill>
                <a:latin typeface="+mn-lt"/>
              </a:rPr>
              <a:t>Sed</a:t>
            </a:r>
            <a:r>
              <a:rPr lang="en-US" altLang="en-US" sz="1800">
                <a:solidFill>
                  <a:srgbClr val="332B60"/>
                </a:solidFill>
                <a:latin typeface="+mn-lt"/>
              </a:rPr>
              <a:t> </a:t>
            </a:r>
            <a:r>
              <a:rPr lang="en-US" altLang="en-US" sz="1800" err="1">
                <a:solidFill>
                  <a:srgbClr val="332B60"/>
                </a:solidFill>
                <a:latin typeface="+mn-lt"/>
              </a:rPr>
              <a:t>velit</a:t>
            </a:r>
            <a:r>
              <a:rPr lang="en-US" altLang="en-US" sz="1800">
                <a:solidFill>
                  <a:srgbClr val="332B60"/>
                </a:solidFill>
                <a:latin typeface="+mn-lt"/>
              </a:rPr>
              <a:t>. </a:t>
            </a:r>
          </a:p>
          <a:p>
            <a:pPr lvl="1">
              <a:buClr>
                <a:srgbClr val="E4067E"/>
              </a:buClr>
              <a:buFont typeface="Wingdings" panose="05000000000000000000" pitchFamily="2" charset="2"/>
              <a:buChar char="§"/>
            </a:pPr>
            <a:r>
              <a:rPr lang="en-US" altLang="en-US" sz="1800" err="1">
                <a:solidFill>
                  <a:srgbClr val="332B60"/>
                </a:solidFill>
              </a:rPr>
              <a:t>Sed</a:t>
            </a:r>
            <a:r>
              <a:rPr lang="en-US" altLang="en-US" sz="1800">
                <a:solidFill>
                  <a:srgbClr val="332B60"/>
                </a:solidFill>
              </a:rPr>
              <a:t> semper </a:t>
            </a:r>
            <a:r>
              <a:rPr lang="en-US" altLang="en-US" sz="1800" err="1">
                <a:solidFill>
                  <a:srgbClr val="332B60"/>
                </a:solidFill>
              </a:rPr>
              <a:t>augue</a:t>
            </a:r>
            <a:r>
              <a:rPr lang="en-US" altLang="en-US" sz="1800">
                <a:solidFill>
                  <a:srgbClr val="332B60"/>
                </a:solidFill>
              </a:rPr>
              <a:t>.</a:t>
            </a:r>
          </a:p>
          <a:p>
            <a:pPr marL="2514600" marR="0" lvl="5" indent="-285750" algn="l" defTabSz="914400" rtl="0" eaLnBrk="1" fontAlgn="base" latinLnBrk="0" hangingPunct="1">
              <a:lnSpc>
                <a:spcPct val="90000"/>
              </a:lnSpc>
              <a:spcBef>
                <a:spcPts val="500"/>
              </a:spcBef>
              <a:spcAft>
                <a:spcPct val="0"/>
              </a:spcAft>
              <a:buClr>
                <a:srgbClr val="E4067E"/>
              </a:buClr>
              <a:buSzTx/>
              <a:buFont typeface="Wingdings" panose="05000000000000000000" pitchFamily="2" charset="2"/>
              <a:buChar char="§"/>
              <a:tabLst/>
              <a:defRPr/>
            </a:pPr>
            <a:endParaRPr lang="et-EE"/>
          </a:p>
          <a:p>
            <a:pPr marL="2057400" marR="0" lvl="4" indent="-285750" algn="l" defTabSz="914400" rtl="0" eaLnBrk="1" fontAlgn="base" latinLnBrk="0" hangingPunct="1">
              <a:lnSpc>
                <a:spcPct val="90000"/>
              </a:lnSpc>
              <a:spcBef>
                <a:spcPts val="500"/>
              </a:spcBef>
              <a:spcAft>
                <a:spcPct val="0"/>
              </a:spcAft>
              <a:buClr>
                <a:srgbClr val="E4067E"/>
              </a:buClr>
              <a:buSzTx/>
              <a:buFont typeface="Wingdings" panose="05000000000000000000" pitchFamily="2" charset="2"/>
              <a:buChar char="§"/>
              <a:tabLst/>
              <a:defRPr/>
            </a:pPr>
            <a:endParaRPr lang="et-EE"/>
          </a:p>
          <a:p>
            <a:pPr lvl="2"/>
            <a:endParaRPr lang="et-EE"/>
          </a:p>
          <a:p>
            <a:pPr lvl="0"/>
            <a:endParaRPr lang="et-EE"/>
          </a:p>
        </p:txBody>
      </p:sp>
      <p:sp>
        <p:nvSpPr>
          <p:cNvPr id="4" name="Text Placeholder 1"/>
          <p:cNvSpPr txBox="1">
            <a:spLocks/>
          </p:cNvSpPr>
          <p:nvPr userDrawn="1"/>
        </p:nvSpPr>
        <p:spPr>
          <a:xfrm>
            <a:off x="1836653" y="5972632"/>
            <a:ext cx="2761100" cy="175132"/>
          </a:xfrm>
          <a:prstGeom prst="rect">
            <a:avLst/>
          </a:prstGeom>
        </p:spPr>
        <p:txBody>
          <a:bodyPr lIns="0" tIns="0" rIns="0" bIns="0"/>
          <a:lstStyle>
            <a:lvl1pPr marL="0" marR="0" indent="0" algn="l" defTabSz="914400" rtl="0" eaLnBrk="1" fontAlgn="auto" latinLnBrk="0" hangingPunct="1">
              <a:lnSpc>
                <a:spcPct val="100000"/>
              </a:lnSpc>
              <a:spcBef>
                <a:spcPts val="0"/>
              </a:spcBef>
              <a:spcAft>
                <a:spcPts val="0"/>
              </a:spcAft>
              <a:buClrTx/>
              <a:buSzTx/>
              <a:buFont typeface="Arial"/>
              <a:buNone/>
              <a:tabLst/>
              <a:defRPr sz="2200" b="1" i="0" kern="1200" cap="all" baseline="0">
                <a:solidFill>
                  <a:schemeClr val="accent2"/>
                </a:solidFill>
                <a:latin typeface="Verdana" charset="0"/>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t-EE" altLang="en-US" sz="1200" b="0"/>
              <a:t>TALLINNA TEHNIKAÜLIKOOL</a:t>
            </a:r>
            <a:endParaRPr lang="en-US" altLang="en-US" sz="1200" b="0"/>
          </a:p>
        </p:txBody>
      </p:sp>
      <p:cxnSp>
        <p:nvCxnSpPr>
          <p:cNvPr id="5" name="Straight Connector 4"/>
          <p:cNvCxnSpPr/>
          <p:nvPr userDrawn="1"/>
        </p:nvCxnSpPr>
        <p:spPr>
          <a:xfrm>
            <a:off x="1698624" y="5775158"/>
            <a:ext cx="0" cy="57008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Date Placeholder 1">
            <a:extLst>
              <a:ext uri="{FF2B5EF4-FFF2-40B4-BE49-F238E27FC236}">
                <a16:creationId xmlns:a16="http://schemas.microsoft.com/office/drawing/2014/main" id="{7004F412-7B96-4EAC-80FB-F4D3598A30EB}"/>
              </a:ext>
            </a:extLst>
          </p:cNvPr>
          <p:cNvSpPr>
            <a:spLocks noGrp="1"/>
          </p:cNvSpPr>
          <p:nvPr>
            <p:ph type="dt" sz="half" idx="15"/>
          </p:nvPr>
        </p:nvSpPr>
        <p:spPr/>
        <p:txBody>
          <a:bodyPr/>
          <a:lstStyle/>
          <a:p>
            <a:fld id="{CF5B22EE-0068-4A9B-A344-2A0E58C44C3C}" type="datetime1">
              <a:rPr lang="et-EE" smtClean="0"/>
              <a:t>19.12.2025</a:t>
            </a:fld>
            <a:endParaRPr lang="et-EE"/>
          </a:p>
        </p:txBody>
      </p:sp>
      <p:sp>
        <p:nvSpPr>
          <p:cNvPr id="3" name="Footer Placeholder 2">
            <a:extLst>
              <a:ext uri="{FF2B5EF4-FFF2-40B4-BE49-F238E27FC236}">
                <a16:creationId xmlns:a16="http://schemas.microsoft.com/office/drawing/2014/main" id="{C52FD485-E3A4-4232-8505-A567664A4400}"/>
              </a:ext>
            </a:extLst>
          </p:cNvPr>
          <p:cNvSpPr>
            <a:spLocks noGrp="1"/>
          </p:cNvSpPr>
          <p:nvPr>
            <p:ph type="ftr" sz="quarter" idx="16"/>
          </p:nvPr>
        </p:nvSpPr>
        <p:spPr/>
        <p:txBody>
          <a:bodyPr/>
          <a:lstStyle/>
          <a:p>
            <a:endParaRPr lang="et-EE"/>
          </a:p>
        </p:txBody>
      </p:sp>
      <p:sp>
        <p:nvSpPr>
          <p:cNvPr id="6" name="Slide Number Placeholder 5">
            <a:extLst>
              <a:ext uri="{FF2B5EF4-FFF2-40B4-BE49-F238E27FC236}">
                <a16:creationId xmlns:a16="http://schemas.microsoft.com/office/drawing/2014/main" id="{7001D668-8F0A-458E-9F82-30DCE7F4658F}"/>
              </a:ext>
            </a:extLst>
          </p:cNvPr>
          <p:cNvSpPr>
            <a:spLocks noGrp="1"/>
          </p:cNvSpPr>
          <p:nvPr>
            <p:ph type="sldNum" sz="quarter" idx="17"/>
          </p:nvPr>
        </p:nvSpPr>
        <p:spPr/>
        <p:txBody>
          <a:bodyPr/>
          <a:lstStyle/>
          <a:p>
            <a:fld id="{65544B27-CF0D-4861-9E95-57641F09AF00}" type="slidenum">
              <a:rPr lang="et-EE" smtClean="0"/>
              <a:t>‹#›</a:t>
            </a:fld>
            <a:endParaRPr lang="et-EE"/>
          </a:p>
        </p:txBody>
      </p:sp>
      <p:sp>
        <p:nvSpPr>
          <p:cNvPr id="7" name="Rectangle 6">
            <a:extLst>
              <a:ext uri="{FF2B5EF4-FFF2-40B4-BE49-F238E27FC236}">
                <a16:creationId xmlns:a16="http://schemas.microsoft.com/office/drawing/2014/main" id="{3ABE25DC-DA61-17B0-EE16-C2CC3F6402EE}"/>
              </a:ext>
            </a:extLst>
          </p:cNvPr>
          <p:cNvSpPr/>
          <p:nvPr userDrawn="1"/>
        </p:nvSpPr>
        <p:spPr>
          <a:xfrm>
            <a:off x="479424" y="5768976"/>
            <a:ext cx="3686176" cy="8108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pic>
        <p:nvPicPr>
          <p:cNvPr id="8" name="Picture 2" descr="SQUARES – Sustainability and Quality Assurance for Academic Governance and Redesign Engineering Studies">
            <a:extLst>
              <a:ext uri="{FF2B5EF4-FFF2-40B4-BE49-F238E27FC236}">
                <a16:creationId xmlns:a16="http://schemas.microsoft.com/office/drawing/2014/main" id="{06049EA1-48B8-C9CC-6D66-9AF4B6779CFE}"/>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74587" y="5811738"/>
            <a:ext cx="1997113" cy="8854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1767682"/>
      </p:ext>
    </p:extLst>
  </p:cSld>
  <p:clrMapOvr>
    <a:masterClrMapping/>
  </p:clrMapOvr>
  <p:extLst>
    <p:ext uri="{DCECCB84-F9BA-43D5-87BE-67443E8EF086}">
      <p15:sldGuideLst xmlns:p15="http://schemas.microsoft.com/office/powerpoint/2012/main">
        <p15:guide id="2" orient="horz" pos="1026" userDrawn="1">
          <p15:clr>
            <a:srgbClr val="FBAE40"/>
          </p15:clr>
        </p15:guide>
        <p15:guide id="3" pos="1368"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kst ja graafik">
    <p:spTree>
      <p:nvGrpSpPr>
        <p:cNvPr id="1" name=""/>
        <p:cNvGrpSpPr/>
        <p:nvPr/>
      </p:nvGrpSpPr>
      <p:grpSpPr>
        <a:xfrm>
          <a:off x="0" y="0"/>
          <a:ext cx="0" cy="0"/>
          <a:chOff x="0" y="0"/>
          <a:chExt cx="0" cy="0"/>
        </a:xfrm>
      </p:grpSpPr>
      <p:sp>
        <p:nvSpPr>
          <p:cNvPr id="11" name="Text Placeholder 9"/>
          <p:cNvSpPr>
            <a:spLocks noGrp="1"/>
          </p:cNvSpPr>
          <p:nvPr>
            <p:ph type="body" sz="quarter" idx="13" hasCustomPrompt="1"/>
          </p:nvPr>
        </p:nvSpPr>
        <p:spPr>
          <a:xfrm>
            <a:off x="479425" y="549275"/>
            <a:ext cx="10494517" cy="802772"/>
          </a:xfrm>
          <a:prstGeom prst="rect">
            <a:avLst/>
          </a:prstGeom>
        </p:spPr>
        <p:txBody>
          <a:bodyPr lIns="0" tIns="0" rIns="0" bIns="0"/>
          <a:lstStyle>
            <a:lvl1pPr marL="0" marR="0" indent="0" algn="l" defTabSz="914400" rtl="0" eaLnBrk="1" fontAlgn="auto" latinLnBrk="0" hangingPunct="1">
              <a:lnSpc>
                <a:spcPct val="100000"/>
              </a:lnSpc>
              <a:spcBef>
                <a:spcPts val="0"/>
              </a:spcBef>
              <a:spcAft>
                <a:spcPts val="0"/>
              </a:spcAft>
              <a:buClrTx/>
              <a:buSzTx/>
              <a:buFont typeface="Arial"/>
              <a:buNone/>
              <a:tabLst/>
              <a:defRPr sz="2200" b="1" i="0" cap="all" baseline="0">
                <a:solidFill>
                  <a:srgbClr val="332B60"/>
                </a:solidFill>
                <a:latin typeface="Verdana" charset="0"/>
              </a:defRPr>
            </a:lvl1pPr>
            <a:lvl2pPr>
              <a:defRPr sz="2500"/>
            </a:lvl2pPr>
          </a:lstStyle>
          <a:p>
            <a:pPr lvl="0"/>
            <a:r>
              <a:rPr lang="et-EE"/>
              <a:t>Redigeeri juhtslaidi</a:t>
            </a:r>
          </a:p>
          <a:p>
            <a:pPr lvl="0"/>
            <a:r>
              <a:rPr lang="et-EE"/>
              <a:t>Vajadusel kahel real</a:t>
            </a:r>
            <a:endParaRPr lang="en-US"/>
          </a:p>
        </p:txBody>
      </p:sp>
      <p:sp>
        <p:nvSpPr>
          <p:cNvPr id="14" name="Chart Placeholder 13"/>
          <p:cNvSpPr>
            <a:spLocks noGrp="1"/>
          </p:cNvSpPr>
          <p:nvPr>
            <p:ph type="chart" sz="quarter" idx="15"/>
          </p:nvPr>
        </p:nvSpPr>
        <p:spPr>
          <a:xfrm>
            <a:off x="2183498" y="3244275"/>
            <a:ext cx="8790444" cy="2530883"/>
          </a:xfrm>
          <a:prstGeom prst="rect">
            <a:avLst/>
          </a:prstGeom>
        </p:spPr>
        <p:txBody>
          <a:bodyPr/>
          <a:lstStyle>
            <a:lvl1pPr marL="228600" indent="-228600">
              <a:buClr>
                <a:schemeClr val="accent1"/>
              </a:buClr>
              <a:buFont typeface="Wingdings" panose="05000000000000000000" pitchFamily="2" charset="2"/>
              <a:buChar char="§"/>
              <a:defRPr sz="1800">
                <a:solidFill>
                  <a:srgbClr val="332B60"/>
                </a:solidFill>
              </a:defRPr>
            </a:lvl1pPr>
          </a:lstStyle>
          <a:p>
            <a:pPr lvl="0"/>
            <a:r>
              <a:rPr lang="en-US" noProof="0"/>
              <a:t>Click icon to add chart</a:t>
            </a:r>
          </a:p>
        </p:txBody>
      </p:sp>
      <p:sp>
        <p:nvSpPr>
          <p:cNvPr id="16" name="Text Placeholder 15"/>
          <p:cNvSpPr>
            <a:spLocks noGrp="1"/>
          </p:cNvSpPr>
          <p:nvPr>
            <p:ph type="body" sz="quarter" idx="16"/>
          </p:nvPr>
        </p:nvSpPr>
        <p:spPr>
          <a:xfrm>
            <a:off x="2171700" y="2144993"/>
            <a:ext cx="8790444" cy="901807"/>
          </a:xfrm>
          <a:prstGeom prst="rect">
            <a:avLst/>
          </a:prstGeom>
        </p:spPr>
        <p:txBody>
          <a:bodyPr lIns="0" tIns="0" rIns="0" bIns="0"/>
          <a:lstStyle>
            <a:lvl1pPr marL="228600" indent="-228600">
              <a:buClr>
                <a:srgbClr val="E4067E"/>
              </a:buClr>
              <a:buFont typeface="Wingdings" panose="05000000000000000000" pitchFamily="2" charset="2"/>
              <a:buChar char="§"/>
              <a:defRPr sz="1800" baseline="0">
                <a:solidFill>
                  <a:srgbClr val="332B60"/>
                </a:solidFill>
                <a:latin typeface="Verdana" charset="0"/>
              </a:defRPr>
            </a:lvl1pPr>
            <a:lvl2pPr marL="742950" indent="-285750">
              <a:buClr>
                <a:srgbClr val="E4067E"/>
              </a:buClr>
              <a:buFont typeface="Wingdings" panose="05000000000000000000" pitchFamily="2" charset="2"/>
              <a:buChar char="§"/>
              <a:defRPr sz="1800">
                <a:solidFill>
                  <a:srgbClr val="332B60"/>
                </a:solidFill>
              </a:defRPr>
            </a:lvl2pPr>
            <a:lvl3pPr marL="1143000" indent="-228600">
              <a:buClr>
                <a:srgbClr val="E4067E"/>
              </a:buClr>
              <a:buFont typeface="Wingdings" panose="05000000000000000000" pitchFamily="2" charset="2"/>
              <a:buChar char="§"/>
              <a:defRPr sz="1800">
                <a:solidFill>
                  <a:srgbClr val="332B60"/>
                </a:solidFill>
              </a:defRPr>
            </a:lvl3pPr>
            <a:lvl4pPr marL="1371600" indent="0">
              <a:buFont typeface="Verdana" panose="020B0604030504040204" pitchFamily="34" charset="0"/>
              <a:buNone/>
              <a:defRPr/>
            </a:lvl4pPr>
          </a:lstStyle>
          <a:p>
            <a:pPr lvl="0"/>
            <a:r>
              <a:rPr lang="en-US"/>
              <a:t>Edit Master text styles</a:t>
            </a:r>
          </a:p>
          <a:p>
            <a:pPr lvl="1"/>
            <a:r>
              <a:rPr lang="en-US"/>
              <a:t>Second level</a:t>
            </a:r>
          </a:p>
          <a:p>
            <a:pPr lvl="2"/>
            <a:r>
              <a:rPr lang="en-US"/>
              <a:t>Third level</a:t>
            </a:r>
          </a:p>
          <a:p>
            <a:pPr lvl="3"/>
            <a:r>
              <a:rPr lang="en-US"/>
              <a:t>Fourth level</a:t>
            </a:r>
          </a:p>
        </p:txBody>
      </p:sp>
      <p:sp>
        <p:nvSpPr>
          <p:cNvPr id="7" name="Text Placeholder 11"/>
          <p:cNvSpPr>
            <a:spLocks noGrp="1"/>
          </p:cNvSpPr>
          <p:nvPr>
            <p:ph type="body" sz="quarter" idx="18"/>
          </p:nvPr>
        </p:nvSpPr>
        <p:spPr>
          <a:xfrm>
            <a:off x="2171700" y="1628776"/>
            <a:ext cx="8790444" cy="413669"/>
          </a:xfrm>
          <a:prstGeom prst="rect">
            <a:avLst/>
          </a:prstGeom>
        </p:spPr>
        <p:txBody>
          <a:bodyPr lIns="0" tIns="0" rIns="0" bIns="0"/>
          <a:lstStyle>
            <a:lvl1pPr marL="0" marR="0" indent="0" algn="l" defTabSz="914400" rtl="0" eaLnBrk="1" fontAlgn="auto" latinLnBrk="0" hangingPunct="1">
              <a:lnSpc>
                <a:spcPct val="90000"/>
              </a:lnSpc>
              <a:spcBef>
                <a:spcPts val="1000"/>
              </a:spcBef>
              <a:spcAft>
                <a:spcPts val="0"/>
              </a:spcAft>
              <a:buClrTx/>
              <a:buSzTx/>
              <a:buFont typeface="Wingdings" panose="05000000000000000000" pitchFamily="2" charset="2"/>
              <a:buNone/>
              <a:tabLst/>
              <a:defRPr sz="1800" baseline="0">
                <a:solidFill>
                  <a:srgbClr val="332B60"/>
                </a:solidFill>
                <a:latin typeface="Verdana" charset="0"/>
              </a:defRPr>
            </a:lvl1pPr>
          </a:lstStyle>
          <a:p>
            <a:pPr lvl="0"/>
            <a:r>
              <a:rPr lang="en-US"/>
              <a:t>Edit Master text styles</a:t>
            </a:r>
          </a:p>
        </p:txBody>
      </p:sp>
      <p:sp>
        <p:nvSpPr>
          <p:cNvPr id="6" name="Text Placeholder 1"/>
          <p:cNvSpPr txBox="1">
            <a:spLocks/>
          </p:cNvSpPr>
          <p:nvPr userDrawn="1"/>
        </p:nvSpPr>
        <p:spPr>
          <a:xfrm>
            <a:off x="1836653" y="5972632"/>
            <a:ext cx="2761100" cy="175132"/>
          </a:xfrm>
          <a:prstGeom prst="rect">
            <a:avLst/>
          </a:prstGeom>
        </p:spPr>
        <p:txBody>
          <a:bodyPr lIns="0" tIns="0" rIns="0" bIns="0"/>
          <a:lstStyle>
            <a:lvl1pPr marL="0" marR="0" indent="0" algn="l" defTabSz="914400" rtl="0" eaLnBrk="1" fontAlgn="auto" latinLnBrk="0" hangingPunct="1">
              <a:lnSpc>
                <a:spcPct val="100000"/>
              </a:lnSpc>
              <a:spcBef>
                <a:spcPts val="0"/>
              </a:spcBef>
              <a:spcAft>
                <a:spcPts val="0"/>
              </a:spcAft>
              <a:buClrTx/>
              <a:buSzTx/>
              <a:buFont typeface="Arial"/>
              <a:buNone/>
              <a:tabLst/>
              <a:defRPr sz="2200" b="1" i="0" kern="1200" cap="all" baseline="0">
                <a:solidFill>
                  <a:schemeClr val="accent2"/>
                </a:solidFill>
                <a:latin typeface="Verdana" charset="0"/>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t-EE" altLang="en-US" sz="1200" b="0"/>
              <a:t>TALLINNA TEHNIKAÜLIKOOL</a:t>
            </a:r>
            <a:endParaRPr lang="en-US" altLang="en-US" sz="1200" b="0"/>
          </a:p>
        </p:txBody>
      </p:sp>
      <p:cxnSp>
        <p:nvCxnSpPr>
          <p:cNvPr id="8" name="Straight Connector 7"/>
          <p:cNvCxnSpPr/>
          <p:nvPr userDrawn="1"/>
        </p:nvCxnSpPr>
        <p:spPr>
          <a:xfrm>
            <a:off x="1698624" y="5775158"/>
            <a:ext cx="0" cy="57008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Date Placeholder 1">
            <a:extLst>
              <a:ext uri="{FF2B5EF4-FFF2-40B4-BE49-F238E27FC236}">
                <a16:creationId xmlns:a16="http://schemas.microsoft.com/office/drawing/2014/main" id="{8041931F-AAD8-4E00-94BA-12A43BC364D1}"/>
              </a:ext>
            </a:extLst>
          </p:cNvPr>
          <p:cNvSpPr>
            <a:spLocks noGrp="1"/>
          </p:cNvSpPr>
          <p:nvPr>
            <p:ph type="dt" sz="half" idx="19"/>
          </p:nvPr>
        </p:nvSpPr>
        <p:spPr/>
        <p:txBody>
          <a:bodyPr/>
          <a:lstStyle/>
          <a:p>
            <a:fld id="{8782FFF3-E8C9-4D45-BBE6-2D87CBC7DEF6}" type="datetime1">
              <a:rPr lang="et-EE" smtClean="0"/>
              <a:t>19.12.2025</a:t>
            </a:fld>
            <a:endParaRPr lang="et-EE"/>
          </a:p>
        </p:txBody>
      </p:sp>
      <p:sp>
        <p:nvSpPr>
          <p:cNvPr id="3" name="Footer Placeholder 2">
            <a:extLst>
              <a:ext uri="{FF2B5EF4-FFF2-40B4-BE49-F238E27FC236}">
                <a16:creationId xmlns:a16="http://schemas.microsoft.com/office/drawing/2014/main" id="{1492F2FD-0CEB-43AF-9AE2-D1FC30D275F6}"/>
              </a:ext>
            </a:extLst>
          </p:cNvPr>
          <p:cNvSpPr>
            <a:spLocks noGrp="1"/>
          </p:cNvSpPr>
          <p:nvPr>
            <p:ph type="ftr" sz="quarter" idx="20"/>
          </p:nvPr>
        </p:nvSpPr>
        <p:spPr/>
        <p:txBody>
          <a:bodyPr/>
          <a:lstStyle/>
          <a:p>
            <a:endParaRPr lang="et-EE"/>
          </a:p>
        </p:txBody>
      </p:sp>
      <p:sp>
        <p:nvSpPr>
          <p:cNvPr id="4" name="Slide Number Placeholder 3">
            <a:extLst>
              <a:ext uri="{FF2B5EF4-FFF2-40B4-BE49-F238E27FC236}">
                <a16:creationId xmlns:a16="http://schemas.microsoft.com/office/drawing/2014/main" id="{AEDDDC7F-4270-4FA0-B7EC-3B0CDE702122}"/>
              </a:ext>
            </a:extLst>
          </p:cNvPr>
          <p:cNvSpPr>
            <a:spLocks noGrp="1"/>
          </p:cNvSpPr>
          <p:nvPr>
            <p:ph type="sldNum" sz="quarter" idx="21"/>
          </p:nvPr>
        </p:nvSpPr>
        <p:spPr/>
        <p:txBody>
          <a:bodyPr/>
          <a:lstStyle/>
          <a:p>
            <a:fld id="{65544B27-CF0D-4861-9E95-57641F09AF00}" type="slidenum">
              <a:rPr lang="et-EE" smtClean="0"/>
              <a:t>‹#›</a:t>
            </a:fld>
            <a:endParaRPr lang="et-EE"/>
          </a:p>
        </p:txBody>
      </p:sp>
    </p:spTree>
    <p:extLst>
      <p:ext uri="{BB962C8B-B14F-4D97-AF65-F5344CB8AC3E}">
        <p14:creationId xmlns:p14="http://schemas.microsoft.com/office/powerpoint/2010/main" val="4102421693"/>
      </p:ext>
    </p:extLst>
  </p:cSld>
  <p:clrMapOvr>
    <a:masterClrMapping/>
  </p:clrMapOvr>
  <p:extLst>
    <p:ext uri="{DCECCB84-F9BA-43D5-87BE-67443E8EF086}">
      <p15:sldGuideLst xmlns:p15="http://schemas.microsoft.com/office/powerpoint/2012/main">
        <p15:guide id="2" orient="horz" pos="1026" userDrawn="1">
          <p15:clr>
            <a:srgbClr val="FBAE40"/>
          </p15:clr>
        </p15:guide>
        <p15:guide id="3" orient="horz" pos="3997"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ilt">
    <p:spTree>
      <p:nvGrpSpPr>
        <p:cNvPr id="1" name=""/>
        <p:cNvGrpSpPr/>
        <p:nvPr/>
      </p:nvGrpSpPr>
      <p:grpSpPr>
        <a:xfrm>
          <a:off x="0" y="0"/>
          <a:ext cx="0" cy="0"/>
          <a:chOff x="0" y="0"/>
          <a:chExt cx="0" cy="0"/>
        </a:xfrm>
      </p:grpSpPr>
      <p:sp>
        <p:nvSpPr>
          <p:cNvPr id="11" name="Text Placeholder 9"/>
          <p:cNvSpPr>
            <a:spLocks noGrp="1"/>
          </p:cNvSpPr>
          <p:nvPr>
            <p:ph type="body" sz="quarter" idx="13" hasCustomPrompt="1"/>
          </p:nvPr>
        </p:nvSpPr>
        <p:spPr>
          <a:xfrm>
            <a:off x="479424" y="549275"/>
            <a:ext cx="10656887" cy="810887"/>
          </a:xfrm>
          <a:prstGeom prst="rect">
            <a:avLst/>
          </a:prstGeom>
        </p:spPr>
        <p:txBody>
          <a:bodyPr lIns="0" tIns="0" rIns="0" bIns="0"/>
          <a:lstStyle>
            <a:lvl1pPr marL="0" marR="0" indent="0" algn="l" defTabSz="914400" rtl="0" eaLnBrk="1" fontAlgn="auto" latinLnBrk="0" hangingPunct="1">
              <a:lnSpc>
                <a:spcPct val="100000"/>
              </a:lnSpc>
              <a:spcBef>
                <a:spcPts val="0"/>
              </a:spcBef>
              <a:spcAft>
                <a:spcPts val="0"/>
              </a:spcAft>
              <a:buClrTx/>
              <a:buSzTx/>
              <a:buFont typeface="Arial"/>
              <a:buNone/>
              <a:tabLst/>
              <a:defRPr sz="2200" b="1" i="0" cap="all" baseline="0">
                <a:solidFill>
                  <a:srgbClr val="332B60"/>
                </a:solidFill>
                <a:latin typeface="Verdana" charset="0"/>
              </a:defRPr>
            </a:lvl1pPr>
          </a:lstStyle>
          <a:p>
            <a:pPr lvl="0"/>
            <a:r>
              <a:rPr lang="et-EE"/>
              <a:t>Redigeeri juhtslaidi</a:t>
            </a:r>
          </a:p>
          <a:p>
            <a:pPr lvl="0"/>
            <a:r>
              <a:rPr lang="et-EE"/>
              <a:t>Vajadusel kahel real</a:t>
            </a:r>
            <a:endParaRPr lang="en-US"/>
          </a:p>
        </p:txBody>
      </p:sp>
      <p:sp>
        <p:nvSpPr>
          <p:cNvPr id="12" name="Text Placeholder 11"/>
          <p:cNvSpPr>
            <a:spLocks noGrp="1"/>
          </p:cNvSpPr>
          <p:nvPr>
            <p:ph type="body" sz="quarter" idx="14"/>
          </p:nvPr>
        </p:nvSpPr>
        <p:spPr>
          <a:xfrm>
            <a:off x="2171700" y="1628776"/>
            <a:ext cx="8964612" cy="388032"/>
          </a:xfrm>
          <a:prstGeom prst="rect">
            <a:avLst/>
          </a:prstGeom>
        </p:spPr>
        <p:txBody>
          <a:bodyPr lIns="0" tIns="0" rIns="0" bIns="0"/>
          <a:lstStyle>
            <a:lvl1pPr marL="228600" marR="0" indent="-228600" algn="l" defTabSz="914400" rtl="0" eaLnBrk="1" fontAlgn="auto" latinLnBrk="0" hangingPunct="1">
              <a:lnSpc>
                <a:spcPct val="90000"/>
              </a:lnSpc>
              <a:spcBef>
                <a:spcPts val="1000"/>
              </a:spcBef>
              <a:spcAft>
                <a:spcPts val="0"/>
              </a:spcAft>
              <a:buClrTx/>
              <a:buSzTx/>
              <a:buFont typeface="Arial"/>
              <a:buNone/>
              <a:tabLst/>
              <a:defRPr sz="1800" baseline="0">
                <a:solidFill>
                  <a:srgbClr val="332B60"/>
                </a:solidFill>
                <a:latin typeface="Verdana" charset="0"/>
              </a:defRPr>
            </a:lvl1pPr>
          </a:lstStyle>
          <a:p>
            <a:pPr lvl="0"/>
            <a:r>
              <a:rPr lang="en-US"/>
              <a:t>Edit Master text styles</a:t>
            </a:r>
          </a:p>
        </p:txBody>
      </p:sp>
      <p:sp>
        <p:nvSpPr>
          <p:cNvPr id="3" name="Picture Placeholder 2"/>
          <p:cNvSpPr>
            <a:spLocks noGrp="1"/>
          </p:cNvSpPr>
          <p:nvPr>
            <p:ph type="pic" sz="quarter" idx="16"/>
          </p:nvPr>
        </p:nvSpPr>
        <p:spPr>
          <a:xfrm>
            <a:off x="2171700" y="2196270"/>
            <a:ext cx="8964613" cy="3572706"/>
          </a:xfrm>
          <a:prstGeom prst="rect">
            <a:avLst/>
          </a:prstGeom>
        </p:spPr>
        <p:txBody>
          <a:bodyPr/>
          <a:lstStyle>
            <a:lvl1pPr marL="228600" indent="-228600">
              <a:buClr>
                <a:schemeClr val="accent1"/>
              </a:buClr>
              <a:buFont typeface="Wingdings" panose="05000000000000000000" pitchFamily="2" charset="2"/>
              <a:buChar char="§"/>
              <a:defRPr sz="1800">
                <a:solidFill>
                  <a:srgbClr val="332B60"/>
                </a:solidFill>
                <a:latin typeface="+mn-lt"/>
              </a:defRPr>
            </a:lvl1pPr>
          </a:lstStyle>
          <a:p>
            <a:pPr lvl="0"/>
            <a:r>
              <a:rPr lang="en-US" noProof="0"/>
              <a:t>Click icon to add picture</a:t>
            </a:r>
          </a:p>
        </p:txBody>
      </p:sp>
      <p:sp>
        <p:nvSpPr>
          <p:cNvPr id="5" name="Text Placeholder 1"/>
          <p:cNvSpPr txBox="1">
            <a:spLocks/>
          </p:cNvSpPr>
          <p:nvPr userDrawn="1"/>
        </p:nvSpPr>
        <p:spPr>
          <a:xfrm>
            <a:off x="1836653" y="5972632"/>
            <a:ext cx="2761100" cy="175132"/>
          </a:xfrm>
          <a:prstGeom prst="rect">
            <a:avLst/>
          </a:prstGeom>
        </p:spPr>
        <p:txBody>
          <a:bodyPr lIns="0" tIns="0" rIns="0" bIns="0"/>
          <a:lstStyle>
            <a:lvl1pPr marL="0" marR="0" indent="0" algn="l" defTabSz="914400" rtl="0" eaLnBrk="1" fontAlgn="auto" latinLnBrk="0" hangingPunct="1">
              <a:lnSpc>
                <a:spcPct val="100000"/>
              </a:lnSpc>
              <a:spcBef>
                <a:spcPts val="0"/>
              </a:spcBef>
              <a:spcAft>
                <a:spcPts val="0"/>
              </a:spcAft>
              <a:buClrTx/>
              <a:buSzTx/>
              <a:buFont typeface="Arial"/>
              <a:buNone/>
              <a:tabLst/>
              <a:defRPr sz="2200" b="1" i="0" kern="1200" cap="all" baseline="0">
                <a:solidFill>
                  <a:schemeClr val="accent2"/>
                </a:solidFill>
                <a:latin typeface="Verdana" charset="0"/>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t-EE" altLang="en-US" sz="1200" b="0"/>
              <a:t>TALLINNA TEHNIKAÜLIKOOL</a:t>
            </a:r>
            <a:endParaRPr lang="en-US" altLang="en-US" sz="1200" b="0"/>
          </a:p>
        </p:txBody>
      </p:sp>
      <p:cxnSp>
        <p:nvCxnSpPr>
          <p:cNvPr id="6" name="Straight Connector 5"/>
          <p:cNvCxnSpPr/>
          <p:nvPr userDrawn="1"/>
        </p:nvCxnSpPr>
        <p:spPr>
          <a:xfrm>
            <a:off x="1698624" y="5775158"/>
            <a:ext cx="0" cy="57008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Date Placeholder 1">
            <a:extLst>
              <a:ext uri="{FF2B5EF4-FFF2-40B4-BE49-F238E27FC236}">
                <a16:creationId xmlns:a16="http://schemas.microsoft.com/office/drawing/2014/main" id="{BCACFD41-5699-4800-92D6-7CDC5E9F2E24}"/>
              </a:ext>
            </a:extLst>
          </p:cNvPr>
          <p:cNvSpPr>
            <a:spLocks noGrp="1"/>
          </p:cNvSpPr>
          <p:nvPr>
            <p:ph type="dt" sz="half" idx="17"/>
          </p:nvPr>
        </p:nvSpPr>
        <p:spPr/>
        <p:txBody>
          <a:bodyPr/>
          <a:lstStyle/>
          <a:p>
            <a:fld id="{2B074906-6E83-4DB1-9FDA-BAD3305AD871}" type="datetime1">
              <a:rPr lang="et-EE" smtClean="0"/>
              <a:t>19.12.2025</a:t>
            </a:fld>
            <a:endParaRPr lang="et-EE"/>
          </a:p>
        </p:txBody>
      </p:sp>
      <p:sp>
        <p:nvSpPr>
          <p:cNvPr id="4" name="Footer Placeholder 3">
            <a:extLst>
              <a:ext uri="{FF2B5EF4-FFF2-40B4-BE49-F238E27FC236}">
                <a16:creationId xmlns:a16="http://schemas.microsoft.com/office/drawing/2014/main" id="{ED87B90A-D1BF-436C-8022-53BB3210E26D}"/>
              </a:ext>
            </a:extLst>
          </p:cNvPr>
          <p:cNvSpPr>
            <a:spLocks noGrp="1"/>
          </p:cNvSpPr>
          <p:nvPr>
            <p:ph type="ftr" sz="quarter" idx="18"/>
          </p:nvPr>
        </p:nvSpPr>
        <p:spPr/>
        <p:txBody>
          <a:bodyPr/>
          <a:lstStyle/>
          <a:p>
            <a:endParaRPr lang="et-EE"/>
          </a:p>
        </p:txBody>
      </p:sp>
      <p:sp>
        <p:nvSpPr>
          <p:cNvPr id="7" name="Slide Number Placeholder 6">
            <a:extLst>
              <a:ext uri="{FF2B5EF4-FFF2-40B4-BE49-F238E27FC236}">
                <a16:creationId xmlns:a16="http://schemas.microsoft.com/office/drawing/2014/main" id="{D6BA1B9A-57C5-4F0E-A559-E5CAE932950C}"/>
              </a:ext>
            </a:extLst>
          </p:cNvPr>
          <p:cNvSpPr>
            <a:spLocks noGrp="1"/>
          </p:cNvSpPr>
          <p:nvPr>
            <p:ph type="sldNum" sz="quarter" idx="19"/>
          </p:nvPr>
        </p:nvSpPr>
        <p:spPr/>
        <p:txBody>
          <a:bodyPr/>
          <a:lstStyle/>
          <a:p>
            <a:fld id="{65544B27-CF0D-4861-9E95-57641F09AF00}" type="slidenum">
              <a:rPr lang="et-EE" smtClean="0"/>
              <a:t>‹#›</a:t>
            </a:fld>
            <a:endParaRPr lang="et-EE"/>
          </a:p>
        </p:txBody>
      </p:sp>
    </p:spTree>
    <p:extLst>
      <p:ext uri="{BB962C8B-B14F-4D97-AF65-F5344CB8AC3E}">
        <p14:creationId xmlns:p14="http://schemas.microsoft.com/office/powerpoint/2010/main" val="2335592993"/>
      </p:ext>
    </p:extLst>
  </p:cSld>
  <p:clrMapOvr>
    <a:masterClrMapping/>
  </p:clrMapOvr>
  <p:extLst>
    <p:ext uri="{DCECCB84-F9BA-43D5-87BE-67443E8EF086}">
      <p15:sldGuideLst xmlns:p15="http://schemas.microsoft.com/office/powerpoint/2012/main">
        <p15:guide id="2" orient="horz" pos="3997" userDrawn="1">
          <p15:clr>
            <a:srgbClr val="FBAE40"/>
          </p15:clr>
        </p15:guide>
        <p15:guide id="3" orient="horz" pos="1026"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kst ja graafik 2">
    <p:spTree>
      <p:nvGrpSpPr>
        <p:cNvPr id="1" name=""/>
        <p:cNvGrpSpPr/>
        <p:nvPr/>
      </p:nvGrpSpPr>
      <p:grpSpPr>
        <a:xfrm>
          <a:off x="0" y="0"/>
          <a:ext cx="0" cy="0"/>
          <a:chOff x="0" y="0"/>
          <a:chExt cx="0" cy="0"/>
        </a:xfrm>
      </p:grpSpPr>
      <p:sp>
        <p:nvSpPr>
          <p:cNvPr id="10" name="Text Placeholder 9"/>
          <p:cNvSpPr>
            <a:spLocks noGrp="1"/>
          </p:cNvSpPr>
          <p:nvPr>
            <p:ph type="body" sz="quarter" idx="13" hasCustomPrompt="1"/>
          </p:nvPr>
        </p:nvSpPr>
        <p:spPr>
          <a:xfrm>
            <a:off x="479427" y="549275"/>
            <a:ext cx="6109380" cy="755228"/>
          </a:xfrm>
          <a:prstGeom prst="rect">
            <a:avLst/>
          </a:prstGeom>
        </p:spPr>
        <p:txBody>
          <a:bodyPr lIns="0" tIns="0" rIns="0" bIns="0"/>
          <a:lstStyle>
            <a:lvl1pPr marL="0" marR="0" indent="0" algn="l" defTabSz="914400" rtl="0" eaLnBrk="1" fontAlgn="auto" latinLnBrk="0" hangingPunct="1">
              <a:lnSpc>
                <a:spcPct val="100000"/>
              </a:lnSpc>
              <a:spcBef>
                <a:spcPts val="0"/>
              </a:spcBef>
              <a:spcAft>
                <a:spcPts val="0"/>
              </a:spcAft>
              <a:buClrTx/>
              <a:buSzTx/>
              <a:buFont typeface="Arial"/>
              <a:buNone/>
              <a:tabLst/>
              <a:defRPr sz="2200" b="1" i="0" cap="all" baseline="0">
                <a:solidFill>
                  <a:srgbClr val="332B60"/>
                </a:solidFill>
                <a:latin typeface="Verdana" charset="0"/>
              </a:defRPr>
            </a:lvl1pPr>
          </a:lstStyle>
          <a:p>
            <a:pPr lvl="0"/>
            <a:r>
              <a:rPr lang="et-EE"/>
              <a:t>Redigeeri juhtslaidi</a:t>
            </a:r>
          </a:p>
          <a:p>
            <a:pPr lvl="0"/>
            <a:r>
              <a:rPr lang="et-EE"/>
              <a:t>Vajadusel kahel real</a:t>
            </a:r>
            <a:endParaRPr lang="en-US"/>
          </a:p>
        </p:txBody>
      </p:sp>
      <p:sp>
        <p:nvSpPr>
          <p:cNvPr id="12" name="Chart Placeholder 13"/>
          <p:cNvSpPr>
            <a:spLocks noGrp="1"/>
          </p:cNvSpPr>
          <p:nvPr>
            <p:ph type="chart" sz="quarter" idx="15"/>
          </p:nvPr>
        </p:nvSpPr>
        <p:spPr>
          <a:xfrm>
            <a:off x="6888163" y="549276"/>
            <a:ext cx="4248151" cy="5219700"/>
          </a:xfrm>
          <a:prstGeom prst="rect">
            <a:avLst/>
          </a:prstGeom>
        </p:spPr>
        <p:txBody>
          <a:bodyPr/>
          <a:lstStyle>
            <a:lvl1pPr marL="228600" indent="-228600">
              <a:buClr>
                <a:schemeClr val="accent1"/>
              </a:buClr>
              <a:buFont typeface="Wingdings" panose="05000000000000000000" pitchFamily="2" charset="2"/>
              <a:buChar char="§"/>
              <a:defRPr sz="1800">
                <a:solidFill>
                  <a:srgbClr val="332B60"/>
                </a:solidFill>
                <a:latin typeface="+mn-lt"/>
              </a:defRPr>
            </a:lvl1pPr>
          </a:lstStyle>
          <a:p>
            <a:pPr lvl="0"/>
            <a:r>
              <a:rPr lang="en-US" noProof="0"/>
              <a:t>Click icon to add chart</a:t>
            </a:r>
          </a:p>
        </p:txBody>
      </p:sp>
      <p:sp>
        <p:nvSpPr>
          <p:cNvPr id="17" name="Text Placeholder 11"/>
          <p:cNvSpPr>
            <a:spLocks noGrp="1"/>
          </p:cNvSpPr>
          <p:nvPr>
            <p:ph type="body" sz="quarter" idx="16" hasCustomPrompt="1"/>
          </p:nvPr>
        </p:nvSpPr>
        <p:spPr>
          <a:xfrm>
            <a:off x="2171700" y="1628776"/>
            <a:ext cx="4351731" cy="4140199"/>
          </a:xfrm>
          <a:prstGeom prst="rect">
            <a:avLst/>
          </a:prstGeom>
        </p:spPr>
        <p:txBody>
          <a:bodyPr lIns="0" tIns="0" rIns="0" bIns="0"/>
          <a:lstStyle>
            <a:lvl1pPr marL="285750" marR="0" indent="-285750" algn="l" defTabSz="914400" rtl="0" eaLnBrk="1" fontAlgn="auto" latinLnBrk="0" hangingPunct="1">
              <a:lnSpc>
                <a:spcPct val="90000"/>
              </a:lnSpc>
              <a:spcBef>
                <a:spcPts val="1000"/>
              </a:spcBef>
              <a:spcAft>
                <a:spcPts val="0"/>
              </a:spcAft>
              <a:buClr>
                <a:srgbClr val="E4067E"/>
              </a:buClr>
              <a:buSzTx/>
              <a:buFont typeface="Wingdings" panose="05000000000000000000" pitchFamily="2" charset="2"/>
              <a:buChar char="§"/>
              <a:tabLst/>
              <a:defRPr sz="1800" baseline="0">
                <a:solidFill>
                  <a:srgbClr val="332B60"/>
                </a:solidFill>
                <a:latin typeface="Verdana" charset="0"/>
              </a:defRPr>
            </a:lvl1pPr>
            <a:lvl2pPr marL="685800" indent="-228600">
              <a:buClr>
                <a:srgbClr val="E4067E"/>
              </a:buClr>
              <a:buFont typeface="Wingdings" panose="05000000000000000000" pitchFamily="2" charset="2"/>
              <a:buChar char="§"/>
              <a:defRPr sz="1800">
                <a:solidFill>
                  <a:srgbClr val="332B60"/>
                </a:solidFill>
              </a:defRPr>
            </a:lvl2pPr>
            <a:lvl3pPr marL="1143000" indent="-228600">
              <a:buClr>
                <a:srgbClr val="E4067E"/>
              </a:buClr>
              <a:buFont typeface="Wingdings" panose="05000000000000000000" pitchFamily="2" charset="2"/>
              <a:buChar char="§"/>
              <a:defRPr sz="1800">
                <a:solidFill>
                  <a:srgbClr val="332B60"/>
                </a:solidFill>
              </a:defRPr>
            </a:lvl3pPr>
            <a:lvl4pPr marL="1600200" marR="0" indent="-285750" algn="l" defTabSz="914400" rtl="0" eaLnBrk="1" fontAlgn="base" latinLnBrk="0" hangingPunct="1">
              <a:lnSpc>
                <a:spcPct val="90000"/>
              </a:lnSpc>
              <a:spcBef>
                <a:spcPts val="500"/>
              </a:spcBef>
              <a:spcAft>
                <a:spcPct val="0"/>
              </a:spcAft>
              <a:buClr>
                <a:srgbClr val="E4067E"/>
              </a:buClr>
              <a:buSzTx/>
              <a:buFont typeface="Wingdings" panose="05000000000000000000" pitchFamily="2" charset="2"/>
              <a:buChar char="§"/>
              <a:tabLst/>
              <a:defRPr sz="1800">
                <a:solidFill>
                  <a:srgbClr val="332B60"/>
                </a:solidFill>
              </a:defRPr>
            </a:lvl4pPr>
            <a:lvl5pPr marL="2057400" marR="0" indent="-285750" algn="l" defTabSz="914400" rtl="0" eaLnBrk="1" fontAlgn="base" latinLnBrk="0" hangingPunct="1">
              <a:lnSpc>
                <a:spcPct val="90000"/>
              </a:lnSpc>
              <a:spcBef>
                <a:spcPts val="500"/>
              </a:spcBef>
              <a:spcAft>
                <a:spcPct val="0"/>
              </a:spcAft>
              <a:buClr>
                <a:srgbClr val="E4067E"/>
              </a:buClr>
              <a:buSzTx/>
              <a:buFont typeface="Wingdings" panose="05000000000000000000" pitchFamily="2" charset="2"/>
              <a:buChar char="§"/>
              <a:tabLst/>
              <a:defRPr sz="1800">
                <a:solidFill>
                  <a:srgbClr val="332B60"/>
                </a:solidFill>
              </a:defRPr>
            </a:lvl5pPr>
            <a:lvl6pPr marL="2514600" marR="0" indent="-285750" algn="l" defTabSz="914400" rtl="0" eaLnBrk="1" fontAlgn="base" latinLnBrk="0" hangingPunct="1">
              <a:lnSpc>
                <a:spcPct val="90000"/>
              </a:lnSpc>
              <a:spcBef>
                <a:spcPts val="500"/>
              </a:spcBef>
              <a:spcAft>
                <a:spcPct val="0"/>
              </a:spcAft>
              <a:buClr>
                <a:srgbClr val="E4067E"/>
              </a:buClr>
              <a:buSzTx/>
              <a:buFont typeface="Wingdings" panose="05000000000000000000" pitchFamily="2" charset="2"/>
              <a:buChar char="§"/>
              <a:tabLst/>
              <a:defRPr sz="1800">
                <a:solidFill>
                  <a:srgbClr val="332B60"/>
                </a:solidFill>
              </a:defRPr>
            </a:lvl6pPr>
            <a:lvl7pPr marL="2971800" marR="0" indent="-285750" algn="l" defTabSz="914400" rtl="0" eaLnBrk="1" fontAlgn="base" latinLnBrk="0" hangingPunct="1">
              <a:lnSpc>
                <a:spcPct val="90000"/>
              </a:lnSpc>
              <a:spcBef>
                <a:spcPts val="500"/>
              </a:spcBef>
              <a:spcAft>
                <a:spcPct val="0"/>
              </a:spcAft>
              <a:buClr>
                <a:srgbClr val="E4067E"/>
              </a:buClr>
              <a:buSzTx/>
              <a:buFont typeface="Wingdings" panose="05000000000000000000" pitchFamily="2" charset="2"/>
              <a:buChar char="§"/>
              <a:tabLst/>
              <a:defRPr sz="1800">
                <a:solidFill>
                  <a:srgbClr val="332B60"/>
                </a:solidFill>
              </a:defRPr>
            </a:lvl7pPr>
          </a:lstStyle>
          <a:p>
            <a:pPr lvl="0"/>
            <a:r>
              <a:rPr lang="et-EE"/>
              <a:t>Redigeeri juhtslaidi tekstilaade</a:t>
            </a:r>
          </a:p>
          <a:p>
            <a:pPr lvl="1"/>
            <a:r>
              <a:rPr lang="et-EE"/>
              <a:t>Redigeeri teksti</a:t>
            </a:r>
          </a:p>
          <a:p>
            <a:pPr lvl="2"/>
            <a:r>
              <a:rPr lang="et-EE"/>
              <a:t>Redigeeri teksti</a:t>
            </a:r>
          </a:p>
          <a:p>
            <a:pPr marL="1600200" marR="0" lvl="3" indent="-285750" algn="l" defTabSz="914400" rtl="0" eaLnBrk="1" fontAlgn="base" latinLnBrk="0" hangingPunct="1">
              <a:lnSpc>
                <a:spcPct val="90000"/>
              </a:lnSpc>
              <a:spcBef>
                <a:spcPts val="500"/>
              </a:spcBef>
              <a:spcAft>
                <a:spcPct val="0"/>
              </a:spcAft>
              <a:buClr>
                <a:srgbClr val="E4067E"/>
              </a:buClr>
              <a:buSzTx/>
              <a:buFont typeface="Wingdings" panose="05000000000000000000" pitchFamily="2" charset="2"/>
              <a:buChar char="§"/>
              <a:tabLst/>
              <a:defRPr/>
            </a:pPr>
            <a:r>
              <a:rPr lang="et-EE"/>
              <a:t>Redigeeri teksti</a:t>
            </a:r>
          </a:p>
          <a:p>
            <a:pPr marL="2057400" marR="0" lvl="4" indent="-285750" algn="l" defTabSz="914400" rtl="0" eaLnBrk="1" fontAlgn="base" latinLnBrk="0" hangingPunct="1">
              <a:lnSpc>
                <a:spcPct val="90000"/>
              </a:lnSpc>
              <a:spcBef>
                <a:spcPts val="500"/>
              </a:spcBef>
              <a:spcAft>
                <a:spcPct val="0"/>
              </a:spcAft>
              <a:buClr>
                <a:srgbClr val="E4067E"/>
              </a:buClr>
              <a:buSzTx/>
              <a:buFont typeface="Wingdings" panose="05000000000000000000" pitchFamily="2" charset="2"/>
              <a:buChar char="§"/>
              <a:tabLst/>
              <a:defRPr/>
            </a:pPr>
            <a:r>
              <a:rPr lang="et-EE"/>
              <a:t>Redigeeri teksti</a:t>
            </a:r>
          </a:p>
          <a:p>
            <a:pPr marL="2514600" marR="0" lvl="5" indent="-285750" algn="l" defTabSz="914400" rtl="0" eaLnBrk="1" fontAlgn="base" latinLnBrk="0" hangingPunct="1">
              <a:lnSpc>
                <a:spcPct val="90000"/>
              </a:lnSpc>
              <a:spcBef>
                <a:spcPts val="500"/>
              </a:spcBef>
              <a:spcAft>
                <a:spcPct val="0"/>
              </a:spcAft>
              <a:buClr>
                <a:srgbClr val="E4067E"/>
              </a:buClr>
              <a:buSzTx/>
              <a:buFont typeface="Wingdings" panose="05000000000000000000" pitchFamily="2" charset="2"/>
              <a:buChar char="§"/>
              <a:tabLst/>
              <a:defRPr/>
            </a:pPr>
            <a:r>
              <a:rPr lang="et-EE"/>
              <a:t>Redigeeri teksti</a:t>
            </a:r>
          </a:p>
          <a:p>
            <a:pPr marL="2971800" marR="0" lvl="6" indent="-285750" algn="l" defTabSz="914400" rtl="0" eaLnBrk="1" fontAlgn="base" latinLnBrk="0" hangingPunct="1">
              <a:lnSpc>
                <a:spcPct val="90000"/>
              </a:lnSpc>
              <a:spcBef>
                <a:spcPts val="500"/>
              </a:spcBef>
              <a:spcAft>
                <a:spcPct val="0"/>
              </a:spcAft>
              <a:buClr>
                <a:srgbClr val="E4067E"/>
              </a:buClr>
              <a:buSzTx/>
              <a:buFont typeface="Wingdings" panose="05000000000000000000" pitchFamily="2" charset="2"/>
              <a:buChar char="§"/>
              <a:tabLst/>
              <a:defRPr/>
            </a:pPr>
            <a:r>
              <a:rPr lang="et-EE"/>
              <a:t>Redigeeri teksti </a:t>
            </a:r>
          </a:p>
        </p:txBody>
      </p:sp>
      <p:sp>
        <p:nvSpPr>
          <p:cNvPr id="5" name="Text Placeholder 1"/>
          <p:cNvSpPr txBox="1">
            <a:spLocks/>
          </p:cNvSpPr>
          <p:nvPr userDrawn="1"/>
        </p:nvSpPr>
        <p:spPr>
          <a:xfrm>
            <a:off x="1836653" y="5972632"/>
            <a:ext cx="2761100" cy="175132"/>
          </a:xfrm>
          <a:prstGeom prst="rect">
            <a:avLst/>
          </a:prstGeom>
        </p:spPr>
        <p:txBody>
          <a:bodyPr lIns="0" tIns="0" rIns="0" bIns="0"/>
          <a:lstStyle>
            <a:lvl1pPr marL="0" marR="0" indent="0" algn="l" defTabSz="914400" rtl="0" eaLnBrk="1" fontAlgn="auto" latinLnBrk="0" hangingPunct="1">
              <a:lnSpc>
                <a:spcPct val="100000"/>
              </a:lnSpc>
              <a:spcBef>
                <a:spcPts val="0"/>
              </a:spcBef>
              <a:spcAft>
                <a:spcPts val="0"/>
              </a:spcAft>
              <a:buClrTx/>
              <a:buSzTx/>
              <a:buFont typeface="Arial"/>
              <a:buNone/>
              <a:tabLst/>
              <a:defRPr sz="2200" b="1" i="0" kern="1200" cap="all" baseline="0">
                <a:solidFill>
                  <a:schemeClr val="accent2"/>
                </a:solidFill>
                <a:latin typeface="Verdana" charset="0"/>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t-EE" altLang="en-US" sz="1200" b="0"/>
              <a:t>TALLINNA TEHNIKAÜLIKOOL</a:t>
            </a:r>
            <a:endParaRPr lang="en-US" altLang="en-US" sz="1200" b="0"/>
          </a:p>
        </p:txBody>
      </p:sp>
      <p:cxnSp>
        <p:nvCxnSpPr>
          <p:cNvPr id="6" name="Straight Connector 5"/>
          <p:cNvCxnSpPr/>
          <p:nvPr userDrawn="1"/>
        </p:nvCxnSpPr>
        <p:spPr>
          <a:xfrm>
            <a:off x="1698624" y="5775158"/>
            <a:ext cx="0" cy="57008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Date Placeholder 1">
            <a:extLst>
              <a:ext uri="{FF2B5EF4-FFF2-40B4-BE49-F238E27FC236}">
                <a16:creationId xmlns:a16="http://schemas.microsoft.com/office/drawing/2014/main" id="{5990069D-360A-42CC-8650-CD2B90C22614}"/>
              </a:ext>
            </a:extLst>
          </p:cNvPr>
          <p:cNvSpPr>
            <a:spLocks noGrp="1"/>
          </p:cNvSpPr>
          <p:nvPr>
            <p:ph type="dt" sz="half" idx="17"/>
          </p:nvPr>
        </p:nvSpPr>
        <p:spPr/>
        <p:txBody>
          <a:bodyPr/>
          <a:lstStyle/>
          <a:p>
            <a:fld id="{6D010882-6718-4EB8-80D6-BAF1AD425E2F}" type="datetime1">
              <a:rPr lang="et-EE" smtClean="0"/>
              <a:t>19.12.2025</a:t>
            </a:fld>
            <a:endParaRPr lang="et-EE"/>
          </a:p>
        </p:txBody>
      </p:sp>
      <p:sp>
        <p:nvSpPr>
          <p:cNvPr id="3" name="Footer Placeholder 2">
            <a:extLst>
              <a:ext uri="{FF2B5EF4-FFF2-40B4-BE49-F238E27FC236}">
                <a16:creationId xmlns:a16="http://schemas.microsoft.com/office/drawing/2014/main" id="{502454E2-C684-4408-B1E2-7A3A7F16F9D7}"/>
              </a:ext>
            </a:extLst>
          </p:cNvPr>
          <p:cNvSpPr>
            <a:spLocks noGrp="1"/>
          </p:cNvSpPr>
          <p:nvPr>
            <p:ph type="ftr" sz="quarter" idx="18"/>
          </p:nvPr>
        </p:nvSpPr>
        <p:spPr/>
        <p:txBody>
          <a:bodyPr/>
          <a:lstStyle/>
          <a:p>
            <a:endParaRPr lang="et-EE"/>
          </a:p>
        </p:txBody>
      </p:sp>
      <p:sp>
        <p:nvSpPr>
          <p:cNvPr id="4" name="Slide Number Placeholder 3">
            <a:extLst>
              <a:ext uri="{FF2B5EF4-FFF2-40B4-BE49-F238E27FC236}">
                <a16:creationId xmlns:a16="http://schemas.microsoft.com/office/drawing/2014/main" id="{8FA3453C-24C5-41C5-B7AA-829894CAE8A7}"/>
              </a:ext>
            </a:extLst>
          </p:cNvPr>
          <p:cNvSpPr>
            <a:spLocks noGrp="1"/>
          </p:cNvSpPr>
          <p:nvPr>
            <p:ph type="sldNum" sz="quarter" idx="19"/>
          </p:nvPr>
        </p:nvSpPr>
        <p:spPr/>
        <p:txBody>
          <a:bodyPr/>
          <a:lstStyle/>
          <a:p>
            <a:fld id="{65544B27-CF0D-4861-9E95-57641F09AF00}" type="slidenum">
              <a:rPr lang="et-EE" smtClean="0"/>
              <a:t>‹#›</a:t>
            </a:fld>
            <a:endParaRPr lang="et-EE"/>
          </a:p>
        </p:txBody>
      </p:sp>
    </p:spTree>
    <p:extLst>
      <p:ext uri="{BB962C8B-B14F-4D97-AF65-F5344CB8AC3E}">
        <p14:creationId xmlns:p14="http://schemas.microsoft.com/office/powerpoint/2010/main" val="1097222815"/>
      </p:ext>
    </p:extLst>
  </p:cSld>
  <p:clrMapOvr>
    <a:masterClrMapping/>
  </p:clrMapOvr>
  <p:extLst>
    <p:ext uri="{DCECCB84-F9BA-43D5-87BE-67443E8EF086}">
      <p15:sldGuideLst xmlns:p15="http://schemas.microsoft.com/office/powerpoint/2012/main">
        <p15:guide id="1" pos="4339"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kst ja pilt">
    <p:spTree>
      <p:nvGrpSpPr>
        <p:cNvPr id="1" name=""/>
        <p:cNvGrpSpPr/>
        <p:nvPr/>
      </p:nvGrpSpPr>
      <p:grpSpPr>
        <a:xfrm>
          <a:off x="0" y="0"/>
          <a:ext cx="0" cy="0"/>
          <a:chOff x="0" y="0"/>
          <a:chExt cx="0" cy="0"/>
        </a:xfrm>
      </p:grpSpPr>
      <p:sp>
        <p:nvSpPr>
          <p:cNvPr id="12" name="Text Placeholder 9"/>
          <p:cNvSpPr>
            <a:spLocks noGrp="1"/>
          </p:cNvSpPr>
          <p:nvPr>
            <p:ph type="body" sz="quarter" idx="13" hasCustomPrompt="1"/>
          </p:nvPr>
        </p:nvSpPr>
        <p:spPr>
          <a:xfrm>
            <a:off x="479425" y="549275"/>
            <a:ext cx="6044006" cy="755228"/>
          </a:xfrm>
          <a:prstGeom prst="rect">
            <a:avLst/>
          </a:prstGeom>
        </p:spPr>
        <p:txBody>
          <a:bodyPr lIns="0" tIns="0" rIns="0" bIns="0"/>
          <a:lstStyle>
            <a:lvl1pPr marL="0" marR="0" indent="0" algn="l" defTabSz="914400" rtl="0" eaLnBrk="1" fontAlgn="auto" latinLnBrk="0" hangingPunct="1">
              <a:lnSpc>
                <a:spcPct val="100000"/>
              </a:lnSpc>
              <a:spcBef>
                <a:spcPts val="0"/>
              </a:spcBef>
              <a:spcAft>
                <a:spcPts val="0"/>
              </a:spcAft>
              <a:buClrTx/>
              <a:buSzTx/>
              <a:buFont typeface="Arial"/>
              <a:buNone/>
              <a:tabLst/>
              <a:defRPr sz="2200" b="1" i="0" cap="all" baseline="0">
                <a:solidFill>
                  <a:srgbClr val="332B60"/>
                </a:solidFill>
                <a:latin typeface="Verdana" charset="0"/>
              </a:defRPr>
            </a:lvl1pPr>
            <a:lvl2pPr>
              <a:defRPr sz="2200" b="1" i="0"/>
            </a:lvl2pPr>
          </a:lstStyle>
          <a:p>
            <a:pPr lvl="0"/>
            <a:r>
              <a:rPr lang="et-EE"/>
              <a:t>Redigeeri juhtslaidi</a:t>
            </a:r>
          </a:p>
          <a:p>
            <a:pPr lvl="0"/>
            <a:r>
              <a:rPr lang="et-EE"/>
              <a:t>Vajadusel kahel real</a:t>
            </a:r>
            <a:endParaRPr lang="en-US"/>
          </a:p>
        </p:txBody>
      </p:sp>
      <p:sp>
        <p:nvSpPr>
          <p:cNvPr id="20" name="Picture Placeholder 19"/>
          <p:cNvSpPr>
            <a:spLocks noGrp="1"/>
          </p:cNvSpPr>
          <p:nvPr>
            <p:ph type="pic" sz="quarter" idx="17"/>
          </p:nvPr>
        </p:nvSpPr>
        <p:spPr>
          <a:xfrm>
            <a:off x="6888163" y="549276"/>
            <a:ext cx="4248151" cy="5219700"/>
          </a:xfrm>
          <a:prstGeom prst="rect">
            <a:avLst/>
          </a:prstGeom>
        </p:spPr>
        <p:txBody>
          <a:bodyPr/>
          <a:lstStyle>
            <a:lvl1pPr marL="228600" indent="-228600">
              <a:buClr>
                <a:schemeClr val="accent1"/>
              </a:buClr>
              <a:buFont typeface="Wingdings" panose="05000000000000000000" pitchFamily="2" charset="2"/>
              <a:buChar char="§"/>
              <a:defRPr sz="1800">
                <a:solidFill>
                  <a:srgbClr val="332B60"/>
                </a:solidFill>
              </a:defRPr>
            </a:lvl1pPr>
          </a:lstStyle>
          <a:p>
            <a:pPr lvl="0"/>
            <a:r>
              <a:rPr lang="en-US" noProof="0"/>
              <a:t>Click icon to add picture</a:t>
            </a:r>
          </a:p>
        </p:txBody>
      </p:sp>
      <p:sp>
        <p:nvSpPr>
          <p:cNvPr id="5" name="Text Placeholder 1"/>
          <p:cNvSpPr txBox="1">
            <a:spLocks/>
          </p:cNvSpPr>
          <p:nvPr userDrawn="1"/>
        </p:nvSpPr>
        <p:spPr>
          <a:xfrm>
            <a:off x="1836653" y="5972632"/>
            <a:ext cx="2761100" cy="175132"/>
          </a:xfrm>
          <a:prstGeom prst="rect">
            <a:avLst/>
          </a:prstGeom>
        </p:spPr>
        <p:txBody>
          <a:bodyPr lIns="0" tIns="0" rIns="0" bIns="0"/>
          <a:lstStyle>
            <a:lvl1pPr marL="0" marR="0" indent="0" algn="l" defTabSz="914400" rtl="0" eaLnBrk="1" fontAlgn="auto" latinLnBrk="0" hangingPunct="1">
              <a:lnSpc>
                <a:spcPct val="100000"/>
              </a:lnSpc>
              <a:spcBef>
                <a:spcPts val="0"/>
              </a:spcBef>
              <a:spcAft>
                <a:spcPts val="0"/>
              </a:spcAft>
              <a:buClrTx/>
              <a:buSzTx/>
              <a:buFont typeface="Arial"/>
              <a:buNone/>
              <a:tabLst/>
              <a:defRPr sz="2200" b="1" i="0" kern="1200" cap="all" baseline="0">
                <a:solidFill>
                  <a:schemeClr val="accent2"/>
                </a:solidFill>
                <a:latin typeface="Verdana" charset="0"/>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t-EE" altLang="en-US" sz="1200" b="0"/>
              <a:t>TALLINNA TEHNIKAÜLIKOOL</a:t>
            </a:r>
            <a:endParaRPr lang="en-US" altLang="en-US" sz="1200" b="0"/>
          </a:p>
        </p:txBody>
      </p:sp>
      <p:cxnSp>
        <p:nvCxnSpPr>
          <p:cNvPr id="6" name="Straight Connector 5"/>
          <p:cNvCxnSpPr/>
          <p:nvPr userDrawn="1"/>
        </p:nvCxnSpPr>
        <p:spPr>
          <a:xfrm>
            <a:off x="1698624" y="5775158"/>
            <a:ext cx="0" cy="57008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8" name="Text Placeholder 11"/>
          <p:cNvSpPr>
            <a:spLocks noGrp="1"/>
          </p:cNvSpPr>
          <p:nvPr>
            <p:ph type="body" sz="quarter" idx="16" hasCustomPrompt="1"/>
          </p:nvPr>
        </p:nvSpPr>
        <p:spPr>
          <a:xfrm>
            <a:off x="2171700" y="1628776"/>
            <a:ext cx="4351731" cy="4140199"/>
          </a:xfrm>
          <a:prstGeom prst="rect">
            <a:avLst/>
          </a:prstGeom>
        </p:spPr>
        <p:txBody>
          <a:bodyPr lIns="0" tIns="0" rIns="0" bIns="0"/>
          <a:lstStyle>
            <a:lvl1pPr marL="285750" marR="0" indent="-285750" algn="l" defTabSz="914400" rtl="0" eaLnBrk="1" fontAlgn="auto" latinLnBrk="0" hangingPunct="1">
              <a:lnSpc>
                <a:spcPct val="90000"/>
              </a:lnSpc>
              <a:spcBef>
                <a:spcPts val="1000"/>
              </a:spcBef>
              <a:spcAft>
                <a:spcPts val="0"/>
              </a:spcAft>
              <a:buClr>
                <a:srgbClr val="E4067E"/>
              </a:buClr>
              <a:buSzTx/>
              <a:buFont typeface="Wingdings" panose="05000000000000000000" pitchFamily="2" charset="2"/>
              <a:buChar char="§"/>
              <a:tabLst/>
              <a:defRPr sz="1800" baseline="0">
                <a:solidFill>
                  <a:srgbClr val="332B60"/>
                </a:solidFill>
                <a:latin typeface="Verdana" charset="0"/>
              </a:defRPr>
            </a:lvl1pPr>
            <a:lvl2pPr marL="685800" indent="-228600">
              <a:buClr>
                <a:srgbClr val="E4067E"/>
              </a:buClr>
              <a:buFont typeface="Wingdings" panose="05000000000000000000" pitchFamily="2" charset="2"/>
              <a:buChar char="§"/>
              <a:defRPr sz="1800">
                <a:solidFill>
                  <a:srgbClr val="332B60"/>
                </a:solidFill>
              </a:defRPr>
            </a:lvl2pPr>
            <a:lvl3pPr marL="1143000" indent="-228600">
              <a:buClr>
                <a:srgbClr val="E4067E"/>
              </a:buClr>
              <a:buFont typeface="Wingdings" panose="05000000000000000000" pitchFamily="2" charset="2"/>
              <a:buChar char="§"/>
              <a:defRPr sz="1800">
                <a:solidFill>
                  <a:srgbClr val="332B60"/>
                </a:solidFill>
              </a:defRPr>
            </a:lvl3pPr>
            <a:lvl4pPr marL="1600200" marR="0" indent="-285750" algn="l" defTabSz="914400" rtl="0" eaLnBrk="1" fontAlgn="base" latinLnBrk="0" hangingPunct="1">
              <a:lnSpc>
                <a:spcPct val="90000"/>
              </a:lnSpc>
              <a:spcBef>
                <a:spcPts val="500"/>
              </a:spcBef>
              <a:spcAft>
                <a:spcPct val="0"/>
              </a:spcAft>
              <a:buClr>
                <a:srgbClr val="E4067E"/>
              </a:buClr>
              <a:buSzTx/>
              <a:buFont typeface="Wingdings" panose="05000000000000000000" pitchFamily="2" charset="2"/>
              <a:buChar char="§"/>
              <a:tabLst/>
              <a:defRPr sz="1800">
                <a:solidFill>
                  <a:srgbClr val="332B60"/>
                </a:solidFill>
              </a:defRPr>
            </a:lvl4pPr>
            <a:lvl5pPr marL="2057400" marR="0" indent="-285750" algn="l" defTabSz="914400" rtl="0" eaLnBrk="1" fontAlgn="base" latinLnBrk="0" hangingPunct="1">
              <a:lnSpc>
                <a:spcPct val="90000"/>
              </a:lnSpc>
              <a:spcBef>
                <a:spcPts val="500"/>
              </a:spcBef>
              <a:spcAft>
                <a:spcPct val="0"/>
              </a:spcAft>
              <a:buClr>
                <a:srgbClr val="E4067E"/>
              </a:buClr>
              <a:buSzTx/>
              <a:buFont typeface="Wingdings" panose="05000000000000000000" pitchFamily="2" charset="2"/>
              <a:buChar char="§"/>
              <a:tabLst/>
              <a:defRPr sz="1800">
                <a:solidFill>
                  <a:srgbClr val="332B60"/>
                </a:solidFill>
              </a:defRPr>
            </a:lvl5pPr>
            <a:lvl6pPr marL="2514600" marR="0" indent="-285750" algn="l" defTabSz="914400" rtl="0" eaLnBrk="1" fontAlgn="base" latinLnBrk="0" hangingPunct="1">
              <a:lnSpc>
                <a:spcPct val="90000"/>
              </a:lnSpc>
              <a:spcBef>
                <a:spcPts val="500"/>
              </a:spcBef>
              <a:spcAft>
                <a:spcPct val="0"/>
              </a:spcAft>
              <a:buClr>
                <a:srgbClr val="E4067E"/>
              </a:buClr>
              <a:buSzTx/>
              <a:buFont typeface="Wingdings" panose="05000000000000000000" pitchFamily="2" charset="2"/>
              <a:buChar char="§"/>
              <a:tabLst/>
              <a:defRPr sz="1800">
                <a:solidFill>
                  <a:srgbClr val="332B60"/>
                </a:solidFill>
              </a:defRPr>
            </a:lvl6pPr>
            <a:lvl7pPr marL="2971800" marR="0" indent="-285750" algn="l" defTabSz="914400" rtl="0" eaLnBrk="1" fontAlgn="base" latinLnBrk="0" hangingPunct="1">
              <a:lnSpc>
                <a:spcPct val="90000"/>
              </a:lnSpc>
              <a:spcBef>
                <a:spcPts val="500"/>
              </a:spcBef>
              <a:spcAft>
                <a:spcPct val="0"/>
              </a:spcAft>
              <a:buClr>
                <a:srgbClr val="E4067E"/>
              </a:buClr>
              <a:buSzTx/>
              <a:buFont typeface="Wingdings" panose="05000000000000000000" pitchFamily="2" charset="2"/>
              <a:buChar char="§"/>
              <a:tabLst/>
              <a:defRPr sz="1800">
                <a:solidFill>
                  <a:srgbClr val="332B60"/>
                </a:solidFill>
              </a:defRPr>
            </a:lvl7pPr>
          </a:lstStyle>
          <a:p>
            <a:pPr lvl="0"/>
            <a:r>
              <a:rPr lang="et-EE"/>
              <a:t>Redigeeri juhtslaidi tekstilaade</a:t>
            </a:r>
          </a:p>
          <a:p>
            <a:pPr lvl="1"/>
            <a:r>
              <a:rPr lang="et-EE"/>
              <a:t>Redigeeri teksti</a:t>
            </a:r>
          </a:p>
          <a:p>
            <a:pPr lvl="2"/>
            <a:r>
              <a:rPr lang="et-EE"/>
              <a:t>Redigeeri teksti</a:t>
            </a:r>
          </a:p>
          <a:p>
            <a:pPr marL="1600200" marR="0" lvl="3" indent="-285750" algn="l" defTabSz="914400" rtl="0" eaLnBrk="1" fontAlgn="base" latinLnBrk="0" hangingPunct="1">
              <a:lnSpc>
                <a:spcPct val="90000"/>
              </a:lnSpc>
              <a:spcBef>
                <a:spcPts val="500"/>
              </a:spcBef>
              <a:spcAft>
                <a:spcPct val="0"/>
              </a:spcAft>
              <a:buClr>
                <a:srgbClr val="E4067E"/>
              </a:buClr>
              <a:buSzTx/>
              <a:buFont typeface="Wingdings" panose="05000000000000000000" pitchFamily="2" charset="2"/>
              <a:buChar char="§"/>
              <a:tabLst/>
              <a:defRPr/>
            </a:pPr>
            <a:r>
              <a:rPr lang="et-EE"/>
              <a:t>Redigeeri teksti</a:t>
            </a:r>
          </a:p>
          <a:p>
            <a:pPr marL="2057400" marR="0" lvl="4" indent="-285750" algn="l" defTabSz="914400" rtl="0" eaLnBrk="1" fontAlgn="base" latinLnBrk="0" hangingPunct="1">
              <a:lnSpc>
                <a:spcPct val="90000"/>
              </a:lnSpc>
              <a:spcBef>
                <a:spcPts val="500"/>
              </a:spcBef>
              <a:spcAft>
                <a:spcPct val="0"/>
              </a:spcAft>
              <a:buClr>
                <a:srgbClr val="E4067E"/>
              </a:buClr>
              <a:buSzTx/>
              <a:buFont typeface="Wingdings" panose="05000000000000000000" pitchFamily="2" charset="2"/>
              <a:buChar char="§"/>
              <a:tabLst/>
              <a:defRPr/>
            </a:pPr>
            <a:r>
              <a:rPr lang="et-EE"/>
              <a:t>Redigeeri teksti</a:t>
            </a:r>
          </a:p>
          <a:p>
            <a:pPr marL="2514600" marR="0" lvl="5" indent="-285750" algn="l" defTabSz="914400" rtl="0" eaLnBrk="1" fontAlgn="base" latinLnBrk="0" hangingPunct="1">
              <a:lnSpc>
                <a:spcPct val="90000"/>
              </a:lnSpc>
              <a:spcBef>
                <a:spcPts val="500"/>
              </a:spcBef>
              <a:spcAft>
                <a:spcPct val="0"/>
              </a:spcAft>
              <a:buClr>
                <a:srgbClr val="E4067E"/>
              </a:buClr>
              <a:buSzTx/>
              <a:buFont typeface="Wingdings" panose="05000000000000000000" pitchFamily="2" charset="2"/>
              <a:buChar char="§"/>
              <a:tabLst/>
              <a:defRPr/>
            </a:pPr>
            <a:r>
              <a:rPr lang="et-EE"/>
              <a:t>Redigeeri teksti</a:t>
            </a:r>
          </a:p>
          <a:p>
            <a:pPr marL="2971800" marR="0" lvl="6" indent="-285750" algn="l" defTabSz="914400" rtl="0" eaLnBrk="1" fontAlgn="base" latinLnBrk="0" hangingPunct="1">
              <a:lnSpc>
                <a:spcPct val="90000"/>
              </a:lnSpc>
              <a:spcBef>
                <a:spcPts val="500"/>
              </a:spcBef>
              <a:spcAft>
                <a:spcPct val="0"/>
              </a:spcAft>
              <a:buClr>
                <a:srgbClr val="E4067E"/>
              </a:buClr>
              <a:buSzTx/>
              <a:buFont typeface="Wingdings" panose="05000000000000000000" pitchFamily="2" charset="2"/>
              <a:buChar char="§"/>
              <a:tabLst/>
              <a:defRPr/>
            </a:pPr>
            <a:r>
              <a:rPr lang="et-EE"/>
              <a:t>Redigeeri teksti </a:t>
            </a:r>
          </a:p>
        </p:txBody>
      </p:sp>
      <p:sp>
        <p:nvSpPr>
          <p:cNvPr id="2" name="Date Placeholder 1">
            <a:extLst>
              <a:ext uri="{FF2B5EF4-FFF2-40B4-BE49-F238E27FC236}">
                <a16:creationId xmlns:a16="http://schemas.microsoft.com/office/drawing/2014/main" id="{696087B5-7C75-4969-AAA7-909584AB43A4}"/>
              </a:ext>
            </a:extLst>
          </p:cNvPr>
          <p:cNvSpPr>
            <a:spLocks noGrp="1"/>
          </p:cNvSpPr>
          <p:nvPr>
            <p:ph type="dt" sz="half" idx="18"/>
          </p:nvPr>
        </p:nvSpPr>
        <p:spPr/>
        <p:txBody>
          <a:bodyPr/>
          <a:lstStyle/>
          <a:p>
            <a:fld id="{744980F1-5CA6-4E0E-A6F1-BBF08216DBD9}" type="datetime1">
              <a:rPr lang="et-EE" smtClean="0"/>
              <a:t>19.12.2025</a:t>
            </a:fld>
            <a:endParaRPr lang="et-EE"/>
          </a:p>
        </p:txBody>
      </p:sp>
      <p:sp>
        <p:nvSpPr>
          <p:cNvPr id="3" name="Footer Placeholder 2">
            <a:extLst>
              <a:ext uri="{FF2B5EF4-FFF2-40B4-BE49-F238E27FC236}">
                <a16:creationId xmlns:a16="http://schemas.microsoft.com/office/drawing/2014/main" id="{88F6E396-2383-46E2-8C97-14BF807105A8}"/>
              </a:ext>
            </a:extLst>
          </p:cNvPr>
          <p:cNvSpPr>
            <a:spLocks noGrp="1"/>
          </p:cNvSpPr>
          <p:nvPr>
            <p:ph type="ftr" sz="quarter" idx="19"/>
          </p:nvPr>
        </p:nvSpPr>
        <p:spPr/>
        <p:txBody>
          <a:bodyPr/>
          <a:lstStyle/>
          <a:p>
            <a:endParaRPr lang="et-EE"/>
          </a:p>
        </p:txBody>
      </p:sp>
      <p:sp>
        <p:nvSpPr>
          <p:cNvPr id="4" name="Slide Number Placeholder 3">
            <a:extLst>
              <a:ext uri="{FF2B5EF4-FFF2-40B4-BE49-F238E27FC236}">
                <a16:creationId xmlns:a16="http://schemas.microsoft.com/office/drawing/2014/main" id="{8A0A38CA-DF74-4C73-852C-ABF5B513778C}"/>
              </a:ext>
            </a:extLst>
          </p:cNvPr>
          <p:cNvSpPr>
            <a:spLocks noGrp="1"/>
          </p:cNvSpPr>
          <p:nvPr>
            <p:ph type="sldNum" sz="quarter" idx="20"/>
          </p:nvPr>
        </p:nvSpPr>
        <p:spPr/>
        <p:txBody>
          <a:bodyPr/>
          <a:lstStyle/>
          <a:p>
            <a:fld id="{65544B27-CF0D-4861-9E95-57641F09AF00}" type="slidenum">
              <a:rPr lang="et-EE" smtClean="0"/>
              <a:t>‹#›</a:t>
            </a:fld>
            <a:endParaRPr lang="et-EE"/>
          </a:p>
        </p:txBody>
      </p:sp>
    </p:spTree>
    <p:extLst>
      <p:ext uri="{BB962C8B-B14F-4D97-AF65-F5344CB8AC3E}">
        <p14:creationId xmlns:p14="http://schemas.microsoft.com/office/powerpoint/2010/main" val="239501077"/>
      </p:ext>
    </p:extLst>
  </p:cSld>
  <p:clrMapOvr>
    <a:masterClrMapping/>
  </p:clrMapOvr>
  <p:extLst>
    <p:ext uri="{DCECCB84-F9BA-43D5-87BE-67443E8EF086}">
      <p15:sldGuideLst xmlns:p15="http://schemas.microsoft.com/office/powerpoint/2012/main">
        <p15:guide id="1" pos="4339"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 graafikut">
    <p:spTree>
      <p:nvGrpSpPr>
        <p:cNvPr id="1" name=""/>
        <p:cNvGrpSpPr/>
        <p:nvPr/>
      </p:nvGrpSpPr>
      <p:grpSpPr>
        <a:xfrm>
          <a:off x="0" y="0"/>
          <a:ext cx="0" cy="0"/>
          <a:chOff x="0" y="0"/>
          <a:chExt cx="0" cy="0"/>
        </a:xfrm>
      </p:grpSpPr>
      <p:sp>
        <p:nvSpPr>
          <p:cNvPr id="14" name="Text Placeholder 11"/>
          <p:cNvSpPr>
            <a:spLocks noGrp="1"/>
          </p:cNvSpPr>
          <p:nvPr>
            <p:ph type="body" sz="quarter" idx="17" hasCustomPrompt="1"/>
          </p:nvPr>
        </p:nvSpPr>
        <p:spPr>
          <a:xfrm>
            <a:off x="2171700" y="5204389"/>
            <a:ext cx="4351731" cy="570769"/>
          </a:xfrm>
          <a:prstGeom prst="rect">
            <a:avLst/>
          </a:prstGeom>
        </p:spPr>
        <p:txBody>
          <a:bodyPr lIns="0" tIns="0" rIns="0" bIns="0"/>
          <a:lstStyle>
            <a:lvl1pPr marL="228600" marR="0" indent="-228600" algn="l" defTabSz="914400" rtl="0" eaLnBrk="1" fontAlgn="auto" latinLnBrk="0" hangingPunct="1">
              <a:lnSpc>
                <a:spcPct val="90000"/>
              </a:lnSpc>
              <a:spcBef>
                <a:spcPts val="1000"/>
              </a:spcBef>
              <a:spcAft>
                <a:spcPts val="0"/>
              </a:spcAft>
              <a:buClrTx/>
              <a:buSzTx/>
              <a:buFont typeface="Arial"/>
              <a:buNone/>
              <a:tabLst/>
              <a:defRPr sz="1800" baseline="0">
                <a:solidFill>
                  <a:srgbClr val="332B60"/>
                </a:solidFill>
                <a:latin typeface="Verdana" charset="0"/>
              </a:defRPr>
            </a:lvl1pPr>
          </a:lstStyle>
          <a:p>
            <a:pPr lvl="0"/>
            <a:r>
              <a:rPr lang="et-EE"/>
              <a:t>Redigeeri juhtslaidi tekstilaade</a:t>
            </a:r>
          </a:p>
        </p:txBody>
      </p:sp>
      <p:sp>
        <p:nvSpPr>
          <p:cNvPr id="8" name="Text Placeholder 9"/>
          <p:cNvSpPr>
            <a:spLocks noGrp="1"/>
          </p:cNvSpPr>
          <p:nvPr>
            <p:ph type="body" sz="quarter" idx="13" hasCustomPrompt="1"/>
          </p:nvPr>
        </p:nvSpPr>
        <p:spPr>
          <a:xfrm>
            <a:off x="479425" y="558471"/>
            <a:ext cx="10656888" cy="755228"/>
          </a:xfrm>
          <a:prstGeom prst="rect">
            <a:avLst/>
          </a:prstGeom>
        </p:spPr>
        <p:txBody>
          <a:bodyPr lIns="0" tIns="0" rIns="0" bIns="0"/>
          <a:lstStyle>
            <a:lvl1pPr marL="0" marR="0" indent="0" algn="l" defTabSz="914400" rtl="0" eaLnBrk="1" fontAlgn="auto" latinLnBrk="0" hangingPunct="1">
              <a:lnSpc>
                <a:spcPct val="100000"/>
              </a:lnSpc>
              <a:spcBef>
                <a:spcPts val="0"/>
              </a:spcBef>
              <a:spcAft>
                <a:spcPts val="0"/>
              </a:spcAft>
              <a:buClrTx/>
              <a:buSzTx/>
              <a:buFont typeface="Arial"/>
              <a:buNone/>
              <a:tabLst/>
              <a:defRPr sz="2200" b="1" i="0" cap="all" baseline="0">
                <a:solidFill>
                  <a:srgbClr val="332B60"/>
                </a:solidFill>
                <a:latin typeface="Verdana" charset="0"/>
              </a:defRPr>
            </a:lvl1pPr>
          </a:lstStyle>
          <a:p>
            <a:pPr lvl="0"/>
            <a:r>
              <a:rPr lang="et-EE"/>
              <a:t>Redigeeri juhtslaidi</a:t>
            </a:r>
          </a:p>
          <a:p>
            <a:pPr lvl="0"/>
            <a:r>
              <a:rPr lang="et-EE"/>
              <a:t>Vajadusel kahel real</a:t>
            </a:r>
            <a:endParaRPr lang="en-US"/>
          </a:p>
        </p:txBody>
      </p:sp>
      <p:sp>
        <p:nvSpPr>
          <p:cNvPr id="20" name="Text Placeholder 11"/>
          <p:cNvSpPr>
            <a:spLocks noGrp="1"/>
          </p:cNvSpPr>
          <p:nvPr>
            <p:ph type="body" sz="quarter" idx="21"/>
          </p:nvPr>
        </p:nvSpPr>
        <p:spPr>
          <a:xfrm>
            <a:off x="6888164" y="5204389"/>
            <a:ext cx="4248542" cy="570769"/>
          </a:xfrm>
          <a:prstGeom prst="rect">
            <a:avLst/>
          </a:prstGeom>
        </p:spPr>
        <p:txBody>
          <a:bodyPr lIns="0" tIns="0" rIns="0" bIns="0"/>
          <a:lstStyle>
            <a:lvl1pPr marL="228600" marR="0" indent="-228600" algn="l" defTabSz="914400" rtl="0" eaLnBrk="1" fontAlgn="auto" latinLnBrk="0" hangingPunct="1">
              <a:lnSpc>
                <a:spcPct val="90000"/>
              </a:lnSpc>
              <a:spcBef>
                <a:spcPts val="1000"/>
              </a:spcBef>
              <a:spcAft>
                <a:spcPts val="0"/>
              </a:spcAft>
              <a:buClrTx/>
              <a:buSzTx/>
              <a:buFont typeface="Arial"/>
              <a:buNone/>
              <a:tabLst/>
              <a:defRPr sz="1800" baseline="0">
                <a:solidFill>
                  <a:srgbClr val="332B60"/>
                </a:solidFill>
                <a:latin typeface="Verdana" charset="0"/>
              </a:defRPr>
            </a:lvl1pPr>
          </a:lstStyle>
          <a:p>
            <a:pPr lvl="0"/>
            <a:r>
              <a:rPr lang="en-US"/>
              <a:t>Edit Master text styles</a:t>
            </a:r>
          </a:p>
        </p:txBody>
      </p:sp>
      <p:sp>
        <p:nvSpPr>
          <p:cNvPr id="3" name="Chart Placeholder 2"/>
          <p:cNvSpPr>
            <a:spLocks noGrp="1"/>
          </p:cNvSpPr>
          <p:nvPr>
            <p:ph type="chart" sz="quarter" idx="22"/>
          </p:nvPr>
        </p:nvSpPr>
        <p:spPr>
          <a:xfrm>
            <a:off x="2171701" y="1628776"/>
            <a:ext cx="4351338" cy="3336330"/>
          </a:xfrm>
          <a:prstGeom prst="rect">
            <a:avLst/>
          </a:prstGeom>
        </p:spPr>
        <p:txBody>
          <a:bodyPr/>
          <a:lstStyle>
            <a:lvl1pPr marL="228600" indent="-228600">
              <a:buClr>
                <a:schemeClr val="accent1"/>
              </a:buClr>
              <a:buFont typeface="Wingdings" panose="05000000000000000000" pitchFamily="2" charset="2"/>
              <a:buChar char="§"/>
              <a:defRPr sz="1800">
                <a:solidFill>
                  <a:srgbClr val="332B60"/>
                </a:solidFill>
              </a:defRPr>
            </a:lvl1pPr>
          </a:lstStyle>
          <a:p>
            <a:pPr lvl="0"/>
            <a:r>
              <a:rPr lang="en-US" noProof="0"/>
              <a:t>Click icon to add chart</a:t>
            </a:r>
          </a:p>
        </p:txBody>
      </p:sp>
      <p:sp>
        <p:nvSpPr>
          <p:cNvPr id="5" name="Chart Placeholder 4"/>
          <p:cNvSpPr>
            <a:spLocks noGrp="1"/>
          </p:cNvSpPr>
          <p:nvPr>
            <p:ph type="chart" sz="quarter" idx="23" hasCustomPrompt="1"/>
          </p:nvPr>
        </p:nvSpPr>
        <p:spPr>
          <a:xfrm>
            <a:off x="6888163" y="1628775"/>
            <a:ext cx="4248150" cy="3336331"/>
          </a:xfrm>
          <a:prstGeom prst="rect">
            <a:avLst/>
          </a:prstGeom>
        </p:spPr>
        <p:txBody>
          <a:bodyPr/>
          <a:lstStyle>
            <a:lvl1pPr marL="228600" indent="-228600">
              <a:buClr>
                <a:schemeClr val="accent1"/>
              </a:buClr>
              <a:buFont typeface="Wingdings" panose="05000000000000000000" pitchFamily="2" charset="2"/>
              <a:buChar char="§"/>
              <a:defRPr sz="1800">
                <a:solidFill>
                  <a:srgbClr val="332B60"/>
                </a:solidFill>
              </a:defRPr>
            </a:lvl1pPr>
          </a:lstStyle>
          <a:p>
            <a:pPr lvl="0"/>
            <a:r>
              <a:rPr lang="et-EE" noProof="0"/>
              <a:t>Diagrammi lisamiseks klõpsake ikooni</a:t>
            </a:r>
            <a:endParaRPr lang="en-US" noProof="0"/>
          </a:p>
        </p:txBody>
      </p:sp>
      <p:sp>
        <p:nvSpPr>
          <p:cNvPr id="7" name="Text Placeholder 1"/>
          <p:cNvSpPr txBox="1">
            <a:spLocks/>
          </p:cNvSpPr>
          <p:nvPr userDrawn="1"/>
        </p:nvSpPr>
        <p:spPr>
          <a:xfrm>
            <a:off x="1836653" y="5972632"/>
            <a:ext cx="2761100" cy="175132"/>
          </a:xfrm>
          <a:prstGeom prst="rect">
            <a:avLst/>
          </a:prstGeom>
        </p:spPr>
        <p:txBody>
          <a:bodyPr lIns="0" tIns="0" rIns="0" bIns="0"/>
          <a:lstStyle>
            <a:lvl1pPr marL="0" marR="0" indent="0" algn="l" defTabSz="914400" rtl="0" eaLnBrk="1" fontAlgn="auto" latinLnBrk="0" hangingPunct="1">
              <a:lnSpc>
                <a:spcPct val="100000"/>
              </a:lnSpc>
              <a:spcBef>
                <a:spcPts val="0"/>
              </a:spcBef>
              <a:spcAft>
                <a:spcPts val="0"/>
              </a:spcAft>
              <a:buClrTx/>
              <a:buSzTx/>
              <a:buFont typeface="Arial"/>
              <a:buNone/>
              <a:tabLst/>
              <a:defRPr sz="2200" b="1" i="0" kern="1200" cap="all" baseline="0">
                <a:solidFill>
                  <a:schemeClr val="accent2"/>
                </a:solidFill>
                <a:latin typeface="Verdana" charset="0"/>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t-EE" altLang="en-US" sz="1200" b="0"/>
              <a:t>TALLINNA TEHNIKAÜLIKOOL</a:t>
            </a:r>
            <a:endParaRPr lang="en-US" altLang="en-US" sz="1200" b="0"/>
          </a:p>
        </p:txBody>
      </p:sp>
      <p:cxnSp>
        <p:nvCxnSpPr>
          <p:cNvPr id="9" name="Straight Connector 8"/>
          <p:cNvCxnSpPr/>
          <p:nvPr userDrawn="1"/>
        </p:nvCxnSpPr>
        <p:spPr>
          <a:xfrm>
            <a:off x="1698624" y="5775158"/>
            <a:ext cx="0" cy="57008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Date Placeholder 1">
            <a:extLst>
              <a:ext uri="{FF2B5EF4-FFF2-40B4-BE49-F238E27FC236}">
                <a16:creationId xmlns:a16="http://schemas.microsoft.com/office/drawing/2014/main" id="{04FE7DAC-166A-4FBB-BE03-BA8D4CC8E9C4}"/>
              </a:ext>
            </a:extLst>
          </p:cNvPr>
          <p:cNvSpPr>
            <a:spLocks noGrp="1"/>
          </p:cNvSpPr>
          <p:nvPr>
            <p:ph type="dt" sz="half" idx="24"/>
          </p:nvPr>
        </p:nvSpPr>
        <p:spPr/>
        <p:txBody>
          <a:bodyPr/>
          <a:lstStyle/>
          <a:p>
            <a:fld id="{12EF872E-2BE0-4003-BEBA-78B6EEFBE339}" type="datetime1">
              <a:rPr lang="et-EE" smtClean="0"/>
              <a:t>19.12.2025</a:t>
            </a:fld>
            <a:endParaRPr lang="et-EE"/>
          </a:p>
        </p:txBody>
      </p:sp>
      <p:sp>
        <p:nvSpPr>
          <p:cNvPr id="4" name="Footer Placeholder 3">
            <a:extLst>
              <a:ext uri="{FF2B5EF4-FFF2-40B4-BE49-F238E27FC236}">
                <a16:creationId xmlns:a16="http://schemas.microsoft.com/office/drawing/2014/main" id="{EAD54610-AF7C-45A7-9583-B44D64B50148}"/>
              </a:ext>
            </a:extLst>
          </p:cNvPr>
          <p:cNvSpPr>
            <a:spLocks noGrp="1"/>
          </p:cNvSpPr>
          <p:nvPr>
            <p:ph type="ftr" sz="quarter" idx="25"/>
          </p:nvPr>
        </p:nvSpPr>
        <p:spPr/>
        <p:txBody>
          <a:bodyPr/>
          <a:lstStyle/>
          <a:p>
            <a:endParaRPr lang="et-EE"/>
          </a:p>
        </p:txBody>
      </p:sp>
      <p:sp>
        <p:nvSpPr>
          <p:cNvPr id="6" name="Slide Number Placeholder 5">
            <a:extLst>
              <a:ext uri="{FF2B5EF4-FFF2-40B4-BE49-F238E27FC236}">
                <a16:creationId xmlns:a16="http://schemas.microsoft.com/office/drawing/2014/main" id="{A87D74D9-0242-406A-ACCA-AD1AD7BB9451}"/>
              </a:ext>
            </a:extLst>
          </p:cNvPr>
          <p:cNvSpPr>
            <a:spLocks noGrp="1"/>
          </p:cNvSpPr>
          <p:nvPr>
            <p:ph type="sldNum" sz="quarter" idx="26"/>
          </p:nvPr>
        </p:nvSpPr>
        <p:spPr/>
        <p:txBody>
          <a:bodyPr/>
          <a:lstStyle/>
          <a:p>
            <a:fld id="{65544B27-CF0D-4861-9E95-57641F09AF00}" type="slidenum">
              <a:rPr lang="et-EE" smtClean="0"/>
              <a:t>‹#›</a:t>
            </a:fld>
            <a:endParaRPr lang="et-EE"/>
          </a:p>
        </p:txBody>
      </p:sp>
    </p:spTree>
    <p:extLst>
      <p:ext uri="{BB962C8B-B14F-4D97-AF65-F5344CB8AC3E}">
        <p14:creationId xmlns:p14="http://schemas.microsoft.com/office/powerpoint/2010/main" val="31405577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kolm pilti">
    <p:spTree>
      <p:nvGrpSpPr>
        <p:cNvPr id="1" name=""/>
        <p:cNvGrpSpPr/>
        <p:nvPr/>
      </p:nvGrpSpPr>
      <p:grpSpPr>
        <a:xfrm>
          <a:off x="0" y="0"/>
          <a:ext cx="0" cy="0"/>
          <a:chOff x="0" y="0"/>
          <a:chExt cx="0" cy="0"/>
        </a:xfrm>
      </p:grpSpPr>
      <p:sp>
        <p:nvSpPr>
          <p:cNvPr id="7" name="Picture Placeholder 19"/>
          <p:cNvSpPr>
            <a:spLocks noGrp="1"/>
          </p:cNvSpPr>
          <p:nvPr>
            <p:ph type="pic" sz="quarter" idx="17"/>
          </p:nvPr>
        </p:nvSpPr>
        <p:spPr>
          <a:xfrm>
            <a:off x="2171700" y="549276"/>
            <a:ext cx="5109317" cy="5219700"/>
          </a:xfrm>
          <a:prstGeom prst="rect">
            <a:avLst/>
          </a:prstGeom>
        </p:spPr>
        <p:txBody>
          <a:bodyPr/>
          <a:lstStyle>
            <a:lvl1pPr marL="228600" indent="-228600">
              <a:buClr>
                <a:schemeClr val="accent1"/>
              </a:buClr>
              <a:buFont typeface="Wingdings" panose="05000000000000000000" pitchFamily="2" charset="2"/>
              <a:buChar char="§"/>
              <a:defRPr sz="1800">
                <a:solidFill>
                  <a:srgbClr val="332B60"/>
                </a:solidFill>
              </a:defRPr>
            </a:lvl1pPr>
          </a:lstStyle>
          <a:p>
            <a:pPr lvl="0"/>
            <a:r>
              <a:rPr lang="en-US" noProof="0"/>
              <a:t>Click icon to add picture</a:t>
            </a:r>
          </a:p>
        </p:txBody>
      </p:sp>
      <p:sp>
        <p:nvSpPr>
          <p:cNvPr id="10" name="Picture Placeholder 19"/>
          <p:cNvSpPr>
            <a:spLocks noGrp="1"/>
          </p:cNvSpPr>
          <p:nvPr>
            <p:ph type="pic" sz="quarter" idx="19"/>
          </p:nvPr>
        </p:nvSpPr>
        <p:spPr>
          <a:xfrm>
            <a:off x="7511753" y="3459344"/>
            <a:ext cx="3624561" cy="2309631"/>
          </a:xfrm>
          <a:prstGeom prst="rect">
            <a:avLst/>
          </a:prstGeom>
        </p:spPr>
        <p:txBody>
          <a:bodyPr/>
          <a:lstStyle>
            <a:lvl1pPr marL="228600" indent="-228600">
              <a:buClr>
                <a:schemeClr val="accent1"/>
              </a:buClr>
              <a:buFont typeface="Wingdings" panose="05000000000000000000" pitchFamily="2" charset="2"/>
              <a:buChar char="§"/>
              <a:defRPr sz="1800">
                <a:solidFill>
                  <a:srgbClr val="332B60"/>
                </a:solidFill>
              </a:defRPr>
            </a:lvl1pPr>
          </a:lstStyle>
          <a:p>
            <a:pPr lvl="0"/>
            <a:r>
              <a:rPr lang="en-US" noProof="0"/>
              <a:t>Click icon to add picture</a:t>
            </a:r>
          </a:p>
        </p:txBody>
      </p:sp>
      <p:sp>
        <p:nvSpPr>
          <p:cNvPr id="11" name="Picture Placeholder 19"/>
          <p:cNvSpPr>
            <a:spLocks noGrp="1"/>
          </p:cNvSpPr>
          <p:nvPr>
            <p:ph type="pic" sz="quarter" idx="20"/>
          </p:nvPr>
        </p:nvSpPr>
        <p:spPr>
          <a:xfrm>
            <a:off x="7511753" y="549275"/>
            <a:ext cx="3624561" cy="2709564"/>
          </a:xfrm>
          <a:prstGeom prst="rect">
            <a:avLst/>
          </a:prstGeom>
        </p:spPr>
        <p:txBody>
          <a:bodyPr/>
          <a:lstStyle>
            <a:lvl1pPr marL="228600" indent="-228600">
              <a:buClr>
                <a:schemeClr val="accent1"/>
              </a:buClr>
              <a:buFont typeface="Wingdings" panose="05000000000000000000" pitchFamily="2" charset="2"/>
              <a:buChar char="§"/>
              <a:defRPr sz="1800">
                <a:solidFill>
                  <a:srgbClr val="332B60"/>
                </a:solidFill>
              </a:defRPr>
            </a:lvl1pPr>
          </a:lstStyle>
          <a:p>
            <a:pPr lvl="0"/>
            <a:r>
              <a:rPr lang="en-US" noProof="0"/>
              <a:t>Click icon to add picture</a:t>
            </a:r>
          </a:p>
        </p:txBody>
      </p:sp>
      <p:sp>
        <p:nvSpPr>
          <p:cNvPr id="5" name="Text Placeholder 1"/>
          <p:cNvSpPr txBox="1">
            <a:spLocks/>
          </p:cNvSpPr>
          <p:nvPr userDrawn="1"/>
        </p:nvSpPr>
        <p:spPr>
          <a:xfrm>
            <a:off x="1836653" y="5972632"/>
            <a:ext cx="2761100" cy="175132"/>
          </a:xfrm>
          <a:prstGeom prst="rect">
            <a:avLst/>
          </a:prstGeom>
        </p:spPr>
        <p:txBody>
          <a:bodyPr lIns="0" tIns="0" rIns="0" bIns="0"/>
          <a:lstStyle>
            <a:lvl1pPr marL="0" marR="0" indent="0" algn="l" defTabSz="914400" rtl="0" eaLnBrk="1" fontAlgn="auto" latinLnBrk="0" hangingPunct="1">
              <a:lnSpc>
                <a:spcPct val="100000"/>
              </a:lnSpc>
              <a:spcBef>
                <a:spcPts val="0"/>
              </a:spcBef>
              <a:spcAft>
                <a:spcPts val="0"/>
              </a:spcAft>
              <a:buClrTx/>
              <a:buSzTx/>
              <a:buFont typeface="Arial"/>
              <a:buNone/>
              <a:tabLst/>
              <a:defRPr sz="2200" b="1" i="0" kern="1200" cap="all" baseline="0">
                <a:solidFill>
                  <a:schemeClr val="accent2"/>
                </a:solidFill>
                <a:latin typeface="Verdana" charset="0"/>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t-EE" altLang="en-US" sz="1200" b="0"/>
              <a:t>TALLINNA TEHNIKAÜLIKOOL</a:t>
            </a:r>
            <a:endParaRPr lang="en-US" altLang="en-US" sz="1200" b="0"/>
          </a:p>
        </p:txBody>
      </p:sp>
      <p:cxnSp>
        <p:nvCxnSpPr>
          <p:cNvPr id="6" name="Straight Connector 8"/>
          <p:cNvCxnSpPr/>
          <p:nvPr userDrawn="1"/>
        </p:nvCxnSpPr>
        <p:spPr>
          <a:xfrm>
            <a:off x="1698624" y="5775158"/>
            <a:ext cx="0" cy="57008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Date Placeholder 1">
            <a:extLst>
              <a:ext uri="{FF2B5EF4-FFF2-40B4-BE49-F238E27FC236}">
                <a16:creationId xmlns:a16="http://schemas.microsoft.com/office/drawing/2014/main" id="{BEFF35C7-EF3D-455E-866A-441F4248836E}"/>
              </a:ext>
            </a:extLst>
          </p:cNvPr>
          <p:cNvSpPr>
            <a:spLocks noGrp="1"/>
          </p:cNvSpPr>
          <p:nvPr>
            <p:ph type="dt" sz="half" idx="21"/>
          </p:nvPr>
        </p:nvSpPr>
        <p:spPr/>
        <p:txBody>
          <a:bodyPr/>
          <a:lstStyle/>
          <a:p>
            <a:fld id="{DD5AD732-CB03-4123-9A81-58B60B3124E4}" type="datetime1">
              <a:rPr lang="et-EE" smtClean="0"/>
              <a:t>19.12.2025</a:t>
            </a:fld>
            <a:endParaRPr lang="et-EE"/>
          </a:p>
        </p:txBody>
      </p:sp>
      <p:sp>
        <p:nvSpPr>
          <p:cNvPr id="3" name="Footer Placeholder 2">
            <a:extLst>
              <a:ext uri="{FF2B5EF4-FFF2-40B4-BE49-F238E27FC236}">
                <a16:creationId xmlns:a16="http://schemas.microsoft.com/office/drawing/2014/main" id="{360DC3C3-A9E6-47B2-B6A2-CF54F59A9A0A}"/>
              </a:ext>
            </a:extLst>
          </p:cNvPr>
          <p:cNvSpPr>
            <a:spLocks noGrp="1"/>
          </p:cNvSpPr>
          <p:nvPr>
            <p:ph type="ftr" sz="quarter" idx="22"/>
          </p:nvPr>
        </p:nvSpPr>
        <p:spPr/>
        <p:txBody>
          <a:bodyPr/>
          <a:lstStyle/>
          <a:p>
            <a:endParaRPr lang="et-EE"/>
          </a:p>
        </p:txBody>
      </p:sp>
      <p:sp>
        <p:nvSpPr>
          <p:cNvPr id="4" name="Slide Number Placeholder 3">
            <a:extLst>
              <a:ext uri="{FF2B5EF4-FFF2-40B4-BE49-F238E27FC236}">
                <a16:creationId xmlns:a16="http://schemas.microsoft.com/office/drawing/2014/main" id="{DDE424CD-5347-48B9-A57E-300BF3B04C21}"/>
              </a:ext>
            </a:extLst>
          </p:cNvPr>
          <p:cNvSpPr>
            <a:spLocks noGrp="1"/>
          </p:cNvSpPr>
          <p:nvPr>
            <p:ph type="sldNum" sz="quarter" idx="23"/>
          </p:nvPr>
        </p:nvSpPr>
        <p:spPr/>
        <p:txBody>
          <a:bodyPr/>
          <a:lstStyle/>
          <a:p>
            <a:fld id="{65544B27-CF0D-4861-9E95-57641F09AF00}" type="slidenum">
              <a:rPr lang="et-EE" smtClean="0"/>
              <a:t>‹#›</a:t>
            </a:fld>
            <a:endParaRPr lang="et-EE"/>
          </a:p>
        </p:txBody>
      </p:sp>
    </p:spTree>
    <p:extLst>
      <p:ext uri="{BB962C8B-B14F-4D97-AF65-F5344CB8AC3E}">
        <p14:creationId xmlns:p14="http://schemas.microsoft.com/office/powerpoint/2010/main" val="18047872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abel">
    <p:spTree>
      <p:nvGrpSpPr>
        <p:cNvPr id="1" name=""/>
        <p:cNvGrpSpPr/>
        <p:nvPr/>
      </p:nvGrpSpPr>
      <p:grpSpPr>
        <a:xfrm>
          <a:off x="0" y="0"/>
          <a:ext cx="0" cy="0"/>
          <a:chOff x="0" y="0"/>
          <a:chExt cx="0" cy="0"/>
        </a:xfrm>
      </p:grpSpPr>
      <p:sp>
        <p:nvSpPr>
          <p:cNvPr id="8" name="Text Placeholder 9"/>
          <p:cNvSpPr>
            <a:spLocks noGrp="1"/>
          </p:cNvSpPr>
          <p:nvPr>
            <p:ph type="body" sz="quarter" idx="13" hasCustomPrompt="1"/>
          </p:nvPr>
        </p:nvSpPr>
        <p:spPr>
          <a:xfrm>
            <a:off x="479425" y="551545"/>
            <a:ext cx="10656888" cy="836666"/>
          </a:xfrm>
          <a:prstGeom prst="rect">
            <a:avLst/>
          </a:prstGeom>
        </p:spPr>
        <p:txBody>
          <a:bodyPr lIns="0" tIns="0" rIns="0" bIns="0"/>
          <a:lstStyle>
            <a:lvl1pPr marL="0" marR="0" indent="0" algn="l" defTabSz="914400" rtl="0" eaLnBrk="1" fontAlgn="auto" latinLnBrk="0" hangingPunct="1">
              <a:lnSpc>
                <a:spcPct val="100000"/>
              </a:lnSpc>
              <a:spcBef>
                <a:spcPts val="0"/>
              </a:spcBef>
              <a:spcAft>
                <a:spcPts val="0"/>
              </a:spcAft>
              <a:buClrTx/>
              <a:buSzTx/>
              <a:buFont typeface="Arial"/>
              <a:buNone/>
              <a:tabLst/>
              <a:defRPr sz="2200" b="1" i="0" cap="all" baseline="0">
                <a:solidFill>
                  <a:srgbClr val="332B60"/>
                </a:solidFill>
                <a:latin typeface="Verdana" charset="0"/>
              </a:defRPr>
            </a:lvl1pPr>
            <a:lvl2pPr>
              <a:defRPr sz="2500" b="1" i="0"/>
            </a:lvl2pPr>
          </a:lstStyle>
          <a:p>
            <a:pPr lvl="0"/>
            <a:r>
              <a:rPr lang="et-EE"/>
              <a:t>Redigeeri juhtslaidi</a:t>
            </a:r>
          </a:p>
          <a:p>
            <a:pPr lvl="0"/>
            <a:r>
              <a:rPr lang="et-EE"/>
              <a:t>Vajadusel kahel real</a:t>
            </a:r>
            <a:endParaRPr lang="en-US"/>
          </a:p>
        </p:txBody>
      </p:sp>
      <p:sp>
        <p:nvSpPr>
          <p:cNvPr id="7" name="Table Placeholder 6"/>
          <p:cNvSpPr>
            <a:spLocks noGrp="1"/>
          </p:cNvSpPr>
          <p:nvPr>
            <p:ph type="tbl" sz="quarter" idx="23"/>
          </p:nvPr>
        </p:nvSpPr>
        <p:spPr>
          <a:xfrm>
            <a:off x="2171700" y="1628776"/>
            <a:ext cx="8964613" cy="4140200"/>
          </a:xfrm>
          <a:prstGeom prst="rect">
            <a:avLst/>
          </a:prstGeom>
        </p:spPr>
        <p:txBody>
          <a:bodyPr/>
          <a:lstStyle>
            <a:lvl1pPr>
              <a:defRPr sz="1800" baseline="0">
                <a:solidFill>
                  <a:schemeClr val="bg1"/>
                </a:solidFill>
                <a:latin typeface="Verdana" charset="0"/>
              </a:defRPr>
            </a:lvl1pPr>
          </a:lstStyle>
          <a:p>
            <a:pPr lvl="0"/>
            <a:r>
              <a:rPr lang="en-US" noProof="0"/>
              <a:t>Click icon to add table</a:t>
            </a:r>
          </a:p>
        </p:txBody>
      </p:sp>
      <p:sp>
        <p:nvSpPr>
          <p:cNvPr id="4" name="Text Placeholder 1"/>
          <p:cNvSpPr txBox="1">
            <a:spLocks/>
          </p:cNvSpPr>
          <p:nvPr userDrawn="1"/>
        </p:nvSpPr>
        <p:spPr>
          <a:xfrm>
            <a:off x="1836653" y="5972632"/>
            <a:ext cx="2761100" cy="175132"/>
          </a:xfrm>
          <a:prstGeom prst="rect">
            <a:avLst/>
          </a:prstGeom>
        </p:spPr>
        <p:txBody>
          <a:bodyPr lIns="0" tIns="0" rIns="0" bIns="0"/>
          <a:lstStyle>
            <a:lvl1pPr marL="0" marR="0" indent="0" algn="l" defTabSz="914400" rtl="0" eaLnBrk="1" fontAlgn="auto" latinLnBrk="0" hangingPunct="1">
              <a:lnSpc>
                <a:spcPct val="100000"/>
              </a:lnSpc>
              <a:spcBef>
                <a:spcPts val="0"/>
              </a:spcBef>
              <a:spcAft>
                <a:spcPts val="0"/>
              </a:spcAft>
              <a:buClrTx/>
              <a:buSzTx/>
              <a:buFont typeface="Arial"/>
              <a:buNone/>
              <a:tabLst/>
              <a:defRPr sz="2200" b="1" i="0" kern="1200" cap="all" baseline="0">
                <a:solidFill>
                  <a:schemeClr val="accent2"/>
                </a:solidFill>
                <a:latin typeface="Verdana" charset="0"/>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t-EE" altLang="en-US" sz="1200" b="0"/>
              <a:t>TALLINNA TEHNIKAÜLIKOOL</a:t>
            </a:r>
            <a:endParaRPr lang="en-US" altLang="en-US" sz="1200" b="0"/>
          </a:p>
        </p:txBody>
      </p:sp>
      <p:cxnSp>
        <p:nvCxnSpPr>
          <p:cNvPr id="5" name="Straight Connector 8"/>
          <p:cNvCxnSpPr/>
          <p:nvPr userDrawn="1"/>
        </p:nvCxnSpPr>
        <p:spPr>
          <a:xfrm>
            <a:off x="1698624" y="5775158"/>
            <a:ext cx="0" cy="57008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Date Placeholder 1">
            <a:extLst>
              <a:ext uri="{FF2B5EF4-FFF2-40B4-BE49-F238E27FC236}">
                <a16:creationId xmlns:a16="http://schemas.microsoft.com/office/drawing/2014/main" id="{B8FBA5ED-D7D9-46E0-A29F-41019FF2C0F5}"/>
              </a:ext>
            </a:extLst>
          </p:cNvPr>
          <p:cNvSpPr>
            <a:spLocks noGrp="1"/>
          </p:cNvSpPr>
          <p:nvPr>
            <p:ph type="dt" sz="half" idx="24"/>
          </p:nvPr>
        </p:nvSpPr>
        <p:spPr/>
        <p:txBody>
          <a:bodyPr/>
          <a:lstStyle/>
          <a:p>
            <a:fld id="{B2F900AE-92B6-438C-99AF-E6F16830E09D}" type="datetime1">
              <a:rPr lang="et-EE" smtClean="0"/>
              <a:t>19.12.2025</a:t>
            </a:fld>
            <a:endParaRPr lang="et-EE"/>
          </a:p>
        </p:txBody>
      </p:sp>
      <p:sp>
        <p:nvSpPr>
          <p:cNvPr id="3" name="Footer Placeholder 2">
            <a:extLst>
              <a:ext uri="{FF2B5EF4-FFF2-40B4-BE49-F238E27FC236}">
                <a16:creationId xmlns:a16="http://schemas.microsoft.com/office/drawing/2014/main" id="{C6139B8C-A05E-4EFB-A1A6-02F7B2DAAB2F}"/>
              </a:ext>
            </a:extLst>
          </p:cNvPr>
          <p:cNvSpPr>
            <a:spLocks noGrp="1"/>
          </p:cNvSpPr>
          <p:nvPr>
            <p:ph type="ftr" sz="quarter" idx="25"/>
          </p:nvPr>
        </p:nvSpPr>
        <p:spPr/>
        <p:txBody>
          <a:bodyPr/>
          <a:lstStyle/>
          <a:p>
            <a:endParaRPr lang="et-EE"/>
          </a:p>
        </p:txBody>
      </p:sp>
      <p:sp>
        <p:nvSpPr>
          <p:cNvPr id="6" name="Slide Number Placeholder 5">
            <a:extLst>
              <a:ext uri="{FF2B5EF4-FFF2-40B4-BE49-F238E27FC236}">
                <a16:creationId xmlns:a16="http://schemas.microsoft.com/office/drawing/2014/main" id="{8A74D271-CA8A-430F-9E79-66C41D733649}"/>
              </a:ext>
            </a:extLst>
          </p:cNvPr>
          <p:cNvSpPr>
            <a:spLocks noGrp="1"/>
          </p:cNvSpPr>
          <p:nvPr>
            <p:ph type="sldNum" sz="quarter" idx="26"/>
          </p:nvPr>
        </p:nvSpPr>
        <p:spPr/>
        <p:txBody>
          <a:bodyPr/>
          <a:lstStyle/>
          <a:p>
            <a:fld id="{65544B27-CF0D-4861-9E95-57641F09AF00}" type="slidenum">
              <a:rPr lang="et-EE" smtClean="0"/>
              <a:t>‹#›</a:t>
            </a:fld>
            <a:endParaRPr lang="et-EE"/>
          </a:p>
        </p:txBody>
      </p:sp>
    </p:spTree>
    <p:extLst>
      <p:ext uri="{BB962C8B-B14F-4D97-AF65-F5344CB8AC3E}">
        <p14:creationId xmlns:p14="http://schemas.microsoft.com/office/powerpoint/2010/main" val="14996633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lt 3"/>
          <p:cNvPicPr>
            <a:picLocks noChangeAspect="1"/>
          </p:cNvPicPr>
          <p:nvPr userDrawn="1"/>
        </p:nvPicPr>
        <p:blipFill rotWithShape="1">
          <a:blip r:embed="rId16">
            <a:extLst>
              <a:ext uri="{28A0092B-C50C-407E-A947-70E740481C1C}">
                <a14:useLocalDpi xmlns:a14="http://schemas.microsoft.com/office/drawing/2010/main" val="0"/>
              </a:ext>
            </a:extLst>
          </a:blip>
          <a:srcRect l="11835" t="19052" r="15651" b="26172"/>
          <a:stretch/>
        </p:blipFill>
        <p:spPr>
          <a:xfrm>
            <a:off x="462334" y="5732251"/>
            <a:ext cx="1085205" cy="648000"/>
          </a:xfrm>
          <a:prstGeom prst="rect">
            <a:avLst/>
          </a:prstGeom>
        </p:spPr>
      </p:pic>
      <p:sp>
        <p:nvSpPr>
          <p:cNvPr id="2" name="Date Placeholder 1">
            <a:extLst>
              <a:ext uri="{FF2B5EF4-FFF2-40B4-BE49-F238E27FC236}">
                <a16:creationId xmlns:a16="http://schemas.microsoft.com/office/drawing/2014/main" id="{458B2623-D8FA-4CE2-A4AA-9FC80621636C}"/>
              </a:ext>
            </a:extLst>
          </p:cNvPr>
          <p:cNvSpPr>
            <a:spLocks noGrp="1"/>
          </p:cNvSpPr>
          <p:nvPr>
            <p:ph type="dt" sz="half" idx="2"/>
          </p:nvPr>
        </p:nvSpPr>
        <p:spPr>
          <a:xfrm>
            <a:off x="8907101" y="6356350"/>
            <a:ext cx="155448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B9F31A-2D6E-4048-877B-E67667C4D574}" type="datetime1">
              <a:rPr lang="et-EE" smtClean="0"/>
              <a:t>19.12.2025</a:t>
            </a:fld>
            <a:endParaRPr lang="et-EE"/>
          </a:p>
        </p:txBody>
      </p:sp>
      <p:sp>
        <p:nvSpPr>
          <p:cNvPr id="3" name="Title Placeholder 2">
            <a:extLst>
              <a:ext uri="{FF2B5EF4-FFF2-40B4-BE49-F238E27FC236}">
                <a16:creationId xmlns:a16="http://schemas.microsoft.com/office/drawing/2014/main" id="{5E0AB993-4BFC-4F9E-97E1-F2FF3173D0DF}"/>
              </a:ext>
            </a:extLst>
          </p:cNvPr>
          <p:cNvSpPr>
            <a:spLocks noGrp="1"/>
          </p:cNvSpPr>
          <p:nvPr>
            <p:ph type="title"/>
          </p:nvPr>
        </p:nvSpPr>
        <p:spPr>
          <a:xfrm>
            <a:off x="838200" y="365125"/>
            <a:ext cx="10515600" cy="956599"/>
          </a:xfrm>
          <a:prstGeom prst="rect">
            <a:avLst/>
          </a:prstGeom>
        </p:spPr>
        <p:txBody>
          <a:bodyPr vert="horz" lIns="91440" tIns="45720" rIns="91440" bIns="45720" rtlCol="0" anchor="ctr">
            <a:normAutofit/>
          </a:bodyPr>
          <a:lstStyle/>
          <a:p>
            <a:r>
              <a:rPr lang="en-US"/>
              <a:t>CLICK TO EDIT MASTER </a:t>
            </a:r>
            <a:br>
              <a:rPr lang="et-EE"/>
            </a:br>
            <a:r>
              <a:rPr lang="en-US"/>
              <a:t>TITLE STYLE</a:t>
            </a:r>
            <a:endParaRPr lang="et-EE"/>
          </a:p>
        </p:txBody>
      </p:sp>
      <p:sp>
        <p:nvSpPr>
          <p:cNvPr id="5" name="Text Placeholder 4">
            <a:extLst>
              <a:ext uri="{FF2B5EF4-FFF2-40B4-BE49-F238E27FC236}">
                <a16:creationId xmlns:a16="http://schemas.microsoft.com/office/drawing/2014/main" id="{76043F4D-4C1B-412C-914B-5B86DDA7F615}"/>
              </a:ext>
            </a:extLst>
          </p:cNvPr>
          <p:cNvSpPr>
            <a:spLocks noGrp="1"/>
          </p:cNvSpPr>
          <p:nvPr>
            <p:ph type="body" idx="1"/>
          </p:nvPr>
        </p:nvSpPr>
        <p:spPr>
          <a:xfrm>
            <a:off x="838200" y="1496291"/>
            <a:ext cx="10515600" cy="4717514"/>
          </a:xfrm>
          <a:prstGeom prst="rect">
            <a:avLst/>
          </a:prstGeom>
        </p:spPr>
        <p:txBody>
          <a:bodyPr vert="horz" lIns="91440" tIns="45720" rIns="91440" bIns="45720" rtlCol="0">
            <a:normAutofit/>
          </a:bodyPr>
          <a:lstStyle/>
          <a:p>
            <a:pPr>
              <a:buClr>
                <a:srgbClr val="E4067E"/>
              </a:buClr>
            </a:pPr>
            <a:r>
              <a:rPr lang="en-US" altLang="en-US" sz="1800" err="1">
                <a:solidFill>
                  <a:srgbClr val="332B60"/>
                </a:solidFill>
                <a:latin typeface="+mn-lt"/>
              </a:rPr>
              <a:t>Vivamus</a:t>
            </a:r>
            <a:r>
              <a:rPr lang="en-US" altLang="en-US" sz="1800">
                <a:solidFill>
                  <a:srgbClr val="332B60"/>
                </a:solidFill>
                <a:latin typeface="+mn-lt"/>
              </a:rPr>
              <a:t> </a:t>
            </a:r>
            <a:r>
              <a:rPr lang="en-US" altLang="en-US" sz="1800" err="1">
                <a:solidFill>
                  <a:srgbClr val="332B60"/>
                </a:solidFill>
                <a:latin typeface="+mn-lt"/>
              </a:rPr>
              <a:t>hendrerit</a:t>
            </a:r>
            <a:r>
              <a:rPr lang="en-US" altLang="en-US" sz="1800">
                <a:solidFill>
                  <a:srgbClr val="332B60"/>
                </a:solidFill>
                <a:latin typeface="+mn-lt"/>
              </a:rPr>
              <a:t>. </a:t>
            </a:r>
            <a:r>
              <a:rPr lang="en-US" altLang="en-US" sz="1800" err="1">
                <a:solidFill>
                  <a:srgbClr val="332B60"/>
                </a:solidFill>
                <a:latin typeface="+mn-lt"/>
              </a:rPr>
              <a:t>Proin</a:t>
            </a:r>
            <a:r>
              <a:rPr lang="en-US" altLang="en-US" sz="1800">
                <a:solidFill>
                  <a:srgbClr val="332B60"/>
                </a:solidFill>
                <a:latin typeface="+mn-lt"/>
              </a:rPr>
              <a:t> </a:t>
            </a:r>
            <a:r>
              <a:rPr lang="en-US" altLang="en-US" sz="1800" err="1">
                <a:solidFill>
                  <a:srgbClr val="332B60"/>
                </a:solidFill>
                <a:latin typeface="+mn-lt"/>
              </a:rPr>
              <a:t>dapibus</a:t>
            </a:r>
            <a:r>
              <a:rPr lang="en-US" altLang="en-US" sz="1800">
                <a:solidFill>
                  <a:srgbClr val="332B60"/>
                </a:solidFill>
                <a:latin typeface="+mn-lt"/>
              </a:rPr>
              <a:t>. </a:t>
            </a:r>
            <a:r>
              <a:rPr lang="en-US" altLang="en-US" sz="1800" err="1">
                <a:solidFill>
                  <a:srgbClr val="332B60"/>
                </a:solidFill>
                <a:latin typeface="+mn-lt"/>
              </a:rPr>
              <a:t>Praesent</a:t>
            </a:r>
            <a:r>
              <a:rPr lang="en-US" altLang="en-US" sz="1800">
                <a:solidFill>
                  <a:srgbClr val="332B60"/>
                </a:solidFill>
                <a:latin typeface="+mn-lt"/>
              </a:rPr>
              <a:t> </a:t>
            </a:r>
            <a:r>
              <a:rPr lang="en-US" altLang="en-US" sz="1800" err="1">
                <a:solidFill>
                  <a:srgbClr val="332B60"/>
                </a:solidFill>
                <a:latin typeface="+mn-lt"/>
              </a:rPr>
              <a:t>ultrice</a:t>
            </a:r>
            <a:r>
              <a:rPr lang="en-US" altLang="en-US" sz="1800">
                <a:solidFill>
                  <a:srgbClr val="332B60"/>
                </a:solidFill>
                <a:latin typeface="+mn-lt"/>
              </a:rPr>
              <a:t> </a:t>
            </a:r>
            <a:r>
              <a:rPr lang="en-US" altLang="en-US" sz="1800" err="1">
                <a:solidFill>
                  <a:srgbClr val="332B60"/>
                </a:solidFill>
                <a:latin typeface="+mn-lt"/>
              </a:rPr>
              <a:t>ces</a:t>
            </a:r>
            <a:r>
              <a:rPr lang="en-US" altLang="en-US" sz="1800">
                <a:solidFill>
                  <a:srgbClr val="332B60"/>
                </a:solidFill>
                <a:latin typeface="+mn-lt"/>
              </a:rPr>
              <a:t> </a:t>
            </a:r>
            <a:r>
              <a:rPr lang="en-US" altLang="en-US" sz="1800" err="1">
                <a:solidFill>
                  <a:srgbClr val="332B60"/>
                </a:solidFill>
                <a:latin typeface="+mn-lt"/>
              </a:rPr>
              <a:t>nulla</a:t>
            </a:r>
            <a:r>
              <a:rPr lang="en-US" altLang="en-US" sz="1800">
                <a:solidFill>
                  <a:srgbClr val="332B60"/>
                </a:solidFill>
                <a:latin typeface="+mn-lt"/>
              </a:rPr>
              <a:t> sit </a:t>
            </a:r>
            <a:r>
              <a:rPr lang="en-US" altLang="en-US" sz="1800" err="1">
                <a:solidFill>
                  <a:srgbClr val="332B60"/>
                </a:solidFill>
                <a:latin typeface="+mn-lt"/>
              </a:rPr>
              <a:t>amet</a:t>
            </a:r>
            <a:r>
              <a:rPr lang="en-US" altLang="en-US" sz="1800">
                <a:solidFill>
                  <a:srgbClr val="332B60"/>
                </a:solidFill>
                <a:latin typeface="+mn-lt"/>
              </a:rPr>
              <a:t> </a:t>
            </a:r>
            <a:r>
              <a:rPr lang="en-US" altLang="en-US" sz="1800" err="1">
                <a:solidFill>
                  <a:srgbClr val="332B60"/>
                </a:solidFill>
                <a:latin typeface="+mn-lt"/>
              </a:rPr>
              <a:t>lacus</a:t>
            </a:r>
            <a:r>
              <a:rPr lang="en-US" altLang="en-US" sz="1800">
                <a:solidFill>
                  <a:srgbClr val="332B60"/>
                </a:solidFill>
                <a:latin typeface="+mn-lt"/>
              </a:rPr>
              <a:t>.</a:t>
            </a:r>
          </a:p>
          <a:p>
            <a:pPr lvl="1">
              <a:buClr>
                <a:srgbClr val="E4067E"/>
              </a:buClr>
              <a:buFont typeface="Wingdings" panose="05000000000000000000" pitchFamily="2" charset="2"/>
              <a:buChar char="§"/>
            </a:pPr>
            <a:r>
              <a:rPr lang="en-US" altLang="en-US" sz="1800" err="1">
                <a:solidFill>
                  <a:srgbClr val="332B60"/>
                </a:solidFill>
              </a:rPr>
              <a:t>Ut</a:t>
            </a:r>
            <a:r>
              <a:rPr lang="en-US" altLang="en-US" sz="1800">
                <a:solidFill>
                  <a:srgbClr val="332B60"/>
                </a:solidFill>
              </a:rPr>
              <a:t> vitae </a:t>
            </a:r>
            <a:r>
              <a:rPr lang="en-US" altLang="en-US" sz="1800" err="1">
                <a:solidFill>
                  <a:srgbClr val="332B60"/>
                </a:solidFill>
              </a:rPr>
              <a:t>nunc</a:t>
            </a:r>
            <a:r>
              <a:rPr lang="en-US" altLang="en-US" sz="1800">
                <a:solidFill>
                  <a:srgbClr val="332B60"/>
                </a:solidFill>
              </a:rPr>
              <a:t> non </a:t>
            </a:r>
            <a:r>
              <a:rPr lang="en-US" altLang="en-US" sz="1800" err="1">
                <a:solidFill>
                  <a:srgbClr val="332B60"/>
                </a:solidFill>
              </a:rPr>
              <a:t>pede</a:t>
            </a:r>
            <a:r>
              <a:rPr lang="en-US" altLang="en-US" sz="1800">
                <a:solidFill>
                  <a:srgbClr val="332B60"/>
                </a:solidFill>
              </a:rPr>
              <a:t> </a:t>
            </a:r>
            <a:r>
              <a:rPr lang="en-US" altLang="en-US" sz="1800" err="1">
                <a:solidFill>
                  <a:srgbClr val="332B60"/>
                </a:solidFill>
              </a:rPr>
              <a:t>tristique</a:t>
            </a:r>
            <a:r>
              <a:rPr lang="en-US" altLang="en-US" sz="1800">
                <a:solidFill>
                  <a:srgbClr val="332B60"/>
                </a:solidFill>
              </a:rPr>
              <a:t> </a:t>
            </a:r>
            <a:r>
              <a:rPr lang="en-US" altLang="en-US" sz="1800" err="1">
                <a:solidFill>
                  <a:srgbClr val="332B60"/>
                </a:solidFill>
              </a:rPr>
              <a:t>sagittis</a:t>
            </a:r>
            <a:r>
              <a:rPr lang="en-US" altLang="en-US" sz="1800">
                <a:solidFill>
                  <a:srgbClr val="332B60"/>
                </a:solidFill>
              </a:rPr>
              <a:t>. </a:t>
            </a:r>
            <a:r>
              <a:rPr lang="en-US" altLang="en-US" sz="1800" err="1">
                <a:solidFill>
                  <a:srgbClr val="332B60"/>
                </a:solidFill>
              </a:rPr>
              <a:t>Aliquam</a:t>
            </a:r>
            <a:r>
              <a:rPr lang="en-US" altLang="en-US" sz="1800">
                <a:solidFill>
                  <a:srgbClr val="332B60"/>
                </a:solidFill>
              </a:rPr>
              <a:t> </a:t>
            </a:r>
            <a:r>
              <a:rPr lang="en-US" altLang="en-US" sz="1800" err="1">
                <a:solidFill>
                  <a:srgbClr val="332B60"/>
                </a:solidFill>
              </a:rPr>
              <a:t>imperdiet</a:t>
            </a:r>
            <a:r>
              <a:rPr lang="en-US" altLang="en-US" sz="1800">
                <a:solidFill>
                  <a:srgbClr val="332B60"/>
                </a:solidFill>
              </a:rPr>
              <a:t> </a:t>
            </a:r>
            <a:r>
              <a:rPr lang="en-US" altLang="en-US" sz="1800" err="1">
                <a:solidFill>
                  <a:srgbClr val="332B60"/>
                </a:solidFill>
              </a:rPr>
              <a:t>elit</a:t>
            </a:r>
            <a:r>
              <a:rPr lang="en-US" altLang="en-US" sz="1800">
                <a:solidFill>
                  <a:srgbClr val="332B60"/>
                </a:solidFill>
              </a:rPr>
              <a:t> </a:t>
            </a:r>
            <a:r>
              <a:rPr lang="en-US" altLang="en-US" sz="1800" err="1">
                <a:solidFill>
                  <a:srgbClr val="332B60"/>
                </a:solidFill>
              </a:rPr>
              <a:t>vel</a:t>
            </a:r>
            <a:r>
              <a:rPr lang="en-US" altLang="en-US" sz="1800">
                <a:solidFill>
                  <a:srgbClr val="332B60"/>
                </a:solidFill>
              </a:rPr>
              <a:t> </a:t>
            </a:r>
            <a:r>
              <a:rPr lang="en-US" altLang="en-US" sz="1800" err="1">
                <a:solidFill>
                  <a:srgbClr val="332B60"/>
                </a:solidFill>
              </a:rPr>
              <a:t>justo</a:t>
            </a:r>
            <a:r>
              <a:rPr lang="en-US" altLang="en-US" sz="1800">
                <a:solidFill>
                  <a:srgbClr val="332B60"/>
                </a:solidFill>
              </a:rPr>
              <a:t>. </a:t>
            </a:r>
          </a:p>
          <a:p>
            <a:pPr lvl="2">
              <a:buClr>
                <a:srgbClr val="E4067E"/>
              </a:buClr>
              <a:buFont typeface="Wingdings" panose="05000000000000000000" pitchFamily="2" charset="2"/>
              <a:buChar char="§"/>
            </a:pPr>
            <a:r>
              <a:rPr lang="en-US" altLang="en-US" sz="1800" err="1">
                <a:solidFill>
                  <a:srgbClr val="332B60"/>
                </a:solidFill>
              </a:rPr>
              <a:t>Quisque</a:t>
            </a:r>
            <a:r>
              <a:rPr lang="en-US" altLang="en-US" sz="1800">
                <a:solidFill>
                  <a:srgbClr val="332B60"/>
                </a:solidFill>
              </a:rPr>
              <a:t> </a:t>
            </a:r>
            <a:r>
              <a:rPr lang="en-US" altLang="en-US" sz="1800" err="1">
                <a:solidFill>
                  <a:srgbClr val="332B60"/>
                </a:solidFill>
              </a:rPr>
              <a:t>porttitor</a:t>
            </a:r>
            <a:r>
              <a:rPr lang="en-US" altLang="en-US" sz="1800">
                <a:solidFill>
                  <a:srgbClr val="332B60"/>
                </a:solidFill>
              </a:rPr>
              <a:t> </a:t>
            </a:r>
            <a:r>
              <a:rPr lang="en-US" altLang="en-US" sz="1800" err="1">
                <a:solidFill>
                  <a:srgbClr val="332B60"/>
                </a:solidFill>
              </a:rPr>
              <a:t>imperiandiet</a:t>
            </a:r>
            <a:r>
              <a:rPr lang="en-US" altLang="en-US" sz="1800">
                <a:solidFill>
                  <a:srgbClr val="332B60"/>
                </a:solidFill>
              </a:rPr>
              <a:t> qua.</a:t>
            </a:r>
          </a:p>
          <a:p>
            <a:pPr lvl="3">
              <a:buClr>
                <a:srgbClr val="E4067E"/>
              </a:buClr>
              <a:buFont typeface="Wingdings" panose="05000000000000000000" pitchFamily="2" charset="2"/>
              <a:buChar char="§"/>
            </a:pPr>
            <a:r>
              <a:rPr lang="en-US" altLang="en-US" err="1">
                <a:solidFill>
                  <a:srgbClr val="332B60"/>
                </a:solidFill>
              </a:rPr>
              <a:t>Phasellus</a:t>
            </a:r>
            <a:r>
              <a:rPr lang="en-US" altLang="en-US">
                <a:solidFill>
                  <a:srgbClr val="332B60"/>
                </a:solidFill>
              </a:rPr>
              <a:t> </a:t>
            </a:r>
            <a:r>
              <a:rPr lang="en-US" altLang="en-US" err="1">
                <a:solidFill>
                  <a:srgbClr val="332B60"/>
                </a:solidFill>
              </a:rPr>
              <a:t>vel</a:t>
            </a:r>
            <a:r>
              <a:rPr lang="en-US" altLang="en-US">
                <a:solidFill>
                  <a:srgbClr val="332B60"/>
                </a:solidFill>
              </a:rPr>
              <a:t> </a:t>
            </a:r>
            <a:r>
              <a:rPr lang="en-US" altLang="en-US" err="1">
                <a:solidFill>
                  <a:srgbClr val="332B60"/>
                </a:solidFill>
              </a:rPr>
              <a:t>lectus</a:t>
            </a:r>
            <a:r>
              <a:rPr lang="en-US" altLang="en-US">
                <a:solidFill>
                  <a:srgbClr val="332B60"/>
                </a:solidFill>
              </a:rPr>
              <a:t> at </a:t>
            </a:r>
            <a:r>
              <a:rPr lang="en-US" altLang="en-US" err="1">
                <a:solidFill>
                  <a:srgbClr val="332B60"/>
                </a:solidFill>
              </a:rPr>
              <a:t>orci</a:t>
            </a:r>
            <a:r>
              <a:rPr lang="en-US" altLang="en-US">
                <a:solidFill>
                  <a:srgbClr val="332B60"/>
                </a:solidFill>
              </a:rPr>
              <a:t> </a:t>
            </a:r>
            <a:r>
              <a:rPr lang="en-US" altLang="en-US" err="1">
                <a:solidFill>
                  <a:srgbClr val="332B60"/>
                </a:solidFill>
              </a:rPr>
              <a:t>ornare</a:t>
            </a:r>
            <a:r>
              <a:rPr lang="en-US" altLang="en-US">
                <a:solidFill>
                  <a:srgbClr val="332B60"/>
                </a:solidFill>
              </a:rPr>
              <a:t> </a:t>
            </a:r>
            <a:r>
              <a:rPr lang="en-US" altLang="en-US" err="1">
                <a:solidFill>
                  <a:srgbClr val="332B60"/>
                </a:solidFill>
              </a:rPr>
              <a:t>ultrices</a:t>
            </a:r>
            <a:r>
              <a:rPr lang="en-US" altLang="en-US">
                <a:solidFill>
                  <a:srgbClr val="332B60"/>
                </a:solidFill>
              </a:rPr>
              <a:t>. Viva </a:t>
            </a:r>
            <a:r>
              <a:rPr lang="en-US" altLang="en-US" err="1">
                <a:solidFill>
                  <a:srgbClr val="332B60"/>
                </a:solidFill>
              </a:rPr>
              <a:t>etmus</a:t>
            </a:r>
            <a:r>
              <a:rPr lang="en-US" altLang="en-US">
                <a:solidFill>
                  <a:srgbClr val="332B60"/>
                </a:solidFill>
              </a:rPr>
              <a:t> </a:t>
            </a:r>
            <a:r>
              <a:rPr lang="en-US" altLang="en-US" err="1">
                <a:solidFill>
                  <a:srgbClr val="332B60"/>
                </a:solidFill>
              </a:rPr>
              <a:t>justo</a:t>
            </a:r>
            <a:r>
              <a:rPr lang="en-US" altLang="en-US">
                <a:solidFill>
                  <a:srgbClr val="332B60"/>
                </a:solidFill>
              </a:rPr>
              <a:t> </a:t>
            </a:r>
            <a:r>
              <a:rPr lang="en-US" altLang="en-US" err="1">
                <a:solidFill>
                  <a:srgbClr val="332B60"/>
                </a:solidFill>
              </a:rPr>
              <a:t>est</a:t>
            </a:r>
            <a:r>
              <a:rPr lang="en-US" altLang="en-US">
                <a:solidFill>
                  <a:srgbClr val="332B60"/>
                </a:solidFill>
              </a:rPr>
              <a:t>, </a:t>
            </a:r>
            <a:r>
              <a:rPr lang="en-US" altLang="en-US" err="1">
                <a:solidFill>
                  <a:srgbClr val="332B60"/>
                </a:solidFill>
              </a:rPr>
              <a:t>vulputate</a:t>
            </a:r>
            <a:r>
              <a:rPr lang="en-US" altLang="en-US">
                <a:solidFill>
                  <a:srgbClr val="332B60"/>
                </a:solidFill>
              </a:rPr>
              <a:t> </a:t>
            </a:r>
            <a:r>
              <a:rPr lang="en-US" altLang="en-US" err="1">
                <a:solidFill>
                  <a:srgbClr val="332B60"/>
                </a:solidFill>
              </a:rPr>
              <a:t>eu</a:t>
            </a:r>
            <a:r>
              <a:rPr lang="et-EE" altLang="en-US">
                <a:solidFill>
                  <a:srgbClr val="332B60"/>
                </a:solidFill>
              </a:rPr>
              <a:t>.</a:t>
            </a:r>
          </a:p>
          <a:p>
            <a:pPr lvl="4">
              <a:buClr>
                <a:srgbClr val="E4067E"/>
              </a:buClr>
              <a:buFont typeface="Wingdings" panose="05000000000000000000" pitchFamily="2" charset="2"/>
              <a:buChar char="§"/>
            </a:pPr>
            <a:r>
              <a:rPr lang="en-US" altLang="en-US" err="1">
                <a:solidFill>
                  <a:srgbClr val="332B60"/>
                </a:solidFill>
              </a:rPr>
              <a:t>Phasellus</a:t>
            </a:r>
            <a:r>
              <a:rPr lang="en-US" altLang="en-US">
                <a:solidFill>
                  <a:srgbClr val="332B60"/>
                </a:solidFill>
              </a:rPr>
              <a:t> </a:t>
            </a:r>
            <a:r>
              <a:rPr lang="en-US" altLang="en-US" err="1">
                <a:solidFill>
                  <a:srgbClr val="332B60"/>
                </a:solidFill>
              </a:rPr>
              <a:t>vel</a:t>
            </a:r>
            <a:r>
              <a:rPr lang="en-US" altLang="en-US">
                <a:solidFill>
                  <a:srgbClr val="332B60"/>
                </a:solidFill>
              </a:rPr>
              <a:t> </a:t>
            </a:r>
            <a:r>
              <a:rPr lang="en-US" altLang="en-US" err="1">
                <a:solidFill>
                  <a:srgbClr val="332B60"/>
                </a:solidFill>
              </a:rPr>
              <a:t>lectus</a:t>
            </a:r>
            <a:r>
              <a:rPr lang="en-US" altLang="en-US">
                <a:solidFill>
                  <a:srgbClr val="332B60"/>
                </a:solidFill>
              </a:rPr>
              <a:t> at </a:t>
            </a:r>
            <a:r>
              <a:rPr lang="en-US" altLang="en-US" err="1">
                <a:solidFill>
                  <a:srgbClr val="332B60"/>
                </a:solidFill>
              </a:rPr>
              <a:t>orci</a:t>
            </a:r>
            <a:r>
              <a:rPr lang="en-US" altLang="en-US">
                <a:solidFill>
                  <a:srgbClr val="332B60"/>
                </a:solidFill>
              </a:rPr>
              <a:t> </a:t>
            </a:r>
            <a:r>
              <a:rPr lang="en-US" altLang="en-US" err="1">
                <a:solidFill>
                  <a:srgbClr val="332B60"/>
                </a:solidFill>
              </a:rPr>
              <a:t>ornare</a:t>
            </a:r>
            <a:r>
              <a:rPr lang="en-US" altLang="en-US">
                <a:solidFill>
                  <a:srgbClr val="332B60"/>
                </a:solidFill>
              </a:rPr>
              <a:t> </a:t>
            </a:r>
            <a:r>
              <a:rPr lang="en-US" altLang="en-US" err="1">
                <a:solidFill>
                  <a:srgbClr val="332B60"/>
                </a:solidFill>
              </a:rPr>
              <a:t>ultrices</a:t>
            </a:r>
            <a:r>
              <a:rPr lang="en-US" altLang="en-US">
                <a:solidFill>
                  <a:srgbClr val="332B60"/>
                </a:solidFill>
              </a:rPr>
              <a:t>. Viva </a:t>
            </a:r>
            <a:r>
              <a:rPr lang="en-US" altLang="en-US" err="1">
                <a:solidFill>
                  <a:srgbClr val="332B60"/>
                </a:solidFill>
              </a:rPr>
              <a:t>etmus</a:t>
            </a:r>
            <a:r>
              <a:rPr lang="en-US" altLang="en-US">
                <a:solidFill>
                  <a:srgbClr val="332B60"/>
                </a:solidFill>
              </a:rPr>
              <a:t> </a:t>
            </a:r>
            <a:r>
              <a:rPr lang="en-US" altLang="en-US" err="1">
                <a:solidFill>
                  <a:srgbClr val="332B60"/>
                </a:solidFill>
              </a:rPr>
              <a:t>justo</a:t>
            </a:r>
            <a:r>
              <a:rPr lang="en-US" altLang="en-US">
                <a:solidFill>
                  <a:srgbClr val="332B60"/>
                </a:solidFill>
              </a:rPr>
              <a:t> </a:t>
            </a:r>
            <a:r>
              <a:rPr lang="en-US" altLang="en-US" err="1">
                <a:solidFill>
                  <a:srgbClr val="332B60"/>
                </a:solidFill>
              </a:rPr>
              <a:t>est</a:t>
            </a:r>
            <a:r>
              <a:rPr lang="en-US" altLang="en-US">
                <a:solidFill>
                  <a:srgbClr val="332B60"/>
                </a:solidFill>
              </a:rPr>
              <a:t>, </a:t>
            </a:r>
            <a:r>
              <a:rPr lang="en-US" altLang="en-US" err="1">
                <a:solidFill>
                  <a:srgbClr val="332B60"/>
                </a:solidFill>
              </a:rPr>
              <a:t>vulputate</a:t>
            </a:r>
            <a:r>
              <a:rPr lang="en-US" altLang="en-US">
                <a:solidFill>
                  <a:srgbClr val="332B60"/>
                </a:solidFill>
              </a:rPr>
              <a:t> </a:t>
            </a:r>
            <a:r>
              <a:rPr lang="en-US" altLang="en-US" err="1">
                <a:solidFill>
                  <a:srgbClr val="332B60"/>
                </a:solidFill>
              </a:rPr>
              <a:t>eu</a:t>
            </a:r>
            <a:r>
              <a:rPr lang="et-EE" altLang="en-US">
                <a:solidFill>
                  <a:srgbClr val="332B60"/>
                </a:solidFill>
              </a:rPr>
              <a:t>.</a:t>
            </a:r>
          </a:p>
          <a:p>
            <a:pPr lvl="5">
              <a:buClr>
                <a:srgbClr val="E4067E"/>
              </a:buClr>
              <a:buFont typeface="Wingdings" panose="05000000000000000000" pitchFamily="2" charset="2"/>
              <a:buChar char="§"/>
            </a:pPr>
            <a:r>
              <a:rPr lang="en-US" altLang="en-US" err="1">
                <a:solidFill>
                  <a:srgbClr val="332B60"/>
                </a:solidFill>
              </a:rPr>
              <a:t>Phasellus</a:t>
            </a:r>
            <a:r>
              <a:rPr lang="en-US" altLang="en-US">
                <a:solidFill>
                  <a:srgbClr val="332B60"/>
                </a:solidFill>
              </a:rPr>
              <a:t> </a:t>
            </a:r>
            <a:r>
              <a:rPr lang="en-US" altLang="en-US" err="1">
                <a:solidFill>
                  <a:srgbClr val="332B60"/>
                </a:solidFill>
              </a:rPr>
              <a:t>vel</a:t>
            </a:r>
            <a:r>
              <a:rPr lang="en-US" altLang="en-US">
                <a:solidFill>
                  <a:srgbClr val="332B60"/>
                </a:solidFill>
              </a:rPr>
              <a:t> </a:t>
            </a:r>
            <a:r>
              <a:rPr lang="en-US" altLang="en-US" err="1">
                <a:solidFill>
                  <a:srgbClr val="332B60"/>
                </a:solidFill>
              </a:rPr>
              <a:t>lectus</a:t>
            </a:r>
            <a:r>
              <a:rPr lang="en-US" altLang="en-US">
                <a:solidFill>
                  <a:srgbClr val="332B60"/>
                </a:solidFill>
              </a:rPr>
              <a:t> at </a:t>
            </a:r>
            <a:r>
              <a:rPr lang="en-US" altLang="en-US" err="1">
                <a:solidFill>
                  <a:srgbClr val="332B60"/>
                </a:solidFill>
              </a:rPr>
              <a:t>orci</a:t>
            </a:r>
            <a:r>
              <a:rPr lang="en-US" altLang="en-US">
                <a:solidFill>
                  <a:srgbClr val="332B60"/>
                </a:solidFill>
              </a:rPr>
              <a:t> </a:t>
            </a:r>
            <a:r>
              <a:rPr lang="en-US" altLang="en-US" err="1">
                <a:solidFill>
                  <a:srgbClr val="332B60"/>
                </a:solidFill>
              </a:rPr>
              <a:t>ornare</a:t>
            </a:r>
            <a:r>
              <a:rPr lang="en-US" altLang="en-US">
                <a:solidFill>
                  <a:srgbClr val="332B60"/>
                </a:solidFill>
              </a:rPr>
              <a:t> </a:t>
            </a:r>
            <a:r>
              <a:rPr lang="en-US" altLang="en-US" err="1">
                <a:solidFill>
                  <a:srgbClr val="332B60"/>
                </a:solidFill>
              </a:rPr>
              <a:t>ultrices</a:t>
            </a:r>
            <a:r>
              <a:rPr lang="en-US" altLang="en-US">
                <a:solidFill>
                  <a:srgbClr val="332B60"/>
                </a:solidFill>
              </a:rPr>
              <a:t>. Viva </a:t>
            </a:r>
            <a:r>
              <a:rPr lang="en-US" altLang="en-US" err="1">
                <a:solidFill>
                  <a:srgbClr val="332B60"/>
                </a:solidFill>
              </a:rPr>
              <a:t>etmus</a:t>
            </a:r>
            <a:r>
              <a:rPr lang="en-US" altLang="en-US">
                <a:solidFill>
                  <a:srgbClr val="332B60"/>
                </a:solidFill>
              </a:rPr>
              <a:t> </a:t>
            </a:r>
            <a:r>
              <a:rPr lang="en-US" altLang="en-US" err="1">
                <a:solidFill>
                  <a:srgbClr val="332B60"/>
                </a:solidFill>
              </a:rPr>
              <a:t>justo</a:t>
            </a:r>
            <a:r>
              <a:rPr lang="en-US" altLang="en-US">
                <a:solidFill>
                  <a:srgbClr val="332B60"/>
                </a:solidFill>
              </a:rPr>
              <a:t> </a:t>
            </a:r>
            <a:r>
              <a:rPr lang="en-US" altLang="en-US" err="1">
                <a:solidFill>
                  <a:srgbClr val="332B60"/>
                </a:solidFill>
              </a:rPr>
              <a:t>est</a:t>
            </a:r>
            <a:r>
              <a:rPr lang="en-US" altLang="en-US">
                <a:solidFill>
                  <a:srgbClr val="332B60"/>
                </a:solidFill>
              </a:rPr>
              <a:t>, </a:t>
            </a:r>
            <a:r>
              <a:rPr lang="en-US" altLang="en-US" err="1">
                <a:solidFill>
                  <a:srgbClr val="332B60"/>
                </a:solidFill>
              </a:rPr>
              <a:t>vulputate</a:t>
            </a:r>
            <a:r>
              <a:rPr lang="en-US" altLang="en-US">
                <a:solidFill>
                  <a:srgbClr val="332B60"/>
                </a:solidFill>
              </a:rPr>
              <a:t> </a:t>
            </a:r>
            <a:r>
              <a:rPr lang="en-US" altLang="en-US" err="1">
                <a:solidFill>
                  <a:srgbClr val="332B60"/>
                </a:solidFill>
              </a:rPr>
              <a:t>eu</a:t>
            </a:r>
            <a:r>
              <a:rPr lang="et-EE" altLang="en-US">
                <a:solidFill>
                  <a:srgbClr val="332B60"/>
                </a:solidFill>
              </a:rPr>
              <a:t>.</a:t>
            </a:r>
            <a:endParaRPr lang="en-US" altLang="en-US">
              <a:solidFill>
                <a:srgbClr val="332B60"/>
              </a:solidFill>
            </a:endParaRPr>
          </a:p>
        </p:txBody>
      </p:sp>
      <p:sp>
        <p:nvSpPr>
          <p:cNvPr id="6" name="Footer Placeholder 5">
            <a:extLst>
              <a:ext uri="{FF2B5EF4-FFF2-40B4-BE49-F238E27FC236}">
                <a16:creationId xmlns:a16="http://schemas.microsoft.com/office/drawing/2014/main" id="{9E86E1BA-D6AB-4316-9F19-8ED4B7928F08}"/>
              </a:ext>
            </a:extLst>
          </p:cNvPr>
          <p:cNvSpPr>
            <a:spLocks noGrp="1"/>
          </p:cNvSpPr>
          <p:nvPr>
            <p:ph type="ftr" sz="quarter" idx="3"/>
          </p:nvPr>
        </p:nvSpPr>
        <p:spPr>
          <a:xfrm>
            <a:off x="4605278" y="6356349"/>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t-EE"/>
          </a:p>
        </p:txBody>
      </p:sp>
      <p:sp>
        <p:nvSpPr>
          <p:cNvPr id="7" name="Slide Number Placeholder 6">
            <a:extLst>
              <a:ext uri="{FF2B5EF4-FFF2-40B4-BE49-F238E27FC236}">
                <a16:creationId xmlns:a16="http://schemas.microsoft.com/office/drawing/2014/main" id="{C2972CC5-1C10-475D-942C-1CD384BDA26B}"/>
              </a:ext>
            </a:extLst>
          </p:cNvPr>
          <p:cNvSpPr>
            <a:spLocks noGrp="1"/>
          </p:cNvSpPr>
          <p:nvPr>
            <p:ph type="sldNum" sz="quarter" idx="4"/>
          </p:nvPr>
        </p:nvSpPr>
        <p:spPr>
          <a:xfrm>
            <a:off x="10648604" y="6356350"/>
            <a:ext cx="70519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544B27-CF0D-4861-9E95-57641F09AF00}" type="slidenum">
              <a:rPr lang="et-EE" smtClean="0"/>
              <a:t>‹#›</a:t>
            </a:fld>
            <a:endParaRPr lang="et-EE"/>
          </a:p>
        </p:txBody>
      </p:sp>
    </p:spTree>
  </p:cSld>
  <p:clrMap bg1="lt1" tx1="dk1" bg2="lt2" tx2="dk2" accent1="accent1" accent2="accent2" accent3="accent3" accent4="accent4" accent5="accent5" accent6="accent6" hlink="hlink" folHlink="folHlink"/>
  <p:sldLayoutIdLst>
    <p:sldLayoutId id="2147483918" r:id="rId1"/>
    <p:sldLayoutId id="2147483909" r:id="rId2"/>
    <p:sldLayoutId id="2147483910" r:id="rId3"/>
    <p:sldLayoutId id="2147483911" r:id="rId4"/>
    <p:sldLayoutId id="2147483912" r:id="rId5"/>
    <p:sldLayoutId id="2147483913" r:id="rId6"/>
    <p:sldLayoutId id="2147483914" r:id="rId7"/>
    <p:sldLayoutId id="2147483915" r:id="rId8"/>
    <p:sldLayoutId id="2147483916" r:id="rId9"/>
    <p:sldLayoutId id="2147483917" r:id="rId10"/>
    <p:sldLayoutId id="2147483919" r:id="rId11"/>
    <p:sldLayoutId id="2147483920" r:id="rId12"/>
    <p:sldLayoutId id="2147483922" r:id="rId13"/>
    <p:sldLayoutId id="2147483923" r:id="rId14"/>
  </p:sldLayoutIdLst>
  <p:hf hdr="0"/>
  <p:txStyles>
    <p:titleStyle>
      <a:lvl1pPr algn="l" rtl="0" eaLnBrk="1" fontAlgn="base" hangingPunct="1">
        <a:lnSpc>
          <a:spcPct val="100000"/>
        </a:lnSpc>
        <a:spcBef>
          <a:spcPct val="0"/>
        </a:spcBef>
        <a:spcAft>
          <a:spcPct val="0"/>
        </a:spcAft>
        <a:defRPr sz="2200" b="1" kern="1200">
          <a:solidFill>
            <a:schemeClr val="tx2"/>
          </a:solidFill>
          <a:latin typeface="+mn-lt"/>
          <a:ea typeface="+mj-ea"/>
          <a:cs typeface="+mj-cs"/>
        </a:defRPr>
      </a:lvl1pPr>
      <a:lvl2pPr algn="l" rtl="0" eaLnBrk="1" fontAlgn="base" hangingPunct="1">
        <a:lnSpc>
          <a:spcPct val="90000"/>
        </a:lnSpc>
        <a:spcBef>
          <a:spcPct val="0"/>
        </a:spcBef>
        <a:spcAft>
          <a:spcPct val="0"/>
        </a:spcAft>
        <a:defRPr sz="4400">
          <a:solidFill>
            <a:schemeClr val="tx1"/>
          </a:solidFill>
          <a:latin typeface="Verdana" charset="0"/>
        </a:defRPr>
      </a:lvl2pPr>
      <a:lvl3pPr algn="l" rtl="0" eaLnBrk="1" fontAlgn="base" hangingPunct="1">
        <a:lnSpc>
          <a:spcPct val="90000"/>
        </a:lnSpc>
        <a:spcBef>
          <a:spcPct val="0"/>
        </a:spcBef>
        <a:spcAft>
          <a:spcPct val="0"/>
        </a:spcAft>
        <a:defRPr sz="4400">
          <a:solidFill>
            <a:schemeClr val="tx1"/>
          </a:solidFill>
          <a:latin typeface="Verdana" charset="0"/>
        </a:defRPr>
      </a:lvl3pPr>
      <a:lvl4pPr algn="l" rtl="0" eaLnBrk="1" fontAlgn="base" hangingPunct="1">
        <a:lnSpc>
          <a:spcPct val="90000"/>
        </a:lnSpc>
        <a:spcBef>
          <a:spcPct val="0"/>
        </a:spcBef>
        <a:spcAft>
          <a:spcPct val="0"/>
        </a:spcAft>
        <a:defRPr sz="4400">
          <a:solidFill>
            <a:schemeClr val="tx1"/>
          </a:solidFill>
          <a:latin typeface="Verdana" charset="0"/>
        </a:defRPr>
      </a:lvl4pPr>
      <a:lvl5pPr algn="l" rtl="0" eaLnBrk="1" fontAlgn="base" hangingPunct="1">
        <a:lnSpc>
          <a:spcPct val="90000"/>
        </a:lnSpc>
        <a:spcBef>
          <a:spcPct val="0"/>
        </a:spcBef>
        <a:spcAft>
          <a:spcPct val="0"/>
        </a:spcAft>
        <a:defRPr sz="4400">
          <a:solidFill>
            <a:schemeClr val="tx1"/>
          </a:solidFill>
          <a:latin typeface="Verdana" charset="0"/>
        </a:defRPr>
      </a:lvl5pPr>
      <a:lvl6pPr marL="457200" algn="l" rtl="0" eaLnBrk="1" fontAlgn="base" hangingPunct="1">
        <a:lnSpc>
          <a:spcPct val="90000"/>
        </a:lnSpc>
        <a:spcBef>
          <a:spcPct val="0"/>
        </a:spcBef>
        <a:spcAft>
          <a:spcPct val="0"/>
        </a:spcAft>
        <a:defRPr sz="4400">
          <a:solidFill>
            <a:schemeClr val="tx1"/>
          </a:solidFill>
          <a:latin typeface="Calibri Light" charset="0"/>
        </a:defRPr>
      </a:lvl6pPr>
      <a:lvl7pPr marL="914400" algn="l" rtl="0" eaLnBrk="1" fontAlgn="base" hangingPunct="1">
        <a:lnSpc>
          <a:spcPct val="90000"/>
        </a:lnSpc>
        <a:spcBef>
          <a:spcPct val="0"/>
        </a:spcBef>
        <a:spcAft>
          <a:spcPct val="0"/>
        </a:spcAft>
        <a:defRPr sz="4400">
          <a:solidFill>
            <a:schemeClr val="tx1"/>
          </a:solidFill>
          <a:latin typeface="Calibri Light" charset="0"/>
        </a:defRPr>
      </a:lvl7pPr>
      <a:lvl8pPr marL="1371600" algn="l" rtl="0" eaLnBrk="1" fontAlgn="base" hangingPunct="1">
        <a:lnSpc>
          <a:spcPct val="90000"/>
        </a:lnSpc>
        <a:spcBef>
          <a:spcPct val="0"/>
        </a:spcBef>
        <a:spcAft>
          <a:spcPct val="0"/>
        </a:spcAft>
        <a:defRPr sz="4400">
          <a:solidFill>
            <a:schemeClr val="tx1"/>
          </a:solidFill>
          <a:latin typeface="Calibri Light" charset="0"/>
        </a:defRPr>
      </a:lvl8pPr>
      <a:lvl9pPr marL="1828800" algn="l" rtl="0" eaLnBrk="1" fontAlgn="base" hangingPunct="1">
        <a:lnSpc>
          <a:spcPct val="90000"/>
        </a:lnSpc>
        <a:spcBef>
          <a:spcPct val="0"/>
        </a:spcBef>
        <a:spcAft>
          <a:spcPct val="0"/>
        </a:spcAft>
        <a:defRPr sz="4400">
          <a:solidFill>
            <a:schemeClr val="tx1"/>
          </a:solidFill>
          <a:latin typeface="Calibri Light" charset="0"/>
        </a:defRPr>
      </a:lvl9pPr>
    </p:titleStyle>
    <p:bodyStyle>
      <a:lvl1pPr marL="228600" indent="-228600" algn="l" rtl="0" eaLnBrk="1" fontAlgn="base" hangingPunct="1">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634" userDrawn="1">
          <p15:clr>
            <a:srgbClr val="F26B43"/>
          </p15:clr>
        </p15:guide>
        <p15:guide id="2" pos="302" userDrawn="1">
          <p15:clr>
            <a:srgbClr val="F26B43"/>
          </p15:clr>
        </p15:guide>
        <p15:guide id="3" pos="1368" userDrawn="1">
          <p15:clr>
            <a:srgbClr val="F26B43"/>
          </p15:clr>
        </p15:guide>
        <p15:guide id="4" orient="horz" pos="3997" userDrawn="1">
          <p15:clr>
            <a:srgbClr val="F26B43"/>
          </p15:clr>
        </p15:guide>
        <p15:guide id="5" orient="horz" pos="1026" userDrawn="1">
          <p15:clr>
            <a:srgbClr val="F26B43"/>
          </p15:clr>
        </p15:guide>
        <p15:guide id="6" orient="horz" pos="346"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11.xml"/><Relationship Id="rId4" Type="http://schemas.openxmlformats.org/officeDocument/2006/relationships/image" Target="../media/image17.jpeg"/></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youtube.com/watch?v=lsSUPpwtqhQ" TargetMode="External"/><Relationship Id="rId2" Type="http://schemas.openxmlformats.org/officeDocument/2006/relationships/hyperlink" Target="https://www.youtube.com/watch?v=66YRCjkxIcg" TargetMode="Externa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www.youtube.com/watch?v=IDSSQaHeFu8" TargetMode="External"/><Relationship Id="rId7" Type="http://schemas.openxmlformats.org/officeDocument/2006/relationships/image" Target="../media/image24.png"/><Relationship Id="rId2" Type="http://schemas.openxmlformats.org/officeDocument/2006/relationships/hyperlink" Target="https://www.enr.com/" TargetMode="Externa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jpeg"/></Relationships>
</file>

<file path=ppt/slides/_rels/slide1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rohe.geenius.ee/blogi/eesti-energia-blogi/kuidas-toimib-moodsa-tehnoloogiaga-energia-salvestamine-vaata-energiasalvestamise-telgitagustesse/"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xml"/><Relationship Id="rId1" Type="http://schemas.openxmlformats.org/officeDocument/2006/relationships/slideLayout" Target="../slideLayouts/slideLayout14.xml"/><Relationship Id="rId4" Type="http://schemas.openxmlformats.org/officeDocument/2006/relationships/image" Target="../media/image29.jpeg"/></Relationships>
</file>

<file path=ppt/slides/_rels/slide2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hyperlink" Target="https://www.youtube.com/watch?v=_QLEERYS5C8"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34.png"/></Relationships>
</file>

<file path=ppt/slides/_rels/slide2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en.wikipedia.org/wiki/Supply_and_demand" TargetMode="External"/><Relationship Id="rId2" Type="http://schemas.openxmlformats.org/officeDocument/2006/relationships/hyperlink" Target="http://en.wikipedia.org/wiki/Energy"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1.e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hyperlink" Target="https://www.stokker.ee/artikkel/millised-on-erinevad-akutuubid"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hyperlink" Target="https://www.youtube.com/watch?v=_qsKUVQtAhA" TargetMode="External"/><Relationship Id="rId1" Type="http://schemas.openxmlformats.org/officeDocument/2006/relationships/slideLayout" Target="../slideLayouts/slideLayout2.xml"/><Relationship Id="rId5" Type="http://schemas.openxmlformats.org/officeDocument/2006/relationships/image" Target="../media/image47.emf"/><Relationship Id="rId4" Type="http://schemas.openxmlformats.org/officeDocument/2006/relationships/image" Target="../media/image46.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xml"/><Relationship Id="rId4" Type="http://schemas.openxmlformats.org/officeDocument/2006/relationships/image" Target="../media/image52.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ourworldindata.org/grapher/energy-consumption-by-source-and-region" TargetMode="Externa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 y="1967605"/>
            <a:ext cx="12192000" cy="4890395"/>
            <a:chOff x="-1" y="1967605"/>
            <a:chExt cx="12192000" cy="4890395"/>
          </a:xfrm>
        </p:grpSpPr>
        <p:sp>
          <p:nvSpPr>
            <p:cNvPr id="10" name="Freeform 9"/>
            <p:cNvSpPr/>
            <p:nvPr/>
          </p:nvSpPr>
          <p:spPr>
            <a:xfrm>
              <a:off x="-1" y="3312687"/>
              <a:ext cx="12192000" cy="3545313"/>
            </a:xfrm>
            <a:custGeom>
              <a:avLst/>
              <a:gdLst>
                <a:gd name="connsiteX0" fmla="*/ 986101 w 12192000"/>
                <a:gd name="connsiteY0" fmla="*/ 0 h 3545313"/>
                <a:gd name="connsiteX1" fmla="*/ 12192000 w 12192000"/>
                <a:gd name="connsiteY1" fmla="*/ 0 h 3545313"/>
                <a:gd name="connsiteX2" fmla="*/ 12192000 w 12192000"/>
                <a:gd name="connsiteY2" fmla="*/ 510802 h 3545313"/>
                <a:gd name="connsiteX3" fmla="*/ 12192000 w 12192000"/>
                <a:gd name="connsiteY3" fmla="*/ 1543258 h 3545313"/>
                <a:gd name="connsiteX4" fmla="*/ 12192000 w 12192000"/>
                <a:gd name="connsiteY4" fmla="*/ 3545313 h 3545313"/>
                <a:gd name="connsiteX5" fmla="*/ 986101 w 12192000"/>
                <a:gd name="connsiteY5" fmla="*/ 3545313 h 3545313"/>
                <a:gd name="connsiteX6" fmla="*/ 475299 w 12192000"/>
                <a:gd name="connsiteY6" fmla="*/ 3545313 h 3545313"/>
                <a:gd name="connsiteX7" fmla="*/ 0 w 12192000"/>
                <a:gd name="connsiteY7" fmla="*/ 3545313 h 3545313"/>
                <a:gd name="connsiteX8" fmla="*/ 0 w 12192000"/>
                <a:gd name="connsiteY8" fmla="*/ 1543258 h 3545313"/>
                <a:gd name="connsiteX9" fmla="*/ 475299 w 12192000"/>
                <a:gd name="connsiteY9" fmla="*/ 1543258 h 3545313"/>
                <a:gd name="connsiteX10" fmla="*/ 475299 w 12192000"/>
                <a:gd name="connsiteY10" fmla="*/ 510802 h 3545313"/>
                <a:gd name="connsiteX11" fmla="*/ 986101 w 12192000"/>
                <a:gd name="connsiteY11" fmla="*/ 510802 h 3545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3545313">
                  <a:moveTo>
                    <a:pt x="986101" y="0"/>
                  </a:moveTo>
                  <a:lnTo>
                    <a:pt x="12192000" y="0"/>
                  </a:lnTo>
                  <a:lnTo>
                    <a:pt x="12192000" y="510802"/>
                  </a:lnTo>
                  <a:lnTo>
                    <a:pt x="12192000" y="1543258"/>
                  </a:lnTo>
                  <a:lnTo>
                    <a:pt x="12192000" y="3545313"/>
                  </a:lnTo>
                  <a:lnTo>
                    <a:pt x="986101" y="3545313"/>
                  </a:lnTo>
                  <a:lnTo>
                    <a:pt x="475299" y="3545313"/>
                  </a:lnTo>
                  <a:lnTo>
                    <a:pt x="0" y="3545313"/>
                  </a:lnTo>
                  <a:lnTo>
                    <a:pt x="0" y="1543258"/>
                  </a:lnTo>
                  <a:lnTo>
                    <a:pt x="475299" y="1543258"/>
                  </a:lnTo>
                  <a:lnTo>
                    <a:pt x="475299" y="510802"/>
                  </a:lnTo>
                  <a:lnTo>
                    <a:pt x="986101" y="51080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3"/>
            <p:cNvPicPr>
              <a:picLocks noChangeAspect="1"/>
            </p:cNvPicPr>
            <p:nvPr/>
          </p:nvPicPr>
          <p:blipFill>
            <a:blip r:embed="rId2"/>
            <a:stretch>
              <a:fillRect/>
            </a:stretch>
          </p:blipFill>
          <p:spPr>
            <a:xfrm>
              <a:off x="8677555" y="1967605"/>
              <a:ext cx="2447645" cy="1370681"/>
            </a:xfrm>
            <a:prstGeom prst="rect">
              <a:avLst/>
            </a:prstGeom>
          </p:spPr>
        </p:pic>
      </p:grpSp>
      <p:sp>
        <p:nvSpPr>
          <p:cNvPr id="5" name="Teksti kohatäide 4"/>
          <p:cNvSpPr>
            <a:spLocks noGrp="1"/>
          </p:cNvSpPr>
          <p:nvPr>
            <p:ph type="body" sz="quarter" idx="12"/>
          </p:nvPr>
        </p:nvSpPr>
        <p:spPr>
          <a:xfrm>
            <a:off x="953641" y="4457129"/>
            <a:ext cx="10510225" cy="1205366"/>
          </a:xfrm>
        </p:spPr>
        <p:txBody>
          <a:bodyPr vert="horz" lIns="0" tIns="0" rIns="0" bIns="0" rtlCol="0" anchor="t">
            <a:noAutofit/>
          </a:bodyPr>
          <a:lstStyle/>
          <a:p>
            <a:r>
              <a:rPr lang="en-GB" sz="3600" dirty="0">
                <a:latin typeface="Verdana"/>
                <a:ea typeface="Verdana"/>
              </a:rPr>
              <a:t>Energy storage</a:t>
            </a:r>
          </a:p>
          <a:p>
            <a:endParaRPr lang="et-EE" sz="3600" dirty="0">
              <a:solidFill>
                <a:schemeClr val="accent1"/>
              </a:solidFill>
            </a:endParaRPr>
          </a:p>
        </p:txBody>
      </p:sp>
      <p:sp>
        <p:nvSpPr>
          <p:cNvPr id="9" name="Date Placeholder 8">
            <a:extLst>
              <a:ext uri="{FF2B5EF4-FFF2-40B4-BE49-F238E27FC236}">
                <a16:creationId xmlns:a16="http://schemas.microsoft.com/office/drawing/2014/main" id="{C4C119AB-D957-4E87-880A-0A570585E136}"/>
              </a:ext>
            </a:extLst>
          </p:cNvPr>
          <p:cNvSpPr>
            <a:spLocks noGrp="1"/>
          </p:cNvSpPr>
          <p:nvPr>
            <p:ph type="dt" sz="half" idx="15"/>
          </p:nvPr>
        </p:nvSpPr>
        <p:spPr/>
        <p:txBody>
          <a:bodyPr/>
          <a:lstStyle/>
          <a:p>
            <a:fld id="{46BDC8F0-9D70-4847-8F67-C61AD647EE01}" type="datetime1">
              <a:rPr lang="et-EE" smtClean="0"/>
              <a:t>19.12.2025</a:t>
            </a:fld>
            <a:endParaRPr lang="et-EE"/>
          </a:p>
        </p:txBody>
      </p:sp>
      <p:sp>
        <p:nvSpPr>
          <p:cNvPr id="8" name="Text Placeholder 7">
            <a:extLst>
              <a:ext uri="{FF2B5EF4-FFF2-40B4-BE49-F238E27FC236}">
                <a16:creationId xmlns:a16="http://schemas.microsoft.com/office/drawing/2014/main" id="{211DDDD1-9B69-EF32-6024-490A4DAA32DC}"/>
              </a:ext>
            </a:extLst>
          </p:cNvPr>
          <p:cNvSpPr>
            <a:spLocks noGrp="1"/>
          </p:cNvSpPr>
          <p:nvPr>
            <p:ph type="body" sz="quarter" idx="13"/>
          </p:nvPr>
        </p:nvSpPr>
        <p:spPr>
          <a:xfrm>
            <a:off x="953640" y="5039912"/>
            <a:ext cx="4738535" cy="782741"/>
          </a:xfrm>
        </p:spPr>
        <p:txBody>
          <a:bodyPr/>
          <a:lstStyle/>
          <a:p>
            <a:r>
              <a:rPr lang="en-GB" dirty="0"/>
              <a:t>Professor Anna Volkova, PhD</a:t>
            </a:r>
            <a:endParaRPr lang="en-EE" dirty="0"/>
          </a:p>
        </p:txBody>
      </p:sp>
      <p:pic>
        <p:nvPicPr>
          <p:cNvPr id="1026" name="Picture 2">
            <a:extLst>
              <a:ext uri="{FF2B5EF4-FFF2-40B4-BE49-F238E27FC236}">
                <a16:creationId xmlns:a16="http://schemas.microsoft.com/office/drawing/2014/main" id="{8FA711C2-3464-889E-9880-3C32876EC1E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7002" y="5950003"/>
            <a:ext cx="2857500" cy="5905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422021" y="221913"/>
            <a:ext cx="10494517" cy="810888"/>
          </a:xfrm>
        </p:spPr>
        <p:txBody>
          <a:bodyPr/>
          <a:lstStyle/>
          <a:p>
            <a:r>
              <a:rPr lang="lv-LV" dirty="0" err="1"/>
              <a:t>Energy</a:t>
            </a:r>
            <a:r>
              <a:rPr lang="lv-LV" dirty="0"/>
              <a:t> </a:t>
            </a:r>
            <a:r>
              <a:rPr lang="lv-LV" dirty="0" err="1"/>
              <a:t>storage</a:t>
            </a:r>
            <a:r>
              <a:rPr lang="lv-LV" dirty="0"/>
              <a:t> </a:t>
            </a:r>
            <a:r>
              <a:rPr lang="lv-LV" dirty="0" err="1"/>
              <a:t>importance</a:t>
            </a:r>
            <a:r>
              <a:rPr lang="lv-LV" dirty="0"/>
              <a:t> </a:t>
            </a:r>
            <a:r>
              <a:rPr lang="lv-LV" dirty="0" err="1"/>
              <a:t>in</a:t>
            </a:r>
            <a:r>
              <a:rPr lang="lv-LV" dirty="0"/>
              <a:t> </a:t>
            </a:r>
            <a:r>
              <a:rPr lang="lv-LV" dirty="0" err="1"/>
              <a:t>sustainable</a:t>
            </a:r>
            <a:r>
              <a:rPr lang="lv-LV" dirty="0"/>
              <a:t> </a:t>
            </a:r>
            <a:r>
              <a:rPr lang="lv-LV" dirty="0" err="1"/>
              <a:t>ene</a:t>
            </a:r>
            <a:r>
              <a:rPr lang="en-GB" dirty="0"/>
              <a:t>r</a:t>
            </a:r>
            <a:r>
              <a:rPr lang="lv-LV" dirty="0" err="1"/>
              <a:t>gy</a:t>
            </a:r>
            <a:r>
              <a:rPr lang="lv-LV" dirty="0"/>
              <a:t> </a:t>
            </a:r>
            <a:r>
              <a:rPr lang="lv-LV" dirty="0" err="1"/>
              <a:t>system</a:t>
            </a:r>
            <a:endParaRPr lang="et-EE" dirty="0"/>
          </a:p>
        </p:txBody>
      </p:sp>
      <p:sp>
        <p:nvSpPr>
          <p:cNvPr id="4" name="Date Placeholder 3"/>
          <p:cNvSpPr>
            <a:spLocks noGrp="1"/>
          </p:cNvSpPr>
          <p:nvPr>
            <p:ph type="dt" sz="half" idx="15"/>
          </p:nvPr>
        </p:nvSpPr>
        <p:spPr/>
        <p:txBody>
          <a:bodyPr/>
          <a:lstStyle/>
          <a:p>
            <a:fld id="{CF5B22EE-0068-4A9B-A344-2A0E58C44C3C}" type="datetime1">
              <a:rPr lang="et-EE" smtClean="0"/>
              <a:t>19.12.2025</a:t>
            </a:fld>
            <a:endParaRPr lang="et-EE"/>
          </a:p>
        </p:txBody>
      </p:sp>
      <p:sp>
        <p:nvSpPr>
          <p:cNvPr id="5" name="Footer Placeholder 4"/>
          <p:cNvSpPr>
            <a:spLocks noGrp="1"/>
          </p:cNvSpPr>
          <p:nvPr>
            <p:ph type="ftr" sz="quarter" idx="16"/>
          </p:nvPr>
        </p:nvSpPr>
        <p:spPr>
          <a:xfrm>
            <a:off x="1106424" y="6481893"/>
            <a:ext cx="10506456" cy="365125"/>
          </a:xfrm>
        </p:spPr>
        <p:txBody>
          <a:bodyPr/>
          <a:lstStyle/>
          <a:p>
            <a:r>
              <a:rPr lang="lv-LV" dirty="0" err="1"/>
              <a:t>Source</a:t>
            </a:r>
            <a:r>
              <a:rPr lang="lv-LV" dirty="0"/>
              <a:t>: L. Andresen  </a:t>
            </a:r>
            <a:r>
              <a:rPr lang="en-US" dirty="0"/>
              <a:t>Status of the </a:t>
            </a:r>
            <a:r>
              <a:rPr lang="en-US" dirty="0" err="1"/>
              <a:t>TransiEnt</a:t>
            </a:r>
            <a:r>
              <a:rPr lang="en-US" dirty="0"/>
              <a:t> Library: Transient Simulation of Coupled Energy</a:t>
            </a:r>
            <a:r>
              <a:rPr lang="lv-LV" dirty="0"/>
              <a:t> </a:t>
            </a:r>
            <a:r>
              <a:rPr lang="en-US" dirty="0"/>
              <a:t>Networks with High Share of Renewable Energy</a:t>
            </a:r>
            <a:r>
              <a:rPr lang="lv-LV" dirty="0"/>
              <a:t>, 2015</a:t>
            </a:r>
            <a:endParaRPr lang="et-EE" dirty="0"/>
          </a:p>
        </p:txBody>
      </p:sp>
      <p:sp>
        <p:nvSpPr>
          <p:cNvPr id="6" name="Slide Number Placeholder 5"/>
          <p:cNvSpPr>
            <a:spLocks noGrp="1"/>
          </p:cNvSpPr>
          <p:nvPr>
            <p:ph type="sldNum" sz="quarter" idx="17"/>
          </p:nvPr>
        </p:nvSpPr>
        <p:spPr/>
        <p:txBody>
          <a:bodyPr/>
          <a:lstStyle/>
          <a:p>
            <a:fld id="{65544B27-CF0D-4861-9E95-57641F09AF00}" type="slidenum">
              <a:rPr lang="et-EE" smtClean="0"/>
              <a:t>10</a:t>
            </a:fld>
            <a:endParaRPr lang="et-EE"/>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49744" y="890711"/>
            <a:ext cx="8503920" cy="5567410"/>
          </a:xfrm>
          <a:prstGeom prst="rect">
            <a:avLst/>
          </a:prstGeom>
        </p:spPr>
      </p:pic>
      <p:sp>
        <p:nvSpPr>
          <p:cNvPr id="9" name="Oval 8"/>
          <p:cNvSpPr/>
          <p:nvPr/>
        </p:nvSpPr>
        <p:spPr>
          <a:xfrm>
            <a:off x="5669280" y="954719"/>
            <a:ext cx="1380744" cy="130384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t-EE"/>
          </a:p>
        </p:txBody>
      </p:sp>
      <p:sp>
        <p:nvSpPr>
          <p:cNvPr id="10" name="Oval 9"/>
          <p:cNvSpPr/>
          <p:nvPr/>
        </p:nvSpPr>
        <p:spPr>
          <a:xfrm>
            <a:off x="8129016" y="3674416"/>
            <a:ext cx="1188304" cy="119493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t-EE"/>
          </a:p>
        </p:txBody>
      </p:sp>
      <p:sp>
        <p:nvSpPr>
          <p:cNvPr id="11" name="Oval 10"/>
          <p:cNvSpPr/>
          <p:nvPr/>
        </p:nvSpPr>
        <p:spPr>
          <a:xfrm>
            <a:off x="2419225" y="5527727"/>
            <a:ext cx="1055025" cy="105841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t-EE"/>
          </a:p>
        </p:txBody>
      </p:sp>
      <p:sp>
        <p:nvSpPr>
          <p:cNvPr id="12" name="Oval 11"/>
          <p:cNvSpPr/>
          <p:nvPr/>
        </p:nvSpPr>
        <p:spPr>
          <a:xfrm>
            <a:off x="3567762" y="5574082"/>
            <a:ext cx="1055024" cy="105841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t-EE"/>
          </a:p>
        </p:txBody>
      </p:sp>
      <p:sp>
        <p:nvSpPr>
          <p:cNvPr id="13" name="Oval 12"/>
          <p:cNvSpPr/>
          <p:nvPr/>
        </p:nvSpPr>
        <p:spPr>
          <a:xfrm>
            <a:off x="9209460" y="762695"/>
            <a:ext cx="1188304" cy="119493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t-EE"/>
          </a:p>
        </p:txBody>
      </p:sp>
      <p:sp>
        <p:nvSpPr>
          <p:cNvPr id="14" name="Oval 13"/>
          <p:cNvSpPr/>
          <p:nvPr/>
        </p:nvSpPr>
        <p:spPr>
          <a:xfrm>
            <a:off x="6845808" y="826703"/>
            <a:ext cx="1365504" cy="143186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t-EE"/>
          </a:p>
        </p:txBody>
      </p:sp>
      <p:sp>
        <p:nvSpPr>
          <p:cNvPr id="15" name="Oval 14"/>
          <p:cNvSpPr/>
          <p:nvPr/>
        </p:nvSpPr>
        <p:spPr>
          <a:xfrm>
            <a:off x="4677848" y="1006972"/>
            <a:ext cx="1380744" cy="130384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t-EE"/>
          </a:p>
        </p:txBody>
      </p:sp>
      <p:sp>
        <p:nvSpPr>
          <p:cNvPr id="16" name="Oval 15"/>
          <p:cNvSpPr/>
          <p:nvPr/>
        </p:nvSpPr>
        <p:spPr>
          <a:xfrm>
            <a:off x="6201704" y="2007825"/>
            <a:ext cx="1380744" cy="130384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t-EE"/>
          </a:p>
        </p:txBody>
      </p:sp>
      <p:sp>
        <p:nvSpPr>
          <p:cNvPr id="17" name="Oval 16"/>
          <p:cNvSpPr/>
          <p:nvPr/>
        </p:nvSpPr>
        <p:spPr>
          <a:xfrm>
            <a:off x="6198322" y="4957692"/>
            <a:ext cx="1318046" cy="139865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t-EE"/>
          </a:p>
        </p:txBody>
      </p:sp>
      <p:sp>
        <p:nvSpPr>
          <p:cNvPr id="18" name="Oval 17"/>
          <p:cNvSpPr/>
          <p:nvPr/>
        </p:nvSpPr>
        <p:spPr>
          <a:xfrm>
            <a:off x="6364224" y="4077476"/>
            <a:ext cx="978408" cy="100085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t-EE"/>
          </a:p>
        </p:txBody>
      </p:sp>
    </p:spTree>
    <p:extLst>
      <p:ext uri="{BB962C8B-B14F-4D97-AF65-F5344CB8AC3E}">
        <p14:creationId xmlns:p14="http://schemas.microsoft.com/office/powerpoint/2010/main" val="39291715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333120" y="284099"/>
            <a:ext cx="10494517" cy="810888"/>
          </a:xfrm>
        </p:spPr>
        <p:txBody>
          <a:bodyPr/>
          <a:lstStyle/>
          <a:p>
            <a:r>
              <a:rPr lang="lv-LV" err="1"/>
              <a:t>Another</a:t>
            </a:r>
            <a:r>
              <a:rPr lang="lv-LV"/>
              <a:t> </a:t>
            </a:r>
            <a:r>
              <a:rPr lang="lv-LV" err="1"/>
              <a:t>example</a:t>
            </a:r>
            <a:r>
              <a:rPr lang="lv-LV"/>
              <a:t> </a:t>
            </a:r>
            <a:r>
              <a:rPr lang="lv-LV" err="1"/>
              <a:t>of</a:t>
            </a:r>
            <a:r>
              <a:rPr lang="lv-LV"/>
              <a:t> </a:t>
            </a:r>
            <a:r>
              <a:rPr lang="lv-LV" err="1"/>
              <a:t>energy</a:t>
            </a:r>
            <a:r>
              <a:rPr lang="lv-LV"/>
              <a:t> </a:t>
            </a:r>
            <a:r>
              <a:rPr lang="lv-LV" err="1"/>
              <a:t>storage</a:t>
            </a:r>
            <a:r>
              <a:rPr lang="lv-LV"/>
              <a:t> </a:t>
            </a:r>
            <a:r>
              <a:rPr lang="lv-LV" err="1"/>
              <a:t>implementation</a:t>
            </a:r>
            <a:r>
              <a:rPr lang="lv-LV"/>
              <a:t> </a:t>
            </a:r>
            <a:r>
              <a:rPr lang="lv-LV" err="1"/>
              <a:t>into</a:t>
            </a:r>
            <a:r>
              <a:rPr lang="lv-LV"/>
              <a:t> </a:t>
            </a:r>
            <a:r>
              <a:rPr lang="lv-LV" err="1"/>
              <a:t>energy</a:t>
            </a:r>
            <a:r>
              <a:rPr lang="lv-LV"/>
              <a:t> </a:t>
            </a:r>
            <a:r>
              <a:rPr lang="lv-LV" err="1"/>
              <a:t>systems</a:t>
            </a:r>
            <a:endParaRPr lang="et-EE"/>
          </a:p>
        </p:txBody>
      </p:sp>
      <p:sp>
        <p:nvSpPr>
          <p:cNvPr id="4" name="Date Placeholder 3"/>
          <p:cNvSpPr>
            <a:spLocks noGrp="1"/>
          </p:cNvSpPr>
          <p:nvPr>
            <p:ph type="dt" sz="half" idx="15"/>
          </p:nvPr>
        </p:nvSpPr>
        <p:spPr/>
        <p:txBody>
          <a:bodyPr/>
          <a:lstStyle/>
          <a:p>
            <a:fld id="{CF5B22EE-0068-4A9B-A344-2A0E58C44C3C}" type="datetime1">
              <a:rPr lang="et-EE" smtClean="0"/>
              <a:t>19.12.2025</a:t>
            </a:fld>
            <a:endParaRPr lang="et-EE"/>
          </a:p>
        </p:txBody>
      </p:sp>
      <p:sp>
        <p:nvSpPr>
          <p:cNvPr id="5" name="Footer Placeholder 4"/>
          <p:cNvSpPr>
            <a:spLocks noGrp="1"/>
          </p:cNvSpPr>
          <p:nvPr>
            <p:ph type="ftr" sz="quarter" idx="16"/>
          </p:nvPr>
        </p:nvSpPr>
        <p:spPr>
          <a:xfrm>
            <a:off x="1609344" y="6493707"/>
            <a:ext cx="9528048" cy="365125"/>
          </a:xfrm>
        </p:spPr>
        <p:txBody>
          <a:bodyPr/>
          <a:lstStyle/>
          <a:p>
            <a:r>
              <a:rPr lang="lv-LV" dirty="0" err="1"/>
              <a:t>M.Child</a:t>
            </a:r>
            <a:r>
              <a:rPr lang="lv-LV" dirty="0"/>
              <a:t> </a:t>
            </a:r>
            <a:r>
              <a:rPr lang="lv-LV" dirty="0" err="1"/>
              <a:t>presentation</a:t>
            </a:r>
            <a:r>
              <a:rPr lang="lv-LV" dirty="0"/>
              <a:t>, </a:t>
            </a:r>
            <a:r>
              <a:rPr lang="et-EE" dirty="0"/>
              <a:t>11th IRES </a:t>
            </a:r>
            <a:r>
              <a:rPr lang="et-EE" dirty="0" err="1"/>
              <a:t>conference</a:t>
            </a:r>
            <a:r>
              <a:rPr lang="et-EE" dirty="0"/>
              <a:t>, 03.2017. </a:t>
            </a:r>
            <a:r>
              <a:rPr lang="lv-LV" dirty="0"/>
              <a:t>: </a:t>
            </a:r>
            <a:r>
              <a:rPr lang="en-US" dirty="0"/>
              <a:t>The impacts of high V2G participation in a 100% renewable </a:t>
            </a:r>
            <a:r>
              <a:rPr lang="en-US" dirty="0" err="1"/>
              <a:t>Åland</a:t>
            </a:r>
            <a:r>
              <a:rPr lang="en-US" dirty="0"/>
              <a:t> energy system</a:t>
            </a:r>
            <a:endParaRPr lang="et-EE" dirty="0"/>
          </a:p>
        </p:txBody>
      </p:sp>
      <p:sp>
        <p:nvSpPr>
          <p:cNvPr id="6" name="Slide Number Placeholder 5"/>
          <p:cNvSpPr>
            <a:spLocks noGrp="1"/>
          </p:cNvSpPr>
          <p:nvPr>
            <p:ph type="sldNum" sz="quarter" idx="17"/>
          </p:nvPr>
        </p:nvSpPr>
        <p:spPr/>
        <p:txBody>
          <a:bodyPr/>
          <a:lstStyle/>
          <a:p>
            <a:fld id="{65544B27-CF0D-4861-9E95-57641F09AF00}" type="slidenum">
              <a:rPr lang="et-EE" smtClean="0"/>
              <a:t>11</a:t>
            </a:fld>
            <a:endParaRPr lang="et-EE"/>
          </a:p>
        </p:txBody>
      </p:sp>
      <p:pic>
        <p:nvPicPr>
          <p:cNvPr id="7" name="Picture 6"/>
          <p:cNvPicPr>
            <a:picLocks noChangeAspect="1"/>
          </p:cNvPicPr>
          <p:nvPr/>
        </p:nvPicPr>
        <p:blipFill>
          <a:blip r:embed="rId2"/>
          <a:stretch>
            <a:fillRect/>
          </a:stretch>
        </p:blipFill>
        <p:spPr>
          <a:xfrm>
            <a:off x="1781496" y="993432"/>
            <a:ext cx="7346405" cy="5330754"/>
          </a:xfrm>
          <a:prstGeom prst="rect">
            <a:avLst/>
          </a:prstGeom>
        </p:spPr>
      </p:pic>
      <p:sp>
        <p:nvSpPr>
          <p:cNvPr id="8" name="Oval 7"/>
          <p:cNvSpPr/>
          <p:nvPr/>
        </p:nvSpPr>
        <p:spPr>
          <a:xfrm>
            <a:off x="6238451" y="993432"/>
            <a:ext cx="896112" cy="87521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t-EE"/>
          </a:p>
        </p:txBody>
      </p:sp>
      <p:sp>
        <p:nvSpPr>
          <p:cNvPr id="9" name="Oval 8"/>
          <p:cNvSpPr/>
          <p:nvPr/>
        </p:nvSpPr>
        <p:spPr>
          <a:xfrm>
            <a:off x="6999659" y="3729536"/>
            <a:ext cx="896112" cy="87521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t-EE"/>
          </a:p>
        </p:txBody>
      </p:sp>
      <p:sp>
        <p:nvSpPr>
          <p:cNvPr id="10" name="Oval 9"/>
          <p:cNvSpPr/>
          <p:nvPr/>
        </p:nvSpPr>
        <p:spPr>
          <a:xfrm>
            <a:off x="4379088" y="3604917"/>
            <a:ext cx="813254" cy="75763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t-EE"/>
          </a:p>
        </p:txBody>
      </p:sp>
      <p:sp>
        <p:nvSpPr>
          <p:cNvPr id="11" name="Oval 10"/>
          <p:cNvSpPr/>
          <p:nvPr/>
        </p:nvSpPr>
        <p:spPr>
          <a:xfrm>
            <a:off x="3113862" y="929107"/>
            <a:ext cx="896112" cy="87521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t-EE"/>
          </a:p>
        </p:txBody>
      </p:sp>
    </p:spTree>
    <p:extLst>
      <p:ext uri="{BB962C8B-B14F-4D97-AF65-F5344CB8AC3E}">
        <p14:creationId xmlns:p14="http://schemas.microsoft.com/office/powerpoint/2010/main" val="7735065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lv-LV" err="1"/>
              <a:t>Energy</a:t>
            </a:r>
            <a:r>
              <a:rPr lang="lv-LV"/>
              <a:t> </a:t>
            </a:r>
            <a:r>
              <a:rPr lang="lv-LV" err="1"/>
              <a:t>storage</a:t>
            </a:r>
            <a:r>
              <a:rPr lang="lv-LV"/>
              <a:t> </a:t>
            </a:r>
            <a:r>
              <a:rPr lang="lv-LV" err="1"/>
              <a:t>Worldwide</a:t>
            </a:r>
            <a:r>
              <a:rPr lang="lv-LV"/>
              <a:t> </a:t>
            </a:r>
            <a:r>
              <a:rPr lang="lv-LV" err="1"/>
              <a:t>installed</a:t>
            </a:r>
            <a:r>
              <a:rPr lang="lv-LV"/>
              <a:t> </a:t>
            </a:r>
            <a:r>
              <a:rPr lang="lv-LV" err="1"/>
              <a:t>capacity</a:t>
            </a:r>
            <a:r>
              <a:rPr lang="lv-LV"/>
              <a:t> </a:t>
            </a:r>
            <a:endParaRPr lang="et-EE"/>
          </a:p>
        </p:txBody>
      </p:sp>
      <p:sp>
        <p:nvSpPr>
          <p:cNvPr id="4" name="Date Placeholder 3"/>
          <p:cNvSpPr>
            <a:spLocks noGrp="1"/>
          </p:cNvSpPr>
          <p:nvPr>
            <p:ph type="dt" sz="half" idx="15"/>
          </p:nvPr>
        </p:nvSpPr>
        <p:spPr/>
        <p:txBody>
          <a:bodyPr/>
          <a:lstStyle/>
          <a:p>
            <a:fld id="{CF5B22EE-0068-4A9B-A344-2A0E58C44C3C}" type="datetime1">
              <a:rPr lang="et-EE" smtClean="0"/>
              <a:t>19.12.2025</a:t>
            </a:fld>
            <a:endParaRPr lang="et-EE"/>
          </a:p>
        </p:txBody>
      </p:sp>
      <p:sp>
        <p:nvSpPr>
          <p:cNvPr id="5" name="Footer Placeholder 4"/>
          <p:cNvSpPr>
            <a:spLocks noGrp="1"/>
          </p:cNvSpPr>
          <p:nvPr>
            <p:ph type="ftr" sz="quarter" idx="16"/>
          </p:nvPr>
        </p:nvSpPr>
        <p:spPr/>
        <p:txBody>
          <a:bodyPr/>
          <a:lstStyle/>
          <a:p>
            <a:r>
              <a:rPr lang="et-EE" dirty="0" err="1"/>
              <a:t>Source</a:t>
            </a:r>
            <a:r>
              <a:rPr lang="et-EE" dirty="0"/>
              <a:t>: A. </a:t>
            </a:r>
            <a:r>
              <a:rPr lang="et-EE" dirty="0" err="1"/>
              <a:t>Berrada</a:t>
            </a:r>
            <a:r>
              <a:rPr lang="et-EE" dirty="0"/>
              <a:t> ; K. </a:t>
            </a:r>
            <a:r>
              <a:rPr lang="et-EE" dirty="0" err="1"/>
              <a:t>Loudiyi</a:t>
            </a:r>
            <a:r>
              <a:rPr lang="et-EE" dirty="0"/>
              <a:t> : </a:t>
            </a:r>
            <a:r>
              <a:rPr lang="et-EE" dirty="0" err="1"/>
              <a:t>Gravity</a:t>
            </a:r>
            <a:r>
              <a:rPr lang="et-EE" dirty="0"/>
              <a:t> Energy </a:t>
            </a:r>
            <a:r>
              <a:rPr lang="et-EE" dirty="0" err="1"/>
              <a:t>Storage</a:t>
            </a:r>
            <a:r>
              <a:rPr lang="et-EE" dirty="0"/>
              <a:t>, 2019</a:t>
            </a:r>
          </a:p>
        </p:txBody>
      </p:sp>
      <p:sp>
        <p:nvSpPr>
          <p:cNvPr id="6" name="Slide Number Placeholder 5"/>
          <p:cNvSpPr>
            <a:spLocks noGrp="1"/>
          </p:cNvSpPr>
          <p:nvPr>
            <p:ph type="sldNum" sz="quarter" idx="17"/>
          </p:nvPr>
        </p:nvSpPr>
        <p:spPr/>
        <p:txBody>
          <a:bodyPr/>
          <a:lstStyle/>
          <a:p>
            <a:fld id="{65544B27-CF0D-4861-9E95-57641F09AF00}" type="slidenum">
              <a:rPr lang="et-EE" smtClean="0"/>
              <a:t>12</a:t>
            </a:fld>
            <a:endParaRPr lang="et-EE"/>
          </a:p>
        </p:txBody>
      </p:sp>
      <p:pic>
        <p:nvPicPr>
          <p:cNvPr id="8" name="Picture 7"/>
          <p:cNvPicPr>
            <a:picLocks noChangeAspect="1"/>
          </p:cNvPicPr>
          <p:nvPr/>
        </p:nvPicPr>
        <p:blipFill>
          <a:blip r:embed="rId2"/>
          <a:stretch>
            <a:fillRect/>
          </a:stretch>
        </p:blipFill>
        <p:spPr>
          <a:xfrm>
            <a:off x="2834764" y="1736223"/>
            <a:ext cx="8166437" cy="3973795"/>
          </a:xfrm>
          <a:prstGeom prst="rect">
            <a:avLst/>
          </a:prstGeom>
        </p:spPr>
      </p:pic>
      <p:sp>
        <p:nvSpPr>
          <p:cNvPr id="3" name="TextBox 2"/>
          <p:cNvSpPr txBox="1"/>
          <p:nvPr/>
        </p:nvSpPr>
        <p:spPr>
          <a:xfrm>
            <a:off x="658368" y="1360163"/>
            <a:ext cx="4178808" cy="646331"/>
          </a:xfrm>
          <a:prstGeom prst="rect">
            <a:avLst/>
          </a:prstGeom>
          <a:noFill/>
        </p:spPr>
        <p:txBody>
          <a:bodyPr wrap="square" rtlCol="0">
            <a:spAutoFit/>
          </a:bodyPr>
          <a:lstStyle/>
          <a:p>
            <a:r>
              <a:rPr lang="en-GB" dirty="0">
                <a:solidFill>
                  <a:srgbClr val="332B60"/>
                </a:solidFill>
              </a:rPr>
              <a:t>Pumped hydro technologies are the most used type of energy storage</a:t>
            </a:r>
            <a:endParaRPr lang="et-EE" dirty="0">
              <a:solidFill>
                <a:srgbClr val="332B60"/>
              </a:solidFill>
            </a:endParaRPr>
          </a:p>
        </p:txBody>
      </p:sp>
    </p:spTree>
    <p:extLst>
      <p:ext uri="{BB962C8B-B14F-4D97-AF65-F5344CB8AC3E}">
        <p14:creationId xmlns:p14="http://schemas.microsoft.com/office/powerpoint/2010/main" val="1647183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t-EE" dirty="0"/>
              <a:t>Energy </a:t>
            </a:r>
            <a:r>
              <a:rPr lang="et-EE" dirty="0" err="1"/>
              <a:t>storage</a:t>
            </a:r>
            <a:r>
              <a:rPr lang="et-EE" dirty="0"/>
              <a:t> </a:t>
            </a:r>
            <a:r>
              <a:rPr lang="et-EE" dirty="0" err="1"/>
              <a:t>characteristics</a:t>
            </a:r>
            <a:endParaRPr lang="et-EE" dirty="0"/>
          </a:p>
        </p:txBody>
      </p:sp>
      <p:sp>
        <p:nvSpPr>
          <p:cNvPr id="3" name="Text Placeholder 2"/>
          <p:cNvSpPr>
            <a:spLocks noGrp="1"/>
          </p:cNvSpPr>
          <p:nvPr>
            <p:ph type="body" sz="quarter" idx="14"/>
          </p:nvPr>
        </p:nvSpPr>
        <p:spPr>
          <a:xfrm>
            <a:off x="649224" y="1628776"/>
            <a:ext cx="10324718" cy="4140200"/>
          </a:xfrm>
        </p:spPr>
        <p:txBody>
          <a:bodyPr>
            <a:normAutofit/>
          </a:bodyPr>
          <a:lstStyle/>
          <a:p>
            <a:r>
              <a:rPr lang="lv-LV" dirty="0" err="1"/>
              <a:t>Storage</a:t>
            </a:r>
            <a:r>
              <a:rPr lang="lv-LV" dirty="0"/>
              <a:t> </a:t>
            </a:r>
            <a:r>
              <a:rPr lang="lv-LV" dirty="0" err="1"/>
              <a:t>capacity</a:t>
            </a:r>
            <a:r>
              <a:rPr lang="et-EE" dirty="0"/>
              <a:t>: </a:t>
            </a:r>
            <a:r>
              <a:rPr lang="et-EE" dirty="0" err="1"/>
              <a:t>maximum</a:t>
            </a:r>
            <a:r>
              <a:rPr lang="et-EE" dirty="0"/>
              <a:t> </a:t>
            </a:r>
            <a:r>
              <a:rPr lang="et-EE" dirty="0" err="1"/>
              <a:t>capacity</a:t>
            </a:r>
            <a:r>
              <a:rPr lang="et-EE" dirty="0"/>
              <a:t> a </a:t>
            </a:r>
            <a:r>
              <a:rPr lang="et-EE" dirty="0" err="1"/>
              <a:t>device</a:t>
            </a:r>
            <a:r>
              <a:rPr lang="et-EE" dirty="0"/>
              <a:t> </a:t>
            </a:r>
            <a:r>
              <a:rPr lang="et-EE" dirty="0" err="1"/>
              <a:t>is</a:t>
            </a:r>
            <a:r>
              <a:rPr lang="et-EE" dirty="0"/>
              <a:t> </a:t>
            </a:r>
            <a:r>
              <a:rPr lang="et-EE" dirty="0" err="1"/>
              <a:t>capable</a:t>
            </a:r>
            <a:r>
              <a:rPr lang="et-EE" dirty="0"/>
              <a:t> of </a:t>
            </a:r>
            <a:r>
              <a:rPr lang="et-EE" dirty="0" err="1"/>
              <a:t>deliviring</a:t>
            </a:r>
            <a:r>
              <a:rPr lang="et-EE" dirty="0"/>
              <a:t> </a:t>
            </a:r>
            <a:r>
              <a:rPr lang="en-GB" altLang="en-US" dirty="0"/>
              <a:t>by returning stored energy to the grid. Typically measured in kW and MW</a:t>
            </a:r>
          </a:p>
          <a:p>
            <a:r>
              <a:rPr lang="et-EE" dirty="0"/>
              <a:t>Energy </a:t>
            </a:r>
            <a:r>
              <a:rPr lang="et-EE" dirty="0" err="1"/>
              <a:t>capacity</a:t>
            </a:r>
            <a:r>
              <a:rPr lang="et-EE" dirty="0"/>
              <a:t>: </a:t>
            </a:r>
            <a:r>
              <a:rPr lang="en-GB" altLang="en-US" dirty="0"/>
              <a:t>The total amount of energy that a storage device can store. Typically measured in kWh and MWh</a:t>
            </a:r>
            <a:endParaRPr lang="et-EE" dirty="0"/>
          </a:p>
          <a:p>
            <a:r>
              <a:rPr lang="et-EE" dirty="0" err="1"/>
              <a:t>Efficiency</a:t>
            </a:r>
            <a:r>
              <a:rPr lang="et-EE" dirty="0"/>
              <a:t>: </a:t>
            </a:r>
            <a:r>
              <a:rPr lang="en-GB" altLang="en-US" dirty="0"/>
              <a:t>The maximum amount of energy that can be recovered from a storage device when it is discharged, as a ratio of the energy initially stored</a:t>
            </a:r>
            <a:endParaRPr lang="et-EE" dirty="0"/>
          </a:p>
          <a:p>
            <a:r>
              <a:rPr lang="en-GB" altLang="en-US" dirty="0"/>
              <a:t>Charging speed: The time needed to charge an energy storage unit. Typically measured in s, min, hours, months. </a:t>
            </a:r>
          </a:p>
          <a:p>
            <a:r>
              <a:rPr lang="et-EE" dirty="0" err="1"/>
              <a:t>Discharge</a:t>
            </a:r>
            <a:r>
              <a:rPr lang="et-EE" dirty="0"/>
              <a:t> </a:t>
            </a:r>
            <a:r>
              <a:rPr lang="et-EE" dirty="0" err="1"/>
              <a:t>speed</a:t>
            </a:r>
            <a:r>
              <a:rPr lang="et-EE" dirty="0"/>
              <a:t>: </a:t>
            </a:r>
            <a:r>
              <a:rPr lang="et-EE" dirty="0" err="1"/>
              <a:t>time</a:t>
            </a:r>
            <a:r>
              <a:rPr lang="et-EE" dirty="0"/>
              <a:t> </a:t>
            </a:r>
            <a:r>
              <a:rPr lang="et-EE" dirty="0" err="1"/>
              <a:t>needed</a:t>
            </a:r>
            <a:r>
              <a:rPr lang="et-EE" dirty="0"/>
              <a:t> </a:t>
            </a:r>
            <a:r>
              <a:rPr lang="et-EE" dirty="0" err="1"/>
              <a:t>to</a:t>
            </a:r>
            <a:r>
              <a:rPr lang="et-EE" dirty="0"/>
              <a:t> </a:t>
            </a:r>
            <a:r>
              <a:rPr lang="et-EE" dirty="0" err="1"/>
              <a:t>discharge</a:t>
            </a:r>
            <a:r>
              <a:rPr lang="et-EE" dirty="0"/>
              <a:t> </a:t>
            </a:r>
            <a:r>
              <a:rPr lang="et-EE" dirty="0" err="1"/>
              <a:t>energy</a:t>
            </a:r>
            <a:r>
              <a:rPr lang="et-EE" dirty="0"/>
              <a:t> </a:t>
            </a:r>
            <a:r>
              <a:rPr lang="et-EE" dirty="0" err="1"/>
              <a:t>storage</a:t>
            </a:r>
            <a:r>
              <a:rPr lang="et-EE" dirty="0"/>
              <a:t> </a:t>
            </a:r>
            <a:r>
              <a:rPr lang="et-EE" dirty="0" err="1"/>
              <a:t>unit</a:t>
            </a:r>
            <a:endParaRPr lang="et-EE" dirty="0"/>
          </a:p>
          <a:p>
            <a:r>
              <a:rPr lang="et-EE" dirty="0"/>
              <a:t>Energy </a:t>
            </a:r>
            <a:r>
              <a:rPr lang="et-EE" dirty="0" err="1"/>
              <a:t>losses</a:t>
            </a:r>
            <a:r>
              <a:rPr lang="et-EE" dirty="0"/>
              <a:t>: </a:t>
            </a:r>
            <a:r>
              <a:rPr lang="et-EE" dirty="0" err="1"/>
              <a:t>heat</a:t>
            </a:r>
            <a:r>
              <a:rPr lang="et-EE" dirty="0"/>
              <a:t> </a:t>
            </a:r>
            <a:r>
              <a:rPr lang="et-EE" dirty="0" err="1"/>
              <a:t>losses</a:t>
            </a:r>
            <a:r>
              <a:rPr lang="et-EE" dirty="0"/>
              <a:t> </a:t>
            </a:r>
            <a:r>
              <a:rPr lang="et-EE" dirty="0" err="1"/>
              <a:t>or</a:t>
            </a:r>
            <a:r>
              <a:rPr lang="et-EE" dirty="0"/>
              <a:t> </a:t>
            </a:r>
            <a:r>
              <a:rPr lang="et-EE" dirty="0" err="1"/>
              <a:t>electricity</a:t>
            </a:r>
            <a:r>
              <a:rPr lang="et-EE" dirty="0"/>
              <a:t> </a:t>
            </a:r>
            <a:r>
              <a:rPr lang="et-EE" dirty="0" err="1"/>
              <a:t>losses</a:t>
            </a:r>
            <a:r>
              <a:rPr lang="et-EE" dirty="0"/>
              <a:t>. </a:t>
            </a:r>
            <a:r>
              <a:rPr lang="et-EE" dirty="0" err="1"/>
              <a:t>Typically</a:t>
            </a:r>
            <a:r>
              <a:rPr lang="et-EE" dirty="0"/>
              <a:t> </a:t>
            </a:r>
            <a:r>
              <a:rPr lang="et-EE" dirty="0" err="1"/>
              <a:t>measured</a:t>
            </a:r>
            <a:r>
              <a:rPr lang="et-EE" dirty="0"/>
              <a:t> in kWh, MWh </a:t>
            </a:r>
            <a:r>
              <a:rPr lang="et-EE" dirty="0" err="1"/>
              <a:t>or</a:t>
            </a:r>
            <a:r>
              <a:rPr lang="et-EE" dirty="0"/>
              <a:t> %</a:t>
            </a:r>
          </a:p>
          <a:p>
            <a:endParaRPr lang="et-EE" dirty="0"/>
          </a:p>
        </p:txBody>
      </p:sp>
      <p:sp>
        <p:nvSpPr>
          <p:cNvPr id="4" name="Date Placeholder 3"/>
          <p:cNvSpPr>
            <a:spLocks noGrp="1"/>
          </p:cNvSpPr>
          <p:nvPr>
            <p:ph type="dt" sz="half" idx="15"/>
          </p:nvPr>
        </p:nvSpPr>
        <p:spPr/>
        <p:txBody>
          <a:bodyPr/>
          <a:lstStyle/>
          <a:p>
            <a:fld id="{CF5B22EE-0068-4A9B-A344-2A0E58C44C3C}" type="datetime1">
              <a:rPr lang="et-EE" smtClean="0"/>
              <a:t>19.12.2025</a:t>
            </a:fld>
            <a:endParaRPr lang="et-EE"/>
          </a:p>
        </p:txBody>
      </p:sp>
      <p:sp>
        <p:nvSpPr>
          <p:cNvPr id="5" name="Footer Placeholder 4"/>
          <p:cNvSpPr>
            <a:spLocks noGrp="1"/>
          </p:cNvSpPr>
          <p:nvPr>
            <p:ph type="ftr" sz="quarter" idx="16"/>
          </p:nvPr>
        </p:nvSpPr>
        <p:spPr/>
        <p:txBody>
          <a:bodyPr/>
          <a:lstStyle/>
          <a:p>
            <a:endParaRPr lang="et-EE"/>
          </a:p>
        </p:txBody>
      </p:sp>
      <p:sp>
        <p:nvSpPr>
          <p:cNvPr id="6" name="Slide Number Placeholder 5"/>
          <p:cNvSpPr>
            <a:spLocks noGrp="1"/>
          </p:cNvSpPr>
          <p:nvPr>
            <p:ph type="sldNum" sz="quarter" idx="17"/>
          </p:nvPr>
        </p:nvSpPr>
        <p:spPr/>
        <p:txBody>
          <a:bodyPr/>
          <a:lstStyle/>
          <a:p>
            <a:fld id="{65544B27-CF0D-4861-9E95-57641F09AF00}" type="slidenum">
              <a:rPr lang="et-EE" smtClean="0"/>
              <a:t>13</a:t>
            </a:fld>
            <a:endParaRPr lang="et-EE"/>
          </a:p>
        </p:txBody>
      </p:sp>
    </p:spTree>
    <p:extLst>
      <p:ext uri="{BB962C8B-B14F-4D97-AF65-F5344CB8AC3E}">
        <p14:creationId xmlns:p14="http://schemas.microsoft.com/office/powerpoint/2010/main" val="42678767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t-EE" dirty="0" err="1">
                <a:solidFill>
                  <a:schemeClr val="accent1">
                    <a:lumMod val="75000"/>
                  </a:schemeClr>
                </a:solidFill>
                <a:latin typeface="Calibri" panose="020F0502020204030204"/>
              </a:rPr>
              <a:t>Mechanical</a:t>
            </a:r>
            <a:r>
              <a:rPr lang="et-EE" dirty="0">
                <a:solidFill>
                  <a:schemeClr val="accent1">
                    <a:lumMod val="75000"/>
                  </a:schemeClr>
                </a:solidFill>
                <a:latin typeface="Calibri" panose="020F0502020204030204"/>
              </a:rPr>
              <a:t> </a:t>
            </a:r>
            <a:r>
              <a:rPr lang="et-EE" dirty="0" err="1">
                <a:solidFill>
                  <a:schemeClr val="accent1">
                    <a:lumMod val="75000"/>
                  </a:schemeClr>
                </a:solidFill>
                <a:latin typeface="Calibri" panose="020F0502020204030204"/>
              </a:rPr>
              <a:t>energy</a:t>
            </a:r>
            <a:r>
              <a:rPr lang="et-EE" dirty="0">
                <a:solidFill>
                  <a:schemeClr val="accent1">
                    <a:lumMod val="75000"/>
                  </a:schemeClr>
                </a:solidFill>
                <a:latin typeface="Calibri" panose="020F0502020204030204"/>
              </a:rPr>
              <a:t> </a:t>
            </a:r>
            <a:r>
              <a:rPr lang="et-EE" dirty="0" err="1">
                <a:solidFill>
                  <a:schemeClr val="accent1">
                    <a:lumMod val="75000"/>
                  </a:schemeClr>
                </a:solidFill>
                <a:latin typeface="Calibri" panose="020F0502020204030204"/>
              </a:rPr>
              <a:t>storage</a:t>
            </a:r>
            <a:endParaRPr lang="en-US" dirty="0">
              <a:solidFill>
                <a:schemeClr val="accent1">
                  <a:lumMod val="75000"/>
                </a:schemeClr>
              </a:solidFill>
              <a:latin typeface="Calibri" panose="020F0502020204030204"/>
            </a:endParaRPr>
          </a:p>
          <a:p>
            <a:endParaRPr lang="et-EE"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2430"/>
            <a:ext cx="6164389" cy="334697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81889" y="14996"/>
            <a:ext cx="7425543" cy="3331974"/>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72647" y="0"/>
            <a:ext cx="4462138" cy="3331730"/>
          </a:xfrm>
          <a:prstGeom prst="rect">
            <a:avLst/>
          </a:prstGeom>
        </p:spPr>
      </p:pic>
    </p:spTree>
    <p:extLst>
      <p:ext uri="{BB962C8B-B14F-4D97-AF65-F5344CB8AC3E}">
        <p14:creationId xmlns:p14="http://schemas.microsoft.com/office/powerpoint/2010/main" val="6448517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479424" y="549275"/>
            <a:ext cx="10494517" cy="810888"/>
          </a:xfrm>
        </p:spPr>
        <p:txBody>
          <a:bodyPr>
            <a:normAutofit/>
          </a:bodyPr>
          <a:lstStyle/>
          <a:p>
            <a:r>
              <a:rPr lang="et-EE" sz="2400" dirty="0" err="1">
                <a:latin typeface="Verdana"/>
                <a:ea typeface="Verdana"/>
              </a:rPr>
              <a:t>Classification</a:t>
            </a:r>
            <a:r>
              <a:rPr lang="et-EE" sz="2400" dirty="0">
                <a:latin typeface="Verdana"/>
                <a:ea typeface="Verdana"/>
              </a:rPr>
              <a:t> of </a:t>
            </a:r>
            <a:r>
              <a:rPr lang="et-EE" sz="2400" dirty="0" err="1">
                <a:latin typeface="Verdana"/>
                <a:ea typeface="Verdana"/>
              </a:rPr>
              <a:t>mechanical</a:t>
            </a:r>
            <a:r>
              <a:rPr lang="et-EE" sz="2400" dirty="0">
                <a:latin typeface="Verdana"/>
                <a:ea typeface="Verdana"/>
              </a:rPr>
              <a:t> </a:t>
            </a:r>
            <a:r>
              <a:rPr lang="et-EE" sz="2400" dirty="0" err="1">
                <a:latin typeface="Verdana"/>
                <a:ea typeface="Verdana"/>
              </a:rPr>
              <a:t>energy</a:t>
            </a:r>
            <a:r>
              <a:rPr lang="et-EE" sz="2400" dirty="0">
                <a:latin typeface="Verdana"/>
                <a:ea typeface="Verdana"/>
              </a:rPr>
              <a:t> </a:t>
            </a:r>
            <a:r>
              <a:rPr lang="et-EE" sz="2400" dirty="0" err="1">
                <a:latin typeface="Verdana"/>
                <a:ea typeface="Verdana"/>
              </a:rPr>
              <a:t>storage</a:t>
            </a:r>
            <a:endParaRPr lang="en-US" sz="2400" dirty="0">
              <a:latin typeface="Verdana"/>
              <a:ea typeface="Verdana"/>
            </a:endParaRPr>
          </a:p>
        </p:txBody>
      </p:sp>
      <p:sp>
        <p:nvSpPr>
          <p:cNvPr id="4" name="Date Placeholder 3"/>
          <p:cNvSpPr>
            <a:spLocks noGrp="1"/>
          </p:cNvSpPr>
          <p:nvPr>
            <p:ph type="dt" sz="half" idx="15"/>
          </p:nvPr>
        </p:nvSpPr>
        <p:spPr/>
        <p:txBody>
          <a:bodyPr/>
          <a:lstStyle/>
          <a:p>
            <a:fld id="{CF5B22EE-0068-4A9B-A344-2A0E58C44C3C}" type="datetime1">
              <a:rPr lang="et-EE" smtClean="0"/>
              <a:t>19.12.2025</a:t>
            </a:fld>
            <a:endParaRPr lang="et-EE"/>
          </a:p>
        </p:txBody>
      </p:sp>
      <p:sp>
        <p:nvSpPr>
          <p:cNvPr id="5" name="Footer Placeholder 4"/>
          <p:cNvSpPr>
            <a:spLocks noGrp="1"/>
          </p:cNvSpPr>
          <p:nvPr>
            <p:ph type="ftr" sz="quarter" idx="16"/>
          </p:nvPr>
        </p:nvSpPr>
        <p:spPr>
          <a:xfrm>
            <a:off x="4605278" y="6356349"/>
            <a:ext cx="4114800" cy="365125"/>
          </a:xfrm>
        </p:spPr>
        <p:txBody>
          <a:bodyPr/>
          <a:lstStyle/>
          <a:p>
            <a:endParaRPr lang="et-EE"/>
          </a:p>
        </p:txBody>
      </p:sp>
      <p:sp>
        <p:nvSpPr>
          <p:cNvPr id="6" name="Slide Number Placeholder 5"/>
          <p:cNvSpPr>
            <a:spLocks noGrp="1"/>
          </p:cNvSpPr>
          <p:nvPr>
            <p:ph type="sldNum" sz="quarter" idx="17"/>
          </p:nvPr>
        </p:nvSpPr>
        <p:spPr/>
        <p:txBody>
          <a:bodyPr/>
          <a:lstStyle/>
          <a:p>
            <a:fld id="{65544B27-CF0D-4861-9E95-57641F09AF00}" type="slidenum">
              <a:rPr lang="et-EE" smtClean="0"/>
              <a:t>15</a:t>
            </a:fld>
            <a:endParaRPr lang="et-EE"/>
          </a:p>
        </p:txBody>
      </p:sp>
      <p:grpSp>
        <p:nvGrpSpPr>
          <p:cNvPr id="14" name="Group 13">
            <a:extLst>
              <a:ext uri="{FF2B5EF4-FFF2-40B4-BE49-F238E27FC236}">
                <a16:creationId xmlns:a16="http://schemas.microsoft.com/office/drawing/2014/main" id="{5CE578F0-46D9-39D7-3928-552A74035D6F}"/>
              </a:ext>
            </a:extLst>
          </p:cNvPr>
          <p:cNvGrpSpPr/>
          <p:nvPr/>
        </p:nvGrpSpPr>
        <p:grpSpPr>
          <a:xfrm>
            <a:off x="3905434" y="1646053"/>
            <a:ext cx="4499665" cy="3972294"/>
            <a:chOff x="3905434" y="1646053"/>
            <a:chExt cx="4499665" cy="3972294"/>
          </a:xfrm>
        </p:grpSpPr>
        <p:pic>
          <p:nvPicPr>
            <p:cNvPr id="3" name="Picture 2">
              <a:extLst>
                <a:ext uri="{FF2B5EF4-FFF2-40B4-BE49-F238E27FC236}">
                  <a16:creationId xmlns:a16="http://schemas.microsoft.com/office/drawing/2014/main" id="{088E210C-17CB-4CFA-A74E-C6E2FD04F324}"/>
                </a:ext>
              </a:extLst>
            </p:cNvPr>
            <p:cNvPicPr>
              <a:picLocks noChangeAspect="1"/>
            </p:cNvPicPr>
            <p:nvPr/>
          </p:nvPicPr>
          <p:blipFill>
            <a:blip r:embed="rId2"/>
            <a:stretch>
              <a:fillRect/>
            </a:stretch>
          </p:blipFill>
          <p:spPr>
            <a:xfrm>
              <a:off x="3905434" y="1646053"/>
              <a:ext cx="4499665" cy="3972294"/>
            </a:xfrm>
            <a:prstGeom prst="rect">
              <a:avLst/>
            </a:prstGeom>
          </p:spPr>
        </p:pic>
        <p:sp>
          <p:nvSpPr>
            <p:cNvPr id="9" name="Rectangle 8">
              <a:extLst>
                <a:ext uri="{FF2B5EF4-FFF2-40B4-BE49-F238E27FC236}">
                  <a16:creationId xmlns:a16="http://schemas.microsoft.com/office/drawing/2014/main" id="{02B781DB-F346-C8A6-D6D6-93467BBA601C}"/>
                </a:ext>
              </a:extLst>
            </p:cNvPr>
            <p:cNvSpPr/>
            <p:nvPr/>
          </p:nvSpPr>
          <p:spPr>
            <a:xfrm>
              <a:off x="5393560" y="1823844"/>
              <a:ext cx="1586359" cy="462155"/>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EE" dirty="0"/>
            </a:p>
          </p:txBody>
        </p:sp>
        <p:sp>
          <p:nvSpPr>
            <p:cNvPr id="8" name="TextBox 7">
              <a:extLst>
                <a:ext uri="{FF2B5EF4-FFF2-40B4-BE49-F238E27FC236}">
                  <a16:creationId xmlns:a16="http://schemas.microsoft.com/office/drawing/2014/main" id="{29F6CED1-21B5-9D52-0E65-F995904AD2CC}"/>
                </a:ext>
              </a:extLst>
            </p:cNvPr>
            <p:cNvSpPr txBox="1"/>
            <p:nvPr/>
          </p:nvSpPr>
          <p:spPr>
            <a:xfrm>
              <a:off x="5099292" y="1901032"/>
              <a:ext cx="2910468" cy="307777"/>
            </a:xfrm>
            <a:prstGeom prst="rect">
              <a:avLst/>
            </a:prstGeom>
            <a:noFill/>
          </p:spPr>
          <p:txBody>
            <a:bodyPr wrap="square" rtlCol="0">
              <a:spAutoFit/>
            </a:bodyPr>
            <a:lstStyle/>
            <a:p>
              <a:r>
                <a:rPr lang="en-EE" sz="1400" dirty="0">
                  <a:solidFill>
                    <a:schemeClr val="bg1"/>
                  </a:solidFill>
                </a:rPr>
                <a:t>Mechanical energy storage</a:t>
              </a:r>
            </a:p>
          </p:txBody>
        </p:sp>
        <p:sp>
          <p:nvSpPr>
            <p:cNvPr id="10" name="Rectangle 9">
              <a:extLst>
                <a:ext uri="{FF2B5EF4-FFF2-40B4-BE49-F238E27FC236}">
                  <a16:creationId xmlns:a16="http://schemas.microsoft.com/office/drawing/2014/main" id="{641DB7BF-670D-F7F6-EEB8-0F76CC2BD649}"/>
                </a:ext>
              </a:extLst>
            </p:cNvPr>
            <p:cNvSpPr/>
            <p:nvPr/>
          </p:nvSpPr>
          <p:spPr>
            <a:xfrm>
              <a:off x="7262456" y="2848318"/>
              <a:ext cx="1055158" cy="714203"/>
            </a:xfrm>
            <a:prstGeom prst="rect">
              <a:avLst/>
            </a:prstGeom>
            <a:solidFill>
              <a:srgbClr val="71AD4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EE" dirty="0"/>
            </a:p>
          </p:txBody>
        </p:sp>
        <p:sp>
          <p:nvSpPr>
            <p:cNvPr id="11" name="TextBox 10">
              <a:extLst>
                <a:ext uri="{FF2B5EF4-FFF2-40B4-BE49-F238E27FC236}">
                  <a16:creationId xmlns:a16="http://schemas.microsoft.com/office/drawing/2014/main" id="{1E9D1C7B-4F77-74D6-D8AA-1217FB03DFD4}"/>
                </a:ext>
              </a:extLst>
            </p:cNvPr>
            <p:cNvSpPr txBox="1"/>
            <p:nvPr/>
          </p:nvSpPr>
          <p:spPr>
            <a:xfrm>
              <a:off x="7218713" y="2858150"/>
              <a:ext cx="1142643" cy="715581"/>
            </a:xfrm>
            <a:prstGeom prst="rect">
              <a:avLst/>
            </a:prstGeom>
            <a:noFill/>
          </p:spPr>
          <p:txBody>
            <a:bodyPr wrap="square" rtlCol="0">
              <a:spAutoFit/>
            </a:bodyPr>
            <a:lstStyle/>
            <a:p>
              <a:pPr algn="ctr"/>
              <a:r>
                <a:rPr lang="en-EE" sz="1350" dirty="0">
                  <a:solidFill>
                    <a:schemeClr val="bg1"/>
                  </a:solidFill>
                </a:rPr>
                <a:t>Gyroscope energy storage</a:t>
              </a:r>
            </a:p>
          </p:txBody>
        </p:sp>
        <p:sp>
          <p:nvSpPr>
            <p:cNvPr id="12" name="Rectangle 11">
              <a:extLst>
                <a:ext uri="{FF2B5EF4-FFF2-40B4-BE49-F238E27FC236}">
                  <a16:creationId xmlns:a16="http://schemas.microsoft.com/office/drawing/2014/main" id="{F57A33A8-4A33-C1FE-C7D9-43F2F8D74ECB}"/>
                </a:ext>
              </a:extLst>
            </p:cNvPr>
            <p:cNvSpPr/>
            <p:nvPr/>
          </p:nvSpPr>
          <p:spPr>
            <a:xfrm>
              <a:off x="7262457" y="4158890"/>
              <a:ext cx="1055158" cy="462155"/>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EE" dirty="0"/>
            </a:p>
          </p:txBody>
        </p:sp>
        <p:sp>
          <p:nvSpPr>
            <p:cNvPr id="13" name="TextBox 12">
              <a:extLst>
                <a:ext uri="{FF2B5EF4-FFF2-40B4-BE49-F238E27FC236}">
                  <a16:creationId xmlns:a16="http://schemas.microsoft.com/office/drawing/2014/main" id="{ECD5C39F-D101-0913-004E-F0DA348FB006}"/>
                </a:ext>
              </a:extLst>
            </p:cNvPr>
            <p:cNvSpPr txBox="1"/>
            <p:nvPr/>
          </p:nvSpPr>
          <p:spPr>
            <a:xfrm>
              <a:off x="7262455" y="4223072"/>
              <a:ext cx="1055158" cy="307777"/>
            </a:xfrm>
            <a:prstGeom prst="rect">
              <a:avLst/>
            </a:prstGeom>
            <a:noFill/>
          </p:spPr>
          <p:txBody>
            <a:bodyPr wrap="square" rtlCol="0">
              <a:spAutoFit/>
            </a:bodyPr>
            <a:lstStyle/>
            <a:p>
              <a:pPr algn="ctr"/>
              <a:r>
                <a:rPr lang="en-EE" sz="1400" dirty="0">
                  <a:solidFill>
                    <a:schemeClr val="bg1"/>
                  </a:solidFill>
                </a:rPr>
                <a:t>Flywheel</a:t>
              </a:r>
            </a:p>
          </p:txBody>
        </p:sp>
      </p:grpSp>
    </p:spTree>
    <p:extLst>
      <p:ext uri="{BB962C8B-B14F-4D97-AF65-F5344CB8AC3E}">
        <p14:creationId xmlns:p14="http://schemas.microsoft.com/office/powerpoint/2010/main" val="6568319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normAutofit/>
          </a:bodyPr>
          <a:lstStyle/>
          <a:p>
            <a:r>
              <a:rPr lang="en-US" sz="2400" dirty="0">
                <a:latin typeface="Verdana" panose="020B0604030504040204" pitchFamily="34" charset="0"/>
                <a:ea typeface="Verdana" panose="020B0604030504040204" pitchFamily="34" charset="0"/>
                <a:cs typeface="Verdana" panose="020B0604030504040204" pitchFamily="34" charset="0"/>
              </a:rPr>
              <a:t>Pumped Hydroelectric Storage (PHS)</a:t>
            </a:r>
            <a:endParaRPr lang="et-EE" sz="2400" dirty="0">
              <a:latin typeface="Verdana" panose="020B0604030504040204" pitchFamily="34" charset="0"/>
              <a:ea typeface="Verdana" panose="020B0604030504040204" pitchFamily="34" charset="0"/>
              <a:cs typeface="Verdana" panose="020B0604030504040204" pitchFamily="34" charset="0"/>
            </a:endParaRPr>
          </a:p>
        </p:txBody>
      </p:sp>
      <p:sp>
        <p:nvSpPr>
          <p:cNvPr id="4" name="Date Placeholder 3"/>
          <p:cNvSpPr>
            <a:spLocks noGrp="1"/>
          </p:cNvSpPr>
          <p:nvPr>
            <p:ph type="dt" sz="half" idx="15"/>
          </p:nvPr>
        </p:nvSpPr>
        <p:spPr/>
        <p:txBody>
          <a:bodyPr/>
          <a:lstStyle/>
          <a:p>
            <a:fld id="{CF5B22EE-0068-4A9B-A344-2A0E58C44C3C}" type="datetime1">
              <a:rPr lang="et-EE" smtClean="0"/>
              <a:t>19.12.2025</a:t>
            </a:fld>
            <a:endParaRPr lang="et-EE"/>
          </a:p>
        </p:txBody>
      </p:sp>
      <p:sp>
        <p:nvSpPr>
          <p:cNvPr id="5" name="Footer Placeholder 4"/>
          <p:cNvSpPr>
            <a:spLocks noGrp="1"/>
          </p:cNvSpPr>
          <p:nvPr>
            <p:ph type="ftr" sz="quarter" idx="16"/>
          </p:nvPr>
        </p:nvSpPr>
        <p:spPr/>
        <p:txBody>
          <a:bodyPr/>
          <a:lstStyle/>
          <a:p>
            <a:endParaRPr lang="et-EE"/>
          </a:p>
        </p:txBody>
      </p:sp>
      <p:sp>
        <p:nvSpPr>
          <p:cNvPr id="6" name="Slide Number Placeholder 5"/>
          <p:cNvSpPr>
            <a:spLocks noGrp="1"/>
          </p:cNvSpPr>
          <p:nvPr>
            <p:ph type="sldNum" sz="quarter" idx="17"/>
          </p:nvPr>
        </p:nvSpPr>
        <p:spPr/>
        <p:txBody>
          <a:bodyPr/>
          <a:lstStyle/>
          <a:p>
            <a:fld id="{65544B27-CF0D-4861-9E95-57641F09AF00}" type="slidenum">
              <a:rPr lang="et-EE" smtClean="0"/>
              <a:t>16</a:t>
            </a:fld>
            <a:endParaRPr lang="et-EE"/>
          </a:p>
        </p:txBody>
      </p:sp>
      <p:sp>
        <p:nvSpPr>
          <p:cNvPr id="7" name="Rectangle 6"/>
          <p:cNvSpPr/>
          <p:nvPr/>
        </p:nvSpPr>
        <p:spPr>
          <a:xfrm>
            <a:off x="1784993" y="4923940"/>
            <a:ext cx="8998541" cy="1323439"/>
          </a:xfrm>
          <a:prstGeom prst="rect">
            <a:avLst/>
          </a:prstGeom>
          <a:solidFill>
            <a:schemeClr val="bg1"/>
          </a:solidFill>
        </p:spPr>
        <p:txBody>
          <a:bodyPr wrap="square">
            <a:spAutoFit/>
          </a:bodyPr>
          <a:lstStyle/>
          <a:p>
            <a:r>
              <a:rPr lang="en-GB" sz="1600" b="1" dirty="0">
                <a:solidFill>
                  <a:srgbClr val="332B60"/>
                </a:solidFill>
                <a:latin typeface="Verdana" panose="020B0604030504040204" pitchFamily="34" charset="0"/>
                <a:ea typeface="Verdana" panose="020B0604030504040204" pitchFamily="34" charset="0"/>
                <a:cs typeface="Verdana" panose="020B0604030504040204" pitchFamily="34" charset="0"/>
              </a:rPr>
              <a:t>Pumped hydroelectric</a:t>
            </a:r>
            <a:r>
              <a:rPr lang="en-GB" sz="1600" dirty="0">
                <a:solidFill>
                  <a:srgbClr val="332B60"/>
                </a:solidFill>
                <a:latin typeface="Verdana" panose="020B0604030504040204" pitchFamily="34" charset="0"/>
                <a:ea typeface="Verdana" panose="020B0604030504040204" pitchFamily="34" charset="0"/>
                <a:cs typeface="Verdana" panose="020B0604030504040204" pitchFamily="34" charset="0"/>
              </a:rPr>
              <a:t> </a:t>
            </a:r>
            <a:r>
              <a:rPr lang="en-GB" sz="1600" b="1" dirty="0">
                <a:solidFill>
                  <a:srgbClr val="332B60"/>
                </a:solidFill>
                <a:latin typeface="Verdana" panose="020B0604030504040204" pitchFamily="34" charset="0"/>
                <a:ea typeface="Verdana" panose="020B0604030504040204" pitchFamily="34" charset="0"/>
                <a:cs typeface="Verdana" panose="020B0604030504040204" pitchFamily="34" charset="0"/>
              </a:rPr>
              <a:t>storage </a:t>
            </a:r>
            <a:r>
              <a:rPr lang="en-GB" sz="1600" dirty="0">
                <a:solidFill>
                  <a:srgbClr val="332B60"/>
                </a:solidFill>
                <a:latin typeface="Verdana" panose="020B0604030504040204" pitchFamily="34" charset="0"/>
                <a:ea typeface="Verdana" panose="020B0604030504040204" pitchFamily="34" charset="0"/>
                <a:cs typeface="Verdana" panose="020B0604030504040204" pitchFamily="34" charset="0"/>
              </a:rPr>
              <a:t>(</a:t>
            </a:r>
            <a:r>
              <a:rPr lang="en-GB" sz="1600" b="1" dirty="0">
                <a:solidFill>
                  <a:srgbClr val="332B60"/>
                </a:solidFill>
                <a:latin typeface="Verdana" panose="020B0604030504040204" pitchFamily="34" charset="0"/>
                <a:ea typeface="Verdana" panose="020B0604030504040204" pitchFamily="34" charset="0"/>
                <a:cs typeface="Verdana" panose="020B0604030504040204" pitchFamily="34" charset="0"/>
              </a:rPr>
              <a:t>PSH</a:t>
            </a:r>
            <a:r>
              <a:rPr lang="en-GB" sz="1600" dirty="0">
                <a:solidFill>
                  <a:srgbClr val="332B60"/>
                </a:solidFill>
                <a:latin typeface="Verdana" panose="020B0604030504040204" pitchFamily="34" charset="0"/>
                <a:ea typeface="Verdana" panose="020B0604030504040204" pitchFamily="34" charset="0"/>
                <a:cs typeface="Verdana" panose="020B0604030504040204" pitchFamily="34" charset="0"/>
              </a:rPr>
              <a:t>), or </a:t>
            </a:r>
            <a:r>
              <a:rPr lang="en-GB" sz="1600" b="1" dirty="0">
                <a:solidFill>
                  <a:srgbClr val="332B60"/>
                </a:solidFill>
                <a:latin typeface="Verdana" panose="020B0604030504040204" pitchFamily="34" charset="0"/>
                <a:ea typeface="Verdana" panose="020B0604030504040204" pitchFamily="34" charset="0"/>
                <a:cs typeface="Verdana" panose="020B0604030504040204" pitchFamily="34" charset="0"/>
              </a:rPr>
              <a:t>pumped hydroelectric energy storage</a:t>
            </a:r>
            <a:r>
              <a:rPr lang="en-GB" sz="1600" dirty="0">
                <a:solidFill>
                  <a:srgbClr val="332B60"/>
                </a:solidFill>
                <a:latin typeface="Verdana" panose="020B0604030504040204" pitchFamily="34" charset="0"/>
                <a:ea typeface="Verdana" panose="020B0604030504040204" pitchFamily="34" charset="0"/>
                <a:cs typeface="Verdana" panose="020B0604030504040204" pitchFamily="34" charset="0"/>
              </a:rPr>
              <a:t> (</a:t>
            </a:r>
            <a:r>
              <a:rPr lang="en-GB" sz="1600" b="1" dirty="0">
                <a:solidFill>
                  <a:srgbClr val="332B60"/>
                </a:solidFill>
                <a:latin typeface="Verdana" panose="020B0604030504040204" pitchFamily="34" charset="0"/>
                <a:ea typeface="Verdana" panose="020B0604030504040204" pitchFamily="34" charset="0"/>
                <a:cs typeface="Verdana" panose="020B0604030504040204" pitchFamily="34" charset="0"/>
              </a:rPr>
              <a:t>PHES</a:t>
            </a:r>
            <a:r>
              <a:rPr lang="en-GB" sz="1600" dirty="0">
                <a:solidFill>
                  <a:srgbClr val="332B60"/>
                </a:solidFill>
                <a:latin typeface="Verdana" panose="020B0604030504040204" pitchFamily="34" charset="0"/>
                <a:ea typeface="Verdana" panose="020B0604030504040204" pitchFamily="34" charset="0"/>
                <a:cs typeface="Verdana" panose="020B0604030504040204" pitchFamily="34" charset="0"/>
              </a:rPr>
              <a:t>), </a:t>
            </a:r>
            <a:r>
              <a:rPr lang="et-EE" sz="1600" dirty="0">
                <a:solidFill>
                  <a:srgbClr val="332B60"/>
                </a:solidFill>
                <a:latin typeface="Verdana" panose="020B0604030504040204" pitchFamily="34" charset="0"/>
                <a:ea typeface="Verdana" panose="020B0604030504040204" pitchFamily="34" charset="0"/>
                <a:cs typeface="Verdana" panose="020B0604030504040204" pitchFamily="34" charset="0"/>
              </a:rPr>
              <a:t>PSH </a:t>
            </a:r>
            <a:r>
              <a:rPr lang="en-GB" sz="1600" dirty="0">
                <a:solidFill>
                  <a:srgbClr val="332B60"/>
                </a:solidFill>
                <a:latin typeface="Verdana" panose="020B0604030504040204" pitchFamily="34" charset="0"/>
                <a:ea typeface="Verdana" panose="020B0604030504040204" pitchFamily="34" charset="0"/>
                <a:cs typeface="Verdana" panose="020B0604030504040204" pitchFamily="34" charset="0"/>
              </a:rPr>
              <a:t>along with conventional hydroelectric power plants, is the most advanced and widely used form of energy storage and generation management today. </a:t>
            </a:r>
            <a:r>
              <a:rPr lang="en-US" sz="1600" dirty="0">
                <a:solidFill>
                  <a:srgbClr val="332B60"/>
                </a:solidFill>
                <a:latin typeface="Verdana" panose="020B0604030504040204" pitchFamily="34" charset="0"/>
                <a:ea typeface="Verdana" panose="020B0604030504040204" pitchFamily="34" charset="0"/>
                <a:cs typeface="Verdana" panose="020B0604030504040204" pitchFamily="34" charset="0"/>
              </a:rPr>
              <a:t>PHES was first used in Italy and Switzerland in the 1890’s.</a:t>
            </a:r>
            <a:r>
              <a:rPr lang="lv-LV" sz="1600" dirty="0">
                <a:solidFill>
                  <a:srgbClr val="332B60"/>
                </a:solidFill>
                <a:latin typeface="Verdana" panose="020B0604030504040204" pitchFamily="34" charset="0"/>
                <a:ea typeface="Verdana" panose="020B0604030504040204" pitchFamily="34" charset="0"/>
                <a:cs typeface="Verdana" panose="020B0604030504040204" pitchFamily="34" charset="0"/>
              </a:rPr>
              <a:t> </a:t>
            </a:r>
            <a:r>
              <a:rPr lang="et-EE" sz="1600" dirty="0">
                <a:solidFill>
                  <a:srgbClr val="332B60"/>
                </a:solidFill>
                <a:latin typeface="Verdana" panose="020B0604030504040204" pitchFamily="34" charset="0"/>
                <a:ea typeface="Verdana" panose="020B0604030504040204" pitchFamily="34" charset="0"/>
                <a:cs typeface="Verdana" panose="020B0604030504040204" pitchFamily="34" charset="0"/>
              </a:rPr>
              <a:t>PSH </a:t>
            </a:r>
            <a:r>
              <a:rPr lang="en-GB" sz="1600" dirty="0">
                <a:solidFill>
                  <a:srgbClr val="332B60"/>
                </a:solidFill>
                <a:latin typeface="Verdana" panose="020B0604030504040204" pitchFamily="34" charset="0"/>
                <a:ea typeface="Verdana" panose="020B0604030504040204" pitchFamily="34" charset="0"/>
                <a:cs typeface="Verdana" panose="020B0604030504040204" pitchFamily="34" charset="0"/>
              </a:rPr>
              <a:t>is the most widely used large-scale form of energy storage today.</a:t>
            </a:r>
          </a:p>
        </p:txBody>
      </p:sp>
      <p:sp>
        <p:nvSpPr>
          <p:cNvPr id="8" name="Rectangle 3"/>
          <p:cNvSpPr>
            <a:spLocks noGrp="1" noChangeArrowheads="1"/>
          </p:cNvSpPr>
          <p:nvPr>
            <p:ph type="body" sz="half" idx="4294967295"/>
          </p:nvPr>
        </p:nvSpPr>
        <p:spPr>
          <a:xfrm>
            <a:off x="486026" y="1399550"/>
            <a:ext cx="5080000" cy="3276600"/>
          </a:xfrm>
          <a:prstGeom prst="rect">
            <a:avLst/>
          </a:prstGeom>
        </p:spPr>
        <p:txBody>
          <a:bodyPr/>
          <a:lstStyle/>
          <a:p>
            <a:pPr eaLnBrk="1" hangingPunct="1">
              <a:buClr>
                <a:schemeClr val="accent1"/>
              </a:buClr>
              <a:buFont typeface="Wingdings" pitchFamily="2" charset="2"/>
              <a:buChar char="§"/>
              <a:defRPr/>
            </a:pPr>
            <a:r>
              <a:rPr lang="en-US" sz="2000" dirty="0">
                <a:solidFill>
                  <a:srgbClr val="332B60"/>
                </a:solidFill>
              </a:rPr>
              <a:t>Used for load balancing of energy</a:t>
            </a:r>
          </a:p>
          <a:p>
            <a:pPr eaLnBrk="1" hangingPunct="1">
              <a:buClr>
                <a:schemeClr val="accent1"/>
              </a:buClr>
              <a:buFont typeface="Wingdings" pitchFamily="2" charset="2"/>
              <a:buChar char="§"/>
              <a:defRPr/>
            </a:pPr>
            <a:r>
              <a:rPr lang="en-US" sz="2000" dirty="0">
                <a:solidFill>
                  <a:srgbClr val="332B60"/>
                </a:solidFill>
              </a:rPr>
              <a:t>Water is pumped up in elevation during time of low demand </a:t>
            </a:r>
          </a:p>
          <a:p>
            <a:pPr eaLnBrk="1" hangingPunct="1">
              <a:buClr>
                <a:schemeClr val="accent1"/>
              </a:buClr>
              <a:buFont typeface="Wingdings" pitchFamily="2" charset="2"/>
              <a:buChar char="§"/>
              <a:defRPr/>
            </a:pPr>
            <a:r>
              <a:rPr lang="en-US" sz="2000" dirty="0">
                <a:solidFill>
                  <a:srgbClr val="332B60"/>
                </a:solidFill>
              </a:rPr>
              <a:t>Water flows back down during times of high demand</a:t>
            </a:r>
          </a:p>
          <a:p>
            <a:pPr eaLnBrk="1" hangingPunct="1">
              <a:buClr>
                <a:schemeClr val="accent1"/>
              </a:buClr>
              <a:buFont typeface="Wingdings" pitchFamily="2" charset="2"/>
              <a:buChar char="§"/>
              <a:defRPr/>
            </a:pPr>
            <a:r>
              <a:rPr lang="en-US" sz="2000" dirty="0">
                <a:solidFill>
                  <a:srgbClr val="332B60"/>
                </a:solidFill>
              </a:rPr>
              <a:t>Turbines recapture the energy</a:t>
            </a:r>
          </a:p>
          <a:p>
            <a:pPr>
              <a:buClr>
                <a:schemeClr val="accent1"/>
              </a:buClr>
              <a:buFont typeface="Wingdings" pitchFamily="2" charset="2"/>
              <a:buChar char="§"/>
              <a:defRPr/>
            </a:pPr>
            <a:r>
              <a:rPr lang="en-US" sz="2000" dirty="0">
                <a:solidFill>
                  <a:srgbClr val="96004F"/>
                </a:solidFill>
                <a:hlinkClick r:id="rId2"/>
              </a:rPr>
              <a:t>Video 1</a:t>
            </a:r>
            <a:r>
              <a:rPr lang="en-US" sz="2000" dirty="0">
                <a:solidFill>
                  <a:srgbClr val="96004F"/>
                </a:solidFill>
              </a:rPr>
              <a:t>  </a:t>
            </a:r>
            <a:r>
              <a:rPr lang="en-US" sz="2000" dirty="0">
                <a:solidFill>
                  <a:srgbClr val="96004F"/>
                </a:solidFill>
                <a:hlinkClick r:id="rId3"/>
              </a:rPr>
              <a:t>Video 2</a:t>
            </a:r>
            <a:endParaRPr lang="en-US" sz="2000" dirty="0">
              <a:solidFill>
                <a:srgbClr val="96004F"/>
              </a:solidFill>
            </a:endParaRPr>
          </a:p>
        </p:txBody>
      </p:sp>
      <p:pic>
        <p:nvPicPr>
          <p:cNvPr id="9" name="Picture 13"/>
          <p:cNvPicPr>
            <a:picLocks noChangeAspect="1" noChangeArrowheads="1"/>
          </p:cNvPicPr>
          <p:nvPr/>
        </p:nvPicPr>
        <p:blipFill>
          <a:blip r:embed="rId4"/>
          <a:srcRect/>
          <a:stretch>
            <a:fillRect/>
          </a:stretch>
        </p:blipFill>
        <p:spPr>
          <a:xfrm>
            <a:off x="6862866" y="1221759"/>
            <a:ext cx="4343400" cy="3573463"/>
          </a:xfrm>
          <a:prstGeom prst="rect">
            <a:avLst/>
          </a:prstGeom>
        </p:spPr>
      </p:pic>
    </p:spTree>
    <p:extLst>
      <p:ext uri="{BB962C8B-B14F-4D97-AF65-F5344CB8AC3E}">
        <p14:creationId xmlns:p14="http://schemas.microsoft.com/office/powerpoint/2010/main" val="19872404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a:xfrm>
            <a:off x="364184" y="491495"/>
            <a:ext cx="10494517" cy="810888"/>
          </a:xfrm>
        </p:spPr>
        <p:txBody>
          <a:bodyPr/>
          <a:lstStyle/>
          <a:p>
            <a:r>
              <a:rPr lang="en-US" dirty="0">
                <a:latin typeface="Verdana" panose="020B0604030504040204" pitchFamily="34" charset="0"/>
                <a:ea typeface="Verdana" panose="020B0604030504040204" pitchFamily="34" charset="0"/>
                <a:cs typeface="Verdana" panose="020B0604030504040204" pitchFamily="34" charset="0"/>
              </a:rPr>
              <a:t>Pumped Hydroelectric Storage (PHS)</a:t>
            </a:r>
            <a:endParaRPr lang="et-EE" dirty="0">
              <a:latin typeface="Verdana" panose="020B0604030504040204" pitchFamily="34" charset="0"/>
              <a:ea typeface="Verdana" panose="020B0604030504040204" pitchFamily="34" charset="0"/>
              <a:cs typeface="Verdana" panose="020B0604030504040204" pitchFamily="34" charset="0"/>
            </a:endParaRPr>
          </a:p>
          <a:p>
            <a:endParaRPr lang="et-EE" dirty="0">
              <a:latin typeface="Verdana" panose="020B0604030504040204" pitchFamily="34" charset="0"/>
              <a:ea typeface="Verdana" panose="020B0604030504040204" pitchFamily="34" charset="0"/>
              <a:cs typeface="Verdana" panose="020B0604030504040204" pitchFamily="34" charset="0"/>
            </a:endParaRPr>
          </a:p>
        </p:txBody>
      </p:sp>
      <p:sp>
        <p:nvSpPr>
          <p:cNvPr id="7" name="Footer Placeholder 4"/>
          <p:cNvSpPr>
            <a:spLocks noGrp="1"/>
          </p:cNvSpPr>
          <p:nvPr>
            <p:ph type="ftr" sz="quarter" idx="16"/>
          </p:nvPr>
        </p:nvSpPr>
        <p:spPr>
          <a:prstGeom prst="rect">
            <a:avLst/>
          </a:prstGeom>
        </p:spPr>
        <p:txBody>
          <a:bodyPr/>
          <a:lstStyle/>
          <a:p>
            <a:r>
              <a:rPr lang="et-EE" sz="1200" dirty="0" err="1">
                <a:solidFill>
                  <a:schemeClr val="bg1">
                    <a:lumMod val="75000"/>
                  </a:schemeClr>
                </a:solidFill>
              </a:rPr>
              <a:t>Source</a:t>
            </a:r>
            <a:r>
              <a:rPr lang="lv-LV" sz="1200" dirty="0">
                <a:solidFill>
                  <a:schemeClr val="bg1">
                    <a:lumMod val="75000"/>
                  </a:schemeClr>
                </a:solidFill>
              </a:rPr>
              <a:t>: </a:t>
            </a:r>
            <a:r>
              <a:rPr lang="lv-LV" sz="1200" dirty="0" err="1">
                <a:solidFill>
                  <a:schemeClr val="bg1">
                    <a:lumMod val="75000"/>
                  </a:schemeClr>
                </a:solidFill>
              </a:rPr>
              <a:t>https</a:t>
            </a:r>
            <a:r>
              <a:rPr lang="lv-LV" sz="1200" dirty="0">
                <a:solidFill>
                  <a:schemeClr val="bg1">
                    <a:lumMod val="75000"/>
                  </a:schemeClr>
                </a:solidFill>
              </a:rPr>
              <a:t>://</a:t>
            </a:r>
            <a:r>
              <a:rPr lang="lv-LV" sz="1200" dirty="0" err="1">
                <a:solidFill>
                  <a:schemeClr val="bg1">
                    <a:lumMod val="75000"/>
                  </a:schemeClr>
                </a:solidFill>
              </a:rPr>
              <a:t>www.windpowerengineering.com</a:t>
            </a:r>
            <a:r>
              <a:rPr lang="lv-LV" sz="1200" dirty="0">
                <a:solidFill>
                  <a:schemeClr val="bg1">
                    <a:lumMod val="75000"/>
                  </a:schemeClr>
                </a:solidFill>
              </a:rPr>
              <a:t>/</a:t>
            </a:r>
            <a:endParaRPr lang="et-EE" sz="1200" dirty="0">
              <a:solidFill>
                <a:schemeClr val="bg1">
                  <a:lumMod val="75000"/>
                </a:schemeClr>
              </a:solidFill>
            </a:endParaRPr>
          </a:p>
        </p:txBody>
      </p:sp>
      <p:sp>
        <p:nvSpPr>
          <p:cNvPr id="100356" name="Rectangle 4"/>
          <p:cNvSpPr>
            <a:spLocks noGrp="1" noChangeArrowheads="1"/>
          </p:cNvSpPr>
          <p:nvPr>
            <p:ph type="body" sz="half" idx="4294967295"/>
          </p:nvPr>
        </p:nvSpPr>
        <p:spPr>
          <a:xfrm>
            <a:off x="5636712" y="1515649"/>
            <a:ext cx="6199688" cy="4584525"/>
          </a:xfrm>
        </p:spPr>
        <p:txBody>
          <a:bodyPr>
            <a:noAutofit/>
          </a:bodyPr>
          <a:lstStyle/>
          <a:p>
            <a:pPr>
              <a:buClr>
                <a:srgbClr val="E4067E"/>
              </a:buClr>
              <a:buFont typeface="Wingdings" pitchFamily="2" charset="2"/>
              <a:buChar char="§"/>
              <a:defRPr/>
            </a:pPr>
            <a:r>
              <a:rPr lang="lv-LV" sz="1800" dirty="0" err="1">
                <a:solidFill>
                  <a:srgbClr val="332B60"/>
                </a:solidFill>
                <a:latin typeface="Verdana" panose="020B0604030504040204" pitchFamily="34" charset="0"/>
                <a:ea typeface="Verdana" panose="020B0604030504040204" pitchFamily="34" charset="0"/>
                <a:cs typeface="Verdana" panose="020B0604030504040204" pitchFamily="34" charset="0"/>
              </a:rPr>
              <a:t>Appropriate</a:t>
            </a:r>
            <a:r>
              <a:rPr lang="lv-LV" sz="1800" dirty="0">
                <a:solidFill>
                  <a:srgbClr val="332B60"/>
                </a:solidFill>
                <a:latin typeface="Verdana" panose="020B0604030504040204" pitchFamily="34" charset="0"/>
                <a:ea typeface="Verdana" panose="020B0604030504040204" pitchFamily="34" charset="0"/>
                <a:cs typeface="Verdana" panose="020B0604030504040204" pitchFamily="34" charset="0"/>
              </a:rPr>
              <a:t> </a:t>
            </a:r>
            <a:r>
              <a:rPr lang="lv-LV" sz="1800" dirty="0" err="1">
                <a:solidFill>
                  <a:srgbClr val="332B60"/>
                </a:solidFill>
                <a:latin typeface="Verdana" panose="020B0604030504040204" pitchFamily="34" charset="0"/>
                <a:ea typeface="Verdana" panose="020B0604030504040204" pitchFamily="34" charset="0"/>
                <a:cs typeface="Verdana" panose="020B0604030504040204" pitchFamily="34" charset="0"/>
              </a:rPr>
              <a:t>geographical</a:t>
            </a:r>
            <a:r>
              <a:rPr lang="lv-LV" sz="1800" dirty="0">
                <a:solidFill>
                  <a:srgbClr val="332B60"/>
                </a:solidFill>
                <a:latin typeface="Verdana" panose="020B0604030504040204" pitchFamily="34" charset="0"/>
                <a:ea typeface="Verdana" panose="020B0604030504040204" pitchFamily="34" charset="0"/>
                <a:cs typeface="Verdana" panose="020B0604030504040204" pitchFamily="34" charset="0"/>
              </a:rPr>
              <a:t> </a:t>
            </a:r>
            <a:r>
              <a:rPr lang="lv-LV" sz="1800" dirty="0" err="1">
                <a:solidFill>
                  <a:srgbClr val="332B60"/>
                </a:solidFill>
                <a:latin typeface="Verdana" panose="020B0604030504040204" pitchFamily="34" charset="0"/>
                <a:ea typeface="Verdana" panose="020B0604030504040204" pitchFamily="34" charset="0"/>
                <a:cs typeface="Verdana" panose="020B0604030504040204" pitchFamily="34" charset="0"/>
              </a:rPr>
              <a:t>conditions</a:t>
            </a:r>
            <a:r>
              <a:rPr lang="lv-LV" sz="1800" dirty="0">
                <a:solidFill>
                  <a:srgbClr val="332B60"/>
                </a:solidFill>
                <a:latin typeface="Verdana" panose="020B0604030504040204" pitchFamily="34" charset="0"/>
                <a:ea typeface="Verdana" panose="020B0604030504040204" pitchFamily="34" charset="0"/>
                <a:cs typeface="Verdana" panose="020B0604030504040204" pitchFamily="34" charset="0"/>
              </a:rPr>
              <a:t> </a:t>
            </a:r>
            <a:r>
              <a:rPr lang="lv-LV" sz="1800" dirty="0" err="1">
                <a:solidFill>
                  <a:srgbClr val="332B60"/>
                </a:solidFill>
                <a:latin typeface="Verdana" panose="020B0604030504040204" pitchFamily="34" charset="0"/>
                <a:ea typeface="Verdana" panose="020B0604030504040204" pitchFamily="34" charset="0"/>
                <a:cs typeface="Verdana" panose="020B0604030504040204" pitchFamily="34" charset="0"/>
              </a:rPr>
              <a:t>are</a:t>
            </a:r>
            <a:r>
              <a:rPr lang="lv-LV" sz="1800" dirty="0">
                <a:solidFill>
                  <a:srgbClr val="332B60"/>
                </a:solidFill>
                <a:latin typeface="Verdana" panose="020B0604030504040204" pitchFamily="34" charset="0"/>
                <a:ea typeface="Verdana" panose="020B0604030504040204" pitchFamily="34" charset="0"/>
                <a:cs typeface="Verdana" panose="020B0604030504040204" pitchFamily="34" charset="0"/>
              </a:rPr>
              <a:t> </a:t>
            </a:r>
            <a:r>
              <a:rPr lang="lv-LV" sz="1800" dirty="0" err="1">
                <a:solidFill>
                  <a:srgbClr val="332B60"/>
                </a:solidFill>
                <a:latin typeface="Verdana" panose="020B0604030504040204" pitchFamily="34" charset="0"/>
                <a:ea typeface="Verdana" panose="020B0604030504040204" pitchFamily="34" charset="0"/>
                <a:cs typeface="Verdana" panose="020B0604030504040204" pitchFamily="34" charset="0"/>
              </a:rPr>
              <a:t>needed</a:t>
            </a:r>
            <a:r>
              <a:rPr lang="lv-LV" sz="1800" dirty="0">
                <a:solidFill>
                  <a:srgbClr val="332B60"/>
                </a:solidFill>
                <a:latin typeface="Verdana" panose="020B0604030504040204" pitchFamily="34" charset="0"/>
                <a:ea typeface="Verdana" panose="020B0604030504040204" pitchFamily="34" charset="0"/>
                <a:cs typeface="Verdana" panose="020B0604030504040204" pitchFamily="34" charset="0"/>
              </a:rPr>
              <a:t> (</a:t>
            </a:r>
            <a:r>
              <a:rPr lang="en-US" sz="1800" dirty="0">
                <a:solidFill>
                  <a:srgbClr val="332B60"/>
                </a:solidFill>
                <a:latin typeface="Verdana" panose="020B0604030504040204" pitchFamily="34" charset="0"/>
                <a:ea typeface="Verdana" panose="020B0604030504040204" pitchFamily="34" charset="0"/>
                <a:cs typeface="Verdana" panose="020B0604030504040204" pitchFamily="34" charset="0"/>
              </a:rPr>
              <a:t>mountainous or upland areas</a:t>
            </a:r>
            <a:r>
              <a:rPr lang="et-EE" sz="1800" dirty="0">
                <a:solidFill>
                  <a:srgbClr val="332B60"/>
                </a:solidFill>
                <a:latin typeface="Verdana" panose="020B0604030504040204" pitchFamily="34" charset="0"/>
                <a:ea typeface="Verdana" panose="020B0604030504040204" pitchFamily="34" charset="0"/>
                <a:cs typeface="Verdana" panose="020B0604030504040204" pitchFamily="34" charset="0"/>
              </a:rPr>
              <a:t>)</a:t>
            </a:r>
            <a:endParaRPr lang="en-GB" sz="1800" dirty="0">
              <a:solidFill>
                <a:srgbClr val="332B60"/>
              </a:solidFill>
              <a:latin typeface="Verdana" panose="020B0604030504040204" pitchFamily="34" charset="0"/>
              <a:ea typeface="Verdana" panose="020B0604030504040204" pitchFamily="34" charset="0"/>
              <a:cs typeface="Verdana" panose="020B0604030504040204" pitchFamily="34" charset="0"/>
            </a:endParaRPr>
          </a:p>
          <a:p>
            <a:pPr>
              <a:buClr>
                <a:srgbClr val="E4067E"/>
              </a:buClr>
              <a:buFont typeface="Wingdings" pitchFamily="2" charset="2"/>
              <a:buChar char="§"/>
            </a:pPr>
            <a:r>
              <a:rPr lang="en-GB" sz="1800" dirty="0">
                <a:solidFill>
                  <a:srgbClr val="332B60"/>
                </a:solidFill>
                <a:latin typeface="Verdana" panose="020B0604030504040204" pitchFamily="34" charset="0"/>
                <a:ea typeface="Verdana" panose="020B0604030504040204" pitchFamily="34" charset="0"/>
                <a:cs typeface="Verdana" panose="020B0604030504040204" pitchFamily="34" charset="0"/>
              </a:rPr>
              <a:t>Fast response speed, up to 10 minutes from complete standstill to full power in both operating modes. From standby mode, full power can be achieved in 10 to 30 seconds</a:t>
            </a:r>
          </a:p>
          <a:p>
            <a:pPr eaLnBrk="1" hangingPunct="1">
              <a:lnSpc>
                <a:spcPct val="90000"/>
              </a:lnSpc>
              <a:buClr>
                <a:srgbClr val="E4067E"/>
              </a:buClr>
              <a:buFont typeface="Wingdings" pitchFamily="2" charset="2"/>
              <a:buChar char="§"/>
              <a:defRPr/>
            </a:pPr>
            <a:r>
              <a:rPr lang="en-US" sz="1800" dirty="0">
                <a:solidFill>
                  <a:srgbClr val="332B60"/>
                </a:solidFill>
                <a:latin typeface="Verdana" panose="020B0604030504040204" pitchFamily="34" charset="0"/>
                <a:ea typeface="Verdana" panose="020B0604030504040204" pitchFamily="34" charset="0"/>
                <a:cs typeface="Verdana" panose="020B0604030504040204" pitchFamily="34" charset="0"/>
              </a:rPr>
              <a:t>70-85% of electrical energy is recovered</a:t>
            </a:r>
          </a:p>
          <a:p>
            <a:pPr eaLnBrk="1" hangingPunct="1">
              <a:lnSpc>
                <a:spcPct val="90000"/>
              </a:lnSpc>
              <a:buClr>
                <a:srgbClr val="E4067E"/>
              </a:buClr>
              <a:buFont typeface="Wingdings" pitchFamily="2" charset="2"/>
              <a:buChar char="§"/>
              <a:defRPr/>
            </a:pPr>
            <a:r>
              <a:rPr lang="en-US" sz="1800" dirty="0">
                <a:solidFill>
                  <a:srgbClr val="332B60"/>
                </a:solidFill>
                <a:latin typeface="Verdana" panose="020B0604030504040204" pitchFamily="34" charset="0"/>
                <a:ea typeface="Verdana" panose="020B0604030504040204" pitchFamily="34" charset="0"/>
                <a:cs typeface="Verdana" panose="020B0604030504040204" pitchFamily="34" charset="0"/>
              </a:rPr>
              <a:t>Energy loss due to evaporation and Pump/generator inefficiency </a:t>
            </a:r>
          </a:p>
          <a:p>
            <a:pPr eaLnBrk="1" hangingPunct="1">
              <a:lnSpc>
                <a:spcPct val="90000"/>
              </a:lnSpc>
              <a:buClr>
                <a:srgbClr val="E4067E"/>
              </a:buClr>
              <a:buFont typeface="Wingdings" pitchFamily="2" charset="2"/>
              <a:buChar char="§"/>
              <a:defRPr/>
            </a:pPr>
            <a:r>
              <a:rPr lang="en-US" sz="1800" dirty="0">
                <a:solidFill>
                  <a:srgbClr val="332B60"/>
                </a:solidFill>
                <a:latin typeface="Verdana" panose="020B0604030504040204" pitchFamily="34" charset="0"/>
                <a:ea typeface="Verdana" panose="020B0604030504040204" pitchFamily="34" charset="0"/>
                <a:cs typeface="Verdana" panose="020B0604030504040204" pitchFamily="34" charset="0"/>
              </a:rPr>
              <a:t>Currently the most cost-effective way to store large amounts of electricity </a:t>
            </a:r>
          </a:p>
          <a:p>
            <a:pPr eaLnBrk="1" hangingPunct="1">
              <a:lnSpc>
                <a:spcPct val="90000"/>
              </a:lnSpc>
              <a:buClr>
                <a:srgbClr val="E4067E"/>
              </a:buClr>
              <a:buFont typeface="Wingdings" pitchFamily="2" charset="2"/>
              <a:buChar char="§"/>
              <a:defRPr/>
            </a:pPr>
            <a:r>
              <a:rPr lang="en-US" sz="1800" dirty="0">
                <a:solidFill>
                  <a:srgbClr val="332B60"/>
                </a:solidFill>
                <a:latin typeface="Verdana" panose="020B0604030504040204" pitchFamily="34" charset="0"/>
                <a:ea typeface="Verdana" panose="020B0604030504040204" pitchFamily="34" charset="0"/>
                <a:cs typeface="Verdana" panose="020B0604030504040204" pitchFamily="34" charset="0"/>
              </a:rPr>
              <a:t>Low energy density calls for large bodies of water</a:t>
            </a:r>
          </a:p>
          <a:p>
            <a:pPr eaLnBrk="1" hangingPunct="1">
              <a:lnSpc>
                <a:spcPct val="90000"/>
              </a:lnSpc>
              <a:buClr>
                <a:srgbClr val="E4067E"/>
              </a:buClr>
              <a:buFont typeface="Wingdings" pitchFamily="2" charset="2"/>
              <a:buChar char="§"/>
              <a:defRPr/>
            </a:pPr>
            <a:r>
              <a:rPr lang="en-US" sz="1800" dirty="0">
                <a:solidFill>
                  <a:srgbClr val="332B60"/>
                </a:solidFill>
                <a:latin typeface="Verdana" panose="020B0604030504040204" pitchFamily="34" charset="0"/>
                <a:ea typeface="Verdana" panose="020B0604030504040204" pitchFamily="34" charset="0"/>
                <a:cs typeface="Verdana" panose="020B0604030504040204" pitchFamily="34" charset="0"/>
              </a:rPr>
              <a:t>Never used in portable technology</a:t>
            </a:r>
            <a:endParaRPr lang="lv-LV" sz="1800" dirty="0">
              <a:solidFill>
                <a:srgbClr val="332B60"/>
              </a:solidFill>
              <a:latin typeface="Verdana" panose="020B0604030504040204" pitchFamily="34" charset="0"/>
              <a:ea typeface="Verdana" panose="020B0604030504040204" pitchFamily="34" charset="0"/>
              <a:cs typeface="Verdana" panose="020B0604030504040204" pitchFamily="34" charset="0"/>
            </a:endParaRPr>
          </a:p>
          <a:p>
            <a:pPr eaLnBrk="1" hangingPunct="1">
              <a:lnSpc>
                <a:spcPct val="90000"/>
              </a:lnSpc>
              <a:buClr>
                <a:srgbClr val="E4067E"/>
              </a:buClr>
              <a:buFont typeface="Wingdings" pitchFamily="2" charset="2"/>
              <a:buChar char="§"/>
              <a:defRPr/>
            </a:pPr>
            <a:r>
              <a:rPr lang="lv-LV" sz="1800" dirty="0" err="1">
                <a:solidFill>
                  <a:srgbClr val="332B60"/>
                </a:solidFill>
                <a:latin typeface="Verdana" panose="020B0604030504040204" pitchFamily="34" charset="0"/>
                <a:ea typeface="Verdana" panose="020B0604030504040204" pitchFamily="34" charset="0"/>
                <a:cs typeface="Verdana" panose="020B0604030504040204" pitchFamily="34" charset="0"/>
              </a:rPr>
              <a:t>Artificial</a:t>
            </a:r>
            <a:r>
              <a:rPr lang="lv-LV" sz="1800" dirty="0">
                <a:solidFill>
                  <a:srgbClr val="332B60"/>
                </a:solidFill>
                <a:latin typeface="Verdana" panose="020B0604030504040204" pitchFamily="34" charset="0"/>
                <a:ea typeface="Verdana" panose="020B0604030504040204" pitchFamily="34" charset="0"/>
                <a:cs typeface="Verdana" panose="020B0604030504040204" pitchFamily="34" charset="0"/>
              </a:rPr>
              <a:t> </a:t>
            </a:r>
            <a:r>
              <a:rPr lang="lv-LV" sz="1800" dirty="0" err="1">
                <a:solidFill>
                  <a:srgbClr val="332B60"/>
                </a:solidFill>
                <a:latin typeface="Verdana" panose="020B0604030504040204" pitchFamily="34" charset="0"/>
                <a:ea typeface="Verdana" panose="020B0604030504040204" pitchFamily="34" charset="0"/>
                <a:cs typeface="Verdana" panose="020B0604030504040204" pitchFamily="34" charset="0"/>
              </a:rPr>
              <a:t>and</a:t>
            </a:r>
            <a:r>
              <a:rPr lang="lv-LV" sz="1800" dirty="0">
                <a:solidFill>
                  <a:srgbClr val="332B60"/>
                </a:solidFill>
                <a:latin typeface="Verdana" panose="020B0604030504040204" pitchFamily="34" charset="0"/>
                <a:ea typeface="Verdana" panose="020B0604030504040204" pitchFamily="34" charset="0"/>
                <a:cs typeface="Verdana" panose="020B0604030504040204" pitchFamily="34" charset="0"/>
              </a:rPr>
              <a:t> </a:t>
            </a:r>
            <a:r>
              <a:rPr lang="lv-LV" sz="1800" dirty="0" err="1">
                <a:solidFill>
                  <a:srgbClr val="332B60"/>
                </a:solidFill>
                <a:latin typeface="Verdana" panose="020B0604030504040204" pitchFamily="34" charset="0"/>
                <a:ea typeface="Verdana" panose="020B0604030504040204" pitchFamily="34" charset="0"/>
                <a:cs typeface="Verdana" panose="020B0604030504040204" pitchFamily="34" charset="0"/>
              </a:rPr>
              <a:t>natural</a:t>
            </a:r>
            <a:r>
              <a:rPr lang="lv-LV" sz="1800" dirty="0">
                <a:solidFill>
                  <a:srgbClr val="332B60"/>
                </a:solidFill>
                <a:latin typeface="Verdana" panose="020B0604030504040204" pitchFamily="34" charset="0"/>
                <a:ea typeface="Verdana" panose="020B0604030504040204" pitchFamily="34" charset="0"/>
                <a:cs typeface="Verdana" panose="020B0604030504040204" pitchFamily="34" charset="0"/>
              </a:rPr>
              <a:t> </a:t>
            </a:r>
            <a:r>
              <a:rPr lang="lv-LV" sz="1800" dirty="0" err="1">
                <a:solidFill>
                  <a:srgbClr val="332B60"/>
                </a:solidFill>
                <a:latin typeface="Verdana" panose="020B0604030504040204" pitchFamily="34" charset="0"/>
                <a:ea typeface="Verdana" panose="020B0604030504040204" pitchFamily="34" charset="0"/>
                <a:cs typeface="Verdana" panose="020B0604030504040204" pitchFamily="34" charset="0"/>
              </a:rPr>
              <a:t>reservoirs</a:t>
            </a:r>
            <a:endParaRPr lang="en-US" sz="1800" dirty="0">
              <a:solidFill>
                <a:srgbClr val="332B60"/>
              </a:solidFill>
              <a:latin typeface="Verdana" panose="020B0604030504040204" pitchFamily="34" charset="0"/>
              <a:ea typeface="Verdana" panose="020B0604030504040204" pitchFamily="34" charset="0"/>
              <a:cs typeface="Verdana" panose="020B0604030504040204" pitchFamily="34" charset="0"/>
            </a:endParaRPr>
          </a:p>
        </p:txBody>
      </p:sp>
      <p:pic>
        <p:nvPicPr>
          <p:cNvPr id="3" name="Online Image Placeholder 2"/>
          <p:cNvPicPr>
            <a:picLocks noGrp="1" noChangeAspect="1"/>
          </p:cNvPicPr>
          <p:nvPr>
            <p:ph type="clipArt" sz="half" idx="4294967295"/>
          </p:nvPr>
        </p:nvPicPr>
        <p:blipFill>
          <a:blip r:embed="rId3">
            <a:extLst>
              <a:ext uri="{28A0092B-C50C-407E-A947-70E740481C1C}">
                <a14:useLocalDpi xmlns:a14="http://schemas.microsoft.com/office/drawing/2010/main" val="0"/>
              </a:ext>
            </a:extLst>
          </a:blip>
          <a:stretch>
            <a:fillRect/>
          </a:stretch>
        </p:blipFill>
        <p:spPr>
          <a:xfrm>
            <a:off x="1403284" y="2273300"/>
            <a:ext cx="3957638" cy="2706688"/>
          </a:xfrm>
        </p:spPr>
      </p:pic>
    </p:spTree>
    <p:extLst>
      <p:ext uri="{BB962C8B-B14F-4D97-AF65-F5344CB8AC3E}">
        <p14:creationId xmlns:p14="http://schemas.microsoft.com/office/powerpoint/2010/main" val="28428371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lv-LV" dirty="0" err="1"/>
              <a:t>Largest</a:t>
            </a:r>
            <a:r>
              <a:rPr lang="lv-LV" dirty="0"/>
              <a:t> </a:t>
            </a:r>
            <a:r>
              <a:rPr lang="lv-LV" dirty="0" err="1"/>
              <a:t>Hydro</a:t>
            </a:r>
            <a:r>
              <a:rPr lang="lv-LV" dirty="0"/>
              <a:t> </a:t>
            </a:r>
            <a:r>
              <a:rPr lang="lv-LV" dirty="0" err="1"/>
              <a:t>power</a:t>
            </a:r>
            <a:r>
              <a:rPr lang="lv-LV" dirty="0"/>
              <a:t> </a:t>
            </a:r>
            <a:r>
              <a:rPr lang="lv-LV" dirty="0" err="1"/>
              <a:t>storage</a:t>
            </a:r>
            <a:endParaRPr lang="et-EE" dirty="0"/>
          </a:p>
        </p:txBody>
      </p:sp>
      <p:sp>
        <p:nvSpPr>
          <p:cNvPr id="4" name="Date Placeholder 3"/>
          <p:cNvSpPr>
            <a:spLocks noGrp="1"/>
          </p:cNvSpPr>
          <p:nvPr>
            <p:ph type="dt" sz="half" idx="15"/>
          </p:nvPr>
        </p:nvSpPr>
        <p:spPr/>
        <p:txBody>
          <a:bodyPr/>
          <a:lstStyle/>
          <a:p>
            <a:fld id="{CF5B22EE-0068-4A9B-A344-2A0E58C44C3C}" type="datetime1">
              <a:rPr lang="et-EE" smtClean="0"/>
              <a:t>19.12.2025</a:t>
            </a:fld>
            <a:endParaRPr lang="et-EE"/>
          </a:p>
        </p:txBody>
      </p:sp>
      <p:sp>
        <p:nvSpPr>
          <p:cNvPr id="5" name="Footer Placeholder 4"/>
          <p:cNvSpPr>
            <a:spLocks noGrp="1"/>
          </p:cNvSpPr>
          <p:nvPr>
            <p:ph type="ftr" sz="quarter" idx="16"/>
          </p:nvPr>
        </p:nvSpPr>
        <p:spPr/>
        <p:txBody>
          <a:bodyPr/>
          <a:lstStyle/>
          <a:p>
            <a:r>
              <a:rPr lang="lv-LV" dirty="0" err="1"/>
              <a:t>Source</a:t>
            </a:r>
            <a:r>
              <a:rPr lang="lv-LV" dirty="0"/>
              <a:t>: </a:t>
            </a:r>
            <a:r>
              <a:rPr lang="lv-LV" dirty="0">
                <a:hlinkClick r:id="rId2"/>
              </a:rPr>
              <a:t>https://www.enr.com/</a:t>
            </a:r>
            <a:r>
              <a:rPr lang="lv-LV" dirty="0"/>
              <a:t>,</a:t>
            </a:r>
          </a:p>
          <a:p>
            <a:r>
              <a:rPr lang="lv-LV" dirty="0" err="1"/>
              <a:t>L.Vagner</a:t>
            </a:r>
            <a:r>
              <a:rPr lang="lv-LV" dirty="0"/>
              <a:t> </a:t>
            </a:r>
            <a:r>
              <a:rPr lang="en-GB" dirty="0"/>
              <a:t>“</a:t>
            </a:r>
            <a:r>
              <a:rPr lang="en-US" dirty="0"/>
              <a:t>Overview of energy storage methods”, 2007</a:t>
            </a:r>
            <a:endParaRPr lang="et-EE" dirty="0"/>
          </a:p>
        </p:txBody>
      </p:sp>
      <p:sp>
        <p:nvSpPr>
          <p:cNvPr id="6" name="Slide Number Placeholder 5"/>
          <p:cNvSpPr>
            <a:spLocks noGrp="1"/>
          </p:cNvSpPr>
          <p:nvPr>
            <p:ph type="sldNum" sz="quarter" idx="17"/>
          </p:nvPr>
        </p:nvSpPr>
        <p:spPr/>
        <p:txBody>
          <a:bodyPr/>
          <a:lstStyle/>
          <a:p>
            <a:fld id="{65544B27-CF0D-4861-9E95-57641F09AF00}" type="slidenum">
              <a:rPr lang="et-EE" smtClean="0"/>
              <a:t>18</a:t>
            </a:fld>
            <a:endParaRPr lang="et-EE"/>
          </a:p>
        </p:txBody>
      </p:sp>
      <p:sp>
        <p:nvSpPr>
          <p:cNvPr id="7" name="Rectangle 6"/>
          <p:cNvSpPr/>
          <p:nvPr/>
        </p:nvSpPr>
        <p:spPr>
          <a:xfrm>
            <a:off x="153110" y="1321528"/>
            <a:ext cx="8358385" cy="4555093"/>
          </a:xfrm>
          <a:prstGeom prst="rect">
            <a:avLst/>
          </a:prstGeom>
          <a:solidFill>
            <a:schemeClr val="bg1"/>
          </a:solidFill>
        </p:spPr>
        <p:txBody>
          <a:bodyPr wrap="square">
            <a:spAutoFit/>
          </a:bodyPr>
          <a:lstStyle/>
          <a:p>
            <a:r>
              <a:rPr lang="en-US" sz="1600" b="1" dirty="0">
                <a:solidFill>
                  <a:srgbClr val="332B60"/>
                </a:solidFill>
                <a:latin typeface="Verdana" panose="020B0604030504040204" pitchFamily="34" charset="0"/>
                <a:ea typeface="Verdana" panose="020B0604030504040204" pitchFamily="34" charset="0"/>
                <a:cs typeface="Verdana" panose="020B0604030504040204" pitchFamily="34" charset="0"/>
              </a:rPr>
              <a:t>China, </a:t>
            </a:r>
            <a:r>
              <a:rPr lang="lv-LV" sz="1600" b="1" dirty="0" err="1">
                <a:solidFill>
                  <a:srgbClr val="332B60"/>
                </a:solidFill>
                <a:latin typeface="Verdana" panose="020B0604030504040204" pitchFamily="34" charset="0"/>
                <a:ea typeface="Verdana" panose="020B0604030504040204" pitchFamily="34" charset="0"/>
                <a:cs typeface="Verdana" panose="020B0604030504040204" pitchFamily="34" charset="0"/>
              </a:rPr>
              <a:t>Huizhou</a:t>
            </a:r>
            <a:r>
              <a:rPr lang="lv-LV" sz="1600" b="1" dirty="0">
                <a:solidFill>
                  <a:srgbClr val="332B60"/>
                </a:solidFill>
                <a:latin typeface="Verdana" panose="020B0604030504040204" pitchFamily="34" charset="0"/>
                <a:ea typeface="Verdana" panose="020B0604030504040204" pitchFamily="34" charset="0"/>
                <a:cs typeface="Verdana" panose="020B0604030504040204" pitchFamily="34" charset="0"/>
              </a:rPr>
              <a:t> </a:t>
            </a:r>
            <a:r>
              <a:rPr lang="lv-LV" sz="1600" b="1" dirty="0" err="1">
                <a:solidFill>
                  <a:srgbClr val="332B60"/>
                </a:solidFill>
                <a:latin typeface="Verdana" panose="020B0604030504040204" pitchFamily="34" charset="0"/>
                <a:ea typeface="Verdana" panose="020B0604030504040204" pitchFamily="34" charset="0"/>
                <a:cs typeface="Verdana" panose="020B0604030504040204" pitchFamily="34" charset="0"/>
              </a:rPr>
              <a:t>Pumped</a:t>
            </a:r>
            <a:r>
              <a:rPr lang="lv-LV" sz="1600" b="1" dirty="0">
                <a:solidFill>
                  <a:srgbClr val="332B60"/>
                </a:solidFill>
                <a:latin typeface="Verdana" panose="020B0604030504040204" pitchFamily="34" charset="0"/>
                <a:ea typeface="Verdana" panose="020B0604030504040204" pitchFamily="34" charset="0"/>
                <a:cs typeface="Verdana" panose="020B0604030504040204" pitchFamily="34" charset="0"/>
              </a:rPr>
              <a:t> </a:t>
            </a:r>
            <a:r>
              <a:rPr lang="lv-LV" sz="1600" b="1" dirty="0" err="1">
                <a:solidFill>
                  <a:srgbClr val="332B60"/>
                </a:solidFill>
                <a:latin typeface="Verdana" panose="020B0604030504040204" pitchFamily="34" charset="0"/>
                <a:ea typeface="Verdana" panose="020B0604030504040204" pitchFamily="34" charset="0"/>
                <a:cs typeface="Verdana" panose="020B0604030504040204" pitchFamily="34" charset="0"/>
              </a:rPr>
              <a:t>storage</a:t>
            </a:r>
            <a:r>
              <a:rPr lang="lv-LV" sz="1600" b="1" dirty="0">
                <a:solidFill>
                  <a:srgbClr val="332B60"/>
                </a:solidFill>
                <a:latin typeface="Verdana" panose="020B0604030504040204" pitchFamily="34" charset="0"/>
                <a:ea typeface="Verdana" panose="020B0604030504040204" pitchFamily="34" charset="0"/>
                <a:cs typeface="Verdana" panose="020B0604030504040204" pitchFamily="34" charset="0"/>
              </a:rPr>
              <a:t> </a:t>
            </a:r>
            <a:r>
              <a:rPr lang="en-US" sz="1600" dirty="0">
                <a:solidFill>
                  <a:srgbClr val="332B60"/>
                </a:solidFill>
                <a:latin typeface="Verdana" panose="020B0604030504040204" pitchFamily="34" charset="0"/>
                <a:ea typeface="Verdana" panose="020B0604030504040204" pitchFamily="34" charset="0"/>
                <a:cs typeface="Verdana" panose="020B0604030504040204" pitchFamily="34" charset="0"/>
              </a:rPr>
              <a:t>(</a:t>
            </a:r>
            <a:r>
              <a:rPr lang="lv-LV" sz="1600" dirty="0">
                <a:solidFill>
                  <a:srgbClr val="332B60"/>
                </a:solidFill>
                <a:latin typeface="Verdana" panose="020B0604030504040204" pitchFamily="34" charset="0"/>
                <a:ea typeface="Verdana" panose="020B0604030504040204" pitchFamily="34" charset="0"/>
                <a:cs typeface="Verdana" panose="020B0604030504040204" pitchFamily="34" charset="0"/>
              </a:rPr>
              <a:t>2, 448 </a:t>
            </a:r>
            <a:r>
              <a:rPr lang="en-US" sz="1600" dirty="0">
                <a:solidFill>
                  <a:srgbClr val="332B60"/>
                </a:solidFill>
                <a:latin typeface="Verdana" panose="020B0604030504040204" pitchFamily="34" charset="0"/>
                <a:ea typeface="Verdana" panose="020B0604030504040204" pitchFamily="34" charset="0"/>
                <a:cs typeface="Verdana" panose="020B0604030504040204" pitchFamily="34" charset="0"/>
              </a:rPr>
              <a:t>MW)</a:t>
            </a:r>
            <a:r>
              <a:rPr lang="lv-LV" sz="1600" dirty="0">
                <a:solidFill>
                  <a:srgbClr val="332B60"/>
                </a:solidFill>
                <a:latin typeface="Verdana" panose="020B0604030504040204" pitchFamily="34" charset="0"/>
                <a:ea typeface="Verdana" panose="020B0604030504040204" pitchFamily="34" charset="0"/>
                <a:cs typeface="Verdana" panose="020B0604030504040204" pitchFamily="34" charset="0"/>
              </a:rPr>
              <a:t>:</a:t>
            </a:r>
          </a:p>
          <a:p>
            <a:endParaRPr lang="lv-LV" sz="1600" dirty="0">
              <a:solidFill>
                <a:srgbClr val="332B60"/>
              </a:solidFill>
              <a:latin typeface="Verdana" panose="020B0604030504040204" pitchFamily="34" charset="0"/>
              <a:ea typeface="Verdana" panose="020B0604030504040204" pitchFamily="34" charset="0"/>
              <a:cs typeface="Verdana" panose="020B0604030504040204" pitchFamily="34" charset="0"/>
            </a:endParaRPr>
          </a:p>
          <a:p>
            <a:endParaRPr lang="lv-LV" sz="1600" b="1" dirty="0">
              <a:solidFill>
                <a:srgbClr val="332B60"/>
              </a:solidFill>
              <a:latin typeface="Verdana" panose="020B0604030504040204" pitchFamily="34" charset="0"/>
              <a:ea typeface="Verdana" panose="020B0604030504040204" pitchFamily="34" charset="0"/>
              <a:cs typeface="Verdana" panose="020B0604030504040204" pitchFamily="34" charset="0"/>
            </a:endParaRPr>
          </a:p>
          <a:p>
            <a:endParaRPr lang="lv-LV" sz="1600" b="1" dirty="0">
              <a:solidFill>
                <a:srgbClr val="332B60"/>
              </a:solidFill>
              <a:latin typeface="Verdana" panose="020B0604030504040204" pitchFamily="34" charset="0"/>
              <a:ea typeface="Verdana" panose="020B0604030504040204" pitchFamily="34" charset="0"/>
              <a:cs typeface="Verdana" panose="020B0604030504040204" pitchFamily="34" charset="0"/>
            </a:endParaRPr>
          </a:p>
          <a:p>
            <a:endParaRPr lang="lv-LV" sz="1600" b="1" dirty="0">
              <a:solidFill>
                <a:srgbClr val="332B60"/>
              </a:solidFill>
              <a:latin typeface="Verdana" panose="020B0604030504040204" pitchFamily="34" charset="0"/>
              <a:ea typeface="Verdana" panose="020B0604030504040204" pitchFamily="34" charset="0"/>
              <a:cs typeface="Verdana" panose="020B0604030504040204" pitchFamily="34" charset="0"/>
            </a:endParaRPr>
          </a:p>
          <a:p>
            <a:r>
              <a:rPr lang="en-US" sz="1600" b="1" dirty="0">
                <a:solidFill>
                  <a:srgbClr val="332B60"/>
                </a:solidFill>
                <a:latin typeface="Verdana" panose="020B0604030504040204" pitchFamily="34" charset="0"/>
                <a:ea typeface="Verdana" panose="020B0604030504040204" pitchFamily="34" charset="0"/>
                <a:cs typeface="Verdana" panose="020B0604030504040204" pitchFamily="34" charset="0"/>
              </a:rPr>
              <a:t>United Kingdom, Dinorwig </a:t>
            </a:r>
            <a:r>
              <a:rPr lang="en-US" sz="1600" dirty="0">
                <a:solidFill>
                  <a:srgbClr val="332B60"/>
                </a:solidFill>
                <a:latin typeface="Verdana" panose="020B0604030504040204" pitchFamily="34" charset="0"/>
                <a:ea typeface="Verdana" panose="020B0604030504040204" pitchFamily="34" charset="0"/>
                <a:cs typeface="Verdana" panose="020B0604030504040204" pitchFamily="34" charset="0"/>
              </a:rPr>
              <a:t>(1,728 MW)</a:t>
            </a:r>
            <a:r>
              <a:rPr lang="lv-LV" sz="1600" dirty="0">
                <a:solidFill>
                  <a:srgbClr val="332B60"/>
                </a:solidFill>
                <a:latin typeface="Verdana" panose="020B0604030504040204" pitchFamily="34" charset="0"/>
                <a:ea typeface="Verdana" panose="020B0604030504040204" pitchFamily="34" charset="0"/>
                <a:cs typeface="Verdana" panose="020B0604030504040204" pitchFamily="34" charset="0"/>
              </a:rPr>
              <a:t> </a:t>
            </a:r>
            <a:r>
              <a:rPr lang="en-US" sz="1600" dirty="0">
                <a:solidFill>
                  <a:srgbClr val="332B60"/>
                </a:solidFill>
                <a:latin typeface="Verdana" panose="020B0604030504040204" pitchFamily="34" charset="0"/>
                <a:ea typeface="Verdana" panose="020B0604030504040204" pitchFamily="34" charset="0"/>
                <a:cs typeface="Verdana" panose="020B0604030504040204" pitchFamily="34" charset="0"/>
              </a:rPr>
              <a:t>Dinorwig power station is a</a:t>
            </a:r>
            <a:r>
              <a:rPr lang="lv-LV" sz="1600" dirty="0">
                <a:solidFill>
                  <a:srgbClr val="332B60"/>
                </a:solidFill>
                <a:latin typeface="Verdana" panose="020B0604030504040204" pitchFamily="34" charset="0"/>
                <a:ea typeface="Verdana" panose="020B0604030504040204" pitchFamily="34" charset="0"/>
                <a:cs typeface="Verdana" panose="020B0604030504040204" pitchFamily="34" charset="0"/>
              </a:rPr>
              <a:t> </a:t>
            </a:r>
            <a:r>
              <a:rPr lang="en-US" sz="1600" dirty="0">
                <a:solidFill>
                  <a:srgbClr val="332B60"/>
                </a:solidFill>
                <a:latin typeface="Verdana" panose="020B0604030504040204" pitchFamily="34" charset="0"/>
                <a:ea typeface="Verdana" panose="020B0604030504040204" pitchFamily="34" charset="0"/>
                <a:cs typeface="Verdana" panose="020B0604030504040204" pitchFamily="34" charset="0"/>
              </a:rPr>
              <a:t>pumped storage hydroelectric scheme on the edge of the Snowdonia national park in Gwynedd, North Wales. An important feature of Dinorwig is that it has been designed to assist restarting the National Grid on the occasion of a complete power failure. The plant runs on average at between 70 and 80% efficiency –</a:t>
            </a:r>
            <a:r>
              <a:rPr lang="en-US" sz="1600" dirty="0" err="1">
                <a:solidFill>
                  <a:srgbClr val="332B60"/>
                </a:solidFill>
                <a:latin typeface="Verdana" panose="020B0604030504040204" pitchFamily="34" charset="0"/>
                <a:ea typeface="Verdana" panose="020B0604030504040204" pitchFamily="34" charset="0"/>
                <a:cs typeface="Verdana" panose="020B0604030504040204" pitchFamily="34" charset="0"/>
              </a:rPr>
              <a:t>i.e.it</a:t>
            </a:r>
            <a:r>
              <a:rPr lang="en-US" sz="1600" dirty="0">
                <a:solidFill>
                  <a:srgbClr val="332B60"/>
                </a:solidFill>
                <a:latin typeface="Verdana" panose="020B0604030504040204" pitchFamily="34" charset="0"/>
                <a:ea typeface="Verdana" panose="020B0604030504040204" pitchFamily="34" charset="0"/>
                <a:cs typeface="Verdana" panose="020B0604030504040204" pitchFamily="34" charset="0"/>
              </a:rPr>
              <a:t> uses 20% more electricity than it actually produces.</a:t>
            </a:r>
            <a:endParaRPr lang="lv-LV" sz="1600" dirty="0">
              <a:solidFill>
                <a:srgbClr val="332B60"/>
              </a:solidFill>
              <a:latin typeface="Verdana" panose="020B0604030504040204" pitchFamily="34" charset="0"/>
              <a:ea typeface="Verdana" panose="020B0604030504040204" pitchFamily="34" charset="0"/>
              <a:cs typeface="Verdana" panose="020B0604030504040204" pitchFamily="34" charset="0"/>
            </a:endParaRPr>
          </a:p>
          <a:p>
            <a:endParaRPr lang="lv-LV" sz="1600" dirty="0">
              <a:solidFill>
                <a:srgbClr val="332B60"/>
              </a:solidFill>
              <a:latin typeface="Verdana" panose="020B0604030504040204" pitchFamily="34" charset="0"/>
              <a:ea typeface="Verdana" panose="020B0604030504040204" pitchFamily="34" charset="0"/>
              <a:cs typeface="Verdana" panose="020B0604030504040204" pitchFamily="34" charset="0"/>
            </a:endParaRPr>
          </a:p>
          <a:p>
            <a:r>
              <a:rPr lang="en-US" sz="1600" b="1" dirty="0">
                <a:solidFill>
                  <a:srgbClr val="332B60"/>
                </a:solidFill>
                <a:latin typeface="Verdana" panose="020B0604030504040204" pitchFamily="34" charset="0"/>
                <a:ea typeface="Verdana" panose="020B0604030504040204" pitchFamily="34" charset="0"/>
                <a:cs typeface="Verdana" panose="020B0604030504040204" pitchFamily="34" charset="0"/>
              </a:rPr>
              <a:t>Australia, Snowy Mountains </a:t>
            </a:r>
            <a:r>
              <a:rPr lang="en-US" sz="1600" dirty="0">
                <a:solidFill>
                  <a:srgbClr val="332B60"/>
                </a:solidFill>
                <a:latin typeface="Verdana" panose="020B0604030504040204" pitchFamily="34" charset="0"/>
                <a:ea typeface="Verdana" panose="020B0604030504040204" pitchFamily="34" charset="0"/>
                <a:cs typeface="Verdana" panose="020B0604030504040204" pitchFamily="34" charset="0"/>
              </a:rPr>
              <a:t>(4,500 MW, 7 sites) Snowy Mountains hydroelectric scheme is one of the most complex integrated water and hydro-electric power schemes in the world and is listed as a "world-class civil engineering project" The scheme interlocks seven power stations and 16 major dams through 145 km of transmountain tunnels</a:t>
            </a:r>
            <a:r>
              <a:rPr lang="lv-LV" sz="1600" dirty="0">
                <a:solidFill>
                  <a:srgbClr val="332B60"/>
                </a:solidFill>
                <a:latin typeface="Verdana" panose="020B0604030504040204" pitchFamily="34" charset="0"/>
                <a:ea typeface="Verdana" panose="020B0604030504040204" pitchFamily="34" charset="0"/>
                <a:cs typeface="Verdana" panose="020B0604030504040204" pitchFamily="34" charset="0"/>
              </a:rPr>
              <a:t>:  </a:t>
            </a:r>
            <a:r>
              <a:rPr lang="lv-LV" dirty="0">
                <a:hlinkClick r:id="rId3"/>
              </a:rPr>
              <a:t>https://www.youtube.com/watch?v=IDSSQaHeFu8</a:t>
            </a:r>
            <a:r>
              <a:rPr lang="lv-LV" dirty="0"/>
              <a:t> </a:t>
            </a:r>
            <a:endParaRPr lang="en-US" dirty="0"/>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49489" y="4191052"/>
            <a:ext cx="3456941" cy="2592706"/>
          </a:xfrm>
          <a:prstGeom prst="rect">
            <a:avLst/>
          </a:prstGeom>
        </p:spPr>
      </p:pic>
      <p:pic>
        <p:nvPicPr>
          <p:cNvPr id="10" name="Picture 9"/>
          <p:cNvPicPr>
            <a:picLocks noChangeAspect="1"/>
          </p:cNvPicPr>
          <p:nvPr/>
        </p:nvPicPr>
        <p:blipFill>
          <a:blip r:embed="rId5"/>
          <a:stretch>
            <a:fillRect/>
          </a:stretch>
        </p:blipFill>
        <p:spPr>
          <a:xfrm>
            <a:off x="57732" y="1694266"/>
            <a:ext cx="8420100" cy="876300"/>
          </a:xfrm>
          <a:prstGeom prst="rect">
            <a:avLst/>
          </a:prstGeom>
        </p:spPr>
      </p:pic>
      <p:pic>
        <p:nvPicPr>
          <p:cNvPr id="11" name="Picture 10"/>
          <p:cNvPicPr>
            <a:picLocks noChangeAspect="1"/>
          </p:cNvPicPr>
          <p:nvPr/>
        </p:nvPicPr>
        <p:blipFill>
          <a:blip r:embed="rId6"/>
          <a:stretch>
            <a:fillRect/>
          </a:stretch>
        </p:blipFill>
        <p:spPr>
          <a:xfrm>
            <a:off x="8385397" y="136525"/>
            <a:ext cx="3585127" cy="2199513"/>
          </a:xfrm>
          <a:prstGeom prst="rect">
            <a:avLst/>
          </a:prstGeom>
        </p:spPr>
      </p:pic>
      <p:pic>
        <p:nvPicPr>
          <p:cNvPr id="12" name="Picture 11"/>
          <p:cNvPicPr>
            <a:picLocks noChangeAspect="1"/>
          </p:cNvPicPr>
          <p:nvPr/>
        </p:nvPicPr>
        <p:blipFill>
          <a:blip r:embed="rId7"/>
          <a:stretch>
            <a:fillRect/>
          </a:stretch>
        </p:blipFill>
        <p:spPr>
          <a:xfrm>
            <a:off x="8421147" y="2403683"/>
            <a:ext cx="3513626" cy="2138392"/>
          </a:xfrm>
          <a:prstGeom prst="rect">
            <a:avLst/>
          </a:prstGeom>
        </p:spPr>
      </p:pic>
    </p:spTree>
    <p:extLst>
      <p:ext uri="{BB962C8B-B14F-4D97-AF65-F5344CB8AC3E}">
        <p14:creationId xmlns:p14="http://schemas.microsoft.com/office/powerpoint/2010/main" val="16476335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t-EE" dirty="0" err="1"/>
              <a:t>Compressed</a:t>
            </a:r>
            <a:r>
              <a:rPr lang="et-EE" dirty="0"/>
              <a:t> Air Energy </a:t>
            </a:r>
            <a:r>
              <a:rPr lang="et-EE" dirty="0" err="1"/>
              <a:t>Storage</a:t>
            </a:r>
            <a:r>
              <a:rPr lang="et-EE" dirty="0"/>
              <a:t> (CAES)</a:t>
            </a:r>
          </a:p>
        </p:txBody>
      </p:sp>
      <p:sp>
        <p:nvSpPr>
          <p:cNvPr id="3" name="Text Placeholder 2"/>
          <p:cNvSpPr>
            <a:spLocks noGrp="1"/>
          </p:cNvSpPr>
          <p:nvPr>
            <p:ph type="body" sz="quarter" idx="14"/>
          </p:nvPr>
        </p:nvSpPr>
        <p:spPr>
          <a:xfrm>
            <a:off x="544068" y="1648208"/>
            <a:ext cx="5072567" cy="4140200"/>
          </a:xfrm>
        </p:spPr>
        <p:txBody>
          <a:bodyPr>
            <a:normAutofit/>
          </a:bodyPr>
          <a:lstStyle/>
          <a:p>
            <a:r>
              <a:rPr lang="et-EE" dirty="0" err="1"/>
              <a:t>First</a:t>
            </a:r>
            <a:r>
              <a:rPr lang="et-EE" dirty="0"/>
              <a:t> patent - 1949, in </a:t>
            </a:r>
            <a:r>
              <a:rPr lang="et-EE" dirty="0" err="1"/>
              <a:t>use</a:t>
            </a:r>
            <a:r>
              <a:rPr lang="et-EE" dirty="0"/>
              <a:t> </a:t>
            </a:r>
            <a:r>
              <a:rPr lang="et-EE" dirty="0" err="1"/>
              <a:t>since</a:t>
            </a:r>
            <a:r>
              <a:rPr lang="et-EE" dirty="0"/>
              <a:t> 1979 </a:t>
            </a:r>
          </a:p>
          <a:p>
            <a:r>
              <a:rPr lang="en-GB" altLang="en-US" dirty="0"/>
              <a:t>Energy storage occurs by mechanically compressing air with compressors, which is directed into a natural gas-tight underground tank</a:t>
            </a:r>
          </a:p>
          <a:p>
            <a:r>
              <a:rPr lang="en-GB" altLang="en-US" dirty="0"/>
              <a:t>Containers: specially constructed airtight chambers; existing natural gas-tight spaces; salt chambers, porous rocks, etc.</a:t>
            </a:r>
          </a:p>
          <a:p>
            <a:r>
              <a:rPr lang="en-GB" altLang="en-US" dirty="0"/>
              <a:t>The release of air pressure drives an air turbine, which is mechanically connected to a generator via a shaft and produces electrical energy from the potential energy</a:t>
            </a:r>
          </a:p>
        </p:txBody>
      </p:sp>
      <p:sp>
        <p:nvSpPr>
          <p:cNvPr id="4" name="Date Placeholder 3"/>
          <p:cNvSpPr>
            <a:spLocks noGrp="1"/>
          </p:cNvSpPr>
          <p:nvPr>
            <p:ph type="dt" sz="half" idx="15"/>
          </p:nvPr>
        </p:nvSpPr>
        <p:spPr/>
        <p:txBody>
          <a:bodyPr/>
          <a:lstStyle/>
          <a:p>
            <a:fld id="{CF5B22EE-0068-4A9B-A344-2A0E58C44C3C}" type="datetime1">
              <a:rPr lang="et-EE" smtClean="0"/>
              <a:t>19.12.2025</a:t>
            </a:fld>
            <a:endParaRPr lang="et-EE"/>
          </a:p>
        </p:txBody>
      </p:sp>
      <p:sp>
        <p:nvSpPr>
          <p:cNvPr id="5" name="Footer Placeholder 4"/>
          <p:cNvSpPr>
            <a:spLocks noGrp="1"/>
          </p:cNvSpPr>
          <p:nvPr>
            <p:ph type="ftr" sz="quarter" idx="16"/>
          </p:nvPr>
        </p:nvSpPr>
        <p:spPr>
          <a:xfrm>
            <a:off x="3084576" y="5716274"/>
            <a:ext cx="9107424" cy="649097"/>
          </a:xfrm>
          <a:solidFill>
            <a:schemeClr val="bg1"/>
          </a:solidFill>
        </p:spPr>
        <p:txBody>
          <a:bodyPr/>
          <a:lstStyle/>
          <a:p>
            <a:r>
              <a:rPr lang="lv-LV" sz="1100" dirty="0" err="1"/>
              <a:t>Source</a:t>
            </a:r>
            <a:r>
              <a:rPr lang="lv-LV" sz="1100" dirty="0"/>
              <a:t>: </a:t>
            </a:r>
            <a:r>
              <a:rPr lang="en-US" sz="1100" dirty="0"/>
              <a:t>Jewitt J. (2005) Impact of CAES on Wind in </a:t>
            </a:r>
            <a:r>
              <a:rPr lang="en-US" sz="1100" dirty="0" err="1"/>
              <a:t>Tx,OK</a:t>
            </a:r>
            <a:r>
              <a:rPr lang="en-US" sz="1100" dirty="0"/>
              <a:t> and NM, Presentation in DOE energy storage systems research annual peer review </a:t>
            </a:r>
            <a:endParaRPr lang="lv-LV" sz="1100" dirty="0"/>
          </a:p>
          <a:p>
            <a:r>
              <a:rPr lang="fi-FI" sz="1100" dirty="0"/>
              <a:t>A. Rosin, S. </a:t>
            </a:r>
            <a:r>
              <a:rPr lang="fi-FI" sz="1100" dirty="0" err="1"/>
              <a:t>Link</a:t>
            </a:r>
            <a:r>
              <a:rPr lang="fi-FI" sz="1100" dirty="0"/>
              <a:t>, H. </a:t>
            </a:r>
            <a:r>
              <a:rPr lang="fi-FI" sz="1100" dirty="0" err="1"/>
              <a:t>Hõimoja</a:t>
            </a:r>
            <a:r>
              <a:rPr lang="fi-FI" sz="1100" dirty="0"/>
              <a:t>, I. </a:t>
            </a:r>
            <a:r>
              <a:rPr lang="fi-FI" sz="1100" dirty="0" err="1"/>
              <a:t>Drovtar</a:t>
            </a:r>
            <a:r>
              <a:rPr lang="fi-FI" sz="1100" dirty="0"/>
              <a:t>. (2015). ENERGIASALVESTID JA -</a:t>
            </a:r>
            <a:r>
              <a:rPr lang="et-EE" sz="1100" dirty="0"/>
              <a:t>SALVESTUSTEHNOLOOGIAD. Tallinn: TALLINN UNIVERSITY OF TECHNOLOGY.</a:t>
            </a:r>
          </a:p>
        </p:txBody>
      </p:sp>
      <p:sp>
        <p:nvSpPr>
          <p:cNvPr id="6" name="Slide Number Placeholder 5"/>
          <p:cNvSpPr>
            <a:spLocks noGrp="1"/>
          </p:cNvSpPr>
          <p:nvPr>
            <p:ph type="sldNum" sz="quarter" idx="17"/>
          </p:nvPr>
        </p:nvSpPr>
        <p:spPr/>
        <p:txBody>
          <a:bodyPr/>
          <a:lstStyle/>
          <a:p>
            <a:fld id="{65544B27-CF0D-4861-9E95-57641F09AF00}" type="slidenum">
              <a:rPr lang="et-EE" smtClean="0"/>
              <a:t>19</a:t>
            </a:fld>
            <a:endParaRPr lang="et-EE"/>
          </a:p>
        </p:txBody>
      </p:sp>
      <p:pic>
        <p:nvPicPr>
          <p:cNvPr id="7" name="Picture 6"/>
          <p:cNvPicPr>
            <a:picLocks noChangeAspect="1"/>
          </p:cNvPicPr>
          <p:nvPr/>
        </p:nvPicPr>
        <p:blipFill>
          <a:blip r:embed="rId2"/>
          <a:stretch>
            <a:fillRect/>
          </a:stretch>
        </p:blipFill>
        <p:spPr>
          <a:xfrm>
            <a:off x="5726682" y="1101852"/>
            <a:ext cx="6690551" cy="4654296"/>
          </a:xfrm>
          <a:prstGeom prst="rect">
            <a:avLst/>
          </a:prstGeom>
        </p:spPr>
      </p:pic>
    </p:spTree>
    <p:extLst>
      <p:ext uri="{BB962C8B-B14F-4D97-AF65-F5344CB8AC3E}">
        <p14:creationId xmlns:p14="http://schemas.microsoft.com/office/powerpoint/2010/main" val="22357453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Table of contents</a:t>
            </a:r>
            <a:endParaRPr lang="et-EE" dirty="0"/>
          </a:p>
        </p:txBody>
      </p:sp>
      <p:sp>
        <p:nvSpPr>
          <p:cNvPr id="3" name="Text Placeholder 2"/>
          <p:cNvSpPr>
            <a:spLocks noGrp="1"/>
          </p:cNvSpPr>
          <p:nvPr>
            <p:ph type="body" sz="quarter" idx="14"/>
          </p:nvPr>
        </p:nvSpPr>
        <p:spPr>
          <a:xfrm>
            <a:off x="479424" y="1078992"/>
            <a:ext cx="10494518" cy="4689984"/>
          </a:xfrm>
        </p:spPr>
        <p:txBody>
          <a:bodyPr>
            <a:normAutofit/>
          </a:bodyPr>
          <a:lstStyle/>
          <a:p>
            <a:r>
              <a:rPr lang="en-GB" dirty="0"/>
              <a:t>Why is energy storage necessary? </a:t>
            </a:r>
            <a:r>
              <a:rPr lang="et-EE" dirty="0" err="1"/>
              <a:t>Before</a:t>
            </a:r>
            <a:r>
              <a:rPr lang="et-EE" dirty="0"/>
              <a:t>, </a:t>
            </a:r>
            <a:r>
              <a:rPr lang="et-EE" dirty="0" err="1"/>
              <a:t>now</a:t>
            </a:r>
            <a:r>
              <a:rPr lang="et-EE" dirty="0"/>
              <a:t> - </a:t>
            </a:r>
            <a:r>
              <a:rPr lang="et-EE" dirty="0" err="1"/>
              <a:t>r</a:t>
            </a:r>
            <a:r>
              <a:rPr lang="en-GB" dirty="0" err="1"/>
              <a:t>elevance</a:t>
            </a:r>
            <a:r>
              <a:rPr lang="en-GB" dirty="0"/>
              <a:t> of the problem</a:t>
            </a:r>
          </a:p>
          <a:p>
            <a:r>
              <a:rPr lang="en-GB" dirty="0"/>
              <a:t>Energy storage possibilities</a:t>
            </a:r>
          </a:p>
          <a:p>
            <a:pPr lvl="1"/>
            <a:r>
              <a:rPr lang="et-EE" dirty="0" err="1"/>
              <a:t>Gravitational</a:t>
            </a:r>
            <a:r>
              <a:rPr lang="et-EE" dirty="0"/>
              <a:t> </a:t>
            </a:r>
            <a:r>
              <a:rPr lang="et-EE" dirty="0" err="1"/>
              <a:t>energy</a:t>
            </a:r>
            <a:r>
              <a:rPr lang="et-EE" dirty="0"/>
              <a:t> </a:t>
            </a:r>
            <a:r>
              <a:rPr lang="et-EE" dirty="0" err="1"/>
              <a:t>storage</a:t>
            </a:r>
            <a:endParaRPr lang="et-EE" dirty="0"/>
          </a:p>
          <a:p>
            <a:pPr lvl="1"/>
            <a:r>
              <a:rPr lang="en-GB" dirty="0"/>
              <a:t>Electricity storage</a:t>
            </a:r>
          </a:p>
          <a:p>
            <a:pPr lvl="1"/>
            <a:r>
              <a:rPr lang="en-GB" dirty="0"/>
              <a:t>Heat storage</a:t>
            </a:r>
          </a:p>
          <a:p>
            <a:pPr lvl="1"/>
            <a:r>
              <a:rPr lang="et-EE" dirty="0" err="1"/>
              <a:t>Other</a:t>
            </a:r>
            <a:r>
              <a:rPr lang="et-EE" dirty="0"/>
              <a:t> </a:t>
            </a:r>
            <a:r>
              <a:rPr lang="et-EE" dirty="0" err="1"/>
              <a:t>storage</a:t>
            </a:r>
            <a:r>
              <a:rPr lang="et-EE" dirty="0"/>
              <a:t> </a:t>
            </a:r>
            <a:r>
              <a:rPr lang="et-EE" dirty="0" err="1"/>
              <a:t>possibilities</a:t>
            </a:r>
            <a:endParaRPr lang="en-GB" dirty="0"/>
          </a:p>
          <a:p>
            <a:pPr lvl="1"/>
            <a:r>
              <a:rPr lang="en-GB" dirty="0"/>
              <a:t>Parameters of energy storage</a:t>
            </a:r>
          </a:p>
          <a:p>
            <a:r>
              <a:rPr lang="et-EE" dirty="0"/>
              <a:t>P</a:t>
            </a:r>
            <a:r>
              <a:rPr lang="en-GB" dirty="0" err="1"/>
              <a:t>arameters</a:t>
            </a:r>
            <a:r>
              <a:rPr lang="en-GB" dirty="0"/>
              <a:t> of energy storage</a:t>
            </a:r>
          </a:p>
          <a:p>
            <a:pPr lvl="1"/>
            <a:r>
              <a:rPr lang="en-GB" sz="1600" dirty="0">
                <a:hlinkClick r:id="rId2"/>
              </a:rPr>
              <a:t>https://rohe.geenius.ee/blogi/eesti-energia-blogi/kuidas-toimib-moodsa-tehnoloogiaga-energia-salvestamine-vaata-energiasalvestamise-telgitagustesse/</a:t>
            </a:r>
            <a:endParaRPr lang="en-GB" sz="1600" dirty="0"/>
          </a:p>
        </p:txBody>
      </p:sp>
      <p:sp>
        <p:nvSpPr>
          <p:cNvPr id="4" name="Date Placeholder 3"/>
          <p:cNvSpPr>
            <a:spLocks noGrp="1"/>
          </p:cNvSpPr>
          <p:nvPr>
            <p:ph type="dt" sz="half" idx="15"/>
          </p:nvPr>
        </p:nvSpPr>
        <p:spPr/>
        <p:txBody>
          <a:bodyPr/>
          <a:lstStyle/>
          <a:p>
            <a:fld id="{CF5B22EE-0068-4A9B-A344-2A0E58C44C3C}" type="datetime1">
              <a:rPr lang="et-EE" smtClean="0"/>
              <a:t>19.12.2025</a:t>
            </a:fld>
            <a:endParaRPr lang="et-EE"/>
          </a:p>
        </p:txBody>
      </p:sp>
      <p:sp>
        <p:nvSpPr>
          <p:cNvPr id="5" name="Footer Placeholder 4"/>
          <p:cNvSpPr>
            <a:spLocks noGrp="1"/>
          </p:cNvSpPr>
          <p:nvPr>
            <p:ph type="ftr" sz="quarter" idx="16"/>
          </p:nvPr>
        </p:nvSpPr>
        <p:spPr/>
        <p:txBody>
          <a:bodyPr/>
          <a:lstStyle/>
          <a:p>
            <a:endParaRPr lang="et-EE"/>
          </a:p>
        </p:txBody>
      </p:sp>
      <p:sp>
        <p:nvSpPr>
          <p:cNvPr id="6" name="Slide Number Placeholder 5"/>
          <p:cNvSpPr>
            <a:spLocks noGrp="1"/>
          </p:cNvSpPr>
          <p:nvPr>
            <p:ph type="sldNum" sz="quarter" idx="17"/>
          </p:nvPr>
        </p:nvSpPr>
        <p:spPr/>
        <p:txBody>
          <a:bodyPr/>
          <a:lstStyle/>
          <a:p>
            <a:fld id="{65544B27-CF0D-4861-9E95-57641F09AF00}" type="slidenum">
              <a:rPr lang="et-EE" smtClean="0"/>
              <a:t>2</a:t>
            </a:fld>
            <a:endParaRPr lang="et-EE"/>
          </a:p>
        </p:txBody>
      </p:sp>
      <p:sp>
        <p:nvSpPr>
          <p:cNvPr id="7" name="Rectangle 6"/>
          <p:cNvSpPr/>
          <p:nvPr/>
        </p:nvSpPr>
        <p:spPr>
          <a:xfrm>
            <a:off x="325582" y="4677667"/>
            <a:ext cx="11386994" cy="923330"/>
          </a:xfrm>
          <a:prstGeom prst="rect">
            <a:avLst/>
          </a:prstGeom>
        </p:spPr>
        <p:txBody>
          <a:bodyPr wrap="square">
            <a:spAutoFit/>
          </a:bodyPr>
          <a:lstStyle/>
          <a:p>
            <a:r>
              <a:rPr lang="et-EE" dirty="0" err="1">
                <a:solidFill>
                  <a:srgbClr val="332B60"/>
                </a:solidFill>
                <a:latin typeface="Times New Roman" panose="02020603050405020304" pitchFamily="18" charset="0"/>
                <a:ea typeface="Times New Roman" panose="02020603050405020304" pitchFamily="18" charset="0"/>
              </a:rPr>
              <a:t>Heat</a:t>
            </a:r>
            <a:r>
              <a:rPr lang="et-EE" dirty="0">
                <a:solidFill>
                  <a:srgbClr val="332B60"/>
                </a:solidFill>
                <a:latin typeface="Times New Roman" panose="02020603050405020304" pitchFamily="18" charset="0"/>
                <a:ea typeface="Times New Roman" panose="02020603050405020304" pitchFamily="18" charset="0"/>
              </a:rPr>
              <a:t> and </a:t>
            </a:r>
            <a:r>
              <a:rPr lang="et-EE" dirty="0" err="1">
                <a:solidFill>
                  <a:srgbClr val="332B60"/>
                </a:solidFill>
                <a:latin typeface="Times New Roman" panose="02020603050405020304" pitchFamily="18" charset="0"/>
                <a:ea typeface="Times New Roman" panose="02020603050405020304" pitchFamily="18" charset="0"/>
              </a:rPr>
              <a:t>electricity</a:t>
            </a:r>
            <a:r>
              <a:rPr lang="et-EE" dirty="0">
                <a:solidFill>
                  <a:srgbClr val="332B60"/>
                </a:solidFill>
                <a:latin typeface="Times New Roman" panose="02020603050405020304" pitchFamily="18" charset="0"/>
                <a:ea typeface="Times New Roman" panose="02020603050405020304" pitchFamily="18" charset="0"/>
              </a:rPr>
              <a:t> </a:t>
            </a:r>
            <a:r>
              <a:rPr lang="et-EE" dirty="0" err="1">
                <a:solidFill>
                  <a:srgbClr val="332B60"/>
                </a:solidFill>
                <a:latin typeface="Times New Roman" panose="02020603050405020304" pitchFamily="18" charset="0"/>
                <a:ea typeface="Times New Roman" panose="02020603050405020304" pitchFamily="18" charset="0"/>
              </a:rPr>
              <a:t>storage</a:t>
            </a:r>
            <a:r>
              <a:rPr lang="et-EE" dirty="0">
                <a:solidFill>
                  <a:srgbClr val="332B60"/>
                </a:solidFill>
                <a:latin typeface="Times New Roman" panose="02020603050405020304" pitchFamily="18" charset="0"/>
                <a:ea typeface="Times New Roman" panose="02020603050405020304" pitchFamily="18" charset="0"/>
              </a:rPr>
              <a:t> </a:t>
            </a:r>
            <a:r>
              <a:rPr lang="et-EE" dirty="0" err="1">
                <a:solidFill>
                  <a:srgbClr val="332B60"/>
                </a:solidFill>
                <a:latin typeface="Times New Roman" panose="02020603050405020304" pitchFamily="18" charset="0"/>
                <a:ea typeface="Times New Roman" panose="02020603050405020304" pitchFamily="18" charset="0"/>
              </a:rPr>
              <a:t>technologies</a:t>
            </a:r>
            <a:r>
              <a:rPr lang="et-EE" dirty="0">
                <a:solidFill>
                  <a:srgbClr val="332B60"/>
                </a:solidFill>
                <a:latin typeface="Times New Roman" panose="02020603050405020304" pitchFamily="18" charset="0"/>
                <a:ea typeface="Times New Roman" panose="02020603050405020304" pitchFamily="18" charset="0"/>
              </a:rPr>
              <a:t> (</a:t>
            </a:r>
            <a:r>
              <a:rPr lang="et-EE" dirty="0" err="1">
                <a:solidFill>
                  <a:srgbClr val="332B60"/>
                </a:solidFill>
                <a:latin typeface="Times New Roman" panose="02020603050405020304" pitchFamily="18" charset="0"/>
                <a:ea typeface="Times New Roman" panose="02020603050405020304" pitchFamily="18" charset="0"/>
              </a:rPr>
              <a:t>possibilities</a:t>
            </a:r>
            <a:r>
              <a:rPr lang="et-EE" dirty="0">
                <a:solidFill>
                  <a:srgbClr val="332B60"/>
                </a:solidFill>
                <a:latin typeface="Times New Roman" panose="02020603050405020304" pitchFamily="18" charset="0"/>
                <a:ea typeface="Times New Roman" panose="02020603050405020304" pitchFamily="18" charset="0"/>
              </a:rPr>
              <a:t>, </a:t>
            </a:r>
            <a:r>
              <a:rPr lang="et-EE" dirty="0" err="1">
                <a:solidFill>
                  <a:srgbClr val="332B60"/>
                </a:solidFill>
                <a:latin typeface="Times New Roman" panose="02020603050405020304" pitchFamily="18" charset="0"/>
                <a:ea typeface="Times New Roman" panose="02020603050405020304" pitchFamily="18" charset="0"/>
              </a:rPr>
              <a:t>advantages</a:t>
            </a:r>
            <a:r>
              <a:rPr lang="et-EE" dirty="0">
                <a:solidFill>
                  <a:srgbClr val="332B60"/>
                </a:solidFill>
                <a:latin typeface="Times New Roman" panose="02020603050405020304" pitchFamily="18" charset="0"/>
                <a:ea typeface="Times New Roman" panose="02020603050405020304" pitchFamily="18" charset="0"/>
              </a:rPr>
              <a:t>, </a:t>
            </a:r>
            <a:r>
              <a:rPr lang="et-EE" dirty="0" err="1">
                <a:solidFill>
                  <a:srgbClr val="332B60"/>
                </a:solidFill>
                <a:latin typeface="Times New Roman" panose="02020603050405020304" pitchFamily="18" charset="0"/>
                <a:ea typeface="Times New Roman" panose="02020603050405020304" pitchFamily="18" charset="0"/>
              </a:rPr>
              <a:t>disadvantages</a:t>
            </a:r>
            <a:r>
              <a:rPr lang="et-EE" dirty="0">
                <a:solidFill>
                  <a:srgbClr val="332B60"/>
                </a:solidFill>
                <a:latin typeface="Times New Roman" panose="02020603050405020304" pitchFamily="18" charset="0"/>
                <a:ea typeface="Times New Roman" panose="02020603050405020304" pitchFamily="18" charset="0"/>
              </a:rPr>
              <a:t>). </a:t>
            </a:r>
            <a:r>
              <a:rPr lang="et-EE" dirty="0" err="1">
                <a:solidFill>
                  <a:srgbClr val="332B60"/>
                </a:solidFill>
                <a:latin typeface="Times New Roman" panose="02020603050405020304" pitchFamily="18" charset="0"/>
                <a:ea typeface="Times New Roman" panose="02020603050405020304" pitchFamily="18" charset="0"/>
              </a:rPr>
              <a:t>Examples</a:t>
            </a:r>
            <a:r>
              <a:rPr lang="et-EE" dirty="0">
                <a:solidFill>
                  <a:srgbClr val="332B60"/>
                </a:solidFill>
                <a:latin typeface="Times New Roman" panose="02020603050405020304" pitchFamily="18" charset="0"/>
                <a:ea typeface="Times New Roman" panose="02020603050405020304" pitchFamily="18" charset="0"/>
              </a:rPr>
              <a:t> (</a:t>
            </a:r>
            <a:r>
              <a:rPr lang="et-EE" dirty="0" err="1">
                <a:solidFill>
                  <a:srgbClr val="332B60"/>
                </a:solidFill>
                <a:latin typeface="Times New Roman" panose="02020603050405020304" pitchFamily="18" charset="0"/>
                <a:ea typeface="Times New Roman" panose="02020603050405020304" pitchFamily="18" charset="0"/>
              </a:rPr>
              <a:t>selection</a:t>
            </a:r>
            <a:r>
              <a:rPr lang="et-EE" dirty="0">
                <a:solidFill>
                  <a:srgbClr val="332B60"/>
                </a:solidFill>
                <a:latin typeface="Times New Roman" panose="02020603050405020304" pitchFamily="18" charset="0"/>
                <a:ea typeface="Times New Roman" panose="02020603050405020304" pitchFamily="18" charset="0"/>
              </a:rPr>
              <a:t> of so-</a:t>
            </a:r>
            <a:r>
              <a:rPr lang="et-EE" dirty="0" err="1">
                <a:solidFill>
                  <a:srgbClr val="332B60"/>
                </a:solidFill>
                <a:latin typeface="Times New Roman" panose="02020603050405020304" pitchFamily="18" charset="0"/>
                <a:ea typeface="Times New Roman" panose="02020603050405020304" pitchFamily="18" charset="0"/>
              </a:rPr>
              <a:t>called</a:t>
            </a:r>
            <a:r>
              <a:rPr lang="et-EE" dirty="0">
                <a:solidFill>
                  <a:srgbClr val="332B60"/>
                </a:solidFill>
                <a:latin typeface="Times New Roman" panose="02020603050405020304" pitchFamily="18" charset="0"/>
                <a:ea typeface="Times New Roman" panose="02020603050405020304" pitchFamily="18" charset="0"/>
              </a:rPr>
              <a:t> </a:t>
            </a:r>
            <a:r>
              <a:rPr lang="et-EE" i="1" dirty="0" err="1">
                <a:solidFill>
                  <a:srgbClr val="332B60"/>
                </a:solidFill>
                <a:latin typeface="Times New Roman" panose="02020603050405020304" pitchFamily="18" charset="0"/>
                <a:ea typeface="Times New Roman" panose="02020603050405020304" pitchFamily="18" charset="0"/>
              </a:rPr>
              <a:t>case</a:t>
            </a:r>
            <a:r>
              <a:rPr lang="et-EE" i="1" dirty="0">
                <a:solidFill>
                  <a:srgbClr val="332B60"/>
                </a:solidFill>
                <a:latin typeface="Times New Roman" panose="02020603050405020304" pitchFamily="18" charset="0"/>
                <a:ea typeface="Times New Roman" panose="02020603050405020304" pitchFamily="18" charset="0"/>
              </a:rPr>
              <a:t> </a:t>
            </a:r>
            <a:r>
              <a:rPr lang="et-EE" i="1" dirty="0" err="1">
                <a:solidFill>
                  <a:srgbClr val="332B60"/>
                </a:solidFill>
                <a:latin typeface="Times New Roman" panose="02020603050405020304" pitchFamily="18" charset="0"/>
                <a:ea typeface="Times New Roman" panose="02020603050405020304" pitchFamily="18" charset="0"/>
              </a:rPr>
              <a:t>study</a:t>
            </a:r>
            <a:r>
              <a:rPr lang="et-EE" dirty="0">
                <a:solidFill>
                  <a:srgbClr val="332B60"/>
                </a:solidFill>
                <a:latin typeface="Times New Roman" panose="02020603050405020304" pitchFamily="18" charset="0"/>
                <a:ea typeface="Times New Roman" panose="02020603050405020304" pitchFamily="18" charset="0"/>
              </a:rPr>
              <a:t> </a:t>
            </a:r>
            <a:r>
              <a:rPr lang="et-EE" dirty="0" err="1">
                <a:solidFill>
                  <a:srgbClr val="332B60"/>
                </a:solidFill>
                <a:latin typeface="Times New Roman" panose="02020603050405020304" pitchFamily="18" charset="0"/>
                <a:ea typeface="Times New Roman" panose="02020603050405020304" pitchFamily="18" charset="0"/>
              </a:rPr>
              <a:t>solutions</a:t>
            </a:r>
            <a:r>
              <a:rPr lang="et-EE" dirty="0">
                <a:solidFill>
                  <a:srgbClr val="332B60"/>
                </a:solidFill>
                <a:latin typeface="Times New Roman" panose="02020603050405020304" pitchFamily="18" charset="0"/>
                <a:ea typeface="Times New Roman" panose="02020603050405020304" pitchFamily="18" charset="0"/>
              </a:rPr>
              <a:t>). </a:t>
            </a:r>
            <a:r>
              <a:rPr lang="et-EE" u="sng" dirty="0" err="1">
                <a:solidFill>
                  <a:srgbClr val="332B60"/>
                </a:solidFill>
                <a:latin typeface="Times New Roman" panose="02020603050405020304" pitchFamily="18" charset="0"/>
                <a:ea typeface="Times New Roman" panose="02020603050405020304" pitchFamily="18" charset="0"/>
              </a:rPr>
              <a:t>Exercise</a:t>
            </a:r>
            <a:r>
              <a:rPr lang="et-EE" u="sng" dirty="0">
                <a:solidFill>
                  <a:srgbClr val="332B60"/>
                </a:solidFill>
                <a:latin typeface="Times New Roman" panose="02020603050405020304" pitchFamily="18" charset="0"/>
                <a:ea typeface="Times New Roman" panose="02020603050405020304" pitchFamily="18" charset="0"/>
              </a:rPr>
              <a:t> (Anna Volkova)</a:t>
            </a:r>
            <a:r>
              <a:rPr lang="et-EE" dirty="0">
                <a:solidFill>
                  <a:srgbClr val="332B60"/>
                </a:solidFill>
                <a:latin typeface="Times New Roman" panose="02020603050405020304" pitchFamily="18" charset="0"/>
                <a:ea typeface="Times New Roman" panose="02020603050405020304" pitchFamily="18" charset="0"/>
              </a:rPr>
              <a:t>: </a:t>
            </a:r>
            <a:r>
              <a:rPr lang="et-EE" dirty="0" err="1">
                <a:solidFill>
                  <a:srgbClr val="332B60"/>
                </a:solidFill>
                <a:latin typeface="Times New Roman" panose="02020603050405020304" pitchFamily="18" charset="0"/>
                <a:ea typeface="Times New Roman" panose="02020603050405020304" pitchFamily="18" charset="0"/>
              </a:rPr>
              <a:t>Sizing</a:t>
            </a:r>
            <a:r>
              <a:rPr lang="et-EE" dirty="0">
                <a:solidFill>
                  <a:srgbClr val="332B60"/>
                </a:solidFill>
                <a:latin typeface="Times New Roman" panose="02020603050405020304" pitchFamily="18" charset="0"/>
                <a:ea typeface="Times New Roman" panose="02020603050405020304" pitchFamily="18" charset="0"/>
              </a:rPr>
              <a:t> a </a:t>
            </a:r>
            <a:r>
              <a:rPr lang="et-EE" dirty="0" err="1">
                <a:solidFill>
                  <a:srgbClr val="332B60"/>
                </a:solidFill>
                <a:latin typeface="Times New Roman" panose="02020603050405020304" pitchFamily="18" charset="0"/>
                <a:ea typeface="Times New Roman" panose="02020603050405020304" pitchFamily="18" charset="0"/>
              </a:rPr>
              <a:t>heat</a:t>
            </a:r>
            <a:r>
              <a:rPr lang="et-EE" dirty="0">
                <a:solidFill>
                  <a:srgbClr val="332B60"/>
                </a:solidFill>
                <a:latin typeface="Times New Roman" panose="02020603050405020304" pitchFamily="18" charset="0"/>
                <a:ea typeface="Times New Roman" panose="02020603050405020304" pitchFamily="18" charset="0"/>
              </a:rPr>
              <a:t> </a:t>
            </a:r>
            <a:r>
              <a:rPr lang="et-EE" dirty="0" err="1">
                <a:solidFill>
                  <a:srgbClr val="332B60"/>
                </a:solidFill>
                <a:latin typeface="Times New Roman" panose="02020603050405020304" pitchFamily="18" charset="0"/>
                <a:ea typeface="Times New Roman" panose="02020603050405020304" pitchFamily="18" charset="0"/>
              </a:rPr>
              <a:t>storage</a:t>
            </a:r>
            <a:r>
              <a:rPr lang="et-EE" dirty="0">
                <a:solidFill>
                  <a:srgbClr val="332B60"/>
                </a:solidFill>
                <a:latin typeface="Times New Roman" panose="02020603050405020304" pitchFamily="18" charset="0"/>
                <a:ea typeface="Times New Roman" panose="02020603050405020304" pitchFamily="18" charset="0"/>
              </a:rPr>
              <a:t> tank </a:t>
            </a:r>
            <a:r>
              <a:rPr lang="et-EE" dirty="0" err="1">
                <a:solidFill>
                  <a:srgbClr val="332B60"/>
                </a:solidFill>
                <a:latin typeface="Times New Roman" panose="02020603050405020304" pitchFamily="18" charset="0"/>
                <a:ea typeface="Times New Roman" panose="02020603050405020304" pitchFamily="18" charset="0"/>
              </a:rPr>
              <a:t>to</a:t>
            </a:r>
            <a:r>
              <a:rPr lang="et-EE" dirty="0">
                <a:solidFill>
                  <a:srgbClr val="332B60"/>
                </a:solidFill>
                <a:latin typeface="Times New Roman" panose="02020603050405020304" pitchFamily="18" charset="0"/>
                <a:ea typeface="Times New Roman" panose="02020603050405020304" pitchFamily="18" charset="0"/>
              </a:rPr>
              <a:t> </a:t>
            </a:r>
            <a:r>
              <a:rPr lang="et-EE" dirty="0" err="1">
                <a:solidFill>
                  <a:srgbClr val="332B60"/>
                </a:solidFill>
                <a:latin typeface="Times New Roman" panose="02020603050405020304" pitchFamily="18" charset="0"/>
                <a:ea typeface="Times New Roman" panose="02020603050405020304" pitchFamily="18" charset="0"/>
              </a:rPr>
              <a:t>smooth</a:t>
            </a:r>
            <a:r>
              <a:rPr lang="et-EE" dirty="0">
                <a:solidFill>
                  <a:srgbClr val="332B60"/>
                </a:solidFill>
                <a:latin typeface="Times New Roman" panose="02020603050405020304" pitchFamily="18" charset="0"/>
                <a:ea typeface="Times New Roman" panose="02020603050405020304" pitchFamily="18" charset="0"/>
              </a:rPr>
              <a:t> </a:t>
            </a:r>
            <a:r>
              <a:rPr lang="et-EE" dirty="0" err="1">
                <a:solidFill>
                  <a:srgbClr val="332B60"/>
                </a:solidFill>
                <a:latin typeface="Times New Roman" panose="02020603050405020304" pitchFamily="18" charset="0"/>
                <a:ea typeface="Times New Roman" panose="02020603050405020304" pitchFamily="18" charset="0"/>
              </a:rPr>
              <a:t>out</a:t>
            </a:r>
            <a:r>
              <a:rPr lang="et-EE" dirty="0">
                <a:solidFill>
                  <a:srgbClr val="332B60"/>
                </a:solidFill>
                <a:latin typeface="Times New Roman" panose="02020603050405020304" pitchFamily="18" charset="0"/>
                <a:ea typeface="Times New Roman" panose="02020603050405020304" pitchFamily="18" charset="0"/>
              </a:rPr>
              <a:t> </a:t>
            </a:r>
            <a:r>
              <a:rPr lang="et-EE" dirty="0" err="1">
                <a:solidFill>
                  <a:srgbClr val="332B60"/>
                </a:solidFill>
                <a:latin typeface="Times New Roman" panose="02020603050405020304" pitchFamily="18" charset="0"/>
                <a:ea typeface="Times New Roman" panose="02020603050405020304" pitchFamily="18" charset="0"/>
              </a:rPr>
              <a:t>fluctuations</a:t>
            </a:r>
            <a:r>
              <a:rPr lang="et-EE" dirty="0">
                <a:solidFill>
                  <a:srgbClr val="332B60"/>
                </a:solidFill>
                <a:latin typeface="Times New Roman" panose="02020603050405020304" pitchFamily="18" charset="0"/>
                <a:ea typeface="Times New Roman" panose="02020603050405020304" pitchFamily="18" charset="0"/>
              </a:rPr>
              <a:t> in </a:t>
            </a:r>
            <a:r>
              <a:rPr lang="et-EE" dirty="0" err="1">
                <a:solidFill>
                  <a:srgbClr val="332B60"/>
                </a:solidFill>
                <a:latin typeface="Times New Roman" panose="02020603050405020304" pitchFamily="18" charset="0"/>
                <a:ea typeface="Times New Roman" panose="02020603050405020304" pitchFamily="18" charset="0"/>
              </a:rPr>
              <a:t>daily</a:t>
            </a:r>
            <a:r>
              <a:rPr lang="et-EE" dirty="0">
                <a:solidFill>
                  <a:srgbClr val="332B60"/>
                </a:solidFill>
                <a:latin typeface="Times New Roman" panose="02020603050405020304" pitchFamily="18" charset="0"/>
                <a:ea typeface="Times New Roman" panose="02020603050405020304" pitchFamily="18" charset="0"/>
              </a:rPr>
              <a:t> </a:t>
            </a:r>
            <a:r>
              <a:rPr lang="et-EE" dirty="0" err="1">
                <a:solidFill>
                  <a:srgbClr val="332B60"/>
                </a:solidFill>
                <a:latin typeface="Times New Roman" panose="02020603050405020304" pitchFamily="18" charset="0"/>
                <a:ea typeface="Times New Roman" panose="02020603050405020304" pitchFamily="18" charset="0"/>
              </a:rPr>
              <a:t>domestic</a:t>
            </a:r>
            <a:r>
              <a:rPr lang="et-EE" dirty="0">
                <a:solidFill>
                  <a:srgbClr val="332B60"/>
                </a:solidFill>
                <a:latin typeface="Times New Roman" panose="02020603050405020304" pitchFamily="18" charset="0"/>
                <a:ea typeface="Times New Roman" panose="02020603050405020304" pitchFamily="18" charset="0"/>
              </a:rPr>
              <a:t> </a:t>
            </a:r>
            <a:r>
              <a:rPr lang="et-EE" dirty="0" err="1">
                <a:solidFill>
                  <a:srgbClr val="332B60"/>
                </a:solidFill>
                <a:latin typeface="Times New Roman" panose="02020603050405020304" pitchFamily="18" charset="0"/>
                <a:ea typeface="Times New Roman" panose="02020603050405020304" pitchFamily="18" charset="0"/>
              </a:rPr>
              <a:t>hot</a:t>
            </a:r>
            <a:r>
              <a:rPr lang="et-EE" dirty="0">
                <a:solidFill>
                  <a:srgbClr val="332B60"/>
                </a:solidFill>
                <a:latin typeface="Times New Roman" panose="02020603050405020304" pitchFamily="18" charset="0"/>
                <a:ea typeface="Times New Roman" panose="02020603050405020304" pitchFamily="18" charset="0"/>
              </a:rPr>
              <a:t> </a:t>
            </a:r>
            <a:r>
              <a:rPr lang="et-EE" dirty="0" err="1">
                <a:solidFill>
                  <a:srgbClr val="332B60"/>
                </a:solidFill>
                <a:latin typeface="Times New Roman" panose="02020603050405020304" pitchFamily="18" charset="0"/>
                <a:ea typeface="Times New Roman" panose="02020603050405020304" pitchFamily="18" charset="0"/>
              </a:rPr>
              <a:t>water</a:t>
            </a:r>
            <a:r>
              <a:rPr lang="et-EE" dirty="0">
                <a:solidFill>
                  <a:srgbClr val="332B60"/>
                </a:solidFill>
                <a:latin typeface="Times New Roman" panose="02020603050405020304" pitchFamily="18" charset="0"/>
                <a:ea typeface="Times New Roman" panose="02020603050405020304" pitchFamily="18" charset="0"/>
              </a:rPr>
              <a:t> </a:t>
            </a:r>
            <a:r>
              <a:rPr lang="et-EE" dirty="0" err="1">
                <a:solidFill>
                  <a:srgbClr val="332B60"/>
                </a:solidFill>
                <a:latin typeface="Times New Roman" panose="02020603050405020304" pitchFamily="18" charset="0"/>
                <a:ea typeface="Times New Roman" panose="02020603050405020304" pitchFamily="18" charset="0"/>
              </a:rPr>
              <a:t>consumption</a:t>
            </a:r>
            <a:endParaRPr lang="et-EE" dirty="0">
              <a:solidFill>
                <a:srgbClr val="332B60"/>
              </a:solidFill>
            </a:endParaRPr>
          </a:p>
        </p:txBody>
      </p:sp>
    </p:spTree>
    <p:extLst>
      <p:ext uri="{BB962C8B-B14F-4D97-AF65-F5344CB8AC3E}">
        <p14:creationId xmlns:p14="http://schemas.microsoft.com/office/powerpoint/2010/main" val="13483922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t-EE" dirty="0" err="1"/>
              <a:t>Compressed</a:t>
            </a:r>
            <a:r>
              <a:rPr lang="et-EE" dirty="0"/>
              <a:t> Air Energy </a:t>
            </a:r>
            <a:r>
              <a:rPr lang="et-EE" dirty="0" err="1"/>
              <a:t>Storage</a:t>
            </a:r>
            <a:r>
              <a:rPr lang="et-EE" dirty="0"/>
              <a:t> </a:t>
            </a:r>
            <a:r>
              <a:rPr lang="et-EE" dirty="0" err="1"/>
              <a:t>working</a:t>
            </a:r>
            <a:r>
              <a:rPr lang="et-EE" dirty="0"/>
              <a:t> </a:t>
            </a:r>
            <a:r>
              <a:rPr lang="et-EE" dirty="0" err="1"/>
              <a:t>principle</a:t>
            </a:r>
            <a:r>
              <a:rPr lang="et-EE" dirty="0"/>
              <a:t> </a:t>
            </a:r>
          </a:p>
        </p:txBody>
      </p:sp>
      <p:sp>
        <p:nvSpPr>
          <p:cNvPr id="4" name="Date Placeholder 3"/>
          <p:cNvSpPr>
            <a:spLocks noGrp="1"/>
          </p:cNvSpPr>
          <p:nvPr>
            <p:ph type="dt" sz="half" idx="15"/>
          </p:nvPr>
        </p:nvSpPr>
        <p:spPr/>
        <p:txBody>
          <a:bodyPr/>
          <a:lstStyle/>
          <a:p>
            <a:fld id="{CF5B22EE-0068-4A9B-A344-2A0E58C44C3C}" type="datetime1">
              <a:rPr lang="et-EE" smtClean="0"/>
              <a:t>19.12.2025</a:t>
            </a:fld>
            <a:endParaRPr lang="et-EE"/>
          </a:p>
        </p:txBody>
      </p:sp>
      <p:sp>
        <p:nvSpPr>
          <p:cNvPr id="5" name="Footer Placeholder 4"/>
          <p:cNvSpPr>
            <a:spLocks noGrp="1"/>
          </p:cNvSpPr>
          <p:nvPr>
            <p:ph type="ftr" sz="quarter" idx="16"/>
          </p:nvPr>
        </p:nvSpPr>
        <p:spPr>
          <a:xfrm>
            <a:off x="2514600" y="6356349"/>
            <a:ext cx="7552944" cy="365125"/>
          </a:xfrm>
        </p:spPr>
        <p:txBody>
          <a:bodyPr/>
          <a:lstStyle/>
          <a:p>
            <a:r>
              <a:rPr lang="et-EE" dirty="0" err="1"/>
              <a:t>Source</a:t>
            </a:r>
            <a:r>
              <a:rPr lang="lv-LV" dirty="0"/>
              <a:t>: </a:t>
            </a:r>
            <a:r>
              <a:rPr lang="et-EE" dirty="0"/>
              <a:t>T. Heinmets ELEKTRIENERGIA SALVESTUSTEHNOLOOGIATE HETKESEIS, 2019</a:t>
            </a:r>
          </a:p>
        </p:txBody>
      </p:sp>
      <p:sp>
        <p:nvSpPr>
          <p:cNvPr id="6" name="Slide Number Placeholder 5"/>
          <p:cNvSpPr>
            <a:spLocks noGrp="1"/>
          </p:cNvSpPr>
          <p:nvPr>
            <p:ph type="sldNum" sz="quarter" idx="17"/>
          </p:nvPr>
        </p:nvSpPr>
        <p:spPr/>
        <p:txBody>
          <a:bodyPr/>
          <a:lstStyle/>
          <a:p>
            <a:fld id="{65544B27-CF0D-4861-9E95-57641F09AF00}" type="slidenum">
              <a:rPr lang="et-EE" smtClean="0"/>
              <a:t>20</a:t>
            </a:fld>
            <a:endParaRPr lang="et-EE"/>
          </a:p>
        </p:txBody>
      </p:sp>
      <p:pic>
        <p:nvPicPr>
          <p:cNvPr id="7" name="Picture 6"/>
          <p:cNvPicPr>
            <a:picLocks noChangeAspect="1"/>
          </p:cNvPicPr>
          <p:nvPr/>
        </p:nvPicPr>
        <p:blipFill>
          <a:blip r:embed="rId2"/>
          <a:stretch>
            <a:fillRect/>
          </a:stretch>
        </p:blipFill>
        <p:spPr>
          <a:xfrm>
            <a:off x="1028550" y="1443037"/>
            <a:ext cx="10086975" cy="3971925"/>
          </a:xfrm>
          <a:prstGeom prst="rect">
            <a:avLst/>
          </a:prstGeom>
        </p:spPr>
      </p:pic>
      <p:sp>
        <p:nvSpPr>
          <p:cNvPr id="8" name="Rectangle 7"/>
          <p:cNvSpPr/>
          <p:nvPr/>
        </p:nvSpPr>
        <p:spPr>
          <a:xfrm>
            <a:off x="2385863" y="4661349"/>
            <a:ext cx="2297424" cy="646331"/>
          </a:xfrm>
          <a:prstGeom prst="rect">
            <a:avLst/>
          </a:prstGeom>
        </p:spPr>
        <p:txBody>
          <a:bodyPr wrap="none">
            <a:spAutoFit/>
          </a:bodyPr>
          <a:lstStyle/>
          <a:p>
            <a:r>
              <a:rPr lang="et-EE" dirty="0">
                <a:solidFill>
                  <a:srgbClr val="332B60"/>
                </a:solidFill>
                <a:latin typeface="Verdana" panose="020B0604030504040204" pitchFamily="34" charset="0"/>
                <a:ea typeface="Verdana" panose="020B0604030504040204" pitchFamily="34" charset="0"/>
                <a:cs typeface="Verdana" panose="020B0604030504040204" pitchFamily="34" charset="0"/>
              </a:rPr>
              <a:t>M – </a:t>
            </a:r>
            <a:r>
              <a:rPr lang="et-EE" dirty="0" err="1">
                <a:solidFill>
                  <a:srgbClr val="332B60"/>
                </a:solidFill>
                <a:latin typeface="Verdana" panose="020B0604030504040204" pitchFamily="34" charset="0"/>
                <a:ea typeface="Verdana" panose="020B0604030504040204" pitchFamily="34" charset="0"/>
                <a:cs typeface="Verdana" panose="020B0604030504040204" pitchFamily="34" charset="0"/>
              </a:rPr>
              <a:t>electric</a:t>
            </a:r>
            <a:r>
              <a:rPr lang="et-EE" dirty="0">
                <a:solidFill>
                  <a:srgbClr val="332B60"/>
                </a:solidFill>
                <a:latin typeface="Verdana" panose="020B0604030504040204" pitchFamily="34" charset="0"/>
                <a:ea typeface="Verdana" panose="020B0604030504040204" pitchFamily="34" charset="0"/>
                <a:cs typeface="Verdana" panose="020B0604030504040204" pitchFamily="34" charset="0"/>
              </a:rPr>
              <a:t> </a:t>
            </a:r>
            <a:r>
              <a:rPr lang="et-EE" dirty="0" err="1">
                <a:solidFill>
                  <a:srgbClr val="332B60"/>
                </a:solidFill>
                <a:latin typeface="Verdana" panose="020B0604030504040204" pitchFamily="34" charset="0"/>
                <a:ea typeface="Verdana" panose="020B0604030504040204" pitchFamily="34" charset="0"/>
                <a:cs typeface="Verdana" panose="020B0604030504040204" pitchFamily="34" charset="0"/>
              </a:rPr>
              <a:t>motor</a:t>
            </a:r>
            <a:endParaRPr lang="et-EE" dirty="0">
              <a:solidFill>
                <a:srgbClr val="332B60"/>
              </a:solidFill>
              <a:latin typeface="Verdana" panose="020B0604030504040204" pitchFamily="34" charset="0"/>
              <a:ea typeface="Verdana" panose="020B0604030504040204" pitchFamily="34" charset="0"/>
              <a:cs typeface="Verdana" panose="020B0604030504040204" pitchFamily="34" charset="0"/>
            </a:endParaRPr>
          </a:p>
          <a:p>
            <a:r>
              <a:rPr lang="et-EE" dirty="0">
                <a:solidFill>
                  <a:srgbClr val="332B60"/>
                </a:solidFill>
                <a:latin typeface="Verdana" panose="020B0604030504040204" pitchFamily="34" charset="0"/>
                <a:ea typeface="Verdana" panose="020B0604030504040204" pitchFamily="34" charset="0"/>
                <a:cs typeface="Verdana" panose="020B0604030504040204" pitchFamily="34" charset="0"/>
              </a:rPr>
              <a:t>G – generaator </a:t>
            </a:r>
          </a:p>
        </p:txBody>
      </p:sp>
      <p:sp>
        <p:nvSpPr>
          <p:cNvPr id="9" name="Rectangle 8"/>
          <p:cNvSpPr/>
          <p:nvPr/>
        </p:nvSpPr>
        <p:spPr>
          <a:xfrm>
            <a:off x="1792224" y="5652100"/>
            <a:ext cx="8559629" cy="646331"/>
          </a:xfrm>
          <a:prstGeom prst="rect">
            <a:avLst/>
          </a:prstGeom>
          <a:solidFill>
            <a:schemeClr val="bg1"/>
          </a:solidFill>
        </p:spPr>
        <p:txBody>
          <a:bodyPr wrap="square">
            <a:spAutoFit/>
          </a:bodyPr>
          <a:lstStyle/>
          <a:p>
            <a:pPr marL="285750" indent="-285750">
              <a:buClr>
                <a:srgbClr val="E4067E"/>
              </a:buClr>
              <a:buFont typeface="Wingdings" pitchFamily="2" charset="2"/>
              <a:buChar char="§"/>
            </a:pPr>
            <a:r>
              <a:rPr lang="en-US" i="1" dirty="0">
                <a:solidFill>
                  <a:srgbClr val="0070C0"/>
                </a:solidFill>
              </a:rPr>
              <a:t>During times of low demand electricity compresses air </a:t>
            </a:r>
          </a:p>
          <a:p>
            <a:pPr marL="285750" indent="-285750">
              <a:buClr>
                <a:srgbClr val="E4067E"/>
              </a:buClr>
              <a:buFont typeface="Wingdings" pitchFamily="2" charset="2"/>
              <a:buChar char="§"/>
            </a:pPr>
            <a:r>
              <a:rPr lang="en-US" i="1" dirty="0">
                <a:solidFill>
                  <a:srgbClr val="0070C0"/>
                </a:solidFill>
              </a:rPr>
              <a:t>During times of peak demand compressed air is heated and released</a:t>
            </a:r>
          </a:p>
        </p:txBody>
      </p:sp>
      <p:sp>
        <p:nvSpPr>
          <p:cNvPr id="3" name="TextBox 2">
            <a:extLst>
              <a:ext uri="{FF2B5EF4-FFF2-40B4-BE49-F238E27FC236}">
                <a16:creationId xmlns:a16="http://schemas.microsoft.com/office/drawing/2014/main" id="{8365C3BD-8BB0-5186-C7BE-23689829992E}"/>
              </a:ext>
            </a:extLst>
          </p:cNvPr>
          <p:cNvSpPr txBox="1"/>
          <p:nvPr/>
        </p:nvSpPr>
        <p:spPr>
          <a:xfrm>
            <a:off x="2329922" y="1773412"/>
            <a:ext cx="2188179" cy="369332"/>
          </a:xfrm>
          <a:prstGeom prst="rect">
            <a:avLst/>
          </a:prstGeom>
          <a:solidFill>
            <a:schemeClr val="bg1"/>
          </a:solidFill>
        </p:spPr>
        <p:txBody>
          <a:bodyPr wrap="square" rtlCol="0">
            <a:spAutoFit/>
          </a:bodyPr>
          <a:lstStyle/>
          <a:p>
            <a:pPr algn="ctr"/>
            <a:r>
              <a:rPr lang="en-EE" dirty="0">
                <a:solidFill>
                  <a:srgbClr val="332B60"/>
                </a:solidFill>
                <a:latin typeface="Verdana" panose="020B0604030504040204" pitchFamily="34" charset="0"/>
                <a:ea typeface="Verdana" panose="020B0604030504040204" pitchFamily="34" charset="0"/>
                <a:cs typeface="Verdana" panose="020B0604030504040204" pitchFamily="34" charset="0"/>
              </a:rPr>
              <a:t>Air compression</a:t>
            </a:r>
          </a:p>
        </p:txBody>
      </p:sp>
      <p:sp>
        <p:nvSpPr>
          <p:cNvPr id="11" name="Rectangle 10">
            <a:extLst>
              <a:ext uri="{FF2B5EF4-FFF2-40B4-BE49-F238E27FC236}">
                <a16:creationId xmlns:a16="http://schemas.microsoft.com/office/drawing/2014/main" id="{5DFE7088-A1B8-A2B4-9EB9-29682A30DBB2}"/>
              </a:ext>
            </a:extLst>
          </p:cNvPr>
          <p:cNvSpPr/>
          <p:nvPr/>
        </p:nvSpPr>
        <p:spPr>
          <a:xfrm>
            <a:off x="1792224" y="2574537"/>
            <a:ext cx="1137407" cy="4221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EE" dirty="0"/>
          </a:p>
        </p:txBody>
      </p:sp>
      <p:sp>
        <p:nvSpPr>
          <p:cNvPr id="12" name="Rectangle 11">
            <a:extLst>
              <a:ext uri="{FF2B5EF4-FFF2-40B4-BE49-F238E27FC236}">
                <a16:creationId xmlns:a16="http://schemas.microsoft.com/office/drawing/2014/main" id="{169D9D80-2D01-8841-2C16-DA03FD429BAF}"/>
              </a:ext>
            </a:extLst>
          </p:cNvPr>
          <p:cNvSpPr/>
          <p:nvPr/>
        </p:nvSpPr>
        <p:spPr>
          <a:xfrm>
            <a:off x="1792224" y="2569391"/>
            <a:ext cx="1448126" cy="2359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EE" dirty="0"/>
          </a:p>
        </p:txBody>
      </p:sp>
      <p:sp>
        <p:nvSpPr>
          <p:cNvPr id="10" name="TextBox 9">
            <a:extLst>
              <a:ext uri="{FF2B5EF4-FFF2-40B4-BE49-F238E27FC236}">
                <a16:creationId xmlns:a16="http://schemas.microsoft.com/office/drawing/2014/main" id="{66B7DA67-FFD9-7D4A-4E3E-E64A8A3E36EF}"/>
              </a:ext>
            </a:extLst>
          </p:cNvPr>
          <p:cNvSpPr txBox="1"/>
          <p:nvPr/>
        </p:nvSpPr>
        <p:spPr>
          <a:xfrm>
            <a:off x="1790537" y="2574511"/>
            <a:ext cx="1448126" cy="461665"/>
          </a:xfrm>
          <a:prstGeom prst="rect">
            <a:avLst/>
          </a:prstGeom>
          <a:noFill/>
        </p:spPr>
        <p:txBody>
          <a:bodyPr wrap="square" rtlCol="0">
            <a:spAutoFit/>
          </a:bodyPr>
          <a:lstStyle/>
          <a:p>
            <a:r>
              <a:rPr lang="en-EE" sz="1200" dirty="0">
                <a:solidFill>
                  <a:srgbClr val="332B60"/>
                </a:solidFill>
                <a:latin typeface="Verdana" panose="020B0604030504040204" pitchFamily="34" charset="0"/>
                <a:ea typeface="Verdana" panose="020B0604030504040204" pitchFamily="34" charset="0"/>
                <a:cs typeface="Verdana" panose="020B0604030504040204" pitchFamily="34" charset="0"/>
              </a:rPr>
              <a:t>Electric current </a:t>
            </a:r>
          </a:p>
          <a:p>
            <a:r>
              <a:rPr lang="en-EE" sz="1200" dirty="0">
                <a:solidFill>
                  <a:srgbClr val="332B60"/>
                </a:solidFill>
                <a:latin typeface="Verdana" panose="020B0604030504040204" pitchFamily="34" charset="0"/>
                <a:ea typeface="Verdana" panose="020B0604030504040204" pitchFamily="34" charset="0"/>
                <a:cs typeface="Verdana" panose="020B0604030504040204" pitchFamily="34" charset="0"/>
              </a:rPr>
              <a:t>charging</a:t>
            </a:r>
          </a:p>
        </p:txBody>
      </p:sp>
      <p:sp>
        <p:nvSpPr>
          <p:cNvPr id="13" name="TextBox 12">
            <a:extLst>
              <a:ext uri="{FF2B5EF4-FFF2-40B4-BE49-F238E27FC236}">
                <a16:creationId xmlns:a16="http://schemas.microsoft.com/office/drawing/2014/main" id="{1F875103-1FA3-947E-F327-70AE632001BC}"/>
              </a:ext>
            </a:extLst>
          </p:cNvPr>
          <p:cNvSpPr txBox="1"/>
          <p:nvPr/>
        </p:nvSpPr>
        <p:spPr>
          <a:xfrm>
            <a:off x="3453415" y="2356369"/>
            <a:ext cx="753684" cy="307777"/>
          </a:xfrm>
          <a:prstGeom prst="rect">
            <a:avLst/>
          </a:prstGeom>
          <a:solidFill>
            <a:schemeClr val="bg1"/>
          </a:solidFill>
        </p:spPr>
        <p:txBody>
          <a:bodyPr wrap="square" rtlCol="0">
            <a:spAutoFit/>
          </a:bodyPr>
          <a:lstStyle/>
          <a:p>
            <a:pPr algn="r"/>
            <a:r>
              <a:rPr lang="en-EE" sz="1400" dirty="0">
                <a:solidFill>
                  <a:srgbClr val="332B60"/>
                </a:solidFill>
                <a:latin typeface="Verdana" panose="020B0604030504040204" pitchFamily="34" charset="0"/>
                <a:ea typeface="Verdana" panose="020B0604030504040204" pitchFamily="34" charset="0"/>
                <a:cs typeface="Verdana" panose="020B0604030504040204" pitchFamily="34" charset="0"/>
              </a:rPr>
              <a:t>Air in</a:t>
            </a:r>
          </a:p>
        </p:txBody>
      </p:sp>
      <p:sp>
        <p:nvSpPr>
          <p:cNvPr id="14" name="TextBox 13">
            <a:extLst>
              <a:ext uri="{FF2B5EF4-FFF2-40B4-BE49-F238E27FC236}">
                <a16:creationId xmlns:a16="http://schemas.microsoft.com/office/drawing/2014/main" id="{4BC05DA4-B5E8-D784-D481-FF465F0EE2BE}"/>
              </a:ext>
            </a:extLst>
          </p:cNvPr>
          <p:cNvSpPr txBox="1"/>
          <p:nvPr/>
        </p:nvSpPr>
        <p:spPr>
          <a:xfrm>
            <a:off x="2862051" y="3636611"/>
            <a:ext cx="1345048" cy="307777"/>
          </a:xfrm>
          <a:prstGeom prst="rect">
            <a:avLst/>
          </a:prstGeom>
          <a:solidFill>
            <a:schemeClr val="bg1"/>
          </a:solidFill>
        </p:spPr>
        <p:txBody>
          <a:bodyPr wrap="square" rtlCol="0">
            <a:spAutoFit/>
          </a:bodyPr>
          <a:lstStyle/>
          <a:p>
            <a:pPr algn="r"/>
            <a:r>
              <a:rPr lang="en-EE" sz="1400" dirty="0">
                <a:solidFill>
                  <a:srgbClr val="332B60"/>
                </a:solidFill>
                <a:latin typeface="Verdana" panose="020B0604030504040204" pitchFamily="34" charset="0"/>
                <a:ea typeface="Verdana" panose="020B0604030504040204" pitchFamily="34" charset="0"/>
                <a:cs typeface="Verdana" panose="020B0604030504040204" pitchFamily="34" charset="0"/>
              </a:rPr>
              <a:t>Air turbine</a:t>
            </a:r>
          </a:p>
        </p:txBody>
      </p:sp>
      <p:sp>
        <p:nvSpPr>
          <p:cNvPr id="15" name="TextBox 14">
            <a:extLst>
              <a:ext uri="{FF2B5EF4-FFF2-40B4-BE49-F238E27FC236}">
                <a16:creationId xmlns:a16="http://schemas.microsoft.com/office/drawing/2014/main" id="{FC47D051-DC41-56B3-BD4E-EBA8F5B961A6}"/>
              </a:ext>
            </a:extLst>
          </p:cNvPr>
          <p:cNvSpPr txBox="1"/>
          <p:nvPr/>
        </p:nvSpPr>
        <p:spPr>
          <a:xfrm>
            <a:off x="5695145" y="4177048"/>
            <a:ext cx="645553" cy="307777"/>
          </a:xfrm>
          <a:prstGeom prst="rect">
            <a:avLst/>
          </a:prstGeom>
          <a:solidFill>
            <a:schemeClr val="bg1"/>
          </a:solidFill>
        </p:spPr>
        <p:txBody>
          <a:bodyPr wrap="square" rtlCol="0">
            <a:spAutoFit/>
          </a:bodyPr>
          <a:lstStyle/>
          <a:p>
            <a:pPr algn="ctr"/>
            <a:r>
              <a:rPr lang="en-EE" sz="1400" dirty="0">
                <a:solidFill>
                  <a:srgbClr val="332B60"/>
                </a:solidFill>
                <a:latin typeface="Verdana" panose="020B0604030504040204" pitchFamily="34" charset="0"/>
                <a:ea typeface="Verdana" panose="020B0604030504040204" pitchFamily="34" charset="0"/>
                <a:cs typeface="Verdana" panose="020B0604030504040204" pitchFamily="34" charset="0"/>
              </a:rPr>
              <a:t>Tank</a:t>
            </a:r>
          </a:p>
        </p:txBody>
      </p:sp>
      <p:sp>
        <p:nvSpPr>
          <p:cNvPr id="16" name="TextBox 15">
            <a:extLst>
              <a:ext uri="{FF2B5EF4-FFF2-40B4-BE49-F238E27FC236}">
                <a16:creationId xmlns:a16="http://schemas.microsoft.com/office/drawing/2014/main" id="{517E971B-0947-2E01-FE10-A5EEBFADA195}"/>
              </a:ext>
            </a:extLst>
          </p:cNvPr>
          <p:cNvSpPr txBox="1"/>
          <p:nvPr/>
        </p:nvSpPr>
        <p:spPr>
          <a:xfrm>
            <a:off x="7188602" y="1787509"/>
            <a:ext cx="2673476" cy="553998"/>
          </a:xfrm>
          <a:prstGeom prst="rect">
            <a:avLst/>
          </a:prstGeom>
          <a:solidFill>
            <a:schemeClr val="bg1"/>
          </a:solidFill>
        </p:spPr>
        <p:txBody>
          <a:bodyPr wrap="square" rtlCol="0">
            <a:spAutoFit/>
          </a:bodyPr>
          <a:lstStyle/>
          <a:p>
            <a:pPr algn="ctr"/>
            <a:r>
              <a:rPr lang="en-EE" dirty="0">
                <a:solidFill>
                  <a:srgbClr val="332B60"/>
                </a:solidFill>
                <a:latin typeface="Verdana" panose="020B0604030504040204" pitchFamily="34" charset="0"/>
                <a:ea typeface="Verdana" panose="020B0604030504040204" pitchFamily="34" charset="0"/>
                <a:cs typeface="Verdana" panose="020B0604030504040204" pitchFamily="34" charset="0"/>
              </a:rPr>
              <a:t>Air decompression</a:t>
            </a:r>
          </a:p>
          <a:p>
            <a:pPr algn="ctr"/>
            <a:endParaRPr lang="en-EE" sz="1200" dirty="0">
              <a:solidFill>
                <a:srgbClr val="332B60"/>
              </a:solidFill>
              <a:latin typeface="Verdana" panose="020B0604030504040204" pitchFamily="34" charset="0"/>
              <a:ea typeface="Verdana" panose="020B0604030504040204" pitchFamily="34" charset="0"/>
              <a:cs typeface="Verdana" panose="020B0604030504040204" pitchFamily="34" charset="0"/>
            </a:endParaRPr>
          </a:p>
        </p:txBody>
      </p:sp>
      <p:sp>
        <p:nvSpPr>
          <p:cNvPr id="17" name="TextBox 16">
            <a:extLst>
              <a:ext uri="{FF2B5EF4-FFF2-40B4-BE49-F238E27FC236}">
                <a16:creationId xmlns:a16="http://schemas.microsoft.com/office/drawing/2014/main" id="{A0263986-3A2E-DDE6-F453-BAD2E0C703F7}"/>
              </a:ext>
            </a:extLst>
          </p:cNvPr>
          <p:cNvSpPr txBox="1"/>
          <p:nvPr/>
        </p:nvSpPr>
        <p:spPr>
          <a:xfrm>
            <a:off x="7713628" y="2328315"/>
            <a:ext cx="986653" cy="307777"/>
          </a:xfrm>
          <a:prstGeom prst="rect">
            <a:avLst/>
          </a:prstGeom>
          <a:solidFill>
            <a:schemeClr val="bg1"/>
          </a:solidFill>
        </p:spPr>
        <p:txBody>
          <a:bodyPr wrap="square" rtlCol="0">
            <a:spAutoFit/>
          </a:bodyPr>
          <a:lstStyle/>
          <a:p>
            <a:r>
              <a:rPr lang="en-EE" sz="1400" dirty="0">
                <a:solidFill>
                  <a:srgbClr val="332B60"/>
                </a:solidFill>
                <a:latin typeface="Verdana" panose="020B0604030504040204" pitchFamily="34" charset="0"/>
                <a:ea typeface="Verdana" panose="020B0604030504040204" pitchFamily="34" charset="0"/>
                <a:cs typeface="Verdana" panose="020B0604030504040204" pitchFamily="34" charset="0"/>
              </a:rPr>
              <a:t>Air out</a:t>
            </a:r>
          </a:p>
        </p:txBody>
      </p:sp>
      <p:sp>
        <p:nvSpPr>
          <p:cNvPr id="19" name="TextBox 18">
            <a:extLst>
              <a:ext uri="{FF2B5EF4-FFF2-40B4-BE49-F238E27FC236}">
                <a16:creationId xmlns:a16="http://schemas.microsoft.com/office/drawing/2014/main" id="{68A1E556-5E7F-FA7D-F291-23E5E01216AE}"/>
              </a:ext>
            </a:extLst>
          </p:cNvPr>
          <p:cNvSpPr txBox="1"/>
          <p:nvPr/>
        </p:nvSpPr>
        <p:spPr>
          <a:xfrm>
            <a:off x="8700281" y="2553843"/>
            <a:ext cx="1549188" cy="461665"/>
          </a:xfrm>
          <a:prstGeom prst="rect">
            <a:avLst/>
          </a:prstGeom>
          <a:solidFill>
            <a:schemeClr val="bg1"/>
          </a:solidFill>
        </p:spPr>
        <p:txBody>
          <a:bodyPr wrap="square" rtlCol="0">
            <a:spAutoFit/>
          </a:bodyPr>
          <a:lstStyle/>
          <a:p>
            <a:r>
              <a:rPr lang="en-GB" sz="1200" dirty="0">
                <a:solidFill>
                  <a:srgbClr val="332B60"/>
                </a:solidFill>
                <a:latin typeface="Verdana" panose="020B0604030504040204" pitchFamily="34" charset="0"/>
                <a:ea typeface="Verdana" panose="020B0604030504040204" pitchFamily="34" charset="0"/>
                <a:cs typeface="Verdana" panose="020B0604030504040204" pitchFamily="34" charset="0"/>
              </a:rPr>
              <a:t>E</a:t>
            </a:r>
            <a:r>
              <a:rPr lang="en-EE" sz="1200" dirty="0">
                <a:solidFill>
                  <a:srgbClr val="332B60"/>
                </a:solidFill>
                <a:latin typeface="Verdana" panose="020B0604030504040204" pitchFamily="34" charset="0"/>
                <a:ea typeface="Verdana" panose="020B0604030504040204" pitchFamily="34" charset="0"/>
                <a:cs typeface="Verdana" panose="020B0604030504040204" pitchFamily="34" charset="0"/>
              </a:rPr>
              <a:t>lectric current discharging</a:t>
            </a:r>
          </a:p>
        </p:txBody>
      </p:sp>
      <p:sp>
        <p:nvSpPr>
          <p:cNvPr id="20" name="TextBox 19">
            <a:extLst>
              <a:ext uri="{FF2B5EF4-FFF2-40B4-BE49-F238E27FC236}">
                <a16:creationId xmlns:a16="http://schemas.microsoft.com/office/drawing/2014/main" id="{AD0458E2-ED2A-3A4A-D331-961B574CC9B1}"/>
              </a:ext>
            </a:extLst>
          </p:cNvPr>
          <p:cNvSpPr txBox="1"/>
          <p:nvPr/>
        </p:nvSpPr>
        <p:spPr>
          <a:xfrm>
            <a:off x="7562053" y="3617436"/>
            <a:ext cx="1345048" cy="307777"/>
          </a:xfrm>
          <a:prstGeom prst="rect">
            <a:avLst/>
          </a:prstGeom>
          <a:solidFill>
            <a:schemeClr val="bg1"/>
          </a:solidFill>
        </p:spPr>
        <p:txBody>
          <a:bodyPr wrap="square" rtlCol="0">
            <a:spAutoFit/>
          </a:bodyPr>
          <a:lstStyle/>
          <a:p>
            <a:r>
              <a:rPr lang="en-EE" sz="1400" dirty="0">
                <a:solidFill>
                  <a:srgbClr val="332B60"/>
                </a:solidFill>
                <a:latin typeface="Verdana" panose="020B0604030504040204" pitchFamily="34" charset="0"/>
                <a:ea typeface="Verdana" panose="020B0604030504040204" pitchFamily="34" charset="0"/>
                <a:cs typeface="Verdana" panose="020B0604030504040204" pitchFamily="34" charset="0"/>
              </a:rPr>
              <a:t>Air turbine</a:t>
            </a:r>
          </a:p>
        </p:txBody>
      </p:sp>
    </p:spTree>
    <p:extLst>
      <p:ext uri="{BB962C8B-B14F-4D97-AF65-F5344CB8AC3E}">
        <p14:creationId xmlns:p14="http://schemas.microsoft.com/office/powerpoint/2010/main" val="40738133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endParaRPr lang="et-EE"/>
          </a:p>
        </p:txBody>
      </p:sp>
      <p:sp>
        <p:nvSpPr>
          <p:cNvPr id="4" name="Date Placeholder 3"/>
          <p:cNvSpPr>
            <a:spLocks noGrp="1"/>
          </p:cNvSpPr>
          <p:nvPr>
            <p:ph type="dt" sz="half" idx="15"/>
          </p:nvPr>
        </p:nvSpPr>
        <p:spPr/>
        <p:txBody>
          <a:bodyPr/>
          <a:lstStyle/>
          <a:p>
            <a:fld id="{CF5B22EE-0068-4A9B-A344-2A0E58C44C3C}" type="datetime1">
              <a:rPr lang="et-EE" smtClean="0"/>
              <a:t>19.12.2025</a:t>
            </a:fld>
            <a:endParaRPr lang="et-EE"/>
          </a:p>
        </p:txBody>
      </p:sp>
      <p:sp>
        <p:nvSpPr>
          <p:cNvPr id="5" name="Footer Placeholder 4"/>
          <p:cNvSpPr>
            <a:spLocks noGrp="1"/>
          </p:cNvSpPr>
          <p:nvPr>
            <p:ph type="ftr" sz="quarter" idx="16"/>
          </p:nvPr>
        </p:nvSpPr>
        <p:spPr/>
        <p:txBody>
          <a:bodyPr/>
          <a:lstStyle/>
          <a:p>
            <a:endParaRPr lang="et-EE"/>
          </a:p>
        </p:txBody>
      </p:sp>
      <p:sp>
        <p:nvSpPr>
          <p:cNvPr id="6" name="Slide Number Placeholder 5"/>
          <p:cNvSpPr>
            <a:spLocks noGrp="1"/>
          </p:cNvSpPr>
          <p:nvPr>
            <p:ph type="sldNum" sz="quarter" idx="17"/>
          </p:nvPr>
        </p:nvSpPr>
        <p:spPr/>
        <p:txBody>
          <a:bodyPr/>
          <a:lstStyle/>
          <a:p>
            <a:fld id="{65544B27-CF0D-4861-9E95-57641F09AF00}" type="slidenum">
              <a:rPr lang="et-EE" smtClean="0"/>
              <a:t>21</a:t>
            </a:fld>
            <a:endParaRPr lang="et-EE"/>
          </a:p>
        </p:txBody>
      </p:sp>
      <p:pic>
        <p:nvPicPr>
          <p:cNvPr id="8" name="Picture 7"/>
          <p:cNvPicPr>
            <a:picLocks noChangeAspect="1"/>
          </p:cNvPicPr>
          <p:nvPr/>
        </p:nvPicPr>
        <p:blipFill>
          <a:blip r:embed="rId2"/>
          <a:stretch>
            <a:fillRect/>
          </a:stretch>
        </p:blipFill>
        <p:spPr>
          <a:xfrm>
            <a:off x="0" y="549274"/>
            <a:ext cx="12238748" cy="6488505"/>
          </a:xfrm>
          <a:prstGeom prst="rect">
            <a:avLst/>
          </a:prstGeom>
        </p:spPr>
      </p:pic>
      <p:sp>
        <p:nvSpPr>
          <p:cNvPr id="9" name="Rectangle 8"/>
          <p:cNvSpPr/>
          <p:nvPr/>
        </p:nvSpPr>
        <p:spPr>
          <a:xfrm>
            <a:off x="181111" y="48303"/>
            <a:ext cx="11876526" cy="369332"/>
          </a:xfrm>
          <a:prstGeom prst="rect">
            <a:avLst/>
          </a:prstGeom>
        </p:spPr>
        <p:txBody>
          <a:bodyPr wrap="square">
            <a:spAutoFit/>
          </a:bodyPr>
          <a:lstStyle/>
          <a:p>
            <a:r>
              <a:rPr lang="en-US" b="1" i="1" dirty="0">
                <a:solidFill>
                  <a:srgbClr val="332B60"/>
                </a:solidFill>
                <a:latin typeface="AdvOT999035f4"/>
              </a:rPr>
              <a:t>Map of compressed air facilities, CAES assessments, projects and operational facilities around the world.</a:t>
            </a:r>
            <a:endParaRPr lang="et-EE" b="1" i="1" dirty="0">
              <a:solidFill>
                <a:srgbClr val="332B60"/>
              </a:solidFill>
            </a:endParaRPr>
          </a:p>
        </p:txBody>
      </p:sp>
      <p:sp>
        <p:nvSpPr>
          <p:cNvPr id="10" name="Rectangle 9"/>
          <p:cNvSpPr/>
          <p:nvPr/>
        </p:nvSpPr>
        <p:spPr>
          <a:xfrm>
            <a:off x="6027678" y="6562636"/>
            <a:ext cx="6096000" cy="338554"/>
          </a:xfrm>
          <a:prstGeom prst="rect">
            <a:avLst/>
          </a:prstGeom>
        </p:spPr>
        <p:txBody>
          <a:bodyPr>
            <a:spAutoFit/>
          </a:bodyPr>
          <a:lstStyle/>
          <a:p>
            <a:r>
              <a:rPr lang="et-EE" sz="800" dirty="0" err="1">
                <a:solidFill>
                  <a:schemeClr val="bg1">
                    <a:lumMod val="50000"/>
                  </a:schemeClr>
                </a:solidFill>
              </a:rPr>
              <a:t>Source</a:t>
            </a:r>
            <a:r>
              <a:rPr lang="et-EE" sz="800" dirty="0">
                <a:solidFill>
                  <a:schemeClr val="bg1">
                    <a:lumMod val="50000"/>
                  </a:schemeClr>
                </a:solidFill>
              </a:rPr>
              <a:t>: </a:t>
            </a:r>
            <a:r>
              <a:rPr lang="et-EE" sz="800" dirty="0" err="1">
                <a:solidFill>
                  <a:schemeClr val="bg1">
                    <a:lumMod val="50000"/>
                  </a:schemeClr>
                </a:solidFill>
              </a:rPr>
              <a:t>Mechanical</a:t>
            </a:r>
            <a:r>
              <a:rPr lang="et-EE" sz="800" dirty="0">
                <a:solidFill>
                  <a:schemeClr val="bg1">
                    <a:lumMod val="50000"/>
                  </a:schemeClr>
                </a:solidFill>
              </a:rPr>
              <a:t> Systems </a:t>
            </a:r>
            <a:r>
              <a:rPr lang="et-EE" sz="800" dirty="0" err="1">
                <a:solidFill>
                  <a:schemeClr val="bg1">
                    <a:lumMod val="50000"/>
                  </a:schemeClr>
                </a:solidFill>
              </a:rPr>
              <a:t>for</a:t>
            </a:r>
            <a:r>
              <a:rPr lang="et-EE" sz="800" dirty="0">
                <a:solidFill>
                  <a:schemeClr val="bg1">
                    <a:lumMod val="50000"/>
                  </a:schemeClr>
                </a:solidFill>
              </a:rPr>
              <a:t> Energy </a:t>
            </a:r>
            <a:r>
              <a:rPr lang="et-EE" sz="800" dirty="0" err="1">
                <a:solidFill>
                  <a:schemeClr val="bg1">
                    <a:lumMod val="50000"/>
                  </a:schemeClr>
                </a:solidFill>
              </a:rPr>
              <a:t>Storage</a:t>
            </a:r>
            <a:r>
              <a:rPr lang="et-EE" sz="800" dirty="0">
                <a:solidFill>
                  <a:schemeClr val="bg1">
                    <a:lumMod val="50000"/>
                  </a:schemeClr>
                </a:solidFill>
              </a:rPr>
              <a:t> – </a:t>
            </a:r>
            <a:r>
              <a:rPr lang="et-EE" sz="800" dirty="0" err="1">
                <a:solidFill>
                  <a:schemeClr val="bg1">
                    <a:lumMod val="50000"/>
                  </a:schemeClr>
                </a:solidFill>
              </a:rPr>
              <a:t>Scale</a:t>
            </a:r>
            <a:r>
              <a:rPr lang="et-EE" sz="800" dirty="0">
                <a:solidFill>
                  <a:schemeClr val="bg1">
                    <a:lumMod val="50000"/>
                  </a:schemeClr>
                </a:solidFill>
              </a:rPr>
              <a:t> and </a:t>
            </a:r>
            <a:r>
              <a:rPr lang="et-EE" sz="800" dirty="0" err="1">
                <a:solidFill>
                  <a:schemeClr val="bg1">
                    <a:lumMod val="50000"/>
                  </a:schemeClr>
                </a:solidFill>
              </a:rPr>
              <a:t>Environmental</a:t>
            </a:r>
            <a:r>
              <a:rPr lang="et-EE" sz="800" dirty="0">
                <a:solidFill>
                  <a:schemeClr val="bg1">
                    <a:lumMod val="50000"/>
                  </a:schemeClr>
                </a:solidFill>
              </a:rPr>
              <a:t> </a:t>
            </a:r>
            <a:r>
              <a:rPr lang="et-EE" sz="800" dirty="0" err="1">
                <a:solidFill>
                  <a:schemeClr val="bg1">
                    <a:lumMod val="50000"/>
                  </a:schemeClr>
                </a:solidFill>
              </a:rPr>
              <a:t>Issues</a:t>
            </a:r>
            <a:r>
              <a:rPr lang="et-EE" sz="800" dirty="0">
                <a:solidFill>
                  <a:schemeClr val="bg1">
                    <a:lumMod val="50000"/>
                  </a:schemeClr>
                </a:solidFill>
              </a:rPr>
              <a:t>. </a:t>
            </a:r>
            <a:r>
              <a:rPr lang="et-EE" sz="800" dirty="0" err="1">
                <a:solidFill>
                  <a:schemeClr val="bg1">
                    <a:lumMod val="50000"/>
                  </a:schemeClr>
                </a:solidFill>
              </a:rPr>
              <a:t>Pumped</a:t>
            </a:r>
            <a:endParaRPr lang="et-EE" sz="800" dirty="0">
              <a:solidFill>
                <a:schemeClr val="bg1">
                  <a:lumMod val="50000"/>
                </a:schemeClr>
              </a:solidFill>
            </a:endParaRPr>
          </a:p>
          <a:p>
            <a:r>
              <a:rPr lang="et-EE" sz="800" dirty="0" err="1">
                <a:solidFill>
                  <a:schemeClr val="bg1">
                    <a:lumMod val="50000"/>
                  </a:schemeClr>
                </a:solidFill>
              </a:rPr>
              <a:t>Hydroelectric</a:t>
            </a:r>
            <a:r>
              <a:rPr lang="et-EE" sz="800" dirty="0">
                <a:solidFill>
                  <a:schemeClr val="bg1">
                    <a:lumMod val="50000"/>
                  </a:schemeClr>
                </a:solidFill>
              </a:rPr>
              <a:t> and </a:t>
            </a:r>
            <a:r>
              <a:rPr lang="et-EE" sz="800" dirty="0" err="1">
                <a:solidFill>
                  <a:schemeClr val="bg1">
                    <a:lumMod val="50000"/>
                  </a:schemeClr>
                </a:solidFill>
              </a:rPr>
              <a:t>Compressed</a:t>
            </a:r>
            <a:r>
              <a:rPr lang="et-EE" sz="800" dirty="0">
                <a:solidFill>
                  <a:schemeClr val="bg1">
                    <a:lumMod val="50000"/>
                  </a:schemeClr>
                </a:solidFill>
              </a:rPr>
              <a:t> Air Energy </a:t>
            </a:r>
            <a:r>
              <a:rPr lang="et-EE" sz="800" dirty="0" err="1">
                <a:solidFill>
                  <a:schemeClr val="bg1">
                    <a:lumMod val="50000"/>
                  </a:schemeClr>
                </a:solidFill>
              </a:rPr>
              <a:t>Storage</a:t>
            </a:r>
            <a:r>
              <a:rPr lang="et-EE" sz="800" dirty="0">
                <a:solidFill>
                  <a:schemeClr val="bg1">
                    <a:lumMod val="50000"/>
                  </a:schemeClr>
                </a:solidFill>
              </a:rPr>
              <a:t>, 2019</a:t>
            </a:r>
          </a:p>
        </p:txBody>
      </p:sp>
    </p:spTree>
    <p:extLst>
      <p:ext uri="{BB962C8B-B14F-4D97-AF65-F5344CB8AC3E}">
        <p14:creationId xmlns:p14="http://schemas.microsoft.com/office/powerpoint/2010/main" val="9158506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lv-LV" err="1"/>
              <a:t>Application</a:t>
            </a:r>
            <a:r>
              <a:rPr lang="lv-LV"/>
              <a:t> </a:t>
            </a:r>
            <a:r>
              <a:rPr lang="lv-LV" err="1"/>
              <a:t>of</a:t>
            </a:r>
            <a:r>
              <a:rPr lang="lv-LV"/>
              <a:t> CAES</a:t>
            </a:r>
            <a:endParaRPr lang="et-EE"/>
          </a:p>
        </p:txBody>
      </p:sp>
      <p:sp>
        <p:nvSpPr>
          <p:cNvPr id="3" name="Text Placeholder 2"/>
          <p:cNvSpPr>
            <a:spLocks noGrp="1"/>
          </p:cNvSpPr>
          <p:nvPr>
            <p:ph type="body" sz="quarter" idx="14"/>
          </p:nvPr>
        </p:nvSpPr>
        <p:spPr>
          <a:xfrm>
            <a:off x="479424" y="1439539"/>
            <a:ext cx="10494518" cy="4140200"/>
          </a:xfrm>
        </p:spPr>
        <p:txBody>
          <a:bodyPr>
            <a:noAutofit/>
          </a:bodyPr>
          <a:lstStyle/>
          <a:p>
            <a:r>
              <a:rPr lang="en-US"/>
              <a:t>Price arbitrage.</a:t>
            </a:r>
          </a:p>
          <a:p>
            <a:r>
              <a:rPr lang="en-US"/>
              <a:t>Peak shaving and demand-side management – using CAES to manage</a:t>
            </a:r>
            <a:r>
              <a:rPr lang="lv-LV"/>
              <a:t> </a:t>
            </a:r>
            <a:r>
              <a:rPr lang="en-US"/>
              <a:t>the demand-side energy by storing at the lower price and releasing the</a:t>
            </a:r>
            <a:r>
              <a:rPr lang="lv-LV"/>
              <a:t> </a:t>
            </a:r>
            <a:r>
              <a:rPr lang="en-US"/>
              <a:t>stored electrical energy during peak-demand times.</a:t>
            </a:r>
          </a:p>
          <a:p>
            <a:r>
              <a:rPr lang="en-US"/>
              <a:t>Integration of more renewable power generation plants – enabling</a:t>
            </a:r>
            <a:r>
              <a:rPr lang="lv-LV"/>
              <a:t> </a:t>
            </a:r>
            <a:r>
              <a:rPr lang="en-US"/>
              <a:t>the seamless integration of renewable power generation plants into</a:t>
            </a:r>
            <a:r>
              <a:rPr lang="lv-LV"/>
              <a:t> </a:t>
            </a:r>
            <a:r>
              <a:rPr lang="en-US"/>
              <a:t>the existing power network to provide stable power grids while solving</a:t>
            </a:r>
            <a:r>
              <a:rPr lang="lv-LV"/>
              <a:t> </a:t>
            </a:r>
            <a:r>
              <a:rPr lang="en-US"/>
              <a:t>the problems of the inherent intermittence and instability of renewable</a:t>
            </a:r>
            <a:r>
              <a:rPr lang="lv-LV"/>
              <a:t> </a:t>
            </a:r>
            <a:r>
              <a:rPr lang="en-US"/>
              <a:t>power generation.</a:t>
            </a:r>
          </a:p>
          <a:p>
            <a:r>
              <a:rPr lang="en-US"/>
              <a:t>Applications to smart grids and wind energy networks – playing a role in</a:t>
            </a:r>
            <a:r>
              <a:rPr lang="lv-LV"/>
              <a:t> </a:t>
            </a:r>
            <a:r>
              <a:rPr lang="en-US"/>
              <a:t>both supply and consumption.</a:t>
            </a:r>
          </a:p>
          <a:p>
            <a:r>
              <a:rPr lang="en-US"/>
              <a:t>Applications to compressed air engines – compressed air energy being</a:t>
            </a:r>
            <a:r>
              <a:rPr lang="lv-LV"/>
              <a:t> </a:t>
            </a:r>
            <a:r>
              <a:rPr lang="en-US"/>
              <a:t>converted into other forms of mechanical energy through compressed</a:t>
            </a:r>
            <a:r>
              <a:rPr lang="lv-LV"/>
              <a:t> </a:t>
            </a:r>
            <a:r>
              <a:rPr lang="en-US"/>
              <a:t>air engines.</a:t>
            </a:r>
          </a:p>
          <a:p>
            <a:r>
              <a:rPr lang="en-US"/>
              <a:t>Applications in other fields – including in the event of power supply</a:t>
            </a:r>
            <a:r>
              <a:rPr lang="lv-LV"/>
              <a:t> </a:t>
            </a:r>
            <a:r>
              <a:rPr lang="en-US"/>
              <a:t>failure, CAES acting in black-start capacity, rapidly providing power to</a:t>
            </a:r>
            <a:r>
              <a:rPr lang="lv-LV"/>
              <a:t> </a:t>
            </a:r>
            <a:r>
              <a:rPr lang="en-US"/>
              <a:t>important users.</a:t>
            </a:r>
          </a:p>
          <a:p>
            <a:endParaRPr lang="et-EE" sz="1600"/>
          </a:p>
        </p:txBody>
      </p:sp>
      <p:sp>
        <p:nvSpPr>
          <p:cNvPr id="4" name="Date Placeholder 3"/>
          <p:cNvSpPr>
            <a:spLocks noGrp="1"/>
          </p:cNvSpPr>
          <p:nvPr>
            <p:ph type="dt" sz="half" idx="15"/>
          </p:nvPr>
        </p:nvSpPr>
        <p:spPr/>
        <p:txBody>
          <a:bodyPr/>
          <a:lstStyle/>
          <a:p>
            <a:fld id="{CF5B22EE-0068-4A9B-A344-2A0E58C44C3C}" type="datetime1">
              <a:rPr lang="et-EE" smtClean="0"/>
              <a:t>19.12.2025</a:t>
            </a:fld>
            <a:endParaRPr lang="et-EE"/>
          </a:p>
        </p:txBody>
      </p:sp>
      <p:sp>
        <p:nvSpPr>
          <p:cNvPr id="5" name="Footer Placeholder 4"/>
          <p:cNvSpPr>
            <a:spLocks noGrp="1"/>
          </p:cNvSpPr>
          <p:nvPr>
            <p:ph type="ftr" sz="quarter" idx="16"/>
          </p:nvPr>
        </p:nvSpPr>
        <p:spPr/>
        <p:txBody>
          <a:bodyPr/>
          <a:lstStyle/>
          <a:p>
            <a:endParaRPr lang="et-EE"/>
          </a:p>
        </p:txBody>
      </p:sp>
      <p:sp>
        <p:nvSpPr>
          <p:cNvPr id="6" name="Slide Number Placeholder 5"/>
          <p:cNvSpPr>
            <a:spLocks noGrp="1"/>
          </p:cNvSpPr>
          <p:nvPr>
            <p:ph type="sldNum" sz="quarter" idx="17"/>
          </p:nvPr>
        </p:nvSpPr>
        <p:spPr/>
        <p:txBody>
          <a:bodyPr/>
          <a:lstStyle/>
          <a:p>
            <a:fld id="{65544B27-CF0D-4861-9E95-57641F09AF00}" type="slidenum">
              <a:rPr lang="et-EE" smtClean="0"/>
              <a:t>22</a:t>
            </a:fld>
            <a:endParaRPr lang="et-EE"/>
          </a:p>
        </p:txBody>
      </p:sp>
    </p:spTree>
    <p:extLst>
      <p:ext uri="{BB962C8B-B14F-4D97-AF65-F5344CB8AC3E}">
        <p14:creationId xmlns:p14="http://schemas.microsoft.com/office/powerpoint/2010/main" val="6265478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p:txBody>
          <a:bodyPr/>
          <a:lstStyle/>
          <a:p>
            <a:pPr eaLnBrk="1" hangingPunct="1">
              <a:defRPr/>
            </a:pPr>
            <a:r>
              <a:rPr lang="en-US" dirty="0"/>
              <a:t>Types Of CAES </a:t>
            </a:r>
          </a:p>
        </p:txBody>
      </p:sp>
      <p:sp>
        <p:nvSpPr>
          <p:cNvPr id="105475" name="Rectangle 3"/>
          <p:cNvSpPr>
            <a:spLocks noGrp="1" noChangeArrowheads="1"/>
          </p:cNvSpPr>
          <p:nvPr>
            <p:ph type="body" sz="half" idx="1"/>
          </p:nvPr>
        </p:nvSpPr>
        <p:spPr>
          <a:xfrm>
            <a:off x="438912" y="1115131"/>
            <a:ext cx="6234176" cy="3276600"/>
          </a:xfrm>
        </p:spPr>
        <p:txBody>
          <a:bodyPr>
            <a:normAutofit/>
          </a:bodyPr>
          <a:lstStyle/>
          <a:p>
            <a:pPr eaLnBrk="1" hangingPunct="1">
              <a:lnSpc>
                <a:spcPct val="90000"/>
              </a:lnSpc>
              <a:buClr>
                <a:schemeClr val="accent1"/>
              </a:buClr>
              <a:buFont typeface="Wingdings" pitchFamily="2" charset="2"/>
              <a:buChar char="§"/>
              <a:defRPr/>
            </a:pPr>
            <a:r>
              <a:rPr lang="en-US" sz="2000" dirty="0">
                <a:solidFill>
                  <a:srgbClr val="332B60"/>
                </a:solidFill>
                <a:latin typeface="Verdana" panose="020B0604030504040204" pitchFamily="34" charset="0"/>
                <a:ea typeface="Verdana" panose="020B0604030504040204" pitchFamily="34" charset="0"/>
                <a:cs typeface="Verdana" panose="020B0604030504040204" pitchFamily="34" charset="0"/>
              </a:rPr>
              <a:t>Adiabatic storage</a:t>
            </a:r>
          </a:p>
          <a:p>
            <a:pPr lvl="1" eaLnBrk="1" hangingPunct="1">
              <a:lnSpc>
                <a:spcPct val="90000"/>
              </a:lnSpc>
              <a:buClr>
                <a:schemeClr val="accent1"/>
              </a:buClr>
              <a:buFont typeface="Wingdings" pitchFamily="2" charset="2"/>
              <a:buChar char="§"/>
              <a:defRPr/>
            </a:pPr>
            <a:r>
              <a:rPr lang="en-US" sz="1800" dirty="0">
                <a:solidFill>
                  <a:srgbClr val="332B60"/>
                </a:solidFill>
                <a:latin typeface="Verdana" panose="020B0604030504040204" pitchFamily="34" charset="0"/>
                <a:ea typeface="Verdana" panose="020B0604030504040204" pitchFamily="34" charset="0"/>
                <a:cs typeface="Verdana" panose="020B0604030504040204" pitchFamily="34" charset="0"/>
              </a:rPr>
              <a:t>Heat from compression is captured and stored in a solid or liquid</a:t>
            </a:r>
          </a:p>
          <a:p>
            <a:pPr lvl="1" eaLnBrk="1" hangingPunct="1">
              <a:lnSpc>
                <a:spcPct val="90000"/>
              </a:lnSpc>
              <a:buClr>
                <a:schemeClr val="accent1"/>
              </a:buClr>
              <a:buFont typeface="Wingdings" pitchFamily="2" charset="2"/>
              <a:buChar char="§"/>
              <a:defRPr/>
            </a:pPr>
            <a:r>
              <a:rPr lang="en-US" sz="1800" dirty="0">
                <a:solidFill>
                  <a:srgbClr val="332B60"/>
                </a:solidFill>
                <a:latin typeface="Verdana" panose="020B0604030504040204" pitchFamily="34" charset="0"/>
                <a:ea typeface="Verdana" panose="020B0604030504040204" pitchFamily="34" charset="0"/>
                <a:cs typeface="Verdana" panose="020B0604030504040204" pitchFamily="34" charset="0"/>
              </a:rPr>
              <a:t>Hot Oil 300</a:t>
            </a:r>
            <a:r>
              <a:rPr lang="en-US" sz="1800" baseline="30000" dirty="0">
                <a:solidFill>
                  <a:srgbClr val="332B60"/>
                </a:solidFill>
                <a:latin typeface="Verdana" panose="020B0604030504040204" pitchFamily="34" charset="0"/>
                <a:ea typeface="Verdana" panose="020B0604030504040204" pitchFamily="34" charset="0"/>
                <a:cs typeface="Verdana" panose="020B0604030504040204" pitchFamily="34" charset="0"/>
              </a:rPr>
              <a:t>0</a:t>
            </a:r>
            <a:r>
              <a:rPr lang="en-US" sz="1800" dirty="0">
                <a:solidFill>
                  <a:srgbClr val="332B60"/>
                </a:solidFill>
                <a:latin typeface="Verdana" panose="020B0604030504040204" pitchFamily="34" charset="0"/>
                <a:ea typeface="Verdana" panose="020B0604030504040204" pitchFamily="34" charset="0"/>
                <a:cs typeface="Verdana" panose="020B0604030504040204" pitchFamily="34" charset="0"/>
              </a:rPr>
              <a:t>C</a:t>
            </a:r>
          </a:p>
          <a:p>
            <a:pPr lvl="1" eaLnBrk="1" hangingPunct="1">
              <a:lnSpc>
                <a:spcPct val="90000"/>
              </a:lnSpc>
              <a:buClr>
                <a:schemeClr val="accent1"/>
              </a:buClr>
              <a:buFont typeface="Wingdings" pitchFamily="2" charset="2"/>
              <a:buChar char="§"/>
              <a:defRPr/>
            </a:pPr>
            <a:r>
              <a:rPr lang="en-US" sz="1800" dirty="0">
                <a:solidFill>
                  <a:srgbClr val="332B60"/>
                </a:solidFill>
                <a:latin typeface="Verdana" panose="020B0604030504040204" pitchFamily="34" charset="0"/>
                <a:ea typeface="Verdana" panose="020B0604030504040204" pitchFamily="34" charset="0"/>
                <a:cs typeface="Verdana" panose="020B0604030504040204" pitchFamily="34" charset="0"/>
              </a:rPr>
              <a:t>Molten Salt 600</a:t>
            </a:r>
            <a:r>
              <a:rPr lang="en-US" sz="1800" baseline="30000" dirty="0">
                <a:solidFill>
                  <a:srgbClr val="332B60"/>
                </a:solidFill>
                <a:latin typeface="Verdana" panose="020B0604030504040204" pitchFamily="34" charset="0"/>
                <a:ea typeface="Verdana" panose="020B0604030504040204" pitchFamily="34" charset="0"/>
                <a:cs typeface="Verdana" panose="020B0604030504040204" pitchFamily="34" charset="0"/>
              </a:rPr>
              <a:t>0</a:t>
            </a:r>
            <a:r>
              <a:rPr lang="en-US" sz="1800" dirty="0">
                <a:solidFill>
                  <a:srgbClr val="332B60"/>
                </a:solidFill>
                <a:latin typeface="Verdana" panose="020B0604030504040204" pitchFamily="34" charset="0"/>
                <a:ea typeface="Verdana" panose="020B0604030504040204" pitchFamily="34" charset="0"/>
                <a:cs typeface="Verdana" panose="020B0604030504040204" pitchFamily="34" charset="0"/>
              </a:rPr>
              <a:t>C</a:t>
            </a:r>
          </a:p>
          <a:p>
            <a:pPr lvl="1" eaLnBrk="1" hangingPunct="1">
              <a:lnSpc>
                <a:spcPct val="90000"/>
              </a:lnSpc>
              <a:buClr>
                <a:schemeClr val="accent1"/>
              </a:buClr>
              <a:buFont typeface="Wingdings" pitchFamily="2" charset="2"/>
              <a:buChar char="§"/>
              <a:defRPr/>
            </a:pPr>
            <a:r>
              <a:rPr lang="en-US" sz="1800" dirty="0">
                <a:solidFill>
                  <a:srgbClr val="332B60"/>
                </a:solidFill>
                <a:latin typeface="Verdana" panose="020B0604030504040204" pitchFamily="34" charset="0"/>
                <a:ea typeface="Verdana" panose="020B0604030504040204" pitchFamily="34" charset="0"/>
                <a:cs typeface="Verdana" panose="020B0604030504040204" pitchFamily="34" charset="0"/>
              </a:rPr>
              <a:t>Heat is reincorporated during release</a:t>
            </a:r>
          </a:p>
          <a:p>
            <a:pPr lvl="1" eaLnBrk="1" hangingPunct="1">
              <a:lnSpc>
                <a:spcPct val="90000"/>
              </a:lnSpc>
              <a:buClr>
                <a:schemeClr val="accent1"/>
              </a:buClr>
              <a:buFont typeface="Wingdings" pitchFamily="2" charset="2"/>
              <a:buChar char="§"/>
              <a:defRPr/>
            </a:pPr>
            <a:r>
              <a:rPr lang="en-US" sz="1800" dirty="0">
                <a:solidFill>
                  <a:srgbClr val="332B60"/>
                </a:solidFill>
                <a:latin typeface="Verdana" panose="020B0604030504040204" pitchFamily="34" charset="0"/>
                <a:ea typeface="Verdana" panose="020B0604030504040204" pitchFamily="34" charset="0"/>
                <a:cs typeface="Verdana" panose="020B0604030504040204" pitchFamily="34" charset="0"/>
              </a:rPr>
              <a:t>Close to 100% efficiency</a:t>
            </a:r>
          </a:p>
          <a:p>
            <a:pPr lvl="1" eaLnBrk="1" hangingPunct="1">
              <a:lnSpc>
                <a:spcPct val="90000"/>
              </a:lnSpc>
              <a:buClr>
                <a:schemeClr val="accent1"/>
              </a:buClr>
              <a:buFont typeface="Wingdings" pitchFamily="2" charset="2"/>
              <a:buChar char="§"/>
              <a:defRPr/>
            </a:pPr>
            <a:r>
              <a:rPr lang="en-US" sz="1800" dirty="0">
                <a:solidFill>
                  <a:srgbClr val="332B60"/>
                </a:solidFill>
                <a:latin typeface="Verdana" panose="020B0604030504040204" pitchFamily="34" charset="0"/>
                <a:ea typeface="Verdana" panose="020B0604030504040204" pitchFamily="34" charset="0"/>
                <a:cs typeface="Verdana" panose="020B0604030504040204" pitchFamily="34" charset="0"/>
              </a:rPr>
              <a:t>No utility scale plants</a:t>
            </a:r>
          </a:p>
        </p:txBody>
      </p:sp>
      <p:sp>
        <p:nvSpPr>
          <p:cNvPr id="105476" name="Rectangle 4"/>
          <p:cNvSpPr>
            <a:spLocks noGrp="1" noChangeArrowheads="1"/>
          </p:cNvSpPr>
          <p:nvPr>
            <p:ph type="body" sz="half" idx="2"/>
          </p:nvPr>
        </p:nvSpPr>
        <p:spPr>
          <a:xfrm>
            <a:off x="6950674" y="1115131"/>
            <a:ext cx="5080000" cy="2068940"/>
          </a:xfrm>
        </p:spPr>
        <p:txBody>
          <a:bodyPr>
            <a:normAutofit/>
          </a:bodyPr>
          <a:lstStyle/>
          <a:p>
            <a:pPr eaLnBrk="1" hangingPunct="1">
              <a:buClr>
                <a:schemeClr val="accent1"/>
              </a:buClr>
              <a:buFont typeface="Wingdings" pitchFamily="2" charset="2"/>
              <a:buChar char="§"/>
              <a:defRPr/>
            </a:pPr>
            <a:r>
              <a:rPr lang="en-US" sz="2000" dirty="0">
                <a:solidFill>
                  <a:srgbClr val="332B60"/>
                </a:solidFill>
                <a:latin typeface="Verdana" panose="020B0604030504040204" pitchFamily="34" charset="0"/>
                <a:ea typeface="Verdana" panose="020B0604030504040204" pitchFamily="34" charset="0"/>
                <a:cs typeface="Verdana" panose="020B0604030504040204" pitchFamily="34" charset="0"/>
              </a:rPr>
              <a:t>Diabatic storage</a:t>
            </a:r>
          </a:p>
          <a:p>
            <a:pPr lvl="1" eaLnBrk="1" hangingPunct="1">
              <a:buClr>
                <a:schemeClr val="accent1"/>
              </a:buClr>
              <a:buFont typeface="Wingdings" pitchFamily="2" charset="2"/>
              <a:buChar char="§"/>
              <a:defRPr/>
            </a:pPr>
            <a:r>
              <a:rPr lang="en-US" sz="1800" dirty="0">
                <a:solidFill>
                  <a:srgbClr val="332B60"/>
                </a:solidFill>
                <a:latin typeface="Verdana" panose="020B0604030504040204" pitchFamily="34" charset="0"/>
                <a:ea typeface="Verdana" panose="020B0604030504040204" pitchFamily="34" charset="0"/>
                <a:cs typeface="Verdana" panose="020B0604030504040204" pitchFamily="34" charset="0"/>
              </a:rPr>
              <a:t>Heat is lost through cooling</a:t>
            </a:r>
          </a:p>
          <a:p>
            <a:pPr lvl="1" eaLnBrk="1" hangingPunct="1">
              <a:buClr>
                <a:schemeClr val="accent1"/>
              </a:buClr>
              <a:buFont typeface="Wingdings" pitchFamily="2" charset="2"/>
              <a:buChar char="§"/>
              <a:defRPr/>
            </a:pPr>
            <a:r>
              <a:rPr lang="en-US" sz="1800" dirty="0">
                <a:solidFill>
                  <a:srgbClr val="332B60"/>
                </a:solidFill>
                <a:latin typeface="Verdana" panose="020B0604030504040204" pitchFamily="34" charset="0"/>
                <a:ea typeface="Verdana" panose="020B0604030504040204" pitchFamily="34" charset="0"/>
                <a:cs typeface="Verdana" panose="020B0604030504040204" pitchFamily="34" charset="0"/>
              </a:rPr>
              <a:t>Natural gas is burned to reheat compressed air</a:t>
            </a:r>
          </a:p>
          <a:p>
            <a:pPr lvl="1" eaLnBrk="1" hangingPunct="1">
              <a:buClr>
                <a:schemeClr val="accent1"/>
              </a:buClr>
              <a:buFont typeface="Wingdings" pitchFamily="2" charset="2"/>
              <a:buChar char="§"/>
              <a:defRPr/>
            </a:pPr>
            <a:r>
              <a:rPr lang="en-US" sz="1800" dirty="0">
                <a:solidFill>
                  <a:srgbClr val="332B60"/>
                </a:solidFill>
                <a:latin typeface="Verdana" panose="020B0604030504040204" pitchFamily="34" charset="0"/>
                <a:ea typeface="Verdana" panose="020B0604030504040204" pitchFamily="34" charset="0"/>
                <a:cs typeface="Verdana" panose="020B0604030504040204" pitchFamily="34" charset="0"/>
              </a:rPr>
              <a:t>Very inefficient 38-68%</a:t>
            </a:r>
          </a:p>
          <a:p>
            <a:pPr lvl="1" eaLnBrk="1" hangingPunct="1">
              <a:buClr>
                <a:schemeClr val="accent1"/>
              </a:buClr>
              <a:buFont typeface="Wingdings" pitchFamily="2" charset="2"/>
              <a:buChar char="§"/>
              <a:defRPr/>
            </a:pPr>
            <a:r>
              <a:rPr lang="en-US" sz="1800" dirty="0">
                <a:solidFill>
                  <a:srgbClr val="332B60"/>
                </a:solidFill>
                <a:latin typeface="Verdana" panose="020B0604030504040204" pitchFamily="34" charset="0"/>
                <a:ea typeface="Verdana" panose="020B0604030504040204" pitchFamily="34" charset="0"/>
                <a:cs typeface="Verdana" panose="020B0604030504040204" pitchFamily="34" charset="0"/>
              </a:rPr>
              <a:t>Uses 1/2 gas of an all gas plant</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9118" y="3679409"/>
            <a:ext cx="5226268" cy="2947941"/>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23660" y="3673930"/>
            <a:ext cx="5459222" cy="2959923"/>
          </a:xfrm>
          <a:prstGeom prst="rect">
            <a:avLst/>
          </a:prstGeom>
        </p:spPr>
      </p:pic>
      <p:sp>
        <p:nvSpPr>
          <p:cNvPr id="8" name="Rectangle 7"/>
          <p:cNvSpPr/>
          <p:nvPr/>
        </p:nvSpPr>
        <p:spPr>
          <a:xfrm>
            <a:off x="3225800" y="6559291"/>
            <a:ext cx="6484878" cy="261610"/>
          </a:xfrm>
          <a:prstGeom prst="rect">
            <a:avLst/>
          </a:prstGeom>
        </p:spPr>
        <p:txBody>
          <a:bodyPr wrap="square">
            <a:spAutoFit/>
          </a:bodyPr>
          <a:lstStyle/>
          <a:p>
            <a:r>
              <a:rPr lang="et-EE" sz="1100" dirty="0" err="1">
                <a:solidFill>
                  <a:schemeClr val="bg1">
                    <a:lumMod val="50000"/>
                  </a:schemeClr>
                </a:solidFill>
              </a:rPr>
              <a:t>Source</a:t>
            </a:r>
            <a:r>
              <a:rPr lang="et-EE" sz="1100" dirty="0">
                <a:solidFill>
                  <a:schemeClr val="bg1">
                    <a:lumMod val="50000"/>
                  </a:schemeClr>
                </a:solidFill>
              </a:rPr>
              <a:t>: </a:t>
            </a:r>
            <a:r>
              <a:rPr lang="et-EE" sz="1100" dirty="0" err="1">
                <a:solidFill>
                  <a:schemeClr val="bg1">
                    <a:lumMod val="50000"/>
                  </a:schemeClr>
                </a:solidFill>
              </a:rPr>
              <a:t>A.Kere</a:t>
            </a:r>
            <a:r>
              <a:rPr lang="et-EE" sz="1100" dirty="0">
                <a:solidFill>
                  <a:schemeClr val="bg1">
                    <a:lumMod val="50000"/>
                  </a:schemeClr>
                </a:solidFill>
              </a:rPr>
              <a:t> </a:t>
            </a:r>
            <a:r>
              <a:rPr lang="en-US" sz="1100" dirty="0">
                <a:solidFill>
                  <a:schemeClr val="bg1">
                    <a:lumMod val="50000"/>
                  </a:schemeClr>
                </a:solidFill>
              </a:rPr>
              <a:t>Dynamic Behavior of a Sensible-heat based Thermal Energy Storage</a:t>
            </a:r>
            <a:r>
              <a:rPr lang="lv-LV" sz="1100" dirty="0">
                <a:solidFill>
                  <a:schemeClr val="bg1">
                    <a:lumMod val="50000"/>
                  </a:schemeClr>
                </a:solidFill>
              </a:rPr>
              <a:t>, </a:t>
            </a:r>
            <a:r>
              <a:rPr lang="lv-LV" sz="1100" dirty="0" err="1">
                <a:solidFill>
                  <a:schemeClr val="bg1">
                    <a:lumMod val="50000"/>
                  </a:schemeClr>
                </a:solidFill>
              </a:rPr>
              <a:t>Energy</a:t>
            </a:r>
            <a:r>
              <a:rPr lang="lv-LV" sz="1100" dirty="0">
                <a:solidFill>
                  <a:schemeClr val="bg1">
                    <a:lumMod val="50000"/>
                  </a:schemeClr>
                </a:solidFill>
              </a:rPr>
              <a:t> </a:t>
            </a:r>
            <a:r>
              <a:rPr lang="lv-LV" sz="1100" dirty="0" err="1">
                <a:solidFill>
                  <a:schemeClr val="bg1">
                    <a:lumMod val="50000"/>
                  </a:schemeClr>
                </a:solidFill>
              </a:rPr>
              <a:t>Procedia</a:t>
            </a:r>
            <a:r>
              <a:rPr lang="lv-LV" sz="1100" dirty="0">
                <a:solidFill>
                  <a:schemeClr val="bg1">
                    <a:lumMod val="50000"/>
                  </a:schemeClr>
                </a:solidFill>
              </a:rPr>
              <a:t>, 2014</a:t>
            </a:r>
            <a:endParaRPr lang="et-EE" sz="1100" dirty="0">
              <a:solidFill>
                <a:schemeClr val="bg1">
                  <a:lumMod val="50000"/>
                </a:schemeClr>
              </a:solidFill>
            </a:endParaRPr>
          </a:p>
        </p:txBody>
      </p:sp>
    </p:spTree>
    <p:extLst>
      <p:ext uri="{BB962C8B-B14F-4D97-AF65-F5344CB8AC3E}">
        <p14:creationId xmlns:p14="http://schemas.microsoft.com/office/powerpoint/2010/main" val="1330406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479425" y="412444"/>
            <a:ext cx="10494517" cy="810888"/>
          </a:xfrm>
        </p:spPr>
        <p:txBody>
          <a:bodyPr/>
          <a:lstStyle/>
          <a:p>
            <a:r>
              <a:rPr lang="et-EE" dirty="0" err="1"/>
              <a:t>Flywheel</a:t>
            </a:r>
            <a:r>
              <a:rPr lang="et-EE" dirty="0"/>
              <a:t> Energy </a:t>
            </a:r>
            <a:r>
              <a:rPr lang="et-EE" dirty="0" err="1"/>
              <a:t>Storage</a:t>
            </a:r>
            <a:r>
              <a:rPr lang="et-EE" dirty="0"/>
              <a:t> Systems (FESS)</a:t>
            </a:r>
            <a:br>
              <a:rPr lang="et-EE" dirty="0"/>
            </a:br>
            <a:endParaRPr lang="et-EE" dirty="0"/>
          </a:p>
        </p:txBody>
      </p:sp>
      <p:sp>
        <p:nvSpPr>
          <p:cNvPr id="9" name="Text Placeholder 8"/>
          <p:cNvSpPr>
            <a:spLocks noGrp="1"/>
          </p:cNvSpPr>
          <p:nvPr>
            <p:ph type="body" sz="quarter" idx="14"/>
          </p:nvPr>
        </p:nvSpPr>
        <p:spPr>
          <a:xfrm>
            <a:off x="224287" y="1307592"/>
            <a:ext cx="8572241" cy="4461384"/>
          </a:xfrm>
        </p:spPr>
        <p:txBody>
          <a:bodyPr>
            <a:normAutofit fontScale="92500" lnSpcReduction="10000"/>
          </a:bodyPr>
          <a:lstStyle/>
          <a:p>
            <a:r>
              <a:rPr lang="en-US" altLang="en-US" dirty="0"/>
              <a:t>Flywheels are an old technology that has recently begun to find use in</a:t>
            </a:r>
            <a:r>
              <a:rPr lang="lv-LV" altLang="en-US" dirty="0"/>
              <a:t> </a:t>
            </a:r>
            <a:r>
              <a:rPr lang="en-US" altLang="en-US" dirty="0"/>
              <a:t>modern energy storage applications for the efficient delivery of power, rapid</a:t>
            </a:r>
            <a:r>
              <a:rPr lang="lv-LV" altLang="en-US" dirty="0"/>
              <a:t> </a:t>
            </a:r>
            <a:r>
              <a:rPr lang="en-US" altLang="en-US" dirty="0"/>
              <a:t>absorption and reuse of energy and </a:t>
            </a:r>
            <a:r>
              <a:rPr lang="en-US" altLang="en-US" dirty="0" err="1"/>
              <a:t>stabilisation</a:t>
            </a:r>
            <a:r>
              <a:rPr lang="en-US" altLang="en-US" dirty="0"/>
              <a:t> of electricity grid</a:t>
            </a:r>
            <a:r>
              <a:rPr lang="lv-LV" altLang="en-US" dirty="0"/>
              <a:t> </a:t>
            </a:r>
            <a:endParaRPr lang="et-EE" altLang="en-US" dirty="0"/>
          </a:p>
          <a:p>
            <a:r>
              <a:rPr lang="en-GB" altLang="en-US" dirty="0"/>
              <a:t>Flywheel energy storage is based on the principle of a rotating body that stores electrical energy by converting it into mechanical energy. The energy in a flywheel energy storage is stored as rotational kinetic energy. </a:t>
            </a:r>
          </a:p>
          <a:p>
            <a:r>
              <a:rPr lang="en-GB" altLang="en-US" dirty="0"/>
              <a:t>The storage is charged from the mains or another electrical energy source and when fully charged the flywheel's rotational speed increases. When discharged under load the speed decreases and the kinetic energy is converted back into electrical energy. The energy is transferred from electrical to mechanical and vice versa by means of an electric motor-generator</a:t>
            </a:r>
          </a:p>
          <a:p>
            <a:r>
              <a:rPr lang="en-GB" altLang="en-US" dirty="0"/>
              <a:t>A flywheel energy storage system consists of three parts:</a:t>
            </a:r>
          </a:p>
          <a:p>
            <a:pPr lvl="1"/>
            <a:r>
              <a:rPr lang="et-EE" altLang="en-US" dirty="0" err="1"/>
              <a:t>flywheel</a:t>
            </a:r>
            <a:endParaRPr lang="et-EE" altLang="en-US" dirty="0"/>
          </a:p>
          <a:p>
            <a:pPr lvl="1"/>
            <a:r>
              <a:rPr lang="et-EE" altLang="en-US" dirty="0" err="1"/>
              <a:t>engine</a:t>
            </a:r>
            <a:r>
              <a:rPr lang="et-EE" altLang="en-US" dirty="0"/>
              <a:t>/</a:t>
            </a:r>
            <a:r>
              <a:rPr lang="et-EE" altLang="en-US" dirty="0" err="1"/>
              <a:t>generator</a:t>
            </a:r>
            <a:endParaRPr lang="et-EE" altLang="en-US" dirty="0"/>
          </a:p>
          <a:p>
            <a:pPr lvl="1"/>
            <a:r>
              <a:rPr lang="et-EE" altLang="en-US" dirty="0" err="1"/>
              <a:t>converter</a:t>
            </a:r>
            <a:endParaRPr lang="et-EE" altLang="en-US" dirty="0"/>
          </a:p>
          <a:p>
            <a:pPr marL="457200" lvl="1" indent="0">
              <a:buNone/>
            </a:pPr>
            <a:endParaRPr lang="et-EE" altLang="en-US" dirty="0"/>
          </a:p>
          <a:p>
            <a:pPr marL="457200" lvl="1" indent="0">
              <a:buNone/>
            </a:pPr>
            <a:r>
              <a:rPr lang="et-EE" altLang="en-US" dirty="0" err="1"/>
              <a:t>Additional</a:t>
            </a:r>
            <a:r>
              <a:rPr lang="et-EE" altLang="en-US" dirty="0"/>
              <a:t> </a:t>
            </a:r>
            <a:r>
              <a:rPr lang="et-EE" altLang="en-US" dirty="0" err="1"/>
              <a:t>information</a:t>
            </a:r>
            <a:r>
              <a:rPr lang="et-EE" altLang="en-US" dirty="0"/>
              <a:t>: </a:t>
            </a:r>
            <a:r>
              <a:rPr lang="et-EE" altLang="en-US" dirty="0">
                <a:hlinkClick r:id="rId2"/>
              </a:rPr>
              <a:t>Video</a:t>
            </a:r>
            <a:endParaRPr lang="et-EE" dirty="0"/>
          </a:p>
        </p:txBody>
      </p:sp>
      <p:sp>
        <p:nvSpPr>
          <p:cNvPr id="7" name="Slide Number Placeholder 6"/>
          <p:cNvSpPr>
            <a:spLocks noGrp="1"/>
          </p:cNvSpPr>
          <p:nvPr>
            <p:ph type="sldNum" sz="quarter" idx="4294967295"/>
          </p:nvPr>
        </p:nvSpPr>
        <p:spPr>
          <a:xfrm>
            <a:off x="11487150" y="6356350"/>
            <a:ext cx="704850" cy="365125"/>
          </a:xfrm>
        </p:spPr>
        <p:txBody>
          <a:bodyPr/>
          <a:lstStyle/>
          <a:p>
            <a:fld id="{75E8E949-0108-4ADA-B133-C644D61EC695}" type="slidenum">
              <a:rPr lang="en-US" altLang="et-EE" smtClean="0"/>
              <a:pPr/>
              <a:t>24</a:t>
            </a:fld>
            <a:endParaRPr lang="en-US" altLang="et-EE"/>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90482" y="1349692"/>
            <a:ext cx="2385822" cy="3177481"/>
          </a:xfrm>
          <a:prstGeom prst="rect">
            <a:avLst/>
          </a:prstGeom>
        </p:spPr>
      </p:pic>
      <p:sp>
        <p:nvSpPr>
          <p:cNvPr id="11" name="Footer Placeholder 4"/>
          <p:cNvSpPr>
            <a:spLocks noGrp="1"/>
          </p:cNvSpPr>
          <p:nvPr>
            <p:ph type="ftr" sz="quarter" idx="16"/>
          </p:nvPr>
        </p:nvSpPr>
        <p:spPr>
          <a:xfrm>
            <a:off x="8153150" y="4611433"/>
            <a:ext cx="4114800" cy="365125"/>
          </a:xfrm>
        </p:spPr>
        <p:txBody>
          <a:bodyPr/>
          <a:lstStyle/>
          <a:p>
            <a:r>
              <a:rPr lang="lv-LV" dirty="0" err="1"/>
              <a:t>Source</a:t>
            </a:r>
            <a:r>
              <a:rPr lang="lv-LV" dirty="0"/>
              <a:t>: NASA</a:t>
            </a:r>
            <a:endParaRPr lang="et-EE" dirty="0"/>
          </a:p>
        </p:txBody>
      </p:sp>
    </p:spTree>
    <p:extLst>
      <p:ext uri="{BB962C8B-B14F-4D97-AF65-F5344CB8AC3E}">
        <p14:creationId xmlns:p14="http://schemas.microsoft.com/office/powerpoint/2010/main" val="31110455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t-EE"/>
              <a:t>Flywheel Energy Storage System</a:t>
            </a:r>
            <a:endParaRPr lang="et-EE" dirty="0"/>
          </a:p>
        </p:txBody>
      </p:sp>
      <p:sp>
        <p:nvSpPr>
          <p:cNvPr id="4" name="Date Placeholder 3"/>
          <p:cNvSpPr>
            <a:spLocks noGrp="1"/>
          </p:cNvSpPr>
          <p:nvPr>
            <p:ph type="dt" sz="half" idx="15"/>
          </p:nvPr>
        </p:nvSpPr>
        <p:spPr/>
        <p:txBody>
          <a:bodyPr/>
          <a:lstStyle/>
          <a:p>
            <a:fld id="{CF5B22EE-0068-4A9B-A344-2A0E58C44C3C}" type="datetime1">
              <a:rPr lang="et-EE" smtClean="0"/>
              <a:t>19.12.2025</a:t>
            </a:fld>
            <a:endParaRPr lang="et-EE"/>
          </a:p>
        </p:txBody>
      </p:sp>
      <p:sp>
        <p:nvSpPr>
          <p:cNvPr id="5" name="Footer Placeholder 4"/>
          <p:cNvSpPr>
            <a:spLocks noGrp="1"/>
          </p:cNvSpPr>
          <p:nvPr>
            <p:ph type="ftr" sz="quarter" idx="16"/>
          </p:nvPr>
        </p:nvSpPr>
        <p:spPr>
          <a:xfrm>
            <a:off x="4792301" y="5772932"/>
            <a:ext cx="4114800" cy="365125"/>
          </a:xfrm>
        </p:spPr>
        <p:txBody>
          <a:bodyPr/>
          <a:lstStyle/>
          <a:p>
            <a:r>
              <a:rPr lang="lv-LV" dirty="0" err="1"/>
              <a:t>Source</a:t>
            </a:r>
            <a:r>
              <a:rPr lang="lv-LV" dirty="0"/>
              <a:t>: </a:t>
            </a:r>
            <a:r>
              <a:rPr lang="lv-LV" dirty="0" err="1"/>
              <a:t>https</a:t>
            </a:r>
            <a:r>
              <a:rPr lang="lv-LV" dirty="0"/>
              <a:t>://</a:t>
            </a:r>
            <a:r>
              <a:rPr lang="lv-LV" dirty="0" err="1"/>
              <a:t>electricalfundablog.com</a:t>
            </a:r>
            <a:endParaRPr lang="et-EE" dirty="0"/>
          </a:p>
        </p:txBody>
      </p:sp>
      <p:sp>
        <p:nvSpPr>
          <p:cNvPr id="6" name="Slide Number Placeholder 5"/>
          <p:cNvSpPr>
            <a:spLocks noGrp="1"/>
          </p:cNvSpPr>
          <p:nvPr>
            <p:ph type="sldNum" sz="quarter" idx="17"/>
          </p:nvPr>
        </p:nvSpPr>
        <p:spPr/>
        <p:txBody>
          <a:bodyPr/>
          <a:lstStyle/>
          <a:p>
            <a:fld id="{65544B27-CF0D-4861-9E95-57641F09AF00}" type="slidenum">
              <a:rPr lang="et-EE" smtClean="0"/>
              <a:t>25</a:t>
            </a:fld>
            <a:endParaRPr lang="et-EE"/>
          </a:p>
        </p:txBody>
      </p:sp>
      <p:pic>
        <p:nvPicPr>
          <p:cNvPr id="2050" name="Picture 2">
            <a:extLst>
              <a:ext uri="{FF2B5EF4-FFF2-40B4-BE49-F238E27FC236}">
                <a16:creationId xmlns:a16="http://schemas.microsoft.com/office/drawing/2014/main" id="{799C476B-7409-96B4-ECF1-91754E129BB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426" t="14368" r="1604" b="2634"/>
          <a:stretch>
            <a:fillRect/>
          </a:stretch>
        </p:blipFill>
        <p:spPr bwMode="auto">
          <a:xfrm>
            <a:off x="1692322" y="1605403"/>
            <a:ext cx="7424382" cy="3949236"/>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a:extLst>
              <a:ext uri="{FF2B5EF4-FFF2-40B4-BE49-F238E27FC236}">
                <a16:creationId xmlns:a16="http://schemas.microsoft.com/office/drawing/2014/main" id="{263EA931-F5DF-B555-F7C8-0C36F35E6787}"/>
              </a:ext>
            </a:extLst>
          </p:cNvPr>
          <p:cNvSpPr/>
          <p:nvPr/>
        </p:nvSpPr>
        <p:spPr>
          <a:xfrm>
            <a:off x="7233314" y="2905701"/>
            <a:ext cx="409432" cy="8883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EE" dirty="0"/>
          </a:p>
        </p:txBody>
      </p:sp>
    </p:spTree>
    <p:extLst>
      <p:ext uri="{BB962C8B-B14F-4D97-AF65-F5344CB8AC3E}">
        <p14:creationId xmlns:p14="http://schemas.microsoft.com/office/powerpoint/2010/main" val="40228168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47C673A-9F3C-47D5-8851-396CA3A2A1B5}"/>
              </a:ext>
            </a:extLst>
          </p:cNvPr>
          <p:cNvSpPr>
            <a:spLocks noGrp="1"/>
          </p:cNvSpPr>
          <p:nvPr>
            <p:ph type="body" sz="quarter" idx="13"/>
          </p:nvPr>
        </p:nvSpPr>
        <p:spPr/>
        <p:txBody>
          <a:bodyPr/>
          <a:lstStyle/>
          <a:p>
            <a:endParaRPr lang="et-EE"/>
          </a:p>
        </p:txBody>
      </p:sp>
      <p:sp>
        <p:nvSpPr>
          <p:cNvPr id="4" name="Date Placeholder 3">
            <a:extLst>
              <a:ext uri="{FF2B5EF4-FFF2-40B4-BE49-F238E27FC236}">
                <a16:creationId xmlns:a16="http://schemas.microsoft.com/office/drawing/2014/main" id="{62EB1C2F-B7C2-4AC2-8F16-12FA1039274F}"/>
              </a:ext>
            </a:extLst>
          </p:cNvPr>
          <p:cNvSpPr>
            <a:spLocks noGrp="1"/>
          </p:cNvSpPr>
          <p:nvPr>
            <p:ph type="dt" sz="half" idx="15"/>
          </p:nvPr>
        </p:nvSpPr>
        <p:spPr/>
        <p:txBody>
          <a:bodyPr/>
          <a:lstStyle/>
          <a:p>
            <a:fld id="{CF5B22EE-0068-4A9B-A344-2A0E58C44C3C}" type="datetime1">
              <a:rPr lang="et-EE" smtClean="0"/>
              <a:t>19.12.2025</a:t>
            </a:fld>
            <a:endParaRPr lang="et-EE"/>
          </a:p>
        </p:txBody>
      </p:sp>
      <p:sp>
        <p:nvSpPr>
          <p:cNvPr id="5" name="Footer Placeholder 4">
            <a:extLst>
              <a:ext uri="{FF2B5EF4-FFF2-40B4-BE49-F238E27FC236}">
                <a16:creationId xmlns:a16="http://schemas.microsoft.com/office/drawing/2014/main" id="{825937BE-8045-4F8C-B79E-174C5F733754}"/>
              </a:ext>
            </a:extLst>
          </p:cNvPr>
          <p:cNvSpPr>
            <a:spLocks noGrp="1"/>
          </p:cNvSpPr>
          <p:nvPr>
            <p:ph type="ftr" sz="quarter" idx="16"/>
          </p:nvPr>
        </p:nvSpPr>
        <p:spPr/>
        <p:txBody>
          <a:bodyPr/>
          <a:lstStyle/>
          <a:p>
            <a:endParaRPr lang="et-EE"/>
          </a:p>
        </p:txBody>
      </p:sp>
      <p:sp>
        <p:nvSpPr>
          <p:cNvPr id="6" name="Slide Number Placeholder 5">
            <a:extLst>
              <a:ext uri="{FF2B5EF4-FFF2-40B4-BE49-F238E27FC236}">
                <a16:creationId xmlns:a16="http://schemas.microsoft.com/office/drawing/2014/main" id="{904FDDE7-84BE-418B-B78F-0CA8C2742C39}"/>
              </a:ext>
            </a:extLst>
          </p:cNvPr>
          <p:cNvSpPr>
            <a:spLocks noGrp="1"/>
          </p:cNvSpPr>
          <p:nvPr>
            <p:ph type="sldNum" sz="quarter" idx="17"/>
          </p:nvPr>
        </p:nvSpPr>
        <p:spPr/>
        <p:txBody>
          <a:bodyPr/>
          <a:lstStyle/>
          <a:p>
            <a:fld id="{65544B27-CF0D-4861-9E95-57641F09AF00}" type="slidenum">
              <a:rPr lang="et-EE" smtClean="0"/>
              <a:t>26</a:t>
            </a:fld>
            <a:endParaRPr lang="et-EE"/>
          </a:p>
        </p:txBody>
      </p:sp>
      <p:pic>
        <p:nvPicPr>
          <p:cNvPr id="8" name="Picture 7">
            <a:extLst>
              <a:ext uri="{FF2B5EF4-FFF2-40B4-BE49-F238E27FC236}">
                <a16:creationId xmlns:a16="http://schemas.microsoft.com/office/drawing/2014/main" id="{2742AF15-3015-49E2-BA53-8CA21215AEA1}"/>
              </a:ext>
            </a:extLst>
          </p:cNvPr>
          <p:cNvPicPr>
            <a:picLocks noChangeAspect="1"/>
          </p:cNvPicPr>
          <p:nvPr/>
        </p:nvPicPr>
        <p:blipFill>
          <a:blip r:embed="rId2"/>
          <a:stretch>
            <a:fillRect/>
          </a:stretch>
        </p:blipFill>
        <p:spPr>
          <a:xfrm>
            <a:off x="2341997" y="1511241"/>
            <a:ext cx="3038475" cy="2600325"/>
          </a:xfrm>
          <a:prstGeom prst="rect">
            <a:avLst/>
          </a:prstGeom>
        </p:spPr>
      </p:pic>
      <p:pic>
        <p:nvPicPr>
          <p:cNvPr id="9" name="Picture 8">
            <a:extLst>
              <a:ext uri="{FF2B5EF4-FFF2-40B4-BE49-F238E27FC236}">
                <a16:creationId xmlns:a16="http://schemas.microsoft.com/office/drawing/2014/main" id="{29AB4701-5587-4366-A271-CCF09C7D669E}"/>
              </a:ext>
            </a:extLst>
          </p:cNvPr>
          <p:cNvPicPr>
            <a:picLocks noChangeAspect="1"/>
          </p:cNvPicPr>
          <p:nvPr/>
        </p:nvPicPr>
        <p:blipFill>
          <a:blip r:embed="rId3"/>
          <a:stretch>
            <a:fillRect/>
          </a:stretch>
        </p:blipFill>
        <p:spPr>
          <a:xfrm>
            <a:off x="2637316" y="4097278"/>
            <a:ext cx="2695575" cy="2552700"/>
          </a:xfrm>
          <a:prstGeom prst="rect">
            <a:avLst/>
          </a:prstGeom>
        </p:spPr>
      </p:pic>
      <p:pic>
        <p:nvPicPr>
          <p:cNvPr id="10" name="Picture 9">
            <a:extLst>
              <a:ext uri="{FF2B5EF4-FFF2-40B4-BE49-F238E27FC236}">
                <a16:creationId xmlns:a16="http://schemas.microsoft.com/office/drawing/2014/main" id="{7F237274-5615-457A-B649-B779E8364A34}"/>
              </a:ext>
            </a:extLst>
          </p:cNvPr>
          <p:cNvPicPr>
            <a:picLocks noChangeAspect="1"/>
          </p:cNvPicPr>
          <p:nvPr/>
        </p:nvPicPr>
        <p:blipFill>
          <a:blip r:embed="rId4"/>
          <a:stretch>
            <a:fillRect/>
          </a:stretch>
        </p:blipFill>
        <p:spPr>
          <a:xfrm>
            <a:off x="6126538" y="3848043"/>
            <a:ext cx="2790825" cy="2895600"/>
          </a:xfrm>
          <a:prstGeom prst="rect">
            <a:avLst/>
          </a:prstGeom>
        </p:spPr>
      </p:pic>
      <p:pic>
        <p:nvPicPr>
          <p:cNvPr id="11" name="Picture 10">
            <a:extLst>
              <a:ext uri="{FF2B5EF4-FFF2-40B4-BE49-F238E27FC236}">
                <a16:creationId xmlns:a16="http://schemas.microsoft.com/office/drawing/2014/main" id="{C85D79FB-5EF0-4449-8B78-03F0BB2E3791}"/>
              </a:ext>
            </a:extLst>
          </p:cNvPr>
          <p:cNvPicPr>
            <a:picLocks noChangeAspect="1"/>
          </p:cNvPicPr>
          <p:nvPr/>
        </p:nvPicPr>
        <p:blipFill>
          <a:blip r:embed="rId5"/>
          <a:stretch>
            <a:fillRect/>
          </a:stretch>
        </p:blipFill>
        <p:spPr>
          <a:xfrm>
            <a:off x="6204386" y="1369627"/>
            <a:ext cx="3568700" cy="2059373"/>
          </a:xfrm>
          <a:prstGeom prst="rect">
            <a:avLst/>
          </a:prstGeom>
        </p:spPr>
      </p:pic>
      <p:sp>
        <p:nvSpPr>
          <p:cNvPr id="12" name="TextBox 11">
            <a:extLst>
              <a:ext uri="{FF2B5EF4-FFF2-40B4-BE49-F238E27FC236}">
                <a16:creationId xmlns:a16="http://schemas.microsoft.com/office/drawing/2014/main" id="{CCB83B93-CCBD-43E5-AFFE-4C6F309FF1CD}"/>
              </a:ext>
            </a:extLst>
          </p:cNvPr>
          <p:cNvSpPr txBox="1"/>
          <p:nvPr/>
        </p:nvSpPr>
        <p:spPr>
          <a:xfrm>
            <a:off x="6174119" y="3387850"/>
            <a:ext cx="4056065" cy="523220"/>
          </a:xfrm>
          <a:prstGeom prst="rect">
            <a:avLst/>
          </a:prstGeom>
          <a:noFill/>
        </p:spPr>
        <p:txBody>
          <a:bodyPr wrap="square" rtlCol="0">
            <a:spAutoFit/>
          </a:bodyPr>
          <a:lstStyle/>
          <a:p>
            <a:r>
              <a:rPr lang="et-EE" sz="1400" dirty="0">
                <a:solidFill>
                  <a:srgbClr val="0070C0"/>
                </a:solidFill>
              </a:rPr>
              <a:t>University of </a:t>
            </a:r>
            <a:r>
              <a:rPr lang="et-EE" sz="1400" dirty="0" err="1">
                <a:solidFill>
                  <a:srgbClr val="0070C0"/>
                </a:solidFill>
              </a:rPr>
              <a:t>Sheffield</a:t>
            </a:r>
            <a:r>
              <a:rPr lang="en-US" sz="1400" dirty="0">
                <a:solidFill>
                  <a:srgbClr val="0070C0"/>
                </a:solidFill>
              </a:rPr>
              <a:t>, 2.5 MW hybrid- </a:t>
            </a:r>
            <a:r>
              <a:rPr lang="et-EE" sz="1400" dirty="0" err="1">
                <a:solidFill>
                  <a:srgbClr val="0070C0"/>
                </a:solidFill>
              </a:rPr>
              <a:t>lead-acid</a:t>
            </a:r>
            <a:r>
              <a:rPr lang="et-EE" sz="1400" dirty="0">
                <a:solidFill>
                  <a:srgbClr val="0070C0"/>
                </a:solidFill>
              </a:rPr>
              <a:t> </a:t>
            </a:r>
            <a:r>
              <a:rPr lang="et-EE" sz="1400" dirty="0" err="1">
                <a:solidFill>
                  <a:srgbClr val="0070C0"/>
                </a:solidFill>
              </a:rPr>
              <a:t>battery</a:t>
            </a:r>
            <a:r>
              <a:rPr lang="en-US" sz="1400" dirty="0">
                <a:solidFill>
                  <a:srgbClr val="0070C0"/>
                </a:solidFill>
              </a:rPr>
              <a:t> +flywheel  (2020)</a:t>
            </a:r>
            <a:endParaRPr lang="et-EE" sz="1400" dirty="0">
              <a:solidFill>
                <a:srgbClr val="0070C0"/>
              </a:solidFill>
            </a:endParaRPr>
          </a:p>
        </p:txBody>
      </p:sp>
      <p:sp>
        <p:nvSpPr>
          <p:cNvPr id="13" name="TextBox 12">
            <a:extLst>
              <a:ext uri="{FF2B5EF4-FFF2-40B4-BE49-F238E27FC236}">
                <a16:creationId xmlns:a16="http://schemas.microsoft.com/office/drawing/2014/main" id="{E21EB5B0-21A4-4657-95B4-260BF079A789}"/>
              </a:ext>
            </a:extLst>
          </p:cNvPr>
          <p:cNvSpPr txBox="1"/>
          <p:nvPr/>
        </p:nvSpPr>
        <p:spPr>
          <a:xfrm>
            <a:off x="7866557" y="5772089"/>
            <a:ext cx="615950" cy="276999"/>
          </a:xfrm>
          <a:prstGeom prst="rect">
            <a:avLst/>
          </a:prstGeom>
          <a:noFill/>
        </p:spPr>
        <p:txBody>
          <a:bodyPr wrap="square" rtlCol="0">
            <a:spAutoFit/>
          </a:bodyPr>
          <a:lstStyle/>
          <a:p>
            <a:r>
              <a:rPr lang="en-US" sz="1200">
                <a:solidFill>
                  <a:srgbClr val="0492EA"/>
                </a:solidFill>
              </a:rPr>
              <a:t>USA</a:t>
            </a:r>
            <a:endParaRPr lang="et-EE" sz="1200">
              <a:solidFill>
                <a:srgbClr val="0492EA"/>
              </a:solidFill>
            </a:endParaRPr>
          </a:p>
        </p:txBody>
      </p:sp>
      <p:sp>
        <p:nvSpPr>
          <p:cNvPr id="14" name="TextBox 13">
            <a:extLst>
              <a:ext uri="{FF2B5EF4-FFF2-40B4-BE49-F238E27FC236}">
                <a16:creationId xmlns:a16="http://schemas.microsoft.com/office/drawing/2014/main" id="{F65A138C-4738-4C28-8D04-4A20675E305E}"/>
              </a:ext>
            </a:extLst>
          </p:cNvPr>
          <p:cNvSpPr txBox="1"/>
          <p:nvPr/>
        </p:nvSpPr>
        <p:spPr>
          <a:xfrm>
            <a:off x="4623462" y="6007855"/>
            <a:ext cx="615950" cy="276999"/>
          </a:xfrm>
          <a:prstGeom prst="rect">
            <a:avLst/>
          </a:prstGeom>
          <a:noFill/>
        </p:spPr>
        <p:txBody>
          <a:bodyPr wrap="square" rtlCol="0">
            <a:spAutoFit/>
          </a:bodyPr>
          <a:lstStyle/>
          <a:p>
            <a:r>
              <a:rPr lang="en-US" sz="1200">
                <a:solidFill>
                  <a:srgbClr val="0492EA"/>
                </a:solidFill>
              </a:rPr>
              <a:t>USA</a:t>
            </a:r>
            <a:endParaRPr lang="et-EE" sz="1200">
              <a:solidFill>
                <a:srgbClr val="0492EA"/>
              </a:solidFill>
            </a:endParaRPr>
          </a:p>
        </p:txBody>
      </p:sp>
      <p:sp>
        <p:nvSpPr>
          <p:cNvPr id="15" name="TextBox 14">
            <a:extLst>
              <a:ext uri="{FF2B5EF4-FFF2-40B4-BE49-F238E27FC236}">
                <a16:creationId xmlns:a16="http://schemas.microsoft.com/office/drawing/2014/main" id="{F5B43AF6-9D52-4CDD-9020-0D3654766549}"/>
              </a:ext>
            </a:extLst>
          </p:cNvPr>
          <p:cNvSpPr txBox="1"/>
          <p:nvPr/>
        </p:nvSpPr>
        <p:spPr>
          <a:xfrm>
            <a:off x="4475657" y="3372461"/>
            <a:ext cx="615950" cy="276999"/>
          </a:xfrm>
          <a:prstGeom prst="rect">
            <a:avLst/>
          </a:prstGeom>
          <a:noFill/>
        </p:spPr>
        <p:txBody>
          <a:bodyPr wrap="square" rtlCol="0">
            <a:spAutoFit/>
          </a:bodyPr>
          <a:lstStyle/>
          <a:p>
            <a:r>
              <a:rPr lang="en-US" sz="1200">
                <a:solidFill>
                  <a:srgbClr val="0492EA"/>
                </a:solidFill>
              </a:rPr>
              <a:t>USA</a:t>
            </a:r>
            <a:endParaRPr lang="et-EE" sz="1200">
              <a:solidFill>
                <a:srgbClr val="0492EA"/>
              </a:solidFill>
            </a:endParaRPr>
          </a:p>
        </p:txBody>
      </p:sp>
    </p:spTree>
    <p:extLst>
      <p:ext uri="{BB962C8B-B14F-4D97-AF65-F5344CB8AC3E}">
        <p14:creationId xmlns:p14="http://schemas.microsoft.com/office/powerpoint/2010/main" val="1183059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982403" y="4386442"/>
            <a:ext cx="10159444" cy="1996129"/>
          </a:xfrm>
        </p:spPr>
        <p:txBody>
          <a:bodyPr/>
          <a:lstStyle/>
          <a:p>
            <a:pPr lvl="0" defTabSz="444500">
              <a:spcBef>
                <a:spcPct val="0"/>
              </a:spcBef>
              <a:spcAft>
                <a:spcPct val="35000"/>
              </a:spcAft>
              <a:defRPr/>
            </a:pPr>
            <a:endParaRPr lang="et-EE" dirty="0">
              <a:solidFill>
                <a:srgbClr val="96004F"/>
              </a:solidFill>
              <a:latin typeface="Calibri" panose="020F0502020204030204"/>
            </a:endParaRPr>
          </a:p>
          <a:p>
            <a:pPr lvl="0" defTabSz="444500">
              <a:spcBef>
                <a:spcPct val="0"/>
              </a:spcBef>
              <a:spcAft>
                <a:spcPct val="35000"/>
              </a:spcAft>
              <a:defRPr/>
            </a:pPr>
            <a:r>
              <a:rPr lang="et-EE" dirty="0" err="1">
                <a:solidFill>
                  <a:srgbClr val="96004F"/>
                </a:solidFill>
                <a:latin typeface="Calibri" panose="020F0502020204030204"/>
              </a:rPr>
              <a:t>Electrical</a:t>
            </a:r>
            <a:r>
              <a:rPr lang="et-EE" dirty="0">
                <a:solidFill>
                  <a:srgbClr val="96004F"/>
                </a:solidFill>
                <a:latin typeface="Calibri" panose="020F0502020204030204"/>
              </a:rPr>
              <a:t> </a:t>
            </a:r>
            <a:r>
              <a:rPr lang="et-EE" dirty="0" err="1">
                <a:solidFill>
                  <a:srgbClr val="96004F"/>
                </a:solidFill>
                <a:latin typeface="Calibri" panose="020F0502020204030204"/>
              </a:rPr>
              <a:t>energy</a:t>
            </a:r>
            <a:r>
              <a:rPr lang="et-EE" dirty="0">
                <a:solidFill>
                  <a:srgbClr val="96004F"/>
                </a:solidFill>
                <a:latin typeface="Calibri" panose="020F0502020204030204"/>
              </a:rPr>
              <a:t> </a:t>
            </a:r>
            <a:r>
              <a:rPr lang="et-EE" dirty="0" err="1">
                <a:solidFill>
                  <a:srgbClr val="96004F"/>
                </a:solidFill>
                <a:latin typeface="Calibri" panose="020F0502020204030204"/>
              </a:rPr>
              <a:t>storage</a:t>
            </a:r>
            <a:endParaRPr lang="en-US" dirty="0">
              <a:solidFill>
                <a:srgbClr val="96004F"/>
              </a:solidFill>
              <a:latin typeface="Calibri" panose="020F0502020204030204"/>
            </a:endParaRPr>
          </a:p>
          <a:p>
            <a:endParaRPr lang="et-EE"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7509996" cy="4142232"/>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9024" y="0"/>
            <a:ext cx="5522976" cy="4142232"/>
          </a:xfrm>
          <a:prstGeom prst="rect">
            <a:avLst/>
          </a:prstGeom>
        </p:spPr>
      </p:pic>
    </p:spTree>
    <p:extLst>
      <p:ext uri="{BB962C8B-B14F-4D97-AF65-F5344CB8AC3E}">
        <p14:creationId xmlns:p14="http://schemas.microsoft.com/office/powerpoint/2010/main" val="14485002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t-EE" dirty="0" err="1"/>
              <a:t>Electrical</a:t>
            </a:r>
            <a:r>
              <a:rPr lang="et-EE" dirty="0"/>
              <a:t> </a:t>
            </a:r>
            <a:r>
              <a:rPr lang="et-EE" dirty="0" err="1"/>
              <a:t>energy</a:t>
            </a:r>
            <a:r>
              <a:rPr lang="et-EE" dirty="0"/>
              <a:t> </a:t>
            </a:r>
            <a:r>
              <a:rPr lang="et-EE" dirty="0" err="1"/>
              <a:t>storage</a:t>
            </a:r>
            <a:endParaRPr lang="et-EE" dirty="0"/>
          </a:p>
          <a:p>
            <a:endParaRPr lang="et-EE" dirty="0"/>
          </a:p>
        </p:txBody>
      </p:sp>
      <p:sp>
        <p:nvSpPr>
          <p:cNvPr id="4" name="Date Placeholder 3"/>
          <p:cNvSpPr>
            <a:spLocks noGrp="1"/>
          </p:cNvSpPr>
          <p:nvPr>
            <p:ph type="dt" sz="half" idx="15"/>
          </p:nvPr>
        </p:nvSpPr>
        <p:spPr/>
        <p:txBody>
          <a:bodyPr/>
          <a:lstStyle/>
          <a:p>
            <a:fld id="{CF5B22EE-0068-4A9B-A344-2A0E58C44C3C}" type="datetime1">
              <a:rPr lang="et-EE" smtClean="0"/>
              <a:t>19.12.2025</a:t>
            </a:fld>
            <a:endParaRPr lang="et-EE"/>
          </a:p>
        </p:txBody>
      </p:sp>
      <p:sp>
        <p:nvSpPr>
          <p:cNvPr id="5" name="Footer Placeholder 4"/>
          <p:cNvSpPr>
            <a:spLocks noGrp="1"/>
          </p:cNvSpPr>
          <p:nvPr>
            <p:ph type="ftr" sz="quarter" idx="16"/>
          </p:nvPr>
        </p:nvSpPr>
        <p:spPr/>
        <p:txBody>
          <a:bodyPr/>
          <a:lstStyle/>
          <a:p>
            <a:endParaRPr lang="et-EE"/>
          </a:p>
        </p:txBody>
      </p:sp>
      <p:sp>
        <p:nvSpPr>
          <p:cNvPr id="6" name="Slide Number Placeholder 5"/>
          <p:cNvSpPr>
            <a:spLocks noGrp="1"/>
          </p:cNvSpPr>
          <p:nvPr>
            <p:ph type="sldNum" sz="quarter" idx="17"/>
          </p:nvPr>
        </p:nvSpPr>
        <p:spPr/>
        <p:txBody>
          <a:bodyPr/>
          <a:lstStyle/>
          <a:p>
            <a:fld id="{65544B27-CF0D-4861-9E95-57641F09AF00}" type="slidenum">
              <a:rPr lang="et-EE" smtClean="0"/>
              <a:t>28</a:t>
            </a:fld>
            <a:endParaRPr lang="et-EE"/>
          </a:p>
        </p:txBody>
      </p:sp>
      <p:grpSp>
        <p:nvGrpSpPr>
          <p:cNvPr id="26" name="Group 25"/>
          <p:cNvGrpSpPr/>
          <p:nvPr/>
        </p:nvGrpSpPr>
        <p:grpSpPr>
          <a:xfrm>
            <a:off x="5501239" y="2251735"/>
            <a:ext cx="1339406" cy="619613"/>
            <a:chOff x="4350964" y="2439465"/>
            <a:chExt cx="1339406" cy="619613"/>
          </a:xfrm>
        </p:grpSpPr>
        <p:sp>
          <p:nvSpPr>
            <p:cNvPr id="43" name="Rounded Rectangle 42"/>
            <p:cNvSpPr/>
            <p:nvPr/>
          </p:nvSpPr>
          <p:spPr>
            <a:xfrm>
              <a:off x="4350964" y="2439465"/>
              <a:ext cx="1339406" cy="619613"/>
            </a:xfrm>
            <a:prstGeom prst="roundRect">
              <a:avLst>
                <a:gd name="adj" fmla="val 10000"/>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p:spPr>
          <p:txBody>
            <a:bodyPr/>
            <a:lstStyle/>
            <a:p>
              <a:endParaRPr lang="en-EE"/>
            </a:p>
          </p:txBody>
        </p:sp>
        <p:sp>
          <p:nvSpPr>
            <p:cNvPr id="44" name="Rounded Rectangle 4"/>
            <p:cNvSpPr txBox="1"/>
            <p:nvPr/>
          </p:nvSpPr>
          <p:spPr>
            <a:xfrm>
              <a:off x="4369112" y="2457613"/>
              <a:ext cx="1303110" cy="583317"/>
            </a:xfrm>
            <a:prstGeom prst="rect">
              <a:avLst/>
            </a:prstGeom>
            <a:noFill/>
            <a:ln>
              <a:noFill/>
            </a:ln>
            <a:effectLst/>
          </p:spPr>
          <p:txBody>
            <a:bodyPr spcFirstLastPara="0" vert="horz" wrap="square" lIns="38100" tIns="38100" rIns="38100" bIns="38100" numCol="1" spcCol="1270" anchor="ctr" anchorCtr="0">
              <a:noAutofit/>
            </a:bodyPr>
            <a:lstStyle/>
            <a:p>
              <a:pPr marL="0" marR="0" lvl="0" indent="0" algn="ctr" defTabSz="444500" eaLnBrk="1" fontAlgn="auto" latinLnBrk="0" hangingPunct="1">
                <a:lnSpc>
                  <a:spcPct val="90000"/>
                </a:lnSpc>
                <a:spcBef>
                  <a:spcPct val="0"/>
                </a:spcBef>
                <a:spcAft>
                  <a:spcPct val="35000"/>
                </a:spcAft>
                <a:buClrTx/>
                <a:buSzTx/>
                <a:buFontTx/>
                <a:buNone/>
                <a:tabLst/>
                <a:defRPr/>
              </a:pPr>
              <a:r>
                <a:rPr kumimoji="0" lang="et-EE" sz="1200" b="0" i="0" u="none" strike="noStrike" kern="1200" cap="none" spc="0" normalizeH="0" baseline="0" noProof="0" dirty="0" err="1">
                  <a:ln>
                    <a:noFill/>
                  </a:ln>
                  <a:solidFill>
                    <a:sysClr val="window" lastClr="FFFFFF"/>
                  </a:solidFill>
                  <a:effectLst/>
                  <a:uLnTx/>
                  <a:uFillTx/>
                  <a:latin typeface="Calibri" panose="020F0502020204030204"/>
                  <a:ea typeface="+mn-ea"/>
                  <a:cs typeface="+mn-cs"/>
                </a:rPr>
                <a:t>Direct</a:t>
              </a:r>
              <a:r>
                <a:rPr kumimoji="0" lang="et-EE" sz="1200" b="0" i="0" u="none" strike="noStrike" kern="1200" cap="none" spc="0" normalizeH="0" baseline="0" noProof="0" dirty="0">
                  <a:ln>
                    <a:noFill/>
                  </a:ln>
                  <a:solidFill>
                    <a:sysClr val="window" lastClr="FFFFFF"/>
                  </a:solidFill>
                  <a:effectLst/>
                  <a:uLnTx/>
                  <a:uFillTx/>
                  <a:latin typeface="Calibri" panose="020F0502020204030204"/>
                  <a:ea typeface="+mn-ea"/>
                  <a:cs typeface="+mn-cs"/>
                </a:rPr>
                <a:t> </a:t>
              </a:r>
              <a:r>
                <a:rPr kumimoji="0" lang="et-EE" sz="1200" b="0" i="0" u="none" strike="noStrike" kern="1200" cap="none" spc="0" normalizeH="0" baseline="0" noProof="0" dirty="0" err="1">
                  <a:ln>
                    <a:noFill/>
                  </a:ln>
                  <a:solidFill>
                    <a:sysClr val="window" lastClr="FFFFFF"/>
                  </a:solidFill>
                  <a:effectLst/>
                  <a:uLnTx/>
                  <a:uFillTx/>
                  <a:latin typeface="Calibri" panose="020F0502020204030204"/>
                  <a:ea typeface="+mn-ea"/>
                  <a:cs typeface="+mn-cs"/>
                </a:rPr>
                <a:t>Electrical</a:t>
              </a:r>
              <a:r>
                <a:rPr kumimoji="0" lang="et-EE" sz="1200" b="0" i="0" u="none" strike="noStrike" kern="1200" cap="none" spc="0" normalizeH="0" baseline="0" noProof="0" dirty="0">
                  <a:ln>
                    <a:noFill/>
                  </a:ln>
                  <a:solidFill>
                    <a:sysClr val="window" lastClr="FFFFFF"/>
                  </a:solidFill>
                  <a:effectLst/>
                  <a:uLnTx/>
                  <a:uFillTx/>
                  <a:latin typeface="Calibri" panose="020F0502020204030204"/>
                  <a:ea typeface="+mn-ea"/>
                  <a:cs typeface="+mn-cs"/>
                </a:rPr>
                <a:t> </a:t>
              </a:r>
              <a:r>
                <a:rPr kumimoji="0" lang="et-EE" sz="1200" b="0" i="0" u="none" strike="noStrike" kern="1200" cap="none" spc="0" normalizeH="0" baseline="0" noProof="0" dirty="0" err="1">
                  <a:ln>
                    <a:noFill/>
                  </a:ln>
                  <a:solidFill>
                    <a:sysClr val="window" lastClr="FFFFFF"/>
                  </a:solidFill>
                  <a:effectLst/>
                  <a:uLnTx/>
                  <a:uFillTx/>
                  <a:latin typeface="Calibri" panose="020F0502020204030204"/>
                  <a:ea typeface="+mn-ea"/>
                  <a:cs typeface="+mn-cs"/>
                </a:rPr>
                <a:t>energy</a:t>
              </a:r>
              <a:r>
                <a:rPr kumimoji="0" lang="et-EE" sz="1200" b="0" i="0" u="none" strike="noStrike" kern="1200" cap="none" spc="0" normalizeH="0" baseline="0" noProof="0" dirty="0">
                  <a:ln>
                    <a:noFill/>
                  </a:ln>
                  <a:solidFill>
                    <a:sysClr val="window" lastClr="FFFFFF"/>
                  </a:solidFill>
                  <a:effectLst/>
                  <a:uLnTx/>
                  <a:uFillTx/>
                  <a:latin typeface="Calibri" panose="020F0502020204030204"/>
                  <a:ea typeface="+mn-ea"/>
                  <a:cs typeface="+mn-cs"/>
                </a:rPr>
                <a:t> </a:t>
              </a:r>
              <a:r>
                <a:rPr kumimoji="0" lang="et-EE" sz="1200" b="0" i="0" u="none" strike="noStrike" kern="1200" cap="none" spc="0" normalizeH="0" baseline="0" noProof="0" dirty="0" err="1">
                  <a:ln>
                    <a:noFill/>
                  </a:ln>
                  <a:solidFill>
                    <a:sysClr val="window" lastClr="FFFFFF"/>
                  </a:solidFill>
                  <a:effectLst/>
                  <a:uLnTx/>
                  <a:uFillTx/>
                  <a:latin typeface="Calibri" panose="020F0502020204030204"/>
                  <a:ea typeface="+mn-ea"/>
                  <a:cs typeface="+mn-cs"/>
                </a:rPr>
                <a:t>storage</a:t>
              </a:r>
              <a:endParaRPr kumimoji="0" lang="en-US" sz="1200" b="0" i="0" u="none" strike="noStrike" kern="1200" cap="none" spc="0" normalizeH="0" baseline="0" noProof="0" dirty="0">
                <a:ln>
                  <a:noFill/>
                </a:ln>
                <a:solidFill>
                  <a:sysClr val="window" lastClr="FFFFFF"/>
                </a:solidFill>
                <a:effectLst/>
                <a:uLnTx/>
                <a:uFillTx/>
                <a:latin typeface="Calibri" panose="020F0502020204030204"/>
                <a:ea typeface="+mn-ea"/>
                <a:cs typeface="+mn-cs"/>
              </a:endParaRPr>
            </a:p>
          </p:txBody>
        </p:sp>
      </p:grpSp>
      <p:sp>
        <p:nvSpPr>
          <p:cNvPr id="27" name="Straight Connector 5"/>
          <p:cNvSpPr/>
          <p:nvPr/>
        </p:nvSpPr>
        <p:spPr>
          <a:xfrm>
            <a:off x="5390192" y="2871348"/>
            <a:ext cx="780750" cy="247845"/>
          </a:xfrm>
          <a:custGeom>
            <a:avLst/>
            <a:gdLst/>
            <a:ahLst/>
            <a:cxnLst/>
            <a:rect l="0" t="0" r="0" b="0"/>
            <a:pathLst>
              <a:path>
                <a:moveTo>
                  <a:pt x="780750" y="0"/>
                </a:moveTo>
                <a:lnTo>
                  <a:pt x="780750" y="123922"/>
                </a:lnTo>
                <a:lnTo>
                  <a:pt x="0" y="123922"/>
                </a:lnTo>
                <a:lnTo>
                  <a:pt x="0" y="247845"/>
                </a:lnTo>
              </a:path>
            </a:pathLst>
          </a:custGeom>
          <a:noFill/>
          <a:ln w="12700" cap="flat" cmpd="sng" algn="ctr">
            <a:solidFill>
              <a:srgbClr val="70AD47">
                <a:hueOff val="0"/>
                <a:satOff val="0"/>
                <a:lumOff val="0"/>
                <a:alphaOff val="0"/>
              </a:srgbClr>
            </a:solidFill>
            <a:prstDash val="solid"/>
            <a:miter lim="800000"/>
          </a:ln>
          <a:effectLst/>
        </p:spPr>
        <p:txBody>
          <a:bodyPr/>
          <a:lstStyle/>
          <a:p>
            <a:endParaRPr lang="en-EE"/>
          </a:p>
        </p:txBody>
      </p:sp>
      <p:grpSp>
        <p:nvGrpSpPr>
          <p:cNvPr id="28" name="Group 27"/>
          <p:cNvGrpSpPr/>
          <p:nvPr/>
        </p:nvGrpSpPr>
        <p:grpSpPr>
          <a:xfrm>
            <a:off x="4340516" y="3119194"/>
            <a:ext cx="1514384" cy="619613"/>
            <a:chOff x="3775206" y="3306924"/>
            <a:chExt cx="929420" cy="619613"/>
          </a:xfrm>
        </p:grpSpPr>
        <p:sp>
          <p:nvSpPr>
            <p:cNvPr id="41" name="Rounded Rectangle 40"/>
            <p:cNvSpPr/>
            <p:nvPr/>
          </p:nvSpPr>
          <p:spPr>
            <a:xfrm>
              <a:off x="3775206" y="3306924"/>
              <a:ext cx="929420" cy="619613"/>
            </a:xfrm>
            <a:prstGeom prst="roundRect">
              <a:avLst>
                <a:gd name="adj" fmla="val 10000"/>
              </a:avLst>
            </a:prstGeom>
            <a:solidFill>
              <a:srgbClr val="70AD47">
                <a:hueOff val="0"/>
                <a:satOff val="0"/>
                <a:lumOff val="0"/>
                <a:alphaOff val="0"/>
              </a:srgbClr>
            </a:solidFill>
            <a:ln w="12700" cap="flat" cmpd="sng" algn="ctr">
              <a:solidFill>
                <a:sysClr val="window" lastClr="FFFFFF">
                  <a:hueOff val="0"/>
                  <a:satOff val="0"/>
                  <a:lumOff val="0"/>
                  <a:alphaOff val="0"/>
                </a:sysClr>
              </a:solidFill>
              <a:prstDash val="solid"/>
              <a:miter lim="800000"/>
            </a:ln>
            <a:effectLst/>
          </p:spPr>
          <p:txBody>
            <a:bodyPr/>
            <a:lstStyle/>
            <a:p>
              <a:endParaRPr lang="en-EE"/>
            </a:p>
          </p:txBody>
        </p:sp>
        <p:sp>
          <p:nvSpPr>
            <p:cNvPr id="42" name="Rounded Rectangle 7"/>
            <p:cNvSpPr txBox="1"/>
            <p:nvPr/>
          </p:nvSpPr>
          <p:spPr>
            <a:xfrm>
              <a:off x="3775206" y="3325072"/>
              <a:ext cx="911272" cy="583317"/>
            </a:xfrm>
            <a:prstGeom prst="rect">
              <a:avLst/>
            </a:prstGeom>
            <a:noFill/>
            <a:ln>
              <a:noFill/>
            </a:ln>
            <a:effectLst/>
          </p:spPr>
          <p:txBody>
            <a:bodyPr spcFirstLastPara="0" vert="horz" wrap="square" lIns="38100" tIns="38100" rIns="38100" bIns="38100" numCol="1" spcCol="1270" anchor="ctr" anchorCtr="0">
              <a:noAutofit/>
            </a:bodyPr>
            <a:lstStyle/>
            <a:p>
              <a:pPr marL="0" marR="0" lvl="0" indent="0" algn="ctr" defTabSz="444500" eaLnBrk="1" fontAlgn="auto" latinLnBrk="0" hangingPunct="1">
                <a:lnSpc>
                  <a:spcPct val="90000"/>
                </a:lnSpc>
                <a:spcBef>
                  <a:spcPct val="0"/>
                </a:spcBef>
                <a:spcAft>
                  <a:spcPct val="35000"/>
                </a:spcAft>
                <a:buClrTx/>
                <a:buSzTx/>
                <a:buFontTx/>
                <a:buNone/>
                <a:tabLst/>
                <a:defRPr/>
              </a:pPr>
              <a:r>
                <a:rPr kumimoji="0" lang="et-EE" sz="1200" b="0" i="0" u="none" strike="noStrike" kern="1200" cap="none" spc="0" normalizeH="0" baseline="0" noProof="0" dirty="0" err="1">
                  <a:ln>
                    <a:noFill/>
                  </a:ln>
                  <a:solidFill>
                    <a:sysClr val="window" lastClr="FFFFFF"/>
                  </a:solidFill>
                  <a:effectLst/>
                  <a:uLnTx/>
                  <a:uFillTx/>
                  <a:latin typeface="Calibri" panose="020F0502020204030204"/>
                  <a:ea typeface="+mn-ea"/>
                  <a:cs typeface="+mn-cs"/>
                </a:rPr>
                <a:t>Supercapattery</a:t>
              </a:r>
              <a:endParaRPr kumimoji="0" lang="en-US" sz="1200" b="0" i="0" u="none" strike="noStrike" kern="1200" cap="none" spc="0" normalizeH="0" baseline="0" noProof="0" dirty="0">
                <a:ln>
                  <a:noFill/>
                </a:ln>
                <a:solidFill>
                  <a:sysClr val="window" lastClr="FFFFFF"/>
                </a:solidFill>
                <a:effectLst/>
                <a:uLnTx/>
                <a:uFillTx/>
                <a:latin typeface="Calibri" panose="020F0502020204030204"/>
                <a:ea typeface="+mn-ea"/>
                <a:cs typeface="+mn-cs"/>
              </a:endParaRPr>
            </a:p>
          </p:txBody>
        </p:sp>
      </p:grpSp>
      <p:sp>
        <p:nvSpPr>
          <p:cNvPr id="29" name="Straight Connector 8"/>
          <p:cNvSpPr/>
          <p:nvPr/>
        </p:nvSpPr>
        <p:spPr>
          <a:xfrm>
            <a:off x="5344472" y="3738808"/>
            <a:ext cx="91440" cy="247845"/>
          </a:xfrm>
          <a:custGeom>
            <a:avLst/>
            <a:gdLst/>
            <a:ahLst/>
            <a:cxnLst/>
            <a:rect l="0" t="0" r="0" b="0"/>
            <a:pathLst>
              <a:path>
                <a:moveTo>
                  <a:pt x="45720" y="0"/>
                </a:moveTo>
                <a:lnTo>
                  <a:pt x="45720" y="247845"/>
                </a:lnTo>
              </a:path>
            </a:pathLst>
          </a:custGeom>
          <a:noFill/>
          <a:ln w="12700" cap="flat" cmpd="sng" algn="ctr">
            <a:solidFill>
              <a:srgbClr val="5B9BD5">
                <a:hueOff val="0"/>
                <a:satOff val="0"/>
                <a:lumOff val="0"/>
                <a:alphaOff val="0"/>
              </a:srgbClr>
            </a:solidFill>
            <a:prstDash val="solid"/>
            <a:miter lim="800000"/>
          </a:ln>
          <a:effectLst/>
        </p:spPr>
        <p:txBody>
          <a:bodyPr/>
          <a:lstStyle/>
          <a:p>
            <a:endParaRPr lang="en-EE"/>
          </a:p>
        </p:txBody>
      </p:sp>
      <p:grpSp>
        <p:nvGrpSpPr>
          <p:cNvPr id="30" name="Group 29"/>
          <p:cNvGrpSpPr/>
          <p:nvPr/>
        </p:nvGrpSpPr>
        <p:grpSpPr>
          <a:xfrm>
            <a:off x="4775598" y="3986653"/>
            <a:ext cx="1229186" cy="619613"/>
            <a:chOff x="3625323" y="4174383"/>
            <a:chExt cx="1229186" cy="619613"/>
          </a:xfrm>
        </p:grpSpPr>
        <p:sp>
          <p:nvSpPr>
            <p:cNvPr id="39" name="Rounded Rectangle 38"/>
            <p:cNvSpPr/>
            <p:nvPr/>
          </p:nvSpPr>
          <p:spPr>
            <a:xfrm>
              <a:off x="3625323" y="4174383"/>
              <a:ext cx="1229186" cy="619613"/>
            </a:xfrm>
            <a:prstGeom prst="roundRect">
              <a:avLst>
                <a:gd name="adj" fmla="val 10000"/>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p:spPr>
          <p:txBody>
            <a:bodyPr/>
            <a:lstStyle/>
            <a:p>
              <a:endParaRPr lang="en-EE"/>
            </a:p>
          </p:txBody>
        </p:sp>
        <p:sp>
          <p:nvSpPr>
            <p:cNvPr id="40" name="Rounded Rectangle 10"/>
            <p:cNvSpPr txBox="1"/>
            <p:nvPr/>
          </p:nvSpPr>
          <p:spPr>
            <a:xfrm>
              <a:off x="3643471" y="4192531"/>
              <a:ext cx="1192890" cy="583317"/>
            </a:xfrm>
            <a:prstGeom prst="rect">
              <a:avLst/>
            </a:prstGeom>
            <a:noFill/>
            <a:ln>
              <a:noFill/>
            </a:ln>
            <a:effectLst/>
          </p:spPr>
          <p:txBody>
            <a:bodyPr spcFirstLastPara="0" vert="horz" wrap="square" lIns="38100" tIns="38100" rIns="38100" bIns="38100" numCol="1" spcCol="1270" anchor="ctr" anchorCtr="0">
              <a:noAutofit/>
            </a:bodyPr>
            <a:lstStyle/>
            <a:p>
              <a:pPr algn="ctr" defTabSz="444500" eaLnBrk="1" fontAlgn="auto" hangingPunct="1">
                <a:lnSpc>
                  <a:spcPct val="90000"/>
                </a:lnSpc>
                <a:spcAft>
                  <a:spcPct val="35000"/>
                </a:spcAft>
                <a:defRPr/>
              </a:pPr>
              <a:r>
                <a:rPr lang="et-EE" sz="1200" dirty="0" err="1">
                  <a:solidFill>
                    <a:sysClr val="window" lastClr="FFFFFF"/>
                  </a:solidFill>
                  <a:latin typeface="Calibri" panose="020F0502020204030204"/>
                </a:rPr>
                <a:t>Supercapacitors</a:t>
              </a:r>
              <a:endParaRPr lang="en-GB" sz="1200" dirty="0"/>
            </a:p>
          </p:txBody>
        </p:sp>
      </p:grpSp>
      <p:sp>
        <p:nvSpPr>
          <p:cNvPr id="31" name="Straight Connector 11"/>
          <p:cNvSpPr/>
          <p:nvPr/>
        </p:nvSpPr>
        <p:spPr>
          <a:xfrm>
            <a:off x="6170942" y="2871348"/>
            <a:ext cx="604123" cy="247845"/>
          </a:xfrm>
          <a:custGeom>
            <a:avLst/>
            <a:gdLst/>
            <a:ahLst/>
            <a:cxnLst/>
            <a:rect l="0" t="0" r="0" b="0"/>
            <a:pathLst>
              <a:path>
                <a:moveTo>
                  <a:pt x="0" y="0"/>
                </a:moveTo>
                <a:lnTo>
                  <a:pt x="0" y="123922"/>
                </a:lnTo>
                <a:lnTo>
                  <a:pt x="604123" y="123922"/>
                </a:lnTo>
                <a:lnTo>
                  <a:pt x="604123" y="247845"/>
                </a:lnTo>
              </a:path>
            </a:pathLst>
          </a:custGeom>
          <a:noFill/>
          <a:ln w="12700" cap="flat" cmpd="sng" algn="ctr">
            <a:solidFill>
              <a:srgbClr val="70AD47">
                <a:hueOff val="0"/>
                <a:satOff val="0"/>
                <a:lumOff val="0"/>
                <a:alphaOff val="0"/>
              </a:srgbClr>
            </a:solidFill>
            <a:prstDash val="solid"/>
            <a:miter lim="800000"/>
          </a:ln>
          <a:effectLst/>
        </p:spPr>
        <p:txBody>
          <a:bodyPr/>
          <a:lstStyle/>
          <a:p>
            <a:endParaRPr lang="en-EE"/>
          </a:p>
        </p:txBody>
      </p:sp>
      <p:grpSp>
        <p:nvGrpSpPr>
          <p:cNvPr id="32" name="Group 31"/>
          <p:cNvGrpSpPr/>
          <p:nvPr/>
        </p:nvGrpSpPr>
        <p:grpSpPr>
          <a:xfrm>
            <a:off x="6133728" y="3119194"/>
            <a:ext cx="1583808" cy="619613"/>
            <a:chOff x="4983453" y="3306924"/>
            <a:chExt cx="1282674" cy="619613"/>
          </a:xfrm>
        </p:grpSpPr>
        <p:sp>
          <p:nvSpPr>
            <p:cNvPr id="37" name="Rounded Rectangle 36"/>
            <p:cNvSpPr/>
            <p:nvPr/>
          </p:nvSpPr>
          <p:spPr>
            <a:xfrm>
              <a:off x="4983453" y="3306924"/>
              <a:ext cx="1282674" cy="619613"/>
            </a:xfrm>
            <a:prstGeom prst="roundRect">
              <a:avLst>
                <a:gd name="adj" fmla="val 10000"/>
              </a:avLst>
            </a:prstGeom>
            <a:solidFill>
              <a:srgbClr val="70AD47">
                <a:hueOff val="0"/>
                <a:satOff val="0"/>
                <a:lumOff val="0"/>
                <a:alphaOff val="0"/>
              </a:srgbClr>
            </a:solidFill>
            <a:ln w="12700" cap="flat" cmpd="sng" algn="ctr">
              <a:solidFill>
                <a:sysClr val="window" lastClr="FFFFFF">
                  <a:hueOff val="0"/>
                  <a:satOff val="0"/>
                  <a:lumOff val="0"/>
                  <a:alphaOff val="0"/>
                </a:sysClr>
              </a:solidFill>
              <a:prstDash val="solid"/>
              <a:miter lim="800000"/>
            </a:ln>
            <a:effectLst/>
          </p:spPr>
          <p:txBody>
            <a:bodyPr/>
            <a:lstStyle/>
            <a:p>
              <a:endParaRPr lang="en-EE"/>
            </a:p>
          </p:txBody>
        </p:sp>
        <p:sp>
          <p:nvSpPr>
            <p:cNvPr id="38" name="Rounded Rectangle 13"/>
            <p:cNvSpPr txBox="1"/>
            <p:nvPr/>
          </p:nvSpPr>
          <p:spPr>
            <a:xfrm>
              <a:off x="5001601" y="3325072"/>
              <a:ext cx="1246378" cy="583317"/>
            </a:xfrm>
            <a:prstGeom prst="rect">
              <a:avLst/>
            </a:prstGeom>
            <a:noFill/>
            <a:ln>
              <a:noFill/>
            </a:ln>
            <a:effectLst/>
          </p:spPr>
          <p:txBody>
            <a:bodyPr spcFirstLastPara="0" vert="horz" wrap="square" lIns="38100" tIns="38100" rIns="38100" bIns="38100" numCol="1" spcCol="1270" anchor="ctr" anchorCtr="0">
              <a:noAutofit/>
            </a:bodyPr>
            <a:lstStyle/>
            <a:p>
              <a:pPr lvl="0" algn="ctr"/>
              <a:r>
                <a:rPr lang="en-US" sz="1200" dirty="0">
                  <a:solidFill>
                    <a:sysClr val="window" lastClr="FFFFFF"/>
                  </a:solidFill>
                  <a:latin typeface="Calibri" panose="020F0502020204030204"/>
                </a:rPr>
                <a:t>Superconducting magnetic energy storage</a:t>
              </a:r>
              <a:endParaRPr lang="et-EE" sz="1200" dirty="0">
                <a:solidFill>
                  <a:sysClr val="window" lastClr="FFFFFF"/>
                </a:solidFill>
                <a:latin typeface="Calibri" panose="020F0502020204030204"/>
              </a:endParaRPr>
            </a:p>
          </p:txBody>
        </p:sp>
      </p:grpSp>
      <p:sp>
        <p:nvSpPr>
          <p:cNvPr id="33" name="Straight Connector 14"/>
          <p:cNvSpPr/>
          <p:nvPr/>
        </p:nvSpPr>
        <p:spPr>
          <a:xfrm>
            <a:off x="6729345" y="3738808"/>
            <a:ext cx="91440" cy="247845"/>
          </a:xfrm>
          <a:custGeom>
            <a:avLst/>
            <a:gdLst/>
            <a:ahLst/>
            <a:cxnLst/>
            <a:rect l="0" t="0" r="0" b="0"/>
            <a:pathLst>
              <a:path>
                <a:moveTo>
                  <a:pt x="45720" y="0"/>
                </a:moveTo>
                <a:lnTo>
                  <a:pt x="45720" y="247845"/>
                </a:lnTo>
              </a:path>
            </a:pathLst>
          </a:custGeom>
          <a:noFill/>
          <a:ln w="12700" cap="flat" cmpd="sng" algn="ctr">
            <a:solidFill>
              <a:srgbClr val="5B9BD5">
                <a:hueOff val="0"/>
                <a:satOff val="0"/>
                <a:lumOff val="0"/>
                <a:alphaOff val="0"/>
              </a:srgbClr>
            </a:solidFill>
            <a:prstDash val="solid"/>
            <a:miter lim="800000"/>
          </a:ln>
          <a:effectLst/>
        </p:spPr>
        <p:txBody>
          <a:bodyPr/>
          <a:lstStyle/>
          <a:p>
            <a:endParaRPr lang="en-EE"/>
          </a:p>
        </p:txBody>
      </p:sp>
      <p:grpSp>
        <p:nvGrpSpPr>
          <p:cNvPr id="34" name="Group 33"/>
          <p:cNvGrpSpPr/>
          <p:nvPr/>
        </p:nvGrpSpPr>
        <p:grpSpPr>
          <a:xfrm>
            <a:off x="6353940" y="3986653"/>
            <a:ext cx="1296978" cy="619613"/>
            <a:chOff x="5160080" y="4174383"/>
            <a:chExt cx="929420" cy="619613"/>
          </a:xfrm>
        </p:grpSpPr>
        <p:sp>
          <p:nvSpPr>
            <p:cNvPr id="35" name="Rounded Rectangle 34"/>
            <p:cNvSpPr/>
            <p:nvPr/>
          </p:nvSpPr>
          <p:spPr>
            <a:xfrm>
              <a:off x="5160080" y="4174383"/>
              <a:ext cx="929420" cy="619613"/>
            </a:xfrm>
            <a:prstGeom prst="roundRect">
              <a:avLst>
                <a:gd name="adj" fmla="val 10000"/>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p:spPr>
          <p:txBody>
            <a:bodyPr/>
            <a:lstStyle/>
            <a:p>
              <a:endParaRPr lang="en-EE"/>
            </a:p>
          </p:txBody>
        </p:sp>
        <p:sp>
          <p:nvSpPr>
            <p:cNvPr id="36" name="Rounded Rectangle 16"/>
            <p:cNvSpPr txBox="1"/>
            <p:nvPr/>
          </p:nvSpPr>
          <p:spPr>
            <a:xfrm>
              <a:off x="5178228" y="4192531"/>
              <a:ext cx="911272" cy="583317"/>
            </a:xfrm>
            <a:prstGeom prst="rect">
              <a:avLst/>
            </a:prstGeom>
            <a:noFill/>
            <a:ln>
              <a:noFill/>
            </a:ln>
            <a:effectLst/>
          </p:spPr>
          <p:txBody>
            <a:bodyPr spcFirstLastPara="0" vert="horz" wrap="square" lIns="38100" tIns="38100" rIns="38100" bIns="38100" numCol="1" spcCol="1270" anchor="ctr" anchorCtr="0">
              <a:noAutofit/>
            </a:bodyPr>
            <a:lstStyle/>
            <a:p>
              <a:pPr marL="0" marR="0" lvl="0" indent="0" algn="ctr" defTabSz="444500" eaLnBrk="1" fontAlgn="auto" latinLnBrk="0" hangingPunct="1">
                <a:lnSpc>
                  <a:spcPct val="90000"/>
                </a:lnSpc>
                <a:spcBef>
                  <a:spcPct val="0"/>
                </a:spcBef>
                <a:spcAft>
                  <a:spcPct val="35000"/>
                </a:spcAft>
                <a:buClrTx/>
                <a:buSzTx/>
                <a:buFontTx/>
                <a:buNone/>
                <a:tabLst/>
                <a:defRPr/>
              </a:pPr>
              <a:r>
                <a:rPr kumimoji="0" lang="lv-LV" sz="1200" b="0" i="0" u="none" strike="noStrike" kern="1200" cap="none" spc="0" normalizeH="0" baseline="0" noProof="0">
                  <a:ln>
                    <a:noFill/>
                  </a:ln>
                  <a:solidFill>
                    <a:sysClr val="window" lastClr="FFFFFF"/>
                  </a:solidFill>
                  <a:effectLst/>
                  <a:uLnTx/>
                  <a:uFillTx/>
                  <a:latin typeface="Calibri" panose="020F0502020204030204"/>
                  <a:ea typeface="+mn-ea"/>
                  <a:cs typeface="+mn-cs"/>
                </a:rPr>
                <a:t>SMES </a:t>
              </a:r>
              <a:r>
                <a:rPr kumimoji="0" lang="lv-LV" sz="1200" b="0" i="0" u="none" strike="noStrike" kern="1200" cap="none" spc="0" normalizeH="0" baseline="0" noProof="0" err="1">
                  <a:ln>
                    <a:noFill/>
                  </a:ln>
                  <a:solidFill>
                    <a:sysClr val="window" lastClr="FFFFFF"/>
                  </a:solidFill>
                  <a:effectLst/>
                  <a:uLnTx/>
                  <a:uFillTx/>
                  <a:latin typeface="Calibri" panose="020F0502020204030204"/>
                  <a:ea typeface="+mn-ea"/>
                  <a:cs typeface="+mn-cs"/>
                </a:rPr>
                <a:t>devices</a:t>
              </a:r>
              <a:endParaRPr kumimoji="0" lang="en-US" sz="1200" b="0" i="0" u="none" strike="noStrike" kern="1200" cap="none" spc="0" normalizeH="0" baseline="0" noProof="0">
                <a:ln>
                  <a:noFill/>
                </a:ln>
                <a:solidFill>
                  <a:sysClr val="window" lastClr="FFFFFF"/>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16614142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t-EE" dirty="0" err="1"/>
              <a:t>Supercapacitor</a:t>
            </a:r>
            <a:r>
              <a:rPr lang="et-EE" dirty="0"/>
              <a:t> </a:t>
            </a:r>
            <a:r>
              <a:rPr lang="et-EE" dirty="0" err="1"/>
              <a:t>energy</a:t>
            </a:r>
            <a:r>
              <a:rPr lang="et-EE" dirty="0"/>
              <a:t> </a:t>
            </a:r>
            <a:r>
              <a:rPr lang="et-EE" dirty="0" err="1"/>
              <a:t>storage</a:t>
            </a:r>
            <a:endParaRPr lang="et-EE" dirty="0"/>
          </a:p>
          <a:p>
            <a:endParaRPr lang="et-EE" dirty="0"/>
          </a:p>
        </p:txBody>
      </p:sp>
      <p:sp>
        <p:nvSpPr>
          <p:cNvPr id="3" name="Text Placeholder 2"/>
          <p:cNvSpPr>
            <a:spLocks noGrp="1"/>
          </p:cNvSpPr>
          <p:nvPr>
            <p:ph type="body" sz="quarter" idx="14"/>
          </p:nvPr>
        </p:nvSpPr>
        <p:spPr>
          <a:xfrm>
            <a:off x="322325" y="4394364"/>
            <a:ext cx="11547349" cy="2166857"/>
          </a:xfrm>
          <a:solidFill>
            <a:schemeClr val="bg1"/>
          </a:solidFill>
        </p:spPr>
        <p:txBody>
          <a:bodyPr>
            <a:noAutofit/>
          </a:bodyPr>
          <a:lstStyle/>
          <a:p>
            <a:r>
              <a:rPr lang="et-EE" sz="1400" dirty="0" err="1"/>
              <a:t>Supercapacitors</a:t>
            </a:r>
            <a:r>
              <a:rPr lang="et-EE" sz="1400" dirty="0"/>
              <a:t> (</a:t>
            </a:r>
            <a:r>
              <a:rPr lang="et-EE" sz="1400" dirty="0" err="1"/>
              <a:t>SC’s</a:t>
            </a:r>
            <a:r>
              <a:rPr lang="et-EE" sz="1400" dirty="0"/>
              <a:t>) are </a:t>
            </a:r>
            <a:r>
              <a:rPr lang="et-EE" sz="1400" dirty="0" err="1"/>
              <a:t>energy</a:t>
            </a:r>
            <a:r>
              <a:rPr lang="et-EE" sz="1400" dirty="0"/>
              <a:t> </a:t>
            </a:r>
            <a:r>
              <a:rPr lang="et-EE" sz="1400" dirty="0" err="1"/>
              <a:t>storages</a:t>
            </a:r>
            <a:r>
              <a:rPr lang="et-EE" sz="1400" dirty="0"/>
              <a:t> </a:t>
            </a:r>
            <a:r>
              <a:rPr lang="et-EE" sz="1400" dirty="0" err="1"/>
              <a:t>having</a:t>
            </a:r>
            <a:r>
              <a:rPr lang="et-EE" sz="1400" dirty="0"/>
              <a:t> </a:t>
            </a:r>
            <a:r>
              <a:rPr lang="et-EE" sz="1400" dirty="0" err="1"/>
              <a:t>similarities</a:t>
            </a:r>
            <a:r>
              <a:rPr lang="et-EE" sz="1400" dirty="0"/>
              <a:t> </a:t>
            </a:r>
            <a:r>
              <a:rPr lang="et-EE" sz="1400" dirty="0" err="1"/>
              <a:t>with</a:t>
            </a:r>
            <a:r>
              <a:rPr lang="et-EE" sz="1400" dirty="0"/>
              <a:t> </a:t>
            </a:r>
            <a:r>
              <a:rPr lang="et-EE" sz="1400" dirty="0" err="1"/>
              <a:t>both</a:t>
            </a:r>
            <a:r>
              <a:rPr lang="et-EE" sz="1400" dirty="0"/>
              <a:t> </a:t>
            </a:r>
            <a:r>
              <a:rPr lang="et-EE" sz="1400" dirty="0" err="1"/>
              <a:t>batteries</a:t>
            </a:r>
            <a:r>
              <a:rPr lang="et-EE" sz="1400" dirty="0"/>
              <a:t> and </a:t>
            </a:r>
            <a:r>
              <a:rPr lang="et-EE" sz="1400" dirty="0" err="1"/>
              <a:t>conventional</a:t>
            </a:r>
            <a:r>
              <a:rPr lang="et-EE" sz="1400" dirty="0"/>
              <a:t> </a:t>
            </a:r>
            <a:r>
              <a:rPr lang="et-EE" sz="1400" dirty="0" err="1"/>
              <a:t>capacitors</a:t>
            </a:r>
            <a:endParaRPr lang="et-EE" sz="1400" dirty="0"/>
          </a:p>
          <a:p>
            <a:pPr lvl="1"/>
            <a:r>
              <a:rPr lang="et-EE" sz="1400" dirty="0" err="1"/>
              <a:t>Unlike</a:t>
            </a:r>
            <a:r>
              <a:rPr lang="et-EE" sz="1400" dirty="0"/>
              <a:t> </a:t>
            </a:r>
            <a:r>
              <a:rPr lang="et-EE" sz="1400" dirty="0" err="1"/>
              <a:t>batteries</a:t>
            </a:r>
            <a:r>
              <a:rPr lang="et-EE" sz="1400" dirty="0"/>
              <a:t>, </a:t>
            </a:r>
            <a:r>
              <a:rPr lang="et-EE" sz="1400" dirty="0" err="1"/>
              <a:t>SC’s</a:t>
            </a:r>
            <a:r>
              <a:rPr lang="et-EE" sz="1400" dirty="0"/>
              <a:t> </a:t>
            </a:r>
            <a:r>
              <a:rPr lang="et-EE" sz="1400" dirty="0" err="1"/>
              <a:t>store</a:t>
            </a:r>
            <a:r>
              <a:rPr lang="et-EE" sz="1400" dirty="0"/>
              <a:t> </a:t>
            </a:r>
            <a:r>
              <a:rPr lang="et-EE" sz="1400" dirty="0" err="1"/>
              <a:t>electrical</a:t>
            </a:r>
            <a:r>
              <a:rPr lang="et-EE" sz="1400" dirty="0"/>
              <a:t> </a:t>
            </a:r>
            <a:r>
              <a:rPr lang="et-EE" sz="1400" dirty="0" err="1"/>
              <a:t>energy</a:t>
            </a:r>
            <a:r>
              <a:rPr lang="et-EE" sz="1400" dirty="0"/>
              <a:t>, </a:t>
            </a:r>
            <a:r>
              <a:rPr lang="et-EE" sz="1400" dirty="0" err="1"/>
              <a:t>not</a:t>
            </a:r>
            <a:r>
              <a:rPr lang="et-EE" sz="1400" dirty="0"/>
              <a:t> </a:t>
            </a:r>
            <a:r>
              <a:rPr lang="et-EE" sz="1400" dirty="0" err="1"/>
              <a:t>chemical</a:t>
            </a:r>
            <a:r>
              <a:rPr lang="et-EE" sz="1400" dirty="0"/>
              <a:t> </a:t>
            </a:r>
            <a:r>
              <a:rPr lang="et-EE" sz="1400" dirty="0" err="1"/>
              <a:t>energy</a:t>
            </a:r>
            <a:r>
              <a:rPr lang="et-EE" sz="1400" dirty="0"/>
              <a:t>. </a:t>
            </a:r>
          </a:p>
          <a:p>
            <a:pPr lvl="1"/>
            <a:r>
              <a:rPr lang="et-EE" sz="1400" dirty="0" err="1"/>
              <a:t>Unlike</a:t>
            </a:r>
            <a:r>
              <a:rPr lang="et-EE" sz="1400" dirty="0"/>
              <a:t> </a:t>
            </a:r>
            <a:r>
              <a:rPr lang="et-EE" sz="1400" dirty="0" err="1"/>
              <a:t>capacitors</a:t>
            </a:r>
            <a:r>
              <a:rPr lang="et-EE" sz="1400" dirty="0"/>
              <a:t> </a:t>
            </a:r>
            <a:r>
              <a:rPr lang="et-EE" sz="1400" dirty="0" err="1"/>
              <a:t>SC’s</a:t>
            </a:r>
            <a:r>
              <a:rPr lang="et-EE" sz="1400" dirty="0"/>
              <a:t> </a:t>
            </a:r>
            <a:r>
              <a:rPr lang="et-EE" sz="1400" dirty="0" err="1"/>
              <a:t>contain</a:t>
            </a:r>
            <a:r>
              <a:rPr lang="et-EE" sz="1400" dirty="0"/>
              <a:t> </a:t>
            </a:r>
            <a:r>
              <a:rPr lang="et-EE" sz="1400" dirty="0" err="1"/>
              <a:t>moving</a:t>
            </a:r>
            <a:r>
              <a:rPr lang="et-EE" sz="1400" dirty="0"/>
              <a:t> </a:t>
            </a:r>
            <a:r>
              <a:rPr lang="et-EE" sz="1400" dirty="0" err="1"/>
              <a:t>ions</a:t>
            </a:r>
            <a:r>
              <a:rPr lang="et-EE" sz="1400" dirty="0"/>
              <a:t>.</a:t>
            </a:r>
          </a:p>
          <a:p>
            <a:r>
              <a:rPr lang="et-EE" sz="1400" dirty="0" err="1"/>
              <a:t>Supercapacitor</a:t>
            </a:r>
            <a:r>
              <a:rPr lang="et-EE" sz="1400" dirty="0"/>
              <a:t> Energy </a:t>
            </a:r>
            <a:r>
              <a:rPr lang="et-EE" sz="1400" dirty="0" err="1"/>
              <a:t>Storage</a:t>
            </a:r>
            <a:r>
              <a:rPr lang="et-EE" sz="1400" dirty="0"/>
              <a:t>, SCES </a:t>
            </a:r>
            <a:r>
              <a:rPr lang="et-EE" sz="1400" dirty="0" err="1"/>
              <a:t>working</a:t>
            </a:r>
            <a:r>
              <a:rPr lang="et-EE" sz="1400" dirty="0"/>
              <a:t> </a:t>
            </a:r>
            <a:r>
              <a:rPr lang="et-EE" sz="1400" dirty="0" err="1"/>
              <a:t>principle</a:t>
            </a:r>
            <a:r>
              <a:rPr lang="et-EE" sz="1400" dirty="0"/>
              <a:t> </a:t>
            </a:r>
            <a:r>
              <a:rPr lang="et-EE" sz="1400" dirty="0" err="1"/>
              <a:t>is</a:t>
            </a:r>
            <a:r>
              <a:rPr lang="et-EE" sz="1400" dirty="0"/>
              <a:t> </a:t>
            </a:r>
            <a:r>
              <a:rPr lang="et-EE" sz="1400" dirty="0" err="1"/>
              <a:t>to</a:t>
            </a:r>
            <a:r>
              <a:rPr lang="et-EE" sz="1400" dirty="0"/>
              <a:t> </a:t>
            </a:r>
            <a:r>
              <a:rPr lang="et-EE" sz="1400" dirty="0" err="1"/>
              <a:t>absorb</a:t>
            </a:r>
            <a:r>
              <a:rPr lang="et-EE" sz="1400" dirty="0"/>
              <a:t> </a:t>
            </a:r>
            <a:r>
              <a:rPr lang="et-EE" sz="1400" dirty="0" err="1"/>
              <a:t>or</a:t>
            </a:r>
            <a:r>
              <a:rPr lang="et-EE" sz="1400" dirty="0"/>
              <a:t> </a:t>
            </a:r>
            <a:r>
              <a:rPr lang="et-EE" sz="1400" dirty="0" err="1"/>
              <a:t>desorb</a:t>
            </a:r>
            <a:r>
              <a:rPr lang="et-EE" sz="1400" dirty="0"/>
              <a:t> </a:t>
            </a:r>
            <a:r>
              <a:rPr lang="et-EE" sz="1400" dirty="0" err="1"/>
              <a:t>electrical</a:t>
            </a:r>
            <a:r>
              <a:rPr lang="et-EE" sz="1400" dirty="0"/>
              <a:t> </a:t>
            </a:r>
            <a:r>
              <a:rPr lang="et-EE" sz="1400" dirty="0" err="1"/>
              <a:t>charges</a:t>
            </a:r>
            <a:r>
              <a:rPr lang="et-EE" sz="1400" dirty="0"/>
              <a:t> </a:t>
            </a:r>
            <a:r>
              <a:rPr lang="et-EE" sz="1400" dirty="0" err="1"/>
              <a:t>during</a:t>
            </a:r>
            <a:r>
              <a:rPr lang="et-EE" sz="1400" dirty="0"/>
              <a:t> </a:t>
            </a:r>
            <a:r>
              <a:rPr lang="et-EE" sz="1400" dirty="0" err="1"/>
              <a:t>charging</a:t>
            </a:r>
            <a:r>
              <a:rPr lang="et-EE" sz="1400" dirty="0"/>
              <a:t> and </a:t>
            </a:r>
            <a:r>
              <a:rPr lang="et-EE" sz="1400" dirty="0" err="1"/>
              <a:t>discharging</a:t>
            </a:r>
            <a:r>
              <a:rPr lang="et-EE" sz="1400" dirty="0"/>
              <a:t> </a:t>
            </a:r>
            <a:r>
              <a:rPr lang="et-EE" sz="1400" dirty="0" err="1"/>
              <a:t>cycles</a:t>
            </a:r>
            <a:endParaRPr lang="et-EE" sz="1400" dirty="0"/>
          </a:p>
          <a:p>
            <a:r>
              <a:rPr lang="en-GB" altLang="en-US" sz="1400" dirty="0"/>
              <a:t>Supercapacitors are characterized by high charging and discharging currents, low maintenance requirements, and long lifespan.</a:t>
            </a:r>
          </a:p>
          <a:p>
            <a:r>
              <a:rPr lang="en-GB" altLang="en-US" sz="1400" dirty="0"/>
              <a:t>The capacitor has low leakage currents, which allows it to store energy for a long time, and the efficiency exceeds 95%.</a:t>
            </a:r>
          </a:p>
          <a:p>
            <a:endParaRPr lang="et-EE" sz="1400" dirty="0"/>
          </a:p>
        </p:txBody>
      </p:sp>
      <p:sp>
        <p:nvSpPr>
          <p:cNvPr id="4" name="Date Placeholder 3"/>
          <p:cNvSpPr>
            <a:spLocks noGrp="1"/>
          </p:cNvSpPr>
          <p:nvPr>
            <p:ph type="dt" sz="half" idx="15"/>
          </p:nvPr>
        </p:nvSpPr>
        <p:spPr/>
        <p:txBody>
          <a:bodyPr/>
          <a:lstStyle/>
          <a:p>
            <a:fld id="{CF5B22EE-0068-4A9B-A344-2A0E58C44C3C}" type="datetime1">
              <a:rPr lang="et-EE" smtClean="0"/>
              <a:t>19.12.2025</a:t>
            </a:fld>
            <a:endParaRPr lang="et-EE"/>
          </a:p>
        </p:txBody>
      </p:sp>
      <p:sp>
        <p:nvSpPr>
          <p:cNvPr id="6" name="Slide Number Placeholder 5"/>
          <p:cNvSpPr>
            <a:spLocks noGrp="1"/>
          </p:cNvSpPr>
          <p:nvPr>
            <p:ph type="sldNum" sz="quarter" idx="17"/>
          </p:nvPr>
        </p:nvSpPr>
        <p:spPr/>
        <p:txBody>
          <a:bodyPr/>
          <a:lstStyle/>
          <a:p>
            <a:fld id="{65544B27-CF0D-4861-9E95-57641F09AF00}" type="slidenum">
              <a:rPr lang="et-EE" smtClean="0"/>
              <a:t>29</a:t>
            </a:fld>
            <a:endParaRPr lang="et-EE"/>
          </a:p>
        </p:txBody>
      </p:sp>
      <p:sp>
        <p:nvSpPr>
          <p:cNvPr id="5" name="Footer Placeholder 4"/>
          <p:cNvSpPr>
            <a:spLocks noGrp="1"/>
          </p:cNvSpPr>
          <p:nvPr>
            <p:ph type="ftr" sz="quarter" idx="16"/>
          </p:nvPr>
        </p:nvSpPr>
        <p:spPr>
          <a:xfrm>
            <a:off x="8907101" y="3173742"/>
            <a:ext cx="2773710" cy="510516"/>
          </a:xfrm>
        </p:spPr>
        <p:txBody>
          <a:bodyPr/>
          <a:lstStyle/>
          <a:p>
            <a:r>
              <a:rPr lang="et-EE" sz="800" dirty="0" err="1"/>
              <a:t>Source</a:t>
            </a:r>
            <a:r>
              <a:rPr lang="lv-LV" sz="800" dirty="0"/>
              <a:t>: </a:t>
            </a:r>
            <a:r>
              <a:rPr lang="en-US" sz="800" dirty="0"/>
              <a:t>X. Li, B. Wei. (2013). Supercapacitors based on nanostructured carbon. - Nano Energy, vol. 2,</a:t>
            </a:r>
            <a:r>
              <a:rPr lang="lv-LV" sz="800" dirty="0"/>
              <a:t> </a:t>
            </a:r>
            <a:r>
              <a:rPr lang="et-EE" sz="800" dirty="0" err="1"/>
              <a:t>pp</a:t>
            </a:r>
            <a:r>
              <a:rPr lang="et-EE" sz="800" dirty="0"/>
              <a:t>. 159-173, </a:t>
            </a:r>
            <a:r>
              <a:rPr lang="et-EE" sz="800" dirty="0" err="1"/>
              <a:t>March</a:t>
            </a:r>
            <a:r>
              <a:rPr lang="et-EE" sz="800" dirty="0"/>
              <a:t> 2013.</a:t>
            </a:r>
          </a:p>
        </p:txBody>
      </p:sp>
      <p:pic>
        <p:nvPicPr>
          <p:cNvPr id="1026" name="Picture 2">
            <a:extLst>
              <a:ext uri="{FF2B5EF4-FFF2-40B4-BE49-F238E27FC236}">
                <a16:creationId xmlns:a16="http://schemas.microsoft.com/office/drawing/2014/main" id="{ABF37720-4F33-B8E5-4D7C-3024B304FFD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87292" y="1098761"/>
            <a:ext cx="5878779" cy="31353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05907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t-EE" err="1"/>
              <a:t>Idea</a:t>
            </a:r>
            <a:r>
              <a:rPr lang="et-EE"/>
              <a:t> of </a:t>
            </a:r>
            <a:r>
              <a:rPr lang="et-EE" err="1"/>
              <a:t>storage</a:t>
            </a:r>
            <a:endParaRPr lang="et-EE"/>
          </a:p>
        </p:txBody>
      </p:sp>
      <p:sp>
        <p:nvSpPr>
          <p:cNvPr id="3" name="Text Placeholder 2"/>
          <p:cNvSpPr>
            <a:spLocks noGrp="1"/>
          </p:cNvSpPr>
          <p:nvPr>
            <p:ph type="body" sz="quarter" idx="14"/>
          </p:nvPr>
        </p:nvSpPr>
        <p:spPr/>
        <p:txBody>
          <a:bodyPr/>
          <a:lstStyle/>
          <a:p>
            <a:pPr>
              <a:buFont typeface="Tahoma" pitchFamily="1" charset="0"/>
              <a:buChar char="•"/>
              <a:defRPr/>
            </a:pPr>
            <a:r>
              <a:rPr lang="en-IN" b="1" dirty="0"/>
              <a:t>Energy storage</a:t>
            </a:r>
            <a:r>
              <a:rPr lang="en-IN" dirty="0"/>
              <a:t> is accomplished by devices or physical media that store some form of </a:t>
            </a:r>
            <a:r>
              <a:rPr lang="en-IN" dirty="0">
                <a:hlinkClick r:id="rId2" action="ppaction://hlinkfile"/>
              </a:rPr>
              <a:t>energy</a:t>
            </a:r>
            <a:r>
              <a:rPr lang="en-IN" dirty="0"/>
              <a:t> to perform some useful operation at a later time. </a:t>
            </a:r>
            <a:endParaRPr lang="et-EE" dirty="0"/>
          </a:p>
          <a:p>
            <a:pPr>
              <a:buFont typeface="Tahoma" pitchFamily="1" charset="0"/>
              <a:buChar char="•"/>
              <a:defRPr/>
            </a:pPr>
            <a:endParaRPr lang="en-IN" dirty="0"/>
          </a:p>
          <a:p>
            <a:pPr>
              <a:buFont typeface="Tahoma" pitchFamily="1" charset="0"/>
              <a:buChar char="•"/>
              <a:defRPr/>
            </a:pPr>
            <a:r>
              <a:rPr lang="en-IN" dirty="0"/>
              <a:t>Storing energy allows humans to balance the </a:t>
            </a:r>
            <a:r>
              <a:rPr lang="en-IN" dirty="0">
                <a:hlinkClick r:id="rId3" action="ppaction://hlinkfile"/>
              </a:rPr>
              <a:t>supply and demand</a:t>
            </a:r>
            <a:r>
              <a:rPr lang="en-IN" dirty="0"/>
              <a:t> of energy. Energy storage systems in commercial use today can be broadly categorized as mechanical, electrical, chemical</a:t>
            </a:r>
            <a:r>
              <a:rPr lang="et-EE" dirty="0"/>
              <a:t> </a:t>
            </a:r>
            <a:r>
              <a:rPr lang="en-IN" dirty="0"/>
              <a:t>and thermal.</a:t>
            </a:r>
          </a:p>
          <a:p>
            <a:endParaRPr lang="et-EE" dirty="0"/>
          </a:p>
        </p:txBody>
      </p:sp>
      <p:sp>
        <p:nvSpPr>
          <p:cNvPr id="4" name="Date Placeholder 3"/>
          <p:cNvSpPr>
            <a:spLocks noGrp="1"/>
          </p:cNvSpPr>
          <p:nvPr>
            <p:ph type="dt" sz="half" idx="15"/>
          </p:nvPr>
        </p:nvSpPr>
        <p:spPr/>
        <p:txBody>
          <a:bodyPr/>
          <a:lstStyle/>
          <a:p>
            <a:fld id="{CF5B22EE-0068-4A9B-A344-2A0E58C44C3C}" type="datetime1">
              <a:rPr lang="et-EE" smtClean="0"/>
              <a:t>19.12.2025</a:t>
            </a:fld>
            <a:endParaRPr lang="et-EE"/>
          </a:p>
        </p:txBody>
      </p:sp>
      <p:sp>
        <p:nvSpPr>
          <p:cNvPr id="5" name="Footer Placeholder 4"/>
          <p:cNvSpPr>
            <a:spLocks noGrp="1"/>
          </p:cNvSpPr>
          <p:nvPr>
            <p:ph type="ftr" sz="quarter" idx="16"/>
          </p:nvPr>
        </p:nvSpPr>
        <p:spPr/>
        <p:txBody>
          <a:bodyPr/>
          <a:lstStyle/>
          <a:p>
            <a:endParaRPr lang="et-EE"/>
          </a:p>
        </p:txBody>
      </p:sp>
      <p:sp>
        <p:nvSpPr>
          <p:cNvPr id="6" name="Slide Number Placeholder 5"/>
          <p:cNvSpPr>
            <a:spLocks noGrp="1"/>
          </p:cNvSpPr>
          <p:nvPr>
            <p:ph type="sldNum" sz="quarter" idx="17"/>
          </p:nvPr>
        </p:nvSpPr>
        <p:spPr/>
        <p:txBody>
          <a:bodyPr/>
          <a:lstStyle/>
          <a:p>
            <a:fld id="{65544B27-CF0D-4861-9E95-57641F09AF00}" type="slidenum">
              <a:rPr lang="et-EE" smtClean="0"/>
              <a:t>3</a:t>
            </a:fld>
            <a:endParaRPr lang="et-EE"/>
          </a:p>
        </p:txBody>
      </p:sp>
    </p:spTree>
    <p:extLst>
      <p:ext uri="{BB962C8B-B14F-4D97-AF65-F5344CB8AC3E}">
        <p14:creationId xmlns:p14="http://schemas.microsoft.com/office/powerpoint/2010/main" val="33589991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altLang="en-US" dirty="0"/>
              <a:t>Specialties of supercapacitor</a:t>
            </a:r>
            <a:endParaRPr lang="et-EE" dirty="0"/>
          </a:p>
        </p:txBody>
      </p:sp>
      <p:sp>
        <p:nvSpPr>
          <p:cNvPr id="3" name="Text Placeholder 2"/>
          <p:cNvSpPr>
            <a:spLocks noGrp="1"/>
          </p:cNvSpPr>
          <p:nvPr>
            <p:ph type="body" sz="quarter" idx="14"/>
          </p:nvPr>
        </p:nvSpPr>
        <p:spPr>
          <a:xfrm>
            <a:off x="745236" y="1358900"/>
            <a:ext cx="8802242" cy="4140200"/>
          </a:xfrm>
        </p:spPr>
        <p:txBody>
          <a:bodyPr/>
          <a:lstStyle/>
          <a:p>
            <a:r>
              <a:rPr lang="lv-LV" altLang="en-US" dirty="0" err="1"/>
              <a:t>Advantages</a:t>
            </a:r>
            <a:r>
              <a:rPr lang="lv-LV" altLang="en-US" dirty="0"/>
              <a:t> </a:t>
            </a:r>
            <a:r>
              <a:rPr lang="en-US" altLang="en-US" dirty="0"/>
              <a:t>of a supercapacitor: </a:t>
            </a:r>
            <a:endParaRPr lang="lv-LV" altLang="en-US" dirty="0"/>
          </a:p>
          <a:p>
            <a:pPr lvl="1"/>
            <a:r>
              <a:rPr lang="en-US" altLang="en-US" dirty="0"/>
              <a:t>Supercapacitors can be fully charged and discharged in seconds, even in several degrees below zero;</a:t>
            </a:r>
            <a:endParaRPr lang="lv-LV" altLang="en-US" dirty="0"/>
          </a:p>
          <a:p>
            <a:pPr lvl="1"/>
            <a:r>
              <a:rPr lang="en-US" altLang="en-US" dirty="0"/>
              <a:t>Almost linear voltage curves enables very accurate state of charge (SoC) estimations;</a:t>
            </a:r>
            <a:endParaRPr lang="lv-LV" altLang="en-US" dirty="0"/>
          </a:p>
          <a:p>
            <a:pPr lvl="1"/>
            <a:r>
              <a:rPr lang="en-US" altLang="en-US" dirty="0"/>
              <a:t>SC’s can be charged and discharged even up to a million times.</a:t>
            </a:r>
            <a:endParaRPr lang="lv-LV" altLang="en-US" dirty="0"/>
          </a:p>
          <a:p>
            <a:pPr marL="457200" lvl="1" indent="0">
              <a:buNone/>
            </a:pPr>
            <a:endParaRPr lang="lv-LV" altLang="en-US" dirty="0"/>
          </a:p>
          <a:p>
            <a:r>
              <a:rPr lang="lv-LV" altLang="en-US" dirty="0" err="1"/>
              <a:t>Disadvantages</a:t>
            </a:r>
            <a:r>
              <a:rPr lang="lv-LV" altLang="en-US" dirty="0"/>
              <a:t> </a:t>
            </a:r>
            <a:r>
              <a:rPr lang="en-US" altLang="en-US" dirty="0"/>
              <a:t>of a supercapacitor: </a:t>
            </a:r>
            <a:endParaRPr lang="lv-LV" altLang="en-US" dirty="0"/>
          </a:p>
          <a:p>
            <a:pPr lvl="1"/>
            <a:r>
              <a:rPr lang="en-US" altLang="en-US" dirty="0"/>
              <a:t>SC’s have very low energy densities vs. batteries;</a:t>
            </a:r>
            <a:endParaRPr lang="lv-LV" altLang="en-US" dirty="0"/>
          </a:p>
          <a:p>
            <a:pPr lvl="1"/>
            <a:r>
              <a:rPr lang="en-US" altLang="en-US" dirty="0"/>
              <a:t>SC’s have very high self-discharge vs. batteries</a:t>
            </a:r>
            <a:endParaRPr lang="et-EE" dirty="0"/>
          </a:p>
        </p:txBody>
      </p:sp>
      <p:sp>
        <p:nvSpPr>
          <p:cNvPr id="4" name="Date Placeholder 3"/>
          <p:cNvSpPr>
            <a:spLocks noGrp="1"/>
          </p:cNvSpPr>
          <p:nvPr>
            <p:ph type="dt" sz="half" idx="15"/>
          </p:nvPr>
        </p:nvSpPr>
        <p:spPr/>
        <p:txBody>
          <a:bodyPr/>
          <a:lstStyle/>
          <a:p>
            <a:fld id="{CF5B22EE-0068-4A9B-A344-2A0E58C44C3C}" type="datetime1">
              <a:rPr lang="et-EE" smtClean="0"/>
              <a:t>19.12.2025</a:t>
            </a:fld>
            <a:endParaRPr lang="et-EE"/>
          </a:p>
        </p:txBody>
      </p:sp>
      <p:sp>
        <p:nvSpPr>
          <p:cNvPr id="5" name="Footer Placeholder 4"/>
          <p:cNvSpPr>
            <a:spLocks noGrp="1"/>
          </p:cNvSpPr>
          <p:nvPr>
            <p:ph type="ftr" sz="quarter" idx="16"/>
          </p:nvPr>
        </p:nvSpPr>
        <p:spPr/>
        <p:txBody>
          <a:bodyPr/>
          <a:lstStyle/>
          <a:p>
            <a:endParaRPr lang="et-EE"/>
          </a:p>
        </p:txBody>
      </p:sp>
      <p:sp>
        <p:nvSpPr>
          <p:cNvPr id="6" name="Slide Number Placeholder 5"/>
          <p:cNvSpPr>
            <a:spLocks noGrp="1"/>
          </p:cNvSpPr>
          <p:nvPr>
            <p:ph type="sldNum" sz="quarter" idx="17"/>
          </p:nvPr>
        </p:nvSpPr>
        <p:spPr/>
        <p:txBody>
          <a:bodyPr/>
          <a:lstStyle/>
          <a:p>
            <a:fld id="{65544B27-CF0D-4861-9E95-57641F09AF00}" type="slidenum">
              <a:rPr lang="et-EE" smtClean="0"/>
              <a:t>30</a:t>
            </a:fld>
            <a:endParaRPr lang="et-EE"/>
          </a:p>
        </p:txBody>
      </p:sp>
    </p:spTree>
    <p:extLst>
      <p:ext uri="{BB962C8B-B14F-4D97-AF65-F5344CB8AC3E}">
        <p14:creationId xmlns:p14="http://schemas.microsoft.com/office/powerpoint/2010/main" val="79652062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t-EE" dirty="0" err="1"/>
              <a:t>Supercapacitor</a:t>
            </a:r>
            <a:r>
              <a:rPr lang="et-EE" dirty="0"/>
              <a:t> </a:t>
            </a:r>
            <a:r>
              <a:rPr lang="et-EE" dirty="0" err="1"/>
              <a:t>construction</a:t>
            </a:r>
            <a:endParaRPr lang="et-EE" dirty="0"/>
          </a:p>
        </p:txBody>
      </p:sp>
      <p:sp>
        <p:nvSpPr>
          <p:cNvPr id="4" name="Date Placeholder 3"/>
          <p:cNvSpPr>
            <a:spLocks noGrp="1"/>
          </p:cNvSpPr>
          <p:nvPr>
            <p:ph type="dt" sz="half" idx="15"/>
          </p:nvPr>
        </p:nvSpPr>
        <p:spPr/>
        <p:txBody>
          <a:bodyPr/>
          <a:lstStyle/>
          <a:p>
            <a:fld id="{CF5B22EE-0068-4A9B-A344-2A0E58C44C3C}" type="datetime1">
              <a:rPr lang="et-EE" smtClean="0"/>
              <a:t>19.12.2025</a:t>
            </a:fld>
            <a:endParaRPr lang="et-EE"/>
          </a:p>
        </p:txBody>
      </p:sp>
      <p:sp>
        <p:nvSpPr>
          <p:cNvPr id="5" name="Footer Placeholder 4"/>
          <p:cNvSpPr>
            <a:spLocks noGrp="1"/>
          </p:cNvSpPr>
          <p:nvPr>
            <p:ph type="ftr" sz="quarter" idx="16"/>
          </p:nvPr>
        </p:nvSpPr>
        <p:spPr/>
        <p:txBody>
          <a:bodyPr/>
          <a:lstStyle/>
          <a:p>
            <a:endParaRPr lang="et-EE"/>
          </a:p>
        </p:txBody>
      </p:sp>
      <p:sp>
        <p:nvSpPr>
          <p:cNvPr id="6" name="Slide Number Placeholder 5"/>
          <p:cNvSpPr>
            <a:spLocks noGrp="1"/>
          </p:cNvSpPr>
          <p:nvPr>
            <p:ph type="sldNum" sz="quarter" idx="17"/>
          </p:nvPr>
        </p:nvSpPr>
        <p:spPr/>
        <p:txBody>
          <a:bodyPr/>
          <a:lstStyle/>
          <a:p>
            <a:fld id="{65544B27-CF0D-4861-9E95-57641F09AF00}" type="slidenum">
              <a:rPr lang="et-EE" smtClean="0"/>
              <a:t>31</a:t>
            </a:fld>
            <a:endParaRPr lang="et-EE"/>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65095" y="1511212"/>
            <a:ext cx="5662862" cy="4251584"/>
          </a:xfrm>
          <a:prstGeom prst="rect">
            <a:avLst/>
          </a:prstGeom>
        </p:spPr>
      </p:pic>
    </p:spTree>
    <p:extLst>
      <p:ext uri="{BB962C8B-B14F-4D97-AF65-F5344CB8AC3E}">
        <p14:creationId xmlns:p14="http://schemas.microsoft.com/office/powerpoint/2010/main" val="188682409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lv-LV" err="1"/>
              <a:t>Applications</a:t>
            </a:r>
            <a:endParaRPr lang="et-EE"/>
          </a:p>
        </p:txBody>
      </p:sp>
      <p:sp>
        <p:nvSpPr>
          <p:cNvPr id="3" name="Text Placeholder 2"/>
          <p:cNvSpPr>
            <a:spLocks noGrp="1"/>
          </p:cNvSpPr>
          <p:nvPr>
            <p:ph type="body" sz="quarter" idx="14"/>
          </p:nvPr>
        </p:nvSpPr>
        <p:spPr>
          <a:xfrm>
            <a:off x="717804" y="1604210"/>
            <a:ext cx="6131570" cy="3571549"/>
          </a:xfrm>
        </p:spPr>
        <p:txBody>
          <a:bodyPr/>
          <a:lstStyle/>
          <a:p>
            <a:r>
              <a:rPr lang="en-US" altLang="en-US" dirty="0"/>
              <a:t>Regenerative braking</a:t>
            </a:r>
            <a:endParaRPr lang="lv-LV" altLang="en-US" dirty="0"/>
          </a:p>
          <a:p>
            <a:r>
              <a:rPr lang="en-US" altLang="en-US" dirty="0"/>
              <a:t>Releasing the power in acceleration</a:t>
            </a:r>
            <a:endParaRPr lang="lv-LV" altLang="en-US" dirty="0"/>
          </a:p>
          <a:p>
            <a:r>
              <a:rPr lang="en-US" altLang="en-US" dirty="0"/>
              <a:t>Starting power in start-stop systems</a:t>
            </a:r>
            <a:endParaRPr lang="lv-LV" altLang="en-US" dirty="0"/>
          </a:p>
          <a:p>
            <a:r>
              <a:rPr lang="en-US" altLang="en-US" dirty="0"/>
              <a:t>Regulate voltage to the energy grid</a:t>
            </a:r>
            <a:endParaRPr lang="lv-LV" altLang="en-US" dirty="0"/>
          </a:p>
          <a:p>
            <a:r>
              <a:rPr lang="en-US" altLang="en-US" dirty="0"/>
              <a:t>Capture power when lowering loads and assisting when loads are lifted</a:t>
            </a:r>
            <a:endParaRPr lang="lv-LV" altLang="en-US" dirty="0"/>
          </a:p>
          <a:p>
            <a:r>
              <a:rPr lang="en-US" altLang="en-US" dirty="0"/>
              <a:t>Back-up power in any application where quick discharge (or charge) is required</a:t>
            </a:r>
            <a:endParaRPr lang="et-EE" dirty="0"/>
          </a:p>
        </p:txBody>
      </p:sp>
      <p:sp>
        <p:nvSpPr>
          <p:cNvPr id="4" name="Date Placeholder 3"/>
          <p:cNvSpPr>
            <a:spLocks noGrp="1"/>
          </p:cNvSpPr>
          <p:nvPr>
            <p:ph type="dt" sz="half" idx="15"/>
          </p:nvPr>
        </p:nvSpPr>
        <p:spPr/>
        <p:txBody>
          <a:bodyPr/>
          <a:lstStyle/>
          <a:p>
            <a:fld id="{CF5B22EE-0068-4A9B-A344-2A0E58C44C3C}" type="datetime1">
              <a:rPr lang="et-EE" smtClean="0"/>
              <a:t>19.12.2025</a:t>
            </a:fld>
            <a:endParaRPr lang="et-EE"/>
          </a:p>
        </p:txBody>
      </p:sp>
      <p:sp>
        <p:nvSpPr>
          <p:cNvPr id="5" name="Footer Placeholder 4"/>
          <p:cNvSpPr>
            <a:spLocks noGrp="1"/>
          </p:cNvSpPr>
          <p:nvPr>
            <p:ph type="ftr" sz="quarter" idx="16"/>
          </p:nvPr>
        </p:nvSpPr>
        <p:spPr/>
        <p:txBody>
          <a:bodyPr/>
          <a:lstStyle/>
          <a:p>
            <a:endParaRPr lang="et-EE"/>
          </a:p>
        </p:txBody>
      </p:sp>
      <p:sp>
        <p:nvSpPr>
          <p:cNvPr id="6" name="Slide Number Placeholder 5"/>
          <p:cNvSpPr>
            <a:spLocks noGrp="1"/>
          </p:cNvSpPr>
          <p:nvPr>
            <p:ph type="sldNum" sz="quarter" idx="17"/>
          </p:nvPr>
        </p:nvSpPr>
        <p:spPr/>
        <p:txBody>
          <a:bodyPr/>
          <a:lstStyle/>
          <a:p>
            <a:fld id="{65544B27-CF0D-4861-9E95-57641F09AF00}" type="slidenum">
              <a:rPr lang="et-EE" smtClean="0"/>
              <a:t>32</a:t>
            </a:fld>
            <a:endParaRPr lang="et-EE"/>
          </a:p>
        </p:txBody>
      </p:sp>
      <p:pic>
        <p:nvPicPr>
          <p:cNvPr id="7" name="Picture 6"/>
          <p:cNvPicPr>
            <a:picLocks noChangeAspect="1"/>
          </p:cNvPicPr>
          <p:nvPr/>
        </p:nvPicPr>
        <p:blipFill>
          <a:blip r:embed="rId2"/>
          <a:stretch>
            <a:fillRect/>
          </a:stretch>
        </p:blipFill>
        <p:spPr>
          <a:xfrm>
            <a:off x="7487030" y="1468884"/>
            <a:ext cx="3052953" cy="3115117"/>
          </a:xfrm>
          <a:prstGeom prst="rect">
            <a:avLst/>
          </a:prstGeom>
        </p:spPr>
      </p:pic>
    </p:spTree>
    <p:extLst>
      <p:ext uri="{BB962C8B-B14F-4D97-AF65-F5344CB8AC3E}">
        <p14:creationId xmlns:p14="http://schemas.microsoft.com/office/powerpoint/2010/main" val="175051293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t-EE" dirty="0" err="1"/>
              <a:t>Superconducting</a:t>
            </a:r>
            <a:r>
              <a:rPr lang="et-EE" dirty="0"/>
              <a:t> </a:t>
            </a:r>
            <a:r>
              <a:rPr lang="et-EE" dirty="0" err="1"/>
              <a:t>Magnetic</a:t>
            </a:r>
            <a:r>
              <a:rPr lang="et-EE" dirty="0"/>
              <a:t> Energy </a:t>
            </a:r>
            <a:r>
              <a:rPr lang="et-EE" dirty="0" err="1"/>
              <a:t>Storage</a:t>
            </a:r>
            <a:endParaRPr lang="et-EE" dirty="0"/>
          </a:p>
        </p:txBody>
      </p:sp>
      <p:sp>
        <p:nvSpPr>
          <p:cNvPr id="4" name="Date Placeholder 3"/>
          <p:cNvSpPr>
            <a:spLocks noGrp="1"/>
          </p:cNvSpPr>
          <p:nvPr>
            <p:ph type="dt" sz="half" idx="15"/>
          </p:nvPr>
        </p:nvSpPr>
        <p:spPr/>
        <p:txBody>
          <a:bodyPr/>
          <a:lstStyle/>
          <a:p>
            <a:fld id="{CF5B22EE-0068-4A9B-A344-2A0E58C44C3C}" type="datetime1">
              <a:rPr lang="et-EE" smtClean="0"/>
              <a:t>19.12.2025</a:t>
            </a:fld>
            <a:endParaRPr lang="et-EE"/>
          </a:p>
        </p:txBody>
      </p:sp>
      <p:sp>
        <p:nvSpPr>
          <p:cNvPr id="5" name="Footer Placeholder 4"/>
          <p:cNvSpPr>
            <a:spLocks noGrp="1"/>
          </p:cNvSpPr>
          <p:nvPr>
            <p:ph type="ftr" sz="quarter" idx="16"/>
          </p:nvPr>
        </p:nvSpPr>
        <p:spPr>
          <a:xfrm>
            <a:off x="5726682" y="5425531"/>
            <a:ext cx="5507986" cy="365125"/>
          </a:xfrm>
        </p:spPr>
        <p:txBody>
          <a:bodyPr/>
          <a:lstStyle/>
          <a:p>
            <a:r>
              <a:rPr lang="lv-LV" dirty="0" err="1"/>
              <a:t>Source</a:t>
            </a:r>
            <a:r>
              <a:rPr lang="lv-LV" dirty="0"/>
              <a:t>: </a:t>
            </a:r>
            <a:r>
              <a:rPr lang="lv-LV" dirty="0" err="1"/>
              <a:t>A.Roosin</a:t>
            </a:r>
            <a:r>
              <a:rPr lang="lv-LV" dirty="0"/>
              <a:t> </a:t>
            </a:r>
            <a:r>
              <a:rPr lang="lv-LV" dirty="0" err="1"/>
              <a:t>Energia</a:t>
            </a:r>
            <a:r>
              <a:rPr lang="lv-LV" dirty="0"/>
              <a:t> </a:t>
            </a:r>
            <a:r>
              <a:rPr lang="lv-LV" dirty="0" err="1"/>
              <a:t>lokaalse</a:t>
            </a:r>
            <a:r>
              <a:rPr lang="lv-LV" dirty="0"/>
              <a:t> </a:t>
            </a:r>
            <a:r>
              <a:rPr lang="lv-LV" dirty="0" err="1"/>
              <a:t>tootmise</a:t>
            </a:r>
            <a:r>
              <a:rPr lang="lv-LV" dirty="0"/>
              <a:t> </a:t>
            </a:r>
            <a:r>
              <a:rPr lang="lv-LV" dirty="0" err="1"/>
              <a:t>analüüs</a:t>
            </a:r>
            <a:r>
              <a:rPr lang="lv-LV" dirty="0"/>
              <a:t> </a:t>
            </a:r>
            <a:r>
              <a:rPr lang="lv-LV" dirty="0" err="1"/>
              <a:t>büroohoonele</a:t>
            </a:r>
            <a:r>
              <a:rPr lang="lv-LV" dirty="0"/>
              <a:t>, Osa II</a:t>
            </a:r>
          </a:p>
          <a:p>
            <a:r>
              <a:rPr lang="lv-LV" dirty="0"/>
              <a:t>ENERGIASALVESTID JA SALVESTUSTEHNOLOOGIAD, 2015</a:t>
            </a:r>
            <a:endParaRPr lang="et-EE" dirty="0"/>
          </a:p>
        </p:txBody>
      </p:sp>
      <p:sp>
        <p:nvSpPr>
          <p:cNvPr id="6" name="Slide Number Placeholder 5"/>
          <p:cNvSpPr>
            <a:spLocks noGrp="1"/>
          </p:cNvSpPr>
          <p:nvPr>
            <p:ph type="sldNum" sz="quarter" idx="17"/>
          </p:nvPr>
        </p:nvSpPr>
        <p:spPr/>
        <p:txBody>
          <a:bodyPr/>
          <a:lstStyle/>
          <a:p>
            <a:fld id="{65544B27-CF0D-4861-9E95-57641F09AF00}" type="slidenum">
              <a:rPr lang="et-EE" smtClean="0"/>
              <a:t>33</a:t>
            </a:fld>
            <a:endParaRPr lang="et-EE"/>
          </a:p>
        </p:txBody>
      </p:sp>
      <p:pic>
        <p:nvPicPr>
          <p:cNvPr id="7" name="Picture 6"/>
          <p:cNvPicPr>
            <a:picLocks noChangeAspect="1"/>
          </p:cNvPicPr>
          <p:nvPr/>
        </p:nvPicPr>
        <p:blipFill>
          <a:blip r:embed="rId2"/>
          <a:stretch>
            <a:fillRect/>
          </a:stretch>
        </p:blipFill>
        <p:spPr>
          <a:xfrm>
            <a:off x="5528977" y="2708117"/>
            <a:ext cx="6081429" cy="2516846"/>
          </a:xfrm>
          <a:prstGeom prst="rect">
            <a:avLst/>
          </a:prstGeom>
        </p:spPr>
      </p:pic>
      <p:sp>
        <p:nvSpPr>
          <p:cNvPr id="8" name="Rectangle 7"/>
          <p:cNvSpPr/>
          <p:nvPr/>
        </p:nvSpPr>
        <p:spPr>
          <a:xfrm>
            <a:off x="792541" y="1360163"/>
            <a:ext cx="6096000" cy="1200329"/>
          </a:xfrm>
          <a:prstGeom prst="rect">
            <a:avLst/>
          </a:prstGeom>
        </p:spPr>
        <p:txBody>
          <a:bodyPr>
            <a:spAutoFit/>
          </a:bodyPr>
          <a:lstStyle/>
          <a:p>
            <a:r>
              <a:rPr lang="et-EE" dirty="0" err="1">
                <a:solidFill>
                  <a:srgbClr val="332B60"/>
                </a:solidFill>
              </a:rPr>
              <a:t>Superconducting</a:t>
            </a:r>
            <a:r>
              <a:rPr lang="et-EE" dirty="0">
                <a:solidFill>
                  <a:srgbClr val="332B60"/>
                </a:solidFill>
              </a:rPr>
              <a:t> </a:t>
            </a:r>
            <a:r>
              <a:rPr lang="et-EE" dirty="0" err="1">
                <a:solidFill>
                  <a:srgbClr val="332B60"/>
                </a:solidFill>
              </a:rPr>
              <a:t>Magnetic</a:t>
            </a:r>
            <a:r>
              <a:rPr lang="et-EE" dirty="0">
                <a:solidFill>
                  <a:srgbClr val="332B60"/>
                </a:solidFill>
              </a:rPr>
              <a:t> Energy </a:t>
            </a:r>
            <a:r>
              <a:rPr lang="et-EE" dirty="0" err="1">
                <a:solidFill>
                  <a:srgbClr val="332B60"/>
                </a:solidFill>
              </a:rPr>
              <a:t>Storage</a:t>
            </a:r>
            <a:r>
              <a:rPr lang="et-EE" dirty="0">
                <a:solidFill>
                  <a:srgbClr val="332B60"/>
                </a:solidFill>
              </a:rPr>
              <a:t> (SMES) </a:t>
            </a:r>
            <a:r>
              <a:rPr lang="en-GB" dirty="0">
                <a:solidFill>
                  <a:srgbClr val="332B60"/>
                </a:solidFill>
              </a:rPr>
              <a:t>consist of a superconducting coil, a power supply system, and a cooler and vacuum device designed to keep the coil at extremely low temperatures.</a:t>
            </a:r>
          </a:p>
        </p:txBody>
      </p:sp>
      <p:sp>
        <p:nvSpPr>
          <p:cNvPr id="3" name="TextBox 2">
            <a:extLst>
              <a:ext uri="{FF2B5EF4-FFF2-40B4-BE49-F238E27FC236}">
                <a16:creationId xmlns:a16="http://schemas.microsoft.com/office/drawing/2014/main" id="{CF5EE0FE-32DB-BEE9-8FDC-746CD467B32A}"/>
              </a:ext>
            </a:extLst>
          </p:cNvPr>
          <p:cNvSpPr txBox="1"/>
          <p:nvPr/>
        </p:nvSpPr>
        <p:spPr>
          <a:xfrm>
            <a:off x="8996028" y="3838470"/>
            <a:ext cx="1223145" cy="461665"/>
          </a:xfrm>
          <a:prstGeom prst="rect">
            <a:avLst/>
          </a:prstGeom>
          <a:solidFill>
            <a:schemeClr val="bg1"/>
          </a:solidFill>
        </p:spPr>
        <p:txBody>
          <a:bodyPr wrap="square" rtlCol="0">
            <a:spAutoFit/>
          </a:bodyPr>
          <a:lstStyle/>
          <a:p>
            <a:pPr algn="ctr"/>
            <a:r>
              <a:rPr lang="en-EE" sz="1200" b="1" dirty="0">
                <a:solidFill>
                  <a:srgbClr val="332B60"/>
                </a:solidFill>
                <a:latin typeface="Verdana" panose="020B0604030504040204" pitchFamily="34" charset="0"/>
                <a:ea typeface="Verdana" panose="020B0604030504040204" pitchFamily="34" charset="0"/>
                <a:cs typeface="Verdana" panose="020B0604030504040204" pitchFamily="34" charset="0"/>
              </a:rPr>
              <a:t>Cryogenic refrigerator</a:t>
            </a:r>
          </a:p>
        </p:txBody>
      </p:sp>
      <p:sp>
        <p:nvSpPr>
          <p:cNvPr id="9" name="TextBox 8">
            <a:extLst>
              <a:ext uri="{FF2B5EF4-FFF2-40B4-BE49-F238E27FC236}">
                <a16:creationId xmlns:a16="http://schemas.microsoft.com/office/drawing/2014/main" id="{0E037A01-F3E1-2EB5-A453-6D04DEC6E4B0}"/>
              </a:ext>
            </a:extLst>
          </p:cNvPr>
          <p:cNvSpPr txBox="1"/>
          <p:nvPr/>
        </p:nvSpPr>
        <p:spPr>
          <a:xfrm>
            <a:off x="10584849" y="3838470"/>
            <a:ext cx="832704" cy="400110"/>
          </a:xfrm>
          <a:prstGeom prst="rect">
            <a:avLst/>
          </a:prstGeom>
          <a:solidFill>
            <a:schemeClr val="bg1"/>
          </a:solidFill>
        </p:spPr>
        <p:txBody>
          <a:bodyPr wrap="square" rtlCol="0">
            <a:spAutoFit/>
          </a:bodyPr>
          <a:lstStyle/>
          <a:p>
            <a:pPr algn="ctr"/>
            <a:r>
              <a:rPr lang="en-EE" sz="1000" b="1" dirty="0">
                <a:solidFill>
                  <a:srgbClr val="332B60"/>
                </a:solidFill>
                <a:latin typeface="Verdana" panose="020B0604030504040204" pitchFamily="34" charset="0"/>
                <a:ea typeface="Verdana" panose="020B0604030504040204" pitchFamily="34" charset="0"/>
                <a:cs typeface="Verdana" panose="020B0604030504040204" pitchFamily="34" charset="0"/>
              </a:rPr>
              <a:t>Helium/Nitrogen</a:t>
            </a:r>
          </a:p>
        </p:txBody>
      </p:sp>
      <p:sp>
        <p:nvSpPr>
          <p:cNvPr id="10" name="TextBox 9">
            <a:extLst>
              <a:ext uri="{FF2B5EF4-FFF2-40B4-BE49-F238E27FC236}">
                <a16:creationId xmlns:a16="http://schemas.microsoft.com/office/drawing/2014/main" id="{595C0A5D-2D26-2A9D-98C2-E75CEE4BE8FD}"/>
              </a:ext>
            </a:extLst>
          </p:cNvPr>
          <p:cNvSpPr txBox="1"/>
          <p:nvPr/>
        </p:nvSpPr>
        <p:spPr>
          <a:xfrm>
            <a:off x="6687355" y="4982947"/>
            <a:ext cx="1059923" cy="276999"/>
          </a:xfrm>
          <a:prstGeom prst="rect">
            <a:avLst/>
          </a:prstGeom>
          <a:solidFill>
            <a:schemeClr val="bg1"/>
          </a:solidFill>
        </p:spPr>
        <p:txBody>
          <a:bodyPr wrap="square" rtlCol="0">
            <a:spAutoFit/>
          </a:bodyPr>
          <a:lstStyle/>
          <a:p>
            <a:pPr algn="ctr"/>
            <a:r>
              <a:rPr lang="en-EE" sz="1200" b="1" dirty="0">
                <a:solidFill>
                  <a:srgbClr val="332B60"/>
                </a:solidFill>
                <a:latin typeface="Verdana" panose="020B0604030504040204" pitchFamily="34" charset="0"/>
                <a:ea typeface="Verdana" panose="020B0604030504040204" pitchFamily="34" charset="0"/>
                <a:cs typeface="Verdana" panose="020B0604030504040204" pitchFamily="34" charset="0"/>
              </a:rPr>
              <a:t>Cryostat</a:t>
            </a:r>
          </a:p>
        </p:txBody>
      </p:sp>
      <p:sp>
        <p:nvSpPr>
          <p:cNvPr id="11" name="TextBox 10">
            <a:extLst>
              <a:ext uri="{FF2B5EF4-FFF2-40B4-BE49-F238E27FC236}">
                <a16:creationId xmlns:a16="http://schemas.microsoft.com/office/drawing/2014/main" id="{8A2289C8-9BB8-B251-2839-3AD82C1A5ECC}"/>
              </a:ext>
            </a:extLst>
          </p:cNvPr>
          <p:cNvSpPr txBox="1"/>
          <p:nvPr/>
        </p:nvSpPr>
        <p:spPr>
          <a:xfrm>
            <a:off x="7986413" y="4736726"/>
            <a:ext cx="832704" cy="276999"/>
          </a:xfrm>
          <a:prstGeom prst="rect">
            <a:avLst/>
          </a:prstGeom>
          <a:solidFill>
            <a:schemeClr val="bg1"/>
          </a:solidFill>
        </p:spPr>
        <p:txBody>
          <a:bodyPr wrap="square" rtlCol="0">
            <a:spAutoFit/>
          </a:bodyPr>
          <a:lstStyle/>
          <a:p>
            <a:pPr algn="ctr"/>
            <a:r>
              <a:rPr lang="en-EE" sz="1200" b="1" dirty="0">
                <a:solidFill>
                  <a:srgbClr val="332B60"/>
                </a:solidFill>
                <a:latin typeface="Verdana" panose="020B0604030504040204" pitchFamily="34" charset="0"/>
                <a:ea typeface="Verdana" panose="020B0604030504040204" pitchFamily="34" charset="0"/>
                <a:cs typeface="Verdana" panose="020B0604030504040204" pitchFamily="34" charset="0"/>
              </a:rPr>
              <a:t>Pump</a:t>
            </a:r>
          </a:p>
        </p:txBody>
      </p:sp>
      <p:sp>
        <p:nvSpPr>
          <p:cNvPr id="12" name="TextBox 11">
            <a:extLst>
              <a:ext uri="{FF2B5EF4-FFF2-40B4-BE49-F238E27FC236}">
                <a16:creationId xmlns:a16="http://schemas.microsoft.com/office/drawing/2014/main" id="{60AE9895-A41B-8641-010F-33BE1573CABC}"/>
              </a:ext>
            </a:extLst>
          </p:cNvPr>
          <p:cNvSpPr txBox="1"/>
          <p:nvPr/>
        </p:nvSpPr>
        <p:spPr>
          <a:xfrm>
            <a:off x="8166446" y="2682809"/>
            <a:ext cx="1726440" cy="461665"/>
          </a:xfrm>
          <a:prstGeom prst="rect">
            <a:avLst/>
          </a:prstGeom>
          <a:solidFill>
            <a:schemeClr val="bg1"/>
          </a:solidFill>
        </p:spPr>
        <p:txBody>
          <a:bodyPr wrap="square" rtlCol="0">
            <a:spAutoFit/>
          </a:bodyPr>
          <a:lstStyle/>
          <a:p>
            <a:pPr algn="ctr"/>
            <a:r>
              <a:rPr lang="en-EE" sz="1200" b="1" dirty="0">
                <a:solidFill>
                  <a:srgbClr val="332B60"/>
                </a:solidFill>
                <a:latin typeface="Verdana" panose="020B0604030504040204" pitchFamily="34" charset="0"/>
                <a:ea typeface="Verdana" panose="020B0604030504040204" pitchFamily="34" charset="0"/>
                <a:cs typeface="Verdana" panose="020B0604030504040204" pitchFamily="34" charset="0"/>
              </a:rPr>
              <a:t>Superconducting magnet</a:t>
            </a:r>
          </a:p>
        </p:txBody>
      </p:sp>
      <p:sp>
        <p:nvSpPr>
          <p:cNvPr id="13" name="TextBox 12">
            <a:extLst>
              <a:ext uri="{FF2B5EF4-FFF2-40B4-BE49-F238E27FC236}">
                <a16:creationId xmlns:a16="http://schemas.microsoft.com/office/drawing/2014/main" id="{3992A930-98B4-6C86-3EDE-9760744251F0}"/>
              </a:ext>
            </a:extLst>
          </p:cNvPr>
          <p:cNvSpPr txBox="1"/>
          <p:nvPr/>
        </p:nvSpPr>
        <p:spPr>
          <a:xfrm>
            <a:off x="4795946" y="3562970"/>
            <a:ext cx="1466062" cy="461665"/>
          </a:xfrm>
          <a:prstGeom prst="rect">
            <a:avLst/>
          </a:prstGeom>
          <a:solidFill>
            <a:schemeClr val="bg1"/>
          </a:solidFill>
        </p:spPr>
        <p:txBody>
          <a:bodyPr wrap="square" rtlCol="0">
            <a:spAutoFit/>
          </a:bodyPr>
          <a:lstStyle/>
          <a:p>
            <a:pPr algn="ctr"/>
            <a:r>
              <a:rPr lang="en-EE" sz="1200" b="1" dirty="0">
                <a:solidFill>
                  <a:srgbClr val="332B60"/>
                </a:solidFill>
                <a:latin typeface="Verdana" panose="020B0604030504040204" pitchFamily="34" charset="0"/>
                <a:ea typeface="Verdana" panose="020B0604030504040204" pitchFamily="34" charset="0"/>
                <a:cs typeface="Verdana" panose="020B0604030504040204" pitchFamily="34" charset="0"/>
              </a:rPr>
              <a:t>Liquid helium/</a:t>
            </a:r>
          </a:p>
          <a:p>
            <a:pPr algn="ctr"/>
            <a:r>
              <a:rPr lang="en-EE" sz="1200" b="1" dirty="0">
                <a:solidFill>
                  <a:srgbClr val="332B60"/>
                </a:solidFill>
                <a:latin typeface="Verdana" panose="020B0604030504040204" pitchFamily="34" charset="0"/>
                <a:ea typeface="Verdana" panose="020B0604030504040204" pitchFamily="34" charset="0"/>
                <a:cs typeface="Verdana" panose="020B0604030504040204" pitchFamily="34" charset="0"/>
              </a:rPr>
              <a:t>nitrogen</a:t>
            </a:r>
          </a:p>
        </p:txBody>
      </p:sp>
    </p:spTree>
    <p:extLst>
      <p:ext uri="{BB962C8B-B14F-4D97-AF65-F5344CB8AC3E}">
        <p14:creationId xmlns:p14="http://schemas.microsoft.com/office/powerpoint/2010/main" val="311255902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t-EE" altLang="en-US" err="1"/>
              <a:t>Applications</a:t>
            </a:r>
            <a:r>
              <a:rPr lang="et-EE" altLang="en-US"/>
              <a:t> of SMES</a:t>
            </a:r>
          </a:p>
          <a:p>
            <a:endParaRPr lang="et-EE"/>
          </a:p>
        </p:txBody>
      </p:sp>
      <p:sp>
        <p:nvSpPr>
          <p:cNvPr id="3" name="Text Placeholder 2"/>
          <p:cNvSpPr>
            <a:spLocks noGrp="1"/>
          </p:cNvSpPr>
          <p:nvPr>
            <p:ph type="body" sz="quarter" idx="14"/>
          </p:nvPr>
        </p:nvSpPr>
        <p:spPr/>
        <p:txBody>
          <a:bodyPr/>
          <a:lstStyle/>
          <a:p>
            <a:r>
              <a:rPr lang="en-US" altLang="en-US" dirty="0"/>
              <a:t>System stability: SMES can reduce low frequency</a:t>
            </a:r>
            <a:r>
              <a:rPr lang="lv-LV" altLang="en-US" dirty="0"/>
              <a:t> </a:t>
            </a:r>
            <a:r>
              <a:rPr lang="en-US" altLang="en-US" dirty="0"/>
              <a:t>oscillations to enhance transmission capacity and</a:t>
            </a:r>
            <a:r>
              <a:rPr lang="lv-LV" altLang="en-US" dirty="0"/>
              <a:t> </a:t>
            </a:r>
            <a:r>
              <a:rPr lang="et-EE" altLang="en-US" dirty="0" err="1"/>
              <a:t>boost</a:t>
            </a:r>
            <a:r>
              <a:rPr lang="et-EE" altLang="en-US" dirty="0"/>
              <a:t> </a:t>
            </a:r>
            <a:r>
              <a:rPr lang="et-EE" altLang="en-US" dirty="0" err="1"/>
              <a:t>voltage</a:t>
            </a:r>
            <a:r>
              <a:rPr lang="et-EE" altLang="en-US" dirty="0"/>
              <a:t> </a:t>
            </a:r>
            <a:r>
              <a:rPr lang="et-EE" altLang="en-US" dirty="0" err="1"/>
              <a:t>stability</a:t>
            </a:r>
            <a:r>
              <a:rPr lang="et-EE" altLang="en-US" dirty="0"/>
              <a:t>.</a:t>
            </a:r>
          </a:p>
          <a:p>
            <a:r>
              <a:rPr lang="en-US" altLang="en-US" dirty="0"/>
              <a:t>Power quality: SMES systems can offer energy for</a:t>
            </a:r>
            <a:r>
              <a:rPr lang="lv-LV" altLang="en-US" dirty="0"/>
              <a:t> </a:t>
            </a:r>
            <a:r>
              <a:rPr lang="et-EE" altLang="en-US" dirty="0" err="1"/>
              <a:t>flexible</a:t>
            </a:r>
            <a:r>
              <a:rPr lang="et-EE" altLang="en-US" dirty="0"/>
              <a:t> AC </a:t>
            </a:r>
            <a:r>
              <a:rPr lang="et-EE" altLang="en-US" dirty="0" err="1"/>
              <a:t>transmission</a:t>
            </a:r>
            <a:r>
              <a:rPr lang="et-EE" altLang="en-US" dirty="0"/>
              <a:t> (FACTS).</a:t>
            </a:r>
          </a:p>
          <a:p>
            <a:r>
              <a:rPr lang="et-EE" altLang="en-US" dirty="0" err="1"/>
              <a:t>Paper</a:t>
            </a:r>
            <a:r>
              <a:rPr lang="et-EE" altLang="en-US" dirty="0"/>
              <a:t> </a:t>
            </a:r>
            <a:r>
              <a:rPr lang="et-EE" altLang="en-US" dirty="0" err="1"/>
              <a:t>industry</a:t>
            </a:r>
            <a:endParaRPr lang="et-EE" altLang="en-US" dirty="0"/>
          </a:p>
          <a:p>
            <a:r>
              <a:rPr lang="et-EE" altLang="en-US" dirty="0"/>
              <a:t>Motor </a:t>
            </a:r>
            <a:r>
              <a:rPr lang="et-EE" altLang="en-US" dirty="0" err="1"/>
              <a:t>vehicle</a:t>
            </a:r>
            <a:r>
              <a:rPr lang="et-EE" altLang="en-US" dirty="0"/>
              <a:t> </a:t>
            </a:r>
            <a:r>
              <a:rPr lang="et-EE" altLang="en-US" dirty="0" err="1"/>
              <a:t>assembly</a:t>
            </a:r>
            <a:endParaRPr lang="et-EE" altLang="en-US" dirty="0"/>
          </a:p>
          <a:p>
            <a:r>
              <a:rPr lang="et-EE" altLang="en-US" dirty="0" err="1"/>
              <a:t>Petrochemical</a:t>
            </a:r>
            <a:r>
              <a:rPr lang="et-EE" altLang="en-US" dirty="0"/>
              <a:t> </a:t>
            </a:r>
            <a:r>
              <a:rPr lang="et-EE" altLang="en-US" dirty="0" err="1"/>
              <a:t>Refineries</a:t>
            </a:r>
            <a:endParaRPr lang="et-EE" altLang="en-US" dirty="0"/>
          </a:p>
          <a:p>
            <a:r>
              <a:rPr lang="et-EE" altLang="en-US" dirty="0" err="1"/>
              <a:t>Chemical</a:t>
            </a:r>
            <a:r>
              <a:rPr lang="et-EE" altLang="en-US" dirty="0"/>
              <a:t> &amp; </a:t>
            </a:r>
            <a:r>
              <a:rPr lang="et-EE" altLang="en-US" dirty="0" err="1"/>
              <a:t>pharmaceutical</a:t>
            </a:r>
            <a:r>
              <a:rPr lang="et-EE" altLang="en-US" dirty="0"/>
              <a:t> </a:t>
            </a:r>
            <a:r>
              <a:rPr lang="et-EE" altLang="en-US" dirty="0" err="1"/>
              <a:t>companies</a:t>
            </a:r>
            <a:endParaRPr lang="et-EE" dirty="0"/>
          </a:p>
        </p:txBody>
      </p:sp>
      <p:sp>
        <p:nvSpPr>
          <p:cNvPr id="4" name="Date Placeholder 3"/>
          <p:cNvSpPr>
            <a:spLocks noGrp="1"/>
          </p:cNvSpPr>
          <p:nvPr>
            <p:ph type="dt" sz="half" idx="15"/>
          </p:nvPr>
        </p:nvSpPr>
        <p:spPr/>
        <p:txBody>
          <a:bodyPr/>
          <a:lstStyle/>
          <a:p>
            <a:fld id="{CF5B22EE-0068-4A9B-A344-2A0E58C44C3C}" type="datetime1">
              <a:rPr lang="et-EE" smtClean="0"/>
              <a:t>19.12.2025</a:t>
            </a:fld>
            <a:endParaRPr lang="et-EE"/>
          </a:p>
        </p:txBody>
      </p:sp>
      <p:sp>
        <p:nvSpPr>
          <p:cNvPr id="5" name="Footer Placeholder 4"/>
          <p:cNvSpPr>
            <a:spLocks noGrp="1"/>
          </p:cNvSpPr>
          <p:nvPr>
            <p:ph type="ftr" sz="quarter" idx="16"/>
          </p:nvPr>
        </p:nvSpPr>
        <p:spPr/>
        <p:txBody>
          <a:bodyPr/>
          <a:lstStyle/>
          <a:p>
            <a:endParaRPr lang="et-EE"/>
          </a:p>
        </p:txBody>
      </p:sp>
      <p:sp>
        <p:nvSpPr>
          <p:cNvPr id="6" name="Slide Number Placeholder 5"/>
          <p:cNvSpPr>
            <a:spLocks noGrp="1"/>
          </p:cNvSpPr>
          <p:nvPr>
            <p:ph type="sldNum" sz="quarter" idx="17"/>
          </p:nvPr>
        </p:nvSpPr>
        <p:spPr/>
        <p:txBody>
          <a:bodyPr/>
          <a:lstStyle/>
          <a:p>
            <a:fld id="{65544B27-CF0D-4861-9E95-57641F09AF00}" type="slidenum">
              <a:rPr lang="et-EE" smtClean="0"/>
              <a:t>34</a:t>
            </a:fld>
            <a:endParaRPr lang="et-EE"/>
          </a:p>
        </p:txBody>
      </p:sp>
    </p:spTree>
    <p:extLst>
      <p:ext uri="{BB962C8B-B14F-4D97-AF65-F5344CB8AC3E}">
        <p14:creationId xmlns:p14="http://schemas.microsoft.com/office/powerpoint/2010/main" val="304573576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p:cNvSpPr/>
          <p:nvPr/>
        </p:nvSpPr>
        <p:spPr>
          <a:xfrm>
            <a:off x="70339" y="237109"/>
            <a:ext cx="4993823" cy="5379239"/>
          </a:xfrm>
          <a:prstGeom prst="roundRect">
            <a:avLst/>
          </a:prstGeom>
          <a:solidFill>
            <a:schemeClr val="accent2">
              <a:lumMod val="60000"/>
              <a:lumOff val="4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t-EE"/>
          </a:p>
        </p:txBody>
      </p:sp>
      <p:sp>
        <p:nvSpPr>
          <p:cNvPr id="8" name="Rounded Rectangle 7"/>
          <p:cNvSpPr/>
          <p:nvPr/>
        </p:nvSpPr>
        <p:spPr>
          <a:xfrm>
            <a:off x="5149321" y="237109"/>
            <a:ext cx="6880426" cy="5379239"/>
          </a:xfrm>
          <a:prstGeom prst="roundRect">
            <a:avLst/>
          </a:prstGeom>
          <a:solidFill>
            <a:schemeClr val="accent2">
              <a:lumMod val="60000"/>
              <a:lumOff val="4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t-EE"/>
          </a:p>
        </p:txBody>
      </p:sp>
      <p:sp>
        <p:nvSpPr>
          <p:cNvPr id="2" name="Text Placeholder 1"/>
          <p:cNvSpPr>
            <a:spLocks noGrp="1"/>
          </p:cNvSpPr>
          <p:nvPr>
            <p:ph type="body" sz="quarter" idx="13"/>
          </p:nvPr>
        </p:nvSpPr>
        <p:spPr>
          <a:xfrm>
            <a:off x="6323779" y="819315"/>
            <a:ext cx="4792597" cy="810888"/>
          </a:xfrm>
        </p:spPr>
        <p:txBody>
          <a:bodyPr/>
          <a:lstStyle/>
          <a:p>
            <a:pPr algn="ctr"/>
            <a:r>
              <a:rPr lang="et-EE" dirty="0" err="1"/>
              <a:t>Common</a:t>
            </a:r>
            <a:r>
              <a:rPr lang="et-EE" dirty="0"/>
              <a:t> </a:t>
            </a:r>
            <a:r>
              <a:rPr lang="et-EE" dirty="0" err="1"/>
              <a:t>Challenges</a:t>
            </a:r>
            <a:endParaRPr lang="et-EE" dirty="0"/>
          </a:p>
          <a:p>
            <a:endParaRPr lang="et-EE" dirty="0"/>
          </a:p>
        </p:txBody>
      </p:sp>
      <p:sp>
        <p:nvSpPr>
          <p:cNvPr id="4" name="Date Placeholder 3"/>
          <p:cNvSpPr>
            <a:spLocks noGrp="1"/>
          </p:cNvSpPr>
          <p:nvPr>
            <p:ph type="dt" sz="half" idx="15"/>
          </p:nvPr>
        </p:nvSpPr>
        <p:spPr/>
        <p:txBody>
          <a:bodyPr/>
          <a:lstStyle/>
          <a:p>
            <a:fld id="{CF5B22EE-0068-4A9B-A344-2A0E58C44C3C}" type="datetime1">
              <a:rPr lang="et-EE" smtClean="0"/>
              <a:t>19.12.2025</a:t>
            </a:fld>
            <a:endParaRPr lang="et-EE"/>
          </a:p>
        </p:txBody>
      </p:sp>
      <p:sp>
        <p:nvSpPr>
          <p:cNvPr id="5" name="Footer Placeholder 4"/>
          <p:cNvSpPr>
            <a:spLocks noGrp="1"/>
          </p:cNvSpPr>
          <p:nvPr>
            <p:ph type="ftr" sz="quarter" idx="16"/>
          </p:nvPr>
        </p:nvSpPr>
        <p:spPr/>
        <p:txBody>
          <a:bodyPr/>
          <a:lstStyle/>
          <a:p>
            <a:endParaRPr lang="et-EE"/>
          </a:p>
        </p:txBody>
      </p:sp>
      <p:sp>
        <p:nvSpPr>
          <p:cNvPr id="6" name="Slide Number Placeholder 5"/>
          <p:cNvSpPr>
            <a:spLocks noGrp="1"/>
          </p:cNvSpPr>
          <p:nvPr>
            <p:ph type="sldNum" sz="quarter" idx="17"/>
          </p:nvPr>
        </p:nvSpPr>
        <p:spPr/>
        <p:txBody>
          <a:bodyPr/>
          <a:lstStyle/>
          <a:p>
            <a:fld id="{65544B27-CF0D-4861-9E95-57641F09AF00}" type="slidenum">
              <a:rPr lang="et-EE" smtClean="0"/>
              <a:t>35</a:t>
            </a:fld>
            <a:endParaRPr lang="et-EE"/>
          </a:p>
        </p:txBody>
      </p:sp>
      <p:sp>
        <p:nvSpPr>
          <p:cNvPr id="7" name="Rectangle 6"/>
          <p:cNvSpPr/>
          <p:nvPr/>
        </p:nvSpPr>
        <p:spPr>
          <a:xfrm>
            <a:off x="5239437" y="1371172"/>
            <a:ext cx="6700191" cy="3693319"/>
          </a:xfrm>
          <a:prstGeom prst="rect">
            <a:avLst/>
          </a:prstGeom>
        </p:spPr>
        <p:txBody>
          <a:bodyPr wrap="square">
            <a:spAutoFit/>
          </a:bodyPr>
          <a:lstStyle/>
          <a:p>
            <a:pPr marL="285750" indent="-285750">
              <a:buFont typeface="Wingdings" pitchFamily="2" charset="2"/>
              <a:buChar char="§"/>
            </a:pPr>
            <a:r>
              <a:rPr lang="en-US" dirty="0">
                <a:solidFill>
                  <a:srgbClr val="332B60"/>
                </a:solidFill>
                <a:latin typeface="Trebuchet MS" panose="020B0603020202020204" pitchFamily="34" charset="0"/>
              </a:rPr>
              <a:t>Main drawback of the SMES technology is the need of large amount power to keep the coil at low temperature, combined with the high overall cost for the employment of such unit.</a:t>
            </a:r>
          </a:p>
          <a:p>
            <a:pPr marL="285750" indent="-285750">
              <a:buFont typeface="Wingdings" pitchFamily="2" charset="2"/>
              <a:buChar char="§"/>
            </a:pPr>
            <a:r>
              <a:rPr lang="en-US" dirty="0">
                <a:solidFill>
                  <a:srgbClr val="332B60"/>
                </a:solidFill>
                <a:latin typeface="Trebuchet MS" panose="020B0603020202020204" pitchFamily="34" charset="0"/>
              </a:rPr>
              <a:t>To achieve commercially useful levels of storage, around 1 </a:t>
            </a:r>
            <a:r>
              <a:rPr lang="en-US" dirty="0" err="1">
                <a:solidFill>
                  <a:srgbClr val="332B60"/>
                </a:solidFill>
                <a:latin typeface="Trebuchet MS" panose="020B0603020202020204" pitchFamily="34" charset="0"/>
              </a:rPr>
              <a:t>GW.h</a:t>
            </a:r>
            <a:r>
              <a:rPr lang="en-US" dirty="0">
                <a:solidFill>
                  <a:srgbClr val="332B60"/>
                </a:solidFill>
                <a:latin typeface="Trebuchet MS" panose="020B0603020202020204" pitchFamily="34" charset="0"/>
              </a:rPr>
              <a:t> (3.6 TJ) a SMES installation would need a loop of around 100 miles (160 km).</a:t>
            </a:r>
          </a:p>
          <a:p>
            <a:pPr marL="285750" indent="-285750">
              <a:buFont typeface="Wingdings" pitchFamily="2" charset="2"/>
              <a:buChar char="§"/>
            </a:pPr>
            <a:r>
              <a:rPr lang="en-US" dirty="0">
                <a:solidFill>
                  <a:srgbClr val="332B60"/>
                </a:solidFill>
                <a:latin typeface="Trebuchet MS" panose="020B0603020202020204" pitchFamily="34" charset="0"/>
              </a:rPr>
              <a:t>Another problem is the infrastructure required for an installation. Until room temperature superconductors are found, the 100 mile (160 km) loop of wire would have to be contained within a vacuum flask of Helium/liquid nitrogen. This in turn would require stable support, most commonly envisioned by burying the installation.</a:t>
            </a:r>
            <a:endParaRPr lang="et-EE" dirty="0">
              <a:solidFill>
                <a:srgbClr val="332B60"/>
              </a:solidFill>
            </a:endParaRPr>
          </a:p>
        </p:txBody>
      </p:sp>
      <p:sp>
        <p:nvSpPr>
          <p:cNvPr id="9" name="Text Placeholder 1"/>
          <p:cNvSpPr>
            <a:spLocks noGrp="1"/>
          </p:cNvSpPr>
          <p:nvPr>
            <p:ph type="body" sz="quarter" idx="13"/>
          </p:nvPr>
        </p:nvSpPr>
        <p:spPr>
          <a:xfrm>
            <a:off x="149589" y="836208"/>
            <a:ext cx="4792597" cy="810888"/>
          </a:xfrm>
        </p:spPr>
        <p:txBody>
          <a:bodyPr/>
          <a:lstStyle/>
          <a:p>
            <a:pPr algn="ctr"/>
            <a:r>
              <a:rPr lang="et-EE" dirty="0" err="1"/>
              <a:t>Advantages</a:t>
            </a:r>
            <a:r>
              <a:rPr lang="et-EE" dirty="0"/>
              <a:t> of SMES</a:t>
            </a:r>
          </a:p>
          <a:p>
            <a:endParaRPr lang="et-EE" dirty="0"/>
          </a:p>
        </p:txBody>
      </p:sp>
      <p:sp>
        <p:nvSpPr>
          <p:cNvPr id="11" name="Rectangle 10"/>
          <p:cNvSpPr/>
          <p:nvPr/>
        </p:nvSpPr>
        <p:spPr>
          <a:xfrm>
            <a:off x="364978" y="1458053"/>
            <a:ext cx="4489704" cy="3416320"/>
          </a:xfrm>
          <a:prstGeom prst="rect">
            <a:avLst/>
          </a:prstGeom>
        </p:spPr>
        <p:txBody>
          <a:bodyPr wrap="square">
            <a:spAutoFit/>
          </a:bodyPr>
          <a:lstStyle/>
          <a:p>
            <a:pPr marL="285750" indent="-285750">
              <a:buFont typeface="Wingdings" pitchFamily="2" charset="2"/>
              <a:buChar char="§"/>
            </a:pPr>
            <a:r>
              <a:rPr lang="en-US" dirty="0">
                <a:solidFill>
                  <a:srgbClr val="332B60"/>
                </a:solidFill>
                <a:latin typeface="Trebuchet MS" panose="020B0603020202020204" pitchFamily="34" charset="0"/>
              </a:rPr>
              <a:t>SMES systems have the ability of fast response</a:t>
            </a:r>
          </a:p>
          <a:p>
            <a:pPr marL="285750" indent="-285750">
              <a:buFont typeface="Wingdings" pitchFamily="2" charset="2"/>
              <a:buChar char="§"/>
            </a:pPr>
            <a:r>
              <a:rPr lang="en-US" dirty="0">
                <a:solidFill>
                  <a:srgbClr val="332B60"/>
                </a:solidFill>
                <a:latin typeface="Trebuchet MS" panose="020B0603020202020204" pitchFamily="34" charset="0"/>
              </a:rPr>
              <a:t>They can switch from charge to discharge state (vice</a:t>
            </a:r>
            <a:r>
              <a:rPr lang="lv-LV" dirty="0">
                <a:solidFill>
                  <a:srgbClr val="332B60"/>
                </a:solidFill>
                <a:latin typeface="Trebuchet MS" panose="020B0603020202020204" pitchFamily="34" charset="0"/>
              </a:rPr>
              <a:t> </a:t>
            </a:r>
            <a:r>
              <a:rPr lang="en-US" dirty="0">
                <a:solidFill>
                  <a:srgbClr val="332B60"/>
                </a:solidFill>
                <a:latin typeface="Trebuchet MS" panose="020B0603020202020204" pitchFamily="34" charset="0"/>
              </a:rPr>
              <a:t>versa) within seconds.</a:t>
            </a:r>
          </a:p>
          <a:p>
            <a:pPr marL="285750" indent="-285750">
              <a:buFont typeface="Wingdings" pitchFamily="2" charset="2"/>
              <a:buChar char="§"/>
            </a:pPr>
            <a:r>
              <a:rPr lang="en-US" dirty="0">
                <a:solidFill>
                  <a:srgbClr val="332B60"/>
                </a:solidFill>
                <a:latin typeface="Trebuchet MS" panose="020B0603020202020204" pitchFamily="34" charset="0"/>
              </a:rPr>
              <a:t>The absence of moving parts and high cycling</a:t>
            </a:r>
            <a:r>
              <a:rPr lang="lv-LV" dirty="0">
                <a:solidFill>
                  <a:srgbClr val="332B60"/>
                </a:solidFill>
                <a:latin typeface="Trebuchet MS" panose="020B0603020202020204" pitchFamily="34" charset="0"/>
              </a:rPr>
              <a:t> </a:t>
            </a:r>
            <a:r>
              <a:rPr lang="en-US" dirty="0">
                <a:solidFill>
                  <a:srgbClr val="332B60"/>
                </a:solidFill>
                <a:latin typeface="Trebuchet MS" panose="020B0603020202020204" pitchFamily="34" charset="0"/>
              </a:rPr>
              <a:t>efficiency are some additional advantages</a:t>
            </a:r>
          </a:p>
          <a:p>
            <a:pPr marL="285750" indent="-285750">
              <a:buFont typeface="Wingdings" pitchFamily="2" charset="2"/>
              <a:buChar char="§"/>
            </a:pPr>
            <a:r>
              <a:rPr lang="en-US" dirty="0">
                <a:solidFill>
                  <a:srgbClr val="332B60"/>
                </a:solidFill>
                <a:latin typeface="Trebuchet MS" panose="020B0603020202020204" pitchFamily="34" charset="0"/>
              </a:rPr>
              <a:t>It can be deployed in places where other</a:t>
            </a:r>
            <a:r>
              <a:rPr lang="lv-LV" dirty="0">
                <a:solidFill>
                  <a:srgbClr val="332B60"/>
                </a:solidFill>
                <a:latin typeface="Trebuchet MS" panose="020B0603020202020204" pitchFamily="34" charset="0"/>
              </a:rPr>
              <a:t> </a:t>
            </a:r>
            <a:r>
              <a:rPr lang="en-US" dirty="0">
                <a:solidFill>
                  <a:srgbClr val="332B60"/>
                </a:solidFill>
                <a:latin typeface="Trebuchet MS" panose="020B0603020202020204" pitchFamily="34" charset="0"/>
              </a:rPr>
              <a:t>technologies such as pumped hydro or compressed</a:t>
            </a:r>
            <a:r>
              <a:rPr lang="lv-LV" dirty="0">
                <a:solidFill>
                  <a:srgbClr val="332B60"/>
                </a:solidFill>
                <a:latin typeface="Trebuchet MS" panose="020B0603020202020204" pitchFamily="34" charset="0"/>
              </a:rPr>
              <a:t> </a:t>
            </a:r>
            <a:r>
              <a:rPr lang="en-US" dirty="0">
                <a:solidFill>
                  <a:srgbClr val="332B60"/>
                </a:solidFill>
                <a:latin typeface="Trebuchet MS" panose="020B0603020202020204" pitchFamily="34" charset="0"/>
              </a:rPr>
              <a:t>air are not feasible</a:t>
            </a:r>
          </a:p>
        </p:txBody>
      </p:sp>
    </p:spTree>
    <p:extLst>
      <p:ext uri="{BB962C8B-B14F-4D97-AF65-F5344CB8AC3E}">
        <p14:creationId xmlns:p14="http://schemas.microsoft.com/office/powerpoint/2010/main" val="365607373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t-EE" dirty="0" err="1"/>
              <a:t>Chemical</a:t>
            </a:r>
            <a:r>
              <a:rPr lang="et-EE" dirty="0"/>
              <a:t> </a:t>
            </a:r>
            <a:r>
              <a:rPr lang="et-EE" dirty="0" err="1"/>
              <a:t>energy</a:t>
            </a:r>
            <a:r>
              <a:rPr lang="et-EE" dirty="0"/>
              <a:t> </a:t>
            </a:r>
            <a:r>
              <a:rPr lang="et-EE" dirty="0" err="1"/>
              <a:t>storage</a:t>
            </a:r>
            <a:endParaRPr lang="et-EE" dirty="0"/>
          </a:p>
          <a:p>
            <a:endParaRPr lang="et-EE" dirty="0"/>
          </a:p>
        </p:txBody>
      </p:sp>
      <p:sp>
        <p:nvSpPr>
          <p:cNvPr id="4" name="Date Placeholder 3"/>
          <p:cNvSpPr>
            <a:spLocks noGrp="1"/>
          </p:cNvSpPr>
          <p:nvPr>
            <p:ph type="dt" sz="half" idx="15"/>
          </p:nvPr>
        </p:nvSpPr>
        <p:spPr/>
        <p:txBody>
          <a:bodyPr/>
          <a:lstStyle/>
          <a:p>
            <a:fld id="{CF5B22EE-0068-4A9B-A344-2A0E58C44C3C}" type="datetime1">
              <a:rPr lang="et-EE" smtClean="0"/>
              <a:t>19.12.2025</a:t>
            </a:fld>
            <a:endParaRPr lang="et-EE"/>
          </a:p>
        </p:txBody>
      </p:sp>
      <p:sp>
        <p:nvSpPr>
          <p:cNvPr id="5" name="Footer Placeholder 4"/>
          <p:cNvSpPr>
            <a:spLocks noGrp="1"/>
          </p:cNvSpPr>
          <p:nvPr>
            <p:ph type="ftr" sz="quarter" idx="16"/>
          </p:nvPr>
        </p:nvSpPr>
        <p:spPr/>
        <p:txBody>
          <a:bodyPr/>
          <a:lstStyle/>
          <a:p>
            <a:endParaRPr lang="et-EE"/>
          </a:p>
        </p:txBody>
      </p:sp>
      <p:sp>
        <p:nvSpPr>
          <p:cNvPr id="6" name="Slide Number Placeholder 5"/>
          <p:cNvSpPr>
            <a:spLocks noGrp="1"/>
          </p:cNvSpPr>
          <p:nvPr>
            <p:ph type="sldNum" sz="quarter" idx="17"/>
          </p:nvPr>
        </p:nvSpPr>
        <p:spPr/>
        <p:txBody>
          <a:bodyPr/>
          <a:lstStyle/>
          <a:p>
            <a:fld id="{65544B27-CF0D-4861-9E95-57641F09AF00}" type="slidenum">
              <a:rPr lang="et-EE" smtClean="0"/>
              <a:t>36</a:t>
            </a:fld>
            <a:endParaRPr lang="et-EE"/>
          </a:p>
        </p:txBody>
      </p:sp>
      <p:grpSp>
        <p:nvGrpSpPr>
          <p:cNvPr id="80" name="Group 79"/>
          <p:cNvGrpSpPr/>
          <p:nvPr/>
        </p:nvGrpSpPr>
        <p:grpSpPr>
          <a:xfrm>
            <a:off x="4662633" y="1981498"/>
            <a:ext cx="2892802" cy="619613"/>
            <a:chOff x="7637320" y="2439465"/>
            <a:chExt cx="1239391" cy="619613"/>
          </a:xfrm>
        </p:grpSpPr>
        <p:sp>
          <p:nvSpPr>
            <p:cNvPr id="104" name="Rounded Rectangle 103"/>
            <p:cNvSpPr/>
            <p:nvPr/>
          </p:nvSpPr>
          <p:spPr>
            <a:xfrm>
              <a:off x="7637320" y="2439465"/>
              <a:ext cx="1239391" cy="619613"/>
            </a:xfrm>
            <a:prstGeom prst="roundRect">
              <a:avLst>
                <a:gd name="adj" fmla="val 10000"/>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p:spPr>
          <p:txBody>
            <a:bodyPr/>
            <a:lstStyle/>
            <a:p>
              <a:endParaRPr lang="en-EE"/>
            </a:p>
          </p:txBody>
        </p:sp>
        <p:sp>
          <p:nvSpPr>
            <p:cNvPr id="105" name="Rounded Rectangle 4"/>
            <p:cNvSpPr txBox="1"/>
            <p:nvPr/>
          </p:nvSpPr>
          <p:spPr>
            <a:xfrm>
              <a:off x="7655468" y="2473575"/>
              <a:ext cx="1203095" cy="567355"/>
            </a:xfrm>
            <a:prstGeom prst="rect">
              <a:avLst/>
            </a:prstGeom>
            <a:noFill/>
            <a:ln>
              <a:noFill/>
            </a:ln>
            <a:effectLst/>
          </p:spPr>
          <p:txBody>
            <a:bodyPr spcFirstLastPara="0" vert="horz" wrap="square" lIns="45720" tIns="45720" rIns="45720" bIns="45720" numCol="1" spcCol="1270" anchor="ctr" anchorCtr="0">
              <a:noAutofit/>
            </a:bodyPr>
            <a:lstStyle/>
            <a:p>
              <a:pPr marL="0" marR="0" lvl="0" indent="0" algn="ctr" defTabSz="533400" eaLnBrk="1" fontAlgn="auto" latinLnBrk="0" hangingPunct="1">
                <a:lnSpc>
                  <a:spcPct val="90000"/>
                </a:lnSpc>
                <a:spcBef>
                  <a:spcPct val="0"/>
                </a:spcBef>
                <a:spcAft>
                  <a:spcPct val="35000"/>
                </a:spcAft>
                <a:buClrTx/>
                <a:buSzTx/>
                <a:buFontTx/>
                <a:buNone/>
                <a:tabLst/>
                <a:defRPr/>
              </a:pPr>
              <a:r>
                <a:rPr kumimoji="0" lang="et-EE" sz="1400" b="0" i="0" u="none" strike="noStrike" kern="1200" cap="none" spc="0" normalizeH="0" baseline="0" noProof="0" dirty="0" err="1">
                  <a:ln>
                    <a:noFill/>
                  </a:ln>
                  <a:solidFill>
                    <a:sysClr val="window" lastClr="FFFFFF"/>
                  </a:solidFill>
                  <a:effectLst/>
                  <a:uLnTx/>
                  <a:uFillTx/>
                  <a:latin typeface="Calibri" panose="020F0502020204030204"/>
                  <a:ea typeface="+mn-ea"/>
                  <a:cs typeface="+mn-cs"/>
                </a:rPr>
                <a:t>Chemical</a:t>
              </a:r>
              <a:r>
                <a:rPr kumimoji="0" lang="et-EE" sz="1400" b="0" i="0" u="none" strike="noStrike" kern="1200" cap="none" spc="0" normalizeH="0" baseline="0" noProof="0" dirty="0">
                  <a:ln>
                    <a:noFill/>
                  </a:ln>
                  <a:solidFill>
                    <a:sysClr val="window" lastClr="FFFFFF"/>
                  </a:solidFill>
                  <a:effectLst/>
                  <a:uLnTx/>
                  <a:uFillTx/>
                  <a:latin typeface="Calibri" panose="020F0502020204030204"/>
                  <a:ea typeface="+mn-ea"/>
                  <a:cs typeface="+mn-cs"/>
                </a:rPr>
                <a:t> </a:t>
              </a:r>
              <a:r>
                <a:rPr kumimoji="0" lang="et-EE" sz="1400" b="0" i="0" u="none" strike="noStrike" kern="1200" cap="none" spc="0" normalizeH="0" baseline="0" noProof="0" dirty="0" err="1">
                  <a:ln>
                    <a:noFill/>
                  </a:ln>
                  <a:solidFill>
                    <a:sysClr val="window" lastClr="FFFFFF"/>
                  </a:solidFill>
                  <a:effectLst/>
                  <a:uLnTx/>
                  <a:uFillTx/>
                  <a:latin typeface="Calibri" panose="020F0502020204030204"/>
                  <a:ea typeface="+mn-ea"/>
                  <a:cs typeface="+mn-cs"/>
                </a:rPr>
                <a:t>energy</a:t>
              </a:r>
              <a:r>
                <a:rPr kumimoji="0" lang="et-EE" sz="1400" b="0" i="0" u="none" strike="noStrike" kern="1200" cap="none" spc="0" normalizeH="0" baseline="0" noProof="0" dirty="0">
                  <a:ln>
                    <a:noFill/>
                  </a:ln>
                  <a:solidFill>
                    <a:sysClr val="window" lastClr="FFFFFF"/>
                  </a:solidFill>
                  <a:effectLst/>
                  <a:uLnTx/>
                  <a:uFillTx/>
                  <a:latin typeface="Calibri" panose="020F0502020204030204"/>
                  <a:ea typeface="+mn-ea"/>
                  <a:cs typeface="+mn-cs"/>
                </a:rPr>
                <a:t> </a:t>
              </a:r>
              <a:r>
                <a:rPr kumimoji="0" lang="et-EE" sz="1400" b="0" i="0" u="none" strike="noStrike" kern="1200" cap="none" spc="0" normalizeH="0" baseline="0" noProof="0" dirty="0" err="1">
                  <a:ln>
                    <a:noFill/>
                  </a:ln>
                  <a:solidFill>
                    <a:sysClr val="window" lastClr="FFFFFF"/>
                  </a:solidFill>
                  <a:effectLst/>
                  <a:uLnTx/>
                  <a:uFillTx/>
                  <a:latin typeface="Calibri" panose="020F0502020204030204"/>
                  <a:ea typeface="+mn-ea"/>
                  <a:cs typeface="+mn-cs"/>
                </a:rPr>
                <a:t>storage</a:t>
              </a:r>
              <a:endParaRPr kumimoji="0" lang="en-US" sz="1400" b="0" i="0" u="none" strike="noStrike" kern="1200" cap="none" spc="0" normalizeH="0" baseline="0" noProof="0" dirty="0">
                <a:ln>
                  <a:noFill/>
                </a:ln>
                <a:solidFill>
                  <a:sysClr val="window" lastClr="FFFFFF"/>
                </a:solidFill>
                <a:effectLst/>
                <a:uLnTx/>
                <a:uFillTx/>
                <a:latin typeface="Calibri" panose="020F0502020204030204"/>
                <a:ea typeface="+mn-ea"/>
                <a:cs typeface="+mn-cs"/>
              </a:endParaRPr>
            </a:p>
          </p:txBody>
        </p:sp>
      </p:grpSp>
      <p:sp>
        <p:nvSpPr>
          <p:cNvPr id="81" name="Straight Connector 5"/>
          <p:cNvSpPr/>
          <p:nvPr/>
        </p:nvSpPr>
        <p:spPr>
          <a:xfrm>
            <a:off x="4887753" y="2601112"/>
            <a:ext cx="1221281" cy="247845"/>
          </a:xfrm>
          <a:custGeom>
            <a:avLst/>
            <a:gdLst/>
            <a:ahLst/>
            <a:cxnLst/>
            <a:rect l="0" t="0" r="0" b="0"/>
            <a:pathLst>
              <a:path>
                <a:moveTo>
                  <a:pt x="1221281" y="0"/>
                </a:moveTo>
                <a:lnTo>
                  <a:pt x="1221281" y="123922"/>
                </a:lnTo>
                <a:lnTo>
                  <a:pt x="0" y="123922"/>
                </a:lnTo>
                <a:lnTo>
                  <a:pt x="0" y="247845"/>
                </a:lnTo>
              </a:path>
            </a:pathLst>
          </a:custGeom>
          <a:noFill/>
          <a:ln w="12700" cap="flat" cmpd="sng" algn="ctr">
            <a:solidFill>
              <a:srgbClr val="70AD47">
                <a:hueOff val="0"/>
                <a:satOff val="0"/>
                <a:lumOff val="0"/>
                <a:alphaOff val="0"/>
              </a:srgbClr>
            </a:solidFill>
            <a:prstDash val="solid"/>
            <a:miter lim="800000"/>
          </a:ln>
          <a:effectLst/>
        </p:spPr>
        <p:txBody>
          <a:bodyPr/>
          <a:lstStyle/>
          <a:p>
            <a:endParaRPr lang="en-EE"/>
          </a:p>
        </p:txBody>
      </p:sp>
      <p:grpSp>
        <p:nvGrpSpPr>
          <p:cNvPr id="82" name="Group 81"/>
          <p:cNvGrpSpPr/>
          <p:nvPr/>
        </p:nvGrpSpPr>
        <p:grpSpPr>
          <a:xfrm>
            <a:off x="3740391" y="2867105"/>
            <a:ext cx="2319799" cy="619613"/>
            <a:chOff x="6390797" y="3306924"/>
            <a:chExt cx="1233127" cy="619613"/>
          </a:xfrm>
        </p:grpSpPr>
        <p:sp>
          <p:nvSpPr>
            <p:cNvPr id="102" name="Rounded Rectangle 101"/>
            <p:cNvSpPr/>
            <p:nvPr/>
          </p:nvSpPr>
          <p:spPr>
            <a:xfrm>
              <a:off x="6571024" y="3306924"/>
              <a:ext cx="929420" cy="619613"/>
            </a:xfrm>
            <a:prstGeom prst="roundRect">
              <a:avLst>
                <a:gd name="adj" fmla="val 10000"/>
              </a:avLst>
            </a:prstGeom>
            <a:solidFill>
              <a:srgbClr val="70AD47">
                <a:hueOff val="0"/>
                <a:satOff val="0"/>
                <a:lumOff val="0"/>
                <a:alphaOff val="0"/>
              </a:srgbClr>
            </a:solidFill>
            <a:ln w="12700" cap="flat" cmpd="sng" algn="ctr">
              <a:solidFill>
                <a:sysClr val="window" lastClr="FFFFFF">
                  <a:hueOff val="0"/>
                  <a:satOff val="0"/>
                  <a:lumOff val="0"/>
                  <a:alphaOff val="0"/>
                </a:sysClr>
              </a:solidFill>
              <a:prstDash val="solid"/>
              <a:miter lim="800000"/>
            </a:ln>
            <a:effectLst/>
          </p:spPr>
          <p:txBody>
            <a:bodyPr/>
            <a:lstStyle/>
            <a:p>
              <a:endParaRPr lang="en-EE"/>
            </a:p>
          </p:txBody>
        </p:sp>
        <p:sp>
          <p:nvSpPr>
            <p:cNvPr id="103" name="Rounded Rectangle 7"/>
            <p:cNvSpPr txBox="1"/>
            <p:nvPr/>
          </p:nvSpPr>
          <p:spPr>
            <a:xfrm>
              <a:off x="6390797" y="3325072"/>
              <a:ext cx="1233127" cy="583317"/>
            </a:xfrm>
            <a:prstGeom prst="rect">
              <a:avLst/>
            </a:prstGeom>
            <a:noFill/>
            <a:ln>
              <a:noFill/>
            </a:ln>
            <a:effectLst/>
          </p:spPr>
          <p:txBody>
            <a:bodyPr spcFirstLastPara="0" vert="horz" wrap="square" lIns="45720" tIns="45720" rIns="45720" bIns="45720" numCol="1" spcCol="1270" anchor="ctr" anchorCtr="0">
              <a:noAutofit/>
            </a:bodyPr>
            <a:lstStyle/>
            <a:p>
              <a:pPr marL="0" marR="0" lvl="0" indent="0" algn="ctr" defTabSz="533400" eaLnBrk="1" fontAlgn="auto" latinLnBrk="0" hangingPunct="1">
                <a:lnSpc>
                  <a:spcPct val="90000"/>
                </a:lnSpc>
                <a:spcBef>
                  <a:spcPct val="0"/>
                </a:spcBef>
                <a:spcAft>
                  <a:spcPct val="35000"/>
                </a:spcAft>
                <a:buClrTx/>
                <a:buSzTx/>
                <a:buFontTx/>
                <a:buNone/>
                <a:tabLst/>
                <a:defRPr/>
              </a:pPr>
              <a:r>
                <a:rPr kumimoji="0" lang="et-EE" sz="1300" b="0" i="0" u="none" strike="noStrike" kern="1200" cap="none" spc="0" normalizeH="0" baseline="0" noProof="0" dirty="0" err="1">
                  <a:ln>
                    <a:noFill/>
                  </a:ln>
                  <a:solidFill>
                    <a:sysClr val="window" lastClr="FFFFFF"/>
                  </a:solidFill>
                  <a:effectLst/>
                  <a:uLnTx/>
                  <a:uFillTx/>
                  <a:latin typeface="Calibri" panose="020F0502020204030204"/>
                  <a:ea typeface="+mn-ea"/>
                  <a:cs typeface="+mn-cs"/>
                </a:rPr>
                <a:t>Electrochemical</a:t>
              </a:r>
              <a:endParaRPr kumimoji="0" lang="et-EE" sz="1300" b="0" i="0" u="none" strike="noStrike" kern="1200" cap="none" spc="0" normalizeH="0" baseline="0" noProof="0" dirty="0">
                <a:ln>
                  <a:noFill/>
                </a:ln>
                <a:solidFill>
                  <a:sysClr val="window" lastClr="FFFFFF"/>
                </a:solidFill>
                <a:effectLst/>
                <a:uLnTx/>
                <a:uFillTx/>
                <a:latin typeface="Calibri" panose="020F0502020204030204"/>
                <a:ea typeface="+mn-ea"/>
                <a:cs typeface="+mn-cs"/>
              </a:endParaRPr>
            </a:p>
            <a:p>
              <a:pPr marL="0" marR="0" lvl="0" indent="0" algn="ctr" defTabSz="533400" eaLnBrk="1" fontAlgn="auto" latinLnBrk="0" hangingPunct="1">
                <a:lnSpc>
                  <a:spcPct val="90000"/>
                </a:lnSpc>
                <a:spcBef>
                  <a:spcPct val="0"/>
                </a:spcBef>
                <a:spcAft>
                  <a:spcPct val="35000"/>
                </a:spcAft>
                <a:buClrTx/>
                <a:buSzTx/>
                <a:buFontTx/>
                <a:buNone/>
                <a:tabLst/>
                <a:defRPr/>
              </a:pPr>
              <a:r>
                <a:rPr kumimoji="0" lang="et-EE" sz="1300" b="0" i="0" u="none" strike="noStrike" kern="1200" cap="none" spc="0" normalizeH="0" baseline="0" noProof="0" dirty="0">
                  <a:ln>
                    <a:noFill/>
                  </a:ln>
                  <a:solidFill>
                    <a:sysClr val="window" lastClr="FFFFFF"/>
                  </a:solidFill>
                  <a:effectLst/>
                  <a:uLnTx/>
                  <a:uFillTx/>
                  <a:latin typeface="Calibri" panose="020F0502020204030204"/>
                  <a:ea typeface="+mn-ea"/>
                  <a:cs typeface="+mn-cs"/>
                </a:rPr>
                <a:t> </a:t>
              </a:r>
              <a:r>
                <a:rPr kumimoji="0" lang="et-EE" sz="1300" b="0" i="0" u="none" strike="noStrike" kern="1200" cap="none" spc="0" normalizeH="0" baseline="0" noProof="0" dirty="0" err="1">
                  <a:ln>
                    <a:noFill/>
                  </a:ln>
                  <a:solidFill>
                    <a:sysClr val="window" lastClr="FFFFFF"/>
                  </a:solidFill>
                  <a:effectLst/>
                  <a:uLnTx/>
                  <a:uFillTx/>
                  <a:latin typeface="Calibri" panose="020F0502020204030204"/>
                  <a:ea typeface="+mn-ea"/>
                  <a:cs typeface="+mn-cs"/>
                </a:rPr>
                <a:t>energy</a:t>
              </a:r>
              <a:r>
                <a:rPr kumimoji="0" lang="et-EE" sz="1300" b="0" i="0" u="none" strike="noStrike" kern="1200" cap="none" spc="0" normalizeH="0" baseline="0" noProof="0" dirty="0">
                  <a:ln>
                    <a:noFill/>
                  </a:ln>
                  <a:solidFill>
                    <a:sysClr val="window" lastClr="FFFFFF"/>
                  </a:solidFill>
                  <a:effectLst/>
                  <a:uLnTx/>
                  <a:uFillTx/>
                  <a:latin typeface="Calibri" panose="020F0502020204030204"/>
                  <a:ea typeface="+mn-ea"/>
                  <a:cs typeface="+mn-cs"/>
                </a:rPr>
                <a:t> </a:t>
              </a:r>
              <a:r>
                <a:rPr kumimoji="0" lang="et-EE" sz="1300" b="0" i="0" u="none" strike="noStrike" kern="1200" cap="none" spc="0" normalizeH="0" baseline="0" noProof="0" dirty="0" err="1">
                  <a:ln>
                    <a:noFill/>
                  </a:ln>
                  <a:solidFill>
                    <a:sysClr val="window" lastClr="FFFFFF"/>
                  </a:solidFill>
                  <a:effectLst/>
                  <a:uLnTx/>
                  <a:uFillTx/>
                  <a:latin typeface="Calibri" panose="020F0502020204030204"/>
                  <a:ea typeface="+mn-ea"/>
                  <a:cs typeface="+mn-cs"/>
                </a:rPr>
                <a:t>storage</a:t>
              </a:r>
              <a:endParaRPr kumimoji="0" lang="en-US" sz="1300" b="0" i="0" u="none" strike="noStrike" kern="1200" cap="none" spc="0" normalizeH="0" baseline="0" noProof="0" dirty="0">
                <a:ln>
                  <a:noFill/>
                </a:ln>
                <a:solidFill>
                  <a:sysClr val="window" lastClr="FFFFFF"/>
                </a:solidFill>
                <a:effectLst/>
                <a:uLnTx/>
                <a:uFillTx/>
                <a:latin typeface="Calibri" panose="020F0502020204030204"/>
                <a:ea typeface="+mn-ea"/>
                <a:cs typeface="+mn-cs"/>
              </a:endParaRPr>
            </a:p>
          </p:txBody>
        </p:sp>
      </p:grpSp>
      <p:sp>
        <p:nvSpPr>
          <p:cNvPr id="83" name="Straight Connector 8"/>
          <p:cNvSpPr/>
          <p:nvPr/>
        </p:nvSpPr>
        <p:spPr>
          <a:xfrm>
            <a:off x="4842033" y="3468572"/>
            <a:ext cx="91440" cy="247845"/>
          </a:xfrm>
          <a:custGeom>
            <a:avLst/>
            <a:gdLst/>
            <a:ahLst/>
            <a:cxnLst/>
            <a:rect l="0" t="0" r="0" b="0"/>
            <a:pathLst>
              <a:path>
                <a:moveTo>
                  <a:pt x="45720" y="0"/>
                </a:moveTo>
                <a:lnTo>
                  <a:pt x="45720" y="247845"/>
                </a:lnTo>
              </a:path>
            </a:pathLst>
          </a:custGeom>
          <a:noFill/>
          <a:ln w="12700" cap="flat" cmpd="sng" algn="ctr">
            <a:solidFill>
              <a:srgbClr val="5B9BD5">
                <a:hueOff val="0"/>
                <a:satOff val="0"/>
                <a:lumOff val="0"/>
                <a:alphaOff val="0"/>
              </a:srgbClr>
            </a:solidFill>
            <a:prstDash val="solid"/>
            <a:miter lim="800000"/>
          </a:ln>
          <a:effectLst/>
        </p:spPr>
        <p:txBody>
          <a:bodyPr/>
          <a:lstStyle/>
          <a:p>
            <a:endParaRPr lang="en-EE"/>
          </a:p>
        </p:txBody>
      </p:sp>
      <p:grpSp>
        <p:nvGrpSpPr>
          <p:cNvPr id="84" name="Group 83"/>
          <p:cNvGrpSpPr/>
          <p:nvPr/>
        </p:nvGrpSpPr>
        <p:grpSpPr>
          <a:xfrm>
            <a:off x="3813489" y="3675340"/>
            <a:ext cx="2173610" cy="1228045"/>
            <a:chOff x="6544954" y="4174383"/>
            <a:chExt cx="981561" cy="1160084"/>
          </a:xfrm>
        </p:grpSpPr>
        <p:sp>
          <p:nvSpPr>
            <p:cNvPr id="100" name="Rounded Rectangle 99"/>
            <p:cNvSpPr/>
            <p:nvPr/>
          </p:nvSpPr>
          <p:spPr>
            <a:xfrm>
              <a:off x="6544954" y="4174383"/>
              <a:ext cx="981561" cy="1160084"/>
            </a:xfrm>
            <a:prstGeom prst="roundRect">
              <a:avLst>
                <a:gd name="adj" fmla="val 10000"/>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p:spPr>
          <p:txBody>
            <a:bodyPr/>
            <a:lstStyle/>
            <a:p>
              <a:endParaRPr lang="en-EE"/>
            </a:p>
          </p:txBody>
        </p:sp>
        <p:sp>
          <p:nvSpPr>
            <p:cNvPr id="101" name="Rounded Rectangle 10"/>
            <p:cNvSpPr txBox="1"/>
            <p:nvPr/>
          </p:nvSpPr>
          <p:spPr>
            <a:xfrm>
              <a:off x="6615439" y="4203132"/>
              <a:ext cx="839182" cy="1102586"/>
            </a:xfrm>
            <a:prstGeom prst="rect">
              <a:avLst/>
            </a:prstGeom>
            <a:noFill/>
            <a:ln>
              <a:noFill/>
            </a:ln>
            <a:effectLst/>
          </p:spPr>
          <p:txBody>
            <a:bodyPr spcFirstLastPara="0" vert="horz" wrap="square" lIns="45720" tIns="45720" rIns="45720" bIns="45720" numCol="1" spcCol="1270" anchor="ctr" anchorCtr="0">
              <a:noAutofit/>
            </a:bodyPr>
            <a:lstStyle/>
            <a:p>
              <a:pPr marL="0" marR="0" lvl="0" indent="0" algn="ctr" defTabSz="533400" eaLnBrk="1" fontAlgn="auto" latinLnBrk="0" hangingPunct="1">
                <a:lnSpc>
                  <a:spcPct val="90000"/>
                </a:lnSpc>
                <a:spcBef>
                  <a:spcPct val="0"/>
                </a:spcBef>
                <a:spcAft>
                  <a:spcPct val="35000"/>
                </a:spcAft>
                <a:buClrTx/>
                <a:buSzTx/>
                <a:buFontTx/>
                <a:buNone/>
                <a:tabLst/>
                <a:defRPr/>
              </a:pPr>
              <a:r>
                <a:rPr kumimoji="0" lang="ru-RU" sz="1300" b="0" i="0" u="none" strike="noStrike" kern="1200" cap="none" spc="0" normalizeH="0" baseline="0" noProof="0" dirty="0">
                  <a:ln>
                    <a:noFill/>
                  </a:ln>
                  <a:solidFill>
                    <a:sysClr val="window" lastClr="FFFFFF"/>
                  </a:solidFill>
                  <a:effectLst/>
                  <a:uLnTx/>
                  <a:uFillTx/>
                  <a:latin typeface="Calibri" panose="020F0502020204030204"/>
                  <a:ea typeface="+mn-ea"/>
                  <a:cs typeface="+mn-cs"/>
                </a:rPr>
                <a:t>*</a:t>
              </a:r>
              <a:r>
                <a:rPr kumimoji="0" lang="lv-LV" sz="1300" b="0" i="0" u="none" strike="noStrike" kern="1200" cap="none" spc="0" normalizeH="0" baseline="0" noProof="0" dirty="0" err="1">
                  <a:ln>
                    <a:noFill/>
                  </a:ln>
                  <a:solidFill>
                    <a:sysClr val="window" lastClr="FFFFFF"/>
                  </a:solidFill>
                  <a:effectLst/>
                  <a:uLnTx/>
                  <a:uFillTx/>
                  <a:latin typeface="Calibri" panose="020F0502020204030204"/>
                  <a:ea typeface="+mn-ea"/>
                  <a:cs typeface="+mn-cs"/>
                </a:rPr>
                <a:t>Batteries</a:t>
              </a:r>
              <a:r>
                <a:rPr kumimoji="0" lang="lv-LV" sz="1300" b="0" i="0" u="none" strike="noStrike" kern="1200" cap="none" spc="0" normalizeH="0" baseline="0" noProof="0" dirty="0">
                  <a:ln>
                    <a:noFill/>
                  </a:ln>
                  <a:solidFill>
                    <a:sysClr val="window" lastClr="FFFFFF"/>
                  </a:solidFill>
                  <a:effectLst/>
                  <a:uLnTx/>
                  <a:uFillTx/>
                  <a:latin typeface="Calibri" panose="020F0502020204030204"/>
                  <a:ea typeface="+mn-ea"/>
                  <a:cs typeface="+mn-cs"/>
                </a:rPr>
                <a:t> (</a:t>
              </a:r>
              <a:r>
                <a:rPr kumimoji="0" lang="et-EE" sz="1300" b="0" i="0" u="none" strike="noStrike" kern="1200" cap="none" spc="0" normalizeH="0" baseline="0" noProof="0" dirty="0">
                  <a:ln>
                    <a:noFill/>
                  </a:ln>
                  <a:solidFill>
                    <a:sysClr val="window" lastClr="FFFFFF"/>
                  </a:solidFill>
                  <a:effectLst/>
                  <a:uLnTx/>
                  <a:uFillTx/>
                  <a:latin typeface="Calibri" panose="020F0502020204030204"/>
                  <a:ea typeface="+mn-ea"/>
                  <a:cs typeface="+mn-cs"/>
                </a:rPr>
                <a:t>Lead-</a:t>
              </a:r>
              <a:r>
                <a:rPr kumimoji="0" lang="et-EE" sz="1300" b="0" i="0" u="none" strike="noStrike" kern="1200" cap="none" spc="0" normalizeH="0" baseline="0" noProof="0" dirty="0" err="1">
                  <a:ln>
                    <a:noFill/>
                  </a:ln>
                  <a:solidFill>
                    <a:sysClr val="window" lastClr="FFFFFF"/>
                  </a:solidFill>
                  <a:effectLst/>
                  <a:uLnTx/>
                  <a:uFillTx/>
                  <a:latin typeface="Calibri" panose="020F0502020204030204"/>
                  <a:ea typeface="+mn-ea"/>
                  <a:cs typeface="+mn-cs"/>
                </a:rPr>
                <a:t>Acid</a:t>
              </a:r>
              <a:r>
                <a:rPr kumimoji="0" lang="et-EE" sz="1300" b="0" i="0" u="none" strike="noStrike" kern="1200" cap="none" spc="0" normalizeH="0" baseline="0" noProof="0" dirty="0">
                  <a:ln>
                    <a:noFill/>
                  </a:ln>
                  <a:solidFill>
                    <a:sysClr val="window" lastClr="FFFFFF"/>
                  </a:solidFill>
                  <a:effectLst/>
                  <a:uLnTx/>
                  <a:uFillTx/>
                  <a:latin typeface="Calibri" panose="020F0502020204030204"/>
                  <a:ea typeface="+mn-ea"/>
                  <a:cs typeface="+mn-cs"/>
                </a:rPr>
                <a:t>,</a:t>
              </a:r>
              <a:r>
                <a:rPr kumimoji="0" lang="et-EE" sz="1300" b="0" i="0" u="none" strike="noStrike" kern="1200" cap="none" spc="0" normalizeH="0" noProof="0" dirty="0">
                  <a:ln>
                    <a:noFill/>
                  </a:ln>
                  <a:solidFill>
                    <a:sysClr val="window" lastClr="FFFFFF"/>
                  </a:solidFill>
                  <a:effectLst/>
                  <a:uLnTx/>
                  <a:uFillTx/>
                  <a:latin typeface="Calibri" panose="020F0502020204030204"/>
                  <a:ea typeface="+mn-ea"/>
                  <a:cs typeface="+mn-cs"/>
                </a:rPr>
                <a:t> </a:t>
              </a:r>
              <a:r>
                <a:rPr kumimoji="0" lang="et-EE" sz="1300" b="0" i="0" u="none" strike="noStrike" kern="1200" cap="none" spc="0" normalizeH="0" baseline="0" noProof="0" dirty="0" err="1">
                  <a:ln>
                    <a:noFill/>
                  </a:ln>
                  <a:solidFill>
                    <a:sysClr val="window" lastClr="FFFFFF"/>
                  </a:solidFill>
                  <a:effectLst/>
                  <a:uLnTx/>
                  <a:uFillTx/>
                  <a:latin typeface="Calibri" panose="020F0502020204030204"/>
                  <a:ea typeface="+mn-ea"/>
                  <a:cs typeface="+mn-cs"/>
                </a:rPr>
                <a:t>Lithium</a:t>
              </a:r>
              <a:r>
                <a:rPr lang="et-EE" sz="1300" dirty="0">
                  <a:solidFill>
                    <a:sysClr val="window" lastClr="FFFFFF"/>
                  </a:solidFill>
                  <a:latin typeface="Calibri" panose="020F0502020204030204"/>
                </a:rPr>
                <a:t>, </a:t>
              </a:r>
              <a:r>
                <a:rPr kumimoji="0" lang="et-EE" sz="1300" b="0" i="0" u="none" strike="noStrike" kern="1200" cap="none" spc="0" normalizeH="0" baseline="0" noProof="0" dirty="0" err="1">
                  <a:ln>
                    <a:noFill/>
                  </a:ln>
                  <a:solidFill>
                    <a:sysClr val="window" lastClr="FFFFFF"/>
                  </a:solidFill>
                  <a:effectLst/>
                  <a:uLnTx/>
                  <a:uFillTx/>
                  <a:latin typeface="Calibri" panose="020F0502020204030204"/>
                  <a:ea typeface="+mn-ea"/>
                  <a:cs typeface="+mn-cs"/>
                </a:rPr>
                <a:t>Lithium-Ion</a:t>
              </a:r>
              <a:r>
                <a:rPr kumimoji="0" lang="et-EE" sz="1300" b="0" i="0" u="none" strike="noStrike" kern="1200" cap="none" spc="0" normalizeH="0" baseline="0" noProof="0" dirty="0">
                  <a:ln>
                    <a:noFill/>
                  </a:ln>
                  <a:solidFill>
                    <a:sysClr val="window" lastClr="FFFFFF"/>
                  </a:solidFill>
                  <a:effectLst/>
                  <a:uLnTx/>
                  <a:uFillTx/>
                  <a:latin typeface="Calibri" panose="020F0502020204030204"/>
                  <a:ea typeface="+mn-ea"/>
                  <a:cs typeface="+mn-cs"/>
                </a:rPr>
                <a:t>)</a:t>
              </a:r>
            </a:p>
            <a:p>
              <a:pPr marL="0" marR="0" lvl="0" indent="0" algn="ctr" defTabSz="533400" eaLnBrk="1" fontAlgn="auto" latinLnBrk="0" hangingPunct="1">
                <a:lnSpc>
                  <a:spcPct val="90000"/>
                </a:lnSpc>
                <a:spcBef>
                  <a:spcPct val="0"/>
                </a:spcBef>
                <a:spcAft>
                  <a:spcPct val="35000"/>
                </a:spcAft>
                <a:buClrTx/>
                <a:buSzTx/>
                <a:buFontTx/>
                <a:buNone/>
                <a:tabLst/>
                <a:defRPr/>
              </a:pPr>
              <a:r>
                <a:rPr kumimoji="0" lang="et-EE" sz="1300" b="0" i="0" u="none" strike="noStrike" kern="1200" cap="none" spc="0" normalizeH="0" baseline="0" noProof="0" dirty="0">
                  <a:ln>
                    <a:noFill/>
                  </a:ln>
                  <a:solidFill>
                    <a:sysClr val="window" lastClr="FFFFFF"/>
                  </a:solidFill>
                  <a:effectLst/>
                  <a:uLnTx/>
                  <a:uFillTx/>
                  <a:latin typeface="Calibri" panose="020F0502020204030204"/>
                  <a:ea typeface="+mn-ea"/>
                  <a:cs typeface="+mn-cs"/>
                </a:rPr>
                <a:t> *</a:t>
              </a:r>
              <a:r>
                <a:rPr kumimoji="0" lang="et-EE" sz="1300" b="0" i="0" u="none" strike="noStrike" kern="1200" cap="none" spc="0" normalizeH="0" baseline="0" noProof="0" dirty="0" err="1">
                  <a:ln>
                    <a:noFill/>
                  </a:ln>
                  <a:solidFill>
                    <a:sysClr val="window" lastClr="FFFFFF"/>
                  </a:solidFill>
                  <a:effectLst/>
                  <a:uLnTx/>
                  <a:uFillTx/>
                  <a:latin typeface="Calibri" panose="020F0502020204030204"/>
                  <a:ea typeface="+mn-ea"/>
                  <a:cs typeface="+mn-cs"/>
                </a:rPr>
                <a:t>Fuel</a:t>
              </a:r>
              <a:r>
                <a:rPr kumimoji="0" lang="et-EE" sz="1300" b="0" i="0" u="none" strike="noStrike" kern="1200" cap="none" spc="0" normalizeH="0" baseline="0" noProof="0" dirty="0">
                  <a:ln>
                    <a:noFill/>
                  </a:ln>
                  <a:solidFill>
                    <a:sysClr val="window" lastClr="FFFFFF"/>
                  </a:solidFill>
                  <a:effectLst/>
                  <a:uLnTx/>
                  <a:uFillTx/>
                  <a:latin typeface="Calibri" panose="020F0502020204030204"/>
                  <a:ea typeface="+mn-ea"/>
                  <a:cs typeface="+mn-cs"/>
                </a:rPr>
                <a:t> </a:t>
              </a:r>
              <a:r>
                <a:rPr kumimoji="0" lang="et-EE" sz="1300" b="0" i="0" u="none" strike="noStrike" kern="1200" cap="none" spc="0" normalizeH="0" baseline="0" noProof="0" dirty="0" err="1">
                  <a:ln>
                    <a:noFill/>
                  </a:ln>
                  <a:solidFill>
                    <a:sysClr val="window" lastClr="FFFFFF"/>
                  </a:solidFill>
                  <a:effectLst/>
                  <a:uLnTx/>
                  <a:uFillTx/>
                  <a:latin typeface="Calibri" panose="020F0502020204030204"/>
                  <a:ea typeface="+mn-ea"/>
                  <a:cs typeface="+mn-cs"/>
                </a:rPr>
                <a:t>Cells</a:t>
              </a:r>
              <a:endParaRPr kumimoji="0" lang="et-EE" sz="1300" b="0" i="0" u="none" strike="noStrike" kern="1200" cap="none" spc="0" normalizeH="0" baseline="0" noProof="0" dirty="0">
                <a:ln>
                  <a:noFill/>
                </a:ln>
                <a:solidFill>
                  <a:sysClr val="window" lastClr="FFFFFF"/>
                </a:solidFill>
                <a:effectLst/>
                <a:uLnTx/>
                <a:uFillTx/>
                <a:latin typeface="Calibri" panose="020F0502020204030204"/>
                <a:ea typeface="+mn-ea"/>
                <a:cs typeface="+mn-cs"/>
              </a:endParaRPr>
            </a:p>
            <a:p>
              <a:pPr marL="0" marR="0" lvl="0" indent="0" algn="ctr" defTabSz="533400" eaLnBrk="1" fontAlgn="auto" latinLnBrk="0" hangingPunct="1">
                <a:lnSpc>
                  <a:spcPct val="90000"/>
                </a:lnSpc>
                <a:spcBef>
                  <a:spcPct val="0"/>
                </a:spcBef>
                <a:spcAft>
                  <a:spcPct val="35000"/>
                </a:spcAft>
                <a:buClrTx/>
                <a:buSzTx/>
                <a:buFontTx/>
                <a:buNone/>
                <a:tabLst/>
                <a:defRPr/>
              </a:pPr>
              <a:r>
                <a:rPr kumimoji="0" lang="et-EE" sz="1300" b="0" i="0" u="none" strike="noStrike" kern="1200" cap="none" spc="0" normalizeH="0" baseline="0" noProof="0" dirty="0">
                  <a:ln>
                    <a:noFill/>
                  </a:ln>
                  <a:solidFill>
                    <a:sysClr val="window" lastClr="FFFFFF"/>
                  </a:solidFill>
                  <a:effectLst/>
                  <a:uLnTx/>
                  <a:uFillTx/>
                  <a:latin typeface="Calibri" panose="020F0502020204030204"/>
                  <a:ea typeface="+mn-ea"/>
                  <a:cs typeface="+mn-cs"/>
                </a:rPr>
                <a:t>* Flow </a:t>
              </a:r>
              <a:r>
                <a:rPr kumimoji="0" lang="et-EE" sz="1300" b="0" i="0" u="none" strike="noStrike" kern="1200" cap="none" spc="0" normalizeH="0" baseline="0" noProof="0" dirty="0" err="1">
                  <a:ln>
                    <a:noFill/>
                  </a:ln>
                  <a:solidFill>
                    <a:sysClr val="window" lastClr="FFFFFF"/>
                  </a:solidFill>
                  <a:effectLst/>
                  <a:uLnTx/>
                  <a:uFillTx/>
                  <a:latin typeface="Calibri" panose="020F0502020204030204"/>
                  <a:ea typeface="+mn-ea"/>
                  <a:cs typeface="+mn-cs"/>
                </a:rPr>
                <a:t>Batteries</a:t>
              </a:r>
              <a:endParaRPr kumimoji="0" lang="en-US" sz="1300" b="0" i="0" u="none" strike="noStrike" kern="1200" cap="none" spc="0" normalizeH="0" baseline="0" noProof="0" dirty="0">
                <a:ln>
                  <a:noFill/>
                </a:ln>
                <a:solidFill>
                  <a:sysClr val="window" lastClr="FFFFFF"/>
                </a:solidFill>
                <a:effectLst/>
                <a:uLnTx/>
                <a:uFillTx/>
                <a:latin typeface="Calibri" panose="020F0502020204030204"/>
                <a:ea typeface="+mn-ea"/>
                <a:cs typeface="+mn-cs"/>
              </a:endParaRPr>
            </a:p>
          </p:txBody>
        </p:sp>
      </p:grpSp>
      <p:sp>
        <p:nvSpPr>
          <p:cNvPr id="88" name="Straight Connector 16"/>
          <p:cNvSpPr/>
          <p:nvPr/>
        </p:nvSpPr>
        <p:spPr>
          <a:xfrm>
            <a:off x="6109035" y="2601112"/>
            <a:ext cx="1221281" cy="247845"/>
          </a:xfrm>
          <a:custGeom>
            <a:avLst/>
            <a:gdLst/>
            <a:ahLst/>
            <a:cxnLst/>
            <a:rect l="0" t="0" r="0" b="0"/>
            <a:pathLst>
              <a:path>
                <a:moveTo>
                  <a:pt x="0" y="0"/>
                </a:moveTo>
                <a:lnTo>
                  <a:pt x="0" y="123922"/>
                </a:lnTo>
                <a:lnTo>
                  <a:pt x="1221281" y="123922"/>
                </a:lnTo>
                <a:lnTo>
                  <a:pt x="1221281" y="247845"/>
                </a:lnTo>
              </a:path>
            </a:pathLst>
          </a:custGeom>
          <a:noFill/>
          <a:ln w="12700" cap="flat" cmpd="sng" algn="ctr">
            <a:solidFill>
              <a:srgbClr val="70AD47">
                <a:hueOff val="0"/>
                <a:satOff val="0"/>
                <a:lumOff val="0"/>
                <a:alphaOff val="0"/>
              </a:srgbClr>
            </a:solidFill>
            <a:prstDash val="solid"/>
            <a:miter lim="800000"/>
          </a:ln>
          <a:effectLst/>
        </p:spPr>
        <p:txBody>
          <a:bodyPr/>
          <a:lstStyle/>
          <a:p>
            <a:endParaRPr lang="en-EE"/>
          </a:p>
        </p:txBody>
      </p:sp>
      <p:grpSp>
        <p:nvGrpSpPr>
          <p:cNvPr id="89" name="Group 88"/>
          <p:cNvGrpSpPr/>
          <p:nvPr/>
        </p:nvGrpSpPr>
        <p:grpSpPr>
          <a:xfrm>
            <a:off x="6393056" y="2848957"/>
            <a:ext cx="1874520" cy="619613"/>
            <a:chOff x="9013588" y="3306924"/>
            <a:chExt cx="929420" cy="619613"/>
          </a:xfrm>
        </p:grpSpPr>
        <p:sp>
          <p:nvSpPr>
            <p:cNvPr id="94" name="Rounded Rectangle 93"/>
            <p:cNvSpPr/>
            <p:nvPr/>
          </p:nvSpPr>
          <p:spPr>
            <a:xfrm>
              <a:off x="9013588" y="3306924"/>
              <a:ext cx="929420" cy="619613"/>
            </a:xfrm>
            <a:prstGeom prst="roundRect">
              <a:avLst>
                <a:gd name="adj" fmla="val 10000"/>
              </a:avLst>
            </a:prstGeom>
            <a:solidFill>
              <a:srgbClr val="70AD47">
                <a:hueOff val="0"/>
                <a:satOff val="0"/>
                <a:lumOff val="0"/>
                <a:alphaOff val="0"/>
              </a:srgbClr>
            </a:solidFill>
            <a:ln w="12700" cap="flat" cmpd="sng" algn="ctr">
              <a:solidFill>
                <a:sysClr val="window" lastClr="FFFFFF">
                  <a:hueOff val="0"/>
                  <a:satOff val="0"/>
                  <a:lumOff val="0"/>
                  <a:alphaOff val="0"/>
                </a:sysClr>
              </a:solidFill>
              <a:prstDash val="solid"/>
              <a:miter lim="800000"/>
            </a:ln>
            <a:effectLst/>
          </p:spPr>
          <p:txBody>
            <a:bodyPr/>
            <a:lstStyle/>
            <a:p>
              <a:endParaRPr lang="en-EE"/>
            </a:p>
          </p:txBody>
        </p:sp>
        <p:sp>
          <p:nvSpPr>
            <p:cNvPr id="95" name="Rounded Rectangle 18"/>
            <p:cNvSpPr txBox="1"/>
            <p:nvPr/>
          </p:nvSpPr>
          <p:spPr>
            <a:xfrm>
              <a:off x="9031736" y="3325072"/>
              <a:ext cx="893124" cy="583317"/>
            </a:xfrm>
            <a:prstGeom prst="rect">
              <a:avLst/>
            </a:prstGeom>
            <a:noFill/>
            <a:ln>
              <a:noFill/>
            </a:ln>
            <a:effectLst/>
          </p:spPr>
          <p:txBody>
            <a:bodyPr spcFirstLastPara="0" vert="horz" wrap="square" lIns="45720" tIns="45720" rIns="45720" bIns="45720" numCol="1" spcCol="1270" anchor="ctr" anchorCtr="0">
              <a:noAutofit/>
            </a:bodyPr>
            <a:lstStyle/>
            <a:p>
              <a:pPr marL="0" marR="0" lvl="0" indent="0" algn="ctr" defTabSz="533400" eaLnBrk="1" fontAlgn="auto" latinLnBrk="0" hangingPunct="1">
                <a:lnSpc>
                  <a:spcPct val="90000"/>
                </a:lnSpc>
                <a:spcBef>
                  <a:spcPct val="0"/>
                </a:spcBef>
                <a:spcAft>
                  <a:spcPct val="35000"/>
                </a:spcAft>
                <a:buClrTx/>
                <a:buSzTx/>
                <a:buFontTx/>
                <a:buNone/>
                <a:tabLst/>
                <a:defRPr/>
              </a:pPr>
              <a:r>
                <a:rPr kumimoji="0" lang="et-EE" sz="1300" b="0" i="0" u="none" strike="noStrike" kern="1200" cap="none" spc="0" normalizeH="0" baseline="0" noProof="0" dirty="0" err="1">
                  <a:ln>
                    <a:noFill/>
                  </a:ln>
                  <a:solidFill>
                    <a:sysClr val="window" lastClr="FFFFFF"/>
                  </a:solidFill>
                  <a:effectLst/>
                  <a:uLnTx/>
                  <a:uFillTx/>
                  <a:latin typeface="Calibri" panose="020F0502020204030204"/>
                  <a:ea typeface="+mn-ea"/>
                  <a:cs typeface="+mn-cs"/>
                </a:rPr>
                <a:t>Thermochemical</a:t>
              </a:r>
              <a:r>
                <a:rPr kumimoji="0" lang="et-EE" sz="1300" b="0" i="0" u="none" strike="noStrike" kern="1200" cap="none" spc="0" normalizeH="0" baseline="0" noProof="0" dirty="0">
                  <a:ln>
                    <a:noFill/>
                  </a:ln>
                  <a:solidFill>
                    <a:sysClr val="window" lastClr="FFFFFF"/>
                  </a:solidFill>
                  <a:effectLst/>
                  <a:uLnTx/>
                  <a:uFillTx/>
                  <a:latin typeface="Calibri" panose="020F0502020204030204"/>
                  <a:ea typeface="+mn-ea"/>
                  <a:cs typeface="+mn-cs"/>
                </a:rPr>
                <a:t> </a:t>
              </a:r>
              <a:r>
                <a:rPr kumimoji="0" lang="et-EE" sz="1300" b="0" i="0" u="none" strike="noStrike" kern="1200" cap="none" spc="0" normalizeH="0" baseline="0" noProof="0" dirty="0" err="1">
                  <a:ln>
                    <a:noFill/>
                  </a:ln>
                  <a:solidFill>
                    <a:sysClr val="window" lastClr="FFFFFF"/>
                  </a:solidFill>
                  <a:effectLst/>
                  <a:uLnTx/>
                  <a:uFillTx/>
                  <a:latin typeface="Calibri" panose="020F0502020204030204"/>
                  <a:ea typeface="+mn-ea"/>
                  <a:cs typeface="+mn-cs"/>
                </a:rPr>
                <a:t>energy</a:t>
              </a:r>
              <a:r>
                <a:rPr kumimoji="0" lang="et-EE" sz="1300" b="0" i="0" u="none" strike="noStrike" kern="1200" cap="none" spc="0" normalizeH="0" baseline="0" noProof="0" dirty="0">
                  <a:ln>
                    <a:noFill/>
                  </a:ln>
                  <a:solidFill>
                    <a:sysClr val="window" lastClr="FFFFFF"/>
                  </a:solidFill>
                  <a:effectLst/>
                  <a:uLnTx/>
                  <a:uFillTx/>
                  <a:latin typeface="Calibri" panose="020F0502020204030204"/>
                  <a:ea typeface="+mn-ea"/>
                  <a:cs typeface="+mn-cs"/>
                </a:rPr>
                <a:t> </a:t>
              </a:r>
              <a:r>
                <a:rPr kumimoji="0" lang="et-EE" sz="1300" b="0" i="0" u="none" strike="noStrike" kern="1200" cap="none" spc="0" normalizeH="0" baseline="0" noProof="0" dirty="0" err="1">
                  <a:ln>
                    <a:noFill/>
                  </a:ln>
                  <a:solidFill>
                    <a:sysClr val="window" lastClr="FFFFFF"/>
                  </a:solidFill>
                  <a:effectLst/>
                  <a:uLnTx/>
                  <a:uFillTx/>
                  <a:latin typeface="Calibri" panose="020F0502020204030204"/>
                  <a:ea typeface="+mn-ea"/>
                  <a:cs typeface="+mn-cs"/>
                </a:rPr>
                <a:t>storage</a:t>
              </a:r>
              <a:endParaRPr kumimoji="0" lang="en-US" sz="1300" b="0" i="0" u="none" strike="noStrike" kern="1200" cap="none" spc="0" normalizeH="0" baseline="0" noProof="0" dirty="0">
                <a:ln>
                  <a:noFill/>
                </a:ln>
                <a:solidFill>
                  <a:sysClr val="window" lastClr="FFFFFF"/>
                </a:solidFill>
                <a:effectLst/>
                <a:uLnTx/>
                <a:uFillTx/>
                <a:latin typeface="Calibri" panose="020F0502020204030204"/>
                <a:ea typeface="+mn-ea"/>
                <a:cs typeface="+mn-cs"/>
              </a:endParaRPr>
            </a:p>
          </p:txBody>
        </p:sp>
      </p:grpSp>
      <p:sp>
        <p:nvSpPr>
          <p:cNvPr id="90" name="Straight Connector 19"/>
          <p:cNvSpPr/>
          <p:nvPr/>
        </p:nvSpPr>
        <p:spPr>
          <a:xfrm>
            <a:off x="7330316" y="3450422"/>
            <a:ext cx="91440" cy="732008"/>
          </a:xfrm>
          <a:custGeom>
            <a:avLst/>
            <a:gdLst/>
            <a:ahLst/>
            <a:cxnLst/>
            <a:rect l="0" t="0" r="0" b="0"/>
            <a:pathLst>
              <a:path>
                <a:moveTo>
                  <a:pt x="45720" y="0"/>
                </a:moveTo>
                <a:lnTo>
                  <a:pt x="45720" y="247845"/>
                </a:lnTo>
              </a:path>
            </a:pathLst>
          </a:custGeom>
          <a:noFill/>
          <a:ln w="12700" cap="flat" cmpd="sng" algn="ctr">
            <a:solidFill>
              <a:srgbClr val="5B9BD5">
                <a:hueOff val="0"/>
                <a:satOff val="0"/>
                <a:lumOff val="0"/>
                <a:alphaOff val="0"/>
              </a:srgbClr>
            </a:solidFill>
            <a:prstDash val="solid"/>
            <a:miter lim="800000"/>
          </a:ln>
          <a:effectLst/>
        </p:spPr>
        <p:txBody>
          <a:bodyPr/>
          <a:lstStyle/>
          <a:p>
            <a:endParaRPr lang="en-EE"/>
          </a:p>
        </p:txBody>
      </p:sp>
      <p:grpSp>
        <p:nvGrpSpPr>
          <p:cNvPr id="91" name="Group 90"/>
          <p:cNvGrpSpPr/>
          <p:nvPr/>
        </p:nvGrpSpPr>
        <p:grpSpPr>
          <a:xfrm>
            <a:off x="6440425" y="3675340"/>
            <a:ext cx="1871221" cy="961239"/>
            <a:chOff x="9653458" y="4239894"/>
            <a:chExt cx="929420" cy="961239"/>
          </a:xfrm>
        </p:grpSpPr>
        <p:sp>
          <p:nvSpPr>
            <p:cNvPr id="92" name="Rounded Rectangle 91"/>
            <p:cNvSpPr/>
            <p:nvPr/>
          </p:nvSpPr>
          <p:spPr>
            <a:xfrm>
              <a:off x="9653458" y="4239894"/>
              <a:ext cx="929420" cy="950171"/>
            </a:xfrm>
            <a:prstGeom prst="roundRect">
              <a:avLst>
                <a:gd name="adj" fmla="val 10000"/>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p:spPr>
          <p:txBody>
            <a:bodyPr/>
            <a:lstStyle/>
            <a:p>
              <a:endParaRPr lang="en-EE"/>
            </a:p>
          </p:txBody>
        </p:sp>
        <p:sp>
          <p:nvSpPr>
            <p:cNvPr id="93" name="Rounded Rectangle 21"/>
            <p:cNvSpPr txBox="1"/>
            <p:nvPr/>
          </p:nvSpPr>
          <p:spPr>
            <a:xfrm>
              <a:off x="9653458" y="4425354"/>
              <a:ext cx="929420" cy="775779"/>
            </a:xfrm>
            <a:prstGeom prst="rect">
              <a:avLst/>
            </a:prstGeom>
            <a:noFill/>
            <a:ln>
              <a:noFill/>
            </a:ln>
            <a:effectLst/>
          </p:spPr>
          <p:txBody>
            <a:bodyPr spcFirstLastPara="0" vert="horz" wrap="square" lIns="45720" tIns="45720" rIns="45720" bIns="45720" numCol="1" spcCol="1270" anchor="ctr" anchorCtr="0">
              <a:noAutofit/>
            </a:bodyPr>
            <a:lstStyle/>
            <a:p>
              <a:pPr marL="0" marR="0" lvl="0" indent="0" algn="ctr" defTabSz="533400" eaLnBrk="1" fontAlgn="auto" latinLnBrk="0" hangingPunct="1">
                <a:lnSpc>
                  <a:spcPct val="90000"/>
                </a:lnSpc>
                <a:spcBef>
                  <a:spcPct val="0"/>
                </a:spcBef>
                <a:spcAft>
                  <a:spcPct val="35000"/>
                </a:spcAft>
                <a:buClrTx/>
                <a:buSzTx/>
                <a:buFontTx/>
                <a:buNone/>
                <a:tabLst/>
                <a:defRPr/>
              </a:pPr>
              <a:r>
                <a:rPr kumimoji="0" lang="en-US" sz="1300" b="0" i="0" u="none" strike="noStrike" kern="1200" cap="none" spc="0" normalizeH="0" baseline="0" noProof="0" dirty="0">
                  <a:ln>
                    <a:noFill/>
                  </a:ln>
                  <a:solidFill>
                    <a:sysClr val="window" lastClr="FFFFFF"/>
                  </a:solidFill>
                  <a:effectLst/>
                  <a:uLnTx/>
                  <a:uFillTx/>
                  <a:latin typeface="Calibri" panose="020F0502020204030204"/>
                  <a:ea typeface="+mn-ea"/>
                  <a:cs typeface="+mn-cs"/>
                </a:rPr>
                <a:t> Chemical </a:t>
              </a:r>
              <a:r>
                <a:rPr lang="en-US" sz="1300" dirty="0">
                  <a:solidFill>
                    <a:sysClr val="window" lastClr="FFFFFF"/>
                  </a:solidFill>
                  <a:latin typeface="Calibri" panose="020F0502020204030204"/>
                </a:rPr>
                <a:t>H</a:t>
              </a:r>
              <a:r>
                <a:rPr kumimoji="0" lang="en-US" sz="1300" b="0" i="0" u="none" strike="noStrike" kern="1200" cap="none" spc="0" normalizeH="0" baseline="0" noProof="0" dirty="0">
                  <a:ln>
                    <a:noFill/>
                  </a:ln>
                  <a:solidFill>
                    <a:sysClr val="window" lastClr="FFFFFF"/>
                  </a:solidFill>
                  <a:effectLst/>
                  <a:uLnTx/>
                  <a:uFillTx/>
                  <a:latin typeface="Calibri" panose="020F0502020204030204"/>
                  <a:ea typeface="+mn-ea"/>
                  <a:cs typeface="+mn-cs"/>
                </a:rPr>
                <a:t>eat </a:t>
              </a:r>
              <a:r>
                <a:rPr lang="en-US" sz="1300" dirty="0">
                  <a:solidFill>
                    <a:sysClr val="window" lastClr="FFFFFF"/>
                  </a:solidFill>
                  <a:latin typeface="Calibri" panose="020F0502020204030204"/>
                </a:rPr>
                <a:t>P</a:t>
              </a:r>
              <a:r>
                <a:rPr kumimoji="0" lang="en-US" sz="1300" b="0" i="0" u="none" strike="noStrike" kern="1200" cap="none" spc="0" normalizeH="0" baseline="0" noProof="0" dirty="0">
                  <a:ln>
                    <a:noFill/>
                  </a:ln>
                  <a:solidFill>
                    <a:sysClr val="window" lastClr="FFFFFF"/>
                  </a:solidFill>
                  <a:effectLst/>
                  <a:uLnTx/>
                  <a:uFillTx/>
                  <a:latin typeface="Calibri" panose="020F0502020204030204"/>
                  <a:ea typeface="+mn-ea"/>
                  <a:cs typeface="+mn-cs"/>
                </a:rPr>
                <a:t>ump</a:t>
              </a:r>
              <a:r>
                <a:rPr kumimoji="0" lang="lv-LV" sz="1300" b="0" i="0" u="none" strike="noStrike" kern="1200" cap="none" spc="0" normalizeH="0" baseline="0" noProof="0" dirty="0">
                  <a:ln>
                    <a:noFill/>
                  </a:ln>
                  <a:solidFill>
                    <a:sysClr val="window" lastClr="FFFFFF"/>
                  </a:solidFill>
                  <a:effectLst/>
                  <a:uLnTx/>
                  <a:uFillTx/>
                  <a:latin typeface="Calibri" panose="020F0502020204030204"/>
                  <a:ea typeface="+mn-ea"/>
                  <a:cs typeface="+mn-cs"/>
                </a:rPr>
                <a:t>s</a:t>
              </a:r>
              <a:endParaRPr kumimoji="0" lang="en-US" sz="1300" b="0" i="0" u="none" strike="noStrike" kern="1200" cap="none" spc="0" normalizeH="0" baseline="0" noProof="0" dirty="0">
                <a:ln>
                  <a:noFill/>
                </a:ln>
                <a:solidFill>
                  <a:sysClr val="window" lastClr="FFFFFF"/>
                </a:solidFill>
                <a:effectLst/>
                <a:uLnTx/>
                <a:uFillTx/>
                <a:latin typeface="Calibri" panose="020F0502020204030204"/>
                <a:ea typeface="+mn-ea"/>
                <a:cs typeface="+mn-cs"/>
              </a:endParaRPr>
            </a:p>
            <a:p>
              <a:pPr marL="0" marR="0" lvl="0" indent="0" algn="ctr" defTabSz="533400" eaLnBrk="1" fontAlgn="auto" latinLnBrk="0" hangingPunct="1">
                <a:lnSpc>
                  <a:spcPct val="90000"/>
                </a:lnSpc>
                <a:spcBef>
                  <a:spcPct val="0"/>
                </a:spcBef>
                <a:spcAft>
                  <a:spcPct val="35000"/>
                </a:spcAft>
                <a:buClrTx/>
                <a:buSzTx/>
                <a:buFontTx/>
                <a:buNone/>
                <a:tabLst/>
                <a:defRPr/>
              </a:pPr>
              <a:endParaRPr kumimoji="0" lang="en-US" sz="1300" b="0" i="0" u="none" strike="noStrike" kern="1200" cap="none" spc="0" normalizeH="0" baseline="0" noProof="0" dirty="0">
                <a:ln>
                  <a:noFill/>
                </a:ln>
                <a:solidFill>
                  <a:sysClr val="window" lastClr="FFFFFF"/>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379919056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a:t>Electrochemical energy storage</a:t>
            </a:r>
            <a:endParaRPr lang="et-EE"/>
          </a:p>
        </p:txBody>
      </p:sp>
      <p:sp>
        <p:nvSpPr>
          <p:cNvPr id="3" name="Text Placeholder 2"/>
          <p:cNvSpPr>
            <a:spLocks noGrp="1"/>
          </p:cNvSpPr>
          <p:nvPr>
            <p:ph type="body" sz="quarter" idx="14"/>
          </p:nvPr>
        </p:nvSpPr>
        <p:spPr>
          <a:xfrm>
            <a:off x="479423" y="1208314"/>
            <a:ext cx="11032219" cy="4560662"/>
          </a:xfrm>
        </p:spPr>
        <p:txBody>
          <a:bodyPr>
            <a:normAutofit/>
          </a:bodyPr>
          <a:lstStyle/>
          <a:p>
            <a:r>
              <a:rPr lang="en-US" dirty="0"/>
              <a:t>Electrochemical energy storage is a </a:t>
            </a:r>
            <a:r>
              <a:rPr lang="en-US" b="1" dirty="0"/>
              <a:t>method used to store electricity under a chemical form</a:t>
            </a:r>
            <a:r>
              <a:rPr lang="en-US" dirty="0"/>
              <a:t>. This storage technique benefits from the fact that </a:t>
            </a:r>
            <a:r>
              <a:rPr lang="en-US" b="1" dirty="0"/>
              <a:t>both electrical and chemical energy share the same carrier, the electron</a:t>
            </a:r>
            <a:r>
              <a:rPr lang="en-US" dirty="0"/>
              <a:t>. This common point allows to limit the losses due to the conversion from one form to another.</a:t>
            </a:r>
            <a:endParaRPr lang="lv-LV" dirty="0"/>
          </a:p>
          <a:p>
            <a:r>
              <a:rPr lang="en-US" dirty="0"/>
              <a:t>Simple chemical reaction between two metallic materials A and B to form an electronically conducting product AB :</a:t>
            </a:r>
            <a:r>
              <a:rPr lang="lv-LV" dirty="0"/>
              <a:t> </a:t>
            </a:r>
            <a:r>
              <a:rPr lang="en-US" dirty="0"/>
              <a:t>It is necessary to consider: 1. Driving forces that cause electrochemical transduction in electrochemical cells 2. Major types of reaction mechanisms that can occur</a:t>
            </a:r>
            <a:endParaRPr lang="lv-LV" dirty="0"/>
          </a:p>
          <a:p>
            <a:r>
              <a:rPr lang="en-US" dirty="0"/>
              <a:t>For reaction product phase AB to grow, atoms of either A or B must move (diffuse) through it to reach other side to come into contact with other reactants</a:t>
            </a:r>
            <a:r>
              <a:rPr lang="lv-LV" dirty="0"/>
              <a:t>.</a:t>
            </a:r>
          </a:p>
          <a:p>
            <a:r>
              <a:rPr lang="en-US" dirty="0"/>
              <a:t>Example:</a:t>
            </a:r>
            <a:endParaRPr lang="lv-LV" dirty="0"/>
          </a:p>
          <a:p>
            <a:pPr lvl="1"/>
            <a:r>
              <a:rPr lang="en-US" dirty="0"/>
              <a:t>A moves through the AB phase to the B side, additional AB will form at AB/ B interface. </a:t>
            </a:r>
            <a:endParaRPr lang="lv-LV" dirty="0"/>
          </a:p>
          <a:p>
            <a:pPr lvl="1"/>
            <a:r>
              <a:rPr lang="en-US" dirty="0"/>
              <a:t>As B is consumed, AB/ B interface moves right. </a:t>
            </a:r>
            <a:endParaRPr lang="lv-LV" dirty="0"/>
          </a:p>
          <a:p>
            <a:pPr lvl="1"/>
            <a:r>
              <a:rPr lang="en-US" dirty="0"/>
              <a:t>Amount of A on the A side has decreased, AB/ B interface moves left. AB grows in width in the </a:t>
            </a:r>
            <a:r>
              <a:rPr lang="en-US" dirty="0" err="1"/>
              <a:t>middl</a:t>
            </a:r>
            <a:r>
              <a:rPr lang="lv-LV" dirty="0" err="1"/>
              <a:t>e</a:t>
            </a:r>
            <a:endParaRPr lang="en-US" dirty="0"/>
          </a:p>
          <a:p>
            <a:endParaRPr lang="et-EE" dirty="0"/>
          </a:p>
        </p:txBody>
      </p:sp>
      <p:sp>
        <p:nvSpPr>
          <p:cNvPr id="4" name="Date Placeholder 3"/>
          <p:cNvSpPr>
            <a:spLocks noGrp="1"/>
          </p:cNvSpPr>
          <p:nvPr>
            <p:ph type="dt" sz="half" idx="15"/>
          </p:nvPr>
        </p:nvSpPr>
        <p:spPr/>
        <p:txBody>
          <a:bodyPr/>
          <a:lstStyle/>
          <a:p>
            <a:fld id="{CF5B22EE-0068-4A9B-A344-2A0E58C44C3C}" type="datetime1">
              <a:rPr lang="et-EE" smtClean="0"/>
              <a:t>19.12.2025</a:t>
            </a:fld>
            <a:endParaRPr lang="et-EE"/>
          </a:p>
        </p:txBody>
      </p:sp>
      <p:sp>
        <p:nvSpPr>
          <p:cNvPr id="5" name="Footer Placeholder 4"/>
          <p:cNvSpPr>
            <a:spLocks noGrp="1"/>
          </p:cNvSpPr>
          <p:nvPr>
            <p:ph type="ftr" sz="quarter" idx="16"/>
          </p:nvPr>
        </p:nvSpPr>
        <p:spPr/>
        <p:txBody>
          <a:bodyPr/>
          <a:lstStyle/>
          <a:p>
            <a:endParaRPr lang="et-EE"/>
          </a:p>
        </p:txBody>
      </p:sp>
      <p:sp>
        <p:nvSpPr>
          <p:cNvPr id="6" name="Slide Number Placeholder 5"/>
          <p:cNvSpPr>
            <a:spLocks noGrp="1"/>
          </p:cNvSpPr>
          <p:nvPr>
            <p:ph type="sldNum" sz="quarter" idx="17"/>
          </p:nvPr>
        </p:nvSpPr>
        <p:spPr/>
        <p:txBody>
          <a:bodyPr/>
          <a:lstStyle/>
          <a:p>
            <a:fld id="{65544B27-CF0D-4861-9E95-57641F09AF00}" type="slidenum">
              <a:rPr lang="et-EE" smtClean="0"/>
              <a:t>37</a:t>
            </a:fld>
            <a:endParaRPr lang="et-EE"/>
          </a:p>
        </p:txBody>
      </p:sp>
    </p:spTree>
    <p:extLst>
      <p:ext uri="{BB962C8B-B14F-4D97-AF65-F5344CB8AC3E}">
        <p14:creationId xmlns:p14="http://schemas.microsoft.com/office/powerpoint/2010/main" val="152842015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a:t>Electrochemical energy storage</a:t>
            </a:r>
            <a:r>
              <a:rPr lang="lv-LV"/>
              <a:t>. </a:t>
            </a:r>
            <a:r>
              <a:rPr lang="lv-LV" err="1"/>
              <a:t>Types</a:t>
            </a:r>
            <a:endParaRPr lang="et-EE"/>
          </a:p>
          <a:p>
            <a:endParaRPr lang="et-EE"/>
          </a:p>
        </p:txBody>
      </p:sp>
      <p:sp>
        <p:nvSpPr>
          <p:cNvPr id="3" name="Text Placeholder 2"/>
          <p:cNvSpPr>
            <a:spLocks noGrp="1"/>
          </p:cNvSpPr>
          <p:nvPr>
            <p:ph type="body" sz="quarter" idx="14"/>
          </p:nvPr>
        </p:nvSpPr>
        <p:spPr>
          <a:xfrm>
            <a:off x="1801368" y="1360163"/>
            <a:ext cx="9172574" cy="4408813"/>
          </a:xfrm>
        </p:spPr>
        <p:txBody>
          <a:bodyPr>
            <a:normAutofit/>
          </a:bodyPr>
          <a:lstStyle/>
          <a:p>
            <a:pPr marL="0" indent="0">
              <a:buNone/>
            </a:pPr>
            <a:endParaRPr lang="en-US" dirty="0"/>
          </a:p>
          <a:p>
            <a:pPr marL="0" indent="0">
              <a:buNone/>
            </a:pPr>
            <a:r>
              <a:rPr lang="en-US" b="1" dirty="0"/>
              <a:t>A battery </a:t>
            </a:r>
            <a:r>
              <a:rPr lang="en-US" dirty="0"/>
              <a:t>consists of one or more voltaic cells in series. When a battery is</a:t>
            </a:r>
          </a:p>
          <a:p>
            <a:pPr marL="0" indent="0">
              <a:buNone/>
            </a:pPr>
            <a:r>
              <a:rPr lang="en-US" dirty="0"/>
              <a:t>discharged, the chemical energy stored in it is converted to electrical energy</a:t>
            </a:r>
          </a:p>
          <a:p>
            <a:pPr marL="0" indent="0">
              <a:buNone/>
            </a:pPr>
            <a:r>
              <a:rPr lang="en-US" dirty="0"/>
              <a:t>in the external circuit. </a:t>
            </a:r>
            <a:endParaRPr lang="lv-LV" dirty="0"/>
          </a:p>
          <a:p>
            <a:pPr marL="0" indent="0">
              <a:buNone/>
            </a:pPr>
            <a:r>
              <a:rPr lang="en-US" b="1" dirty="0"/>
              <a:t>A fuel cell </a:t>
            </a:r>
            <a:r>
              <a:rPr lang="en-US" dirty="0"/>
              <a:t>is a voltaic cell in which the reactants supplying the energy are</a:t>
            </a:r>
          </a:p>
          <a:p>
            <a:pPr marL="0" indent="0">
              <a:buNone/>
            </a:pPr>
            <a:r>
              <a:rPr lang="en-US" dirty="0"/>
              <a:t>not stored in the cell itself but rather are continuously supplied to the</a:t>
            </a:r>
          </a:p>
          <a:p>
            <a:pPr marL="0" indent="0">
              <a:buNone/>
            </a:pPr>
            <a:r>
              <a:rPr lang="en-US" dirty="0"/>
              <a:t>electrodes from an external source.</a:t>
            </a:r>
            <a:endParaRPr lang="lv-LV" dirty="0"/>
          </a:p>
          <a:p>
            <a:pPr marL="0" indent="0">
              <a:buNone/>
            </a:pPr>
            <a:r>
              <a:rPr lang="en-US" b="1" dirty="0"/>
              <a:t>A flow battery </a:t>
            </a:r>
            <a:r>
              <a:rPr lang="en-US" dirty="0"/>
              <a:t>is similar to a conventional secondary battery in that it can</a:t>
            </a:r>
          </a:p>
          <a:p>
            <a:pPr marL="0" indent="0">
              <a:buNone/>
            </a:pPr>
            <a:r>
              <a:rPr lang="en-US" dirty="0"/>
              <a:t>be repeatedly charged and discharged. However, the energy storage material</a:t>
            </a:r>
          </a:p>
          <a:p>
            <a:pPr marL="0" indent="0">
              <a:buNone/>
            </a:pPr>
            <a:r>
              <a:rPr lang="en-US" dirty="0"/>
              <a:t>is dissolved in the electrolyte as a liquid and so can be stored in external</a:t>
            </a:r>
          </a:p>
          <a:p>
            <a:pPr marL="0" indent="0">
              <a:buNone/>
            </a:pPr>
            <a:r>
              <a:rPr lang="en-US" dirty="0"/>
              <a:t>tanks.</a:t>
            </a:r>
          </a:p>
          <a:p>
            <a:pPr marL="0" indent="0">
              <a:buNone/>
            </a:pPr>
            <a:endParaRPr lang="en-US" dirty="0"/>
          </a:p>
          <a:p>
            <a:pPr marL="0" indent="0">
              <a:buNone/>
            </a:pPr>
            <a:endParaRPr lang="et-EE" dirty="0"/>
          </a:p>
        </p:txBody>
      </p:sp>
      <p:sp>
        <p:nvSpPr>
          <p:cNvPr id="4" name="Date Placeholder 3"/>
          <p:cNvSpPr>
            <a:spLocks noGrp="1"/>
          </p:cNvSpPr>
          <p:nvPr>
            <p:ph type="dt" sz="half" idx="15"/>
          </p:nvPr>
        </p:nvSpPr>
        <p:spPr/>
        <p:txBody>
          <a:bodyPr/>
          <a:lstStyle/>
          <a:p>
            <a:fld id="{CF5B22EE-0068-4A9B-A344-2A0E58C44C3C}" type="datetime1">
              <a:rPr lang="et-EE" smtClean="0"/>
              <a:t>19.12.2025</a:t>
            </a:fld>
            <a:endParaRPr lang="et-EE"/>
          </a:p>
        </p:txBody>
      </p:sp>
      <p:sp>
        <p:nvSpPr>
          <p:cNvPr id="5" name="Footer Placeholder 4"/>
          <p:cNvSpPr>
            <a:spLocks noGrp="1"/>
          </p:cNvSpPr>
          <p:nvPr>
            <p:ph type="ftr" sz="quarter" idx="16"/>
          </p:nvPr>
        </p:nvSpPr>
        <p:spPr/>
        <p:txBody>
          <a:bodyPr/>
          <a:lstStyle/>
          <a:p>
            <a:endParaRPr lang="et-EE"/>
          </a:p>
        </p:txBody>
      </p:sp>
      <p:sp>
        <p:nvSpPr>
          <p:cNvPr id="6" name="Slide Number Placeholder 5"/>
          <p:cNvSpPr>
            <a:spLocks noGrp="1"/>
          </p:cNvSpPr>
          <p:nvPr>
            <p:ph type="sldNum" sz="quarter" idx="17"/>
          </p:nvPr>
        </p:nvSpPr>
        <p:spPr/>
        <p:txBody>
          <a:bodyPr/>
          <a:lstStyle/>
          <a:p>
            <a:fld id="{65544B27-CF0D-4861-9E95-57641F09AF00}" type="slidenum">
              <a:rPr lang="et-EE" smtClean="0"/>
              <a:t>38</a:t>
            </a:fld>
            <a:endParaRPr lang="et-EE"/>
          </a:p>
        </p:txBody>
      </p:sp>
    </p:spTree>
    <p:extLst>
      <p:ext uri="{BB962C8B-B14F-4D97-AF65-F5344CB8AC3E}">
        <p14:creationId xmlns:p14="http://schemas.microsoft.com/office/powerpoint/2010/main" val="168658276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lv-LV" dirty="0" err="1"/>
              <a:t>Batteries</a:t>
            </a:r>
            <a:r>
              <a:rPr lang="lv-LV" dirty="0"/>
              <a:t> </a:t>
            </a:r>
            <a:endParaRPr lang="et-EE" dirty="0"/>
          </a:p>
        </p:txBody>
      </p:sp>
      <p:sp>
        <p:nvSpPr>
          <p:cNvPr id="3" name="Text Placeholder 2"/>
          <p:cNvSpPr>
            <a:spLocks noGrp="1"/>
          </p:cNvSpPr>
          <p:nvPr>
            <p:ph type="body" sz="quarter" idx="14"/>
          </p:nvPr>
        </p:nvSpPr>
        <p:spPr>
          <a:xfrm>
            <a:off x="978408" y="1360163"/>
            <a:ext cx="10808208" cy="4408813"/>
          </a:xfrm>
        </p:spPr>
        <p:txBody>
          <a:bodyPr/>
          <a:lstStyle/>
          <a:p>
            <a:pPr marL="0" indent="0">
              <a:buNone/>
            </a:pPr>
            <a:r>
              <a:rPr lang="en-US" dirty="0"/>
              <a:t>At present batteries are produced in many sizes for wide spectrum of applications. Supplied powers move from W to the hundreds of kW </a:t>
            </a:r>
            <a:endParaRPr lang="lv-LV" dirty="0"/>
          </a:p>
          <a:p>
            <a:pPr marL="0" indent="0">
              <a:buNone/>
            </a:pPr>
            <a:endParaRPr lang="lv-LV" dirty="0"/>
          </a:p>
          <a:p>
            <a:pPr marL="0" indent="0">
              <a:buNone/>
            </a:pPr>
            <a:r>
              <a:rPr lang="en-US" dirty="0"/>
              <a:t>Common commercially accessible secondary batteries according to used electrochemical system can be divided to the following basic groups:</a:t>
            </a:r>
          </a:p>
          <a:p>
            <a:pPr lvl="2"/>
            <a:r>
              <a:rPr lang="lv-LV" dirty="0"/>
              <a:t>s</a:t>
            </a:r>
            <a:r>
              <a:rPr lang="en-US" dirty="0" err="1"/>
              <a:t>tandard</a:t>
            </a:r>
            <a:r>
              <a:rPr lang="en-US" dirty="0"/>
              <a:t> batteries (lead acid, Ni-Cd) </a:t>
            </a:r>
            <a:endParaRPr lang="lv-LV" dirty="0"/>
          </a:p>
          <a:p>
            <a:pPr lvl="2"/>
            <a:r>
              <a:rPr lang="en-US" dirty="0"/>
              <a:t>modern batteries (Ni-MH, Li–ion, Li-pol), </a:t>
            </a:r>
            <a:endParaRPr lang="lv-LV" dirty="0"/>
          </a:p>
          <a:p>
            <a:pPr lvl="2"/>
            <a:r>
              <a:rPr lang="en-US" dirty="0"/>
              <a:t>special batteries (Ag-Zn, Ni-H</a:t>
            </a:r>
            <a:r>
              <a:rPr lang="en-US" baseline="-25000" dirty="0"/>
              <a:t>2</a:t>
            </a:r>
            <a:r>
              <a:rPr lang="en-US" dirty="0"/>
              <a:t>), </a:t>
            </a:r>
            <a:endParaRPr lang="lv-LV" dirty="0"/>
          </a:p>
          <a:p>
            <a:pPr lvl="2"/>
            <a:r>
              <a:rPr lang="en-US" dirty="0"/>
              <a:t>flow batteries (Br</a:t>
            </a:r>
            <a:r>
              <a:rPr lang="en-US" baseline="-25000" dirty="0"/>
              <a:t>2</a:t>
            </a:r>
            <a:r>
              <a:rPr lang="en-US" dirty="0"/>
              <a:t>-Zn, vanadium redox) </a:t>
            </a:r>
            <a:endParaRPr lang="lv-LV" dirty="0"/>
          </a:p>
          <a:p>
            <a:pPr lvl="2"/>
            <a:r>
              <a:rPr lang="en-US" dirty="0"/>
              <a:t>high temperature batteries (Na-S, Na–</a:t>
            </a:r>
            <a:r>
              <a:rPr lang="en-US" dirty="0" err="1"/>
              <a:t>metalchloride</a:t>
            </a:r>
            <a:r>
              <a:rPr lang="en-US" dirty="0"/>
              <a:t>)</a:t>
            </a:r>
          </a:p>
          <a:p>
            <a:pPr lvl="2">
              <a:buFont typeface="Wingdings" panose="05000000000000000000" pitchFamily="2" charset="2"/>
              <a:buChar char="ü"/>
            </a:pPr>
            <a:endParaRPr lang="en-US" dirty="0"/>
          </a:p>
          <a:p>
            <a:pPr lvl="2">
              <a:buFont typeface="Wingdings" panose="05000000000000000000" pitchFamily="2" charset="2"/>
              <a:buChar char="ü"/>
            </a:pPr>
            <a:endParaRPr lang="en-US" dirty="0"/>
          </a:p>
          <a:p>
            <a:pPr lvl="2">
              <a:buFont typeface="Wingdings" panose="05000000000000000000" pitchFamily="2" charset="2"/>
              <a:buChar char="ü"/>
            </a:pPr>
            <a:endParaRPr lang="en-US" dirty="0"/>
          </a:p>
          <a:p>
            <a:pPr marL="914400" lvl="2" indent="0">
              <a:buNone/>
            </a:pPr>
            <a:r>
              <a:rPr lang="en-US" dirty="0">
                <a:hlinkClick r:id="rId2"/>
              </a:rPr>
              <a:t>Additional information</a:t>
            </a:r>
            <a:endParaRPr lang="en-US" dirty="0"/>
          </a:p>
        </p:txBody>
      </p:sp>
      <p:sp>
        <p:nvSpPr>
          <p:cNvPr id="4" name="Date Placeholder 3"/>
          <p:cNvSpPr>
            <a:spLocks noGrp="1"/>
          </p:cNvSpPr>
          <p:nvPr>
            <p:ph type="dt" sz="half" idx="15"/>
          </p:nvPr>
        </p:nvSpPr>
        <p:spPr/>
        <p:txBody>
          <a:bodyPr/>
          <a:lstStyle/>
          <a:p>
            <a:fld id="{CF5B22EE-0068-4A9B-A344-2A0E58C44C3C}" type="datetime1">
              <a:rPr lang="et-EE" smtClean="0"/>
              <a:t>19.12.2025</a:t>
            </a:fld>
            <a:endParaRPr lang="et-EE"/>
          </a:p>
        </p:txBody>
      </p:sp>
      <p:sp>
        <p:nvSpPr>
          <p:cNvPr id="5" name="Footer Placeholder 4"/>
          <p:cNvSpPr>
            <a:spLocks noGrp="1"/>
          </p:cNvSpPr>
          <p:nvPr>
            <p:ph type="ftr" sz="quarter" idx="16"/>
          </p:nvPr>
        </p:nvSpPr>
        <p:spPr/>
        <p:txBody>
          <a:bodyPr/>
          <a:lstStyle/>
          <a:p>
            <a:endParaRPr lang="et-EE"/>
          </a:p>
        </p:txBody>
      </p:sp>
      <p:sp>
        <p:nvSpPr>
          <p:cNvPr id="6" name="Slide Number Placeholder 5"/>
          <p:cNvSpPr>
            <a:spLocks noGrp="1"/>
          </p:cNvSpPr>
          <p:nvPr>
            <p:ph type="sldNum" sz="quarter" idx="17"/>
          </p:nvPr>
        </p:nvSpPr>
        <p:spPr/>
        <p:txBody>
          <a:bodyPr/>
          <a:lstStyle/>
          <a:p>
            <a:fld id="{65544B27-CF0D-4861-9E95-57641F09AF00}" type="slidenum">
              <a:rPr lang="et-EE" smtClean="0"/>
              <a:t>39</a:t>
            </a:fld>
            <a:endParaRPr lang="et-EE"/>
          </a:p>
        </p:txBody>
      </p:sp>
    </p:spTree>
    <p:extLst>
      <p:ext uri="{BB962C8B-B14F-4D97-AF65-F5344CB8AC3E}">
        <p14:creationId xmlns:p14="http://schemas.microsoft.com/office/powerpoint/2010/main" val="10563764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t-EE" dirty="0" err="1"/>
              <a:t>Why</a:t>
            </a:r>
            <a:r>
              <a:rPr lang="et-EE" dirty="0"/>
              <a:t> </a:t>
            </a:r>
            <a:r>
              <a:rPr lang="et-EE" dirty="0" err="1"/>
              <a:t>energy</a:t>
            </a:r>
            <a:r>
              <a:rPr lang="et-EE" dirty="0"/>
              <a:t> </a:t>
            </a:r>
            <a:r>
              <a:rPr lang="et-EE" dirty="0" err="1"/>
              <a:t>storage</a:t>
            </a:r>
            <a:r>
              <a:rPr lang="et-EE" dirty="0"/>
              <a:t> </a:t>
            </a:r>
            <a:r>
              <a:rPr lang="et-EE" dirty="0" err="1"/>
              <a:t>is</a:t>
            </a:r>
            <a:r>
              <a:rPr lang="et-EE" dirty="0"/>
              <a:t> </a:t>
            </a:r>
            <a:r>
              <a:rPr lang="et-EE" dirty="0" err="1"/>
              <a:t>needed</a:t>
            </a:r>
            <a:endParaRPr lang="et-EE" dirty="0"/>
          </a:p>
        </p:txBody>
      </p:sp>
      <p:sp>
        <p:nvSpPr>
          <p:cNvPr id="3" name="Text Placeholder 2"/>
          <p:cNvSpPr>
            <a:spLocks noGrp="1"/>
          </p:cNvSpPr>
          <p:nvPr>
            <p:ph type="body" sz="quarter" idx="14"/>
          </p:nvPr>
        </p:nvSpPr>
        <p:spPr>
          <a:xfrm>
            <a:off x="374904" y="1080655"/>
            <a:ext cx="11512296" cy="4688321"/>
          </a:xfrm>
        </p:spPr>
        <p:txBody>
          <a:bodyPr>
            <a:normAutofit fontScale="92500" lnSpcReduction="20000"/>
          </a:bodyPr>
          <a:lstStyle/>
          <a:p>
            <a:r>
              <a:rPr lang="en-US" b="1" dirty="0"/>
              <a:t>Improve Reliability &amp; Resilience</a:t>
            </a:r>
          </a:p>
          <a:p>
            <a:pPr lvl="1"/>
            <a:r>
              <a:rPr lang="en-US" dirty="0"/>
              <a:t>Energy storage can provide backup power during disruptions. </a:t>
            </a:r>
          </a:p>
          <a:p>
            <a:pPr lvl="1"/>
            <a:r>
              <a:rPr lang="en-US" dirty="0"/>
              <a:t>Storage provides flexibility for the grid, to ensure uninterrupted power</a:t>
            </a:r>
            <a:r>
              <a:rPr lang="et-EE" dirty="0"/>
              <a:t>/</a:t>
            </a:r>
            <a:r>
              <a:rPr lang="et-EE" dirty="0" err="1"/>
              <a:t>heat</a:t>
            </a:r>
            <a:r>
              <a:rPr lang="en-US" dirty="0"/>
              <a:t> to consumers, whenever and wherever they need it. </a:t>
            </a:r>
            <a:endParaRPr lang="et-EE" dirty="0"/>
          </a:p>
          <a:p>
            <a:r>
              <a:rPr lang="en-US" b="1" dirty="0"/>
              <a:t>Integrate Diverse Resources</a:t>
            </a:r>
          </a:p>
          <a:p>
            <a:pPr lvl="1"/>
            <a:r>
              <a:rPr lang="et-EE" dirty="0" err="1"/>
              <a:t>Allows</a:t>
            </a:r>
            <a:r>
              <a:rPr lang="et-EE" dirty="0"/>
              <a:t> </a:t>
            </a:r>
            <a:r>
              <a:rPr lang="et-EE" dirty="0" err="1"/>
              <a:t>to</a:t>
            </a:r>
            <a:r>
              <a:rPr lang="et-EE" dirty="0"/>
              <a:t> </a:t>
            </a:r>
            <a:r>
              <a:rPr lang="et-EE" dirty="0" err="1"/>
              <a:t>integrate</a:t>
            </a:r>
            <a:r>
              <a:rPr lang="et-EE" dirty="0"/>
              <a:t> </a:t>
            </a:r>
            <a:r>
              <a:rPr lang="et-EE" dirty="0" err="1"/>
              <a:t>such</a:t>
            </a:r>
            <a:r>
              <a:rPr lang="et-EE" dirty="0"/>
              <a:t> </a:t>
            </a:r>
            <a:r>
              <a:rPr lang="et-EE" dirty="0" err="1"/>
              <a:t>renewable</a:t>
            </a:r>
            <a:r>
              <a:rPr lang="et-EE" dirty="0"/>
              <a:t> </a:t>
            </a:r>
            <a:r>
              <a:rPr lang="et-EE" dirty="0" err="1"/>
              <a:t>energy</a:t>
            </a:r>
            <a:r>
              <a:rPr lang="et-EE" dirty="0"/>
              <a:t> </a:t>
            </a:r>
            <a:r>
              <a:rPr lang="et-EE" dirty="0" err="1"/>
              <a:t>sources</a:t>
            </a:r>
            <a:r>
              <a:rPr lang="et-EE" dirty="0"/>
              <a:t>, as </a:t>
            </a:r>
            <a:r>
              <a:rPr lang="en-US" dirty="0"/>
              <a:t>wind and solar, by storing excess energy when the wind is blowing and the sun is shining and delivering it when the opposite is happening. </a:t>
            </a:r>
          </a:p>
          <a:p>
            <a:pPr lvl="1"/>
            <a:r>
              <a:rPr lang="en-US" dirty="0"/>
              <a:t>But storage can also support the efficient delivery of electricity for inflexible, baseload resources. When demand changes quickly, and flexibility is required, energy storage can inject or extract electricity </a:t>
            </a:r>
            <a:r>
              <a:rPr lang="et-EE" dirty="0"/>
              <a:t>/</a:t>
            </a:r>
            <a:r>
              <a:rPr lang="et-EE" dirty="0" err="1"/>
              <a:t>heat</a:t>
            </a:r>
            <a:r>
              <a:rPr lang="et-EE" dirty="0"/>
              <a:t> </a:t>
            </a:r>
            <a:r>
              <a:rPr lang="en-US" dirty="0"/>
              <a:t>as needed to exactly match load – wherever, and whenever it’s needed. Energy storage is an enabling technology. When the sun isn’t shining or the wind isn’t blowing, energy storage can be there. When demand shifts and baseload resources can’t react quickly enough, energy storage can be there. </a:t>
            </a:r>
          </a:p>
          <a:p>
            <a:r>
              <a:rPr lang="en-US" b="1" dirty="0"/>
              <a:t>Reduce Environmental Impacts</a:t>
            </a:r>
          </a:p>
          <a:p>
            <a:pPr lvl="1"/>
            <a:r>
              <a:rPr lang="et-EE" dirty="0"/>
              <a:t>E</a:t>
            </a:r>
            <a:r>
              <a:rPr lang="en-US" dirty="0" err="1"/>
              <a:t>nergy</a:t>
            </a:r>
            <a:r>
              <a:rPr lang="en-US" dirty="0"/>
              <a:t> storage enables electricity </a:t>
            </a:r>
            <a:r>
              <a:rPr lang="et-EE" dirty="0" err="1"/>
              <a:t>or</a:t>
            </a:r>
            <a:r>
              <a:rPr lang="et-EE" dirty="0"/>
              <a:t> </a:t>
            </a:r>
            <a:r>
              <a:rPr lang="et-EE" dirty="0" err="1"/>
              <a:t>heat</a:t>
            </a:r>
            <a:r>
              <a:rPr lang="et-EE" dirty="0"/>
              <a:t> </a:t>
            </a:r>
            <a:r>
              <a:rPr lang="en-US" dirty="0"/>
              <a:t>to be saved for a later, when and where it is most needed. This creates efficiencies and capabilities for the </a:t>
            </a:r>
            <a:r>
              <a:rPr lang="et-EE" dirty="0" err="1"/>
              <a:t>energy</a:t>
            </a:r>
            <a:r>
              <a:rPr lang="et-EE" dirty="0"/>
              <a:t> </a:t>
            </a:r>
            <a:r>
              <a:rPr lang="et-EE" dirty="0" err="1"/>
              <a:t>systems</a:t>
            </a:r>
            <a:r>
              <a:rPr lang="et-EE" dirty="0"/>
              <a:t> -</a:t>
            </a:r>
            <a:r>
              <a:rPr lang="en-US" dirty="0"/>
              <a:t>including the ability to reduce greenhouse gas (GHG) emissions.</a:t>
            </a:r>
          </a:p>
          <a:p>
            <a:pPr lvl="1"/>
            <a:r>
              <a:rPr lang="en-US" dirty="0"/>
              <a:t>By introducing more flexibility into the </a:t>
            </a:r>
            <a:r>
              <a:rPr lang="et-EE" dirty="0" err="1"/>
              <a:t>energy</a:t>
            </a:r>
            <a:r>
              <a:rPr lang="et-EE" dirty="0"/>
              <a:t> </a:t>
            </a:r>
            <a:r>
              <a:rPr lang="et-EE" dirty="0" err="1"/>
              <a:t>system</a:t>
            </a:r>
            <a:r>
              <a:rPr lang="en-US" dirty="0"/>
              <a:t>, energy storage can help integrate more solar, wind and distributed energy resources. </a:t>
            </a:r>
            <a:endParaRPr lang="et-EE" dirty="0"/>
          </a:p>
          <a:p>
            <a:pPr lvl="1"/>
            <a:r>
              <a:rPr lang="et-EE" dirty="0" err="1"/>
              <a:t>Thermal</a:t>
            </a:r>
            <a:r>
              <a:rPr lang="et-EE" dirty="0"/>
              <a:t> </a:t>
            </a:r>
            <a:r>
              <a:rPr lang="et-EE" dirty="0" err="1"/>
              <a:t>energy</a:t>
            </a:r>
            <a:r>
              <a:rPr lang="et-EE" dirty="0"/>
              <a:t> </a:t>
            </a:r>
            <a:r>
              <a:rPr lang="et-EE" dirty="0" err="1"/>
              <a:t>storage</a:t>
            </a:r>
            <a:r>
              <a:rPr lang="et-EE" dirty="0"/>
              <a:t> </a:t>
            </a:r>
            <a:r>
              <a:rPr lang="et-EE" dirty="0" err="1"/>
              <a:t>allows</a:t>
            </a:r>
            <a:r>
              <a:rPr lang="et-EE" dirty="0"/>
              <a:t> </a:t>
            </a:r>
            <a:r>
              <a:rPr lang="et-EE" dirty="0" err="1"/>
              <a:t>to</a:t>
            </a:r>
            <a:r>
              <a:rPr lang="et-EE" dirty="0"/>
              <a:t> </a:t>
            </a:r>
            <a:r>
              <a:rPr lang="et-EE" dirty="0" err="1"/>
              <a:t>prolong</a:t>
            </a:r>
            <a:r>
              <a:rPr lang="et-EE" dirty="0"/>
              <a:t> </a:t>
            </a:r>
            <a:r>
              <a:rPr lang="et-EE" dirty="0" err="1"/>
              <a:t>stabile</a:t>
            </a:r>
            <a:r>
              <a:rPr lang="et-EE" dirty="0"/>
              <a:t> </a:t>
            </a:r>
            <a:r>
              <a:rPr lang="et-EE" dirty="0" err="1"/>
              <a:t>full</a:t>
            </a:r>
            <a:r>
              <a:rPr lang="et-EE" dirty="0"/>
              <a:t>-load </a:t>
            </a:r>
            <a:r>
              <a:rPr lang="et-EE" dirty="0" err="1"/>
              <a:t>biomass</a:t>
            </a:r>
            <a:r>
              <a:rPr lang="et-EE" dirty="0"/>
              <a:t> CHP </a:t>
            </a:r>
            <a:r>
              <a:rPr lang="et-EE" dirty="0" err="1"/>
              <a:t>operation</a:t>
            </a:r>
            <a:r>
              <a:rPr lang="et-EE" dirty="0"/>
              <a:t>, </a:t>
            </a:r>
            <a:r>
              <a:rPr lang="et-EE" dirty="0" err="1"/>
              <a:t>thus</a:t>
            </a:r>
            <a:r>
              <a:rPr lang="et-EE" dirty="0"/>
              <a:t> </a:t>
            </a:r>
            <a:r>
              <a:rPr lang="et-EE" dirty="0" err="1"/>
              <a:t>decreasing</a:t>
            </a:r>
            <a:r>
              <a:rPr lang="et-EE" dirty="0"/>
              <a:t> </a:t>
            </a:r>
            <a:r>
              <a:rPr lang="et-EE" dirty="0" err="1"/>
              <a:t>peak</a:t>
            </a:r>
            <a:r>
              <a:rPr lang="et-EE" dirty="0"/>
              <a:t> </a:t>
            </a:r>
            <a:r>
              <a:rPr lang="et-EE" dirty="0" err="1"/>
              <a:t>gas</a:t>
            </a:r>
            <a:r>
              <a:rPr lang="et-EE" dirty="0"/>
              <a:t> </a:t>
            </a:r>
            <a:r>
              <a:rPr lang="et-EE" dirty="0" err="1"/>
              <a:t>boilers</a:t>
            </a:r>
            <a:r>
              <a:rPr lang="et-EE" dirty="0"/>
              <a:t> </a:t>
            </a:r>
            <a:r>
              <a:rPr lang="et-EE" dirty="0" err="1"/>
              <a:t>use</a:t>
            </a:r>
            <a:r>
              <a:rPr lang="et-EE" dirty="0"/>
              <a:t> and </a:t>
            </a:r>
            <a:r>
              <a:rPr lang="et-EE" dirty="0" err="1"/>
              <a:t>electricity</a:t>
            </a:r>
            <a:r>
              <a:rPr lang="et-EE" dirty="0"/>
              <a:t> </a:t>
            </a:r>
            <a:r>
              <a:rPr lang="et-EE" dirty="0" err="1"/>
              <a:t>production</a:t>
            </a:r>
            <a:r>
              <a:rPr lang="et-EE" dirty="0"/>
              <a:t> </a:t>
            </a:r>
            <a:r>
              <a:rPr lang="et-EE" dirty="0" err="1"/>
              <a:t>from</a:t>
            </a:r>
            <a:r>
              <a:rPr lang="et-EE" dirty="0"/>
              <a:t> </a:t>
            </a:r>
            <a:r>
              <a:rPr lang="et-EE" dirty="0" err="1"/>
              <a:t>fossil</a:t>
            </a:r>
            <a:r>
              <a:rPr lang="et-EE" dirty="0"/>
              <a:t> </a:t>
            </a:r>
            <a:r>
              <a:rPr lang="et-EE" dirty="0" err="1"/>
              <a:t>fuel</a:t>
            </a:r>
            <a:r>
              <a:rPr lang="et-EE" dirty="0"/>
              <a:t>, </a:t>
            </a:r>
            <a:r>
              <a:rPr lang="et-EE" dirty="0" err="1"/>
              <a:t>saving</a:t>
            </a:r>
            <a:r>
              <a:rPr lang="et-EE" dirty="0"/>
              <a:t> GHG </a:t>
            </a:r>
            <a:r>
              <a:rPr lang="et-EE" dirty="0" err="1"/>
              <a:t>emissions</a:t>
            </a:r>
            <a:r>
              <a:rPr lang="et-EE" dirty="0"/>
              <a:t>. </a:t>
            </a:r>
            <a:endParaRPr lang="en-US" dirty="0"/>
          </a:p>
          <a:p>
            <a:endParaRPr lang="lv-LV" dirty="0"/>
          </a:p>
          <a:p>
            <a:endParaRPr lang="et-EE" dirty="0"/>
          </a:p>
        </p:txBody>
      </p:sp>
      <p:sp>
        <p:nvSpPr>
          <p:cNvPr id="4" name="Date Placeholder 3"/>
          <p:cNvSpPr>
            <a:spLocks noGrp="1"/>
          </p:cNvSpPr>
          <p:nvPr>
            <p:ph type="dt" sz="half" idx="15"/>
          </p:nvPr>
        </p:nvSpPr>
        <p:spPr/>
        <p:txBody>
          <a:bodyPr/>
          <a:lstStyle/>
          <a:p>
            <a:fld id="{CF5B22EE-0068-4A9B-A344-2A0E58C44C3C}" type="datetime1">
              <a:rPr lang="et-EE" smtClean="0"/>
              <a:t>19.12.2025</a:t>
            </a:fld>
            <a:endParaRPr lang="et-EE"/>
          </a:p>
        </p:txBody>
      </p:sp>
      <p:sp>
        <p:nvSpPr>
          <p:cNvPr id="5" name="Footer Placeholder 4"/>
          <p:cNvSpPr>
            <a:spLocks noGrp="1"/>
          </p:cNvSpPr>
          <p:nvPr>
            <p:ph type="ftr" sz="quarter" idx="16"/>
          </p:nvPr>
        </p:nvSpPr>
        <p:spPr/>
        <p:txBody>
          <a:bodyPr/>
          <a:lstStyle/>
          <a:p>
            <a:endParaRPr lang="et-EE"/>
          </a:p>
        </p:txBody>
      </p:sp>
      <p:sp>
        <p:nvSpPr>
          <p:cNvPr id="6" name="Slide Number Placeholder 5"/>
          <p:cNvSpPr>
            <a:spLocks noGrp="1"/>
          </p:cNvSpPr>
          <p:nvPr>
            <p:ph type="sldNum" sz="quarter" idx="17"/>
          </p:nvPr>
        </p:nvSpPr>
        <p:spPr/>
        <p:txBody>
          <a:bodyPr/>
          <a:lstStyle/>
          <a:p>
            <a:fld id="{65544B27-CF0D-4861-9E95-57641F09AF00}" type="slidenum">
              <a:rPr lang="et-EE" smtClean="0"/>
              <a:t>4</a:t>
            </a:fld>
            <a:endParaRPr lang="et-EE"/>
          </a:p>
        </p:txBody>
      </p:sp>
    </p:spTree>
    <p:extLst>
      <p:ext uri="{BB962C8B-B14F-4D97-AF65-F5344CB8AC3E}">
        <p14:creationId xmlns:p14="http://schemas.microsoft.com/office/powerpoint/2010/main" val="208007806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lv-LV" dirty="0"/>
              <a:t>Standard </a:t>
            </a:r>
            <a:r>
              <a:rPr lang="lv-LV" dirty="0" err="1"/>
              <a:t>batteries</a:t>
            </a:r>
            <a:r>
              <a:rPr lang="lv-LV" dirty="0"/>
              <a:t>. </a:t>
            </a:r>
            <a:r>
              <a:rPr lang="lv-LV" dirty="0" err="1"/>
              <a:t>Lead</a:t>
            </a:r>
            <a:r>
              <a:rPr lang="lv-LV" dirty="0"/>
              <a:t> </a:t>
            </a:r>
            <a:r>
              <a:rPr lang="lv-LV" dirty="0" err="1"/>
              <a:t>acid</a:t>
            </a:r>
            <a:r>
              <a:rPr lang="lv-LV" dirty="0"/>
              <a:t> </a:t>
            </a:r>
            <a:r>
              <a:rPr lang="lv-LV" dirty="0" err="1"/>
              <a:t>batteries</a:t>
            </a:r>
            <a:endParaRPr lang="et-EE" dirty="0"/>
          </a:p>
        </p:txBody>
      </p:sp>
      <p:sp>
        <p:nvSpPr>
          <p:cNvPr id="4" name="Date Placeholder 3"/>
          <p:cNvSpPr>
            <a:spLocks noGrp="1"/>
          </p:cNvSpPr>
          <p:nvPr>
            <p:ph type="dt" sz="half" idx="15"/>
          </p:nvPr>
        </p:nvSpPr>
        <p:spPr/>
        <p:txBody>
          <a:bodyPr/>
          <a:lstStyle/>
          <a:p>
            <a:fld id="{CF5B22EE-0068-4A9B-A344-2A0E58C44C3C}" type="datetime1">
              <a:rPr lang="et-EE" smtClean="0"/>
              <a:t>19.12.2025</a:t>
            </a:fld>
            <a:endParaRPr lang="et-EE"/>
          </a:p>
        </p:txBody>
      </p:sp>
      <p:sp>
        <p:nvSpPr>
          <p:cNvPr id="5" name="Footer Placeholder 4"/>
          <p:cNvSpPr>
            <a:spLocks noGrp="1"/>
          </p:cNvSpPr>
          <p:nvPr>
            <p:ph type="ftr" sz="quarter" idx="16"/>
          </p:nvPr>
        </p:nvSpPr>
        <p:spPr>
          <a:xfrm>
            <a:off x="7197566" y="5561249"/>
            <a:ext cx="4479322" cy="365125"/>
          </a:xfrm>
        </p:spPr>
        <p:txBody>
          <a:bodyPr/>
          <a:lstStyle/>
          <a:p>
            <a:r>
              <a:rPr lang="lv-LV" dirty="0" err="1"/>
              <a:t>Source</a:t>
            </a:r>
            <a:r>
              <a:rPr lang="lv-LV" dirty="0"/>
              <a:t>: </a:t>
            </a:r>
            <a:r>
              <a:rPr lang="en-US" dirty="0"/>
              <a:t>Petr </a:t>
            </a:r>
            <a:r>
              <a:rPr lang="en-US" dirty="0" err="1"/>
              <a:t>Krivik</a:t>
            </a:r>
            <a:r>
              <a:rPr lang="en-US" dirty="0"/>
              <a:t> and Petr Baca</a:t>
            </a:r>
            <a:r>
              <a:rPr lang="lv-LV" dirty="0"/>
              <a:t>:  </a:t>
            </a:r>
            <a:r>
              <a:rPr lang="en-US" dirty="0"/>
              <a:t>Electrochemical Energy Storage</a:t>
            </a:r>
          </a:p>
          <a:p>
            <a:endParaRPr lang="et-EE" dirty="0"/>
          </a:p>
        </p:txBody>
      </p:sp>
      <p:sp>
        <p:nvSpPr>
          <p:cNvPr id="6" name="Slide Number Placeholder 5"/>
          <p:cNvSpPr>
            <a:spLocks noGrp="1"/>
          </p:cNvSpPr>
          <p:nvPr>
            <p:ph type="sldNum" sz="quarter" idx="17"/>
          </p:nvPr>
        </p:nvSpPr>
        <p:spPr/>
        <p:txBody>
          <a:bodyPr/>
          <a:lstStyle/>
          <a:p>
            <a:fld id="{65544B27-CF0D-4861-9E95-57641F09AF00}" type="slidenum">
              <a:rPr lang="et-EE" smtClean="0"/>
              <a:t>40</a:t>
            </a:fld>
            <a:endParaRPr lang="et-EE"/>
          </a:p>
        </p:txBody>
      </p:sp>
      <p:sp>
        <p:nvSpPr>
          <p:cNvPr id="7" name="Rectangle 6"/>
          <p:cNvSpPr/>
          <p:nvPr/>
        </p:nvSpPr>
        <p:spPr>
          <a:xfrm>
            <a:off x="722377" y="1079421"/>
            <a:ext cx="6282580" cy="4247317"/>
          </a:xfrm>
          <a:prstGeom prst="rect">
            <a:avLst/>
          </a:prstGeom>
        </p:spPr>
        <p:txBody>
          <a:bodyPr wrap="square">
            <a:spAutoFit/>
          </a:bodyPr>
          <a:lstStyle/>
          <a:p>
            <a:r>
              <a:rPr lang="en-US" dirty="0">
                <a:solidFill>
                  <a:srgbClr val="332B60"/>
                </a:solidFill>
              </a:rPr>
              <a:t>Lead-acid batteries are suitable for medium and large energy storage applications because they offer a good combination of power parameters and a low price.</a:t>
            </a:r>
          </a:p>
          <a:p>
            <a:r>
              <a:rPr lang="lv-LV" dirty="0">
                <a:solidFill>
                  <a:srgbClr val="332B60"/>
                </a:solidFill>
              </a:rPr>
              <a:t>L</a:t>
            </a:r>
            <a:r>
              <a:rPr lang="en-US" dirty="0" err="1">
                <a:solidFill>
                  <a:srgbClr val="332B60"/>
                </a:solidFill>
              </a:rPr>
              <a:t>ead</a:t>
            </a:r>
            <a:r>
              <a:rPr lang="en-US" dirty="0">
                <a:solidFill>
                  <a:srgbClr val="332B60"/>
                </a:solidFill>
              </a:rPr>
              <a:t> acid battery when compared to another electrochemical source has many advantages</a:t>
            </a:r>
            <a:r>
              <a:rPr lang="lv-LV" dirty="0">
                <a:solidFill>
                  <a:srgbClr val="332B60"/>
                </a:solidFill>
              </a:rPr>
              <a:t>:</a:t>
            </a:r>
          </a:p>
          <a:p>
            <a:pPr marL="742950" lvl="1" indent="-285750">
              <a:buClr>
                <a:srgbClr val="E4067E"/>
              </a:buClr>
              <a:buFont typeface="Wingdings" pitchFamily="2" charset="2"/>
              <a:buChar char="§"/>
            </a:pPr>
            <a:r>
              <a:rPr lang="en-US" dirty="0">
                <a:solidFill>
                  <a:srgbClr val="332B60"/>
                </a:solidFill>
              </a:rPr>
              <a:t>low price and availability of lead, </a:t>
            </a:r>
            <a:endParaRPr lang="lv-LV" dirty="0">
              <a:solidFill>
                <a:srgbClr val="332B60"/>
              </a:solidFill>
            </a:endParaRPr>
          </a:p>
          <a:p>
            <a:pPr marL="742950" lvl="1" indent="-285750">
              <a:buClr>
                <a:srgbClr val="E4067E"/>
              </a:buClr>
              <a:buFont typeface="Wingdings" pitchFamily="2" charset="2"/>
              <a:buChar char="§"/>
            </a:pPr>
            <a:r>
              <a:rPr lang="en-US" dirty="0">
                <a:solidFill>
                  <a:srgbClr val="332B60"/>
                </a:solidFill>
              </a:rPr>
              <a:t>good reliability, high voltage of cell (2 V), </a:t>
            </a:r>
            <a:endParaRPr lang="lv-LV" dirty="0">
              <a:solidFill>
                <a:srgbClr val="332B60"/>
              </a:solidFill>
            </a:endParaRPr>
          </a:p>
          <a:p>
            <a:pPr marL="742950" lvl="1" indent="-285750">
              <a:buClr>
                <a:srgbClr val="E4067E"/>
              </a:buClr>
              <a:buFont typeface="Wingdings" pitchFamily="2" charset="2"/>
              <a:buChar char="§"/>
            </a:pPr>
            <a:r>
              <a:rPr lang="en-US" dirty="0">
                <a:solidFill>
                  <a:srgbClr val="332B60"/>
                </a:solidFill>
              </a:rPr>
              <a:t>high electrochemical effectivity</a:t>
            </a:r>
            <a:r>
              <a:rPr lang="lv-LV" dirty="0">
                <a:solidFill>
                  <a:srgbClr val="332B60"/>
                </a:solidFill>
              </a:rPr>
              <a:t> (</a:t>
            </a:r>
            <a:r>
              <a:rPr lang="lv-LV" dirty="0" err="1">
                <a:solidFill>
                  <a:srgbClr val="332B60"/>
                </a:solidFill>
              </a:rPr>
              <a:t>efficiency</a:t>
            </a:r>
            <a:r>
              <a:rPr lang="lv-LV" dirty="0">
                <a:solidFill>
                  <a:srgbClr val="332B60"/>
                </a:solidFill>
              </a:rPr>
              <a:t> 75-85%)</a:t>
            </a:r>
            <a:r>
              <a:rPr lang="en-US" dirty="0">
                <a:solidFill>
                  <a:srgbClr val="332B60"/>
                </a:solidFill>
              </a:rPr>
              <a:t>, </a:t>
            </a:r>
            <a:endParaRPr lang="lv-LV" dirty="0">
              <a:solidFill>
                <a:srgbClr val="332B60"/>
              </a:solidFill>
            </a:endParaRPr>
          </a:p>
          <a:p>
            <a:pPr marL="742950" lvl="1" indent="-285750">
              <a:buClr>
                <a:srgbClr val="E4067E"/>
              </a:buClr>
              <a:buFont typeface="Wingdings" pitchFamily="2" charset="2"/>
              <a:buChar char="§"/>
            </a:pPr>
            <a:r>
              <a:rPr lang="en-US" dirty="0">
                <a:solidFill>
                  <a:srgbClr val="332B60"/>
                </a:solidFill>
              </a:rPr>
              <a:t>cycle life is from several hundreds to thousands of cycles. </a:t>
            </a:r>
            <a:endParaRPr lang="lv-LV" dirty="0">
              <a:solidFill>
                <a:srgbClr val="332B60"/>
              </a:solidFill>
            </a:endParaRPr>
          </a:p>
          <a:p>
            <a:pPr lvl="1"/>
            <a:r>
              <a:rPr lang="en-US" dirty="0">
                <a:solidFill>
                  <a:srgbClr val="332B60"/>
                </a:solidFill>
              </a:rPr>
              <a:t>Thanks to these characteristics is now the most widely used secondary electrochemical source of electric energy and represent about 60% of installed power from all types of secondary batteries. Its disadvantage is especially weight of lead and consequently lower specific energy in the range 30-50 </a:t>
            </a:r>
            <a:r>
              <a:rPr lang="en-US" dirty="0" err="1">
                <a:solidFill>
                  <a:srgbClr val="332B60"/>
                </a:solidFill>
              </a:rPr>
              <a:t>Wh</a:t>
            </a:r>
            <a:r>
              <a:rPr lang="en-US" dirty="0">
                <a:solidFill>
                  <a:srgbClr val="332B60"/>
                </a:solidFill>
              </a:rPr>
              <a:t>/kg. </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12228" y="220731"/>
            <a:ext cx="3341266" cy="3802294"/>
          </a:xfrm>
          <a:prstGeom prst="rect">
            <a:avLst/>
          </a:prstGeom>
        </p:spPr>
      </p:pic>
      <p:sp>
        <p:nvSpPr>
          <p:cNvPr id="9" name="Rectangle 8"/>
          <p:cNvSpPr/>
          <p:nvPr/>
        </p:nvSpPr>
        <p:spPr>
          <a:xfrm>
            <a:off x="7307293" y="4222421"/>
            <a:ext cx="4466165" cy="830997"/>
          </a:xfrm>
          <a:prstGeom prst="rect">
            <a:avLst/>
          </a:prstGeom>
        </p:spPr>
        <p:txBody>
          <a:bodyPr wrap="square">
            <a:spAutoFit/>
          </a:bodyPr>
          <a:lstStyle/>
          <a:p>
            <a:r>
              <a:rPr lang="en-US" sz="1200" i="1" dirty="0">
                <a:solidFill>
                  <a:srgbClr val="332B60"/>
                </a:solidFill>
              </a:rPr>
              <a:t>Construction of lead acid (LA) battery depends on usage. It is usually composed of some series connected cells. Main parts of lead acid battery are electrodes, separators, electrolyte, vessel with lid, ventilation and some other elements.</a:t>
            </a:r>
            <a:endParaRPr lang="et-EE" sz="1200" i="1" dirty="0">
              <a:solidFill>
                <a:srgbClr val="332B60"/>
              </a:solidFill>
            </a:endParaRPr>
          </a:p>
        </p:txBody>
      </p:sp>
    </p:spTree>
    <p:extLst>
      <p:ext uri="{BB962C8B-B14F-4D97-AF65-F5344CB8AC3E}">
        <p14:creationId xmlns:p14="http://schemas.microsoft.com/office/powerpoint/2010/main" val="307219166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lv-LV" dirty="0"/>
              <a:t>Standard </a:t>
            </a:r>
            <a:r>
              <a:rPr lang="lv-LV" dirty="0" err="1"/>
              <a:t>batteries</a:t>
            </a:r>
            <a:r>
              <a:rPr lang="lv-LV" dirty="0"/>
              <a:t>.</a:t>
            </a:r>
            <a:r>
              <a:rPr lang="et-EE" dirty="0"/>
              <a:t> (</a:t>
            </a:r>
            <a:r>
              <a:rPr lang="et-EE" dirty="0" err="1"/>
              <a:t>NiCd</a:t>
            </a:r>
            <a:r>
              <a:rPr lang="et-EE" dirty="0"/>
              <a:t>) </a:t>
            </a:r>
            <a:r>
              <a:rPr lang="et-EE" dirty="0" err="1"/>
              <a:t>batteries</a:t>
            </a:r>
            <a:r>
              <a:rPr lang="et-EE" dirty="0"/>
              <a:t> </a:t>
            </a:r>
          </a:p>
        </p:txBody>
      </p:sp>
      <p:sp>
        <p:nvSpPr>
          <p:cNvPr id="3" name="Text Placeholder 2"/>
          <p:cNvSpPr>
            <a:spLocks noGrp="1"/>
          </p:cNvSpPr>
          <p:nvPr>
            <p:ph type="body" sz="quarter" idx="14"/>
          </p:nvPr>
        </p:nvSpPr>
        <p:spPr>
          <a:xfrm>
            <a:off x="306324" y="1125856"/>
            <a:ext cx="3579876" cy="4140200"/>
          </a:xfrm>
        </p:spPr>
        <p:txBody>
          <a:bodyPr>
            <a:normAutofit lnSpcReduction="10000"/>
          </a:bodyPr>
          <a:lstStyle/>
          <a:p>
            <a:r>
              <a:rPr lang="en-US" dirty="0"/>
              <a:t>They are main representative of batteries with positive Nickel electrode; other possible systems could be system Ni-Fe and Ni–Zn, Ni-H</a:t>
            </a:r>
            <a:r>
              <a:rPr lang="en-US" baseline="-25000" dirty="0"/>
              <a:t>2</a:t>
            </a:r>
            <a:r>
              <a:rPr lang="en-US" dirty="0"/>
              <a:t> or Ni–MH.</a:t>
            </a:r>
            <a:endParaRPr lang="lv-LV" dirty="0"/>
          </a:p>
          <a:p>
            <a:r>
              <a:rPr lang="en-GB" altLang="en-US" dirty="0"/>
              <a:t>The overall efficiency of NiCd batteries is generally between 60% and 70% under normal conditions, but the low efficiency is compensated by a relatively long lifespan, which can reach 10-15 years depending on the application.</a:t>
            </a:r>
          </a:p>
        </p:txBody>
      </p:sp>
      <p:sp>
        <p:nvSpPr>
          <p:cNvPr id="4" name="Date Placeholder 3"/>
          <p:cNvSpPr>
            <a:spLocks noGrp="1"/>
          </p:cNvSpPr>
          <p:nvPr>
            <p:ph type="dt" sz="half" idx="15"/>
          </p:nvPr>
        </p:nvSpPr>
        <p:spPr/>
        <p:txBody>
          <a:bodyPr/>
          <a:lstStyle/>
          <a:p>
            <a:fld id="{CF5B22EE-0068-4A9B-A344-2A0E58C44C3C}" type="datetime1">
              <a:rPr lang="et-EE" smtClean="0"/>
              <a:t>19.12.2025</a:t>
            </a:fld>
            <a:endParaRPr lang="et-EE"/>
          </a:p>
        </p:txBody>
      </p:sp>
      <p:sp>
        <p:nvSpPr>
          <p:cNvPr id="6" name="Slide Number Placeholder 5"/>
          <p:cNvSpPr>
            <a:spLocks noGrp="1"/>
          </p:cNvSpPr>
          <p:nvPr>
            <p:ph type="sldNum" sz="quarter" idx="17"/>
          </p:nvPr>
        </p:nvSpPr>
        <p:spPr/>
        <p:txBody>
          <a:bodyPr/>
          <a:lstStyle/>
          <a:p>
            <a:fld id="{65544B27-CF0D-4861-9E95-57641F09AF00}" type="slidenum">
              <a:rPr lang="et-EE" smtClean="0"/>
              <a:t>41</a:t>
            </a:fld>
            <a:endParaRPr lang="et-EE"/>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57650" y="1267143"/>
            <a:ext cx="7620000" cy="3857625"/>
          </a:xfrm>
          <a:prstGeom prst="rect">
            <a:avLst/>
          </a:prstGeom>
        </p:spPr>
      </p:pic>
      <p:sp>
        <p:nvSpPr>
          <p:cNvPr id="8" name="Rectangle 7"/>
          <p:cNvSpPr/>
          <p:nvPr/>
        </p:nvSpPr>
        <p:spPr>
          <a:xfrm>
            <a:off x="4855415" y="5030568"/>
            <a:ext cx="7413581" cy="307777"/>
          </a:xfrm>
          <a:prstGeom prst="rect">
            <a:avLst/>
          </a:prstGeom>
        </p:spPr>
        <p:txBody>
          <a:bodyPr wrap="square">
            <a:spAutoFit/>
          </a:bodyPr>
          <a:lstStyle/>
          <a:p>
            <a:r>
              <a:rPr lang="en-US" sz="1400" b="1" i="1" dirty="0">
                <a:solidFill>
                  <a:srgbClr val="96004F"/>
                </a:solidFill>
              </a:rPr>
              <a:t>Scheme of spiral wound and prismatic construction of Ni-Cd battery</a:t>
            </a:r>
            <a:endParaRPr lang="et-EE" sz="1400" b="1" i="1" dirty="0">
              <a:solidFill>
                <a:srgbClr val="96004F"/>
              </a:solidFill>
            </a:endParaRPr>
          </a:p>
        </p:txBody>
      </p:sp>
      <p:sp>
        <p:nvSpPr>
          <p:cNvPr id="9" name="Footer Placeholder 4"/>
          <p:cNvSpPr>
            <a:spLocks noGrp="1"/>
          </p:cNvSpPr>
          <p:nvPr>
            <p:ph type="ftr" sz="quarter" idx="16"/>
          </p:nvPr>
        </p:nvSpPr>
        <p:spPr>
          <a:xfrm>
            <a:off x="5830096" y="5436989"/>
            <a:ext cx="4479322" cy="365125"/>
          </a:xfrm>
        </p:spPr>
        <p:txBody>
          <a:bodyPr/>
          <a:lstStyle/>
          <a:p>
            <a:r>
              <a:rPr lang="lv-LV" dirty="0" err="1"/>
              <a:t>Source</a:t>
            </a:r>
            <a:r>
              <a:rPr lang="lv-LV" dirty="0"/>
              <a:t>: </a:t>
            </a:r>
            <a:r>
              <a:rPr lang="en-US" dirty="0"/>
              <a:t>Petr </a:t>
            </a:r>
            <a:r>
              <a:rPr lang="en-US" dirty="0" err="1"/>
              <a:t>Krivik</a:t>
            </a:r>
            <a:r>
              <a:rPr lang="en-US" dirty="0"/>
              <a:t> and Petr Baca</a:t>
            </a:r>
            <a:r>
              <a:rPr lang="lv-LV" dirty="0"/>
              <a:t>:  </a:t>
            </a:r>
            <a:r>
              <a:rPr lang="en-US" dirty="0"/>
              <a:t>Electrochemical Energy Storage</a:t>
            </a:r>
          </a:p>
          <a:p>
            <a:endParaRPr lang="et-EE" dirty="0"/>
          </a:p>
        </p:txBody>
      </p:sp>
    </p:spTree>
    <p:extLst>
      <p:ext uri="{BB962C8B-B14F-4D97-AF65-F5344CB8AC3E}">
        <p14:creationId xmlns:p14="http://schemas.microsoft.com/office/powerpoint/2010/main" val="152361233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a:t>Fuel Cells for energy storage</a:t>
            </a:r>
            <a:endParaRPr lang="et-EE"/>
          </a:p>
        </p:txBody>
      </p:sp>
      <p:sp>
        <p:nvSpPr>
          <p:cNvPr id="3" name="Text Placeholder 2"/>
          <p:cNvSpPr>
            <a:spLocks noGrp="1"/>
          </p:cNvSpPr>
          <p:nvPr>
            <p:ph type="body" sz="quarter" idx="14"/>
          </p:nvPr>
        </p:nvSpPr>
        <p:spPr>
          <a:xfrm>
            <a:off x="479424" y="1189864"/>
            <a:ext cx="7358290" cy="4476150"/>
          </a:xfrm>
        </p:spPr>
        <p:txBody>
          <a:bodyPr>
            <a:normAutofit lnSpcReduction="10000"/>
          </a:bodyPr>
          <a:lstStyle/>
          <a:p>
            <a:r>
              <a:rPr lang="en-US" altLang="en-US" dirty="0"/>
              <a:t>In addition to the option of using fuel cells for primary power generation, they can also be used reversibly for energy storage. In this process, excess electricity is used to electrolyze water and/or carbon dioxide to produce fuel for later consumption. This excess electricity can come from a renewable source, such as wind or solar, or it can be excess grid electricity during off-peak hours.</a:t>
            </a:r>
          </a:p>
          <a:p>
            <a:endParaRPr lang="en-GB" dirty="0"/>
          </a:p>
          <a:p>
            <a:r>
              <a:rPr lang="en-US" dirty="0"/>
              <a:t>They have advantages such as high energy density, deep cycle ability, low self-discharge and inherently decoupled power and energy capacity in a similar manner to flow batteries (see later). Unfortunately, additional catalyst materials such as RuO</a:t>
            </a:r>
            <a:r>
              <a:rPr lang="en-US" baseline="-25000" dirty="0"/>
              <a:t>2</a:t>
            </a:r>
            <a:r>
              <a:rPr lang="en-US" dirty="0"/>
              <a:t> or IrO</a:t>
            </a:r>
            <a:r>
              <a:rPr lang="en-US" baseline="-25000" dirty="0"/>
              <a:t>2</a:t>
            </a:r>
            <a:r>
              <a:rPr lang="en-US" dirty="0"/>
              <a:t> are required for the oxygen evolution reaction complicating the design and increasing the cost. Further-more, they are subject to rapid degradation due to the high potentials used in the regenerative mode. They are also very expensive and they generally show a lower round-trip efficiency than competing battery technologies.</a:t>
            </a:r>
          </a:p>
        </p:txBody>
      </p:sp>
      <p:sp>
        <p:nvSpPr>
          <p:cNvPr id="4" name="Date Placeholder 3"/>
          <p:cNvSpPr>
            <a:spLocks noGrp="1"/>
          </p:cNvSpPr>
          <p:nvPr>
            <p:ph type="dt" sz="half" idx="15"/>
          </p:nvPr>
        </p:nvSpPr>
        <p:spPr/>
        <p:txBody>
          <a:bodyPr/>
          <a:lstStyle/>
          <a:p>
            <a:fld id="{CF5B22EE-0068-4A9B-A344-2A0E58C44C3C}" type="datetime1">
              <a:rPr lang="et-EE" smtClean="0"/>
              <a:t>19.12.2025</a:t>
            </a:fld>
            <a:endParaRPr lang="et-EE"/>
          </a:p>
        </p:txBody>
      </p:sp>
      <p:sp>
        <p:nvSpPr>
          <p:cNvPr id="5" name="Footer Placeholder 4"/>
          <p:cNvSpPr>
            <a:spLocks noGrp="1"/>
          </p:cNvSpPr>
          <p:nvPr>
            <p:ph type="ftr" sz="quarter" idx="16"/>
          </p:nvPr>
        </p:nvSpPr>
        <p:spPr>
          <a:xfrm>
            <a:off x="8077200" y="4351076"/>
            <a:ext cx="4114800" cy="365125"/>
          </a:xfrm>
        </p:spPr>
        <p:txBody>
          <a:bodyPr/>
          <a:lstStyle/>
          <a:p>
            <a:r>
              <a:rPr lang="en-GB" dirty="0"/>
              <a:t>Source: </a:t>
            </a:r>
            <a:r>
              <a:rPr lang="en-GB" dirty="0" err="1"/>
              <a:t>fuelcellenergy.com</a:t>
            </a:r>
            <a:endParaRPr lang="et-EE" dirty="0"/>
          </a:p>
        </p:txBody>
      </p:sp>
      <p:sp>
        <p:nvSpPr>
          <p:cNvPr id="6" name="Slide Number Placeholder 5"/>
          <p:cNvSpPr>
            <a:spLocks noGrp="1"/>
          </p:cNvSpPr>
          <p:nvPr>
            <p:ph type="sldNum" sz="quarter" idx="17"/>
          </p:nvPr>
        </p:nvSpPr>
        <p:spPr/>
        <p:txBody>
          <a:bodyPr/>
          <a:lstStyle/>
          <a:p>
            <a:fld id="{65544B27-CF0D-4861-9E95-57641F09AF00}" type="slidenum">
              <a:rPr lang="et-EE" smtClean="0"/>
              <a:t>42</a:t>
            </a:fld>
            <a:endParaRPr lang="et-EE"/>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41512" y="1360163"/>
            <a:ext cx="3656235" cy="2742176"/>
          </a:xfrm>
          <a:prstGeom prst="rect">
            <a:avLst/>
          </a:prstGeom>
        </p:spPr>
      </p:pic>
    </p:spTree>
    <p:extLst>
      <p:ext uri="{BB962C8B-B14F-4D97-AF65-F5344CB8AC3E}">
        <p14:creationId xmlns:p14="http://schemas.microsoft.com/office/powerpoint/2010/main" val="360105092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t-EE" dirty="0"/>
              <a:t>Flow </a:t>
            </a:r>
            <a:r>
              <a:rPr lang="et-EE" dirty="0" err="1"/>
              <a:t>batteries</a:t>
            </a:r>
            <a:endParaRPr lang="et-EE" dirty="0"/>
          </a:p>
        </p:txBody>
      </p:sp>
      <p:sp>
        <p:nvSpPr>
          <p:cNvPr id="3" name="Text Placeholder 2"/>
          <p:cNvSpPr>
            <a:spLocks noGrp="1"/>
          </p:cNvSpPr>
          <p:nvPr>
            <p:ph type="body" sz="quarter" idx="14"/>
          </p:nvPr>
        </p:nvSpPr>
        <p:spPr>
          <a:xfrm>
            <a:off x="387894" y="1199008"/>
            <a:ext cx="11324682" cy="4222078"/>
          </a:xfrm>
        </p:spPr>
        <p:txBody>
          <a:bodyPr>
            <a:normAutofit/>
          </a:bodyPr>
          <a:lstStyle/>
          <a:p>
            <a:r>
              <a:rPr lang="lv-LV" dirty="0"/>
              <a:t>F</a:t>
            </a:r>
            <a:r>
              <a:rPr lang="en-US" dirty="0"/>
              <a:t>low batteries store and release electrical energy with help of reversible electrochemical reactions in two liquid electrolytes. An electrochemical cell has two loops physically separated by an ion or proton exchange membrane. </a:t>
            </a:r>
          </a:p>
          <a:p>
            <a:r>
              <a:rPr lang="en-US" dirty="0"/>
              <a:t>Electrolytes flow into and out of the cell through separate loops and undergo chemical reaction inside the cell, with ion or proton exchange through the membrane and electron exchange through the external electric circuit. </a:t>
            </a:r>
          </a:p>
          <a:p>
            <a:r>
              <a:rPr lang="en-US" dirty="0"/>
              <a:t>There are some advantages to using the flow battery when compared with a conventional secondary battery. The capacity of the system is possible to scale by increasing the amount of solution in electrolyte tanks. </a:t>
            </a:r>
          </a:p>
          <a:p>
            <a:r>
              <a:rPr lang="en-US" dirty="0"/>
              <a:t>The battery can be fully discharged and has little loss of electrolyte during cycling. Because the electrolytes are stored separately, flow batteries have a low </a:t>
            </a:r>
            <a:r>
              <a:rPr lang="en-US" dirty="0" err="1"/>
              <a:t>selfdischarge</a:t>
            </a:r>
            <a:r>
              <a:rPr lang="en-US" dirty="0"/>
              <a:t>. Disadvantage is a low energy density and specific energy.</a:t>
            </a:r>
            <a:endParaRPr lang="lv-LV" dirty="0"/>
          </a:p>
        </p:txBody>
      </p:sp>
      <p:sp>
        <p:nvSpPr>
          <p:cNvPr id="4" name="Date Placeholder 3"/>
          <p:cNvSpPr>
            <a:spLocks noGrp="1"/>
          </p:cNvSpPr>
          <p:nvPr>
            <p:ph type="dt" sz="half" idx="15"/>
          </p:nvPr>
        </p:nvSpPr>
        <p:spPr/>
        <p:txBody>
          <a:bodyPr/>
          <a:lstStyle/>
          <a:p>
            <a:fld id="{CF5B22EE-0068-4A9B-A344-2A0E58C44C3C}" type="datetime1">
              <a:rPr lang="et-EE" smtClean="0"/>
              <a:t>19.12.2025</a:t>
            </a:fld>
            <a:endParaRPr lang="et-EE"/>
          </a:p>
        </p:txBody>
      </p:sp>
      <p:sp>
        <p:nvSpPr>
          <p:cNvPr id="5" name="Footer Placeholder 4"/>
          <p:cNvSpPr>
            <a:spLocks noGrp="1"/>
          </p:cNvSpPr>
          <p:nvPr>
            <p:ph type="ftr" sz="quarter" idx="16"/>
          </p:nvPr>
        </p:nvSpPr>
        <p:spPr/>
        <p:txBody>
          <a:bodyPr/>
          <a:lstStyle/>
          <a:p>
            <a:endParaRPr lang="et-EE"/>
          </a:p>
        </p:txBody>
      </p:sp>
      <p:sp>
        <p:nvSpPr>
          <p:cNvPr id="6" name="Slide Number Placeholder 5"/>
          <p:cNvSpPr>
            <a:spLocks noGrp="1"/>
          </p:cNvSpPr>
          <p:nvPr>
            <p:ph type="sldNum" sz="quarter" idx="17"/>
          </p:nvPr>
        </p:nvSpPr>
        <p:spPr/>
        <p:txBody>
          <a:bodyPr/>
          <a:lstStyle/>
          <a:p>
            <a:fld id="{65544B27-CF0D-4861-9E95-57641F09AF00}" type="slidenum">
              <a:rPr lang="et-EE" smtClean="0"/>
              <a:t>43</a:t>
            </a:fld>
            <a:endParaRPr lang="et-EE"/>
          </a:p>
        </p:txBody>
      </p:sp>
    </p:spTree>
    <p:extLst>
      <p:ext uri="{BB962C8B-B14F-4D97-AF65-F5344CB8AC3E}">
        <p14:creationId xmlns:p14="http://schemas.microsoft.com/office/powerpoint/2010/main" val="229847018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p:cNvSpPr/>
          <p:nvPr/>
        </p:nvSpPr>
        <p:spPr>
          <a:xfrm>
            <a:off x="67056" y="786940"/>
            <a:ext cx="4038600" cy="4901097"/>
          </a:xfrm>
          <a:prstGeom prst="roundRect">
            <a:avLst/>
          </a:prstGeom>
          <a:solidFill>
            <a:schemeClr val="bg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t-EE" sz="1100" dirty="0">
              <a:solidFill>
                <a:srgbClr val="000000"/>
              </a:solidFill>
              <a:latin typeface="Arial" panose="020B0604020202020204" pitchFamily="34" charset="0"/>
            </a:endParaRPr>
          </a:p>
          <a:p>
            <a:endParaRPr lang="et-EE" sz="1100" dirty="0">
              <a:solidFill>
                <a:srgbClr val="000000"/>
              </a:solidFill>
              <a:latin typeface="Arial" panose="020B0604020202020204" pitchFamily="34" charset="0"/>
            </a:endParaRPr>
          </a:p>
          <a:p>
            <a:endParaRPr lang="et-EE" sz="1100" dirty="0">
              <a:solidFill>
                <a:srgbClr val="000000"/>
              </a:solidFill>
              <a:latin typeface="Arial" panose="020B0604020202020204" pitchFamily="34" charset="0"/>
            </a:endParaRPr>
          </a:p>
          <a:p>
            <a:endParaRPr lang="et-EE" sz="1100" dirty="0">
              <a:solidFill>
                <a:srgbClr val="000000"/>
              </a:solidFill>
              <a:latin typeface="Arial" panose="020B0604020202020204" pitchFamily="34" charset="0"/>
            </a:endParaRPr>
          </a:p>
          <a:p>
            <a:endParaRPr lang="et-EE" sz="1100" dirty="0">
              <a:solidFill>
                <a:srgbClr val="000000"/>
              </a:solidFill>
              <a:latin typeface="Arial" panose="020B0604020202020204" pitchFamily="34" charset="0"/>
            </a:endParaRPr>
          </a:p>
          <a:p>
            <a:endParaRPr lang="et-EE" sz="1100" dirty="0">
              <a:solidFill>
                <a:srgbClr val="000000"/>
              </a:solidFill>
              <a:latin typeface="Arial" panose="020B0604020202020204" pitchFamily="34" charset="0"/>
            </a:endParaRPr>
          </a:p>
          <a:p>
            <a:endParaRPr lang="et-EE" sz="1100" dirty="0">
              <a:solidFill>
                <a:srgbClr val="000000"/>
              </a:solidFill>
              <a:latin typeface="Arial" panose="020B0604020202020204" pitchFamily="34" charset="0"/>
            </a:endParaRPr>
          </a:p>
          <a:p>
            <a:endParaRPr lang="et-EE" sz="1100" dirty="0">
              <a:solidFill>
                <a:srgbClr val="000000"/>
              </a:solidFill>
              <a:latin typeface="Arial" panose="020B0604020202020204" pitchFamily="34" charset="0"/>
            </a:endParaRPr>
          </a:p>
          <a:p>
            <a:endParaRPr lang="et-EE" sz="1100" dirty="0">
              <a:solidFill>
                <a:srgbClr val="000000"/>
              </a:solidFill>
              <a:latin typeface="Arial" panose="020B0604020202020204" pitchFamily="34" charset="0"/>
            </a:endParaRPr>
          </a:p>
          <a:p>
            <a:endParaRPr lang="et-EE" sz="1100" dirty="0">
              <a:solidFill>
                <a:srgbClr val="000000"/>
              </a:solidFill>
              <a:latin typeface="Arial" panose="020B0604020202020204" pitchFamily="34" charset="0"/>
            </a:endParaRPr>
          </a:p>
          <a:p>
            <a:endParaRPr lang="et-EE" sz="1100" dirty="0">
              <a:solidFill>
                <a:srgbClr val="000000"/>
              </a:solidFill>
              <a:latin typeface="Arial" panose="020B0604020202020204" pitchFamily="34" charset="0"/>
            </a:endParaRPr>
          </a:p>
          <a:p>
            <a:endParaRPr lang="et-EE" sz="1100" dirty="0">
              <a:solidFill>
                <a:srgbClr val="000000"/>
              </a:solidFill>
              <a:latin typeface="Arial" panose="020B0604020202020204" pitchFamily="34" charset="0"/>
            </a:endParaRPr>
          </a:p>
          <a:p>
            <a:endParaRPr lang="et-EE" sz="1100" dirty="0">
              <a:solidFill>
                <a:srgbClr val="000000"/>
              </a:solidFill>
              <a:latin typeface="Arial" panose="020B0604020202020204" pitchFamily="34" charset="0"/>
            </a:endParaRPr>
          </a:p>
          <a:p>
            <a:r>
              <a:rPr lang="en-GB" sz="1100" b="1" dirty="0">
                <a:solidFill>
                  <a:srgbClr val="332B60"/>
                </a:solidFill>
                <a:latin typeface="Verdana" panose="020B0604030504040204" pitchFamily="34" charset="0"/>
                <a:ea typeface="Verdana" panose="020B0604030504040204" pitchFamily="34" charset="0"/>
                <a:cs typeface="Verdana" panose="020B0604030504040204" pitchFamily="34" charset="0"/>
              </a:rPr>
              <a:t>Advantages</a:t>
            </a:r>
            <a:r>
              <a:rPr lang="en-GB" sz="1100" dirty="0">
                <a:solidFill>
                  <a:srgbClr val="332B60"/>
                </a:solidFill>
                <a:latin typeface="Verdana" panose="020B0604030504040204" pitchFamily="34" charset="0"/>
                <a:ea typeface="Verdana" panose="020B0604030504040204" pitchFamily="34" charset="0"/>
                <a:cs typeface="Verdana" panose="020B0604030504040204" pitchFamily="34" charset="0"/>
              </a:rPr>
              <a:t>: unique versatility in various applications, high potential for unit power and energy storage. </a:t>
            </a:r>
          </a:p>
          <a:p>
            <a:r>
              <a:rPr lang="en-GB" sz="1100" b="1" dirty="0">
                <a:solidFill>
                  <a:srgbClr val="332B60"/>
                </a:solidFill>
                <a:latin typeface="Verdana" panose="020B0604030504040204" pitchFamily="34" charset="0"/>
                <a:ea typeface="Verdana" panose="020B0604030504040204" pitchFamily="34" charset="0"/>
                <a:cs typeface="Verdana" panose="020B0604030504040204" pitchFamily="34" charset="0"/>
              </a:rPr>
              <a:t>Disadvantages</a:t>
            </a:r>
            <a:r>
              <a:rPr lang="en-GB" sz="1100" dirty="0">
                <a:solidFill>
                  <a:srgbClr val="332B60"/>
                </a:solidFill>
                <a:latin typeface="Verdana" panose="020B0604030504040204" pitchFamily="34" charset="0"/>
                <a:ea typeface="Verdana" panose="020B0604030504040204" pitchFamily="34" charset="0"/>
                <a:cs typeface="Verdana" panose="020B0604030504040204" pitchFamily="34" charset="0"/>
              </a:rPr>
              <a:t>: low power density, many battery cells, complex construction compared to conventional technologies.</a:t>
            </a:r>
          </a:p>
          <a:p>
            <a:endParaRPr lang="en-GB" sz="1100" dirty="0">
              <a:solidFill>
                <a:srgbClr val="000000"/>
              </a:solidFill>
              <a:latin typeface="Arial" panose="020B0604020202020204" pitchFamily="34" charset="0"/>
            </a:endParaRPr>
          </a:p>
          <a:p>
            <a:r>
              <a:rPr lang="en-GB" sz="1100" dirty="0">
                <a:solidFill>
                  <a:srgbClr val="332B60"/>
                </a:solidFill>
                <a:latin typeface="Arial" panose="020B0604020202020204" pitchFamily="34" charset="0"/>
              </a:rPr>
              <a:t>Video</a:t>
            </a:r>
            <a:r>
              <a:rPr lang="en-GB" sz="1100" dirty="0">
                <a:solidFill>
                  <a:srgbClr val="000000"/>
                </a:solidFill>
                <a:latin typeface="Arial" panose="020B0604020202020204" pitchFamily="34" charset="0"/>
              </a:rPr>
              <a:t>: </a:t>
            </a:r>
            <a:r>
              <a:rPr lang="en-GB" sz="1100" dirty="0">
                <a:solidFill>
                  <a:srgbClr val="000000"/>
                </a:solidFill>
                <a:latin typeface="Arial" panose="020B0604020202020204" pitchFamily="34" charset="0"/>
                <a:hlinkClick r:id="rId2"/>
              </a:rPr>
              <a:t>Giant Vanaadium-redoks akud</a:t>
            </a:r>
            <a:endParaRPr lang="et-EE" sz="1100" dirty="0"/>
          </a:p>
        </p:txBody>
      </p:sp>
      <p:sp>
        <p:nvSpPr>
          <p:cNvPr id="2" name="Text Placeholder 1"/>
          <p:cNvSpPr>
            <a:spLocks noGrp="1"/>
          </p:cNvSpPr>
          <p:nvPr>
            <p:ph type="body" sz="quarter" idx="13"/>
          </p:nvPr>
        </p:nvSpPr>
        <p:spPr>
          <a:xfrm>
            <a:off x="176784" y="207146"/>
            <a:ext cx="10494517" cy="810888"/>
          </a:xfrm>
        </p:spPr>
        <p:txBody>
          <a:bodyPr/>
          <a:lstStyle/>
          <a:p>
            <a:r>
              <a:rPr lang="et-EE" altLang="en-US" dirty="0"/>
              <a:t>Flow </a:t>
            </a:r>
            <a:r>
              <a:rPr lang="et-EE" altLang="en-US" dirty="0" err="1"/>
              <a:t>batteries</a:t>
            </a:r>
            <a:r>
              <a:rPr lang="et-EE" altLang="en-US" dirty="0"/>
              <a:t>. </a:t>
            </a:r>
            <a:r>
              <a:rPr lang="et-EE" altLang="en-US" dirty="0" err="1"/>
              <a:t>types</a:t>
            </a:r>
            <a:endParaRPr lang="et-EE" altLang="en-US" dirty="0"/>
          </a:p>
          <a:p>
            <a:endParaRPr lang="et-EE" dirty="0"/>
          </a:p>
        </p:txBody>
      </p:sp>
      <p:sp>
        <p:nvSpPr>
          <p:cNvPr id="4" name="Date Placeholder 3"/>
          <p:cNvSpPr>
            <a:spLocks noGrp="1"/>
          </p:cNvSpPr>
          <p:nvPr>
            <p:ph type="dt" sz="half" idx="15"/>
          </p:nvPr>
        </p:nvSpPr>
        <p:spPr/>
        <p:txBody>
          <a:bodyPr/>
          <a:lstStyle/>
          <a:p>
            <a:fld id="{CF5B22EE-0068-4A9B-A344-2A0E58C44C3C}" type="datetime1">
              <a:rPr lang="et-EE" smtClean="0"/>
              <a:t>19.12.2025</a:t>
            </a:fld>
            <a:endParaRPr lang="et-EE"/>
          </a:p>
        </p:txBody>
      </p:sp>
      <p:sp>
        <p:nvSpPr>
          <p:cNvPr id="5" name="Footer Placeholder 4"/>
          <p:cNvSpPr>
            <a:spLocks noGrp="1"/>
          </p:cNvSpPr>
          <p:nvPr>
            <p:ph type="ftr" sz="quarter" idx="16"/>
          </p:nvPr>
        </p:nvSpPr>
        <p:spPr>
          <a:xfrm>
            <a:off x="2412366" y="6314656"/>
            <a:ext cx="9566273" cy="147927"/>
          </a:xfrm>
        </p:spPr>
        <p:txBody>
          <a:bodyPr/>
          <a:lstStyle/>
          <a:p>
            <a:r>
              <a:rPr lang="et-EE" dirty="0" err="1"/>
              <a:t>Soruce</a:t>
            </a:r>
            <a:r>
              <a:rPr lang="et-EE" dirty="0"/>
              <a:t>: </a:t>
            </a:r>
            <a:r>
              <a:rPr lang="et-EE" dirty="0" err="1"/>
              <a:t>Petr</a:t>
            </a:r>
            <a:r>
              <a:rPr lang="et-EE" dirty="0"/>
              <a:t> </a:t>
            </a:r>
            <a:r>
              <a:rPr lang="et-EE" dirty="0" err="1"/>
              <a:t>Krivik</a:t>
            </a:r>
            <a:r>
              <a:rPr lang="et-EE" dirty="0"/>
              <a:t> and </a:t>
            </a:r>
            <a:r>
              <a:rPr lang="et-EE" dirty="0" err="1"/>
              <a:t>Petr</a:t>
            </a:r>
            <a:r>
              <a:rPr lang="et-EE" dirty="0"/>
              <a:t> </a:t>
            </a:r>
            <a:r>
              <a:rPr lang="et-EE" dirty="0" err="1"/>
              <a:t>Baca</a:t>
            </a:r>
            <a:r>
              <a:rPr lang="et-EE" dirty="0"/>
              <a:t>:  </a:t>
            </a:r>
            <a:r>
              <a:rPr lang="et-EE" dirty="0" err="1"/>
              <a:t>Electrochemical</a:t>
            </a:r>
            <a:r>
              <a:rPr lang="et-EE" dirty="0"/>
              <a:t> Energy </a:t>
            </a:r>
            <a:r>
              <a:rPr lang="et-EE" dirty="0" err="1"/>
              <a:t>Storage</a:t>
            </a:r>
            <a:endParaRPr lang="et-EE" dirty="0"/>
          </a:p>
          <a:p>
            <a:r>
              <a:rPr lang="lv-LV" dirty="0" err="1"/>
              <a:t>A.Roosin</a:t>
            </a:r>
            <a:r>
              <a:rPr lang="lv-LV" dirty="0"/>
              <a:t> </a:t>
            </a:r>
            <a:r>
              <a:rPr lang="lv-LV" dirty="0" err="1"/>
              <a:t>Energia</a:t>
            </a:r>
            <a:r>
              <a:rPr lang="lv-LV" dirty="0"/>
              <a:t> </a:t>
            </a:r>
            <a:r>
              <a:rPr lang="lv-LV" dirty="0" err="1"/>
              <a:t>lokaalse</a:t>
            </a:r>
            <a:r>
              <a:rPr lang="lv-LV" dirty="0"/>
              <a:t> </a:t>
            </a:r>
            <a:r>
              <a:rPr lang="lv-LV" dirty="0" err="1"/>
              <a:t>tootmise</a:t>
            </a:r>
            <a:r>
              <a:rPr lang="lv-LV" dirty="0"/>
              <a:t> </a:t>
            </a:r>
            <a:r>
              <a:rPr lang="lv-LV" dirty="0" err="1"/>
              <a:t>analüüs</a:t>
            </a:r>
            <a:r>
              <a:rPr lang="lv-LV" dirty="0"/>
              <a:t> </a:t>
            </a:r>
            <a:r>
              <a:rPr lang="lv-LV" dirty="0" err="1"/>
              <a:t>büroohoonele</a:t>
            </a:r>
            <a:r>
              <a:rPr lang="lv-LV" dirty="0"/>
              <a:t>, Osa II ENERGIASALVESTID JA SALVESTUSTEHNOLOOGIAD, 2015</a:t>
            </a:r>
            <a:endParaRPr lang="et-EE" dirty="0"/>
          </a:p>
          <a:p>
            <a:endParaRPr lang="et-EE" dirty="0"/>
          </a:p>
          <a:p>
            <a:endParaRPr lang="et-EE" dirty="0"/>
          </a:p>
        </p:txBody>
      </p:sp>
      <p:sp>
        <p:nvSpPr>
          <p:cNvPr id="6" name="Slide Number Placeholder 5"/>
          <p:cNvSpPr>
            <a:spLocks noGrp="1"/>
          </p:cNvSpPr>
          <p:nvPr>
            <p:ph type="sldNum" sz="quarter" idx="17"/>
          </p:nvPr>
        </p:nvSpPr>
        <p:spPr/>
        <p:txBody>
          <a:bodyPr/>
          <a:lstStyle/>
          <a:p>
            <a:fld id="{65544B27-CF0D-4861-9E95-57641F09AF00}" type="slidenum">
              <a:rPr lang="et-EE" smtClean="0"/>
              <a:t>44</a:t>
            </a:fld>
            <a:endParaRPr lang="et-EE"/>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2542" y="1644653"/>
            <a:ext cx="3327627" cy="1798998"/>
          </a:xfrm>
          <a:prstGeom prst="rect">
            <a:avLst/>
          </a:prstGeom>
        </p:spPr>
      </p:pic>
      <p:sp>
        <p:nvSpPr>
          <p:cNvPr id="12" name="TextBox 11"/>
          <p:cNvSpPr txBox="1"/>
          <p:nvPr/>
        </p:nvSpPr>
        <p:spPr>
          <a:xfrm>
            <a:off x="308348" y="1181821"/>
            <a:ext cx="3556014" cy="369332"/>
          </a:xfrm>
          <a:prstGeom prst="rect">
            <a:avLst/>
          </a:prstGeom>
          <a:noFill/>
        </p:spPr>
        <p:txBody>
          <a:bodyPr wrap="square" rtlCol="0">
            <a:spAutoFit/>
          </a:bodyPr>
          <a:lstStyle/>
          <a:p>
            <a:pPr algn="ctr"/>
            <a:r>
              <a:rPr lang="et-EE" altLang="en-US" b="1" dirty="0" err="1">
                <a:solidFill>
                  <a:srgbClr val="332B60"/>
                </a:solidFill>
                <a:latin typeface="Verdana" panose="020B0604030504040204" pitchFamily="34" charset="0"/>
                <a:ea typeface="Verdana" panose="020B0604030504040204" pitchFamily="34" charset="0"/>
                <a:cs typeface="Verdana" panose="020B0604030504040204" pitchFamily="34" charset="0"/>
              </a:rPr>
              <a:t>Vanadium</a:t>
            </a:r>
            <a:r>
              <a:rPr lang="et-EE" altLang="en-US" b="1" dirty="0">
                <a:solidFill>
                  <a:srgbClr val="332B60"/>
                </a:solidFill>
                <a:latin typeface="Verdana" panose="020B0604030504040204" pitchFamily="34" charset="0"/>
                <a:ea typeface="Verdana" panose="020B0604030504040204" pitchFamily="34" charset="0"/>
                <a:cs typeface="Verdana" panose="020B0604030504040204" pitchFamily="34" charset="0"/>
              </a:rPr>
              <a:t> </a:t>
            </a:r>
            <a:r>
              <a:rPr lang="et-EE" altLang="en-US" b="1" dirty="0" err="1">
                <a:solidFill>
                  <a:srgbClr val="332B60"/>
                </a:solidFill>
                <a:latin typeface="Verdana" panose="020B0604030504040204" pitchFamily="34" charset="0"/>
                <a:ea typeface="Verdana" panose="020B0604030504040204" pitchFamily="34" charset="0"/>
                <a:cs typeface="Verdana" panose="020B0604030504040204" pitchFamily="34" charset="0"/>
              </a:rPr>
              <a:t>redox</a:t>
            </a:r>
            <a:r>
              <a:rPr lang="et-EE" altLang="en-US" b="1" dirty="0">
                <a:solidFill>
                  <a:srgbClr val="332B60"/>
                </a:solidFill>
                <a:latin typeface="Verdana" panose="020B0604030504040204" pitchFamily="34" charset="0"/>
                <a:ea typeface="Verdana" panose="020B0604030504040204" pitchFamily="34" charset="0"/>
                <a:cs typeface="Verdana" panose="020B0604030504040204" pitchFamily="34" charset="0"/>
              </a:rPr>
              <a:t> </a:t>
            </a:r>
            <a:r>
              <a:rPr lang="et-EE" altLang="en-US" b="1" dirty="0" err="1">
                <a:solidFill>
                  <a:srgbClr val="332B60"/>
                </a:solidFill>
                <a:latin typeface="Verdana" panose="020B0604030504040204" pitchFamily="34" charset="0"/>
                <a:ea typeface="Verdana" panose="020B0604030504040204" pitchFamily="34" charset="0"/>
                <a:cs typeface="Verdana" panose="020B0604030504040204" pitchFamily="34" charset="0"/>
              </a:rPr>
              <a:t>batteries</a:t>
            </a:r>
            <a:endParaRPr lang="et-EE" altLang="en-US" b="1" dirty="0">
              <a:solidFill>
                <a:srgbClr val="332B60"/>
              </a:solidFill>
              <a:latin typeface="Verdana" panose="020B0604030504040204" pitchFamily="34" charset="0"/>
              <a:ea typeface="Verdana" panose="020B0604030504040204" pitchFamily="34" charset="0"/>
              <a:cs typeface="Verdana" panose="020B0604030504040204" pitchFamily="34" charset="0"/>
            </a:endParaRPr>
          </a:p>
        </p:txBody>
      </p:sp>
      <p:sp>
        <p:nvSpPr>
          <p:cNvPr id="14" name="Rounded Rectangle 13"/>
          <p:cNvSpPr/>
          <p:nvPr/>
        </p:nvSpPr>
        <p:spPr>
          <a:xfrm>
            <a:off x="4192297" y="786940"/>
            <a:ext cx="3966972" cy="4901097"/>
          </a:xfrm>
          <a:prstGeom prst="roundRect">
            <a:avLst/>
          </a:prstGeom>
          <a:solidFill>
            <a:schemeClr val="bg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endParaRPr lang="et-EE" sz="1100" dirty="0">
              <a:solidFill>
                <a:srgbClr val="000000"/>
              </a:solidFill>
              <a:latin typeface="Arial" panose="020B0604020202020204" pitchFamily="34" charset="0"/>
            </a:endParaRPr>
          </a:p>
          <a:p>
            <a:pPr lvl="0"/>
            <a:endParaRPr lang="et-EE" sz="1100" dirty="0">
              <a:solidFill>
                <a:srgbClr val="000000"/>
              </a:solidFill>
              <a:latin typeface="Arial" panose="020B0604020202020204" pitchFamily="34" charset="0"/>
            </a:endParaRPr>
          </a:p>
          <a:p>
            <a:pPr lvl="0"/>
            <a:endParaRPr lang="et-EE" sz="1100" dirty="0">
              <a:solidFill>
                <a:srgbClr val="000000"/>
              </a:solidFill>
              <a:latin typeface="Arial" panose="020B0604020202020204" pitchFamily="34" charset="0"/>
            </a:endParaRPr>
          </a:p>
          <a:p>
            <a:pPr lvl="0"/>
            <a:endParaRPr lang="et-EE" sz="1100" dirty="0">
              <a:solidFill>
                <a:srgbClr val="000000"/>
              </a:solidFill>
              <a:latin typeface="Arial" panose="020B0604020202020204" pitchFamily="34" charset="0"/>
            </a:endParaRPr>
          </a:p>
          <a:p>
            <a:pPr lvl="0"/>
            <a:endParaRPr lang="et-EE" sz="1100" dirty="0">
              <a:solidFill>
                <a:srgbClr val="000000"/>
              </a:solidFill>
              <a:latin typeface="Arial" panose="020B0604020202020204" pitchFamily="34" charset="0"/>
            </a:endParaRPr>
          </a:p>
          <a:p>
            <a:pPr lvl="0"/>
            <a:endParaRPr lang="et-EE" sz="1100" dirty="0">
              <a:solidFill>
                <a:srgbClr val="000000"/>
              </a:solidFill>
              <a:latin typeface="Arial" panose="020B0604020202020204" pitchFamily="34" charset="0"/>
            </a:endParaRPr>
          </a:p>
          <a:p>
            <a:pPr lvl="0"/>
            <a:endParaRPr lang="et-EE" sz="1100" dirty="0">
              <a:solidFill>
                <a:srgbClr val="000000"/>
              </a:solidFill>
              <a:latin typeface="Arial" panose="020B0604020202020204" pitchFamily="34" charset="0"/>
            </a:endParaRPr>
          </a:p>
          <a:p>
            <a:pPr lvl="0"/>
            <a:endParaRPr lang="et-EE" sz="1100" dirty="0">
              <a:solidFill>
                <a:srgbClr val="000000"/>
              </a:solidFill>
              <a:latin typeface="Arial" panose="020B0604020202020204" pitchFamily="34" charset="0"/>
            </a:endParaRPr>
          </a:p>
          <a:p>
            <a:pPr lvl="0"/>
            <a:endParaRPr lang="et-EE" sz="1100" dirty="0">
              <a:solidFill>
                <a:srgbClr val="000000"/>
              </a:solidFill>
              <a:latin typeface="Arial" panose="020B0604020202020204" pitchFamily="34" charset="0"/>
            </a:endParaRPr>
          </a:p>
          <a:p>
            <a:pPr lvl="0"/>
            <a:endParaRPr lang="et-EE" sz="1100" dirty="0">
              <a:solidFill>
                <a:srgbClr val="000000"/>
              </a:solidFill>
              <a:latin typeface="Arial" panose="020B0604020202020204" pitchFamily="34" charset="0"/>
            </a:endParaRPr>
          </a:p>
          <a:p>
            <a:pPr lvl="0"/>
            <a:endParaRPr lang="et-EE" sz="1100" dirty="0">
              <a:solidFill>
                <a:srgbClr val="000000"/>
              </a:solidFill>
              <a:latin typeface="Arial" panose="020B0604020202020204" pitchFamily="34" charset="0"/>
            </a:endParaRPr>
          </a:p>
          <a:p>
            <a:pPr lvl="0"/>
            <a:endParaRPr lang="et-EE" sz="1100" dirty="0">
              <a:solidFill>
                <a:srgbClr val="000000"/>
              </a:solidFill>
              <a:latin typeface="Arial" panose="020B0604020202020204" pitchFamily="34" charset="0"/>
            </a:endParaRPr>
          </a:p>
          <a:p>
            <a:pPr lvl="0"/>
            <a:endParaRPr lang="et-EE" sz="1100" dirty="0">
              <a:solidFill>
                <a:srgbClr val="000000"/>
              </a:solidFill>
              <a:latin typeface="Arial" panose="020B0604020202020204" pitchFamily="34" charset="0"/>
            </a:endParaRPr>
          </a:p>
          <a:p>
            <a:endParaRPr lang="en-GB" sz="1100" b="1" dirty="0">
              <a:solidFill>
                <a:srgbClr val="332B60"/>
              </a:solidFill>
            </a:endParaRPr>
          </a:p>
          <a:p>
            <a:r>
              <a:rPr lang="en-GB" sz="1100" b="1" dirty="0">
                <a:solidFill>
                  <a:srgbClr val="332B60"/>
                </a:solidFill>
              </a:rPr>
              <a:t>Advantages</a:t>
            </a:r>
            <a:r>
              <a:rPr lang="en-GB" sz="1100" dirty="0">
                <a:solidFill>
                  <a:srgbClr val="332B60"/>
                </a:solidFill>
              </a:rPr>
              <a:t>: high unit capacity and long life.</a:t>
            </a:r>
          </a:p>
          <a:p>
            <a:r>
              <a:rPr lang="en-GB" sz="1100" b="1" dirty="0">
                <a:solidFill>
                  <a:srgbClr val="332B60"/>
                </a:solidFill>
              </a:rPr>
              <a:t>Disadvantages</a:t>
            </a:r>
            <a:r>
              <a:rPr lang="en-GB" sz="1100" dirty="0">
                <a:solidFill>
                  <a:srgbClr val="332B60"/>
                </a:solidFill>
              </a:rPr>
              <a:t>: low energy density and efficiency</a:t>
            </a:r>
          </a:p>
          <a:p>
            <a:pPr lvl="0"/>
            <a:endParaRPr lang="et-EE" dirty="0"/>
          </a:p>
        </p:txBody>
      </p:sp>
      <p:sp>
        <p:nvSpPr>
          <p:cNvPr id="15" name="TextBox 14"/>
          <p:cNvSpPr txBox="1"/>
          <p:nvPr/>
        </p:nvSpPr>
        <p:spPr>
          <a:xfrm>
            <a:off x="4272722" y="1198290"/>
            <a:ext cx="3845455" cy="646331"/>
          </a:xfrm>
          <a:prstGeom prst="rect">
            <a:avLst/>
          </a:prstGeom>
          <a:noFill/>
        </p:spPr>
        <p:txBody>
          <a:bodyPr wrap="square" rtlCol="0">
            <a:spAutoFit/>
          </a:bodyPr>
          <a:lstStyle/>
          <a:p>
            <a:pPr algn="ctr"/>
            <a:r>
              <a:rPr lang="et-EE" altLang="en-US" b="1" dirty="0" err="1">
                <a:solidFill>
                  <a:srgbClr val="332B60"/>
                </a:solidFill>
                <a:latin typeface="Verdana" panose="020B0604030504040204" pitchFamily="34" charset="0"/>
                <a:ea typeface="Verdana" panose="020B0604030504040204" pitchFamily="34" charset="0"/>
                <a:cs typeface="Verdana" panose="020B0604030504040204" pitchFamily="34" charset="0"/>
              </a:rPr>
              <a:t>Zinc-bromine</a:t>
            </a:r>
            <a:r>
              <a:rPr lang="et-EE" altLang="en-US" b="1" dirty="0">
                <a:solidFill>
                  <a:srgbClr val="332B60"/>
                </a:solidFill>
                <a:latin typeface="Verdana" panose="020B0604030504040204" pitchFamily="34" charset="0"/>
                <a:ea typeface="Verdana" panose="020B0604030504040204" pitchFamily="34" charset="0"/>
                <a:cs typeface="Verdana" panose="020B0604030504040204" pitchFamily="34" charset="0"/>
              </a:rPr>
              <a:t> </a:t>
            </a:r>
            <a:r>
              <a:rPr lang="et-EE" altLang="en-US" b="1" dirty="0" err="1">
                <a:solidFill>
                  <a:srgbClr val="332B60"/>
                </a:solidFill>
                <a:latin typeface="Verdana" panose="020B0604030504040204" pitchFamily="34" charset="0"/>
                <a:ea typeface="Verdana" panose="020B0604030504040204" pitchFamily="34" charset="0"/>
                <a:cs typeface="Verdana" panose="020B0604030504040204" pitchFamily="34" charset="0"/>
              </a:rPr>
              <a:t>batteries</a:t>
            </a:r>
            <a:r>
              <a:rPr lang="et-EE" altLang="en-US" b="1" dirty="0">
                <a:solidFill>
                  <a:srgbClr val="332B60"/>
                </a:solidFill>
                <a:latin typeface="Verdana" panose="020B0604030504040204" pitchFamily="34" charset="0"/>
                <a:ea typeface="Verdana" panose="020B0604030504040204" pitchFamily="34" charset="0"/>
                <a:cs typeface="Verdana" panose="020B0604030504040204" pitchFamily="34" charset="0"/>
              </a:rPr>
              <a:t> (</a:t>
            </a:r>
            <a:r>
              <a:rPr lang="et-EE" altLang="en-US" b="1" i="1" dirty="0" err="1">
                <a:solidFill>
                  <a:srgbClr val="332B60"/>
                </a:solidFill>
                <a:latin typeface="Verdana" panose="020B0604030504040204" pitchFamily="34" charset="0"/>
                <a:ea typeface="Verdana" panose="020B0604030504040204" pitchFamily="34" charset="0"/>
                <a:cs typeface="Verdana" panose="020B0604030504040204" pitchFamily="34" charset="0"/>
              </a:rPr>
              <a:t>ZnBr</a:t>
            </a:r>
            <a:r>
              <a:rPr lang="et-EE" altLang="en-US" b="1" dirty="0">
                <a:solidFill>
                  <a:srgbClr val="332B60"/>
                </a:solidFill>
                <a:latin typeface="Verdana" panose="020B0604030504040204" pitchFamily="34" charset="0"/>
                <a:ea typeface="Verdana" panose="020B0604030504040204" pitchFamily="34" charset="0"/>
                <a:cs typeface="Verdana" panose="020B0604030504040204" pitchFamily="34" charset="0"/>
              </a:rPr>
              <a:t>)</a:t>
            </a: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04857" y="2024877"/>
            <a:ext cx="3954412" cy="1930916"/>
          </a:xfrm>
          <a:prstGeom prst="rect">
            <a:avLst/>
          </a:prstGeom>
        </p:spPr>
      </p:pic>
      <p:sp>
        <p:nvSpPr>
          <p:cNvPr id="16" name="Rounded Rectangle 15"/>
          <p:cNvSpPr/>
          <p:nvPr/>
        </p:nvSpPr>
        <p:spPr>
          <a:xfrm>
            <a:off x="8242686" y="786940"/>
            <a:ext cx="3937588" cy="4901097"/>
          </a:xfrm>
          <a:prstGeom prst="roundRect">
            <a:avLst/>
          </a:prstGeom>
          <a:solidFill>
            <a:schemeClr val="bg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endParaRPr lang="et-EE" sz="1100" dirty="0">
              <a:solidFill>
                <a:srgbClr val="000000"/>
              </a:solidFill>
              <a:latin typeface="Arial" panose="020B0604020202020204" pitchFamily="34" charset="0"/>
            </a:endParaRPr>
          </a:p>
          <a:p>
            <a:pPr lvl="0"/>
            <a:endParaRPr lang="et-EE" sz="1100" dirty="0">
              <a:solidFill>
                <a:srgbClr val="000000"/>
              </a:solidFill>
              <a:latin typeface="Arial" panose="020B0604020202020204" pitchFamily="34" charset="0"/>
            </a:endParaRPr>
          </a:p>
          <a:p>
            <a:pPr lvl="0"/>
            <a:endParaRPr lang="et-EE" sz="1100" dirty="0">
              <a:solidFill>
                <a:srgbClr val="000000"/>
              </a:solidFill>
              <a:latin typeface="Arial" panose="020B0604020202020204" pitchFamily="34" charset="0"/>
            </a:endParaRPr>
          </a:p>
          <a:p>
            <a:pPr lvl="0"/>
            <a:endParaRPr lang="et-EE" sz="1100" dirty="0">
              <a:solidFill>
                <a:srgbClr val="000000"/>
              </a:solidFill>
              <a:latin typeface="Arial" panose="020B0604020202020204" pitchFamily="34" charset="0"/>
            </a:endParaRPr>
          </a:p>
          <a:p>
            <a:pPr lvl="0"/>
            <a:endParaRPr lang="et-EE" sz="1100" dirty="0">
              <a:solidFill>
                <a:srgbClr val="000000"/>
              </a:solidFill>
              <a:latin typeface="Arial" panose="020B0604020202020204" pitchFamily="34" charset="0"/>
            </a:endParaRPr>
          </a:p>
          <a:p>
            <a:pPr lvl="0"/>
            <a:endParaRPr lang="et-EE" sz="1100" dirty="0">
              <a:solidFill>
                <a:srgbClr val="000000"/>
              </a:solidFill>
              <a:latin typeface="Arial" panose="020B0604020202020204" pitchFamily="34" charset="0"/>
            </a:endParaRPr>
          </a:p>
          <a:p>
            <a:pPr lvl="0"/>
            <a:endParaRPr lang="et-EE" sz="1100" dirty="0">
              <a:solidFill>
                <a:srgbClr val="000000"/>
              </a:solidFill>
              <a:latin typeface="Arial" panose="020B0604020202020204" pitchFamily="34" charset="0"/>
            </a:endParaRPr>
          </a:p>
          <a:p>
            <a:pPr lvl="0"/>
            <a:endParaRPr lang="et-EE" sz="1100" b="1" dirty="0">
              <a:solidFill>
                <a:srgbClr val="000000"/>
              </a:solidFill>
              <a:latin typeface="Arial" panose="020B0604020202020204" pitchFamily="34" charset="0"/>
            </a:endParaRPr>
          </a:p>
          <a:p>
            <a:pPr lvl="0"/>
            <a:endParaRPr lang="et-EE" sz="1100" b="1" dirty="0">
              <a:solidFill>
                <a:srgbClr val="000000"/>
              </a:solidFill>
              <a:latin typeface="Arial" panose="020B0604020202020204" pitchFamily="34" charset="0"/>
            </a:endParaRPr>
          </a:p>
          <a:p>
            <a:pPr lvl="0"/>
            <a:endParaRPr lang="et-EE" sz="1100" b="1" dirty="0">
              <a:solidFill>
                <a:srgbClr val="000000"/>
              </a:solidFill>
              <a:latin typeface="Arial" panose="020B0604020202020204" pitchFamily="34" charset="0"/>
            </a:endParaRPr>
          </a:p>
          <a:p>
            <a:pPr lvl="0"/>
            <a:endParaRPr lang="et-EE" sz="1100" b="1" dirty="0">
              <a:solidFill>
                <a:srgbClr val="000000"/>
              </a:solidFill>
              <a:latin typeface="Arial" panose="020B0604020202020204" pitchFamily="34" charset="0"/>
            </a:endParaRPr>
          </a:p>
          <a:p>
            <a:pPr lvl="0"/>
            <a:endParaRPr lang="et-EE" sz="1100" b="1" dirty="0">
              <a:solidFill>
                <a:srgbClr val="000000"/>
              </a:solidFill>
              <a:latin typeface="Arial" panose="020B0604020202020204" pitchFamily="34" charset="0"/>
            </a:endParaRPr>
          </a:p>
          <a:p>
            <a:pPr lvl="0"/>
            <a:endParaRPr lang="et-EE" sz="1100" b="1" dirty="0">
              <a:solidFill>
                <a:srgbClr val="000000"/>
              </a:solidFill>
              <a:latin typeface="Arial" panose="020B0604020202020204" pitchFamily="34" charset="0"/>
            </a:endParaRPr>
          </a:p>
          <a:p>
            <a:pPr lvl="0"/>
            <a:endParaRPr lang="et-EE" sz="1100" b="1" dirty="0">
              <a:solidFill>
                <a:srgbClr val="000000"/>
              </a:solidFill>
              <a:latin typeface="Arial" panose="020B0604020202020204" pitchFamily="34" charset="0"/>
            </a:endParaRPr>
          </a:p>
          <a:p>
            <a:pPr lvl="0"/>
            <a:endParaRPr lang="et-EE" sz="1100" b="1" dirty="0">
              <a:solidFill>
                <a:srgbClr val="000000"/>
              </a:solidFill>
              <a:latin typeface="Arial" panose="020B0604020202020204" pitchFamily="34" charset="0"/>
            </a:endParaRPr>
          </a:p>
          <a:p>
            <a:pPr lvl="0"/>
            <a:endParaRPr lang="et-EE" sz="1100" b="1" dirty="0">
              <a:solidFill>
                <a:srgbClr val="000000"/>
              </a:solidFill>
              <a:latin typeface="Arial" panose="020B0604020202020204" pitchFamily="34" charset="0"/>
            </a:endParaRPr>
          </a:p>
          <a:p>
            <a:pPr lvl="0"/>
            <a:endParaRPr lang="et-EE" sz="1100" b="1" dirty="0">
              <a:solidFill>
                <a:srgbClr val="000000"/>
              </a:solidFill>
              <a:latin typeface="Arial" panose="020B0604020202020204" pitchFamily="34" charset="0"/>
            </a:endParaRPr>
          </a:p>
          <a:p>
            <a:r>
              <a:rPr lang="en-GB" sz="1100" b="1" dirty="0">
                <a:solidFill>
                  <a:srgbClr val="332B60"/>
                </a:solidFill>
              </a:rPr>
              <a:t>Advantages</a:t>
            </a:r>
            <a:r>
              <a:rPr lang="en-GB" sz="1100" dirty="0">
                <a:solidFill>
                  <a:srgbClr val="332B60"/>
                </a:solidFill>
              </a:rPr>
              <a:t>: high unit capacity and long life.</a:t>
            </a:r>
          </a:p>
          <a:p>
            <a:r>
              <a:rPr lang="en-GB" sz="1100" b="1" dirty="0">
                <a:solidFill>
                  <a:srgbClr val="332B60"/>
                </a:solidFill>
              </a:rPr>
              <a:t>Disadvantages</a:t>
            </a:r>
            <a:r>
              <a:rPr lang="en-GB" sz="1100" dirty="0">
                <a:solidFill>
                  <a:srgbClr val="332B60"/>
                </a:solidFill>
              </a:rPr>
              <a:t>: low energy density and efficiency.</a:t>
            </a:r>
          </a:p>
        </p:txBody>
      </p:sp>
      <p:sp>
        <p:nvSpPr>
          <p:cNvPr id="17" name="TextBox 16"/>
          <p:cNvSpPr txBox="1"/>
          <p:nvPr/>
        </p:nvSpPr>
        <p:spPr>
          <a:xfrm>
            <a:off x="8432971" y="1128303"/>
            <a:ext cx="3570517" cy="646331"/>
          </a:xfrm>
          <a:prstGeom prst="rect">
            <a:avLst/>
          </a:prstGeom>
          <a:noFill/>
        </p:spPr>
        <p:txBody>
          <a:bodyPr wrap="square" rtlCol="0">
            <a:spAutoFit/>
          </a:bodyPr>
          <a:lstStyle/>
          <a:p>
            <a:pPr algn="ctr"/>
            <a:r>
              <a:rPr lang="et-EE" altLang="en-US" b="1" dirty="0" err="1">
                <a:solidFill>
                  <a:srgbClr val="332B60"/>
                </a:solidFill>
                <a:latin typeface="Verdana" panose="020B0604030504040204" pitchFamily="34" charset="0"/>
                <a:ea typeface="Verdana" panose="020B0604030504040204" pitchFamily="34" charset="0"/>
                <a:cs typeface="Verdana" panose="020B0604030504040204" pitchFamily="34" charset="0"/>
              </a:rPr>
              <a:t>Polysulfide-bromide</a:t>
            </a:r>
            <a:r>
              <a:rPr lang="et-EE" altLang="en-US" b="1" dirty="0">
                <a:solidFill>
                  <a:srgbClr val="332B60"/>
                </a:solidFill>
                <a:latin typeface="Verdana" panose="020B0604030504040204" pitchFamily="34" charset="0"/>
                <a:ea typeface="Verdana" panose="020B0604030504040204" pitchFamily="34" charset="0"/>
                <a:cs typeface="Verdana" panose="020B0604030504040204" pitchFamily="34" charset="0"/>
              </a:rPr>
              <a:t> </a:t>
            </a:r>
            <a:r>
              <a:rPr lang="et-EE" altLang="en-US" b="1" dirty="0" err="1">
                <a:solidFill>
                  <a:srgbClr val="332B60"/>
                </a:solidFill>
                <a:latin typeface="Verdana" panose="020B0604030504040204" pitchFamily="34" charset="0"/>
                <a:ea typeface="Verdana" panose="020B0604030504040204" pitchFamily="34" charset="0"/>
                <a:cs typeface="Verdana" panose="020B0604030504040204" pitchFamily="34" charset="0"/>
              </a:rPr>
              <a:t>batteries</a:t>
            </a:r>
            <a:r>
              <a:rPr lang="et-EE" altLang="en-US" b="1" dirty="0">
                <a:solidFill>
                  <a:srgbClr val="332B60"/>
                </a:solidFill>
                <a:latin typeface="Verdana" panose="020B0604030504040204" pitchFamily="34" charset="0"/>
                <a:ea typeface="Verdana" panose="020B0604030504040204" pitchFamily="34" charset="0"/>
                <a:cs typeface="Verdana" panose="020B0604030504040204" pitchFamily="34" charset="0"/>
              </a:rPr>
              <a:t> (</a:t>
            </a:r>
            <a:r>
              <a:rPr lang="et-EE" altLang="en-US" b="1" i="1" dirty="0">
                <a:solidFill>
                  <a:srgbClr val="332B60"/>
                </a:solidFill>
                <a:latin typeface="Verdana" panose="020B0604030504040204" pitchFamily="34" charset="0"/>
                <a:ea typeface="Verdana" panose="020B0604030504040204" pitchFamily="34" charset="0"/>
                <a:cs typeface="Verdana" panose="020B0604030504040204" pitchFamily="34" charset="0"/>
              </a:rPr>
              <a:t>PSB</a:t>
            </a:r>
            <a:r>
              <a:rPr lang="et-EE" altLang="en-US" b="1" dirty="0">
                <a:solidFill>
                  <a:srgbClr val="332B60"/>
                </a:solidFill>
                <a:latin typeface="Verdana" panose="020B0604030504040204" pitchFamily="34" charset="0"/>
                <a:ea typeface="Verdana" panose="020B0604030504040204" pitchFamily="34" charset="0"/>
                <a:cs typeface="Verdana" panose="020B0604030504040204" pitchFamily="34" charset="0"/>
              </a:rPr>
              <a:t>)</a:t>
            </a:r>
          </a:p>
        </p:txBody>
      </p:sp>
      <p:pic>
        <p:nvPicPr>
          <p:cNvPr id="18" name="Picture 17"/>
          <p:cNvPicPr>
            <a:picLocks noChangeAspect="1"/>
          </p:cNvPicPr>
          <p:nvPr/>
        </p:nvPicPr>
        <p:blipFill>
          <a:blip r:embed="rId5"/>
          <a:stretch>
            <a:fillRect/>
          </a:stretch>
        </p:blipFill>
        <p:spPr>
          <a:xfrm>
            <a:off x="8311825" y="1849240"/>
            <a:ext cx="3812811" cy="2412706"/>
          </a:xfrm>
          <a:prstGeom prst="rect">
            <a:avLst/>
          </a:prstGeom>
        </p:spPr>
      </p:pic>
    </p:spTree>
    <p:extLst>
      <p:ext uri="{BB962C8B-B14F-4D97-AF65-F5344CB8AC3E}">
        <p14:creationId xmlns:p14="http://schemas.microsoft.com/office/powerpoint/2010/main" val="11372930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err="1"/>
              <a:t>ThermoChemical</a:t>
            </a:r>
            <a:r>
              <a:rPr lang="en-GB"/>
              <a:t> Energy Storage</a:t>
            </a:r>
            <a:endParaRPr lang="et-EE"/>
          </a:p>
        </p:txBody>
      </p:sp>
      <p:sp>
        <p:nvSpPr>
          <p:cNvPr id="3" name="Text Placeholder 2"/>
          <p:cNvSpPr>
            <a:spLocks noGrp="1"/>
          </p:cNvSpPr>
          <p:nvPr>
            <p:ph type="body" sz="quarter" idx="14"/>
          </p:nvPr>
        </p:nvSpPr>
        <p:spPr>
          <a:xfrm>
            <a:off x="479424" y="1481819"/>
            <a:ext cx="10873358" cy="3244976"/>
          </a:xfrm>
        </p:spPr>
        <p:txBody>
          <a:bodyPr>
            <a:normAutofit lnSpcReduction="10000"/>
          </a:bodyPr>
          <a:lstStyle/>
          <a:p>
            <a:r>
              <a:rPr lang="lv-LV" b="1" dirty="0" err="1"/>
              <a:t>Application</a:t>
            </a:r>
            <a:r>
              <a:rPr lang="lv-LV" dirty="0"/>
              <a:t>: </a:t>
            </a:r>
            <a:r>
              <a:rPr lang="en-US" dirty="0"/>
              <a:t>Thermochemical energy storage has the potential to be applied in</a:t>
            </a:r>
            <a:r>
              <a:rPr lang="lv-LV" dirty="0"/>
              <a:t>  </a:t>
            </a:r>
            <a:r>
              <a:rPr lang="en-US" dirty="0"/>
              <a:t>high-temperature thermal storage. </a:t>
            </a:r>
            <a:r>
              <a:rPr lang="lv-LV" dirty="0"/>
              <a:t>It</a:t>
            </a:r>
            <a:r>
              <a:rPr lang="en-US" dirty="0"/>
              <a:t> is expected to have a great potential</a:t>
            </a:r>
            <a:r>
              <a:rPr lang="lv-LV" dirty="0"/>
              <a:t> </a:t>
            </a:r>
            <a:r>
              <a:rPr lang="en-US" dirty="0"/>
              <a:t>for high-temperature heat storage with high energy density. </a:t>
            </a:r>
            <a:endParaRPr lang="lv-LV" dirty="0"/>
          </a:p>
          <a:p>
            <a:endParaRPr lang="lv-LV" dirty="0"/>
          </a:p>
          <a:p>
            <a:r>
              <a:rPr lang="lv-LV" b="1" dirty="0" err="1"/>
              <a:t>Advantage</a:t>
            </a:r>
            <a:r>
              <a:rPr lang="lv-LV" dirty="0"/>
              <a:t>: </a:t>
            </a:r>
            <a:r>
              <a:rPr lang="en-US" dirty="0"/>
              <a:t>the enthalpy of reaction is considerably larger than the specific heat or the heat of fusion. Therefore the storage density is much better. In chemical reactions, energy is stored in the chemical bonds between the atoms that make up the molecules. Energy storage on the atomic level includes energy associated with electron orbital states. Whether a chemical reaction absorbs or releases energy, there is no overall change in the amount of energy during the reaction. </a:t>
            </a:r>
            <a:r>
              <a:rPr lang="lv-LV" dirty="0"/>
              <a:t> </a:t>
            </a:r>
            <a:endParaRPr lang="en-US" dirty="0"/>
          </a:p>
          <a:p>
            <a:r>
              <a:rPr lang="en-US" dirty="0"/>
              <a:t>Comparing to other types of heat storage thermochemical energy storage can yield the highest heat storage capacity without producing any thermal losses during the storage period. </a:t>
            </a:r>
          </a:p>
        </p:txBody>
      </p:sp>
      <p:sp>
        <p:nvSpPr>
          <p:cNvPr id="4" name="Date Placeholder 3"/>
          <p:cNvSpPr>
            <a:spLocks noGrp="1"/>
          </p:cNvSpPr>
          <p:nvPr>
            <p:ph type="dt" sz="half" idx="15"/>
          </p:nvPr>
        </p:nvSpPr>
        <p:spPr/>
        <p:txBody>
          <a:bodyPr/>
          <a:lstStyle/>
          <a:p>
            <a:fld id="{CF5B22EE-0068-4A9B-A344-2A0E58C44C3C}" type="datetime1">
              <a:rPr lang="et-EE" smtClean="0"/>
              <a:t>19.12.2025</a:t>
            </a:fld>
            <a:endParaRPr lang="et-EE"/>
          </a:p>
        </p:txBody>
      </p:sp>
      <p:sp>
        <p:nvSpPr>
          <p:cNvPr id="5" name="Footer Placeholder 4"/>
          <p:cNvSpPr>
            <a:spLocks noGrp="1"/>
          </p:cNvSpPr>
          <p:nvPr>
            <p:ph type="ftr" sz="quarter" idx="16"/>
          </p:nvPr>
        </p:nvSpPr>
        <p:spPr/>
        <p:txBody>
          <a:bodyPr/>
          <a:lstStyle/>
          <a:p>
            <a:endParaRPr lang="et-EE"/>
          </a:p>
        </p:txBody>
      </p:sp>
      <p:sp>
        <p:nvSpPr>
          <p:cNvPr id="6" name="Slide Number Placeholder 5"/>
          <p:cNvSpPr>
            <a:spLocks noGrp="1"/>
          </p:cNvSpPr>
          <p:nvPr>
            <p:ph type="sldNum" sz="quarter" idx="17"/>
          </p:nvPr>
        </p:nvSpPr>
        <p:spPr/>
        <p:txBody>
          <a:bodyPr/>
          <a:lstStyle/>
          <a:p>
            <a:fld id="{65544B27-CF0D-4861-9E95-57641F09AF00}" type="slidenum">
              <a:rPr lang="et-EE" smtClean="0"/>
              <a:t>45</a:t>
            </a:fld>
            <a:endParaRPr lang="et-EE"/>
          </a:p>
        </p:txBody>
      </p:sp>
    </p:spTree>
    <p:extLst>
      <p:ext uri="{BB962C8B-B14F-4D97-AF65-F5344CB8AC3E}">
        <p14:creationId xmlns:p14="http://schemas.microsoft.com/office/powerpoint/2010/main" val="65728942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err="1"/>
              <a:t>ThermoChemical</a:t>
            </a:r>
            <a:r>
              <a:rPr lang="en-GB"/>
              <a:t> Energy Storage</a:t>
            </a:r>
            <a:r>
              <a:rPr lang="et-EE"/>
              <a:t>: </a:t>
            </a:r>
            <a:r>
              <a:rPr lang="et-EE" err="1"/>
              <a:t>idea</a:t>
            </a:r>
            <a:endParaRPr lang="et-EE"/>
          </a:p>
        </p:txBody>
      </p:sp>
      <p:sp>
        <p:nvSpPr>
          <p:cNvPr id="3" name="Text Placeholder 2"/>
          <p:cNvSpPr>
            <a:spLocks noGrp="1"/>
          </p:cNvSpPr>
          <p:nvPr>
            <p:ph type="body" sz="quarter" idx="14"/>
          </p:nvPr>
        </p:nvSpPr>
        <p:spPr>
          <a:xfrm>
            <a:off x="479423" y="1491616"/>
            <a:ext cx="5068615" cy="4140200"/>
          </a:xfrm>
        </p:spPr>
        <p:txBody>
          <a:bodyPr/>
          <a:lstStyle/>
          <a:p>
            <a:r>
              <a:rPr lang="en-US" altLang="en-US" dirty="0"/>
              <a:t>During the charging process, heat is applied</a:t>
            </a:r>
            <a:r>
              <a:rPr lang="et-EE" altLang="en-US" dirty="0"/>
              <a:t> </a:t>
            </a:r>
            <a:r>
              <a:rPr lang="en-US" altLang="en-US" dirty="0"/>
              <a:t>to the material A, resulting in a separation of two parts B + C. </a:t>
            </a:r>
          </a:p>
          <a:p>
            <a:r>
              <a:rPr lang="en-US" altLang="en-US" dirty="0"/>
              <a:t>The resulting reaction products can</a:t>
            </a:r>
            <a:r>
              <a:rPr lang="et-EE" altLang="en-US" dirty="0"/>
              <a:t> </a:t>
            </a:r>
            <a:r>
              <a:rPr lang="en-US" altLang="en-US" dirty="0"/>
              <a:t>be easily separated and stored until the discharge process is required. </a:t>
            </a:r>
          </a:p>
          <a:p>
            <a:r>
              <a:rPr lang="en-US" altLang="en-US" dirty="0"/>
              <a:t>Then, the two parts B + C are</a:t>
            </a:r>
            <a:r>
              <a:rPr lang="et-EE" altLang="en-US" dirty="0"/>
              <a:t> </a:t>
            </a:r>
            <a:r>
              <a:rPr lang="en-US" altLang="en-US" dirty="0"/>
              <a:t>mixed at suitable pressure and temperature conditions, and energy is released</a:t>
            </a:r>
            <a:endParaRPr lang="et-EE" dirty="0"/>
          </a:p>
        </p:txBody>
      </p:sp>
      <p:sp>
        <p:nvSpPr>
          <p:cNvPr id="4" name="Date Placeholder 3"/>
          <p:cNvSpPr>
            <a:spLocks noGrp="1"/>
          </p:cNvSpPr>
          <p:nvPr>
            <p:ph type="dt" sz="half" idx="15"/>
          </p:nvPr>
        </p:nvSpPr>
        <p:spPr/>
        <p:txBody>
          <a:bodyPr/>
          <a:lstStyle/>
          <a:p>
            <a:fld id="{CF5B22EE-0068-4A9B-A344-2A0E58C44C3C}" type="datetime1">
              <a:rPr lang="et-EE" smtClean="0"/>
              <a:t>19.12.2025</a:t>
            </a:fld>
            <a:endParaRPr lang="et-EE"/>
          </a:p>
        </p:txBody>
      </p:sp>
      <p:sp>
        <p:nvSpPr>
          <p:cNvPr id="5" name="Footer Placeholder 4"/>
          <p:cNvSpPr>
            <a:spLocks noGrp="1"/>
          </p:cNvSpPr>
          <p:nvPr>
            <p:ph type="ftr" sz="quarter" idx="16"/>
          </p:nvPr>
        </p:nvSpPr>
        <p:spPr>
          <a:xfrm>
            <a:off x="3717036" y="5090471"/>
            <a:ext cx="8366760" cy="365125"/>
          </a:xfrm>
        </p:spPr>
        <p:txBody>
          <a:bodyPr/>
          <a:lstStyle/>
          <a:p>
            <a:r>
              <a:rPr lang="et-EE" i="1" dirty="0" err="1"/>
              <a:t>Source</a:t>
            </a:r>
            <a:r>
              <a:rPr lang="lv-LV" i="1" dirty="0"/>
              <a:t>: </a:t>
            </a:r>
            <a:r>
              <a:rPr lang="en-US" i="1" dirty="0"/>
              <a:t>De Garcia, A.; Cabeza, C.F. Phase change materials and thermal energy storage for buildings. Energy Build.</a:t>
            </a:r>
            <a:r>
              <a:rPr lang="lv-LV" i="1" dirty="0"/>
              <a:t> </a:t>
            </a:r>
            <a:r>
              <a:rPr lang="et-EE" b="1" i="1" dirty="0"/>
              <a:t>2015</a:t>
            </a:r>
            <a:r>
              <a:rPr lang="et-EE" i="1" dirty="0"/>
              <a:t>,</a:t>
            </a:r>
          </a:p>
        </p:txBody>
      </p:sp>
      <p:sp>
        <p:nvSpPr>
          <p:cNvPr id="6" name="Slide Number Placeholder 5"/>
          <p:cNvSpPr>
            <a:spLocks noGrp="1"/>
          </p:cNvSpPr>
          <p:nvPr>
            <p:ph type="sldNum" sz="quarter" idx="17"/>
          </p:nvPr>
        </p:nvSpPr>
        <p:spPr/>
        <p:txBody>
          <a:bodyPr/>
          <a:lstStyle/>
          <a:p>
            <a:fld id="{65544B27-CF0D-4861-9E95-57641F09AF00}" type="slidenum">
              <a:rPr lang="et-EE" smtClean="0"/>
              <a:t>46</a:t>
            </a:fld>
            <a:endParaRPr lang="et-EE"/>
          </a:p>
        </p:txBody>
      </p:sp>
      <p:pic>
        <p:nvPicPr>
          <p:cNvPr id="7" name="Picture 6"/>
          <p:cNvPicPr>
            <a:picLocks noChangeAspect="1"/>
          </p:cNvPicPr>
          <p:nvPr/>
        </p:nvPicPr>
        <p:blipFill>
          <a:blip r:embed="rId2"/>
          <a:stretch>
            <a:fillRect/>
          </a:stretch>
        </p:blipFill>
        <p:spPr>
          <a:xfrm>
            <a:off x="5961888" y="1709737"/>
            <a:ext cx="4876800" cy="3438525"/>
          </a:xfrm>
          <a:prstGeom prst="rect">
            <a:avLst/>
          </a:prstGeom>
        </p:spPr>
      </p:pic>
      <p:sp>
        <p:nvSpPr>
          <p:cNvPr id="8" name="TextBox 7"/>
          <p:cNvSpPr txBox="1"/>
          <p:nvPr/>
        </p:nvSpPr>
        <p:spPr>
          <a:xfrm>
            <a:off x="6062472" y="2214206"/>
            <a:ext cx="246888" cy="369332"/>
          </a:xfrm>
          <a:prstGeom prst="rect">
            <a:avLst/>
          </a:prstGeom>
          <a:noFill/>
        </p:spPr>
        <p:txBody>
          <a:bodyPr wrap="square" rtlCol="0">
            <a:spAutoFit/>
          </a:bodyPr>
          <a:lstStyle/>
          <a:p>
            <a:r>
              <a:rPr lang="et-EE"/>
              <a:t>A</a:t>
            </a:r>
          </a:p>
        </p:txBody>
      </p:sp>
      <p:sp>
        <p:nvSpPr>
          <p:cNvPr id="9" name="TextBox 8"/>
          <p:cNvSpPr txBox="1"/>
          <p:nvPr/>
        </p:nvSpPr>
        <p:spPr>
          <a:xfrm>
            <a:off x="8968061" y="4049102"/>
            <a:ext cx="246888" cy="369332"/>
          </a:xfrm>
          <a:prstGeom prst="rect">
            <a:avLst/>
          </a:prstGeom>
          <a:noFill/>
        </p:spPr>
        <p:txBody>
          <a:bodyPr wrap="square" rtlCol="0">
            <a:spAutoFit/>
          </a:bodyPr>
          <a:lstStyle/>
          <a:p>
            <a:r>
              <a:rPr lang="et-EE"/>
              <a:t>A</a:t>
            </a:r>
          </a:p>
        </p:txBody>
      </p:sp>
      <p:sp>
        <p:nvSpPr>
          <p:cNvPr id="10" name="TextBox 9"/>
          <p:cNvSpPr txBox="1"/>
          <p:nvPr/>
        </p:nvSpPr>
        <p:spPr>
          <a:xfrm>
            <a:off x="8869001" y="2366606"/>
            <a:ext cx="423672" cy="369332"/>
          </a:xfrm>
          <a:prstGeom prst="rect">
            <a:avLst/>
          </a:prstGeom>
          <a:noFill/>
        </p:spPr>
        <p:txBody>
          <a:bodyPr wrap="square" rtlCol="0">
            <a:spAutoFit/>
          </a:bodyPr>
          <a:lstStyle/>
          <a:p>
            <a:r>
              <a:rPr lang="et-EE"/>
              <a:t>B</a:t>
            </a:r>
          </a:p>
        </p:txBody>
      </p:sp>
      <p:sp>
        <p:nvSpPr>
          <p:cNvPr id="11" name="TextBox 10"/>
          <p:cNvSpPr txBox="1"/>
          <p:nvPr/>
        </p:nvSpPr>
        <p:spPr>
          <a:xfrm>
            <a:off x="7531608" y="3502638"/>
            <a:ext cx="368808" cy="369332"/>
          </a:xfrm>
          <a:prstGeom prst="rect">
            <a:avLst/>
          </a:prstGeom>
          <a:noFill/>
        </p:spPr>
        <p:txBody>
          <a:bodyPr wrap="square" rtlCol="0">
            <a:spAutoFit/>
          </a:bodyPr>
          <a:lstStyle/>
          <a:p>
            <a:r>
              <a:rPr lang="et-EE"/>
              <a:t>B</a:t>
            </a:r>
          </a:p>
        </p:txBody>
      </p:sp>
      <p:sp>
        <p:nvSpPr>
          <p:cNvPr id="12" name="TextBox 11"/>
          <p:cNvSpPr txBox="1"/>
          <p:nvPr/>
        </p:nvSpPr>
        <p:spPr>
          <a:xfrm>
            <a:off x="6422136" y="4597742"/>
            <a:ext cx="414528" cy="369332"/>
          </a:xfrm>
          <a:prstGeom prst="rect">
            <a:avLst/>
          </a:prstGeom>
          <a:noFill/>
        </p:spPr>
        <p:txBody>
          <a:bodyPr wrap="square" rtlCol="0">
            <a:spAutoFit/>
          </a:bodyPr>
          <a:lstStyle/>
          <a:p>
            <a:r>
              <a:rPr lang="et-EE"/>
              <a:t>B</a:t>
            </a:r>
          </a:p>
        </p:txBody>
      </p:sp>
      <p:sp>
        <p:nvSpPr>
          <p:cNvPr id="14" name="TextBox 13"/>
          <p:cNvSpPr txBox="1"/>
          <p:nvPr/>
        </p:nvSpPr>
        <p:spPr>
          <a:xfrm>
            <a:off x="9829121" y="2293454"/>
            <a:ext cx="274320" cy="369332"/>
          </a:xfrm>
          <a:prstGeom prst="rect">
            <a:avLst/>
          </a:prstGeom>
          <a:noFill/>
        </p:spPr>
        <p:txBody>
          <a:bodyPr wrap="square" rtlCol="0">
            <a:spAutoFit/>
          </a:bodyPr>
          <a:lstStyle/>
          <a:p>
            <a:r>
              <a:rPr lang="et-EE">
                <a:solidFill>
                  <a:schemeClr val="bg1"/>
                </a:solidFill>
              </a:rPr>
              <a:t>C</a:t>
            </a:r>
          </a:p>
        </p:txBody>
      </p:sp>
      <p:sp>
        <p:nvSpPr>
          <p:cNvPr id="15" name="TextBox 14"/>
          <p:cNvSpPr txBox="1"/>
          <p:nvPr/>
        </p:nvSpPr>
        <p:spPr>
          <a:xfrm>
            <a:off x="8900326" y="3428999"/>
            <a:ext cx="274320" cy="369332"/>
          </a:xfrm>
          <a:prstGeom prst="rect">
            <a:avLst/>
          </a:prstGeom>
          <a:noFill/>
        </p:spPr>
        <p:txBody>
          <a:bodyPr wrap="square" rtlCol="0">
            <a:spAutoFit/>
          </a:bodyPr>
          <a:lstStyle/>
          <a:p>
            <a:r>
              <a:rPr lang="et-EE">
                <a:solidFill>
                  <a:schemeClr val="bg1"/>
                </a:solidFill>
              </a:rPr>
              <a:t>C</a:t>
            </a:r>
          </a:p>
        </p:txBody>
      </p:sp>
      <p:sp>
        <p:nvSpPr>
          <p:cNvPr id="16" name="TextBox 15"/>
          <p:cNvSpPr txBox="1"/>
          <p:nvPr/>
        </p:nvSpPr>
        <p:spPr>
          <a:xfrm>
            <a:off x="7351097" y="4503254"/>
            <a:ext cx="274320" cy="369332"/>
          </a:xfrm>
          <a:prstGeom prst="rect">
            <a:avLst/>
          </a:prstGeom>
          <a:noFill/>
        </p:spPr>
        <p:txBody>
          <a:bodyPr wrap="square" rtlCol="0">
            <a:spAutoFit/>
          </a:bodyPr>
          <a:lstStyle/>
          <a:p>
            <a:r>
              <a:rPr lang="et-EE">
                <a:solidFill>
                  <a:schemeClr val="bg1"/>
                </a:solidFill>
              </a:rPr>
              <a:t>C</a:t>
            </a:r>
          </a:p>
        </p:txBody>
      </p:sp>
    </p:spTree>
    <p:extLst>
      <p:ext uri="{BB962C8B-B14F-4D97-AF65-F5344CB8AC3E}">
        <p14:creationId xmlns:p14="http://schemas.microsoft.com/office/powerpoint/2010/main" val="368141340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a:t>Chemical Heat Pump Operation</a:t>
            </a:r>
            <a:endParaRPr lang="et-EE"/>
          </a:p>
        </p:txBody>
      </p:sp>
      <p:sp>
        <p:nvSpPr>
          <p:cNvPr id="3" name="Text Placeholder 2"/>
          <p:cNvSpPr>
            <a:spLocks noGrp="1"/>
          </p:cNvSpPr>
          <p:nvPr>
            <p:ph type="body" sz="quarter" idx="14"/>
          </p:nvPr>
        </p:nvSpPr>
        <p:spPr>
          <a:xfrm>
            <a:off x="751114" y="1127342"/>
            <a:ext cx="10602685" cy="4140200"/>
          </a:xfrm>
        </p:spPr>
        <p:txBody>
          <a:bodyPr>
            <a:normAutofit/>
          </a:bodyPr>
          <a:lstStyle/>
          <a:p>
            <a:pPr marL="0" indent="0">
              <a:buNone/>
            </a:pPr>
            <a:r>
              <a:rPr lang="en-US" dirty="0"/>
              <a:t>A chemical heat pump uses a</a:t>
            </a:r>
            <a:r>
              <a:rPr lang="lv-LV" dirty="0"/>
              <a:t> </a:t>
            </a:r>
            <a:r>
              <a:rPr lang="en-US" dirty="0"/>
              <a:t>chemical reaction for thermal energy storage and conversion. The heat</a:t>
            </a:r>
            <a:r>
              <a:rPr lang="lv-LV" dirty="0"/>
              <a:t> </a:t>
            </a:r>
            <a:r>
              <a:rPr lang="en-US" dirty="0"/>
              <a:t>pump operation is based on a reaction equilibrium relationship and has</a:t>
            </a:r>
            <a:r>
              <a:rPr lang="lv-LV" dirty="0"/>
              <a:t> </a:t>
            </a:r>
            <a:r>
              <a:rPr lang="en-US" dirty="0"/>
              <a:t>two operational modes</a:t>
            </a:r>
            <a:r>
              <a:rPr lang="lv-LV" dirty="0"/>
              <a:t>: </a:t>
            </a:r>
            <a:r>
              <a:rPr lang="lv-LV" dirty="0" err="1"/>
              <a:t>heat</a:t>
            </a:r>
            <a:r>
              <a:rPr lang="lv-LV" dirty="0"/>
              <a:t> </a:t>
            </a:r>
            <a:r>
              <a:rPr lang="lv-LV" dirty="0" err="1"/>
              <a:t>storage</a:t>
            </a:r>
            <a:r>
              <a:rPr lang="lv-LV" dirty="0"/>
              <a:t> mode </a:t>
            </a:r>
            <a:r>
              <a:rPr lang="lv-LV" dirty="0" err="1"/>
              <a:t>and</a:t>
            </a:r>
            <a:r>
              <a:rPr lang="lv-LV" dirty="0"/>
              <a:t> </a:t>
            </a:r>
            <a:r>
              <a:rPr lang="lv-LV" dirty="0" err="1"/>
              <a:t>heato</a:t>
            </a:r>
            <a:r>
              <a:rPr lang="lv-LV" dirty="0"/>
              <a:t> </a:t>
            </a:r>
            <a:r>
              <a:rPr lang="lv-LV" dirty="0" err="1"/>
              <a:t>output</a:t>
            </a:r>
            <a:r>
              <a:rPr lang="lv-LV" dirty="0"/>
              <a:t> </a:t>
            </a:r>
            <a:r>
              <a:rPr lang="lv-LV" dirty="0" err="1"/>
              <a:t>and</a:t>
            </a:r>
            <a:r>
              <a:rPr lang="lv-LV" dirty="0"/>
              <a:t> </a:t>
            </a:r>
            <a:r>
              <a:rPr lang="lv-LV" dirty="0" err="1"/>
              <a:t>cooling</a:t>
            </a:r>
            <a:r>
              <a:rPr lang="lv-LV" dirty="0"/>
              <a:t> mode</a:t>
            </a:r>
            <a:r>
              <a:rPr lang="en-US" dirty="0"/>
              <a:t> </a:t>
            </a:r>
            <a:endParaRPr lang="lv-LV" dirty="0"/>
          </a:p>
          <a:p>
            <a:endParaRPr lang="lv-LV" dirty="0"/>
          </a:p>
          <a:p>
            <a:r>
              <a:rPr lang="lv-LV" dirty="0" err="1"/>
              <a:t>Example</a:t>
            </a:r>
            <a:r>
              <a:rPr lang="lv-LV" dirty="0"/>
              <a:t> </a:t>
            </a:r>
            <a:r>
              <a:rPr lang="lv-LV" dirty="0" err="1"/>
              <a:t>of</a:t>
            </a:r>
            <a:r>
              <a:rPr lang="lv-LV" dirty="0"/>
              <a:t> </a:t>
            </a:r>
            <a:r>
              <a:rPr lang="lv-LV" dirty="0" err="1"/>
              <a:t>MgO</a:t>
            </a:r>
            <a:r>
              <a:rPr lang="lv-LV" dirty="0"/>
              <a:t>/H</a:t>
            </a:r>
            <a:r>
              <a:rPr lang="lv-LV" baseline="-25000" dirty="0"/>
              <a:t>2</a:t>
            </a:r>
            <a:r>
              <a:rPr lang="lv-LV" dirty="0"/>
              <a:t>O </a:t>
            </a:r>
            <a:r>
              <a:rPr lang="lv-LV" dirty="0" err="1"/>
              <a:t>chemical</a:t>
            </a:r>
            <a:r>
              <a:rPr lang="lv-LV" dirty="0"/>
              <a:t> </a:t>
            </a:r>
            <a:r>
              <a:rPr lang="lv-LV" dirty="0" err="1"/>
              <a:t>heat</a:t>
            </a:r>
            <a:r>
              <a:rPr lang="lv-LV" dirty="0"/>
              <a:t> </a:t>
            </a:r>
            <a:r>
              <a:rPr lang="lv-LV" dirty="0" err="1"/>
              <a:t>pump</a:t>
            </a:r>
            <a:endParaRPr lang="en-US" dirty="0"/>
          </a:p>
          <a:p>
            <a:endParaRPr lang="et-EE" dirty="0"/>
          </a:p>
        </p:txBody>
      </p:sp>
      <p:sp>
        <p:nvSpPr>
          <p:cNvPr id="4" name="Date Placeholder 3"/>
          <p:cNvSpPr>
            <a:spLocks noGrp="1"/>
          </p:cNvSpPr>
          <p:nvPr>
            <p:ph type="dt" sz="half" idx="15"/>
          </p:nvPr>
        </p:nvSpPr>
        <p:spPr/>
        <p:txBody>
          <a:bodyPr/>
          <a:lstStyle/>
          <a:p>
            <a:fld id="{CF5B22EE-0068-4A9B-A344-2A0E58C44C3C}" type="datetime1">
              <a:rPr lang="et-EE" smtClean="0"/>
              <a:t>19.12.2025</a:t>
            </a:fld>
            <a:endParaRPr lang="et-EE"/>
          </a:p>
        </p:txBody>
      </p:sp>
      <p:sp>
        <p:nvSpPr>
          <p:cNvPr id="5" name="Footer Placeholder 4"/>
          <p:cNvSpPr>
            <a:spLocks noGrp="1"/>
          </p:cNvSpPr>
          <p:nvPr>
            <p:ph type="ftr" sz="quarter" idx="16"/>
          </p:nvPr>
        </p:nvSpPr>
        <p:spPr/>
        <p:txBody>
          <a:bodyPr/>
          <a:lstStyle/>
          <a:p>
            <a:endParaRPr lang="et-EE"/>
          </a:p>
        </p:txBody>
      </p:sp>
      <p:sp>
        <p:nvSpPr>
          <p:cNvPr id="6" name="Slide Number Placeholder 5"/>
          <p:cNvSpPr>
            <a:spLocks noGrp="1"/>
          </p:cNvSpPr>
          <p:nvPr>
            <p:ph type="sldNum" sz="quarter" idx="17"/>
          </p:nvPr>
        </p:nvSpPr>
        <p:spPr/>
        <p:txBody>
          <a:bodyPr/>
          <a:lstStyle/>
          <a:p>
            <a:fld id="{65544B27-CF0D-4861-9E95-57641F09AF00}" type="slidenum">
              <a:rPr lang="et-EE" smtClean="0"/>
              <a:t>47</a:t>
            </a:fld>
            <a:endParaRPr lang="et-EE"/>
          </a:p>
        </p:txBody>
      </p:sp>
      <p:pic>
        <p:nvPicPr>
          <p:cNvPr id="8" name="Picture 7"/>
          <p:cNvPicPr>
            <a:picLocks noChangeAspect="1"/>
          </p:cNvPicPr>
          <p:nvPr/>
        </p:nvPicPr>
        <p:blipFill>
          <a:blip r:embed="rId2"/>
          <a:stretch>
            <a:fillRect/>
          </a:stretch>
        </p:blipFill>
        <p:spPr>
          <a:xfrm>
            <a:off x="5291644" y="2799252"/>
            <a:ext cx="6546570" cy="3114388"/>
          </a:xfrm>
          <a:prstGeom prst="rect">
            <a:avLst/>
          </a:prstGeom>
        </p:spPr>
      </p:pic>
    </p:spTree>
    <p:extLst>
      <p:ext uri="{BB962C8B-B14F-4D97-AF65-F5344CB8AC3E}">
        <p14:creationId xmlns:p14="http://schemas.microsoft.com/office/powerpoint/2010/main" val="311703562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p:cNvSpPr/>
          <p:nvPr/>
        </p:nvSpPr>
        <p:spPr>
          <a:xfrm>
            <a:off x="12862" y="1639842"/>
            <a:ext cx="3949919" cy="3717514"/>
          </a:xfrm>
          <a:prstGeom prst="roundRect">
            <a:avLst/>
          </a:prstGeom>
          <a:solidFill>
            <a:schemeClr val="bg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t-EE" sz="1100">
              <a:solidFill>
                <a:srgbClr val="000000"/>
              </a:solidFill>
              <a:latin typeface="Arial" panose="020B0604020202020204" pitchFamily="34" charset="0"/>
            </a:endParaRPr>
          </a:p>
          <a:p>
            <a:endParaRPr lang="et-EE" sz="1100">
              <a:solidFill>
                <a:srgbClr val="000000"/>
              </a:solidFill>
              <a:latin typeface="Arial" panose="020B0604020202020204" pitchFamily="34" charset="0"/>
            </a:endParaRPr>
          </a:p>
          <a:p>
            <a:endParaRPr lang="et-EE" sz="1100">
              <a:solidFill>
                <a:srgbClr val="000000"/>
              </a:solidFill>
              <a:latin typeface="Arial" panose="020B0604020202020204" pitchFamily="34" charset="0"/>
            </a:endParaRPr>
          </a:p>
          <a:p>
            <a:endParaRPr lang="et-EE" sz="1100">
              <a:solidFill>
                <a:srgbClr val="000000"/>
              </a:solidFill>
              <a:latin typeface="Arial" panose="020B0604020202020204" pitchFamily="34" charset="0"/>
            </a:endParaRPr>
          </a:p>
          <a:p>
            <a:endParaRPr lang="et-EE" sz="1100">
              <a:solidFill>
                <a:srgbClr val="000000"/>
              </a:solidFill>
              <a:latin typeface="Arial" panose="020B0604020202020204" pitchFamily="34" charset="0"/>
            </a:endParaRPr>
          </a:p>
          <a:p>
            <a:endParaRPr lang="et-EE" sz="1100">
              <a:solidFill>
                <a:srgbClr val="000000"/>
              </a:solidFill>
              <a:latin typeface="Arial" panose="020B0604020202020204" pitchFamily="34" charset="0"/>
            </a:endParaRPr>
          </a:p>
          <a:p>
            <a:endParaRPr lang="et-EE" sz="1100">
              <a:solidFill>
                <a:srgbClr val="000000"/>
              </a:solidFill>
              <a:latin typeface="Arial" panose="020B0604020202020204" pitchFamily="34" charset="0"/>
            </a:endParaRPr>
          </a:p>
          <a:p>
            <a:endParaRPr lang="et-EE" sz="1100">
              <a:solidFill>
                <a:srgbClr val="000000"/>
              </a:solidFill>
              <a:latin typeface="Arial" panose="020B0604020202020204" pitchFamily="34" charset="0"/>
            </a:endParaRPr>
          </a:p>
          <a:p>
            <a:endParaRPr lang="et-EE" sz="1100">
              <a:solidFill>
                <a:srgbClr val="000000"/>
              </a:solidFill>
              <a:latin typeface="Arial" panose="020B0604020202020204" pitchFamily="34" charset="0"/>
            </a:endParaRPr>
          </a:p>
          <a:p>
            <a:endParaRPr lang="et-EE" sz="1100">
              <a:solidFill>
                <a:srgbClr val="000000"/>
              </a:solidFill>
              <a:latin typeface="Arial" panose="020B0604020202020204" pitchFamily="34" charset="0"/>
            </a:endParaRPr>
          </a:p>
          <a:p>
            <a:endParaRPr lang="et-EE" sz="1100">
              <a:solidFill>
                <a:srgbClr val="000000"/>
              </a:solidFill>
              <a:latin typeface="Arial" panose="020B0604020202020204" pitchFamily="34" charset="0"/>
            </a:endParaRPr>
          </a:p>
          <a:p>
            <a:endParaRPr lang="et-EE" sz="1100">
              <a:solidFill>
                <a:srgbClr val="000000"/>
              </a:solidFill>
              <a:latin typeface="Arial" panose="020B0604020202020204" pitchFamily="34" charset="0"/>
            </a:endParaRPr>
          </a:p>
          <a:p>
            <a:endParaRPr lang="et-EE" sz="1100">
              <a:solidFill>
                <a:srgbClr val="000000"/>
              </a:solidFill>
              <a:latin typeface="Arial" panose="020B0604020202020204" pitchFamily="34" charset="0"/>
            </a:endParaRPr>
          </a:p>
        </p:txBody>
      </p:sp>
      <p:sp>
        <p:nvSpPr>
          <p:cNvPr id="2" name="Text Placeholder 1"/>
          <p:cNvSpPr>
            <a:spLocks noGrp="1"/>
          </p:cNvSpPr>
          <p:nvPr>
            <p:ph type="body" sz="quarter" idx="13"/>
          </p:nvPr>
        </p:nvSpPr>
        <p:spPr>
          <a:xfrm>
            <a:off x="176784" y="82863"/>
            <a:ext cx="10494517" cy="810888"/>
          </a:xfrm>
        </p:spPr>
        <p:txBody>
          <a:bodyPr/>
          <a:lstStyle/>
          <a:p>
            <a:r>
              <a:rPr lang="lv-LV"/>
              <a:t>Chemical </a:t>
            </a:r>
            <a:r>
              <a:rPr lang="lv-LV" err="1"/>
              <a:t>Heat</a:t>
            </a:r>
            <a:r>
              <a:rPr lang="lv-LV"/>
              <a:t> </a:t>
            </a:r>
            <a:r>
              <a:rPr lang="lv-LV" err="1"/>
              <a:t>pump</a:t>
            </a:r>
            <a:r>
              <a:rPr lang="lv-LV"/>
              <a:t> </a:t>
            </a:r>
            <a:r>
              <a:rPr lang="lv-LV" err="1"/>
              <a:t>types</a:t>
            </a:r>
            <a:endParaRPr lang="et-EE"/>
          </a:p>
          <a:p>
            <a:endParaRPr lang="et-EE"/>
          </a:p>
        </p:txBody>
      </p:sp>
      <p:sp>
        <p:nvSpPr>
          <p:cNvPr id="4" name="Date Placeholder 3"/>
          <p:cNvSpPr>
            <a:spLocks noGrp="1"/>
          </p:cNvSpPr>
          <p:nvPr>
            <p:ph type="dt" sz="half" idx="15"/>
          </p:nvPr>
        </p:nvSpPr>
        <p:spPr/>
        <p:txBody>
          <a:bodyPr/>
          <a:lstStyle/>
          <a:p>
            <a:fld id="{CF5B22EE-0068-4A9B-A344-2A0E58C44C3C}" type="datetime1">
              <a:rPr lang="et-EE" smtClean="0"/>
              <a:t>19.12.2025</a:t>
            </a:fld>
            <a:endParaRPr lang="et-EE"/>
          </a:p>
        </p:txBody>
      </p:sp>
      <p:sp>
        <p:nvSpPr>
          <p:cNvPr id="5" name="Footer Placeholder 4"/>
          <p:cNvSpPr>
            <a:spLocks noGrp="1"/>
          </p:cNvSpPr>
          <p:nvPr>
            <p:ph type="ftr" sz="quarter" idx="16"/>
          </p:nvPr>
        </p:nvSpPr>
        <p:spPr>
          <a:xfrm>
            <a:off x="3155180" y="5809597"/>
            <a:ext cx="9566273" cy="147927"/>
          </a:xfrm>
        </p:spPr>
        <p:txBody>
          <a:bodyPr/>
          <a:lstStyle/>
          <a:p>
            <a:r>
              <a:rPr lang="lv-LV" dirty="0" err="1"/>
              <a:t>Source</a:t>
            </a:r>
            <a:r>
              <a:rPr lang="lv-LV" dirty="0"/>
              <a:t>: </a:t>
            </a:r>
            <a:r>
              <a:rPr lang="en-US" dirty="0"/>
              <a:t>Hester, R. E.; Harrison, R. M.</a:t>
            </a:r>
            <a:r>
              <a:rPr lang="lv-LV" dirty="0"/>
              <a:t> </a:t>
            </a:r>
            <a:r>
              <a:rPr lang="en-US" dirty="0"/>
              <a:t>Energy Storage Options and Their Environmental Impact</a:t>
            </a:r>
            <a:r>
              <a:rPr lang="lv-LV" dirty="0"/>
              <a:t>, 2019</a:t>
            </a:r>
            <a:endParaRPr lang="et-EE" dirty="0"/>
          </a:p>
          <a:p>
            <a:endParaRPr lang="et-EE" dirty="0"/>
          </a:p>
          <a:p>
            <a:endParaRPr lang="et-EE" dirty="0"/>
          </a:p>
        </p:txBody>
      </p:sp>
      <p:sp>
        <p:nvSpPr>
          <p:cNvPr id="6" name="Slide Number Placeholder 5"/>
          <p:cNvSpPr>
            <a:spLocks noGrp="1"/>
          </p:cNvSpPr>
          <p:nvPr>
            <p:ph type="sldNum" sz="quarter" idx="17"/>
          </p:nvPr>
        </p:nvSpPr>
        <p:spPr/>
        <p:txBody>
          <a:bodyPr/>
          <a:lstStyle/>
          <a:p>
            <a:fld id="{65544B27-CF0D-4861-9E95-57641F09AF00}" type="slidenum">
              <a:rPr lang="et-EE" smtClean="0"/>
              <a:t>48</a:t>
            </a:fld>
            <a:endParaRPr lang="et-EE"/>
          </a:p>
        </p:txBody>
      </p:sp>
      <p:sp>
        <p:nvSpPr>
          <p:cNvPr id="12" name="TextBox 11"/>
          <p:cNvSpPr txBox="1"/>
          <p:nvPr/>
        </p:nvSpPr>
        <p:spPr>
          <a:xfrm>
            <a:off x="81855" y="1976388"/>
            <a:ext cx="3791418" cy="646331"/>
          </a:xfrm>
          <a:prstGeom prst="rect">
            <a:avLst/>
          </a:prstGeom>
          <a:noFill/>
        </p:spPr>
        <p:txBody>
          <a:bodyPr wrap="square" rtlCol="0">
            <a:spAutoFit/>
          </a:bodyPr>
          <a:lstStyle/>
          <a:p>
            <a:pPr algn="ctr"/>
            <a:r>
              <a:rPr lang="lv-LV" altLang="en-US" b="1" dirty="0">
                <a:solidFill>
                  <a:srgbClr val="332B60"/>
                </a:solidFill>
                <a:latin typeface="Verdana" panose="020B0604030504040204" pitchFamily="34" charset="0"/>
                <a:ea typeface="Verdana" panose="020B0604030504040204" pitchFamily="34" charset="0"/>
                <a:cs typeface="Verdana" panose="020B0604030504040204" pitchFamily="34" charset="0"/>
              </a:rPr>
              <a:t>R</a:t>
            </a:r>
            <a:r>
              <a:rPr lang="en-US" altLang="en-US" b="1" dirty="0" err="1">
                <a:solidFill>
                  <a:srgbClr val="332B60"/>
                </a:solidFill>
                <a:latin typeface="Verdana" panose="020B0604030504040204" pitchFamily="34" charset="0"/>
                <a:ea typeface="Verdana" panose="020B0604030504040204" pitchFamily="34" charset="0"/>
                <a:cs typeface="Verdana" panose="020B0604030504040204" pitchFamily="34" charset="0"/>
              </a:rPr>
              <a:t>eaction</a:t>
            </a:r>
            <a:r>
              <a:rPr lang="en-US" altLang="en-US" b="1" dirty="0">
                <a:solidFill>
                  <a:srgbClr val="332B60"/>
                </a:solidFill>
                <a:latin typeface="Verdana" panose="020B0604030504040204" pitchFamily="34" charset="0"/>
                <a:ea typeface="Verdana" panose="020B0604030504040204" pitchFamily="34" charset="0"/>
                <a:cs typeface="Verdana" panose="020B0604030504040204" pitchFamily="34" charset="0"/>
              </a:rPr>
              <a:t> and phase change batch </a:t>
            </a:r>
            <a:r>
              <a:rPr lang="en-US" altLang="en-US" b="1" dirty="0" err="1">
                <a:solidFill>
                  <a:srgbClr val="332B60"/>
                </a:solidFill>
                <a:latin typeface="Verdana" panose="020B0604030504040204" pitchFamily="34" charset="0"/>
                <a:ea typeface="Verdana" panose="020B0604030504040204" pitchFamily="34" charset="0"/>
                <a:cs typeface="Verdana" panose="020B0604030504040204" pitchFamily="34" charset="0"/>
              </a:rPr>
              <a:t>typ</a:t>
            </a:r>
            <a:r>
              <a:rPr lang="lv-LV" altLang="en-US" b="1" dirty="0" err="1">
                <a:solidFill>
                  <a:srgbClr val="332B60"/>
                </a:solidFill>
                <a:latin typeface="Verdana" panose="020B0604030504040204" pitchFamily="34" charset="0"/>
                <a:ea typeface="Verdana" panose="020B0604030504040204" pitchFamily="34" charset="0"/>
                <a:cs typeface="Verdana" panose="020B0604030504040204" pitchFamily="34" charset="0"/>
              </a:rPr>
              <a:t>e</a:t>
            </a:r>
            <a:endParaRPr lang="en-US" altLang="en-US" b="1" dirty="0">
              <a:solidFill>
                <a:srgbClr val="332B60"/>
              </a:solidFill>
              <a:latin typeface="Verdana" panose="020B0604030504040204" pitchFamily="34" charset="0"/>
              <a:ea typeface="Verdana" panose="020B0604030504040204" pitchFamily="34" charset="0"/>
              <a:cs typeface="Verdana" panose="020B0604030504040204" pitchFamily="34" charset="0"/>
            </a:endParaRPr>
          </a:p>
        </p:txBody>
      </p:sp>
      <p:sp>
        <p:nvSpPr>
          <p:cNvPr id="14" name="Rounded Rectangle 13"/>
          <p:cNvSpPr/>
          <p:nvPr/>
        </p:nvSpPr>
        <p:spPr>
          <a:xfrm>
            <a:off x="4007364" y="1615517"/>
            <a:ext cx="4065044" cy="3723156"/>
          </a:xfrm>
          <a:prstGeom prst="roundRect">
            <a:avLst/>
          </a:prstGeom>
          <a:solidFill>
            <a:schemeClr val="bg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endParaRPr lang="et-EE" sz="1100">
              <a:solidFill>
                <a:srgbClr val="000000"/>
              </a:solidFill>
              <a:latin typeface="Arial" panose="020B0604020202020204" pitchFamily="34" charset="0"/>
            </a:endParaRPr>
          </a:p>
          <a:p>
            <a:pPr lvl="0"/>
            <a:endParaRPr lang="et-EE" sz="1100">
              <a:solidFill>
                <a:srgbClr val="000000"/>
              </a:solidFill>
              <a:latin typeface="Arial" panose="020B0604020202020204" pitchFamily="34" charset="0"/>
            </a:endParaRPr>
          </a:p>
          <a:p>
            <a:pPr lvl="0"/>
            <a:endParaRPr lang="et-EE" sz="1100">
              <a:solidFill>
                <a:srgbClr val="000000"/>
              </a:solidFill>
              <a:latin typeface="Arial" panose="020B0604020202020204" pitchFamily="34" charset="0"/>
            </a:endParaRPr>
          </a:p>
          <a:p>
            <a:pPr lvl="0"/>
            <a:endParaRPr lang="et-EE" sz="1100">
              <a:solidFill>
                <a:srgbClr val="000000"/>
              </a:solidFill>
              <a:latin typeface="Arial" panose="020B0604020202020204" pitchFamily="34" charset="0"/>
            </a:endParaRPr>
          </a:p>
          <a:p>
            <a:pPr lvl="0"/>
            <a:endParaRPr lang="et-EE" sz="1100">
              <a:solidFill>
                <a:srgbClr val="000000"/>
              </a:solidFill>
              <a:latin typeface="Arial" panose="020B0604020202020204" pitchFamily="34" charset="0"/>
            </a:endParaRPr>
          </a:p>
          <a:p>
            <a:pPr lvl="0"/>
            <a:endParaRPr lang="et-EE" sz="1100">
              <a:solidFill>
                <a:srgbClr val="000000"/>
              </a:solidFill>
              <a:latin typeface="Arial" panose="020B0604020202020204" pitchFamily="34" charset="0"/>
            </a:endParaRPr>
          </a:p>
          <a:p>
            <a:pPr lvl="0"/>
            <a:endParaRPr lang="et-EE" sz="1100">
              <a:solidFill>
                <a:srgbClr val="000000"/>
              </a:solidFill>
              <a:latin typeface="Arial" panose="020B0604020202020204" pitchFamily="34" charset="0"/>
            </a:endParaRPr>
          </a:p>
          <a:p>
            <a:pPr lvl="0"/>
            <a:endParaRPr lang="et-EE" sz="1100">
              <a:solidFill>
                <a:srgbClr val="000000"/>
              </a:solidFill>
              <a:latin typeface="Arial" panose="020B0604020202020204" pitchFamily="34" charset="0"/>
            </a:endParaRPr>
          </a:p>
          <a:p>
            <a:pPr lvl="0"/>
            <a:endParaRPr lang="et-EE" sz="1100">
              <a:solidFill>
                <a:srgbClr val="000000"/>
              </a:solidFill>
              <a:latin typeface="Arial" panose="020B0604020202020204" pitchFamily="34" charset="0"/>
            </a:endParaRPr>
          </a:p>
          <a:p>
            <a:pPr lvl="0"/>
            <a:endParaRPr lang="et-EE" sz="1100">
              <a:solidFill>
                <a:srgbClr val="000000"/>
              </a:solidFill>
              <a:latin typeface="Arial" panose="020B0604020202020204" pitchFamily="34" charset="0"/>
            </a:endParaRPr>
          </a:p>
          <a:p>
            <a:pPr lvl="0"/>
            <a:endParaRPr lang="et-EE" sz="1100">
              <a:solidFill>
                <a:srgbClr val="000000"/>
              </a:solidFill>
              <a:latin typeface="Arial" panose="020B0604020202020204" pitchFamily="34" charset="0"/>
            </a:endParaRPr>
          </a:p>
          <a:p>
            <a:pPr lvl="0"/>
            <a:endParaRPr lang="et-EE" sz="1100">
              <a:solidFill>
                <a:srgbClr val="000000"/>
              </a:solidFill>
              <a:latin typeface="Arial" panose="020B0604020202020204" pitchFamily="34" charset="0"/>
            </a:endParaRPr>
          </a:p>
          <a:p>
            <a:pPr lvl="0"/>
            <a:endParaRPr lang="et-EE" sz="1100">
              <a:solidFill>
                <a:srgbClr val="000000"/>
              </a:solidFill>
              <a:latin typeface="Arial" panose="020B0604020202020204" pitchFamily="34" charset="0"/>
            </a:endParaRPr>
          </a:p>
        </p:txBody>
      </p:sp>
      <p:sp>
        <p:nvSpPr>
          <p:cNvPr id="15" name="TextBox 14"/>
          <p:cNvSpPr txBox="1"/>
          <p:nvPr/>
        </p:nvSpPr>
        <p:spPr>
          <a:xfrm>
            <a:off x="4348832" y="1976388"/>
            <a:ext cx="3405941" cy="646331"/>
          </a:xfrm>
          <a:prstGeom prst="rect">
            <a:avLst/>
          </a:prstGeom>
          <a:noFill/>
        </p:spPr>
        <p:txBody>
          <a:bodyPr wrap="square" rtlCol="0">
            <a:spAutoFit/>
          </a:bodyPr>
          <a:lstStyle/>
          <a:p>
            <a:pPr algn="ctr"/>
            <a:r>
              <a:rPr lang="lv-LV" altLang="en-US" b="1" dirty="0">
                <a:solidFill>
                  <a:srgbClr val="332B60"/>
                </a:solidFill>
                <a:latin typeface="Verdana" panose="020B0604030504040204" pitchFamily="34" charset="0"/>
                <a:ea typeface="Verdana" panose="020B0604030504040204" pitchFamily="34" charset="0"/>
                <a:cs typeface="Verdana" panose="020B0604030504040204" pitchFamily="34" charset="0"/>
              </a:rPr>
              <a:t>R</a:t>
            </a:r>
            <a:r>
              <a:rPr lang="en-US" altLang="en-US" b="1" dirty="0" err="1">
                <a:solidFill>
                  <a:srgbClr val="332B60"/>
                </a:solidFill>
                <a:latin typeface="Verdana" panose="020B0604030504040204" pitchFamily="34" charset="0"/>
                <a:ea typeface="Verdana" panose="020B0604030504040204" pitchFamily="34" charset="0"/>
                <a:cs typeface="Verdana" panose="020B0604030504040204" pitchFamily="34" charset="0"/>
              </a:rPr>
              <a:t>eaction</a:t>
            </a:r>
            <a:r>
              <a:rPr lang="en-US" altLang="en-US" b="1" dirty="0">
                <a:solidFill>
                  <a:srgbClr val="332B60"/>
                </a:solidFill>
                <a:latin typeface="Verdana" panose="020B0604030504040204" pitchFamily="34" charset="0"/>
                <a:ea typeface="Verdana" panose="020B0604030504040204" pitchFamily="34" charset="0"/>
                <a:cs typeface="Verdana" panose="020B0604030504040204" pitchFamily="34" charset="0"/>
              </a:rPr>
              <a:t> and reaction batch type</a:t>
            </a:r>
          </a:p>
        </p:txBody>
      </p:sp>
      <p:sp>
        <p:nvSpPr>
          <p:cNvPr id="16" name="Rounded Rectangle 15"/>
          <p:cNvSpPr/>
          <p:nvPr/>
        </p:nvSpPr>
        <p:spPr>
          <a:xfrm>
            <a:off x="8115299" y="1605319"/>
            <a:ext cx="4038600" cy="3805452"/>
          </a:xfrm>
          <a:prstGeom prst="roundRect">
            <a:avLst/>
          </a:prstGeom>
          <a:solidFill>
            <a:schemeClr val="bg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endParaRPr lang="et-EE" sz="1100">
              <a:solidFill>
                <a:srgbClr val="000000"/>
              </a:solidFill>
              <a:latin typeface="Arial" panose="020B0604020202020204" pitchFamily="34" charset="0"/>
            </a:endParaRPr>
          </a:p>
          <a:p>
            <a:pPr lvl="0"/>
            <a:endParaRPr lang="et-EE" sz="1100">
              <a:solidFill>
                <a:srgbClr val="000000"/>
              </a:solidFill>
              <a:latin typeface="Arial" panose="020B0604020202020204" pitchFamily="34" charset="0"/>
            </a:endParaRPr>
          </a:p>
          <a:p>
            <a:pPr lvl="0"/>
            <a:endParaRPr lang="et-EE" sz="1100">
              <a:solidFill>
                <a:srgbClr val="000000"/>
              </a:solidFill>
              <a:latin typeface="Arial" panose="020B0604020202020204" pitchFamily="34" charset="0"/>
            </a:endParaRPr>
          </a:p>
          <a:p>
            <a:pPr lvl="0"/>
            <a:endParaRPr lang="et-EE" sz="1100">
              <a:solidFill>
                <a:srgbClr val="000000"/>
              </a:solidFill>
              <a:latin typeface="Arial" panose="020B0604020202020204" pitchFamily="34" charset="0"/>
            </a:endParaRPr>
          </a:p>
          <a:p>
            <a:pPr lvl="0"/>
            <a:endParaRPr lang="et-EE" sz="1100">
              <a:solidFill>
                <a:srgbClr val="000000"/>
              </a:solidFill>
              <a:latin typeface="Arial" panose="020B0604020202020204" pitchFamily="34" charset="0"/>
            </a:endParaRPr>
          </a:p>
          <a:p>
            <a:pPr lvl="0"/>
            <a:endParaRPr lang="et-EE" sz="1100">
              <a:solidFill>
                <a:srgbClr val="000000"/>
              </a:solidFill>
              <a:latin typeface="Arial" panose="020B0604020202020204" pitchFamily="34" charset="0"/>
            </a:endParaRPr>
          </a:p>
          <a:p>
            <a:pPr lvl="0"/>
            <a:endParaRPr lang="et-EE" sz="1100" b="1">
              <a:solidFill>
                <a:srgbClr val="000000"/>
              </a:solidFill>
              <a:latin typeface="Arial" panose="020B0604020202020204" pitchFamily="34" charset="0"/>
            </a:endParaRPr>
          </a:p>
          <a:p>
            <a:pPr lvl="0"/>
            <a:endParaRPr lang="et-EE" sz="1100" b="1">
              <a:solidFill>
                <a:srgbClr val="000000"/>
              </a:solidFill>
              <a:latin typeface="Arial" panose="020B0604020202020204" pitchFamily="34" charset="0"/>
            </a:endParaRPr>
          </a:p>
          <a:p>
            <a:pPr lvl="0"/>
            <a:endParaRPr lang="et-EE" sz="1100" b="1">
              <a:solidFill>
                <a:srgbClr val="000000"/>
              </a:solidFill>
              <a:latin typeface="Arial" panose="020B0604020202020204" pitchFamily="34" charset="0"/>
            </a:endParaRPr>
          </a:p>
          <a:p>
            <a:pPr lvl="0"/>
            <a:endParaRPr lang="et-EE" sz="1100" b="1">
              <a:solidFill>
                <a:srgbClr val="000000"/>
              </a:solidFill>
              <a:latin typeface="Arial" panose="020B0604020202020204" pitchFamily="34" charset="0"/>
            </a:endParaRPr>
          </a:p>
          <a:p>
            <a:pPr lvl="0"/>
            <a:endParaRPr lang="et-EE" sz="1100" b="1">
              <a:solidFill>
                <a:srgbClr val="000000"/>
              </a:solidFill>
              <a:latin typeface="Arial" panose="020B0604020202020204" pitchFamily="34" charset="0"/>
            </a:endParaRPr>
          </a:p>
          <a:p>
            <a:pPr lvl="0"/>
            <a:endParaRPr lang="et-EE" sz="1100" b="1">
              <a:solidFill>
                <a:srgbClr val="000000"/>
              </a:solidFill>
              <a:latin typeface="Arial" panose="020B0604020202020204" pitchFamily="34" charset="0"/>
            </a:endParaRPr>
          </a:p>
          <a:p>
            <a:pPr lvl="0"/>
            <a:r>
              <a:rPr lang="et-EE" sz="1100">
                <a:solidFill>
                  <a:srgbClr val="000000"/>
                </a:solidFill>
                <a:latin typeface="Arial" panose="020B0604020202020204" pitchFamily="34" charset="0"/>
              </a:rPr>
              <a:t>.</a:t>
            </a:r>
            <a:endParaRPr lang="et-EE">
              <a:solidFill>
                <a:srgbClr val="FFFFFF"/>
              </a:solidFill>
            </a:endParaRPr>
          </a:p>
        </p:txBody>
      </p:sp>
      <p:sp>
        <p:nvSpPr>
          <p:cNvPr id="17" name="TextBox 16"/>
          <p:cNvSpPr txBox="1"/>
          <p:nvPr/>
        </p:nvSpPr>
        <p:spPr>
          <a:xfrm>
            <a:off x="8413876" y="1918153"/>
            <a:ext cx="3493415" cy="923330"/>
          </a:xfrm>
          <a:prstGeom prst="rect">
            <a:avLst/>
          </a:prstGeom>
          <a:noFill/>
        </p:spPr>
        <p:txBody>
          <a:bodyPr wrap="square" rtlCol="0">
            <a:spAutoFit/>
          </a:bodyPr>
          <a:lstStyle/>
          <a:p>
            <a:pPr algn="ctr"/>
            <a:r>
              <a:rPr lang="et-EE" altLang="en-US" b="1" dirty="0" err="1">
                <a:solidFill>
                  <a:srgbClr val="332B60"/>
                </a:solidFill>
                <a:latin typeface="Verdana" panose="020B0604030504040204" pitchFamily="34" charset="0"/>
                <a:ea typeface="Verdana" panose="020B0604030504040204" pitchFamily="34" charset="0"/>
                <a:cs typeface="Verdana" panose="020B0604030504040204" pitchFamily="34" charset="0"/>
              </a:rPr>
              <a:t>Reaction</a:t>
            </a:r>
            <a:r>
              <a:rPr lang="et-EE" altLang="en-US" b="1" dirty="0">
                <a:solidFill>
                  <a:srgbClr val="332B60"/>
                </a:solidFill>
                <a:latin typeface="Verdana" panose="020B0604030504040204" pitchFamily="34" charset="0"/>
                <a:ea typeface="Verdana" panose="020B0604030504040204" pitchFamily="34" charset="0"/>
                <a:cs typeface="Verdana" panose="020B0604030504040204" pitchFamily="34" charset="0"/>
              </a:rPr>
              <a:t> and </a:t>
            </a:r>
            <a:r>
              <a:rPr lang="et-EE" altLang="en-US" b="1" dirty="0" err="1">
                <a:solidFill>
                  <a:srgbClr val="332B60"/>
                </a:solidFill>
                <a:latin typeface="Verdana" panose="020B0604030504040204" pitchFamily="34" charset="0"/>
                <a:ea typeface="Verdana" panose="020B0604030504040204" pitchFamily="34" charset="0"/>
                <a:cs typeface="Verdana" panose="020B0604030504040204" pitchFamily="34" charset="0"/>
              </a:rPr>
              <a:t>separation</a:t>
            </a:r>
            <a:r>
              <a:rPr lang="et-EE" altLang="en-US" b="1" dirty="0">
                <a:solidFill>
                  <a:srgbClr val="332B60"/>
                </a:solidFill>
                <a:latin typeface="Verdana" panose="020B0604030504040204" pitchFamily="34" charset="0"/>
                <a:ea typeface="Verdana" panose="020B0604030504040204" pitchFamily="34" charset="0"/>
                <a:cs typeface="Verdana" panose="020B0604030504040204" pitchFamily="34" charset="0"/>
              </a:rPr>
              <a:t> </a:t>
            </a:r>
            <a:r>
              <a:rPr lang="et-EE" altLang="en-US" b="1" dirty="0" err="1">
                <a:solidFill>
                  <a:srgbClr val="332B60"/>
                </a:solidFill>
                <a:latin typeface="Verdana" panose="020B0604030504040204" pitchFamily="34" charset="0"/>
                <a:ea typeface="Verdana" panose="020B0604030504040204" pitchFamily="34" charset="0"/>
                <a:cs typeface="Verdana" panose="020B0604030504040204" pitchFamily="34" charset="0"/>
              </a:rPr>
              <a:t>work</a:t>
            </a:r>
            <a:r>
              <a:rPr lang="et-EE" altLang="en-US" b="1" dirty="0">
                <a:solidFill>
                  <a:srgbClr val="332B60"/>
                </a:solidFill>
                <a:latin typeface="Verdana" panose="020B0604030504040204" pitchFamily="34" charset="0"/>
                <a:ea typeface="Verdana" panose="020B0604030504040204" pitchFamily="34" charset="0"/>
                <a:cs typeface="Verdana" panose="020B0604030504040204" pitchFamily="34" charset="0"/>
              </a:rPr>
              <a:t> </a:t>
            </a:r>
            <a:r>
              <a:rPr lang="et-EE" altLang="en-US" b="1" dirty="0" err="1">
                <a:solidFill>
                  <a:srgbClr val="332B60"/>
                </a:solidFill>
                <a:latin typeface="Verdana" panose="020B0604030504040204" pitchFamily="34" charset="0"/>
                <a:ea typeface="Verdana" panose="020B0604030504040204" pitchFamily="34" charset="0"/>
                <a:cs typeface="Verdana" panose="020B0604030504040204" pitchFamily="34" charset="0"/>
              </a:rPr>
              <a:t>continuous</a:t>
            </a:r>
            <a:r>
              <a:rPr lang="et-EE" altLang="en-US" b="1" dirty="0">
                <a:solidFill>
                  <a:srgbClr val="332B60"/>
                </a:solidFill>
                <a:latin typeface="Verdana" panose="020B0604030504040204" pitchFamily="34" charset="0"/>
                <a:ea typeface="Verdana" panose="020B0604030504040204" pitchFamily="34" charset="0"/>
                <a:cs typeface="Verdana" panose="020B0604030504040204" pitchFamily="34" charset="0"/>
              </a:rPr>
              <a:t> </a:t>
            </a:r>
            <a:r>
              <a:rPr lang="et-EE" altLang="en-US" b="1" dirty="0" err="1">
                <a:solidFill>
                  <a:srgbClr val="332B60"/>
                </a:solidFill>
                <a:latin typeface="Verdana" panose="020B0604030504040204" pitchFamily="34" charset="0"/>
                <a:ea typeface="Verdana" panose="020B0604030504040204" pitchFamily="34" charset="0"/>
                <a:cs typeface="Verdana" panose="020B0604030504040204" pitchFamily="34" charset="0"/>
              </a:rPr>
              <a:t>type</a:t>
            </a:r>
            <a:endParaRPr lang="et-EE" altLang="en-US" b="1" dirty="0">
              <a:solidFill>
                <a:srgbClr val="332B60"/>
              </a:solidFill>
              <a:latin typeface="Verdana" panose="020B0604030504040204" pitchFamily="34" charset="0"/>
              <a:ea typeface="Verdana" panose="020B0604030504040204" pitchFamily="34" charset="0"/>
              <a:cs typeface="Verdana" panose="020B0604030504040204" pitchFamily="34" charset="0"/>
            </a:endParaRPr>
          </a:p>
          <a:p>
            <a:pPr algn="ctr"/>
            <a:endParaRPr lang="et-EE" altLang="en-US" dirty="0">
              <a:solidFill>
                <a:srgbClr val="332B60"/>
              </a:solidFill>
              <a:latin typeface="Verdana" panose="020B0604030504040204" pitchFamily="34" charset="0"/>
              <a:ea typeface="Verdana" panose="020B0604030504040204" pitchFamily="34" charset="0"/>
              <a:cs typeface="Verdana" panose="020B0604030504040204" pitchFamily="34" charset="0"/>
            </a:endParaRPr>
          </a:p>
        </p:txBody>
      </p:sp>
      <p:sp>
        <p:nvSpPr>
          <p:cNvPr id="3" name="Rectangle 2"/>
          <p:cNvSpPr/>
          <p:nvPr/>
        </p:nvSpPr>
        <p:spPr>
          <a:xfrm>
            <a:off x="405383" y="523899"/>
            <a:ext cx="11292840" cy="923330"/>
          </a:xfrm>
          <a:prstGeom prst="rect">
            <a:avLst/>
          </a:prstGeom>
        </p:spPr>
        <p:txBody>
          <a:bodyPr wrap="square">
            <a:spAutoFit/>
          </a:bodyPr>
          <a:lstStyle/>
          <a:p>
            <a:pPr marL="0" indent="0">
              <a:buNone/>
            </a:pPr>
            <a:r>
              <a:rPr lang="en-US" dirty="0">
                <a:solidFill>
                  <a:srgbClr val="332B60"/>
                </a:solidFill>
              </a:rPr>
              <a:t>Chemical reactions that are reversible can be used for chemical heat pumps.</a:t>
            </a:r>
            <a:r>
              <a:rPr lang="lv-LV" dirty="0">
                <a:solidFill>
                  <a:srgbClr val="332B60"/>
                </a:solidFill>
              </a:rPr>
              <a:t> </a:t>
            </a:r>
            <a:r>
              <a:rPr lang="lv-LV" dirty="0" err="1">
                <a:solidFill>
                  <a:srgbClr val="332B60"/>
                </a:solidFill>
              </a:rPr>
              <a:t>There</a:t>
            </a:r>
            <a:r>
              <a:rPr lang="lv-LV" dirty="0">
                <a:solidFill>
                  <a:srgbClr val="332B60"/>
                </a:solidFill>
              </a:rPr>
              <a:t> </a:t>
            </a:r>
            <a:r>
              <a:rPr lang="lv-LV" dirty="0" err="1">
                <a:solidFill>
                  <a:srgbClr val="332B60"/>
                </a:solidFill>
              </a:rPr>
              <a:t>are</a:t>
            </a:r>
            <a:r>
              <a:rPr lang="lv-LV" dirty="0">
                <a:solidFill>
                  <a:srgbClr val="332B60"/>
                </a:solidFill>
              </a:rPr>
              <a:t> </a:t>
            </a:r>
            <a:r>
              <a:rPr lang="en-US" dirty="0">
                <a:solidFill>
                  <a:srgbClr val="332B60"/>
                </a:solidFill>
              </a:rPr>
              <a:t>different types of chemical heat pump. The structure of a</a:t>
            </a:r>
            <a:r>
              <a:rPr lang="lv-LV" dirty="0">
                <a:solidFill>
                  <a:srgbClr val="332B60"/>
                </a:solidFill>
              </a:rPr>
              <a:t> </a:t>
            </a:r>
            <a:r>
              <a:rPr lang="en-US" dirty="0">
                <a:solidFill>
                  <a:srgbClr val="332B60"/>
                </a:solidFill>
              </a:rPr>
              <a:t>chemical heat pump depends on the reaction used in the pump. </a:t>
            </a:r>
            <a:r>
              <a:rPr lang="lv-LV" dirty="0" err="1">
                <a:solidFill>
                  <a:srgbClr val="332B60"/>
                </a:solidFill>
              </a:rPr>
              <a:t>Th</a:t>
            </a:r>
            <a:r>
              <a:rPr lang="en-US" dirty="0">
                <a:solidFill>
                  <a:srgbClr val="332B60"/>
                </a:solidFill>
              </a:rPr>
              <a:t>e heat pump consists of two reactors. The driving force for heat pump operation comes from the</a:t>
            </a:r>
            <a:r>
              <a:rPr lang="lv-LV" dirty="0">
                <a:solidFill>
                  <a:srgbClr val="332B60"/>
                </a:solidFill>
              </a:rPr>
              <a:t> </a:t>
            </a:r>
            <a:r>
              <a:rPr lang="en-US" dirty="0">
                <a:solidFill>
                  <a:srgbClr val="332B60"/>
                </a:solidFill>
              </a:rPr>
              <a:t>pressure difference between the two reactors. </a:t>
            </a:r>
            <a:endParaRPr lang="et-EE" dirty="0">
              <a:solidFill>
                <a:srgbClr val="332B60"/>
              </a:solidFill>
            </a:endParaRPr>
          </a:p>
        </p:txBody>
      </p:sp>
      <p:pic>
        <p:nvPicPr>
          <p:cNvPr id="7" name="Picture 6"/>
          <p:cNvPicPr>
            <a:picLocks noChangeAspect="1"/>
          </p:cNvPicPr>
          <p:nvPr/>
        </p:nvPicPr>
        <p:blipFill>
          <a:blip r:embed="rId2"/>
          <a:stretch>
            <a:fillRect/>
          </a:stretch>
        </p:blipFill>
        <p:spPr>
          <a:xfrm>
            <a:off x="834564" y="2711335"/>
            <a:ext cx="2286000" cy="2181225"/>
          </a:xfrm>
          <a:prstGeom prst="rect">
            <a:avLst/>
          </a:prstGeom>
        </p:spPr>
      </p:pic>
      <p:pic>
        <p:nvPicPr>
          <p:cNvPr id="11" name="Picture 10"/>
          <p:cNvPicPr>
            <a:picLocks noChangeAspect="1"/>
          </p:cNvPicPr>
          <p:nvPr/>
        </p:nvPicPr>
        <p:blipFill>
          <a:blip r:embed="rId3"/>
          <a:stretch>
            <a:fillRect/>
          </a:stretch>
        </p:blipFill>
        <p:spPr>
          <a:xfrm>
            <a:off x="4968866" y="2878147"/>
            <a:ext cx="2305050" cy="1933575"/>
          </a:xfrm>
          <a:prstGeom prst="rect">
            <a:avLst/>
          </a:prstGeom>
        </p:spPr>
      </p:pic>
      <p:pic>
        <p:nvPicPr>
          <p:cNvPr id="13" name="Picture 12"/>
          <p:cNvPicPr>
            <a:picLocks noChangeAspect="1"/>
          </p:cNvPicPr>
          <p:nvPr/>
        </p:nvPicPr>
        <p:blipFill>
          <a:blip r:embed="rId4"/>
          <a:stretch>
            <a:fillRect/>
          </a:stretch>
        </p:blipFill>
        <p:spPr>
          <a:xfrm>
            <a:off x="8934449" y="2816234"/>
            <a:ext cx="2419350" cy="2057400"/>
          </a:xfrm>
          <a:prstGeom prst="rect">
            <a:avLst/>
          </a:prstGeom>
        </p:spPr>
      </p:pic>
    </p:spTree>
    <p:extLst>
      <p:ext uri="{BB962C8B-B14F-4D97-AF65-F5344CB8AC3E}">
        <p14:creationId xmlns:p14="http://schemas.microsoft.com/office/powerpoint/2010/main" val="327622322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endParaRPr lang="et-EE"/>
          </a:p>
        </p:txBody>
      </p:sp>
      <p:sp>
        <p:nvSpPr>
          <p:cNvPr id="4" name="Date Placeholder 3"/>
          <p:cNvSpPr>
            <a:spLocks noGrp="1"/>
          </p:cNvSpPr>
          <p:nvPr>
            <p:ph type="dt" sz="half" idx="15"/>
          </p:nvPr>
        </p:nvSpPr>
        <p:spPr/>
        <p:txBody>
          <a:bodyPr/>
          <a:lstStyle/>
          <a:p>
            <a:fld id="{CF5B22EE-0068-4A9B-A344-2A0E58C44C3C}" type="datetime1">
              <a:rPr lang="et-EE" smtClean="0"/>
              <a:t>19.12.2025</a:t>
            </a:fld>
            <a:endParaRPr lang="et-EE"/>
          </a:p>
        </p:txBody>
      </p:sp>
      <p:sp>
        <p:nvSpPr>
          <p:cNvPr id="5" name="Footer Placeholder 4"/>
          <p:cNvSpPr>
            <a:spLocks noGrp="1"/>
          </p:cNvSpPr>
          <p:nvPr>
            <p:ph type="ftr" sz="quarter" idx="16"/>
          </p:nvPr>
        </p:nvSpPr>
        <p:spPr/>
        <p:txBody>
          <a:bodyPr/>
          <a:lstStyle/>
          <a:p>
            <a:endParaRPr lang="et-EE"/>
          </a:p>
        </p:txBody>
      </p:sp>
      <p:sp>
        <p:nvSpPr>
          <p:cNvPr id="6" name="Slide Number Placeholder 5"/>
          <p:cNvSpPr>
            <a:spLocks noGrp="1"/>
          </p:cNvSpPr>
          <p:nvPr>
            <p:ph type="sldNum" sz="quarter" idx="17"/>
          </p:nvPr>
        </p:nvSpPr>
        <p:spPr/>
        <p:txBody>
          <a:bodyPr/>
          <a:lstStyle/>
          <a:p>
            <a:fld id="{65544B27-CF0D-4861-9E95-57641F09AF00}" type="slidenum">
              <a:rPr lang="et-EE" smtClean="0"/>
              <a:t>49</a:t>
            </a:fld>
            <a:endParaRPr lang="et-EE"/>
          </a:p>
        </p:txBody>
      </p:sp>
      <p:grpSp>
        <p:nvGrpSpPr>
          <p:cNvPr id="7" name="Group 6"/>
          <p:cNvGrpSpPr/>
          <p:nvPr/>
        </p:nvGrpSpPr>
        <p:grpSpPr>
          <a:xfrm>
            <a:off x="4918191" y="1624620"/>
            <a:ext cx="2141204" cy="655702"/>
            <a:chOff x="9712668" y="2145523"/>
            <a:chExt cx="1926790" cy="655702"/>
          </a:xfrm>
        </p:grpSpPr>
        <p:sp>
          <p:nvSpPr>
            <p:cNvPr id="22" name="Rounded Rectangle 21"/>
            <p:cNvSpPr/>
            <p:nvPr/>
          </p:nvSpPr>
          <p:spPr>
            <a:xfrm>
              <a:off x="9712668" y="2145523"/>
              <a:ext cx="1926790" cy="655702"/>
            </a:xfrm>
            <a:prstGeom prst="roundRect">
              <a:avLst>
                <a:gd name="adj" fmla="val 10000"/>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p:spPr>
          <p:style>
            <a:lnRef idx="2">
              <a:scrgbClr r="0" g="0" b="0"/>
            </a:lnRef>
            <a:fillRef idx="1">
              <a:scrgbClr r="0" g="0" b="0"/>
            </a:fillRef>
            <a:effectRef idx="0">
              <a:scrgbClr r="0" g="0" b="0"/>
            </a:effectRef>
            <a:fontRef idx="minor">
              <a:schemeClr val="lt1"/>
            </a:fontRef>
          </p:style>
          <p:txBody>
            <a:bodyPr/>
            <a:lstStyle/>
            <a:p>
              <a:endParaRPr lang="en-EE"/>
            </a:p>
          </p:txBody>
        </p:sp>
        <p:sp>
          <p:nvSpPr>
            <p:cNvPr id="23" name="Rounded Rectangle 4"/>
            <p:cNvSpPr txBox="1"/>
            <p:nvPr/>
          </p:nvSpPr>
          <p:spPr>
            <a:xfrm>
              <a:off x="9731873" y="2164728"/>
              <a:ext cx="1888380" cy="61729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t-EE" sz="1200" kern="1200" dirty="0" err="1">
                  <a:solidFill>
                    <a:sysClr val="window" lastClr="FFFFFF"/>
                  </a:solidFill>
                  <a:latin typeface="Calibri" panose="020F0502020204030204"/>
                  <a:ea typeface="+mn-ea"/>
                  <a:cs typeface="+mn-cs"/>
                </a:rPr>
                <a:t>Thermal</a:t>
              </a:r>
              <a:r>
                <a:rPr lang="et-EE" sz="1200" kern="1200" dirty="0">
                  <a:solidFill>
                    <a:sysClr val="window" lastClr="FFFFFF"/>
                  </a:solidFill>
                  <a:latin typeface="Calibri" panose="020F0502020204030204"/>
                  <a:ea typeface="+mn-ea"/>
                  <a:cs typeface="+mn-cs"/>
                </a:rPr>
                <a:t> </a:t>
              </a:r>
              <a:r>
                <a:rPr lang="et-EE" sz="1200" kern="1200" dirty="0" err="1">
                  <a:solidFill>
                    <a:sysClr val="window" lastClr="FFFFFF"/>
                  </a:solidFill>
                  <a:latin typeface="Calibri" panose="020F0502020204030204"/>
                  <a:ea typeface="+mn-ea"/>
                  <a:cs typeface="+mn-cs"/>
                </a:rPr>
                <a:t>energy</a:t>
              </a:r>
              <a:r>
                <a:rPr lang="et-EE" sz="1200" kern="1200" dirty="0">
                  <a:solidFill>
                    <a:sysClr val="window" lastClr="FFFFFF"/>
                  </a:solidFill>
                  <a:latin typeface="Calibri" panose="020F0502020204030204"/>
                  <a:ea typeface="+mn-ea"/>
                  <a:cs typeface="+mn-cs"/>
                </a:rPr>
                <a:t> </a:t>
              </a:r>
              <a:r>
                <a:rPr lang="et-EE" sz="1200" kern="1200" dirty="0" err="1">
                  <a:solidFill>
                    <a:sysClr val="window" lastClr="FFFFFF"/>
                  </a:solidFill>
                  <a:latin typeface="Calibri" panose="020F0502020204030204"/>
                  <a:ea typeface="+mn-ea"/>
                  <a:cs typeface="+mn-cs"/>
                </a:rPr>
                <a:t>storage</a:t>
              </a:r>
              <a:endParaRPr lang="en-US" sz="1200" kern="1200" dirty="0">
                <a:solidFill>
                  <a:sysClr val="window" lastClr="FFFFFF"/>
                </a:solidFill>
                <a:latin typeface="Calibri" panose="020F0502020204030204"/>
                <a:ea typeface="+mn-ea"/>
                <a:cs typeface="+mn-cs"/>
              </a:endParaRPr>
            </a:p>
          </p:txBody>
        </p:sp>
      </p:grpSp>
      <p:sp>
        <p:nvSpPr>
          <p:cNvPr id="8" name="Straight Connector 5"/>
          <p:cNvSpPr/>
          <p:nvPr/>
        </p:nvSpPr>
        <p:spPr>
          <a:xfrm>
            <a:off x="5385549" y="2280322"/>
            <a:ext cx="710451" cy="262280"/>
          </a:xfrm>
          <a:custGeom>
            <a:avLst/>
            <a:gdLst/>
            <a:ahLst/>
            <a:cxnLst/>
            <a:rect l="0" t="0" r="0" b="0"/>
            <a:pathLst>
              <a:path>
                <a:moveTo>
                  <a:pt x="577440" y="0"/>
                </a:moveTo>
                <a:lnTo>
                  <a:pt x="577440" y="118449"/>
                </a:lnTo>
                <a:lnTo>
                  <a:pt x="0" y="118449"/>
                </a:lnTo>
                <a:lnTo>
                  <a:pt x="0" y="236898"/>
                </a:lnTo>
              </a:path>
            </a:pathLst>
          </a:custGeom>
          <a:noFill/>
          <a:ln w="12700" cap="flat" cmpd="sng" algn="ctr">
            <a:solidFill>
              <a:srgbClr val="70AD47">
                <a:hueOff val="0"/>
                <a:satOff val="0"/>
                <a:lumOff val="0"/>
                <a:alphaOff val="0"/>
              </a:srgbClr>
            </a:solidFill>
            <a:prstDash val="solid"/>
            <a:miter lim="800000"/>
          </a:ln>
          <a:effectLst/>
        </p:spPr>
        <p:style>
          <a:lnRef idx="2">
            <a:scrgbClr r="0" g="0" b="0"/>
          </a:lnRef>
          <a:fillRef idx="0">
            <a:scrgbClr r="0" g="0" b="0"/>
          </a:fillRef>
          <a:effectRef idx="0">
            <a:scrgbClr r="0" g="0" b="0"/>
          </a:effectRef>
          <a:fontRef idx="minor">
            <a:schemeClr val="tx1">
              <a:hueOff val="0"/>
              <a:satOff val="0"/>
              <a:lumOff val="0"/>
              <a:alphaOff val="0"/>
            </a:schemeClr>
          </a:fontRef>
        </p:style>
        <p:txBody>
          <a:bodyPr/>
          <a:lstStyle/>
          <a:p>
            <a:endParaRPr lang="en-EE"/>
          </a:p>
        </p:txBody>
      </p:sp>
      <p:grpSp>
        <p:nvGrpSpPr>
          <p:cNvPr id="9" name="Group 8"/>
          <p:cNvGrpSpPr/>
          <p:nvPr/>
        </p:nvGrpSpPr>
        <p:grpSpPr>
          <a:xfrm>
            <a:off x="4855464" y="2542603"/>
            <a:ext cx="1093003" cy="655702"/>
            <a:chOff x="9544977" y="3063506"/>
            <a:chExt cx="983553" cy="655702"/>
          </a:xfrm>
        </p:grpSpPr>
        <p:sp>
          <p:nvSpPr>
            <p:cNvPr id="20" name="Rounded Rectangle 19"/>
            <p:cNvSpPr/>
            <p:nvPr/>
          </p:nvSpPr>
          <p:spPr>
            <a:xfrm>
              <a:off x="9544977" y="3063506"/>
              <a:ext cx="983553" cy="655702"/>
            </a:xfrm>
            <a:prstGeom prst="roundRect">
              <a:avLst>
                <a:gd name="adj" fmla="val 10000"/>
              </a:avLst>
            </a:prstGeom>
            <a:solidFill>
              <a:srgbClr val="70AD47">
                <a:hueOff val="0"/>
                <a:satOff val="0"/>
                <a:lumOff val="0"/>
                <a:alphaOff val="0"/>
              </a:srgbClr>
            </a:solidFill>
            <a:ln w="12700" cap="flat" cmpd="sng" algn="ctr">
              <a:solidFill>
                <a:sysClr val="window" lastClr="FFFFFF">
                  <a:hueOff val="0"/>
                  <a:satOff val="0"/>
                  <a:lumOff val="0"/>
                  <a:alphaOff val="0"/>
                </a:sysClr>
              </a:solidFill>
              <a:prstDash val="solid"/>
              <a:miter lim="800000"/>
            </a:ln>
            <a:effectLst/>
          </p:spPr>
          <p:style>
            <a:lnRef idx="2">
              <a:scrgbClr r="0" g="0" b="0"/>
            </a:lnRef>
            <a:fillRef idx="1">
              <a:scrgbClr r="0" g="0" b="0"/>
            </a:fillRef>
            <a:effectRef idx="0">
              <a:scrgbClr r="0" g="0" b="0"/>
            </a:effectRef>
            <a:fontRef idx="minor">
              <a:schemeClr val="lt1"/>
            </a:fontRef>
          </p:style>
          <p:txBody>
            <a:bodyPr/>
            <a:lstStyle/>
            <a:p>
              <a:endParaRPr lang="en-EE"/>
            </a:p>
          </p:txBody>
        </p:sp>
        <p:sp>
          <p:nvSpPr>
            <p:cNvPr id="21" name="Rounded Rectangle 7"/>
            <p:cNvSpPr txBox="1"/>
            <p:nvPr/>
          </p:nvSpPr>
          <p:spPr>
            <a:xfrm>
              <a:off x="9564182" y="3082711"/>
              <a:ext cx="945143" cy="61729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lv-LV" sz="1200" kern="1200">
                  <a:solidFill>
                    <a:sysClr val="window" lastClr="FFFFFF"/>
                  </a:solidFill>
                  <a:latin typeface="Calibri" panose="020F0502020204030204"/>
                  <a:ea typeface="+mn-ea"/>
                  <a:cs typeface="+mn-cs"/>
                </a:rPr>
                <a:t>Sensible heat storage</a:t>
              </a:r>
              <a:endParaRPr lang="en-US" sz="1200" kern="1200">
                <a:solidFill>
                  <a:sysClr val="window" lastClr="FFFFFF"/>
                </a:solidFill>
                <a:latin typeface="Calibri" panose="020F0502020204030204"/>
                <a:ea typeface="+mn-ea"/>
                <a:cs typeface="+mn-cs"/>
              </a:endParaRPr>
            </a:p>
          </p:txBody>
        </p:sp>
      </p:grpSp>
      <p:grpSp>
        <p:nvGrpSpPr>
          <p:cNvPr id="10" name="Group 9"/>
          <p:cNvGrpSpPr/>
          <p:nvPr/>
        </p:nvGrpSpPr>
        <p:grpSpPr>
          <a:xfrm>
            <a:off x="4454979" y="3460586"/>
            <a:ext cx="1493485" cy="1772795"/>
            <a:chOff x="9544976" y="3981489"/>
            <a:chExt cx="983554" cy="1772795"/>
          </a:xfrm>
        </p:grpSpPr>
        <p:sp>
          <p:nvSpPr>
            <p:cNvPr id="18" name="Rounded Rectangle 17"/>
            <p:cNvSpPr/>
            <p:nvPr/>
          </p:nvSpPr>
          <p:spPr>
            <a:xfrm>
              <a:off x="9544977" y="3981489"/>
              <a:ext cx="983553" cy="1772795"/>
            </a:xfrm>
            <a:prstGeom prst="roundRect">
              <a:avLst>
                <a:gd name="adj" fmla="val 10000"/>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p:spPr>
          <p:style>
            <a:lnRef idx="2">
              <a:scrgbClr r="0" g="0" b="0"/>
            </a:lnRef>
            <a:fillRef idx="1">
              <a:scrgbClr r="0" g="0" b="0"/>
            </a:fillRef>
            <a:effectRef idx="0">
              <a:scrgbClr r="0" g="0" b="0"/>
            </a:effectRef>
            <a:fontRef idx="minor">
              <a:schemeClr val="lt1"/>
            </a:fontRef>
          </p:style>
          <p:txBody>
            <a:bodyPr/>
            <a:lstStyle/>
            <a:p>
              <a:endParaRPr lang="en-EE"/>
            </a:p>
          </p:txBody>
        </p:sp>
        <p:sp>
          <p:nvSpPr>
            <p:cNvPr id="19" name="Rounded Rectangle 9"/>
            <p:cNvSpPr txBox="1"/>
            <p:nvPr/>
          </p:nvSpPr>
          <p:spPr>
            <a:xfrm>
              <a:off x="9544976" y="4121127"/>
              <a:ext cx="954747" cy="160435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lv-LV" sz="1200" kern="1200" dirty="0">
                  <a:solidFill>
                    <a:sysClr val="window" lastClr="FFFFFF"/>
                  </a:solidFill>
                  <a:latin typeface="Calibri" panose="020F0502020204030204"/>
                  <a:ea typeface="+mn-ea"/>
                  <a:cs typeface="+mn-cs"/>
                </a:rPr>
                <a:t>*</a:t>
              </a:r>
              <a:r>
                <a:rPr lang="lv-LV" sz="1200" kern="1200" dirty="0" err="1">
                  <a:solidFill>
                    <a:sysClr val="window" lastClr="FFFFFF"/>
                  </a:solidFill>
                  <a:latin typeface="Calibri" panose="020F0502020204030204"/>
                  <a:ea typeface="+mn-ea"/>
                  <a:cs typeface="+mn-cs"/>
                </a:rPr>
                <a:t>water</a:t>
              </a:r>
              <a:r>
                <a:rPr lang="lv-LV" sz="1200" kern="1200" dirty="0">
                  <a:solidFill>
                    <a:sysClr val="window" lastClr="FFFFFF"/>
                  </a:solidFill>
                  <a:latin typeface="Calibri" panose="020F0502020204030204"/>
                  <a:ea typeface="+mn-ea"/>
                  <a:cs typeface="+mn-cs"/>
                </a:rPr>
                <a:t> </a:t>
              </a:r>
              <a:r>
                <a:rPr lang="lv-LV" sz="1200" kern="1200" dirty="0" err="1">
                  <a:solidFill>
                    <a:sysClr val="window" lastClr="FFFFFF"/>
                  </a:solidFill>
                  <a:latin typeface="Calibri" panose="020F0502020204030204"/>
                  <a:ea typeface="+mn-ea"/>
                  <a:cs typeface="+mn-cs"/>
                </a:rPr>
                <a:t>accumulator</a:t>
              </a:r>
              <a:r>
                <a:rPr lang="lv-LV" sz="1200" kern="1200" dirty="0">
                  <a:solidFill>
                    <a:sysClr val="window" lastClr="FFFFFF"/>
                  </a:solidFill>
                  <a:latin typeface="Calibri" panose="020F0502020204030204"/>
                  <a:ea typeface="+mn-ea"/>
                  <a:cs typeface="+mn-cs"/>
                </a:rPr>
                <a:t> tank</a:t>
              </a:r>
            </a:p>
            <a:p>
              <a:pPr lvl="0" algn="ctr" defTabSz="444500">
                <a:lnSpc>
                  <a:spcPct val="90000"/>
                </a:lnSpc>
                <a:spcBef>
                  <a:spcPct val="0"/>
                </a:spcBef>
                <a:spcAft>
                  <a:spcPct val="35000"/>
                </a:spcAft>
              </a:pPr>
              <a:r>
                <a:rPr lang="lv-LV" sz="1200" kern="1200" dirty="0">
                  <a:solidFill>
                    <a:sysClr val="window" lastClr="FFFFFF"/>
                  </a:solidFill>
                  <a:latin typeface="Calibri" panose="020F0502020204030204"/>
                  <a:ea typeface="+mn-ea"/>
                  <a:cs typeface="+mn-cs"/>
                </a:rPr>
                <a:t>*</a:t>
              </a:r>
              <a:r>
                <a:rPr lang="lv-LV" sz="1200" kern="1200" dirty="0" err="1">
                  <a:solidFill>
                    <a:sysClr val="window" lastClr="FFFFFF"/>
                  </a:solidFill>
                  <a:latin typeface="Calibri" panose="020F0502020204030204"/>
                  <a:ea typeface="+mn-ea"/>
                  <a:cs typeface="+mn-cs"/>
                </a:rPr>
                <a:t>molten</a:t>
              </a:r>
              <a:r>
                <a:rPr lang="lv-LV" sz="1200" kern="1200" dirty="0">
                  <a:solidFill>
                    <a:sysClr val="window" lastClr="FFFFFF"/>
                  </a:solidFill>
                  <a:latin typeface="Calibri" panose="020F0502020204030204"/>
                  <a:ea typeface="+mn-ea"/>
                  <a:cs typeface="+mn-cs"/>
                </a:rPr>
                <a:t> salt </a:t>
              </a:r>
              <a:r>
                <a:rPr lang="lv-LV" sz="1200" kern="1200" dirty="0" err="1">
                  <a:solidFill>
                    <a:sysClr val="window" lastClr="FFFFFF"/>
                  </a:solidFill>
                  <a:latin typeface="Calibri" panose="020F0502020204030204"/>
                  <a:ea typeface="+mn-ea"/>
                  <a:cs typeface="+mn-cs"/>
                </a:rPr>
                <a:t>storage</a:t>
              </a:r>
              <a:endParaRPr lang="lv-LV" sz="1200" kern="1200" dirty="0">
                <a:solidFill>
                  <a:sysClr val="window" lastClr="FFFFFF"/>
                </a:solidFill>
                <a:latin typeface="Calibri" panose="020F0502020204030204"/>
                <a:ea typeface="+mn-ea"/>
                <a:cs typeface="+mn-cs"/>
              </a:endParaRPr>
            </a:p>
            <a:p>
              <a:pPr lvl="0" algn="ctr" defTabSz="444500">
                <a:lnSpc>
                  <a:spcPct val="90000"/>
                </a:lnSpc>
                <a:spcBef>
                  <a:spcPct val="0"/>
                </a:spcBef>
                <a:spcAft>
                  <a:spcPct val="35000"/>
                </a:spcAft>
              </a:pPr>
              <a:r>
                <a:rPr lang="lv-LV" sz="1200" kern="1200" dirty="0">
                  <a:solidFill>
                    <a:sysClr val="window" lastClr="FFFFFF"/>
                  </a:solidFill>
                  <a:latin typeface="Calibri" panose="020F0502020204030204"/>
                  <a:ea typeface="+mn-ea"/>
                  <a:cs typeface="+mn-cs"/>
                </a:rPr>
                <a:t>*</a:t>
              </a:r>
              <a:r>
                <a:rPr lang="lv-LV" sz="1200" kern="1200" dirty="0" err="1">
                  <a:solidFill>
                    <a:sysClr val="window" lastClr="FFFFFF"/>
                  </a:solidFill>
                  <a:latin typeface="Calibri" panose="020F0502020204030204"/>
                  <a:ea typeface="+mn-ea"/>
                  <a:cs typeface="+mn-cs"/>
                </a:rPr>
                <a:t>aquifer</a:t>
              </a:r>
              <a:endParaRPr lang="lv-LV" sz="1200" kern="1200" dirty="0">
                <a:solidFill>
                  <a:sysClr val="window" lastClr="FFFFFF"/>
                </a:solidFill>
                <a:latin typeface="Calibri" panose="020F0502020204030204"/>
                <a:ea typeface="+mn-ea"/>
                <a:cs typeface="+mn-cs"/>
              </a:endParaRPr>
            </a:p>
            <a:p>
              <a:pPr lvl="0" algn="ctr" defTabSz="444500">
                <a:lnSpc>
                  <a:spcPct val="90000"/>
                </a:lnSpc>
                <a:spcBef>
                  <a:spcPct val="0"/>
                </a:spcBef>
                <a:spcAft>
                  <a:spcPct val="35000"/>
                </a:spcAft>
              </a:pPr>
              <a:r>
                <a:rPr lang="lv-LV" sz="1200" kern="1200" dirty="0">
                  <a:solidFill>
                    <a:sysClr val="window" lastClr="FFFFFF"/>
                  </a:solidFill>
                  <a:latin typeface="Calibri" panose="020F0502020204030204"/>
                  <a:ea typeface="+mn-ea"/>
                  <a:cs typeface="+mn-cs"/>
                </a:rPr>
                <a:t>*</a:t>
              </a:r>
              <a:r>
                <a:rPr lang="lv-LV" sz="1200" kern="1200" dirty="0" err="1">
                  <a:solidFill>
                    <a:sysClr val="window" lastClr="FFFFFF"/>
                  </a:solidFill>
                  <a:latin typeface="Calibri" panose="020F0502020204030204"/>
                  <a:ea typeface="+mn-ea"/>
                  <a:cs typeface="+mn-cs"/>
                </a:rPr>
                <a:t>borehole</a:t>
              </a:r>
              <a:r>
                <a:rPr lang="lv-LV" sz="1200" kern="1200" dirty="0">
                  <a:solidFill>
                    <a:sysClr val="window" lastClr="FFFFFF"/>
                  </a:solidFill>
                  <a:latin typeface="Calibri" panose="020F0502020204030204"/>
                  <a:ea typeface="+mn-ea"/>
                  <a:cs typeface="+mn-cs"/>
                </a:rPr>
                <a:t> </a:t>
              </a:r>
            </a:p>
            <a:p>
              <a:pPr lvl="0" algn="ctr" defTabSz="444500">
                <a:lnSpc>
                  <a:spcPct val="90000"/>
                </a:lnSpc>
                <a:spcBef>
                  <a:spcPct val="0"/>
                </a:spcBef>
                <a:spcAft>
                  <a:spcPct val="35000"/>
                </a:spcAft>
              </a:pPr>
              <a:endParaRPr lang="en-US" sz="1200" kern="1200" dirty="0">
                <a:solidFill>
                  <a:sysClr val="window" lastClr="FFFFFF"/>
                </a:solidFill>
                <a:latin typeface="Calibri" panose="020F0502020204030204"/>
                <a:ea typeface="+mn-ea"/>
                <a:cs typeface="+mn-cs"/>
              </a:endParaRPr>
            </a:p>
          </p:txBody>
        </p:sp>
      </p:grpSp>
      <p:sp>
        <p:nvSpPr>
          <p:cNvPr id="11" name="Straight Connector 10"/>
          <p:cNvSpPr/>
          <p:nvPr/>
        </p:nvSpPr>
        <p:spPr>
          <a:xfrm>
            <a:off x="6024858" y="2280322"/>
            <a:ext cx="710451" cy="262280"/>
          </a:xfrm>
          <a:custGeom>
            <a:avLst/>
            <a:gdLst/>
            <a:ahLst/>
            <a:cxnLst/>
            <a:rect l="0" t="0" r="0" b="0"/>
            <a:pathLst>
              <a:path>
                <a:moveTo>
                  <a:pt x="0" y="0"/>
                </a:moveTo>
                <a:lnTo>
                  <a:pt x="0" y="118449"/>
                </a:lnTo>
                <a:lnTo>
                  <a:pt x="577440" y="118449"/>
                </a:lnTo>
                <a:lnTo>
                  <a:pt x="577440" y="236898"/>
                </a:lnTo>
              </a:path>
            </a:pathLst>
          </a:custGeom>
          <a:noFill/>
          <a:ln w="12700" cap="flat" cmpd="sng" algn="ctr">
            <a:solidFill>
              <a:srgbClr val="70AD47">
                <a:hueOff val="0"/>
                <a:satOff val="0"/>
                <a:lumOff val="0"/>
                <a:alphaOff val="0"/>
              </a:srgbClr>
            </a:solidFill>
            <a:prstDash val="solid"/>
            <a:miter lim="800000"/>
          </a:ln>
          <a:effectLst/>
        </p:spPr>
        <p:style>
          <a:lnRef idx="2">
            <a:scrgbClr r="0" g="0" b="0"/>
          </a:lnRef>
          <a:fillRef idx="0">
            <a:scrgbClr r="0" g="0" b="0"/>
          </a:fillRef>
          <a:effectRef idx="0">
            <a:scrgbClr r="0" g="0" b="0"/>
          </a:effectRef>
          <a:fontRef idx="minor">
            <a:schemeClr val="tx1">
              <a:hueOff val="0"/>
              <a:satOff val="0"/>
              <a:lumOff val="0"/>
              <a:alphaOff val="0"/>
            </a:schemeClr>
          </a:fontRef>
        </p:style>
        <p:txBody>
          <a:bodyPr/>
          <a:lstStyle/>
          <a:p>
            <a:endParaRPr lang="en-EE"/>
          </a:p>
        </p:txBody>
      </p:sp>
      <p:grpSp>
        <p:nvGrpSpPr>
          <p:cNvPr id="12" name="Group 11"/>
          <p:cNvGrpSpPr/>
          <p:nvPr/>
        </p:nvGrpSpPr>
        <p:grpSpPr>
          <a:xfrm>
            <a:off x="6134083" y="2542603"/>
            <a:ext cx="1093003" cy="655702"/>
            <a:chOff x="10823596" y="3063506"/>
            <a:chExt cx="983553" cy="655702"/>
          </a:xfrm>
        </p:grpSpPr>
        <p:sp>
          <p:nvSpPr>
            <p:cNvPr id="16" name="Rounded Rectangle 15"/>
            <p:cNvSpPr/>
            <p:nvPr/>
          </p:nvSpPr>
          <p:spPr>
            <a:xfrm>
              <a:off x="10823596" y="3063506"/>
              <a:ext cx="983553" cy="655702"/>
            </a:xfrm>
            <a:prstGeom prst="roundRect">
              <a:avLst>
                <a:gd name="adj" fmla="val 10000"/>
              </a:avLst>
            </a:prstGeom>
            <a:solidFill>
              <a:srgbClr val="70AD47">
                <a:hueOff val="0"/>
                <a:satOff val="0"/>
                <a:lumOff val="0"/>
                <a:alphaOff val="0"/>
              </a:srgbClr>
            </a:solidFill>
            <a:ln w="12700" cap="flat" cmpd="sng" algn="ctr">
              <a:solidFill>
                <a:sysClr val="window" lastClr="FFFFFF">
                  <a:hueOff val="0"/>
                  <a:satOff val="0"/>
                  <a:lumOff val="0"/>
                  <a:alphaOff val="0"/>
                </a:sysClr>
              </a:solidFill>
              <a:prstDash val="solid"/>
              <a:miter lim="800000"/>
            </a:ln>
            <a:effectLst/>
          </p:spPr>
          <p:style>
            <a:lnRef idx="2">
              <a:scrgbClr r="0" g="0" b="0"/>
            </a:lnRef>
            <a:fillRef idx="1">
              <a:scrgbClr r="0" g="0" b="0"/>
            </a:fillRef>
            <a:effectRef idx="0">
              <a:scrgbClr r="0" g="0" b="0"/>
            </a:effectRef>
            <a:fontRef idx="minor">
              <a:schemeClr val="lt1"/>
            </a:fontRef>
          </p:style>
          <p:txBody>
            <a:bodyPr/>
            <a:lstStyle/>
            <a:p>
              <a:endParaRPr lang="en-EE"/>
            </a:p>
          </p:txBody>
        </p:sp>
        <p:sp>
          <p:nvSpPr>
            <p:cNvPr id="17" name="Rounded Rectangle 12"/>
            <p:cNvSpPr txBox="1"/>
            <p:nvPr/>
          </p:nvSpPr>
          <p:spPr>
            <a:xfrm>
              <a:off x="10842801" y="3082711"/>
              <a:ext cx="945143" cy="61729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lv-LV" sz="1200" kern="1200">
                  <a:solidFill>
                    <a:sysClr val="window" lastClr="FFFFFF"/>
                  </a:solidFill>
                  <a:latin typeface="Calibri" panose="020F0502020204030204"/>
                  <a:ea typeface="+mn-ea"/>
                  <a:cs typeface="+mn-cs"/>
                </a:rPr>
                <a:t>Latent heat storage</a:t>
              </a:r>
              <a:endParaRPr lang="en-US" sz="1200" kern="1200">
                <a:solidFill>
                  <a:sysClr val="window" lastClr="FFFFFF"/>
                </a:solidFill>
                <a:latin typeface="Calibri" panose="020F0502020204030204"/>
                <a:ea typeface="+mn-ea"/>
                <a:cs typeface="+mn-cs"/>
              </a:endParaRPr>
            </a:p>
          </p:txBody>
        </p:sp>
      </p:grpSp>
      <p:grpSp>
        <p:nvGrpSpPr>
          <p:cNvPr id="13" name="Group 12"/>
          <p:cNvGrpSpPr/>
          <p:nvPr/>
        </p:nvGrpSpPr>
        <p:grpSpPr>
          <a:xfrm>
            <a:off x="6134086" y="3460586"/>
            <a:ext cx="1251324" cy="655702"/>
            <a:chOff x="10823596" y="3981489"/>
            <a:chExt cx="983553" cy="655702"/>
          </a:xfrm>
        </p:grpSpPr>
        <p:sp>
          <p:nvSpPr>
            <p:cNvPr id="14" name="Rounded Rectangle 13"/>
            <p:cNvSpPr/>
            <p:nvPr/>
          </p:nvSpPr>
          <p:spPr>
            <a:xfrm>
              <a:off x="10823596" y="3981489"/>
              <a:ext cx="983553" cy="655702"/>
            </a:xfrm>
            <a:prstGeom prst="roundRect">
              <a:avLst>
                <a:gd name="adj" fmla="val 10000"/>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p:spPr>
          <p:style>
            <a:lnRef idx="2">
              <a:scrgbClr r="0" g="0" b="0"/>
            </a:lnRef>
            <a:fillRef idx="1">
              <a:scrgbClr r="0" g="0" b="0"/>
            </a:fillRef>
            <a:effectRef idx="0">
              <a:scrgbClr r="0" g="0" b="0"/>
            </a:effectRef>
            <a:fontRef idx="minor">
              <a:schemeClr val="lt1"/>
            </a:fontRef>
          </p:style>
          <p:txBody>
            <a:bodyPr/>
            <a:lstStyle/>
            <a:p>
              <a:endParaRPr lang="en-EE"/>
            </a:p>
          </p:txBody>
        </p:sp>
        <p:sp>
          <p:nvSpPr>
            <p:cNvPr id="15" name="Rounded Rectangle 14"/>
            <p:cNvSpPr txBox="1"/>
            <p:nvPr/>
          </p:nvSpPr>
          <p:spPr>
            <a:xfrm>
              <a:off x="10842801" y="4000694"/>
              <a:ext cx="964348" cy="61729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lv-LV" sz="1200" kern="1200" dirty="0" err="1">
                  <a:solidFill>
                    <a:sysClr val="window" lastClr="FFFFFF"/>
                  </a:solidFill>
                  <a:latin typeface="Calibri" panose="020F0502020204030204"/>
                  <a:ea typeface="+mn-ea"/>
                  <a:cs typeface="+mn-cs"/>
                </a:rPr>
                <a:t>Phase</a:t>
              </a:r>
              <a:r>
                <a:rPr lang="lv-LV" sz="1200" kern="1200" dirty="0">
                  <a:solidFill>
                    <a:sysClr val="window" lastClr="FFFFFF"/>
                  </a:solidFill>
                  <a:latin typeface="Calibri" panose="020F0502020204030204"/>
                  <a:ea typeface="+mn-ea"/>
                  <a:cs typeface="+mn-cs"/>
                </a:rPr>
                <a:t> </a:t>
              </a:r>
              <a:r>
                <a:rPr lang="lv-LV" sz="1200" kern="1200" dirty="0" err="1">
                  <a:solidFill>
                    <a:sysClr val="window" lastClr="FFFFFF"/>
                  </a:solidFill>
                  <a:latin typeface="Calibri" panose="020F0502020204030204"/>
                  <a:ea typeface="+mn-ea"/>
                  <a:cs typeface="+mn-cs"/>
                </a:rPr>
                <a:t>change</a:t>
              </a:r>
              <a:r>
                <a:rPr lang="lv-LV" sz="1200" kern="1200" dirty="0">
                  <a:solidFill>
                    <a:sysClr val="window" lastClr="FFFFFF"/>
                  </a:solidFill>
                  <a:latin typeface="Calibri" panose="020F0502020204030204"/>
                  <a:ea typeface="+mn-ea"/>
                  <a:cs typeface="+mn-cs"/>
                </a:rPr>
                <a:t> </a:t>
              </a:r>
              <a:r>
                <a:rPr lang="lv-LV" sz="1200" kern="1200" dirty="0" err="1">
                  <a:solidFill>
                    <a:sysClr val="window" lastClr="FFFFFF"/>
                  </a:solidFill>
                  <a:latin typeface="Calibri" panose="020F0502020204030204"/>
                  <a:ea typeface="+mn-ea"/>
                  <a:cs typeface="+mn-cs"/>
                </a:rPr>
                <a:t>materials</a:t>
              </a:r>
              <a:endParaRPr lang="en-US" sz="1200" kern="1200" dirty="0">
                <a:solidFill>
                  <a:sysClr val="window" lastClr="FFFFFF"/>
                </a:solidFill>
                <a:latin typeface="Calibri" panose="020F0502020204030204"/>
                <a:ea typeface="+mn-ea"/>
                <a:cs typeface="+mn-cs"/>
              </a:endParaRPr>
            </a:p>
          </p:txBody>
        </p:sp>
      </p:grpSp>
      <p:sp>
        <p:nvSpPr>
          <p:cNvPr id="24" name="Straight Connector 3"/>
          <p:cNvSpPr/>
          <p:nvPr/>
        </p:nvSpPr>
        <p:spPr>
          <a:xfrm>
            <a:off x="6634864" y="3227113"/>
            <a:ext cx="91440" cy="262280"/>
          </a:xfrm>
          <a:custGeom>
            <a:avLst/>
            <a:gdLst/>
            <a:ahLst/>
            <a:cxnLst/>
            <a:rect l="0" t="0" r="0" b="0"/>
            <a:pathLst>
              <a:path>
                <a:moveTo>
                  <a:pt x="45720" y="0"/>
                </a:moveTo>
                <a:lnTo>
                  <a:pt x="45720" y="236898"/>
                </a:lnTo>
              </a:path>
            </a:pathLst>
          </a:custGeom>
          <a:noFill/>
          <a:ln w="12700" cap="flat" cmpd="sng" algn="ctr">
            <a:solidFill>
              <a:srgbClr val="5B9BD5">
                <a:hueOff val="0"/>
                <a:satOff val="0"/>
                <a:lumOff val="0"/>
                <a:alphaOff val="0"/>
              </a:srgbClr>
            </a:solidFill>
            <a:prstDash val="solid"/>
            <a:miter lim="800000"/>
          </a:ln>
          <a:effectLst/>
        </p:spPr>
        <p:style>
          <a:lnRef idx="2">
            <a:scrgbClr r="0" g="0" b="0"/>
          </a:lnRef>
          <a:fillRef idx="0">
            <a:scrgbClr r="0" g="0" b="0"/>
          </a:fillRef>
          <a:effectRef idx="0">
            <a:scrgbClr r="0" g="0" b="0"/>
          </a:effectRef>
          <a:fontRef idx="minor">
            <a:schemeClr val="tx1">
              <a:hueOff val="0"/>
              <a:satOff val="0"/>
              <a:lumOff val="0"/>
              <a:alphaOff val="0"/>
            </a:schemeClr>
          </a:fontRef>
        </p:style>
        <p:txBody>
          <a:bodyPr/>
          <a:lstStyle/>
          <a:p>
            <a:endParaRPr lang="en-EE"/>
          </a:p>
        </p:txBody>
      </p:sp>
      <p:sp>
        <p:nvSpPr>
          <p:cNvPr id="25" name="Straight Connector 3"/>
          <p:cNvSpPr/>
          <p:nvPr/>
        </p:nvSpPr>
        <p:spPr>
          <a:xfrm>
            <a:off x="5400789" y="3207907"/>
            <a:ext cx="91440" cy="262280"/>
          </a:xfrm>
          <a:custGeom>
            <a:avLst/>
            <a:gdLst/>
            <a:ahLst/>
            <a:cxnLst/>
            <a:rect l="0" t="0" r="0" b="0"/>
            <a:pathLst>
              <a:path>
                <a:moveTo>
                  <a:pt x="45720" y="0"/>
                </a:moveTo>
                <a:lnTo>
                  <a:pt x="45720" y="236898"/>
                </a:lnTo>
              </a:path>
            </a:pathLst>
          </a:custGeom>
          <a:noFill/>
          <a:ln w="12700" cap="flat" cmpd="sng" algn="ctr">
            <a:solidFill>
              <a:srgbClr val="5B9BD5">
                <a:hueOff val="0"/>
                <a:satOff val="0"/>
                <a:lumOff val="0"/>
                <a:alphaOff val="0"/>
              </a:srgbClr>
            </a:solidFill>
            <a:prstDash val="solid"/>
            <a:miter lim="800000"/>
          </a:ln>
          <a:effectLst/>
        </p:spPr>
        <p:style>
          <a:lnRef idx="2">
            <a:scrgbClr r="0" g="0" b="0"/>
          </a:lnRef>
          <a:fillRef idx="0">
            <a:scrgbClr r="0" g="0" b="0"/>
          </a:fillRef>
          <a:effectRef idx="0">
            <a:scrgbClr r="0" g="0" b="0"/>
          </a:effectRef>
          <a:fontRef idx="minor">
            <a:schemeClr val="tx1">
              <a:hueOff val="0"/>
              <a:satOff val="0"/>
              <a:lumOff val="0"/>
              <a:alphaOff val="0"/>
            </a:schemeClr>
          </a:fontRef>
        </p:style>
        <p:txBody>
          <a:bodyPr/>
          <a:lstStyle/>
          <a:p>
            <a:endParaRPr lang="en-EE"/>
          </a:p>
        </p:txBody>
      </p:sp>
    </p:spTree>
    <p:extLst>
      <p:ext uri="{BB962C8B-B14F-4D97-AF65-F5344CB8AC3E}">
        <p14:creationId xmlns:p14="http://schemas.microsoft.com/office/powerpoint/2010/main" val="25027505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lv-LV" dirty="0" err="1"/>
              <a:t>Renewable</a:t>
            </a:r>
            <a:r>
              <a:rPr lang="lv-LV" dirty="0"/>
              <a:t> </a:t>
            </a:r>
            <a:r>
              <a:rPr lang="lv-LV" dirty="0" err="1"/>
              <a:t>energy</a:t>
            </a:r>
            <a:r>
              <a:rPr lang="lv-LV" dirty="0"/>
              <a:t> </a:t>
            </a:r>
            <a:r>
              <a:rPr lang="lv-LV" dirty="0" err="1"/>
              <a:t>soruces</a:t>
            </a:r>
            <a:r>
              <a:rPr lang="lv-LV" dirty="0"/>
              <a:t> </a:t>
            </a:r>
            <a:r>
              <a:rPr lang="lv-LV" dirty="0" err="1"/>
              <a:t>increase</a:t>
            </a:r>
            <a:r>
              <a:rPr lang="lv-LV" dirty="0"/>
              <a:t>: </a:t>
            </a:r>
            <a:r>
              <a:rPr lang="en-US" dirty="0"/>
              <a:t>Energy consumption by source, World</a:t>
            </a:r>
            <a:endParaRPr lang="en-US" dirty="0">
              <a:hlinkClick r:id="rId2">
                <a:extLst>
                  <a:ext uri="{A12FA001-AC4F-418D-AE19-62706E023703}">
                    <ahyp:hlinkClr xmlns:ahyp="http://schemas.microsoft.com/office/drawing/2018/hyperlinkcolor" val="tx"/>
                  </a:ext>
                </a:extLst>
              </a:hlinkClick>
            </a:endParaRPr>
          </a:p>
          <a:p>
            <a:endParaRPr lang="et-EE" dirty="0"/>
          </a:p>
        </p:txBody>
      </p:sp>
      <p:sp>
        <p:nvSpPr>
          <p:cNvPr id="4" name="Date Placeholder 3"/>
          <p:cNvSpPr>
            <a:spLocks noGrp="1"/>
          </p:cNvSpPr>
          <p:nvPr>
            <p:ph type="dt" sz="half" idx="15"/>
          </p:nvPr>
        </p:nvSpPr>
        <p:spPr/>
        <p:txBody>
          <a:bodyPr/>
          <a:lstStyle/>
          <a:p>
            <a:fld id="{CF5B22EE-0068-4A9B-A344-2A0E58C44C3C}" type="datetime1">
              <a:rPr lang="et-EE" smtClean="0"/>
              <a:t>19.12.2025</a:t>
            </a:fld>
            <a:endParaRPr lang="et-EE"/>
          </a:p>
        </p:txBody>
      </p:sp>
      <p:sp>
        <p:nvSpPr>
          <p:cNvPr id="5" name="Footer Placeholder 4"/>
          <p:cNvSpPr>
            <a:spLocks noGrp="1"/>
          </p:cNvSpPr>
          <p:nvPr>
            <p:ph type="ftr" sz="quarter" idx="16"/>
          </p:nvPr>
        </p:nvSpPr>
        <p:spPr/>
        <p:txBody>
          <a:bodyPr/>
          <a:lstStyle/>
          <a:p>
            <a:endParaRPr lang="et-EE"/>
          </a:p>
        </p:txBody>
      </p:sp>
      <p:sp>
        <p:nvSpPr>
          <p:cNvPr id="6" name="Slide Number Placeholder 5"/>
          <p:cNvSpPr>
            <a:spLocks noGrp="1"/>
          </p:cNvSpPr>
          <p:nvPr>
            <p:ph type="sldNum" sz="quarter" idx="17"/>
          </p:nvPr>
        </p:nvSpPr>
        <p:spPr/>
        <p:txBody>
          <a:bodyPr/>
          <a:lstStyle/>
          <a:p>
            <a:fld id="{65544B27-CF0D-4861-9E95-57641F09AF00}" type="slidenum">
              <a:rPr lang="et-EE" smtClean="0"/>
              <a:t>5</a:t>
            </a:fld>
            <a:endParaRPr lang="et-EE"/>
          </a:p>
        </p:txBody>
      </p:sp>
      <p:pic>
        <p:nvPicPr>
          <p:cNvPr id="7" name="Picture 6"/>
          <p:cNvPicPr>
            <a:picLocks noChangeAspect="1"/>
          </p:cNvPicPr>
          <p:nvPr/>
        </p:nvPicPr>
        <p:blipFill>
          <a:blip r:embed="rId3"/>
          <a:stretch>
            <a:fillRect/>
          </a:stretch>
        </p:blipFill>
        <p:spPr>
          <a:xfrm>
            <a:off x="1615501" y="1235197"/>
            <a:ext cx="9033103" cy="5229184"/>
          </a:xfrm>
          <a:prstGeom prst="rect">
            <a:avLst/>
          </a:prstGeom>
        </p:spPr>
      </p:pic>
    </p:spTree>
    <p:extLst>
      <p:ext uri="{BB962C8B-B14F-4D97-AF65-F5344CB8AC3E}">
        <p14:creationId xmlns:p14="http://schemas.microsoft.com/office/powerpoint/2010/main" val="113115200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lv-LV" err="1"/>
              <a:t>Latent</a:t>
            </a:r>
            <a:r>
              <a:rPr lang="lv-LV"/>
              <a:t> </a:t>
            </a:r>
            <a:r>
              <a:rPr lang="lv-LV" err="1"/>
              <a:t>Heat</a:t>
            </a:r>
            <a:r>
              <a:rPr lang="lv-LV"/>
              <a:t> </a:t>
            </a:r>
            <a:r>
              <a:rPr lang="lv-LV" err="1"/>
              <a:t>storage</a:t>
            </a:r>
            <a:endParaRPr lang="et-EE"/>
          </a:p>
        </p:txBody>
      </p:sp>
      <p:sp>
        <p:nvSpPr>
          <p:cNvPr id="3" name="Text Placeholder 2"/>
          <p:cNvSpPr>
            <a:spLocks noGrp="1"/>
          </p:cNvSpPr>
          <p:nvPr>
            <p:ph type="body" sz="quarter" idx="14"/>
          </p:nvPr>
        </p:nvSpPr>
        <p:spPr>
          <a:xfrm>
            <a:off x="964691" y="1360163"/>
            <a:ext cx="9496889" cy="4140200"/>
          </a:xfrm>
        </p:spPr>
        <p:txBody>
          <a:bodyPr/>
          <a:lstStyle/>
          <a:p>
            <a:r>
              <a:rPr lang="en-US" dirty="0"/>
              <a:t>“Latent” heat storage materials </a:t>
            </a:r>
            <a:r>
              <a:rPr lang="lv-LV" dirty="0" err="1"/>
              <a:t>are</a:t>
            </a:r>
            <a:r>
              <a:rPr lang="lv-LV" dirty="0"/>
              <a:t> </a:t>
            </a:r>
            <a:r>
              <a:rPr lang="lv-LV" dirty="0" err="1"/>
              <a:t>p</a:t>
            </a:r>
            <a:r>
              <a:rPr lang="en-US" dirty="0" err="1"/>
              <a:t>hase</a:t>
            </a:r>
            <a:r>
              <a:rPr lang="en-US" dirty="0"/>
              <a:t> change materials (PCM</a:t>
            </a:r>
            <a:r>
              <a:rPr lang="lv-LV" dirty="0"/>
              <a:t>). </a:t>
            </a:r>
          </a:p>
          <a:p>
            <a:r>
              <a:rPr lang="en-US" dirty="0"/>
              <a:t>The thermal energy transfer occurs when a material changes</a:t>
            </a:r>
            <a:endParaRPr lang="lv-LV" dirty="0"/>
          </a:p>
          <a:p>
            <a:pPr lvl="1"/>
            <a:r>
              <a:rPr lang="en-US" dirty="0"/>
              <a:t>from solid to liquid</a:t>
            </a:r>
            <a:endParaRPr lang="lv-LV" dirty="0"/>
          </a:p>
          <a:p>
            <a:pPr lvl="1"/>
            <a:r>
              <a:rPr lang="lv-LV" dirty="0" err="1"/>
              <a:t>from</a:t>
            </a:r>
            <a:r>
              <a:rPr lang="lv-LV" dirty="0"/>
              <a:t> </a:t>
            </a:r>
            <a:r>
              <a:rPr lang="en-US" dirty="0"/>
              <a:t>liquid to solid</a:t>
            </a:r>
            <a:endParaRPr lang="lv-LV" dirty="0"/>
          </a:p>
          <a:p>
            <a:r>
              <a:rPr lang="en-US" dirty="0"/>
              <a:t>“Phase” </a:t>
            </a:r>
            <a:r>
              <a:rPr lang="lv-LV" dirty="0" err="1"/>
              <a:t>is</a:t>
            </a:r>
            <a:r>
              <a:rPr lang="lv-LV" dirty="0"/>
              <a:t> </a:t>
            </a:r>
            <a:r>
              <a:rPr lang="en-US" dirty="0"/>
              <a:t>change in state</a:t>
            </a:r>
            <a:endParaRPr lang="lv-LV" dirty="0"/>
          </a:p>
          <a:p>
            <a:r>
              <a:rPr lang="lv-LV" dirty="0"/>
              <a:t>A</a:t>
            </a:r>
            <a:r>
              <a:rPr lang="en-US" dirty="0" err="1"/>
              <a:t>bsorbs</a:t>
            </a:r>
            <a:r>
              <a:rPr lang="en-US" dirty="0"/>
              <a:t> and </a:t>
            </a:r>
            <a:r>
              <a:rPr lang="en-US" dirty="0" err="1"/>
              <a:t>releas</a:t>
            </a:r>
            <a:r>
              <a:rPr lang="lv-LV" dirty="0"/>
              <a:t>es </a:t>
            </a:r>
            <a:r>
              <a:rPr lang="en-US" dirty="0"/>
              <a:t>heat at a nearly constant temperature. </a:t>
            </a:r>
            <a:endParaRPr lang="lv-LV" dirty="0"/>
          </a:p>
          <a:p>
            <a:r>
              <a:rPr lang="en-US" dirty="0"/>
              <a:t>They store 5–14 times more heat per unit volume than sensible storage materials </a:t>
            </a:r>
            <a:r>
              <a:rPr lang="lv-LV" dirty="0"/>
              <a:t>(</a:t>
            </a:r>
            <a:r>
              <a:rPr lang="en-US" dirty="0"/>
              <a:t>water, masonry, or rock</a:t>
            </a:r>
            <a:r>
              <a:rPr lang="lv-LV" dirty="0"/>
              <a:t>)</a:t>
            </a:r>
            <a:endParaRPr lang="et-EE" dirty="0"/>
          </a:p>
        </p:txBody>
      </p:sp>
      <p:sp>
        <p:nvSpPr>
          <p:cNvPr id="4" name="Date Placeholder 3"/>
          <p:cNvSpPr>
            <a:spLocks noGrp="1"/>
          </p:cNvSpPr>
          <p:nvPr>
            <p:ph type="dt" sz="half" idx="15"/>
          </p:nvPr>
        </p:nvSpPr>
        <p:spPr/>
        <p:txBody>
          <a:bodyPr/>
          <a:lstStyle/>
          <a:p>
            <a:fld id="{CF5B22EE-0068-4A9B-A344-2A0E58C44C3C}" type="datetime1">
              <a:rPr lang="et-EE" smtClean="0"/>
              <a:t>19.12.2025</a:t>
            </a:fld>
            <a:endParaRPr lang="et-EE"/>
          </a:p>
        </p:txBody>
      </p:sp>
      <p:sp>
        <p:nvSpPr>
          <p:cNvPr id="5" name="Footer Placeholder 4"/>
          <p:cNvSpPr>
            <a:spLocks noGrp="1"/>
          </p:cNvSpPr>
          <p:nvPr>
            <p:ph type="ftr" sz="quarter" idx="16"/>
          </p:nvPr>
        </p:nvSpPr>
        <p:spPr/>
        <p:txBody>
          <a:bodyPr/>
          <a:lstStyle/>
          <a:p>
            <a:endParaRPr lang="et-EE"/>
          </a:p>
        </p:txBody>
      </p:sp>
      <p:sp>
        <p:nvSpPr>
          <p:cNvPr id="6" name="Slide Number Placeholder 5"/>
          <p:cNvSpPr>
            <a:spLocks noGrp="1"/>
          </p:cNvSpPr>
          <p:nvPr>
            <p:ph type="sldNum" sz="quarter" idx="17"/>
          </p:nvPr>
        </p:nvSpPr>
        <p:spPr/>
        <p:txBody>
          <a:bodyPr/>
          <a:lstStyle/>
          <a:p>
            <a:fld id="{65544B27-CF0D-4861-9E95-57641F09AF00}" type="slidenum">
              <a:rPr lang="et-EE" smtClean="0"/>
              <a:t>50</a:t>
            </a:fld>
            <a:endParaRPr lang="et-EE"/>
          </a:p>
        </p:txBody>
      </p:sp>
    </p:spTree>
    <p:extLst>
      <p:ext uri="{BB962C8B-B14F-4D97-AF65-F5344CB8AC3E}">
        <p14:creationId xmlns:p14="http://schemas.microsoft.com/office/powerpoint/2010/main" val="7131832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98671" y="1058608"/>
            <a:ext cx="6327213" cy="4418504"/>
          </a:xfrm>
          <a:prstGeom prst="rect">
            <a:avLst/>
          </a:prstGeom>
        </p:spPr>
      </p:pic>
      <p:sp>
        <p:nvSpPr>
          <p:cNvPr id="2" name="Text Placeholder 1"/>
          <p:cNvSpPr>
            <a:spLocks noGrp="1"/>
          </p:cNvSpPr>
          <p:nvPr>
            <p:ph type="body" sz="quarter" idx="13"/>
          </p:nvPr>
        </p:nvSpPr>
        <p:spPr/>
        <p:txBody>
          <a:bodyPr/>
          <a:lstStyle/>
          <a:p>
            <a:r>
              <a:rPr lang="lv-LV" dirty="0" err="1"/>
              <a:t>Properties</a:t>
            </a:r>
            <a:r>
              <a:rPr lang="lv-LV" dirty="0"/>
              <a:t> </a:t>
            </a:r>
            <a:r>
              <a:rPr lang="lv-LV" dirty="0" err="1"/>
              <a:t>of</a:t>
            </a:r>
            <a:r>
              <a:rPr lang="lv-LV" dirty="0"/>
              <a:t> </a:t>
            </a:r>
            <a:r>
              <a:rPr lang="lv-LV" dirty="0" err="1"/>
              <a:t>Phase</a:t>
            </a:r>
            <a:r>
              <a:rPr lang="lv-LV" dirty="0"/>
              <a:t> </a:t>
            </a:r>
            <a:r>
              <a:rPr lang="lv-LV" dirty="0" err="1"/>
              <a:t>change</a:t>
            </a:r>
            <a:r>
              <a:rPr lang="lv-LV" dirty="0"/>
              <a:t> </a:t>
            </a:r>
            <a:r>
              <a:rPr lang="lv-LV" dirty="0" err="1"/>
              <a:t>materials</a:t>
            </a:r>
            <a:endParaRPr lang="et-EE" dirty="0"/>
          </a:p>
        </p:txBody>
      </p:sp>
      <p:sp>
        <p:nvSpPr>
          <p:cNvPr id="3" name="Text Placeholder 2"/>
          <p:cNvSpPr>
            <a:spLocks noGrp="1"/>
          </p:cNvSpPr>
          <p:nvPr>
            <p:ph type="body" sz="quarter" idx="14"/>
          </p:nvPr>
        </p:nvSpPr>
        <p:spPr>
          <a:xfrm>
            <a:off x="479424" y="1170432"/>
            <a:ext cx="9351518" cy="4680840"/>
          </a:xfrm>
        </p:spPr>
        <p:txBody>
          <a:bodyPr>
            <a:normAutofit fontScale="92500" lnSpcReduction="20000"/>
          </a:bodyPr>
          <a:lstStyle/>
          <a:p>
            <a:r>
              <a:rPr lang="en-US" b="1" dirty="0"/>
              <a:t>Thermal properties</a:t>
            </a:r>
          </a:p>
          <a:p>
            <a:pPr lvl="1"/>
            <a:r>
              <a:rPr lang="en-US" dirty="0"/>
              <a:t>Suitable phase-transition temperature</a:t>
            </a:r>
          </a:p>
          <a:p>
            <a:pPr lvl="1"/>
            <a:r>
              <a:rPr lang="en-US" dirty="0"/>
              <a:t>High latent heat of transition</a:t>
            </a:r>
          </a:p>
          <a:p>
            <a:pPr lvl="1"/>
            <a:r>
              <a:rPr lang="en-US" dirty="0"/>
              <a:t>Good heat transfer</a:t>
            </a:r>
            <a:endParaRPr lang="lv-LV" dirty="0"/>
          </a:p>
          <a:p>
            <a:r>
              <a:rPr lang="en-US" b="1" dirty="0"/>
              <a:t>Physical properties</a:t>
            </a:r>
          </a:p>
          <a:p>
            <a:pPr lvl="1"/>
            <a:r>
              <a:rPr lang="en-US" dirty="0"/>
              <a:t>Favorable phase equilibrium</a:t>
            </a:r>
          </a:p>
          <a:p>
            <a:pPr lvl="1"/>
            <a:r>
              <a:rPr lang="en-US" dirty="0"/>
              <a:t>High density</a:t>
            </a:r>
          </a:p>
          <a:p>
            <a:pPr lvl="1"/>
            <a:r>
              <a:rPr lang="en-US" dirty="0"/>
              <a:t>Small volume change</a:t>
            </a:r>
            <a:endParaRPr lang="lv-LV" dirty="0"/>
          </a:p>
          <a:p>
            <a:pPr lvl="1"/>
            <a:r>
              <a:rPr lang="en-US" dirty="0"/>
              <a:t>Low vapor pressure</a:t>
            </a:r>
            <a:endParaRPr lang="lv-LV" dirty="0"/>
          </a:p>
          <a:p>
            <a:r>
              <a:rPr lang="en-US" b="1" dirty="0"/>
              <a:t>Kinetic properties</a:t>
            </a:r>
          </a:p>
          <a:p>
            <a:pPr lvl="1"/>
            <a:r>
              <a:rPr lang="en-US" dirty="0"/>
              <a:t>No supercooling</a:t>
            </a:r>
          </a:p>
          <a:p>
            <a:pPr lvl="1"/>
            <a:r>
              <a:rPr lang="en-US" dirty="0"/>
              <a:t>Sufficient crystallization rate</a:t>
            </a:r>
            <a:endParaRPr lang="lv-LV" dirty="0"/>
          </a:p>
          <a:p>
            <a:r>
              <a:rPr lang="en-US" b="1" dirty="0"/>
              <a:t>Chemical properties</a:t>
            </a:r>
          </a:p>
          <a:p>
            <a:pPr lvl="1"/>
            <a:r>
              <a:rPr lang="en-US" dirty="0"/>
              <a:t>Long-term chemical stability</a:t>
            </a:r>
            <a:endParaRPr lang="lv-LV" dirty="0"/>
          </a:p>
          <a:p>
            <a:pPr lvl="1"/>
            <a:r>
              <a:rPr lang="en-US" dirty="0"/>
              <a:t>Compatibility with materials of construction</a:t>
            </a:r>
            <a:endParaRPr lang="lv-LV" dirty="0"/>
          </a:p>
          <a:p>
            <a:pPr lvl="1"/>
            <a:r>
              <a:rPr lang="en-US" dirty="0"/>
              <a:t>No toxicity</a:t>
            </a:r>
            <a:endParaRPr lang="lv-LV" dirty="0"/>
          </a:p>
          <a:p>
            <a:pPr lvl="1"/>
            <a:r>
              <a:rPr lang="en-US" dirty="0"/>
              <a:t>No fire hazard</a:t>
            </a:r>
            <a:endParaRPr lang="et-EE" dirty="0"/>
          </a:p>
        </p:txBody>
      </p:sp>
      <p:sp>
        <p:nvSpPr>
          <p:cNvPr id="4" name="Date Placeholder 3"/>
          <p:cNvSpPr>
            <a:spLocks noGrp="1"/>
          </p:cNvSpPr>
          <p:nvPr>
            <p:ph type="dt" sz="half" idx="15"/>
          </p:nvPr>
        </p:nvSpPr>
        <p:spPr/>
        <p:txBody>
          <a:bodyPr/>
          <a:lstStyle/>
          <a:p>
            <a:fld id="{CF5B22EE-0068-4A9B-A344-2A0E58C44C3C}" type="datetime1">
              <a:rPr lang="et-EE" smtClean="0"/>
              <a:t>19.12.2025</a:t>
            </a:fld>
            <a:endParaRPr lang="et-EE"/>
          </a:p>
        </p:txBody>
      </p:sp>
      <p:sp>
        <p:nvSpPr>
          <p:cNvPr id="5" name="Footer Placeholder 4"/>
          <p:cNvSpPr>
            <a:spLocks noGrp="1"/>
          </p:cNvSpPr>
          <p:nvPr>
            <p:ph type="ftr" sz="quarter" idx="16"/>
          </p:nvPr>
        </p:nvSpPr>
        <p:spPr>
          <a:xfrm>
            <a:off x="1410135" y="5621365"/>
            <a:ext cx="7162365" cy="365125"/>
          </a:xfrm>
        </p:spPr>
        <p:txBody>
          <a:bodyPr/>
          <a:lstStyle/>
          <a:p>
            <a:r>
              <a:rPr lang="lv-LV" dirty="0" err="1"/>
              <a:t>Source</a:t>
            </a:r>
            <a:r>
              <a:rPr lang="lv-LV" dirty="0"/>
              <a:t>: </a:t>
            </a:r>
            <a:r>
              <a:rPr lang="lv-LV" dirty="0" err="1"/>
              <a:t>Atul</a:t>
            </a:r>
            <a:r>
              <a:rPr lang="lv-LV" dirty="0"/>
              <a:t> </a:t>
            </a:r>
            <a:r>
              <a:rPr lang="lv-LV" dirty="0" err="1"/>
              <a:t>Sharma</a:t>
            </a:r>
            <a:r>
              <a:rPr lang="lv-LV" dirty="0"/>
              <a:t>, </a:t>
            </a:r>
            <a:r>
              <a:rPr lang="en-US" dirty="0"/>
              <a:t>Review on thermal energy storage with phase change materials and applications</a:t>
            </a:r>
            <a:r>
              <a:rPr lang="lv-LV" dirty="0"/>
              <a:t>, 2009</a:t>
            </a:r>
            <a:endParaRPr lang="et-EE" dirty="0"/>
          </a:p>
          <a:p>
            <a:endParaRPr lang="et-EE" dirty="0"/>
          </a:p>
        </p:txBody>
      </p:sp>
      <p:sp>
        <p:nvSpPr>
          <p:cNvPr id="6" name="Slide Number Placeholder 5"/>
          <p:cNvSpPr>
            <a:spLocks noGrp="1"/>
          </p:cNvSpPr>
          <p:nvPr>
            <p:ph type="sldNum" sz="quarter" idx="17"/>
          </p:nvPr>
        </p:nvSpPr>
        <p:spPr/>
        <p:txBody>
          <a:bodyPr/>
          <a:lstStyle/>
          <a:p>
            <a:fld id="{65544B27-CF0D-4861-9E95-57641F09AF00}" type="slidenum">
              <a:rPr lang="et-EE" smtClean="0"/>
              <a:t>51</a:t>
            </a:fld>
            <a:endParaRPr lang="et-EE"/>
          </a:p>
        </p:txBody>
      </p:sp>
      <p:sp>
        <p:nvSpPr>
          <p:cNvPr id="14" name="Footer Placeholder 4"/>
          <p:cNvSpPr txBox="1">
            <a:spLocks/>
          </p:cNvSpPr>
          <p:nvPr/>
        </p:nvSpPr>
        <p:spPr>
          <a:xfrm>
            <a:off x="6790291" y="5486147"/>
            <a:ext cx="6836414" cy="365125"/>
          </a:xfrm>
          <a:prstGeom prst="rect">
            <a:avLst/>
          </a:prstGeom>
        </p:spPr>
        <p:txBody>
          <a:bodyPr vert="horz" lIns="91440" tIns="45720" rIns="91440" bIns="45720" rtlCol="0" anchor="ctr"/>
          <a:lstStyle>
            <a:defPPr>
              <a:defRPr lang="en-US"/>
            </a:defPPr>
            <a:lvl1pPr algn="ctr" rtl="0" eaLnBrk="0" fontAlgn="base" hangingPunct="0">
              <a:spcBef>
                <a:spcPct val="0"/>
              </a:spcBef>
              <a:spcAft>
                <a:spcPct val="0"/>
              </a:spcAft>
              <a:defRPr sz="1200" kern="1200">
                <a:solidFill>
                  <a:schemeClr val="tx1">
                    <a:tint val="75000"/>
                  </a:schemeClr>
                </a:solidFill>
                <a:latin typeface="Calibri"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a:lstStyle>
          <a:p>
            <a:r>
              <a:rPr lang="lv-LV" dirty="0" err="1"/>
              <a:t>Source</a:t>
            </a:r>
            <a:r>
              <a:rPr lang="lv-LV" dirty="0"/>
              <a:t>: </a:t>
            </a:r>
            <a:r>
              <a:rPr lang="lv-LV" dirty="0" err="1"/>
              <a:t>https</a:t>
            </a:r>
            <a:r>
              <a:rPr lang="lv-LV" dirty="0"/>
              <a:t>://</a:t>
            </a:r>
            <a:r>
              <a:rPr lang="lv-LV" dirty="0" err="1"/>
              <a:t>www.microteklabs.com</a:t>
            </a:r>
            <a:r>
              <a:rPr lang="lv-LV" dirty="0"/>
              <a:t>/</a:t>
            </a:r>
            <a:endParaRPr lang="et-EE" dirty="0"/>
          </a:p>
        </p:txBody>
      </p:sp>
    </p:spTree>
    <p:extLst>
      <p:ext uri="{BB962C8B-B14F-4D97-AF65-F5344CB8AC3E}">
        <p14:creationId xmlns:p14="http://schemas.microsoft.com/office/powerpoint/2010/main" val="293834994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normAutofit fontScale="92500" lnSpcReduction="20000"/>
          </a:bodyPr>
          <a:lstStyle/>
          <a:p>
            <a:r>
              <a:rPr lang="en-GB" sz="2600" dirty="0"/>
              <a:t>Classification of phase change materials</a:t>
            </a:r>
          </a:p>
          <a:p>
            <a:br>
              <a:rPr lang="en-GB" b="0" dirty="0"/>
            </a:br>
            <a:endParaRPr lang="en-GB" b="0" dirty="0"/>
          </a:p>
        </p:txBody>
      </p:sp>
      <p:sp>
        <p:nvSpPr>
          <p:cNvPr id="4" name="Date Placeholder 3"/>
          <p:cNvSpPr>
            <a:spLocks noGrp="1"/>
          </p:cNvSpPr>
          <p:nvPr>
            <p:ph type="dt" sz="half" idx="15"/>
          </p:nvPr>
        </p:nvSpPr>
        <p:spPr/>
        <p:txBody>
          <a:bodyPr/>
          <a:lstStyle/>
          <a:p>
            <a:fld id="{CF5B22EE-0068-4A9B-A344-2A0E58C44C3C}" type="datetime1">
              <a:rPr lang="et-EE" smtClean="0"/>
              <a:t>19.12.2025</a:t>
            </a:fld>
            <a:endParaRPr lang="et-EE"/>
          </a:p>
        </p:txBody>
      </p:sp>
      <p:sp>
        <p:nvSpPr>
          <p:cNvPr id="5" name="Footer Placeholder 4"/>
          <p:cNvSpPr>
            <a:spLocks noGrp="1"/>
          </p:cNvSpPr>
          <p:nvPr>
            <p:ph type="ftr" sz="quarter" idx="16"/>
          </p:nvPr>
        </p:nvSpPr>
        <p:spPr>
          <a:xfrm>
            <a:off x="2481540" y="5482307"/>
            <a:ext cx="6922008" cy="365125"/>
          </a:xfrm>
        </p:spPr>
        <p:txBody>
          <a:bodyPr/>
          <a:lstStyle/>
          <a:p>
            <a:r>
              <a:rPr lang="lv-LV" dirty="0" err="1"/>
              <a:t>Source</a:t>
            </a:r>
            <a:r>
              <a:rPr lang="lv-LV" dirty="0"/>
              <a:t>: </a:t>
            </a:r>
            <a:r>
              <a:rPr lang="lv-LV" dirty="0" err="1"/>
              <a:t>Atul</a:t>
            </a:r>
            <a:r>
              <a:rPr lang="lv-LV" dirty="0"/>
              <a:t> </a:t>
            </a:r>
            <a:r>
              <a:rPr lang="lv-LV" dirty="0" err="1"/>
              <a:t>Sharma</a:t>
            </a:r>
            <a:r>
              <a:rPr lang="lv-LV" dirty="0"/>
              <a:t>, </a:t>
            </a:r>
            <a:r>
              <a:rPr lang="en-US" dirty="0"/>
              <a:t>Review on thermal energy storage with phase change materials and applications</a:t>
            </a:r>
            <a:r>
              <a:rPr lang="lv-LV" dirty="0"/>
              <a:t>, 2009</a:t>
            </a:r>
            <a:endParaRPr lang="et-EE" dirty="0"/>
          </a:p>
        </p:txBody>
      </p:sp>
      <p:sp>
        <p:nvSpPr>
          <p:cNvPr id="6" name="Slide Number Placeholder 5"/>
          <p:cNvSpPr>
            <a:spLocks noGrp="1"/>
          </p:cNvSpPr>
          <p:nvPr>
            <p:ph type="sldNum" sz="quarter" idx="17"/>
          </p:nvPr>
        </p:nvSpPr>
        <p:spPr/>
        <p:txBody>
          <a:bodyPr/>
          <a:lstStyle/>
          <a:p>
            <a:fld id="{65544B27-CF0D-4861-9E95-57641F09AF00}" type="slidenum">
              <a:rPr lang="et-EE" smtClean="0"/>
              <a:t>52</a:t>
            </a:fld>
            <a:endParaRPr lang="et-EE"/>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50911" y="1193130"/>
            <a:ext cx="6021954" cy="4045458"/>
          </a:xfrm>
          <a:prstGeom prst="rect">
            <a:avLst/>
          </a:prstGeom>
        </p:spPr>
      </p:pic>
    </p:spTree>
    <p:extLst>
      <p:ext uri="{BB962C8B-B14F-4D97-AF65-F5344CB8AC3E}">
        <p14:creationId xmlns:p14="http://schemas.microsoft.com/office/powerpoint/2010/main" val="197846201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Thermal energy storage. Characteristics </a:t>
            </a:r>
            <a:endParaRPr lang="et-EE" dirty="0"/>
          </a:p>
        </p:txBody>
      </p:sp>
      <p:sp>
        <p:nvSpPr>
          <p:cNvPr id="4" name="Date Placeholder 3"/>
          <p:cNvSpPr>
            <a:spLocks noGrp="1"/>
          </p:cNvSpPr>
          <p:nvPr>
            <p:ph type="dt" sz="half" idx="15"/>
          </p:nvPr>
        </p:nvSpPr>
        <p:spPr/>
        <p:txBody>
          <a:bodyPr/>
          <a:lstStyle/>
          <a:p>
            <a:fld id="{CF5B22EE-0068-4A9B-A344-2A0E58C44C3C}" type="datetime1">
              <a:rPr lang="et-EE" smtClean="0"/>
              <a:t>19.12.2025</a:t>
            </a:fld>
            <a:endParaRPr lang="et-EE"/>
          </a:p>
        </p:txBody>
      </p:sp>
      <p:sp>
        <p:nvSpPr>
          <p:cNvPr id="5" name="Footer Placeholder 4"/>
          <p:cNvSpPr>
            <a:spLocks noGrp="1"/>
          </p:cNvSpPr>
          <p:nvPr>
            <p:ph type="ftr" sz="quarter" idx="16"/>
          </p:nvPr>
        </p:nvSpPr>
        <p:spPr>
          <a:xfrm>
            <a:off x="4010918" y="6010147"/>
            <a:ext cx="5398258" cy="365125"/>
          </a:xfrm>
        </p:spPr>
        <p:txBody>
          <a:bodyPr/>
          <a:lstStyle/>
          <a:p>
            <a:r>
              <a:rPr lang="en-GB" i="1" err="1"/>
              <a:t>Allikas</a:t>
            </a:r>
            <a:r>
              <a:rPr lang="en-GB" i="1"/>
              <a:t>: </a:t>
            </a:r>
            <a:r>
              <a:rPr lang="en-US" i="1" err="1"/>
              <a:t>Ioan</a:t>
            </a:r>
            <a:r>
              <a:rPr lang="en-US" i="1"/>
              <a:t> </a:t>
            </a:r>
            <a:r>
              <a:rPr lang="en-US" i="1" err="1"/>
              <a:t>Sarbu</a:t>
            </a:r>
            <a:r>
              <a:rPr lang="en-US" i="1"/>
              <a:t>, A Comprehensive Review of Thermal Energy Storage, 2018</a:t>
            </a:r>
          </a:p>
        </p:txBody>
      </p:sp>
      <p:sp>
        <p:nvSpPr>
          <p:cNvPr id="6" name="Slide Number Placeholder 5"/>
          <p:cNvSpPr>
            <a:spLocks noGrp="1"/>
          </p:cNvSpPr>
          <p:nvPr>
            <p:ph type="sldNum" sz="quarter" idx="17"/>
          </p:nvPr>
        </p:nvSpPr>
        <p:spPr/>
        <p:txBody>
          <a:bodyPr/>
          <a:lstStyle/>
          <a:p>
            <a:fld id="{65544B27-CF0D-4861-9E95-57641F09AF00}" type="slidenum">
              <a:rPr lang="et-EE" smtClean="0"/>
              <a:t>53</a:t>
            </a:fld>
            <a:endParaRPr lang="et-EE"/>
          </a:p>
        </p:txBody>
      </p:sp>
      <p:graphicFrame>
        <p:nvGraphicFramePr>
          <p:cNvPr id="8" name="Table 7"/>
          <p:cNvGraphicFramePr>
            <a:graphicFrameLocks noGrp="1"/>
          </p:cNvGraphicFramePr>
          <p:nvPr>
            <p:extLst>
              <p:ext uri="{D42A27DB-BD31-4B8C-83A1-F6EECF244321}">
                <p14:modId xmlns:p14="http://schemas.microsoft.com/office/powerpoint/2010/main" val="2427503800"/>
              </p:ext>
            </p:extLst>
          </p:nvPr>
        </p:nvGraphicFramePr>
        <p:xfrm>
          <a:off x="640926" y="1065487"/>
          <a:ext cx="10952360" cy="1483360"/>
        </p:xfrm>
        <a:graphic>
          <a:graphicData uri="http://schemas.openxmlformats.org/drawingml/2006/table">
            <a:tbl>
              <a:tblPr firstRow="1" bandRow="1">
                <a:tableStyleId>{00A15C55-8517-42AA-B614-E9B94910E393}</a:tableStyleId>
              </a:tblPr>
              <a:tblGrid>
                <a:gridCol w="2265560">
                  <a:extLst>
                    <a:ext uri="{9D8B030D-6E8A-4147-A177-3AD203B41FA5}">
                      <a16:colId xmlns:a16="http://schemas.microsoft.com/office/drawing/2014/main" val="1157031469"/>
                    </a:ext>
                  </a:extLst>
                </a:gridCol>
                <a:gridCol w="2383971">
                  <a:extLst>
                    <a:ext uri="{9D8B030D-6E8A-4147-A177-3AD203B41FA5}">
                      <a16:colId xmlns:a16="http://schemas.microsoft.com/office/drawing/2014/main" val="900774180"/>
                    </a:ext>
                  </a:extLst>
                </a:gridCol>
                <a:gridCol w="2176620">
                  <a:extLst>
                    <a:ext uri="{9D8B030D-6E8A-4147-A177-3AD203B41FA5}">
                      <a16:colId xmlns:a16="http://schemas.microsoft.com/office/drawing/2014/main" val="1595981413"/>
                    </a:ext>
                  </a:extLst>
                </a:gridCol>
                <a:gridCol w="2019823">
                  <a:extLst>
                    <a:ext uri="{9D8B030D-6E8A-4147-A177-3AD203B41FA5}">
                      <a16:colId xmlns:a16="http://schemas.microsoft.com/office/drawing/2014/main" val="773033258"/>
                    </a:ext>
                  </a:extLst>
                </a:gridCol>
                <a:gridCol w="2106386">
                  <a:extLst>
                    <a:ext uri="{9D8B030D-6E8A-4147-A177-3AD203B41FA5}">
                      <a16:colId xmlns:a16="http://schemas.microsoft.com/office/drawing/2014/main" val="2470009254"/>
                    </a:ext>
                  </a:extLst>
                </a:gridCol>
              </a:tblGrid>
              <a:tr h="370840">
                <a:tc>
                  <a:txBody>
                    <a:bodyPr/>
                    <a:lstStyle/>
                    <a:p>
                      <a:r>
                        <a:rPr lang="en-GB" sz="1600"/>
                        <a:t>Type</a:t>
                      </a:r>
                      <a:endParaRPr lang="et-EE" sz="1600"/>
                    </a:p>
                  </a:txBody>
                  <a:tcPr/>
                </a:tc>
                <a:tc>
                  <a:txBody>
                    <a:bodyPr/>
                    <a:lstStyle/>
                    <a:p>
                      <a:pPr algn="ctr"/>
                      <a:r>
                        <a:rPr lang="en-GB" sz="1600" dirty="0"/>
                        <a:t>Capacity (kWh/t)</a:t>
                      </a:r>
                      <a:endParaRPr lang="et-EE" sz="1600" dirty="0"/>
                    </a:p>
                  </a:txBody>
                  <a:tcPr/>
                </a:tc>
                <a:tc>
                  <a:txBody>
                    <a:bodyPr/>
                    <a:lstStyle/>
                    <a:p>
                      <a:pPr algn="ctr"/>
                      <a:r>
                        <a:rPr lang="en-GB" sz="1600"/>
                        <a:t>Power (MW)</a:t>
                      </a:r>
                      <a:endParaRPr lang="et-EE" sz="1600"/>
                    </a:p>
                  </a:txBody>
                  <a:tcPr/>
                </a:tc>
                <a:tc>
                  <a:txBody>
                    <a:bodyPr/>
                    <a:lstStyle/>
                    <a:p>
                      <a:pPr algn="ctr"/>
                      <a:r>
                        <a:rPr lang="en-GB" sz="1600" dirty="0"/>
                        <a:t>Efficiency (%)</a:t>
                      </a:r>
                      <a:endParaRPr lang="et-EE" sz="1600" dirty="0"/>
                    </a:p>
                  </a:txBody>
                  <a:tcPr/>
                </a:tc>
                <a:tc>
                  <a:txBody>
                    <a:bodyPr/>
                    <a:lstStyle/>
                    <a:p>
                      <a:pPr algn="ctr"/>
                      <a:r>
                        <a:rPr lang="en-GB" sz="1600"/>
                        <a:t>Storage period</a:t>
                      </a:r>
                      <a:endParaRPr lang="et-EE" sz="1600"/>
                    </a:p>
                  </a:txBody>
                  <a:tcPr/>
                </a:tc>
                <a:extLst>
                  <a:ext uri="{0D108BD9-81ED-4DB2-BD59-A6C34878D82A}">
                    <a16:rowId xmlns:a16="http://schemas.microsoft.com/office/drawing/2014/main" val="1503631119"/>
                  </a:ext>
                </a:extLst>
              </a:tr>
              <a:tr h="370840">
                <a:tc>
                  <a:txBody>
                    <a:bodyPr/>
                    <a:lstStyle/>
                    <a:p>
                      <a:r>
                        <a:rPr lang="en-GB" sz="1600" dirty="0">
                          <a:solidFill>
                            <a:srgbClr val="332B60"/>
                          </a:solidFill>
                        </a:rPr>
                        <a:t>Sensible heat</a:t>
                      </a:r>
                      <a:endParaRPr lang="et-EE" sz="1600" dirty="0">
                        <a:solidFill>
                          <a:srgbClr val="332B60"/>
                        </a:solidFill>
                      </a:endParaRPr>
                    </a:p>
                  </a:txBody>
                  <a:tcPr/>
                </a:tc>
                <a:tc>
                  <a:txBody>
                    <a:bodyPr/>
                    <a:lstStyle/>
                    <a:p>
                      <a:pPr algn="ctr"/>
                      <a:r>
                        <a:rPr lang="en-GB" sz="1600" dirty="0">
                          <a:solidFill>
                            <a:srgbClr val="332B60"/>
                          </a:solidFill>
                        </a:rPr>
                        <a:t>10-50</a:t>
                      </a:r>
                      <a:endParaRPr lang="et-EE" sz="1600" dirty="0">
                        <a:solidFill>
                          <a:srgbClr val="332B60"/>
                        </a:solidFill>
                      </a:endParaRPr>
                    </a:p>
                  </a:txBody>
                  <a:tcPr/>
                </a:tc>
                <a:tc>
                  <a:txBody>
                    <a:bodyPr/>
                    <a:lstStyle/>
                    <a:p>
                      <a:pPr algn="ctr"/>
                      <a:r>
                        <a:rPr lang="en-GB" sz="1600" dirty="0">
                          <a:solidFill>
                            <a:srgbClr val="332B60"/>
                          </a:solidFill>
                        </a:rPr>
                        <a:t>0.001-1000</a:t>
                      </a:r>
                      <a:endParaRPr lang="et-EE" sz="1600" dirty="0">
                        <a:solidFill>
                          <a:srgbClr val="332B60"/>
                        </a:solidFill>
                      </a:endParaRPr>
                    </a:p>
                  </a:txBody>
                  <a:tcPr/>
                </a:tc>
                <a:tc>
                  <a:txBody>
                    <a:bodyPr/>
                    <a:lstStyle/>
                    <a:p>
                      <a:pPr algn="ctr"/>
                      <a:r>
                        <a:rPr lang="en-GB" sz="1600" dirty="0">
                          <a:solidFill>
                            <a:srgbClr val="332B60"/>
                          </a:solidFill>
                        </a:rPr>
                        <a:t>50-90</a:t>
                      </a:r>
                      <a:endParaRPr lang="et-EE" sz="1600" dirty="0">
                        <a:solidFill>
                          <a:srgbClr val="332B60"/>
                        </a:solidFill>
                      </a:endParaRPr>
                    </a:p>
                  </a:txBody>
                  <a:tcPr/>
                </a:tc>
                <a:tc>
                  <a:txBody>
                    <a:bodyPr/>
                    <a:lstStyle/>
                    <a:p>
                      <a:pPr algn="ctr"/>
                      <a:r>
                        <a:rPr lang="en-GB" sz="1600">
                          <a:solidFill>
                            <a:srgbClr val="332B60"/>
                          </a:solidFill>
                        </a:rPr>
                        <a:t>Days/months</a:t>
                      </a:r>
                      <a:endParaRPr lang="et-EE" sz="1600">
                        <a:solidFill>
                          <a:srgbClr val="332B60"/>
                        </a:solidFill>
                      </a:endParaRPr>
                    </a:p>
                  </a:txBody>
                  <a:tcPr/>
                </a:tc>
                <a:extLst>
                  <a:ext uri="{0D108BD9-81ED-4DB2-BD59-A6C34878D82A}">
                    <a16:rowId xmlns:a16="http://schemas.microsoft.com/office/drawing/2014/main" val="319962700"/>
                  </a:ext>
                </a:extLst>
              </a:tr>
              <a:tr h="370840">
                <a:tc>
                  <a:txBody>
                    <a:bodyPr/>
                    <a:lstStyle/>
                    <a:p>
                      <a:r>
                        <a:rPr lang="en-GB" sz="1600" dirty="0">
                          <a:solidFill>
                            <a:srgbClr val="332B60"/>
                          </a:solidFill>
                        </a:rPr>
                        <a:t>Latent heat</a:t>
                      </a:r>
                      <a:endParaRPr lang="et-EE" sz="1600" dirty="0">
                        <a:solidFill>
                          <a:srgbClr val="332B60"/>
                        </a:solidFill>
                      </a:endParaRPr>
                    </a:p>
                  </a:txBody>
                  <a:tcPr/>
                </a:tc>
                <a:tc>
                  <a:txBody>
                    <a:bodyPr/>
                    <a:lstStyle/>
                    <a:p>
                      <a:pPr algn="ctr"/>
                      <a:r>
                        <a:rPr lang="en-GB" sz="1600" dirty="0">
                          <a:solidFill>
                            <a:srgbClr val="332B60"/>
                          </a:solidFill>
                        </a:rPr>
                        <a:t>50-150</a:t>
                      </a:r>
                      <a:endParaRPr lang="et-EE" sz="1600" dirty="0">
                        <a:solidFill>
                          <a:srgbClr val="332B60"/>
                        </a:solidFill>
                      </a:endParaRPr>
                    </a:p>
                  </a:txBody>
                  <a:tcPr/>
                </a:tc>
                <a:tc>
                  <a:txBody>
                    <a:bodyPr/>
                    <a:lstStyle/>
                    <a:p>
                      <a:pPr algn="ctr"/>
                      <a:r>
                        <a:rPr lang="en-GB" sz="1600" dirty="0">
                          <a:solidFill>
                            <a:srgbClr val="332B60"/>
                          </a:solidFill>
                        </a:rPr>
                        <a:t>0.001-1.0</a:t>
                      </a:r>
                      <a:endParaRPr lang="et-EE" sz="1600" dirty="0">
                        <a:solidFill>
                          <a:srgbClr val="332B60"/>
                        </a:solidFill>
                      </a:endParaRPr>
                    </a:p>
                  </a:txBody>
                  <a:tcPr/>
                </a:tc>
                <a:tc>
                  <a:txBody>
                    <a:bodyPr/>
                    <a:lstStyle/>
                    <a:p>
                      <a:pPr algn="ctr"/>
                      <a:r>
                        <a:rPr lang="en-GB" sz="1600" dirty="0">
                          <a:solidFill>
                            <a:srgbClr val="332B60"/>
                          </a:solidFill>
                        </a:rPr>
                        <a:t>75-90</a:t>
                      </a:r>
                      <a:endParaRPr lang="et-EE" sz="1600" dirty="0">
                        <a:solidFill>
                          <a:srgbClr val="332B60"/>
                        </a:solidFill>
                      </a:endParaRPr>
                    </a:p>
                  </a:txBody>
                  <a:tcPr/>
                </a:tc>
                <a:tc>
                  <a:txBody>
                    <a:bodyPr/>
                    <a:lstStyle/>
                    <a:p>
                      <a:pPr algn="ctr"/>
                      <a:r>
                        <a:rPr lang="en-GB" sz="1600">
                          <a:solidFill>
                            <a:srgbClr val="332B60"/>
                          </a:solidFill>
                        </a:rPr>
                        <a:t>Hours/months</a:t>
                      </a:r>
                      <a:endParaRPr lang="et-EE" sz="1600">
                        <a:solidFill>
                          <a:srgbClr val="332B60"/>
                        </a:solidFill>
                      </a:endParaRPr>
                    </a:p>
                  </a:txBody>
                  <a:tcPr/>
                </a:tc>
                <a:extLst>
                  <a:ext uri="{0D108BD9-81ED-4DB2-BD59-A6C34878D82A}">
                    <a16:rowId xmlns:a16="http://schemas.microsoft.com/office/drawing/2014/main" val="3786145066"/>
                  </a:ext>
                </a:extLst>
              </a:tr>
              <a:tr h="370840">
                <a:tc>
                  <a:txBody>
                    <a:bodyPr/>
                    <a:lstStyle/>
                    <a:p>
                      <a:r>
                        <a:rPr lang="en-GB" sz="1600" dirty="0">
                          <a:solidFill>
                            <a:srgbClr val="332B60"/>
                          </a:solidFill>
                        </a:rPr>
                        <a:t>Chemical</a:t>
                      </a:r>
                      <a:endParaRPr lang="et-EE" sz="1600" dirty="0">
                        <a:solidFill>
                          <a:srgbClr val="332B60"/>
                        </a:solidFill>
                      </a:endParaRPr>
                    </a:p>
                  </a:txBody>
                  <a:tcPr/>
                </a:tc>
                <a:tc>
                  <a:txBody>
                    <a:bodyPr/>
                    <a:lstStyle/>
                    <a:p>
                      <a:pPr algn="ctr"/>
                      <a:r>
                        <a:rPr lang="en-GB" sz="1600">
                          <a:solidFill>
                            <a:srgbClr val="332B60"/>
                          </a:solidFill>
                        </a:rPr>
                        <a:t>120-250</a:t>
                      </a:r>
                      <a:endParaRPr lang="et-EE" sz="1600">
                        <a:solidFill>
                          <a:srgbClr val="332B60"/>
                        </a:solidFill>
                      </a:endParaRPr>
                    </a:p>
                  </a:txBody>
                  <a:tcPr/>
                </a:tc>
                <a:tc>
                  <a:txBody>
                    <a:bodyPr/>
                    <a:lstStyle/>
                    <a:p>
                      <a:pPr algn="ctr"/>
                      <a:r>
                        <a:rPr lang="en-GB" sz="1600" dirty="0">
                          <a:solidFill>
                            <a:srgbClr val="332B60"/>
                          </a:solidFill>
                        </a:rPr>
                        <a:t>0.01-1.0</a:t>
                      </a:r>
                      <a:endParaRPr lang="et-EE" sz="1600" dirty="0">
                        <a:solidFill>
                          <a:srgbClr val="332B60"/>
                        </a:solidFill>
                      </a:endParaRPr>
                    </a:p>
                  </a:txBody>
                  <a:tcPr/>
                </a:tc>
                <a:tc>
                  <a:txBody>
                    <a:bodyPr/>
                    <a:lstStyle/>
                    <a:p>
                      <a:pPr algn="ctr"/>
                      <a:r>
                        <a:rPr lang="en-GB" sz="1600" dirty="0">
                          <a:solidFill>
                            <a:srgbClr val="332B60"/>
                          </a:solidFill>
                        </a:rPr>
                        <a:t>75-100</a:t>
                      </a:r>
                      <a:endParaRPr lang="et-EE" sz="1600" dirty="0">
                        <a:solidFill>
                          <a:srgbClr val="332B60"/>
                        </a:solidFill>
                      </a:endParaRPr>
                    </a:p>
                  </a:txBody>
                  <a:tcPr/>
                </a:tc>
                <a:tc>
                  <a:txBody>
                    <a:bodyPr/>
                    <a:lstStyle/>
                    <a:p>
                      <a:pPr algn="ctr"/>
                      <a:r>
                        <a:rPr lang="en-GB" sz="1600" dirty="0">
                          <a:solidFill>
                            <a:srgbClr val="332B60"/>
                          </a:solidFill>
                        </a:rPr>
                        <a:t>Hours/days</a:t>
                      </a:r>
                      <a:endParaRPr lang="et-EE" sz="1600" dirty="0">
                        <a:solidFill>
                          <a:srgbClr val="332B60"/>
                        </a:solidFill>
                      </a:endParaRPr>
                    </a:p>
                  </a:txBody>
                  <a:tcPr/>
                </a:tc>
                <a:extLst>
                  <a:ext uri="{0D108BD9-81ED-4DB2-BD59-A6C34878D82A}">
                    <a16:rowId xmlns:a16="http://schemas.microsoft.com/office/drawing/2014/main" val="3659613272"/>
                  </a:ext>
                </a:extLst>
              </a:tr>
            </a:tbl>
          </a:graphicData>
        </a:graphic>
      </p:graphicFrame>
      <p:pic>
        <p:nvPicPr>
          <p:cNvPr id="3" name="Picture 2"/>
          <p:cNvPicPr>
            <a:picLocks noChangeAspect="1"/>
          </p:cNvPicPr>
          <p:nvPr/>
        </p:nvPicPr>
        <p:blipFill>
          <a:blip r:embed="rId2"/>
          <a:stretch>
            <a:fillRect/>
          </a:stretch>
        </p:blipFill>
        <p:spPr>
          <a:xfrm>
            <a:off x="0" y="3011805"/>
            <a:ext cx="12439650" cy="3943350"/>
          </a:xfrm>
          <a:prstGeom prst="rect">
            <a:avLst/>
          </a:prstGeom>
        </p:spPr>
      </p:pic>
      <p:sp>
        <p:nvSpPr>
          <p:cNvPr id="7" name="TextBox 6"/>
          <p:cNvSpPr txBox="1"/>
          <p:nvPr/>
        </p:nvSpPr>
        <p:spPr>
          <a:xfrm>
            <a:off x="640926" y="2832853"/>
            <a:ext cx="2944368" cy="369332"/>
          </a:xfrm>
          <a:prstGeom prst="rect">
            <a:avLst/>
          </a:prstGeom>
          <a:solidFill>
            <a:schemeClr val="bg1"/>
          </a:solidFill>
        </p:spPr>
        <p:txBody>
          <a:bodyPr wrap="square" rtlCol="0">
            <a:spAutoFit/>
          </a:bodyPr>
          <a:lstStyle/>
          <a:p>
            <a:pPr algn="ctr"/>
            <a:r>
              <a:rPr lang="lv-LV" b="1" dirty="0" err="1">
                <a:solidFill>
                  <a:srgbClr val="332B60"/>
                </a:solidFill>
              </a:rPr>
              <a:t>Sensible</a:t>
            </a:r>
            <a:r>
              <a:rPr lang="lv-LV" b="1" dirty="0">
                <a:solidFill>
                  <a:srgbClr val="332B60"/>
                </a:solidFill>
              </a:rPr>
              <a:t> </a:t>
            </a:r>
            <a:r>
              <a:rPr lang="lv-LV" b="1" dirty="0" err="1">
                <a:solidFill>
                  <a:srgbClr val="332B60"/>
                </a:solidFill>
              </a:rPr>
              <a:t>heat</a:t>
            </a:r>
            <a:endParaRPr lang="et-EE" b="1" dirty="0">
              <a:solidFill>
                <a:srgbClr val="332B60"/>
              </a:solidFill>
            </a:endParaRPr>
          </a:p>
        </p:txBody>
      </p:sp>
      <p:sp>
        <p:nvSpPr>
          <p:cNvPr id="9" name="TextBox 8"/>
          <p:cNvSpPr txBox="1"/>
          <p:nvPr/>
        </p:nvSpPr>
        <p:spPr>
          <a:xfrm>
            <a:off x="4010918" y="2818158"/>
            <a:ext cx="2944368" cy="369332"/>
          </a:xfrm>
          <a:prstGeom prst="rect">
            <a:avLst/>
          </a:prstGeom>
          <a:solidFill>
            <a:schemeClr val="bg1"/>
          </a:solidFill>
        </p:spPr>
        <p:txBody>
          <a:bodyPr wrap="square" rtlCol="0">
            <a:spAutoFit/>
          </a:bodyPr>
          <a:lstStyle/>
          <a:p>
            <a:pPr algn="ctr"/>
            <a:r>
              <a:rPr lang="lv-LV" b="1" dirty="0" err="1">
                <a:solidFill>
                  <a:srgbClr val="332B60"/>
                </a:solidFill>
              </a:rPr>
              <a:t>Latent</a:t>
            </a:r>
            <a:r>
              <a:rPr lang="lv-LV" b="1" dirty="0">
                <a:solidFill>
                  <a:srgbClr val="332B60"/>
                </a:solidFill>
              </a:rPr>
              <a:t> </a:t>
            </a:r>
            <a:r>
              <a:rPr lang="lv-LV" b="1" dirty="0" err="1">
                <a:solidFill>
                  <a:srgbClr val="332B60"/>
                </a:solidFill>
              </a:rPr>
              <a:t>heat</a:t>
            </a:r>
            <a:endParaRPr lang="et-EE" b="1" dirty="0">
              <a:solidFill>
                <a:srgbClr val="332B60"/>
              </a:solidFill>
            </a:endParaRPr>
          </a:p>
        </p:txBody>
      </p:sp>
      <p:sp>
        <p:nvSpPr>
          <p:cNvPr id="10" name="TextBox 9"/>
          <p:cNvSpPr txBox="1"/>
          <p:nvPr/>
        </p:nvSpPr>
        <p:spPr>
          <a:xfrm>
            <a:off x="7936992" y="2759973"/>
            <a:ext cx="2944368" cy="369332"/>
          </a:xfrm>
          <a:prstGeom prst="rect">
            <a:avLst/>
          </a:prstGeom>
          <a:solidFill>
            <a:schemeClr val="bg1"/>
          </a:solidFill>
        </p:spPr>
        <p:txBody>
          <a:bodyPr wrap="square" rtlCol="0">
            <a:spAutoFit/>
          </a:bodyPr>
          <a:lstStyle/>
          <a:p>
            <a:pPr algn="ctr"/>
            <a:r>
              <a:rPr lang="lv-LV" b="1" dirty="0">
                <a:solidFill>
                  <a:srgbClr val="332B60"/>
                </a:solidFill>
              </a:rPr>
              <a:t>Chemical</a:t>
            </a:r>
            <a:endParaRPr lang="et-EE" b="1" dirty="0">
              <a:solidFill>
                <a:srgbClr val="332B60"/>
              </a:solidFill>
            </a:endParaRPr>
          </a:p>
        </p:txBody>
      </p:sp>
    </p:spTree>
    <p:extLst>
      <p:ext uri="{BB962C8B-B14F-4D97-AF65-F5344CB8AC3E}">
        <p14:creationId xmlns:p14="http://schemas.microsoft.com/office/powerpoint/2010/main" val="68244484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endParaRPr lang="et-EE"/>
          </a:p>
        </p:txBody>
      </p:sp>
      <p:sp>
        <p:nvSpPr>
          <p:cNvPr id="4" name="Date Placeholder 3"/>
          <p:cNvSpPr>
            <a:spLocks noGrp="1"/>
          </p:cNvSpPr>
          <p:nvPr>
            <p:ph type="dt" sz="half" idx="15"/>
          </p:nvPr>
        </p:nvSpPr>
        <p:spPr/>
        <p:txBody>
          <a:bodyPr/>
          <a:lstStyle/>
          <a:p>
            <a:fld id="{CF5B22EE-0068-4A9B-A344-2A0E58C44C3C}" type="datetime1">
              <a:rPr lang="et-EE" smtClean="0"/>
              <a:t>19.12.2025</a:t>
            </a:fld>
            <a:endParaRPr lang="et-EE"/>
          </a:p>
        </p:txBody>
      </p:sp>
      <p:sp>
        <p:nvSpPr>
          <p:cNvPr id="5" name="Footer Placeholder 4"/>
          <p:cNvSpPr>
            <a:spLocks noGrp="1"/>
          </p:cNvSpPr>
          <p:nvPr>
            <p:ph type="ftr" sz="quarter" idx="16"/>
          </p:nvPr>
        </p:nvSpPr>
        <p:spPr>
          <a:xfrm>
            <a:off x="1252728" y="6356349"/>
            <a:ext cx="8293608" cy="365125"/>
          </a:xfrm>
        </p:spPr>
        <p:txBody>
          <a:bodyPr/>
          <a:lstStyle/>
          <a:p>
            <a:r>
              <a:rPr lang="lv-LV" dirty="0" err="1"/>
              <a:t>Source</a:t>
            </a:r>
            <a:r>
              <a:rPr lang="lv-LV" dirty="0"/>
              <a:t>: </a:t>
            </a:r>
            <a:r>
              <a:rPr lang="en-US" dirty="0"/>
              <a:t>Hester, R. E.; Harrison, R. M.</a:t>
            </a:r>
            <a:r>
              <a:rPr lang="lv-LV" dirty="0"/>
              <a:t> </a:t>
            </a:r>
            <a:r>
              <a:rPr lang="en-US" dirty="0"/>
              <a:t>Energy Storage Options and Their Environmental Impact</a:t>
            </a:r>
            <a:r>
              <a:rPr lang="lv-LV" dirty="0"/>
              <a:t>, 2019</a:t>
            </a:r>
            <a:endParaRPr lang="et-EE" dirty="0"/>
          </a:p>
        </p:txBody>
      </p:sp>
      <p:sp>
        <p:nvSpPr>
          <p:cNvPr id="6" name="Slide Number Placeholder 5"/>
          <p:cNvSpPr>
            <a:spLocks noGrp="1"/>
          </p:cNvSpPr>
          <p:nvPr>
            <p:ph type="sldNum" sz="quarter" idx="17"/>
          </p:nvPr>
        </p:nvSpPr>
        <p:spPr/>
        <p:txBody>
          <a:bodyPr/>
          <a:lstStyle/>
          <a:p>
            <a:fld id="{65544B27-CF0D-4861-9E95-57641F09AF00}" type="slidenum">
              <a:rPr lang="et-EE" smtClean="0"/>
              <a:t>54</a:t>
            </a:fld>
            <a:endParaRPr lang="et-EE"/>
          </a:p>
        </p:txBody>
      </p:sp>
      <p:pic>
        <p:nvPicPr>
          <p:cNvPr id="7" name="Picture 6"/>
          <p:cNvPicPr>
            <a:picLocks noChangeAspect="1"/>
          </p:cNvPicPr>
          <p:nvPr/>
        </p:nvPicPr>
        <p:blipFill>
          <a:blip r:embed="rId2"/>
          <a:stretch>
            <a:fillRect/>
          </a:stretch>
        </p:blipFill>
        <p:spPr>
          <a:xfrm>
            <a:off x="1949286" y="549275"/>
            <a:ext cx="8293427" cy="5352227"/>
          </a:xfrm>
          <a:prstGeom prst="rect">
            <a:avLst/>
          </a:prstGeom>
        </p:spPr>
      </p:pic>
    </p:spTree>
    <p:extLst>
      <p:ext uri="{BB962C8B-B14F-4D97-AF65-F5344CB8AC3E}">
        <p14:creationId xmlns:p14="http://schemas.microsoft.com/office/powerpoint/2010/main" val="240016418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479424" y="301943"/>
            <a:ext cx="10494517" cy="810888"/>
          </a:xfrm>
        </p:spPr>
        <p:txBody>
          <a:bodyPr/>
          <a:lstStyle/>
          <a:p>
            <a:r>
              <a:rPr lang="lv-LV" dirty="0" err="1"/>
              <a:t>Investment</a:t>
            </a:r>
            <a:r>
              <a:rPr lang="lv-LV" dirty="0"/>
              <a:t> </a:t>
            </a:r>
            <a:r>
              <a:rPr lang="lv-LV" dirty="0" err="1"/>
              <a:t>cost</a:t>
            </a:r>
            <a:r>
              <a:rPr lang="lv-LV" dirty="0"/>
              <a:t> </a:t>
            </a:r>
            <a:r>
              <a:rPr lang="lv-LV" dirty="0" err="1"/>
              <a:t>and</a:t>
            </a:r>
            <a:r>
              <a:rPr lang="lv-LV" dirty="0"/>
              <a:t> </a:t>
            </a:r>
            <a:r>
              <a:rPr lang="lv-LV" dirty="0" err="1"/>
              <a:t>cycle</a:t>
            </a:r>
            <a:r>
              <a:rPr lang="lv-LV" dirty="0"/>
              <a:t> </a:t>
            </a:r>
            <a:r>
              <a:rPr lang="lv-LV" dirty="0" err="1"/>
              <a:t>efficiency</a:t>
            </a:r>
            <a:r>
              <a:rPr lang="lv-LV" dirty="0"/>
              <a:t> </a:t>
            </a:r>
            <a:r>
              <a:rPr lang="lv-LV" dirty="0" err="1"/>
              <a:t>comparison</a:t>
            </a:r>
            <a:endParaRPr lang="et-EE" dirty="0"/>
          </a:p>
        </p:txBody>
      </p:sp>
      <p:sp>
        <p:nvSpPr>
          <p:cNvPr id="3" name="Text Placeholder 2"/>
          <p:cNvSpPr>
            <a:spLocks noGrp="1"/>
          </p:cNvSpPr>
          <p:nvPr>
            <p:ph type="body" sz="quarter" idx="14"/>
          </p:nvPr>
        </p:nvSpPr>
        <p:spPr/>
        <p:txBody>
          <a:bodyPr/>
          <a:lstStyle/>
          <a:p>
            <a:endParaRPr lang="et-EE"/>
          </a:p>
        </p:txBody>
      </p:sp>
      <p:sp>
        <p:nvSpPr>
          <p:cNvPr id="4" name="Date Placeholder 3"/>
          <p:cNvSpPr>
            <a:spLocks noGrp="1"/>
          </p:cNvSpPr>
          <p:nvPr>
            <p:ph type="dt" sz="half" idx="15"/>
          </p:nvPr>
        </p:nvSpPr>
        <p:spPr/>
        <p:txBody>
          <a:bodyPr/>
          <a:lstStyle/>
          <a:p>
            <a:fld id="{CF5B22EE-0068-4A9B-A344-2A0E58C44C3C}" type="datetime1">
              <a:rPr lang="et-EE" smtClean="0"/>
              <a:t>19.12.2025</a:t>
            </a:fld>
            <a:endParaRPr lang="et-EE"/>
          </a:p>
        </p:txBody>
      </p:sp>
      <p:sp>
        <p:nvSpPr>
          <p:cNvPr id="5" name="Footer Placeholder 4"/>
          <p:cNvSpPr>
            <a:spLocks noGrp="1"/>
          </p:cNvSpPr>
          <p:nvPr>
            <p:ph type="ftr" sz="quarter" idx="16"/>
          </p:nvPr>
        </p:nvSpPr>
        <p:spPr>
          <a:xfrm>
            <a:off x="2450592" y="6356349"/>
            <a:ext cx="6269486" cy="365125"/>
          </a:xfrm>
        </p:spPr>
        <p:txBody>
          <a:bodyPr/>
          <a:lstStyle/>
          <a:p>
            <a:r>
              <a:rPr lang="et-EE" dirty="0" err="1"/>
              <a:t>Source</a:t>
            </a:r>
            <a:r>
              <a:rPr lang="lv-LV" dirty="0"/>
              <a:t>: </a:t>
            </a:r>
            <a:r>
              <a:rPr lang="lv-LV" dirty="0" err="1"/>
              <a:t>H.Lund</a:t>
            </a:r>
            <a:r>
              <a:rPr lang="lv-LV" dirty="0"/>
              <a:t> </a:t>
            </a:r>
            <a:r>
              <a:rPr lang="lv-LV" dirty="0" err="1"/>
              <a:t>et</a:t>
            </a:r>
            <a:r>
              <a:rPr lang="lv-LV" dirty="0"/>
              <a:t> </a:t>
            </a:r>
            <a:r>
              <a:rPr lang="lv-LV" dirty="0" err="1"/>
              <a:t>al</a:t>
            </a:r>
            <a:r>
              <a:rPr lang="lv-LV" dirty="0"/>
              <a:t>. </a:t>
            </a:r>
            <a:r>
              <a:rPr lang="et-EE" dirty="0"/>
              <a:t>Energy </a:t>
            </a:r>
            <a:r>
              <a:rPr lang="et-EE" dirty="0" err="1"/>
              <a:t>Storage</a:t>
            </a:r>
            <a:r>
              <a:rPr lang="et-EE" dirty="0"/>
              <a:t> and </a:t>
            </a:r>
            <a:r>
              <a:rPr lang="et-EE" dirty="0" err="1"/>
              <a:t>Smart</a:t>
            </a:r>
            <a:r>
              <a:rPr lang="et-EE" dirty="0"/>
              <a:t> Energy Systems, IJSEPM, Vol.11, 2016</a:t>
            </a:r>
          </a:p>
        </p:txBody>
      </p:sp>
      <p:sp>
        <p:nvSpPr>
          <p:cNvPr id="6" name="Slide Number Placeholder 5"/>
          <p:cNvSpPr>
            <a:spLocks noGrp="1"/>
          </p:cNvSpPr>
          <p:nvPr>
            <p:ph type="sldNum" sz="quarter" idx="17"/>
          </p:nvPr>
        </p:nvSpPr>
        <p:spPr/>
        <p:txBody>
          <a:bodyPr/>
          <a:lstStyle/>
          <a:p>
            <a:fld id="{65544B27-CF0D-4861-9E95-57641F09AF00}" type="slidenum">
              <a:rPr lang="et-EE" smtClean="0"/>
              <a:t>55</a:t>
            </a:fld>
            <a:endParaRPr lang="et-EE"/>
          </a:p>
        </p:txBody>
      </p:sp>
      <p:pic>
        <p:nvPicPr>
          <p:cNvPr id="8" name="Picture 7"/>
          <p:cNvPicPr>
            <a:picLocks noChangeAspect="1"/>
          </p:cNvPicPr>
          <p:nvPr/>
        </p:nvPicPr>
        <p:blipFill>
          <a:blip r:embed="rId2"/>
          <a:stretch>
            <a:fillRect/>
          </a:stretch>
        </p:blipFill>
        <p:spPr>
          <a:xfrm>
            <a:off x="2324100" y="954719"/>
            <a:ext cx="7543800" cy="5353050"/>
          </a:xfrm>
          <a:prstGeom prst="rect">
            <a:avLst/>
          </a:prstGeom>
        </p:spPr>
      </p:pic>
    </p:spTree>
    <p:extLst>
      <p:ext uri="{BB962C8B-B14F-4D97-AF65-F5344CB8AC3E}">
        <p14:creationId xmlns:p14="http://schemas.microsoft.com/office/powerpoint/2010/main" val="284114934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endParaRPr lang="et-EE"/>
          </a:p>
        </p:txBody>
      </p:sp>
      <p:sp>
        <p:nvSpPr>
          <p:cNvPr id="4" name="Date Placeholder 3"/>
          <p:cNvSpPr>
            <a:spLocks noGrp="1"/>
          </p:cNvSpPr>
          <p:nvPr>
            <p:ph type="dt" sz="half" idx="15"/>
          </p:nvPr>
        </p:nvSpPr>
        <p:spPr/>
        <p:txBody>
          <a:bodyPr/>
          <a:lstStyle/>
          <a:p>
            <a:fld id="{CF5B22EE-0068-4A9B-A344-2A0E58C44C3C}" type="datetime1">
              <a:rPr lang="et-EE" smtClean="0"/>
              <a:t>19.12.2025</a:t>
            </a:fld>
            <a:endParaRPr lang="et-EE"/>
          </a:p>
        </p:txBody>
      </p:sp>
      <p:sp>
        <p:nvSpPr>
          <p:cNvPr id="6" name="Slide Number Placeholder 5"/>
          <p:cNvSpPr>
            <a:spLocks noGrp="1"/>
          </p:cNvSpPr>
          <p:nvPr>
            <p:ph type="sldNum" sz="quarter" idx="17"/>
          </p:nvPr>
        </p:nvSpPr>
        <p:spPr/>
        <p:txBody>
          <a:bodyPr/>
          <a:lstStyle/>
          <a:p>
            <a:fld id="{65544B27-CF0D-4861-9E95-57641F09AF00}" type="slidenum">
              <a:rPr lang="et-EE" smtClean="0"/>
              <a:t>56</a:t>
            </a:fld>
            <a:endParaRPr lang="et-EE"/>
          </a:p>
        </p:txBody>
      </p:sp>
      <p:pic>
        <p:nvPicPr>
          <p:cNvPr id="7" name="Picture 6"/>
          <p:cNvPicPr>
            <a:picLocks noChangeAspect="1"/>
          </p:cNvPicPr>
          <p:nvPr/>
        </p:nvPicPr>
        <p:blipFill>
          <a:blip r:embed="rId2"/>
          <a:stretch>
            <a:fillRect/>
          </a:stretch>
        </p:blipFill>
        <p:spPr>
          <a:xfrm>
            <a:off x="333375" y="555625"/>
            <a:ext cx="11525250" cy="5800725"/>
          </a:xfrm>
          <a:prstGeom prst="rect">
            <a:avLst/>
          </a:prstGeom>
        </p:spPr>
      </p:pic>
      <p:sp>
        <p:nvSpPr>
          <p:cNvPr id="5" name="Footer Placeholder 4"/>
          <p:cNvSpPr>
            <a:spLocks noGrp="1"/>
          </p:cNvSpPr>
          <p:nvPr>
            <p:ph type="ftr" sz="quarter" idx="16"/>
          </p:nvPr>
        </p:nvSpPr>
        <p:spPr>
          <a:xfrm>
            <a:off x="2976836" y="6395252"/>
            <a:ext cx="5930265" cy="326858"/>
          </a:xfrm>
        </p:spPr>
        <p:txBody>
          <a:bodyPr/>
          <a:lstStyle/>
          <a:p>
            <a:r>
              <a:rPr lang="et-EE" dirty="0" err="1"/>
              <a:t>Source</a:t>
            </a:r>
            <a:r>
              <a:rPr lang="et-EE" dirty="0"/>
              <a:t>: S. </a:t>
            </a:r>
            <a:r>
              <a:rPr lang="et-EE" dirty="0" err="1"/>
              <a:t>Balderramaa</a:t>
            </a:r>
            <a:r>
              <a:rPr lang="et-EE" dirty="0"/>
              <a:t> </a:t>
            </a:r>
            <a:r>
              <a:rPr lang="et-EE" dirty="0" err="1"/>
              <a:t>presentation</a:t>
            </a:r>
            <a:r>
              <a:rPr lang="et-EE" dirty="0"/>
              <a:t>, 11th IRES </a:t>
            </a:r>
            <a:r>
              <a:rPr lang="et-EE" dirty="0" err="1"/>
              <a:t>conference</a:t>
            </a:r>
            <a:r>
              <a:rPr lang="et-EE" dirty="0"/>
              <a:t>, 03.2017. ,  „</a:t>
            </a:r>
            <a:r>
              <a:rPr lang="et-EE" dirty="0" err="1"/>
              <a:t>Feasibility</a:t>
            </a:r>
            <a:r>
              <a:rPr lang="et-EE" dirty="0"/>
              <a:t> </a:t>
            </a:r>
            <a:r>
              <a:rPr lang="et-EE" dirty="0" err="1"/>
              <a:t>Study</a:t>
            </a:r>
            <a:r>
              <a:rPr lang="et-EE" dirty="0"/>
              <a:t> of PV &amp; Li-</a:t>
            </a:r>
            <a:r>
              <a:rPr lang="et-EE" dirty="0" err="1"/>
              <a:t>Ion</a:t>
            </a:r>
            <a:r>
              <a:rPr lang="et-EE" dirty="0"/>
              <a:t> </a:t>
            </a:r>
            <a:r>
              <a:rPr lang="et-EE" dirty="0" err="1"/>
              <a:t>Battery</a:t>
            </a:r>
            <a:r>
              <a:rPr lang="et-EE" dirty="0"/>
              <a:t> </a:t>
            </a:r>
            <a:r>
              <a:rPr lang="et-EE" dirty="0" err="1"/>
              <a:t>Based</a:t>
            </a:r>
            <a:r>
              <a:rPr lang="et-EE" dirty="0"/>
              <a:t> </a:t>
            </a:r>
            <a:r>
              <a:rPr lang="et-EE" dirty="0" err="1"/>
              <a:t>Micro-Grids</a:t>
            </a:r>
            <a:r>
              <a:rPr lang="et-EE" dirty="0"/>
              <a:t> </a:t>
            </a:r>
            <a:r>
              <a:rPr lang="et-EE" dirty="0" err="1"/>
              <a:t>for</a:t>
            </a:r>
            <a:r>
              <a:rPr lang="et-EE" dirty="0"/>
              <a:t> </a:t>
            </a:r>
            <a:r>
              <a:rPr lang="et-EE" dirty="0" err="1"/>
              <a:t>Bolivian</a:t>
            </a:r>
            <a:r>
              <a:rPr lang="et-EE" dirty="0"/>
              <a:t> </a:t>
            </a:r>
            <a:r>
              <a:rPr lang="et-EE" dirty="0" err="1"/>
              <a:t>Off</a:t>
            </a:r>
            <a:r>
              <a:rPr lang="et-EE" dirty="0"/>
              <a:t>-Grid </a:t>
            </a:r>
            <a:r>
              <a:rPr lang="et-EE" dirty="0" err="1"/>
              <a:t>Communities</a:t>
            </a:r>
            <a:r>
              <a:rPr lang="et-EE" dirty="0"/>
              <a:t>“</a:t>
            </a:r>
          </a:p>
        </p:txBody>
      </p:sp>
    </p:spTree>
    <p:extLst>
      <p:ext uri="{BB962C8B-B14F-4D97-AF65-F5344CB8AC3E}">
        <p14:creationId xmlns:p14="http://schemas.microsoft.com/office/powerpoint/2010/main" val="79695529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endParaRPr lang="et-EE"/>
          </a:p>
        </p:txBody>
      </p:sp>
      <p:sp>
        <p:nvSpPr>
          <p:cNvPr id="4" name="Date Placeholder 3"/>
          <p:cNvSpPr>
            <a:spLocks noGrp="1"/>
          </p:cNvSpPr>
          <p:nvPr>
            <p:ph type="dt" sz="half" idx="15"/>
          </p:nvPr>
        </p:nvSpPr>
        <p:spPr/>
        <p:txBody>
          <a:bodyPr/>
          <a:lstStyle/>
          <a:p>
            <a:fld id="{CF5B22EE-0068-4A9B-A344-2A0E58C44C3C}" type="datetime1">
              <a:rPr lang="et-EE" smtClean="0"/>
              <a:t>19.12.2025</a:t>
            </a:fld>
            <a:endParaRPr lang="et-EE"/>
          </a:p>
        </p:txBody>
      </p:sp>
      <p:sp>
        <p:nvSpPr>
          <p:cNvPr id="5" name="Footer Placeholder 4"/>
          <p:cNvSpPr>
            <a:spLocks noGrp="1"/>
          </p:cNvSpPr>
          <p:nvPr>
            <p:ph type="ftr" sz="quarter" idx="16"/>
          </p:nvPr>
        </p:nvSpPr>
        <p:spPr>
          <a:xfrm>
            <a:off x="2795798" y="6271732"/>
            <a:ext cx="5605272" cy="565659"/>
          </a:xfrm>
        </p:spPr>
        <p:txBody>
          <a:bodyPr/>
          <a:lstStyle/>
          <a:p>
            <a:r>
              <a:rPr lang="et-EE" dirty="0" err="1"/>
              <a:t>Source</a:t>
            </a:r>
            <a:r>
              <a:rPr lang="lv-LV" dirty="0"/>
              <a:t>: </a:t>
            </a:r>
            <a:r>
              <a:rPr lang="et-EE" dirty="0"/>
              <a:t>Enn Lust, </a:t>
            </a:r>
            <a:r>
              <a:rPr lang="nn-NO" dirty="0"/>
              <a:t>Presentation: </a:t>
            </a:r>
            <a:r>
              <a:rPr lang="et-EE" dirty="0"/>
              <a:t>„Energia salvestamine ja </a:t>
            </a:r>
            <a:r>
              <a:rPr lang="et-EE" dirty="0" err="1"/>
              <a:t>genereerimine.Kütuseelemendid</a:t>
            </a:r>
            <a:r>
              <a:rPr lang="et-EE" dirty="0"/>
              <a:t> ja </a:t>
            </a:r>
            <a:r>
              <a:rPr lang="et-EE" dirty="0" err="1"/>
              <a:t>Elektrolüüserid</a:t>
            </a:r>
            <a:r>
              <a:rPr lang="et-EE" dirty="0"/>
              <a:t>“ </a:t>
            </a:r>
            <a:r>
              <a:rPr lang="nn-NO" dirty="0"/>
              <a:t>TEUK 20, EMÜ, 8. nov. 2018</a:t>
            </a:r>
            <a:endParaRPr lang="et-EE" dirty="0"/>
          </a:p>
        </p:txBody>
      </p:sp>
      <p:sp>
        <p:nvSpPr>
          <p:cNvPr id="6" name="Slide Number Placeholder 5"/>
          <p:cNvSpPr>
            <a:spLocks noGrp="1"/>
          </p:cNvSpPr>
          <p:nvPr>
            <p:ph type="sldNum" sz="quarter" idx="17"/>
          </p:nvPr>
        </p:nvSpPr>
        <p:spPr/>
        <p:txBody>
          <a:bodyPr/>
          <a:lstStyle/>
          <a:p>
            <a:fld id="{65544B27-CF0D-4861-9E95-57641F09AF00}" type="slidenum">
              <a:rPr lang="et-EE" smtClean="0"/>
              <a:t>57</a:t>
            </a:fld>
            <a:endParaRPr lang="et-EE"/>
          </a:p>
        </p:txBody>
      </p:sp>
      <p:grpSp>
        <p:nvGrpSpPr>
          <p:cNvPr id="21" name="Group 20">
            <a:extLst>
              <a:ext uri="{FF2B5EF4-FFF2-40B4-BE49-F238E27FC236}">
                <a16:creationId xmlns:a16="http://schemas.microsoft.com/office/drawing/2014/main" id="{1B6A490B-695F-CF0D-FC53-E717624D7552}"/>
              </a:ext>
            </a:extLst>
          </p:cNvPr>
          <p:cNvGrpSpPr/>
          <p:nvPr/>
        </p:nvGrpSpPr>
        <p:grpSpPr>
          <a:xfrm>
            <a:off x="479424" y="375501"/>
            <a:ext cx="10368344" cy="5980849"/>
            <a:chOff x="479424" y="375501"/>
            <a:chExt cx="10368344" cy="5980849"/>
          </a:xfrm>
        </p:grpSpPr>
        <p:pic>
          <p:nvPicPr>
            <p:cNvPr id="7" name="Picture 6"/>
            <p:cNvPicPr>
              <a:picLocks noChangeAspect="1"/>
            </p:cNvPicPr>
            <p:nvPr/>
          </p:nvPicPr>
          <p:blipFill>
            <a:blip r:embed="rId2"/>
            <a:stretch>
              <a:fillRect/>
            </a:stretch>
          </p:blipFill>
          <p:spPr>
            <a:xfrm>
              <a:off x="479424" y="375501"/>
              <a:ext cx="10368344" cy="5980849"/>
            </a:xfrm>
            <a:prstGeom prst="rect">
              <a:avLst/>
            </a:prstGeom>
          </p:spPr>
        </p:pic>
        <p:sp>
          <p:nvSpPr>
            <p:cNvPr id="3" name="TextBox 2">
              <a:extLst>
                <a:ext uri="{FF2B5EF4-FFF2-40B4-BE49-F238E27FC236}">
                  <a16:creationId xmlns:a16="http://schemas.microsoft.com/office/drawing/2014/main" id="{58043FFF-D0A1-5775-2343-85DA9AFE328A}"/>
                </a:ext>
              </a:extLst>
            </p:cNvPr>
            <p:cNvSpPr txBox="1"/>
            <p:nvPr/>
          </p:nvSpPr>
          <p:spPr>
            <a:xfrm>
              <a:off x="2532305" y="806166"/>
              <a:ext cx="6388753" cy="400110"/>
            </a:xfrm>
            <a:prstGeom prst="rect">
              <a:avLst/>
            </a:prstGeom>
            <a:solidFill>
              <a:schemeClr val="bg1"/>
            </a:solidFill>
          </p:spPr>
          <p:txBody>
            <a:bodyPr wrap="square" rtlCol="0">
              <a:spAutoFit/>
            </a:bodyPr>
            <a:lstStyle/>
            <a:p>
              <a:pPr algn="ctr"/>
              <a:r>
                <a:rPr lang="en-EE" sz="2000" b="1" dirty="0">
                  <a:solidFill>
                    <a:srgbClr val="332B60"/>
                  </a:solidFill>
                  <a:latin typeface="Verdana" panose="020B0604030504040204" pitchFamily="34" charset="0"/>
                  <a:ea typeface="Verdana" panose="020B0604030504040204" pitchFamily="34" charset="0"/>
                  <a:cs typeface="Verdana" panose="020B0604030504040204" pitchFamily="34" charset="0"/>
                </a:rPr>
                <a:t>Different options for electricity storing</a:t>
              </a:r>
            </a:p>
          </p:txBody>
        </p:sp>
        <p:sp>
          <p:nvSpPr>
            <p:cNvPr id="9" name="TextBox 8">
              <a:extLst>
                <a:ext uri="{FF2B5EF4-FFF2-40B4-BE49-F238E27FC236}">
                  <a16:creationId xmlns:a16="http://schemas.microsoft.com/office/drawing/2014/main" id="{F333817D-6BA0-032B-C7D1-9B97160D6510}"/>
                </a:ext>
              </a:extLst>
            </p:cNvPr>
            <p:cNvSpPr txBox="1"/>
            <p:nvPr/>
          </p:nvSpPr>
          <p:spPr>
            <a:xfrm>
              <a:off x="6096000" y="1756586"/>
              <a:ext cx="1390655" cy="461665"/>
            </a:xfrm>
            <a:prstGeom prst="rect">
              <a:avLst/>
            </a:prstGeom>
            <a:ln w="38100">
              <a:solidFill>
                <a:srgbClr val="96004F"/>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GB" sz="1200" dirty="0">
                  <a:solidFill>
                    <a:srgbClr val="332B60"/>
                  </a:solidFill>
                  <a:latin typeface="Verdana" panose="020B0604030504040204" pitchFamily="34" charset="0"/>
                  <a:ea typeface="Verdana" panose="020B0604030504040204" pitchFamily="34" charset="0"/>
                  <a:cs typeface="Verdana" panose="020B0604030504040204" pitchFamily="34" charset="0"/>
                </a:rPr>
                <a:t>Fuel</a:t>
              </a:r>
              <a:r>
                <a:rPr lang="en-EE" sz="1200" dirty="0">
                  <a:solidFill>
                    <a:srgbClr val="332B60"/>
                  </a:solidFill>
                  <a:latin typeface="Verdana" panose="020B0604030504040204" pitchFamily="34" charset="0"/>
                  <a:ea typeface="Verdana" panose="020B0604030504040204" pitchFamily="34" charset="0"/>
                  <a:cs typeface="Verdana" panose="020B0604030504040204" pitchFamily="34" charset="0"/>
                </a:rPr>
                <a:t> + O</a:t>
              </a:r>
              <a:r>
                <a:rPr lang="en-EE" sz="1200" baseline="-25000" dirty="0">
                  <a:solidFill>
                    <a:srgbClr val="332B60"/>
                  </a:solidFill>
                  <a:latin typeface="Verdana" panose="020B0604030504040204" pitchFamily="34" charset="0"/>
                  <a:ea typeface="Verdana" panose="020B0604030504040204" pitchFamily="34" charset="0"/>
                  <a:cs typeface="Verdana" panose="020B0604030504040204" pitchFamily="34" charset="0"/>
                </a:rPr>
                <a:t>2 </a:t>
              </a:r>
              <a:r>
                <a:rPr lang="en-EE" sz="1200" dirty="0">
                  <a:solidFill>
                    <a:srgbClr val="332B60"/>
                  </a:solidFill>
                  <a:latin typeface="Verdana" panose="020B0604030504040204" pitchFamily="34" charset="0"/>
                  <a:ea typeface="Verdana" panose="020B0604030504040204" pitchFamily="34" charset="0"/>
                  <a:cs typeface="Verdana" panose="020B0604030504040204" pitchFamily="34" charset="0"/>
                </a:rPr>
                <a:t>(air) (H</a:t>
              </a:r>
              <a:r>
                <a:rPr lang="en-EE" sz="1200" baseline="-25000" dirty="0">
                  <a:solidFill>
                    <a:srgbClr val="332B60"/>
                  </a:solidFill>
                  <a:latin typeface="Verdana" panose="020B0604030504040204" pitchFamily="34" charset="0"/>
                  <a:ea typeface="Verdana" panose="020B0604030504040204" pitchFamily="34" charset="0"/>
                  <a:cs typeface="Verdana" panose="020B0604030504040204" pitchFamily="34" charset="0"/>
                </a:rPr>
                <a:t>2</a:t>
              </a:r>
              <a:r>
                <a:rPr lang="en-EE" sz="1200" dirty="0">
                  <a:solidFill>
                    <a:srgbClr val="332B60"/>
                  </a:solidFill>
                  <a:latin typeface="Verdana" panose="020B0604030504040204" pitchFamily="34" charset="0"/>
                  <a:ea typeface="Verdana" panose="020B0604030504040204" pitchFamily="34" charset="0"/>
                  <a:cs typeface="Verdana" panose="020B0604030504040204" pitchFamily="34" charset="0"/>
                </a:rPr>
                <a:t>, CH</a:t>
              </a:r>
              <a:r>
                <a:rPr lang="en-EE" sz="1200" baseline="-25000" dirty="0">
                  <a:solidFill>
                    <a:srgbClr val="332B60"/>
                  </a:solidFill>
                  <a:latin typeface="Verdana" panose="020B0604030504040204" pitchFamily="34" charset="0"/>
                  <a:ea typeface="Verdana" panose="020B0604030504040204" pitchFamily="34" charset="0"/>
                  <a:cs typeface="Verdana" panose="020B0604030504040204" pitchFamily="34" charset="0"/>
                </a:rPr>
                <a:t>4</a:t>
              </a:r>
              <a:r>
                <a:rPr lang="en-EE" sz="1200" dirty="0">
                  <a:solidFill>
                    <a:srgbClr val="332B60"/>
                  </a:solidFill>
                  <a:latin typeface="Verdana" panose="020B0604030504040204" pitchFamily="34" charset="0"/>
                  <a:ea typeface="Verdana" panose="020B0604030504040204" pitchFamily="34" charset="0"/>
                  <a:cs typeface="Verdana" panose="020B0604030504040204" pitchFamily="34" charset="0"/>
                </a:rPr>
                <a:t>)</a:t>
              </a:r>
            </a:p>
          </p:txBody>
        </p:sp>
        <p:sp>
          <p:nvSpPr>
            <p:cNvPr id="10" name="TextBox 9">
              <a:extLst>
                <a:ext uri="{FF2B5EF4-FFF2-40B4-BE49-F238E27FC236}">
                  <a16:creationId xmlns:a16="http://schemas.microsoft.com/office/drawing/2014/main" id="{EE04A60E-71CF-2C5C-CB36-4EE31D02246E}"/>
                </a:ext>
              </a:extLst>
            </p:cNvPr>
            <p:cNvSpPr txBox="1"/>
            <p:nvPr/>
          </p:nvSpPr>
          <p:spPr>
            <a:xfrm>
              <a:off x="7744721" y="4952933"/>
              <a:ext cx="1390655" cy="461665"/>
            </a:xfrm>
            <a:prstGeom prst="rect">
              <a:avLst/>
            </a:prstGeom>
            <a:ln w="38100">
              <a:solidFill>
                <a:srgbClr val="96004F"/>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GB" sz="1200" dirty="0">
                  <a:solidFill>
                    <a:srgbClr val="332B60"/>
                  </a:solidFill>
                  <a:latin typeface="Verdana" panose="020B0604030504040204" pitchFamily="34" charset="0"/>
                  <a:ea typeface="Verdana" panose="020B0604030504040204" pitchFamily="34" charset="0"/>
                  <a:cs typeface="Verdana" panose="020B0604030504040204" pitchFamily="34" charset="0"/>
                </a:rPr>
                <a:t>Fuel</a:t>
              </a:r>
              <a:r>
                <a:rPr lang="en-EE" sz="1200" dirty="0">
                  <a:solidFill>
                    <a:srgbClr val="332B60"/>
                  </a:solidFill>
                  <a:latin typeface="Verdana" panose="020B0604030504040204" pitchFamily="34" charset="0"/>
                  <a:ea typeface="Verdana" panose="020B0604030504040204" pitchFamily="34" charset="0"/>
                  <a:cs typeface="Verdana" panose="020B0604030504040204" pitchFamily="34" charset="0"/>
                </a:rPr>
                <a:t> </a:t>
              </a:r>
            </a:p>
            <a:p>
              <a:pPr algn="ctr"/>
              <a:r>
                <a:rPr lang="en-EE" sz="1200" dirty="0">
                  <a:solidFill>
                    <a:srgbClr val="332B60"/>
                  </a:solidFill>
                  <a:latin typeface="Verdana" panose="020B0604030504040204" pitchFamily="34" charset="0"/>
                  <a:ea typeface="Verdana" panose="020B0604030504040204" pitchFamily="34" charset="0"/>
                  <a:cs typeface="Verdana" panose="020B0604030504040204" pitchFamily="34" charset="0"/>
                </a:rPr>
                <a:t>(H</a:t>
              </a:r>
              <a:r>
                <a:rPr lang="en-EE" sz="1200" baseline="-25000" dirty="0">
                  <a:solidFill>
                    <a:srgbClr val="332B60"/>
                  </a:solidFill>
                  <a:latin typeface="Verdana" panose="020B0604030504040204" pitchFamily="34" charset="0"/>
                  <a:ea typeface="Verdana" panose="020B0604030504040204" pitchFamily="34" charset="0"/>
                  <a:cs typeface="Verdana" panose="020B0604030504040204" pitchFamily="34" charset="0"/>
                </a:rPr>
                <a:t>2</a:t>
              </a:r>
              <a:r>
                <a:rPr lang="en-EE" sz="1200" dirty="0">
                  <a:solidFill>
                    <a:srgbClr val="332B60"/>
                  </a:solidFill>
                  <a:latin typeface="Verdana" panose="020B0604030504040204" pitchFamily="34" charset="0"/>
                  <a:ea typeface="Verdana" panose="020B0604030504040204" pitchFamily="34" charset="0"/>
                  <a:cs typeface="Verdana" panose="020B0604030504040204" pitchFamily="34" charset="0"/>
                </a:rPr>
                <a:t>, CH</a:t>
              </a:r>
              <a:r>
                <a:rPr lang="en-EE" sz="1200" baseline="-25000" dirty="0">
                  <a:solidFill>
                    <a:srgbClr val="332B60"/>
                  </a:solidFill>
                  <a:latin typeface="Verdana" panose="020B0604030504040204" pitchFamily="34" charset="0"/>
                  <a:ea typeface="Verdana" panose="020B0604030504040204" pitchFamily="34" charset="0"/>
                  <a:cs typeface="Verdana" panose="020B0604030504040204" pitchFamily="34" charset="0"/>
                </a:rPr>
                <a:t>4,…</a:t>
              </a:r>
              <a:r>
                <a:rPr lang="en-EE" sz="1200" dirty="0">
                  <a:solidFill>
                    <a:srgbClr val="332B60"/>
                  </a:solidFill>
                  <a:latin typeface="Verdana" panose="020B0604030504040204" pitchFamily="34" charset="0"/>
                  <a:ea typeface="Verdana" panose="020B0604030504040204" pitchFamily="34" charset="0"/>
                  <a:cs typeface="Verdana" panose="020B0604030504040204" pitchFamily="34" charset="0"/>
                </a:rPr>
                <a:t>)</a:t>
              </a:r>
            </a:p>
          </p:txBody>
        </p:sp>
        <p:sp>
          <p:nvSpPr>
            <p:cNvPr id="11" name="TextBox 10">
              <a:extLst>
                <a:ext uri="{FF2B5EF4-FFF2-40B4-BE49-F238E27FC236}">
                  <a16:creationId xmlns:a16="http://schemas.microsoft.com/office/drawing/2014/main" id="{2331512C-6209-1510-10AD-13F9EA087134}"/>
                </a:ext>
              </a:extLst>
            </p:cNvPr>
            <p:cNvSpPr txBox="1"/>
            <p:nvPr/>
          </p:nvSpPr>
          <p:spPr>
            <a:xfrm>
              <a:off x="7671569" y="3282475"/>
              <a:ext cx="1463807" cy="523220"/>
            </a:xfrm>
            <a:prstGeom prst="rect">
              <a:avLst/>
            </a:prstGeom>
            <a:ln w="38100">
              <a:solidFill>
                <a:srgbClr val="332B60"/>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t-EE" sz="1400" dirty="0" err="1">
                  <a:solidFill>
                    <a:srgbClr val="332B60"/>
                  </a:solidFill>
                  <a:latin typeface="Verdana" panose="020B0604030504040204" pitchFamily="34" charset="0"/>
                  <a:ea typeface="Verdana" panose="020B0604030504040204" pitchFamily="34" charset="0"/>
                  <a:cs typeface="Verdana" panose="020B0604030504040204" pitchFamily="34" charset="0"/>
                </a:rPr>
                <a:t>Electrolyzers</a:t>
              </a:r>
              <a:r>
                <a:rPr lang="et-EE" sz="1400" dirty="0">
                  <a:solidFill>
                    <a:srgbClr val="332B60"/>
                  </a:solidFill>
                  <a:latin typeface="Verdana" panose="020B0604030504040204" pitchFamily="34" charset="0"/>
                  <a:ea typeface="Verdana" panose="020B0604030504040204" pitchFamily="34" charset="0"/>
                  <a:cs typeface="Verdana" panose="020B0604030504040204" pitchFamily="34" charset="0"/>
                </a:rPr>
                <a:t> (SOEC)</a:t>
              </a:r>
              <a:endParaRPr lang="en-EE" sz="1400" dirty="0">
                <a:solidFill>
                  <a:srgbClr val="332B60"/>
                </a:solidFill>
                <a:latin typeface="Verdana" panose="020B0604030504040204" pitchFamily="34" charset="0"/>
                <a:ea typeface="Verdana" panose="020B0604030504040204" pitchFamily="34" charset="0"/>
                <a:cs typeface="Verdana" panose="020B0604030504040204" pitchFamily="34" charset="0"/>
              </a:endParaRPr>
            </a:p>
          </p:txBody>
        </p:sp>
        <p:sp>
          <p:nvSpPr>
            <p:cNvPr id="12" name="TextBox 11">
              <a:extLst>
                <a:ext uri="{FF2B5EF4-FFF2-40B4-BE49-F238E27FC236}">
                  <a16:creationId xmlns:a16="http://schemas.microsoft.com/office/drawing/2014/main" id="{51E89730-E80D-2719-08C7-E040555F2920}"/>
                </a:ext>
              </a:extLst>
            </p:cNvPr>
            <p:cNvSpPr txBox="1"/>
            <p:nvPr/>
          </p:nvSpPr>
          <p:spPr>
            <a:xfrm>
              <a:off x="6280914" y="3282475"/>
              <a:ext cx="1264482" cy="523220"/>
            </a:xfrm>
            <a:prstGeom prst="rect">
              <a:avLst/>
            </a:prstGeom>
            <a:ln w="38100">
              <a:solidFill>
                <a:srgbClr val="332B60"/>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t-EE" sz="1400" dirty="0" err="1">
                  <a:solidFill>
                    <a:srgbClr val="332B60"/>
                  </a:solidFill>
                  <a:latin typeface="Verdana" panose="020B0604030504040204" pitchFamily="34" charset="0"/>
                  <a:ea typeface="Verdana" panose="020B0604030504040204" pitchFamily="34" charset="0"/>
                  <a:cs typeface="Verdana" panose="020B0604030504040204" pitchFamily="34" charset="0"/>
                </a:rPr>
                <a:t>Fuel</a:t>
              </a:r>
              <a:r>
                <a:rPr lang="et-EE" sz="1400" dirty="0">
                  <a:solidFill>
                    <a:srgbClr val="332B60"/>
                  </a:solidFill>
                  <a:latin typeface="Verdana" panose="020B0604030504040204" pitchFamily="34" charset="0"/>
                  <a:ea typeface="Verdana" panose="020B0604030504040204" pitchFamily="34" charset="0"/>
                  <a:cs typeface="Verdana" panose="020B0604030504040204" pitchFamily="34" charset="0"/>
                </a:rPr>
                <a:t> </a:t>
              </a:r>
            </a:p>
            <a:p>
              <a:pPr algn="ctr"/>
              <a:r>
                <a:rPr lang="et-EE" sz="1400" dirty="0" err="1">
                  <a:solidFill>
                    <a:srgbClr val="332B60"/>
                  </a:solidFill>
                  <a:latin typeface="Verdana" panose="020B0604030504040204" pitchFamily="34" charset="0"/>
                  <a:ea typeface="Verdana" panose="020B0604030504040204" pitchFamily="34" charset="0"/>
                  <a:cs typeface="Verdana" panose="020B0604030504040204" pitchFamily="34" charset="0"/>
                </a:rPr>
                <a:t>cells</a:t>
              </a:r>
              <a:endParaRPr lang="en-EE" sz="1400" dirty="0">
                <a:solidFill>
                  <a:srgbClr val="332B60"/>
                </a:solidFill>
                <a:latin typeface="Verdana" panose="020B0604030504040204" pitchFamily="34" charset="0"/>
                <a:ea typeface="Verdana" panose="020B0604030504040204" pitchFamily="34" charset="0"/>
                <a:cs typeface="Verdana" panose="020B0604030504040204" pitchFamily="34" charset="0"/>
              </a:endParaRPr>
            </a:p>
          </p:txBody>
        </p:sp>
        <p:sp>
          <p:nvSpPr>
            <p:cNvPr id="13" name="TextBox 12">
              <a:extLst>
                <a:ext uri="{FF2B5EF4-FFF2-40B4-BE49-F238E27FC236}">
                  <a16:creationId xmlns:a16="http://schemas.microsoft.com/office/drawing/2014/main" id="{AE3D7CD0-6621-5EF1-6463-12C73EE96618}"/>
                </a:ext>
              </a:extLst>
            </p:cNvPr>
            <p:cNvSpPr txBox="1"/>
            <p:nvPr/>
          </p:nvSpPr>
          <p:spPr>
            <a:xfrm>
              <a:off x="6280914" y="4831491"/>
              <a:ext cx="1293428" cy="764312"/>
            </a:xfrm>
            <a:prstGeom prst="rect">
              <a:avLst/>
            </a:prstGeom>
            <a:ln w="38100">
              <a:solidFill>
                <a:schemeClr val="tx1"/>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spcBef>
                  <a:spcPts val="600"/>
                </a:spcBef>
              </a:pPr>
              <a:r>
                <a:rPr lang="et-EE" sz="1400" dirty="0" err="1">
                  <a:solidFill>
                    <a:srgbClr val="332B60"/>
                  </a:solidFill>
                  <a:latin typeface="Verdana" panose="020B0604030504040204" pitchFamily="34" charset="0"/>
                  <a:ea typeface="Verdana" panose="020B0604030504040204" pitchFamily="34" charset="0"/>
                  <a:cs typeface="Verdana" panose="020B0604030504040204" pitchFamily="34" charset="0"/>
                </a:rPr>
                <a:t>Reaction</a:t>
              </a:r>
              <a:r>
                <a:rPr lang="et-EE" sz="1400" dirty="0">
                  <a:solidFill>
                    <a:srgbClr val="332B60"/>
                  </a:solidFill>
                  <a:latin typeface="Verdana" panose="020B0604030504040204" pitchFamily="34" charset="0"/>
                  <a:ea typeface="Verdana" panose="020B0604030504040204" pitchFamily="34" charset="0"/>
                  <a:cs typeface="Verdana" panose="020B0604030504040204" pitchFamily="34" charset="0"/>
                </a:rPr>
                <a:t> </a:t>
              </a:r>
              <a:r>
                <a:rPr lang="et-EE" sz="1400" dirty="0" err="1">
                  <a:solidFill>
                    <a:srgbClr val="332B60"/>
                  </a:solidFill>
                  <a:latin typeface="Verdana" panose="020B0604030504040204" pitchFamily="34" charset="0"/>
                  <a:ea typeface="Verdana" panose="020B0604030504040204" pitchFamily="34" charset="0"/>
                  <a:cs typeface="Verdana" panose="020B0604030504040204" pitchFamily="34" charset="0"/>
                </a:rPr>
                <a:t>products</a:t>
              </a:r>
              <a:r>
                <a:rPr lang="et-EE" sz="1400" dirty="0">
                  <a:solidFill>
                    <a:srgbClr val="332B60"/>
                  </a:solidFill>
                  <a:latin typeface="Verdana" panose="020B0604030504040204" pitchFamily="34" charset="0"/>
                  <a:ea typeface="Verdana" panose="020B0604030504040204" pitchFamily="34" charset="0"/>
                  <a:cs typeface="Verdana" panose="020B0604030504040204" pitchFamily="34" charset="0"/>
                </a:rPr>
                <a:t> </a:t>
              </a:r>
            </a:p>
            <a:p>
              <a:pPr algn="ctr">
                <a:spcBef>
                  <a:spcPts val="200"/>
                </a:spcBef>
              </a:pPr>
              <a:r>
                <a:rPr lang="et-EE" sz="1400" dirty="0">
                  <a:solidFill>
                    <a:srgbClr val="332B60"/>
                  </a:solidFill>
                  <a:latin typeface="Verdana" panose="020B0604030504040204" pitchFamily="34" charset="0"/>
                  <a:ea typeface="Verdana" panose="020B0604030504040204" pitchFamily="34" charset="0"/>
                  <a:cs typeface="Verdana" panose="020B0604030504040204" pitchFamily="34" charset="0"/>
                </a:rPr>
                <a:t>(</a:t>
              </a:r>
              <a:r>
                <a:rPr lang="et-EE" sz="1400" dirty="0" err="1">
                  <a:solidFill>
                    <a:srgbClr val="332B60"/>
                  </a:solidFill>
                  <a:latin typeface="Verdana" panose="020B0604030504040204" pitchFamily="34" charset="0"/>
                  <a:ea typeface="Verdana" panose="020B0604030504040204" pitchFamily="34" charset="0"/>
                  <a:cs typeface="Verdana" panose="020B0604030504040204" pitchFamily="34" charset="0"/>
                </a:rPr>
                <a:t>water</a:t>
              </a:r>
              <a:r>
                <a:rPr lang="et-EE" sz="1400" dirty="0">
                  <a:solidFill>
                    <a:srgbClr val="332B60"/>
                  </a:solidFill>
                  <a:latin typeface="Verdana" panose="020B0604030504040204" pitchFamily="34" charset="0"/>
                  <a:ea typeface="Verdana" panose="020B0604030504040204" pitchFamily="34" charset="0"/>
                  <a:cs typeface="Verdana" panose="020B0604030504040204" pitchFamily="34" charset="0"/>
                </a:rPr>
                <a:t>, CO</a:t>
              </a:r>
              <a:r>
                <a:rPr lang="et-EE" sz="1400" baseline="-25000" dirty="0">
                  <a:solidFill>
                    <a:srgbClr val="332B60"/>
                  </a:solidFill>
                  <a:latin typeface="Verdana" panose="020B0604030504040204" pitchFamily="34" charset="0"/>
                  <a:ea typeface="Verdana" panose="020B0604030504040204" pitchFamily="34" charset="0"/>
                  <a:cs typeface="Verdana" panose="020B0604030504040204" pitchFamily="34" charset="0"/>
                </a:rPr>
                <a:t>2</a:t>
              </a:r>
              <a:r>
                <a:rPr lang="et-EE" sz="1400" dirty="0">
                  <a:solidFill>
                    <a:srgbClr val="332B60"/>
                  </a:solidFill>
                  <a:latin typeface="Verdana" panose="020B0604030504040204" pitchFamily="34" charset="0"/>
                  <a:ea typeface="Verdana" panose="020B0604030504040204" pitchFamily="34" charset="0"/>
                  <a:cs typeface="Verdana" panose="020B0604030504040204" pitchFamily="34" charset="0"/>
                </a:rPr>
                <a:t>)</a:t>
              </a:r>
              <a:endParaRPr lang="en-EE" sz="1400" dirty="0">
                <a:solidFill>
                  <a:srgbClr val="332B60"/>
                </a:solidFill>
                <a:latin typeface="Verdana" panose="020B0604030504040204" pitchFamily="34" charset="0"/>
                <a:ea typeface="Verdana" panose="020B0604030504040204" pitchFamily="34" charset="0"/>
                <a:cs typeface="Verdana" panose="020B0604030504040204" pitchFamily="34" charset="0"/>
              </a:endParaRPr>
            </a:p>
          </p:txBody>
        </p:sp>
        <p:sp>
          <p:nvSpPr>
            <p:cNvPr id="14" name="TextBox 13">
              <a:extLst>
                <a:ext uri="{FF2B5EF4-FFF2-40B4-BE49-F238E27FC236}">
                  <a16:creationId xmlns:a16="http://schemas.microsoft.com/office/drawing/2014/main" id="{A4D9F889-D40C-5532-4479-A32F0506F3FD}"/>
                </a:ext>
              </a:extLst>
            </p:cNvPr>
            <p:cNvSpPr txBox="1"/>
            <p:nvPr/>
          </p:nvSpPr>
          <p:spPr>
            <a:xfrm>
              <a:off x="4892634" y="4831491"/>
              <a:ext cx="1139696" cy="523220"/>
            </a:xfrm>
            <a:prstGeom prst="rect">
              <a:avLst/>
            </a:prstGeom>
            <a:ln w="38100">
              <a:solidFill>
                <a:srgbClr val="71AD47"/>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t-EE" sz="1400" dirty="0">
                  <a:solidFill>
                    <a:srgbClr val="332B60"/>
                  </a:solidFill>
                  <a:latin typeface="Verdana" panose="020B0604030504040204" pitchFamily="34" charset="0"/>
                  <a:ea typeface="Verdana" panose="020B0604030504040204" pitchFamily="34" charset="0"/>
                  <a:cs typeface="Verdana" panose="020B0604030504040204" pitchFamily="34" charset="0"/>
                </a:rPr>
                <a:t>Re-</a:t>
              </a:r>
              <a:r>
                <a:rPr lang="et-EE" sz="1400" dirty="0" err="1">
                  <a:solidFill>
                    <a:srgbClr val="332B60"/>
                  </a:solidFill>
                  <a:latin typeface="Verdana" panose="020B0604030504040204" pitchFamily="34" charset="0"/>
                  <a:ea typeface="Verdana" panose="020B0604030504040204" pitchFamily="34" charset="0"/>
                  <a:cs typeface="Verdana" panose="020B0604030504040204" pitchFamily="34" charset="0"/>
                </a:rPr>
                <a:t>charging</a:t>
              </a:r>
              <a:endParaRPr lang="en-EE" sz="1400" dirty="0">
                <a:solidFill>
                  <a:srgbClr val="332B60"/>
                </a:solidFill>
                <a:latin typeface="Verdana" panose="020B0604030504040204" pitchFamily="34" charset="0"/>
                <a:ea typeface="Verdana" panose="020B0604030504040204" pitchFamily="34" charset="0"/>
                <a:cs typeface="Verdana" panose="020B0604030504040204" pitchFamily="34" charset="0"/>
              </a:endParaRPr>
            </a:p>
          </p:txBody>
        </p:sp>
        <p:sp>
          <p:nvSpPr>
            <p:cNvPr id="15" name="TextBox 14">
              <a:extLst>
                <a:ext uri="{FF2B5EF4-FFF2-40B4-BE49-F238E27FC236}">
                  <a16:creationId xmlns:a16="http://schemas.microsoft.com/office/drawing/2014/main" id="{55551163-7849-B4F0-CD30-0DC7DA9FF121}"/>
                </a:ext>
              </a:extLst>
            </p:cNvPr>
            <p:cNvSpPr txBox="1"/>
            <p:nvPr/>
          </p:nvSpPr>
          <p:spPr>
            <a:xfrm>
              <a:off x="4764086" y="3282475"/>
              <a:ext cx="1390655" cy="523220"/>
            </a:xfrm>
            <a:prstGeom prst="rect">
              <a:avLst/>
            </a:prstGeom>
            <a:ln w="38100">
              <a:solidFill>
                <a:srgbClr val="332B60"/>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t-EE" sz="1400" dirty="0">
                  <a:solidFill>
                    <a:srgbClr val="332B60"/>
                  </a:solidFill>
                  <a:latin typeface="Verdana" panose="020B0604030504040204" pitchFamily="34" charset="0"/>
                  <a:ea typeface="Verdana" panose="020B0604030504040204" pitchFamily="34" charset="0"/>
                  <a:cs typeface="Verdana" panose="020B0604030504040204" pitchFamily="34" charset="0"/>
                </a:rPr>
                <a:t>Super-</a:t>
              </a:r>
              <a:r>
                <a:rPr lang="et-EE" sz="1400" dirty="0" err="1">
                  <a:solidFill>
                    <a:srgbClr val="332B60"/>
                  </a:solidFill>
                  <a:latin typeface="Verdana" panose="020B0604030504040204" pitchFamily="34" charset="0"/>
                  <a:ea typeface="Verdana" panose="020B0604030504040204" pitchFamily="34" charset="0"/>
                  <a:cs typeface="Verdana" panose="020B0604030504040204" pitchFamily="34" charset="0"/>
                </a:rPr>
                <a:t>capacitors</a:t>
              </a:r>
              <a:endParaRPr lang="en-EE" sz="1400" dirty="0">
                <a:solidFill>
                  <a:srgbClr val="332B60"/>
                </a:solidFill>
                <a:latin typeface="Verdana" panose="020B0604030504040204" pitchFamily="34" charset="0"/>
                <a:ea typeface="Verdana" panose="020B0604030504040204" pitchFamily="34" charset="0"/>
                <a:cs typeface="Verdana" panose="020B0604030504040204" pitchFamily="34" charset="0"/>
              </a:endParaRPr>
            </a:p>
          </p:txBody>
        </p:sp>
        <p:sp>
          <p:nvSpPr>
            <p:cNvPr id="18" name="Rectangle 17">
              <a:extLst>
                <a:ext uri="{FF2B5EF4-FFF2-40B4-BE49-F238E27FC236}">
                  <a16:creationId xmlns:a16="http://schemas.microsoft.com/office/drawing/2014/main" id="{22BE1574-E325-373C-04E1-578BE3B94D7F}"/>
                </a:ext>
              </a:extLst>
            </p:cNvPr>
            <p:cNvSpPr/>
            <p:nvPr/>
          </p:nvSpPr>
          <p:spPr>
            <a:xfrm>
              <a:off x="2008314" y="3267046"/>
              <a:ext cx="1307929" cy="5620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EE" dirty="0"/>
            </a:p>
          </p:txBody>
        </p:sp>
        <p:sp>
          <p:nvSpPr>
            <p:cNvPr id="16" name="TextBox 15">
              <a:extLst>
                <a:ext uri="{FF2B5EF4-FFF2-40B4-BE49-F238E27FC236}">
                  <a16:creationId xmlns:a16="http://schemas.microsoft.com/office/drawing/2014/main" id="{0C1473AD-0045-6C01-7450-424B1925BCE0}"/>
                </a:ext>
              </a:extLst>
            </p:cNvPr>
            <p:cNvSpPr txBox="1"/>
            <p:nvPr/>
          </p:nvSpPr>
          <p:spPr>
            <a:xfrm>
              <a:off x="3310344" y="3282475"/>
              <a:ext cx="1390655" cy="523220"/>
            </a:xfrm>
            <a:prstGeom prst="rect">
              <a:avLst/>
            </a:prstGeom>
            <a:ln w="38100">
              <a:solidFill>
                <a:srgbClr val="332B60"/>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t-EE" sz="1400" dirty="0" err="1">
                  <a:solidFill>
                    <a:srgbClr val="332B60"/>
                  </a:solidFill>
                  <a:latin typeface="Verdana" panose="020B0604030504040204" pitchFamily="34" charset="0"/>
                  <a:ea typeface="Verdana" panose="020B0604030504040204" pitchFamily="34" charset="0"/>
                  <a:cs typeface="Verdana" panose="020B0604030504040204" pitchFamily="34" charset="0"/>
                </a:rPr>
                <a:t>Rechargeable</a:t>
              </a:r>
              <a:r>
                <a:rPr lang="et-EE" sz="1400" dirty="0">
                  <a:solidFill>
                    <a:srgbClr val="332B60"/>
                  </a:solidFill>
                  <a:latin typeface="Verdana" panose="020B0604030504040204" pitchFamily="34" charset="0"/>
                  <a:ea typeface="Verdana" panose="020B0604030504040204" pitchFamily="34" charset="0"/>
                  <a:cs typeface="Verdana" panose="020B0604030504040204" pitchFamily="34" charset="0"/>
                </a:rPr>
                <a:t> </a:t>
              </a:r>
              <a:r>
                <a:rPr lang="et-EE" sz="1400" dirty="0" err="1">
                  <a:solidFill>
                    <a:srgbClr val="332B60"/>
                  </a:solidFill>
                  <a:latin typeface="Verdana" panose="020B0604030504040204" pitchFamily="34" charset="0"/>
                  <a:ea typeface="Verdana" panose="020B0604030504040204" pitchFamily="34" charset="0"/>
                  <a:cs typeface="Verdana" panose="020B0604030504040204" pitchFamily="34" charset="0"/>
                </a:rPr>
                <a:t>batteries</a:t>
              </a:r>
              <a:endParaRPr lang="en-EE" sz="1400" dirty="0">
                <a:solidFill>
                  <a:srgbClr val="332B60"/>
                </a:solidFill>
                <a:latin typeface="Verdana" panose="020B0604030504040204" pitchFamily="34" charset="0"/>
                <a:ea typeface="Verdana" panose="020B0604030504040204" pitchFamily="34" charset="0"/>
                <a:cs typeface="Verdana" panose="020B0604030504040204" pitchFamily="34" charset="0"/>
              </a:endParaRPr>
            </a:p>
          </p:txBody>
        </p:sp>
        <p:sp>
          <p:nvSpPr>
            <p:cNvPr id="17" name="TextBox 16">
              <a:extLst>
                <a:ext uri="{FF2B5EF4-FFF2-40B4-BE49-F238E27FC236}">
                  <a16:creationId xmlns:a16="http://schemas.microsoft.com/office/drawing/2014/main" id="{F0CEA316-09DC-3116-3028-D7FCED4E888E}"/>
                </a:ext>
              </a:extLst>
            </p:cNvPr>
            <p:cNvSpPr txBox="1"/>
            <p:nvPr/>
          </p:nvSpPr>
          <p:spPr>
            <a:xfrm>
              <a:off x="1850572" y="3282475"/>
              <a:ext cx="1390655" cy="523220"/>
            </a:xfrm>
            <a:prstGeom prst="rect">
              <a:avLst/>
            </a:prstGeom>
            <a:ln w="38100">
              <a:solidFill>
                <a:srgbClr val="332B60"/>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t-EE" sz="1400" dirty="0" err="1">
                  <a:solidFill>
                    <a:srgbClr val="332B60"/>
                  </a:solidFill>
                  <a:latin typeface="Verdana" panose="020B0604030504040204" pitchFamily="34" charset="0"/>
                  <a:ea typeface="Verdana" panose="020B0604030504040204" pitchFamily="34" charset="0"/>
                  <a:cs typeface="Verdana" panose="020B0604030504040204" pitchFamily="34" charset="0"/>
                </a:rPr>
                <a:t>Disposable</a:t>
              </a:r>
              <a:r>
                <a:rPr lang="et-EE" sz="1400" dirty="0">
                  <a:solidFill>
                    <a:srgbClr val="332B60"/>
                  </a:solidFill>
                  <a:latin typeface="Verdana" panose="020B0604030504040204" pitchFamily="34" charset="0"/>
                  <a:ea typeface="Verdana" panose="020B0604030504040204" pitchFamily="34" charset="0"/>
                  <a:cs typeface="Verdana" panose="020B0604030504040204" pitchFamily="34" charset="0"/>
                </a:rPr>
                <a:t> </a:t>
              </a:r>
              <a:r>
                <a:rPr lang="et-EE" sz="1400" dirty="0" err="1">
                  <a:solidFill>
                    <a:srgbClr val="332B60"/>
                  </a:solidFill>
                  <a:latin typeface="Verdana" panose="020B0604030504040204" pitchFamily="34" charset="0"/>
                  <a:ea typeface="Verdana" panose="020B0604030504040204" pitchFamily="34" charset="0"/>
                  <a:cs typeface="Verdana" panose="020B0604030504040204" pitchFamily="34" charset="0"/>
                </a:rPr>
                <a:t>batteries</a:t>
              </a:r>
              <a:endParaRPr lang="en-EE" sz="1400" dirty="0">
                <a:solidFill>
                  <a:srgbClr val="332B60"/>
                </a:solidFill>
                <a:latin typeface="Verdana" panose="020B0604030504040204" pitchFamily="34" charset="0"/>
                <a:ea typeface="Verdana" panose="020B0604030504040204" pitchFamily="34" charset="0"/>
                <a:cs typeface="Verdana" panose="020B0604030504040204" pitchFamily="34" charset="0"/>
              </a:endParaRPr>
            </a:p>
          </p:txBody>
        </p:sp>
        <p:sp>
          <p:nvSpPr>
            <p:cNvPr id="19" name="TextBox 18">
              <a:extLst>
                <a:ext uri="{FF2B5EF4-FFF2-40B4-BE49-F238E27FC236}">
                  <a16:creationId xmlns:a16="http://schemas.microsoft.com/office/drawing/2014/main" id="{69E6877B-9BEF-3CD1-0A7A-CD934C76B49C}"/>
                </a:ext>
              </a:extLst>
            </p:cNvPr>
            <p:cNvSpPr txBox="1"/>
            <p:nvPr/>
          </p:nvSpPr>
          <p:spPr>
            <a:xfrm>
              <a:off x="3435823" y="4830431"/>
              <a:ext cx="1139696" cy="523220"/>
            </a:xfrm>
            <a:prstGeom prst="rect">
              <a:avLst/>
            </a:prstGeom>
            <a:ln w="38100">
              <a:solidFill>
                <a:srgbClr val="71AD47"/>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t-EE" sz="1400" dirty="0">
                  <a:solidFill>
                    <a:srgbClr val="332B60"/>
                  </a:solidFill>
                  <a:latin typeface="Verdana" panose="020B0604030504040204" pitchFamily="34" charset="0"/>
                  <a:ea typeface="Verdana" panose="020B0604030504040204" pitchFamily="34" charset="0"/>
                  <a:cs typeface="Verdana" panose="020B0604030504040204" pitchFamily="34" charset="0"/>
                </a:rPr>
                <a:t>Re-</a:t>
              </a:r>
              <a:r>
                <a:rPr lang="et-EE" sz="1400" dirty="0" err="1">
                  <a:solidFill>
                    <a:srgbClr val="332B60"/>
                  </a:solidFill>
                  <a:latin typeface="Verdana" panose="020B0604030504040204" pitchFamily="34" charset="0"/>
                  <a:ea typeface="Verdana" panose="020B0604030504040204" pitchFamily="34" charset="0"/>
                  <a:cs typeface="Verdana" panose="020B0604030504040204" pitchFamily="34" charset="0"/>
                </a:rPr>
                <a:t>charging</a:t>
              </a:r>
              <a:endParaRPr lang="en-EE" sz="1400" dirty="0">
                <a:solidFill>
                  <a:srgbClr val="332B60"/>
                </a:solidFill>
                <a:latin typeface="Verdana" panose="020B0604030504040204" pitchFamily="34" charset="0"/>
                <a:ea typeface="Verdana" panose="020B0604030504040204" pitchFamily="34" charset="0"/>
                <a:cs typeface="Verdana" panose="020B0604030504040204" pitchFamily="34" charset="0"/>
              </a:endParaRPr>
            </a:p>
          </p:txBody>
        </p:sp>
        <p:sp>
          <p:nvSpPr>
            <p:cNvPr id="20" name="TextBox 19">
              <a:extLst>
                <a:ext uri="{FF2B5EF4-FFF2-40B4-BE49-F238E27FC236}">
                  <a16:creationId xmlns:a16="http://schemas.microsoft.com/office/drawing/2014/main" id="{058AAA40-7481-285F-ECD7-191C7111FAC3}"/>
                </a:ext>
              </a:extLst>
            </p:cNvPr>
            <p:cNvSpPr txBox="1"/>
            <p:nvPr/>
          </p:nvSpPr>
          <p:spPr>
            <a:xfrm>
              <a:off x="7924799" y="1977761"/>
              <a:ext cx="1210577" cy="276999"/>
            </a:xfrm>
            <a:prstGeom prst="rect">
              <a:avLst/>
            </a:prstGeom>
            <a:ln w="38100">
              <a:solidFill>
                <a:schemeClr val="tx1"/>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GB" sz="1200" dirty="0">
                  <a:solidFill>
                    <a:srgbClr val="332B60"/>
                  </a:solidFill>
                  <a:latin typeface="Verdana" panose="020B0604030504040204" pitchFamily="34" charset="0"/>
                  <a:ea typeface="Verdana" panose="020B0604030504040204" pitchFamily="34" charset="0"/>
                  <a:cs typeface="Verdana" panose="020B0604030504040204" pitchFamily="34" charset="0"/>
                </a:rPr>
                <a:t>W</a:t>
              </a:r>
              <a:r>
                <a:rPr lang="en-EE" sz="1200" dirty="0">
                  <a:solidFill>
                    <a:srgbClr val="332B60"/>
                  </a:solidFill>
                  <a:latin typeface="Verdana" panose="020B0604030504040204" pitchFamily="34" charset="0"/>
                  <a:ea typeface="Verdana" panose="020B0604030504040204" pitchFamily="34" charset="0"/>
                  <a:cs typeface="Verdana" panose="020B0604030504040204" pitchFamily="34" charset="0"/>
                </a:rPr>
                <a:t>ater, CO</a:t>
              </a:r>
              <a:r>
                <a:rPr lang="en-EE" sz="1200" baseline="-25000" dirty="0">
                  <a:solidFill>
                    <a:srgbClr val="332B60"/>
                  </a:solidFill>
                  <a:latin typeface="Verdana" panose="020B0604030504040204" pitchFamily="34" charset="0"/>
                  <a:ea typeface="Verdana" panose="020B0604030504040204" pitchFamily="34" charset="0"/>
                  <a:cs typeface="Verdana" panose="020B0604030504040204" pitchFamily="34" charset="0"/>
                </a:rPr>
                <a:t>2</a:t>
              </a:r>
            </a:p>
          </p:txBody>
        </p:sp>
      </p:grpSp>
    </p:spTree>
    <p:extLst>
      <p:ext uri="{BB962C8B-B14F-4D97-AF65-F5344CB8AC3E}">
        <p14:creationId xmlns:p14="http://schemas.microsoft.com/office/powerpoint/2010/main" val="6773069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a:t>Renewable electricity generation by source (non-combustible), European Union - 28 (1990-2017)</a:t>
            </a:r>
          </a:p>
          <a:p>
            <a:endParaRPr lang="et-EE" dirty="0"/>
          </a:p>
        </p:txBody>
      </p:sp>
      <p:sp>
        <p:nvSpPr>
          <p:cNvPr id="4" name="Date Placeholder 3"/>
          <p:cNvSpPr>
            <a:spLocks noGrp="1"/>
          </p:cNvSpPr>
          <p:nvPr>
            <p:ph type="dt" sz="half" idx="15"/>
          </p:nvPr>
        </p:nvSpPr>
        <p:spPr/>
        <p:txBody>
          <a:bodyPr/>
          <a:lstStyle/>
          <a:p>
            <a:fld id="{CF5B22EE-0068-4A9B-A344-2A0E58C44C3C}" type="datetime1">
              <a:rPr lang="et-EE" smtClean="0"/>
              <a:t>19.12.2025</a:t>
            </a:fld>
            <a:endParaRPr lang="et-EE"/>
          </a:p>
        </p:txBody>
      </p:sp>
      <p:sp>
        <p:nvSpPr>
          <p:cNvPr id="5" name="Footer Placeholder 4"/>
          <p:cNvSpPr>
            <a:spLocks noGrp="1"/>
          </p:cNvSpPr>
          <p:nvPr>
            <p:ph type="ftr" sz="quarter" idx="16"/>
          </p:nvPr>
        </p:nvSpPr>
        <p:spPr/>
        <p:txBody>
          <a:bodyPr/>
          <a:lstStyle/>
          <a:p>
            <a:r>
              <a:rPr lang="lv-LV" dirty="0" err="1"/>
              <a:t>Source</a:t>
            </a:r>
            <a:r>
              <a:rPr lang="lv-LV" dirty="0"/>
              <a:t>: </a:t>
            </a:r>
            <a:r>
              <a:rPr lang="lv-LV" dirty="0" err="1"/>
              <a:t>International</a:t>
            </a:r>
            <a:r>
              <a:rPr lang="lv-LV" dirty="0"/>
              <a:t> </a:t>
            </a:r>
            <a:r>
              <a:rPr lang="lv-LV" dirty="0" err="1"/>
              <a:t>Energy</a:t>
            </a:r>
            <a:r>
              <a:rPr lang="lv-LV" dirty="0"/>
              <a:t> </a:t>
            </a:r>
            <a:r>
              <a:rPr lang="lv-LV" dirty="0" err="1"/>
              <a:t>Agency</a:t>
            </a:r>
            <a:endParaRPr lang="et-EE" dirty="0"/>
          </a:p>
        </p:txBody>
      </p:sp>
      <p:sp>
        <p:nvSpPr>
          <p:cNvPr id="6" name="Slide Number Placeholder 5"/>
          <p:cNvSpPr>
            <a:spLocks noGrp="1"/>
          </p:cNvSpPr>
          <p:nvPr>
            <p:ph type="sldNum" sz="quarter" idx="17"/>
          </p:nvPr>
        </p:nvSpPr>
        <p:spPr/>
        <p:txBody>
          <a:bodyPr/>
          <a:lstStyle/>
          <a:p>
            <a:fld id="{65544B27-CF0D-4861-9E95-57641F09AF00}" type="slidenum">
              <a:rPr lang="et-EE" smtClean="0"/>
              <a:t>6</a:t>
            </a:fld>
            <a:endParaRPr lang="et-EE"/>
          </a:p>
        </p:txBody>
      </p:sp>
      <p:pic>
        <p:nvPicPr>
          <p:cNvPr id="7" name="Picture 6"/>
          <p:cNvPicPr>
            <a:picLocks noChangeAspect="1"/>
          </p:cNvPicPr>
          <p:nvPr/>
        </p:nvPicPr>
        <p:blipFill>
          <a:blip r:embed="rId2"/>
          <a:stretch>
            <a:fillRect/>
          </a:stretch>
        </p:blipFill>
        <p:spPr>
          <a:xfrm>
            <a:off x="1014031" y="1360163"/>
            <a:ext cx="10163937" cy="4402736"/>
          </a:xfrm>
          <a:prstGeom prst="rect">
            <a:avLst/>
          </a:prstGeom>
        </p:spPr>
      </p:pic>
    </p:spTree>
    <p:extLst>
      <p:ext uri="{BB962C8B-B14F-4D97-AF65-F5344CB8AC3E}">
        <p14:creationId xmlns:p14="http://schemas.microsoft.com/office/powerpoint/2010/main" val="20301254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t-EE" dirty="0"/>
              <a:t>Energy </a:t>
            </a:r>
            <a:r>
              <a:rPr lang="et-EE" dirty="0" err="1"/>
              <a:t>storage</a:t>
            </a:r>
            <a:r>
              <a:rPr lang="et-EE" dirty="0"/>
              <a:t> </a:t>
            </a:r>
            <a:r>
              <a:rPr lang="et-EE" dirty="0" err="1"/>
              <a:t>technologies</a:t>
            </a:r>
            <a:endParaRPr lang="et-EE" dirty="0"/>
          </a:p>
        </p:txBody>
      </p:sp>
      <p:sp>
        <p:nvSpPr>
          <p:cNvPr id="4" name="Date Placeholder 3"/>
          <p:cNvSpPr>
            <a:spLocks noGrp="1"/>
          </p:cNvSpPr>
          <p:nvPr>
            <p:ph type="dt" sz="half" idx="15"/>
          </p:nvPr>
        </p:nvSpPr>
        <p:spPr/>
        <p:txBody>
          <a:bodyPr/>
          <a:lstStyle/>
          <a:p>
            <a:fld id="{CF5B22EE-0068-4A9B-A344-2A0E58C44C3C}" type="datetime1">
              <a:rPr lang="et-EE" smtClean="0"/>
              <a:t>19.12.2025</a:t>
            </a:fld>
            <a:endParaRPr lang="et-EE"/>
          </a:p>
        </p:txBody>
      </p:sp>
      <p:sp>
        <p:nvSpPr>
          <p:cNvPr id="5" name="Footer Placeholder 4"/>
          <p:cNvSpPr>
            <a:spLocks noGrp="1"/>
          </p:cNvSpPr>
          <p:nvPr>
            <p:ph type="ftr" sz="quarter" idx="16"/>
          </p:nvPr>
        </p:nvSpPr>
        <p:spPr/>
        <p:txBody>
          <a:bodyPr/>
          <a:lstStyle/>
          <a:p>
            <a:endParaRPr lang="et-EE"/>
          </a:p>
        </p:txBody>
      </p:sp>
      <p:sp>
        <p:nvSpPr>
          <p:cNvPr id="6" name="Slide Number Placeholder 5"/>
          <p:cNvSpPr>
            <a:spLocks noGrp="1"/>
          </p:cNvSpPr>
          <p:nvPr>
            <p:ph type="sldNum" sz="quarter" idx="17"/>
          </p:nvPr>
        </p:nvSpPr>
        <p:spPr/>
        <p:txBody>
          <a:bodyPr/>
          <a:lstStyle/>
          <a:p>
            <a:fld id="{65544B27-CF0D-4861-9E95-57641F09AF00}" type="slidenum">
              <a:rPr lang="et-EE" smtClean="0"/>
              <a:t>7</a:t>
            </a:fld>
            <a:endParaRPr lang="et-EE"/>
          </a:p>
        </p:txBody>
      </p:sp>
      <p:graphicFrame>
        <p:nvGraphicFramePr>
          <p:cNvPr id="10" name="Diagram 9"/>
          <p:cNvGraphicFramePr/>
          <p:nvPr>
            <p:extLst>
              <p:ext uri="{D42A27DB-BD31-4B8C-83A1-F6EECF244321}">
                <p14:modId xmlns:p14="http://schemas.microsoft.com/office/powerpoint/2010/main" val="2660639129"/>
              </p:ext>
            </p:extLst>
          </p:nvPr>
        </p:nvGraphicFramePr>
        <p:xfrm>
          <a:off x="188912" y="-61912"/>
          <a:ext cx="11814175" cy="69818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558431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794377-006F-69F8-BA6A-642B79D017A3}"/>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E285D9B7-7E81-26B4-7AAE-CCEDE24CE669}"/>
              </a:ext>
            </a:extLst>
          </p:cNvPr>
          <p:cNvSpPr>
            <a:spLocks noGrp="1"/>
          </p:cNvSpPr>
          <p:nvPr>
            <p:ph type="body" sz="quarter" idx="13"/>
          </p:nvPr>
        </p:nvSpPr>
        <p:spPr/>
        <p:txBody>
          <a:bodyPr/>
          <a:lstStyle/>
          <a:p>
            <a:r>
              <a:rPr lang="et-EE" dirty="0"/>
              <a:t>Energy </a:t>
            </a:r>
            <a:r>
              <a:rPr lang="et-EE" dirty="0" err="1"/>
              <a:t>storage</a:t>
            </a:r>
            <a:r>
              <a:rPr lang="et-EE" dirty="0"/>
              <a:t> </a:t>
            </a:r>
            <a:r>
              <a:rPr lang="et-EE" dirty="0" err="1"/>
              <a:t>technologies</a:t>
            </a:r>
            <a:endParaRPr lang="et-EE" dirty="0"/>
          </a:p>
        </p:txBody>
      </p:sp>
      <p:sp>
        <p:nvSpPr>
          <p:cNvPr id="4" name="Date Placeholder 3">
            <a:extLst>
              <a:ext uri="{FF2B5EF4-FFF2-40B4-BE49-F238E27FC236}">
                <a16:creationId xmlns:a16="http://schemas.microsoft.com/office/drawing/2014/main" id="{6DAAF324-3932-00B2-B1F6-48BB46A52486}"/>
              </a:ext>
            </a:extLst>
          </p:cNvPr>
          <p:cNvSpPr>
            <a:spLocks noGrp="1"/>
          </p:cNvSpPr>
          <p:nvPr>
            <p:ph type="dt" sz="half" idx="15"/>
          </p:nvPr>
        </p:nvSpPr>
        <p:spPr/>
        <p:txBody>
          <a:bodyPr/>
          <a:lstStyle/>
          <a:p>
            <a:fld id="{CF5B22EE-0068-4A9B-A344-2A0E58C44C3C}" type="datetime1">
              <a:rPr lang="et-EE" smtClean="0"/>
              <a:t>19.12.2025</a:t>
            </a:fld>
            <a:endParaRPr lang="et-EE"/>
          </a:p>
        </p:txBody>
      </p:sp>
      <p:sp>
        <p:nvSpPr>
          <p:cNvPr id="5" name="Footer Placeholder 4">
            <a:extLst>
              <a:ext uri="{FF2B5EF4-FFF2-40B4-BE49-F238E27FC236}">
                <a16:creationId xmlns:a16="http://schemas.microsoft.com/office/drawing/2014/main" id="{2808D019-9562-0647-ADE7-7E6031EC965C}"/>
              </a:ext>
            </a:extLst>
          </p:cNvPr>
          <p:cNvSpPr>
            <a:spLocks noGrp="1"/>
          </p:cNvSpPr>
          <p:nvPr>
            <p:ph type="ftr" sz="quarter" idx="16"/>
          </p:nvPr>
        </p:nvSpPr>
        <p:spPr/>
        <p:txBody>
          <a:bodyPr/>
          <a:lstStyle/>
          <a:p>
            <a:endParaRPr lang="et-EE"/>
          </a:p>
        </p:txBody>
      </p:sp>
      <p:sp>
        <p:nvSpPr>
          <p:cNvPr id="6" name="Slide Number Placeholder 5">
            <a:extLst>
              <a:ext uri="{FF2B5EF4-FFF2-40B4-BE49-F238E27FC236}">
                <a16:creationId xmlns:a16="http://schemas.microsoft.com/office/drawing/2014/main" id="{C67BA69A-34D0-D597-02DB-C38D62A4E702}"/>
              </a:ext>
            </a:extLst>
          </p:cNvPr>
          <p:cNvSpPr>
            <a:spLocks noGrp="1"/>
          </p:cNvSpPr>
          <p:nvPr>
            <p:ph type="sldNum" sz="quarter" idx="17"/>
          </p:nvPr>
        </p:nvSpPr>
        <p:spPr/>
        <p:txBody>
          <a:bodyPr/>
          <a:lstStyle/>
          <a:p>
            <a:fld id="{65544B27-CF0D-4861-9E95-57641F09AF00}" type="slidenum">
              <a:rPr lang="et-EE" smtClean="0"/>
              <a:t>8</a:t>
            </a:fld>
            <a:endParaRPr lang="et-EE"/>
          </a:p>
        </p:txBody>
      </p:sp>
      <p:graphicFrame>
        <p:nvGraphicFramePr>
          <p:cNvPr id="10" name="Diagram 9">
            <a:extLst>
              <a:ext uri="{FF2B5EF4-FFF2-40B4-BE49-F238E27FC236}">
                <a16:creationId xmlns:a16="http://schemas.microsoft.com/office/drawing/2014/main" id="{6A8FAA86-F682-0E2C-945D-65A10D051F50}"/>
              </a:ext>
            </a:extLst>
          </p:cNvPr>
          <p:cNvGraphicFramePr/>
          <p:nvPr>
            <p:extLst>
              <p:ext uri="{D42A27DB-BD31-4B8C-83A1-F6EECF244321}">
                <p14:modId xmlns:p14="http://schemas.microsoft.com/office/powerpoint/2010/main" val="1741717978"/>
              </p:ext>
            </p:extLst>
          </p:nvPr>
        </p:nvGraphicFramePr>
        <p:xfrm>
          <a:off x="188912" y="-61912"/>
          <a:ext cx="11814175" cy="69818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Oval 2">
            <a:extLst>
              <a:ext uri="{FF2B5EF4-FFF2-40B4-BE49-F238E27FC236}">
                <a16:creationId xmlns:a16="http://schemas.microsoft.com/office/drawing/2014/main" id="{6C57063E-AD24-3679-7952-8B6BA2A2A03E}"/>
              </a:ext>
            </a:extLst>
          </p:cNvPr>
          <p:cNvSpPr/>
          <p:nvPr/>
        </p:nvSpPr>
        <p:spPr>
          <a:xfrm>
            <a:off x="145708" y="1806498"/>
            <a:ext cx="8220234" cy="4849283"/>
          </a:xfrm>
          <a:prstGeom prst="ellipse">
            <a:avLst/>
          </a:prstGeom>
          <a:noFill/>
          <a:ln w="38100">
            <a:solidFill>
              <a:srgbClr val="00B0F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t-EE"/>
          </a:p>
        </p:txBody>
      </p:sp>
      <p:sp>
        <p:nvSpPr>
          <p:cNvPr id="7" name="Notched Right Arrow 6">
            <a:extLst>
              <a:ext uri="{FF2B5EF4-FFF2-40B4-BE49-F238E27FC236}">
                <a16:creationId xmlns:a16="http://schemas.microsoft.com/office/drawing/2014/main" id="{42C63930-6E14-D24E-6F1E-4169B45DD78B}"/>
              </a:ext>
            </a:extLst>
          </p:cNvPr>
          <p:cNvSpPr/>
          <p:nvPr/>
        </p:nvSpPr>
        <p:spPr>
          <a:xfrm rot="1344545">
            <a:off x="38984" y="1273042"/>
            <a:ext cx="1981212" cy="384048"/>
          </a:xfrm>
          <a:prstGeom prst="notchedRightArrow">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GB" sz="1000" b="1" dirty="0">
                <a:solidFill>
                  <a:srgbClr val="0070C0"/>
                </a:solidFill>
              </a:rPr>
              <a:t>For electricity storage</a:t>
            </a:r>
            <a:endParaRPr lang="et-EE" sz="1000" b="1" dirty="0">
              <a:solidFill>
                <a:srgbClr val="0070C0"/>
              </a:solidFill>
            </a:endParaRPr>
          </a:p>
        </p:txBody>
      </p:sp>
      <p:sp>
        <p:nvSpPr>
          <p:cNvPr id="8" name="Notched Right Arrow 7">
            <a:extLst>
              <a:ext uri="{FF2B5EF4-FFF2-40B4-BE49-F238E27FC236}">
                <a16:creationId xmlns:a16="http://schemas.microsoft.com/office/drawing/2014/main" id="{F43D7CCD-AAFD-5AB9-B398-FF87D8D315E9}"/>
              </a:ext>
            </a:extLst>
          </p:cNvPr>
          <p:cNvSpPr/>
          <p:nvPr/>
        </p:nvSpPr>
        <p:spPr>
          <a:xfrm rot="18999455" flipH="1">
            <a:off x="9934686" y="762696"/>
            <a:ext cx="2414142" cy="384048"/>
          </a:xfrm>
          <a:prstGeom prst="notchedRightArrow">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GB" sz="1000" b="1" dirty="0">
                <a:solidFill>
                  <a:schemeClr val="accent1">
                    <a:lumMod val="75000"/>
                  </a:schemeClr>
                </a:solidFill>
              </a:rPr>
              <a:t>For thermal energy storage</a:t>
            </a:r>
            <a:endParaRPr lang="et-EE" sz="1000" b="1" dirty="0">
              <a:solidFill>
                <a:schemeClr val="accent1">
                  <a:lumMod val="75000"/>
                </a:schemeClr>
              </a:solidFill>
            </a:endParaRPr>
          </a:p>
        </p:txBody>
      </p:sp>
      <p:sp>
        <p:nvSpPr>
          <p:cNvPr id="9" name="Oval 8">
            <a:extLst>
              <a:ext uri="{FF2B5EF4-FFF2-40B4-BE49-F238E27FC236}">
                <a16:creationId xmlns:a16="http://schemas.microsoft.com/office/drawing/2014/main" id="{AFD82EBC-1B60-8419-57C4-16225A625906}"/>
              </a:ext>
            </a:extLst>
          </p:cNvPr>
          <p:cNvSpPr/>
          <p:nvPr/>
        </p:nvSpPr>
        <p:spPr>
          <a:xfrm>
            <a:off x="8329962" y="1806498"/>
            <a:ext cx="3821452" cy="4649166"/>
          </a:xfrm>
          <a:prstGeom prst="ellipse">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t-EE"/>
          </a:p>
        </p:txBody>
      </p:sp>
    </p:spTree>
    <p:extLst>
      <p:ext uri="{BB962C8B-B14F-4D97-AF65-F5344CB8AC3E}">
        <p14:creationId xmlns:p14="http://schemas.microsoft.com/office/powerpoint/2010/main" val="1508523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607440" y="357251"/>
            <a:ext cx="10494517" cy="810888"/>
          </a:xfrm>
        </p:spPr>
        <p:txBody>
          <a:bodyPr/>
          <a:lstStyle/>
          <a:p>
            <a:r>
              <a:rPr lang="en-GB"/>
              <a:t>Application of different types of energy storage</a:t>
            </a:r>
            <a:endParaRPr lang="et-EE"/>
          </a:p>
        </p:txBody>
      </p:sp>
      <p:sp>
        <p:nvSpPr>
          <p:cNvPr id="3" name="Text Placeholder 2"/>
          <p:cNvSpPr>
            <a:spLocks noGrp="1"/>
          </p:cNvSpPr>
          <p:nvPr>
            <p:ph type="body" sz="quarter" idx="14"/>
          </p:nvPr>
        </p:nvSpPr>
        <p:spPr>
          <a:xfrm>
            <a:off x="960120" y="1628776"/>
            <a:ext cx="10013822" cy="4140200"/>
          </a:xfrm>
        </p:spPr>
        <p:txBody>
          <a:bodyPr/>
          <a:lstStyle/>
          <a:p>
            <a:r>
              <a:rPr lang="en-GB" dirty="0"/>
              <a:t>Energy storage is very important part of future sustainable smart energy system, including smart electricity grids and smart thermal grids. </a:t>
            </a:r>
          </a:p>
          <a:p>
            <a:r>
              <a:rPr lang="en-GB" dirty="0"/>
              <a:t>For efficient energy system operation different types of energy storage should be implemented</a:t>
            </a:r>
          </a:p>
          <a:p>
            <a:endParaRPr lang="lv-LV" dirty="0"/>
          </a:p>
          <a:p>
            <a:r>
              <a:rPr lang="en-GB" dirty="0"/>
              <a:t>Implementation of different types of energy storage is </a:t>
            </a:r>
            <a:r>
              <a:rPr lang="lv-LV" dirty="0" err="1"/>
              <a:t>important</a:t>
            </a:r>
            <a:r>
              <a:rPr lang="lv-LV" dirty="0"/>
              <a:t> </a:t>
            </a:r>
            <a:r>
              <a:rPr lang="lv-LV" dirty="0" err="1"/>
              <a:t>in</a:t>
            </a:r>
            <a:r>
              <a:rPr lang="lv-LV" dirty="0"/>
              <a:t> </a:t>
            </a:r>
            <a:r>
              <a:rPr lang="lv-LV" dirty="0" err="1"/>
              <a:t>the</a:t>
            </a:r>
            <a:r>
              <a:rPr lang="lv-LV" dirty="0"/>
              <a:t> </a:t>
            </a:r>
            <a:r>
              <a:rPr lang="lv-LV" dirty="0" err="1"/>
              <a:t>conditions</a:t>
            </a:r>
            <a:r>
              <a:rPr lang="lv-LV" dirty="0"/>
              <a:t> </a:t>
            </a:r>
            <a:r>
              <a:rPr lang="lv-LV" dirty="0" err="1"/>
              <a:t>of</a:t>
            </a:r>
            <a:r>
              <a:rPr lang="lv-LV" dirty="0"/>
              <a:t> </a:t>
            </a:r>
            <a:r>
              <a:rPr lang="lv-LV" dirty="0" err="1"/>
              <a:t>fluctuating</a:t>
            </a:r>
            <a:r>
              <a:rPr lang="lv-LV" dirty="0"/>
              <a:t> </a:t>
            </a:r>
            <a:r>
              <a:rPr lang="lv-LV" dirty="0" err="1"/>
              <a:t>heat</a:t>
            </a:r>
            <a:r>
              <a:rPr lang="lv-LV" dirty="0"/>
              <a:t> </a:t>
            </a:r>
            <a:r>
              <a:rPr lang="lv-LV" dirty="0" err="1"/>
              <a:t>and</a:t>
            </a:r>
            <a:r>
              <a:rPr lang="lv-LV" dirty="0"/>
              <a:t> </a:t>
            </a:r>
            <a:r>
              <a:rPr lang="lv-LV" dirty="0" err="1"/>
              <a:t>electricity</a:t>
            </a:r>
            <a:r>
              <a:rPr lang="lv-LV" dirty="0"/>
              <a:t> </a:t>
            </a:r>
            <a:r>
              <a:rPr lang="lv-LV" dirty="0" err="1"/>
              <a:t>generation</a:t>
            </a:r>
            <a:r>
              <a:rPr lang="lv-LV" dirty="0"/>
              <a:t> </a:t>
            </a:r>
            <a:r>
              <a:rPr lang="lv-LV" dirty="0" err="1"/>
              <a:t>and</a:t>
            </a:r>
            <a:r>
              <a:rPr lang="lv-LV" dirty="0"/>
              <a:t> </a:t>
            </a:r>
            <a:r>
              <a:rPr lang="lv-LV" dirty="0" err="1"/>
              <a:t>heat</a:t>
            </a:r>
            <a:r>
              <a:rPr lang="lv-LV" dirty="0"/>
              <a:t> </a:t>
            </a:r>
            <a:r>
              <a:rPr lang="lv-LV" dirty="0" err="1"/>
              <a:t>and</a:t>
            </a:r>
            <a:r>
              <a:rPr lang="lv-LV" dirty="0"/>
              <a:t> </a:t>
            </a:r>
            <a:r>
              <a:rPr lang="lv-LV" dirty="0" err="1"/>
              <a:t>electricity</a:t>
            </a:r>
            <a:r>
              <a:rPr lang="lv-LV" dirty="0"/>
              <a:t> </a:t>
            </a:r>
            <a:r>
              <a:rPr lang="lv-LV" dirty="0" err="1"/>
              <a:t>consumption</a:t>
            </a:r>
            <a:r>
              <a:rPr lang="lv-LV" dirty="0"/>
              <a:t> </a:t>
            </a:r>
          </a:p>
          <a:p>
            <a:endParaRPr lang="en-GB" dirty="0"/>
          </a:p>
          <a:p>
            <a:r>
              <a:rPr lang="lv-LV" dirty="0" err="1"/>
              <a:t>Some</a:t>
            </a:r>
            <a:r>
              <a:rPr lang="lv-LV" dirty="0"/>
              <a:t> </a:t>
            </a:r>
            <a:r>
              <a:rPr lang="lv-LV" dirty="0" err="1"/>
              <a:t>e</a:t>
            </a:r>
            <a:r>
              <a:rPr lang="en-GB" dirty="0" err="1"/>
              <a:t>xample</a:t>
            </a:r>
            <a:r>
              <a:rPr lang="lv-LV" dirty="0"/>
              <a:t>s</a:t>
            </a:r>
            <a:r>
              <a:rPr lang="en-GB" dirty="0"/>
              <a:t> of energy storage integration are below</a:t>
            </a:r>
            <a:r>
              <a:rPr lang="lv-LV" dirty="0"/>
              <a:t>  </a:t>
            </a:r>
          </a:p>
          <a:p>
            <a:endParaRPr lang="en-GB" dirty="0"/>
          </a:p>
          <a:p>
            <a:endParaRPr lang="en-GB" dirty="0"/>
          </a:p>
        </p:txBody>
      </p:sp>
      <p:sp>
        <p:nvSpPr>
          <p:cNvPr id="4" name="Date Placeholder 3"/>
          <p:cNvSpPr>
            <a:spLocks noGrp="1"/>
          </p:cNvSpPr>
          <p:nvPr>
            <p:ph type="dt" sz="half" idx="15"/>
          </p:nvPr>
        </p:nvSpPr>
        <p:spPr/>
        <p:txBody>
          <a:bodyPr/>
          <a:lstStyle/>
          <a:p>
            <a:fld id="{CF5B22EE-0068-4A9B-A344-2A0E58C44C3C}" type="datetime1">
              <a:rPr lang="et-EE" smtClean="0"/>
              <a:t>19.12.2025</a:t>
            </a:fld>
            <a:endParaRPr lang="et-EE"/>
          </a:p>
        </p:txBody>
      </p:sp>
      <p:sp>
        <p:nvSpPr>
          <p:cNvPr id="5" name="Footer Placeholder 4"/>
          <p:cNvSpPr>
            <a:spLocks noGrp="1"/>
          </p:cNvSpPr>
          <p:nvPr>
            <p:ph type="ftr" sz="quarter" idx="16"/>
          </p:nvPr>
        </p:nvSpPr>
        <p:spPr/>
        <p:txBody>
          <a:bodyPr/>
          <a:lstStyle/>
          <a:p>
            <a:endParaRPr lang="et-EE"/>
          </a:p>
        </p:txBody>
      </p:sp>
      <p:sp>
        <p:nvSpPr>
          <p:cNvPr id="6" name="Slide Number Placeholder 5"/>
          <p:cNvSpPr>
            <a:spLocks noGrp="1"/>
          </p:cNvSpPr>
          <p:nvPr>
            <p:ph type="sldNum" sz="quarter" idx="17"/>
          </p:nvPr>
        </p:nvSpPr>
        <p:spPr/>
        <p:txBody>
          <a:bodyPr/>
          <a:lstStyle/>
          <a:p>
            <a:fld id="{65544B27-CF0D-4861-9E95-57641F09AF00}" type="slidenum">
              <a:rPr lang="et-EE" smtClean="0"/>
              <a:t>9</a:t>
            </a:fld>
            <a:endParaRPr lang="et-EE"/>
          </a:p>
        </p:txBody>
      </p:sp>
      <p:sp>
        <p:nvSpPr>
          <p:cNvPr id="7" name="Down Arrow 6"/>
          <p:cNvSpPr/>
          <p:nvPr/>
        </p:nvSpPr>
        <p:spPr>
          <a:xfrm>
            <a:off x="7918704" y="4224528"/>
            <a:ext cx="704088" cy="484632"/>
          </a:xfrm>
          <a:prstGeom prst="down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t-EE"/>
          </a:p>
        </p:txBody>
      </p:sp>
      <p:sp>
        <p:nvSpPr>
          <p:cNvPr id="8" name="Down Arrow 7"/>
          <p:cNvSpPr/>
          <p:nvPr/>
        </p:nvSpPr>
        <p:spPr>
          <a:xfrm>
            <a:off x="7918704" y="4224528"/>
            <a:ext cx="585216" cy="484632"/>
          </a:xfrm>
          <a:prstGeom prst="downArrow">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t-EE"/>
          </a:p>
        </p:txBody>
      </p:sp>
    </p:spTree>
    <p:extLst>
      <p:ext uri="{BB962C8B-B14F-4D97-AF65-F5344CB8AC3E}">
        <p14:creationId xmlns:p14="http://schemas.microsoft.com/office/powerpoint/2010/main" val="1235244880"/>
      </p:ext>
    </p:extLst>
  </p:cSld>
  <p:clrMapOvr>
    <a:masterClrMapping/>
  </p:clrMapOvr>
</p:sld>
</file>

<file path=ppt/theme/theme1.xml><?xml version="1.0" encoding="utf-8"?>
<a:theme xmlns:a="http://schemas.openxmlformats.org/drawingml/2006/main" name="Office'i kujundus">
  <a:themeElements>
    <a:clrScheme name="TalTech">
      <a:dk1>
        <a:srgbClr val="000000"/>
      </a:dk1>
      <a:lt1>
        <a:srgbClr val="FFFFFF"/>
      </a:lt1>
      <a:dk2>
        <a:srgbClr val="332B60"/>
      </a:dk2>
      <a:lt2>
        <a:srgbClr val="DADAE4"/>
      </a:lt2>
      <a:accent1>
        <a:srgbClr val="E4067E"/>
      </a:accent1>
      <a:accent2>
        <a:srgbClr val="9396B0"/>
      </a:accent2>
      <a:accent3>
        <a:srgbClr val="AB1352"/>
      </a:accent3>
      <a:accent4>
        <a:srgbClr val="4FBFD3"/>
      </a:accent4>
      <a:accent5>
        <a:srgbClr val="332B60"/>
      </a:accent5>
      <a:accent6>
        <a:srgbClr val="DADAE4"/>
      </a:accent6>
      <a:hlink>
        <a:srgbClr val="AB1352"/>
      </a:hlink>
      <a:folHlink>
        <a:srgbClr val="AB1352"/>
      </a:folHlink>
    </a:clrScheme>
    <a:fontScheme name="TTÜ">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a:noFill/>
        </a:ln>
      </a:spPr>
      <a:bodyPr wrap="square" rtlCol="0" anchor="ctr">
        <a:noAutofit/>
      </a:bodyPr>
      <a:lstStyle>
        <a:defPPr algn="ctr">
          <a:defRPr dirty="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NEWNEW" id="{65034802-83F1-DE41-A876-6851A238EDFE}" vid="{814C7433-F944-B249-91D8-8F253693ECE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2019 LCA Loeng</Template>
  <TotalTime>8</TotalTime>
  <Words>4722</Words>
  <Application>Microsoft Office PowerPoint</Application>
  <PresentationFormat>Widescreen</PresentationFormat>
  <Paragraphs>649</Paragraphs>
  <Slides>57</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57</vt:i4>
      </vt:variant>
    </vt:vector>
  </HeadingPairs>
  <TitlesOfParts>
    <vt:vector size="67" baseType="lpstr">
      <vt:lpstr>AdvOT999035f4</vt:lpstr>
      <vt:lpstr>Arial</vt:lpstr>
      <vt:lpstr>Calibri</vt:lpstr>
      <vt:lpstr>Calibri Light</vt:lpstr>
      <vt:lpstr>Tahoma</vt:lpstr>
      <vt:lpstr>Times New Roman</vt:lpstr>
      <vt:lpstr>Trebuchet MS</vt:lpstr>
      <vt:lpstr>Verdana</vt:lpstr>
      <vt:lpstr>Wingdings</vt:lpstr>
      <vt:lpstr>Office'i kujundus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Types Of CAES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Tallinn University of Technology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Anna Volkova</dc:creator>
  <cp:lastModifiedBy>Alejandro Lyons Cerón</cp:lastModifiedBy>
  <cp:revision>4</cp:revision>
  <dcterms:created xsi:type="dcterms:W3CDTF">2020-03-31T14:37:24Z</dcterms:created>
  <dcterms:modified xsi:type="dcterms:W3CDTF">2025-12-19T08:39:52Z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9643374</vt:lpwstr>
  </property>
  <property fmtid="{D5CDD505-2E9C-101B-9397-08002B2CF9AE}" pid="3" name="NXPowerLiteSettings">
    <vt:lpwstr>C780073804F000</vt:lpwstr>
  </property>
  <property fmtid="{D5CDD505-2E9C-101B-9397-08002B2CF9AE}" pid="4" name="NXPowerLiteVersion">
    <vt:lpwstr>D8.0.4</vt:lpwstr>
  </property>
</Properties>
</file>