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2e7702a9c4744f87" Type="http://schemas.openxmlformats.org/officeDocument/2006/relationships/extended-properties" Target="/docProps/app.xml"/><Relationship Id="rId1" Type="http://schemas.openxmlformats.org/officeDocument/2006/relationships/custom-properties" Target="docProps/custom.xml"/><Relationship Id="R32a8d7d5ea054f9f" Type="http://schemas.openxmlformats.org/package/2006/relationships/metadata/core-properties" Target="/docProps/core.xml"/><Relationship Id="Rfca9718ccc5147a0" Type="http://schemas.openxmlformats.org/officeDocument/2006/relationships/officeDocument" Target="/ppt/presentation.xml"/></Relationships>
</file>

<file path=ppt/presentation.xml><?xml version="1.0" encoding="utf-8"?>
<p:presentation xmlns:p="http://schemas.openxmlformats.org/presentationml/2006/main">
  <p:sldMasterIdLst>
    <p:sldMasterId xmlns:r="http://schemas.openxmlformats.org/officeDocument/2006/relationships" id="2147483648" r:id="R6f83bfaa27814545"/>
  </p:sldMasterIdLst>
  <p:notesMasterIdLst>
    <p:notesMasterId xmlns:r="http://schemas.openxmlformats.org/officeDocument/2006/relationships" r:id="R965b6db49aef4b8e"/>
  </p:notesMasterIdLst>
  <p:sldIdLst>
    <p:sldId xmlns:r="http://schemas.openxmlformats.org/officeDocument/2006/relationships" id="256" r:id="R5399fde466bd40ec"/>
    <p:sldId xmlns:r="http://schemas.openxmlformats.org/officeDocument/2006/relationships" id="257" r:id="Re2931675ffbe4474"/>
    <p:sldId xmlns:r="http://schemas.openxmlformats.org/officeDocument/2006/relationships" id="258" r:id="Rf66bdfba9c314779"/>
    <p:sldId xmlns:r="http://schemas.openxmlformats.org/officeDocument/2006/relationships" id="259" r:id="R86df2a611c894736"/>
    <p:sldId xmlns:r="http://schemas.openxmlformats.org/officeDocument/2006/relationships" id="260" r:id="R69eb074744224bae"/>
    <p:sldId xmlns:r="http://schemas.openxmlformats.org/officeDocument/2006/relationships" id="261" r:id="Rc2b19d646aad4291"/>
    <p:sldId xmlns:r="http://schemas.openxmlformats.org/officeDocument/2006/relationships" id="262" r:id="R3552816115374d17"/>
    <p:sldId xmlns:r="http://schemas.openxmlformats.org/officeDocument/2006/relationships" id="263" r:id="Rd3a6ed37436543f2"/>
    <p:sldId xmlns:r="http://schemas.openxmlformats.org/officeDocument/2006/relationships" id="264" r:id="R8d8dca54aa234283"/>
    <p:sldId xmlns:r="http://schemas.openxmlformats.org/officeDocument/2006/relationships" id="265" r:id="R0aa8844b60a44e75"/>
    <p:sldId xmlns:r="http://schemas.openxmlformats.org/officeDocument/2006/relationships" id="266" r:id="Rf12b4e13b2a64175"/>
    <p:sldId xmlns:r="http://schemas.openxmlformats.org/officeDocument/2006/relationships" id="267" r:id="R0b90bbc132294cd7"/>
    <p:sldId xmlns:r="http://schemas.openxmlformats.org/officeDocument/2006/relationships" id="268" r:id="R44c5782ac9ff4d47"/>
    <p:sldId xmlns:r="http://schemas.openxmlformats.org/officeDocument/2006/relationships" id="269" r:id="Re0c6d41f193a43dc"/>
    <p:sldId xmlns:r="http://schemas.openxmlformats.org/officeDocument/2006/relationships" id="270" r:id="R72338cbf2c4142a5"/>
    <p:sldId xmlns:r="http://schemas.openxmlformats.org/officeDocument/2006/relationships" id="271" r:id="R9b4b034d7c854ffd"/>
    <p:sldId xmlns:r="http://schemas.openxmlformats.org/officeDocument/2006/relationships" id="272" r:id="Rc512b4abf03c4b8e"/>
    <p:sldId xmlns:r="http://schemas.openxmlformats.org/officeDocument/2006/relationships" id="273" r:id="Rffe7eb2e1dcd4b0a"/>
    <p:sldId xmlns:r="http://schemas.openxmlformats.org/officeDocument/2006/relationships" id="274" r:id="R86db6bafe9f34ad0"/>
    <p:sldId xmlns:r="http://schemas.openxmlformats.org/officeDocument/2006/relationships" id="275" r:id="R43376e7cd9564b11"/>
    <p:sldId xmlns:r="http://schemas.openxmlformats.org/officeDocument/2006/relationships" id="276" r:id="Reff2be746f0a4243"/>
    <p:sldId xmlns:r="http://schemas.openxmlformats.org/officeDocument/2006/relationships" id="277" r:id="R2d9e0b4853c74e14"/>
    <p:sldId xmlns:r="http://schemas.openxmlformats.org/officeDocument/2006/relationships" id="278" r:id="Rb0a5506885634b06"/>
    <p:sldId xmlns:r="http://schemas.openxmlformats.org/officeDocument/2006/relationships" id="279" r:id="Rfdf16d3e5e884246"/>
    <p:sldId xmlns:r="http://schemas.openxmlformats.org/officeDocument/2006/relationships" id="280" r:id="R6277d388ba294638"/>
    <p:sldId xmlns:r="http://schemas.openxmlformats.org/officeDocument/2006/relationships" id="281" r:id="R4f1816f9f5f94e81"/>
    <p:sldId xmlns:r="http://schemas.openxmlformats.org/officeDocument/2006/relationships" id="282" r:id="R20906a66fa774048"/>
    <p:sldId xmlns:r="http://schemas.openxmlformats.org/officeDocument/2006/relationships" id="283" r:id="R911ded39653f4825"/>
    <p:sldId xmlns:r="http://schemas.openxmlformats.org/officeDocument/2006/relationships" id="284" r:id="Rd9b1d2a1989f4e7b"/>
    <p:sldId xmlns:r="http://schemas.openxmlformats.org/officeDocument/2006/relationships" id="285" r:id="Rbf2f13bd019542b1"/>
    <p:sldId xmlns:r="http://schemas.openxmlformats.org/officeDocument/2006/relationships" id="286" r:id="R807d04a561dc4570"/>
    <p:sldId xmlns:r="http://schemas.openxmlformats.org/officeDocument/2006/relationships" id="287" r:id="Racf4a5d9b4244adb"/>
    <p:sldId xmlns:r="http://schemas.openxmlformats.org/officeDocument/2006/relationships" id="288" r:id="Rd1dcf90f9f4f4cd7"/>
    <p:sldId xmlns:r="http://schemas.openxmlformats.org/officeDocument/2006/relationships" id="289" r:id="R1fe12726a6af465b"/>
    <p:sldId xmlns:r="http://schemas.openxmlformats.org/officeDocument/2006/relationships" id="290" r:id="R754146ec65ff4fb5"/>
    <p:sldId xmlns:r="http://schemas.openxmlformats.org/officeDocument/2006/relationships" id="291" r:id="R14207b1c515646e0"/>
    <p:sldId xmlns:r="http://schemas.openxmlformats.org/officeDocument/2006/relationships" id="292" r:id="R4bac4e581ad04b4c"/>
    <p:sldId xmlns:r="http://schemas.openxmlformats.org/officeDocument/2006/relationships" id="293" r:id="R40f6cdc36b784625"/>
    <p:sldId xmlns:r="http://schemas.openxmlformats.org/officeDocument/2006/relationships" id="294" r:id="Re5eeae3b94ba4008"/>
    <p:sldId xmlns:r="http://schemas.openxmlformats.org/officeDocument/2006/relationships" id="295" r:id="R6a8ff7e4578c4141"/>
    <p:sldId xmlns:r="http://schemas.openxmlformats.org/officeDocument/2006/relationships" id="296" r:id="R43d8106160e84620"/>
    <p:sldId xmlns:r="http://schemas.openxmlformats.org/officeDocument/2006/relationships" id="297" r:id="R1fc3387f3b5443fa"/>
    <p:sldId xmlns:r="http://schemas.openxmlformats.org/officeDocument/2006/relationships" id="298" r:id="Rf7590f765a2649ed"/>
    <p:sldId xmlns:r="http://schemas.openxmlformats.org/officeDocument/2006/relationships" id="299" r:id="R02add1358d5b47ce"/>
    <p:sldId xmlns:r="http://schemas.openxmlformats.org/officeDocument/2006/relationships" id="300" r:id="R33738f9c9b554620"/>
    <p:sldId xmlns:r="http://schemas.openxmlformats.org/officeDocument/2006/relationships" id="301" r:id="Rbbce5890ed83408b"/>
    <p:sldId xmlns:r="http://schemas.openxmlformats.org/officeDocument/2006/relationships" id="302" r:id="R0a4a7846a0cd4aac"/>
    <p:sldId xmlns:r="http://schemas.openxmlformats.org/officeDocument/2006/relationships" id="303" r:id="R530a06bf1f0745d4"/>
    <p:sldId xmlns:r="http://schemas.openxmlformats.org/officeDocument/2006/relationships" id="304" r:id="Re0b110a69ea74259"/>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d1b6d820f6434ef3" Type="http://schemas.openxmlformats.org/officeDocument/2006/relationships/theme" Target="/ppt/theme/theme1.xml"/><Relationship Id="R43376e7cd9564b11" Type="http://schemas.openxmlformats.org/officeDocument/2006/relationships/slide" Target="/ppt/slides/slide20.xml"/><Relationship Id="Rd9b1d2a1989f4e7b" Type="http://schemas.openxmlformats.org/officeDocument/2006/relationships/slide" Target="/ppt/slides/slide29.xml"/><Relationship Id="Rf66bdfba9c314779" Type="http://schemas.openxmlformats.org/officeDocument/2006/relationships/slide" Target="/ppt/slides/slide3.xml"/><Relationship Id="Rd1dcf90f9f4f4cd7" Type="http://schemas.openxmlformats.org/officeDocument/2006/relationships/slide" Target="/ppt/slides/slide33.xml"/><Relationship Id="R14207b1c515646e0" Type="http://schemas.openxmlformats.org/officeDocument/2006/relationships/slide" Target="/ppt/slides/slide36.xml"/><Relationship Id="R5399fde466bd40ec" Type="http://schemas.openxmlformats.org/officeDocument/2006/relationships/slide" Target="/ppt/slides/slide1.xml"/><Relationship Id="R2d9e0b4853c74e14" Type="http://schemas.openxmlformats.org/officeDocument/2006/relationships/slide" Target="/ppt/slides/slide22.xml"/><Relationship Id="Rc2b19d646aad4291" Type="http://schemas.openxmlformats.org/officeDocument/2006/relationships/slide" Target="/ppt/slides/slide6.xml"/><Relationship Id="R0b90bbc132294cd7" Type="http://schemas.openxmlformats.org/officeDocument/2006/relationships/slide" Target="/ppt/slides/slide12.xml"/><Relationship Id="R911ded39653f4825" Type="http://schemas.openxmlformats.org/officeDocument/2006/relationships/slide" Target="/ppt/slides/slide28.xml"/><Relationship Id="R530a06bf1f0745d4" Type="http://schemas.openxmlformats.org/officeDocument/2006/relationships/slide" Target="/ppt/slides/slide48.xml"/><Relationship Id="rId2" Type="http://schemas.openxmlformats.org/officeDocument/2006/relationships/customXml" Target="../customXml/item2.xml"/><Relationship Id="Rffe7eb2e1dcd4b0a" Type="http://schemas.openxmlformats.org/officeDocument/2006/relationships/slide" Target="/ppt/slides/slide18.xml"/><Relationship Id="R86db6bafe9f34ad0" Type="http://schemas.openxmlformats.org/officeDocument/2006/relationships/slide" Target="/ppt/slides/slide19.xml"/><Relationship Id="Rb0a5506885634b06" Type="http://schemas.openxmlformats.org/officeDocument/2006/relationships/slide" Target="/ppt/slides/slide23.xml"/><Relationship Id="R4bac4e581ad04b4c" Type="http://schemas.openxmlformats.org/officeDocument/2006/relationships/slide" Target="/ppt/slides/slide37.xml"/><Relationship Id="Rf7590f765a2649ed" Type="http://schemas.openxmlformats.org/officeDocument/2006/relationships/slide" Target="/ppt/slides/slide43.xml"/><Relationship Id="R0a4a7846a0cd4aac" Type="http://schemas.openxmlformats.org/officeDocument/2006/relationships/slide" Target="/ppt/slides/slide47.xml"/><Relationship Id="R77a56e5375c34e7a" Type="http://schemas.openxmlformats.org/officeDocument/2006/relationships/presProps" Target="/ppt/presProps.xml"/><Relationship Id="R807d04a561dc4570" Type="http://schemas.openxmlformats.org/officeDocument/2006/relationships/slide" Target="/ppt/slides/slide31.xml"/><Relationship Id="Re5eeae3b94ba4008" Type="http://schemas.openxmlformats.org/officeDocument/2006/relationships/slide" Target="/ppt/slides/slide39.xml"/><Relationship Id="Rd3a6ed37436543f2" Type="http://schemas.openxmlformats.org/officeDocument/2006/relationships/slide" Target="/ppt/slides/slide8.xml"/><Relationship Id="R72338cbf2c4142a5" Type="http://schemas.openxmlformats.org/officeDocument/2006/relationships/slide" Target="/ppt/slides/slide15.xml"/><Relationship Id="Reff2be746f0a4243" Type="http://schemas.openxmlformats.org/officeDocument/2006/relationships/slide" Target="/ppt/slides/slide21.xml"/><Relationship Id="R754146ec65ff4fb5" Type="http://schemas.openxmlformats.org/officeDocument/2006/relationships/slide" Target="/ppt/slides/slide35.xml"/><Relationship Id="R8928b1e9fb034194" Type="http://schemas.openxmlformats.org/officeDocument/2006/relationships/tableStyles" Target="/ppt/tableStyles.xml"/><Relationship Id="R3552816115374d17" Type="http://schemas.openxmlformats.org/officeDocument/2006/relationships/slide" Target="/ppt/slides/slide7.xml"/><Relationship Id="R44c5782ac9ff4d47" Type="http://schemas.openxmlformats.org/officeDocument/2006/relationships/slide" Target="/ppt/slides/slide13.xml"/><Relationship Id="R20906a66fa774048" Type="http://schemas.openxmlformats.org/officeDocument/2006/relationships/slide" Target="/ppt/slides/slide27.xml"/><Relationship Id="R1fc3387f3b5443fa" Type="http://schemas.openxmlformats.org/officeDocument/2006/relationships/slide" Target="/ppt/slides/slide42.xml"/><Relationship Id="R33738f9c9b554620" Type="http://schemas.openxmlformats.org/officeDocument/2006/relationships/slide" Target="/ppt/slides/slide45.xml"/><Relationship Id="Rbbce5890ed83408b" Type="http://schemas.openxmlformats.org/officeDocument/2006/relationships/slide" Target="/ppt/slides/slide46.xml"/><Relationship Id="R6f83bfaa27814545" Type="http://schemas.openxmlformats.org/officeDocument/2006/relationships/slideMaster" Target="/ppt/slideMasters/slideMaster1.xml"/><Relationship Id="R965b6db49aef4b8e" Type="http://schemas.openxmlformats.org/officeDocument/2006/relationships/notesMaster" Target="/ppt/notesMasters/notesMaster1.xml"/><Relationship Id="Rb702dd0a2825477e" Type="http://schemas.openxmlformats.org/officeDocument/2006/relationships/viewProps" Target="/ppt/viewProps.xml"/><Relationship Id="R8d8dca54aa234283" Type="http://schemas.openxmlformats.org/officeDocument/2006/relationships/slide" Target="/ppt/slides/slide9.xml"/><Relationship Id="Rf12b4e13b2a64175" Type="http://schemas.openxmlformats.org/officeDocument/2006/relationships/slide" Target="/ppt/slides/slide11.xml"/><Relationship Id="Re0c6d41f193a43dc" Type="http://schemas.openxmlformats.org/officeDocument/2006/relationships/slide" Target="/ppt/slides/slide14.xml"/><Relationship Id="Rfdf16d3e5e884246" Type="http://schemas.openxmlformats.org/officeDocument/2006/relationships/slide" Target="/ppt/slides/slide24.xml"/><Relationship Id="Rbf2f13bd019542b1" Type="http://schemas.openxmlformats.org/officeDocument/2006/relationships/slide" Target="/ppt/slides/slide30.xml"/><Relationship Id="R6a8ff7e4578c4141" Type="http://schemas.openxmlformats.org/officeDocument/2006/relationships/slide" Target="/ppt/slides/slide40.xml"/><Relationship Id="rId3" Type="http://schemas.openxmlformats.org/officeDocument/2006/relationships/customXml" Target="../customXml/item3.xml"/><Relationship Id="Re2931675ffbe4474" Type="http://schemas.openxmlformats.org/officeDocument/2006/relationships/slide" Target="/ppt/slides/slide2.xml"/><Relationship Id="R69eb074744224bae" Type="http://schemas.openxmlformats.org/officeDocument/2006/relationships/slide" Target="/ppt/slides/slide5.xml"/><Relationship Id="R4f1816f9f5f94e81" Type="http://schemas.openxmlformats.org/officeDocument/2006/relationships/slide" Target="/ppt/slides/slide26.xml"/><Relationship Id="R6277d388ba294638" Type="http://schemas.openxmlformats.org/officeDocument/2006/relationships/slide" Target="/ppt/slides/slide25.xml"/><Relationship Id="R43d8106160e84620" Type="http://schemas.openxmlformats.org/officeDocument/2006/relationships/slide" Target="/ppt/slides/slide41.xml"/><Relationship Id="Re0b110a69ea74259" Type="http://schemas.openxmlformats.org/officeDocument/2006/relationships/slide" Target="/ppt/slides/slide49.xml"/><Relationship Id="rId1" Type="http://schemas.openxmlformats.org/officeDocument/2006/relationships/customXml" Target="../customXml/item1.xml"/><Relationship Id="R86df2a611c894736" Type="http://schemas.openxmlformats.org/officeDocument/2006/relationships/slide" Target="/ppt/slides/slide4.xml"/><Relationship Id="R0aa8844b60a44e75" Type="http://schemas.openxmlformats.org/officeDocument/2006/relationships/slide" Target="/ppt/slides/slide10.xml"/><Relationship Id="Racf4a5d9b4244adb" Type="http://schemas.openxmlformats.org/officeDocument/2006/relationships/slide" Target="/ppt/slides/slide32.xml"/><Relationship Id="R1fe12726a6af465b" Type="http://schemas.openxmlformats.org/officeDocument/2006/relationships/slide" Target="/ppt/slides/slide34.xml"/><Relationship Id="R9b4b034d7c854ffd" Type="http://schemas.openxmlformats.org/officeDocument/2006/relationships/slide" Target="/ppt/slides/slide16.xml"/><Relationship Id="Rc512b4abf03c4b8e" Type="http://schemas.openxmlformats.org/officeDocument/2006/relationships/slide" Target="/ppt/slides/slide17.xml"/><Relationship Id="R40f6cdc36b784625" Type="http://schemas.openxmlformats.org/officeDocument/2006/relationships/slide" Target="/ppt/slides/slide38.xml"/><Relationship Id="R02add1358d5b47ce" Type="http://schemas.openxmlformats.org/officeDocument/2006/relationships/slide" Target="/ppt/slides/slide44.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09e14e1f1de240b9"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58ef7c7499ee4e99" /><Relationship Type="http://schemas.openxmlformats.org/officeDocument/2006/relationships/notesMaster" Target="/ppt/notesMasters/notesMaster1.xml" Id="R0ed72cb2feb8431d"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2eb636a510df4a4b" /><Relationship Type="http://schemas.openxmlformats.org/officeDocument/2006/relationships/notesMaster" Target="/ppt/notesMasters/notesMaster1.xml" Id="Rd46e230e7ed643b2"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3365d9c57dfb490f" /><Relationship Type="http://schemas.openxmlformats.org/officeDocument/2006/relationships/notesMaster" Target="/ppt/notesMasters/notesMaster1.xml" Id="Rca0a7981d1354c5a"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61312b6c5764d25" /><Relationship Type="http://schemas.openxmlformats.org/officeDocument/2006/relationships/notesMaster" Target="/ppt/notesMasters/notesMaster1.xml" Id="Rca70b28e6c894cd6"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cc37f96cbea84fd7" /><Relationship Type="http://schemas.openxmlformats.org/officeDocument/2006/relationships/notesMaster" Target="/ppt/notesMasters/notesMaster1.xml" Id="R72470d34e1a7435f"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50024cbf3dd84eaa" /><Relationship Type="http://schemas.openxmlformats.org/officeDocument/2006/relationships/notesMaster" Target="/ppt/notesMasters/notesMaster1.xml" Id="R5fc7f7e6a593445f"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7b0137d7dd544398" /><Relationship Type="http://schemas.openxmlformats.org/officeDocument/2006/relationships/notesMaster" Target="/ppt/notesMasters/notesMaster1.xml" Id="Rfc4ccc36d53c4a72"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bc8c2d5f4554475c" /><Relationship Type="http://schemas.openxmlformats.org/officeDocument/2006/relationships/notesMaster" Target="/ppt/notesMasters/notesMaster1.xml" Id="Rabfc50c6d2bd497a"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b22eea9379a5466f" /><Relationship Type="http://schemas.openxmlformats.org/officeDocument/2006/relationships/notesMaster" Target="/ppt/notesMasters/notesMaster1.xml" Id="R3da9f9a965cc459f"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71c2e12232474705" /><Relationship Type="http://schemas.openxmlformats.org/officeDocument/2006/relationships/notesMaster" Target="/ppt/notesMasters/notesMaster1.xml" Id="R9061e2019c2d4896"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25290bd0590147e6" /><Relationship Type="http://schemas.openxmlformats.org/officeDocument/2006/relationships/notesMaster" Target="/ppt/notesMasters/notesMaster1.xml" Id="Rfcdcd4d6e19f496e" /></Relationships>
</file>

<file path=ppt/notesSlides/_rels/notesSlide2.xml.rels>&#65279;<?xml version="1.0" encoding="utf-8"?><Relationships xmlns="http://schemas.openxmlformats.org/package/2006/relationships"><Relationship Type="http://schemas.openxmlformats.org/officeDocument/2006/relationships/slide" Target="/ppt/slides/slide2.xml" Id="R3b6caa4064f14e27" /><Relationship Type="http://schemas.openxmlformats.org/officeDocument/2006/relationships/notesMaster" Target="/ppt/notesMasters/notesMaster1.xml" Id="R25ff2330d93b4b8e"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e06cdca7689b4628" /><Relationship Type="http://schemas.openxmlformats.org/officeDocument/2006/relationships/notesMaster" Target="/ppt/notesMasters/notesMaster1.xml" Id="R57dd15ecf29147a1"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60f9d9ec3b5e4fbf" /><Relationship Type="http://schemas.openxmlformats.org/officeDocument/2006/relationships/notesMaster" Target="/ppt/notesMasters/notesMaster1.xml" Id="R0c03d59f54404115"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a62db034b7454ddc" /><Relationship Type="http://schemas.openxmlformats.org/officeDocument/2006/relationships/notesMaster" Target="/ppt/notesMasters/notesMaster1.xml" Id="R20ee3a0ae3864a04"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bc96e054a3ca4088" /><Relationship Type="http://schemas.openxmlformats.org/officeDocument/2006/relationships/notesMaster" Target="/ppt/notesMasters/notesMaster1.xml" Id="R8cb49515f50841d0"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df15c3c2d5074a37" /><Relationship Type="http://schemas.openxmlformats.org/officeDocument/2006/relationships/notesMaster" Target="/ppt/notesMasters/notesMaster1.xml" Id="R0ebd62523d4d457c"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d2e932be02d14316" /><Relationship Type="http://schemas.openxmlformats.org/officeDocument/2006/relationships/notesMaster" Target="/ppt/notesMasters/notesMaster1.xml" Id="R1dcc403762a941d1"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19b8ae3678ca4f31" /><Relationship Type="http://schemas.openxmlformats.org/officeDocument/2006/relationships/notesMaster" Target="/ppt/notesMasters/notesMaster1.xml" Id="Rb9b3da04c8f642bb"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fbec1f6a6fec4b07" /><Relationship Type="http://schemas.openxmlformats.org/officeDocument/2006/relationships/notesMaster" Target="/ppt/notesMasters/notesMaster1.xml" Id="R728470bbc26b48d1"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484a4436c22044dd" /><Relationship Type="http://schemas.openxmlformats.org/officeDocument/2006/relationships/notesMaster" Target="/ppt/notesMasters/notesMaster1.xml" Id="Rc4935ccf3e3c4b57"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8e501bcfc5164fc6" /><Relationship Type="http://schemas.openxmlformats.org/officeDocument/2006/relationships/notesMaster" Target="/ppt/notesMasters/notesMaster1.xml" Id="R63f6f06cd5f14f2d" /></Relationships>
</file>

<file path=ppt/notesSlides/_rels/notesSlide3.xml.rels>&#65279;<?xml version="1.0" encoding="utf-8"?><Relationships xmlns="http://schemas.openxmlformats.org/package/2006/relationships"><Relationship Type="http://schemas.openxmlformats.org/officeDocument/2006/relationships/slide" Target="/ppt/slides/slide3.xml" Id="R31ec7cfd870e4adf" /><Relationship Type="http://schemas.openxmlformats.org/officeDocument/2006/relationships/notesMaster" Target="/ppt/notesMasters/notesMaster1.xml" Id="R7de3371014c1409f"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0b6372a8f0e14c56" /><Relationship Type="http://schemas.openxmlformats.org/officeDocument/2006/relationships/notesMaster" Target="/ppt/notesMasters/notesMaster1.xml" Id="R1b679be0dc8f4d08"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c4fc5fbeb05f43f8" /><Relationship Type="http://schemas.openxmlformats.org/officeDocument/2006/relationships/notesMaster" Target="/ppt/notesMasters/notesMaster1.xml" Id="Rf3563c6216974adf"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796b96a523f74fad" /><Relationship Type="http://schemas.openxmlformats.org/officeDocument/2006/relationships/notesMaster" Target="/ppt/notesMasters/notesMaster1.xml" Id="R8731922509b94e42"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f7a09e448c2043b5" /><Relationship Type="http://schemas.openxmlformats.org/officeDocument/2006/relationships/notesMaster" Target="/ppt/notesMasters/notesMaster1.xml" Id="R741a4498efd24b77"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318b8b5a4d1042d2" /><Relationship Type="http://schemas.openxmlformats.org/officeDocument/2006/relationships/notesMaster" Target="/ppt/notesMasters/notesMaster1.xml" Id="R59323aced1dc4d0c"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9f94972e35164719" /><Relationship Type="http://schemas.openxmlformats.org/officeDocument/2006/relationships/notesMaster" Target="/ppt/notesMasters/notesMaster1.xml" Id="R408294721cd446fd"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6c43a0d1e2404f45" /><Relationship Type="http://schemas.openxmlformats.org/officeDocument/2006/relationships/notesMaster" Target="/ppt/notesMasters/notesMaster1.xml" Id="R93f9617f50b24a82"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9b9b258d92f14630" /><Relationship Type="http://schemas.openxmlformats.org/officeDocument/2006/relationships/notesMaster" Target="/ppt/notesMasters/notesMaster1.xml" Id="Rfeedc0c65628459f"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56e4182c76e74c57" /><Relationship Type="http://schemas.openxmlformats.org/officeDocument/2006/relationships/notesMaster" Target="/ppt/notesMasters/notesMaster1.xml" Id="Rdaa3382688a74861"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7dee1cee6e844fd7" /><Relationship Type="http://schemas.openxmlformats.org/officeDocument/2006/relationships/notesMaster" Target="/ppt/notesMasters/notesMaster1.xml" Id="R7c765c2033e54ed1" /></Relationships>
</file>

<file path=ppt/notesSlides/_rels/notesSlide4.xml.rels>&#65279;<?xml version="1.0" encoding="utf-8"?><Relationships xmlns="http://schemas.openxmlformats.org/package/2006/relationships"><Relationship Type="http://schemas.openxmlformats.org/officeDocument/2006/relationships/slide" Target="/ppt/slides/slide4.xml" Id="Rfb347069a18742fb" /><Relationship Type="http://schemas.openxmlformats.org/officeDocument/2006/relationships/notesMaster" Target="/ppt/notesMasters/notesMaster1.xml" Id="Rf68ffa100e074770"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633a65ea7b734953" /><Relationship Type="http://schemas.openxmlformats.org/officeDocument/2006/relationships/notesMaster" Target="/ppt/notesMasters/notesMaster1.xml" Id="Rbe48eada6658473e"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ba871873d2be479a" /><Relationship Type="http://schemas.openxmlformats.org/officeDocument/2006/relationships/notesMaster" Target="/ppt/notesMasters/notesMaster1.xml" Id="Rd8d1efe239f24fe5"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6a6c8debb08f4d81" /><Relationship Type="http://schemas.openxmlformats.org/officeDocument/2006/relationships/notesMaster" Target="/ppt/notesMasters/notesMaster1.xml" Id="R1ab3e5e76fa24b37"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daca71612281453b" /><Relationship Type="http://schemas.openxmlformats.org/officeDocument/2006/relationships/notesMaster" Target="/ppt/notesMasters/notesMaster1.xml" Id="Ra5f4571aa3ba4705"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d7135c49cc364020" /><Relationship Type="http://schemas.openxmlformats.org/officeDocument/2006/relationships/notesMaster" Target="/ppt/notesMasters/notesMaster1.xml" Id="R8c896c9fe44e4fb3"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880bb5f708ef45d5" /><Relationship Type="http://schemas.openxmlformats.org/officeDocument/2006/relationships/notesMaster" Target="/ppt/notesMasters/notesMaster1.xml" Id="Ra9fe1e6f5f044108"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3269fa0852e34d3e" /><Relationship Type="http://schemas.openxmlformats.org/officeDocument/2006/relationships/notesMaster" Target="/ppt/notesMasters/notesMaster1.xml" Id="Rb8fa6ab7c1cc4388"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28d5aeec895a48b2" /><Relationship Type="http://schemas.openxmlformats.org/officeDocument/2006/relationships/notesMaster" Target="/ppt/notesMasters/notesMaster1.xml" Id="R81aad3f267824a86"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64036456a66843c9" /><Relationship Type="http://schemas.openxmlformats.org/officeDocument/2006/relationships/notesMaster" Target="/ppt/notesMasters/notesMaster1.xml" Id="Rfb2879fa9fee47fd"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104e7c0143a743f4" /><Relationship Type="http://schemas.openxmlformats.org/officeDocument/2006/relationships/notesMaster" Target="/ppt/notesMasters/notesMaster1.xml" Id="R4696ad1a84da4001" /></Relationships>
</file>

<file path=ppt/notesSlides/_rels/notesSlide5.xml.rels>&#65279;<?xml version="1.0" encoding="utf-8"?><Relationships xmlns="http://schemas.openxmlformats.org/package/2006/relationships"><Relationship Type="http://schemas.openxmlformats.org/officeDocument/2006/relationships/slide" Target="/ppt/slides/slide5.xml" Id="R1130459bd9224cfd" /><Relationship Type="http://schemas.openxmlformats.org/officeDocument/2006/relationships/notesMaster" Target="/ppt/notesMasters/notesMaster1.xml" Id="R8773fd07ac4d4882" /></Relationships>
</file>

<file path=ppt/notesSlides/_rels/notesSlide6.xml.rels>&#65279;<?xml version="1.0" encoding="utf-8"?><Relationships xmlns="http://schemas.openxmlformats.org/package/2006/relationships"><Relationship Type="http://schemas.openxmlformats.org/officeDocument/2006/relationships/slide" Target="/ppt/slides/slide6.xml" Id="Rec1dba3b34f845f1" /><Relationship Type="http://schemas.openxmlformats.org/officeDocument/2006/relationships/notesMaster" Target="/ppt/notesMasters/notesMaster1.xml" Id="Rcbe5fcfdd8a14c33" /></Relationships>
</file>

<file path=ppt/notesSlides/_rels/notesSlide7.xml.rels>&#65279;<?xml version="1.0" encoding="utf-8"?><Relationships xmlns="http://schemas.openxmlformats.org/package/2006/relationships"><Relationship Type="http://schemas.openxmlformats.org/officeDocument/2006/relationships/slide" Target="/ppt/slides/slide7.xml" Id="R6a727f3cfa294238" /><Relationship Type="http://schemas.openxmlformats.org/officeDocument/2006/relationships/notesMaster" Target="/ppt/notesMasters/notesMaster1.xml" Id="Rdd5e66b6c7fb4864" /></Relationships>
</file>

<file path=ppt/notesSlides/_rels/notesSlide8.xml.rels>&#65279;<?xml version="1.0" encoding="utf-8"?><Relationships xmlns="http://schemas.openxmlformats.org/package/2006/relationships"><Relationship Type="http://schemas.openxmlformats.org/officeDocument/2006/relationships/slide" Target="/ppt/slides/slide8.xml" Id="R1e72b2fcc4534edc" /><Relationship Type="http://schemas.openxmlformats.org/officeDocument/2006/relationships/notesMaster" Target="/ppt/notesMasters/notesMaster1.xml" Id="Rdd7e57e354d74791" /></Relationships>
</file>

<file path=ppt/notesSlides/_rels/notesSlide9.xml.rels>&#65279;<?xml version="1.0" encoding="utf-8"?><Relationships xmlns="http://schemas.openxmlformats.org/package/2006/relationships"><Relationship Type="http://schemas.openxmlformats.org/officeDocument/2006/relationships/slide" Target="/ppt/slides/slide9.xml" Id="R2a645b2fd8c24df7" /><Relationship Type="http://schemas.openxmlformats.org/officeDocument/2006/relationships/notesMaster" Target="/ppt/notesMasters/notesMaster1.xml" Id="Ra0a55434fc6d419a"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4538832d5884349" /><Relationship Type="http://schemas.openxmlformats.org/officeDocument/2006/relationships/image" Target="/ppt/media/image.png" Id="Rfd513ae9dc3242b1" /><Relationship Type="http://schemas.openxmlformats.org/officeDocument/2006/relationships/image" Target="/ppt/media/image2.png" Id="R4d70e86a79d04bf2" /><Relationship Type="http://schemas.openxmlformats.org/officeDocument/2006/relationships/image" Target="/ppt/media/image3.png" Id="R049e9e63e77f48b7" /><Relationship Type="http://schemas.openxmlformats.org/officeDocument/2006/relationships/image" Target="/ppt/media/image4.png" Id="R06e45f1ef4ec4fb0" /><Relationship Type="http://schemas.openxmlformats.org/officeDocument/2006/relationships/image" Target="/ppt/media/image5.png" Id="Ra0280d7c25774913" /><Relationship Type="http://schemas.openxmlformats.org/officeDocument/2006/relationships/image" Target="/ppt/media/image.jpeg" Id="Rfb9db45767554d6f" /><Relationship Type="http://schemas.openxmlformats.org/officeDocument/2006/relationships/image" Target="/ppt/media/image2.jpeg" Id="Re1309600166b4716" /><Relationship Type="http://schemas.openxmlformats.org/officeDocument/2006/relationships/image" Target="/ppt/media/image3.jpeg" Id="R4ef2a341407a4e1c" /><Relationship Type="http://schemas.openxmlformats.org/officeDocument/2006/relationships/image" Target="/ppt/media/image4.jpeg" Id="Re4bafc6dba4d4898" /><Relationship Type="http://schemas.openxmlformats.org/officeDocument/2006/relationships/image" Target="/ppt/media/image6.png" Id="R15d0f34683a84373" /><Relationship Type="http://schemas.openxmlformats.org/officeDocument/2006/relationships/image" Target="/ppt/media/image7.png" Id="R999a185cf59b4bab" /><Relationship Type="http://schemas.openxmlformats.org/officeDocument/2006/relationships/image" Target="/ppt/media/image.tiff" Id="R5a5e19bd1faa4e0b"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7b32e8c681f24596" /><Relationship Type="http://schemas.openxmlformats.org/officeDocument/2006/relationships/image" Target="/ppt/media/image.png" Id="R5d9d493b2f79406b" /><Relationship Type="http://schemas.openxmlformats.org/officeDocument/2006/relationships/image" Target="/ppt/media/image2.png" Id="Rf8fb82cc621f4497" /><Relationship Type="http://schemas.openxmlformats.org/officeDocument/2006/relationships/image" Target="/ppt/media/image3.png" Id="R48216f15189b42b8" /><Relationship Type="http://schemas.openxmlformats.org/officeDocument/2006/relationships/image" Target="/ppt/media/image4.png" Id="R710cfba93fb04be8" /><Relationship Type="http://schemas.openxmlformats.org/officeDocument/2006/relationships/image" Target="/ppt/media/image5.png" Id="R4626b85d9c3b43c9" /><Relationship Type="http://schemas.openxmlformats.org/officeDocument/2006/relationships/image" Target="/ppt/media/image.jpeg" Id="R3fbf4d96c2304a7d" /><Relationship Type="http://schemas.openxmlformats.org/officeDocument/2006/relationships/image" Target="/ppt/media/image2.jpeg" Id="R86c5789e11ae499b" /><Relationship Type="http://schemas.openxmlformats.org/officeDocument/2006/relationships/image" Target="/ppt/media/image3.jpeg" Id="Rf46f9c6712c2408c" /><Relationship Type="http://schemas.openxmlformats.org/officeDocument/2006/relationships/image" Target="/ppt/media/image4.jpeg" Id="Rfb570c7b4fa94acd" /><Relationship Type="http://schemas.openxmlformats.org/officeDocument/2006/relationships/image" Target="/ppt/media/image6.png" Id="Rec71a3cfa27a404a" /><Relationship Type="http://schemas.openxmlformats.org/officeDocument/2006/relationships/image" Target="/ppt/media/image7.png" Id="R2e20b33e13704152" /><Relationship Type="http://schemas.openxmlformats.org/officeDocument/2006/relationships/image" Target="/ppt/media/image.tiff" Id="R1c1cb661a2bb4808"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0cd19ae204e84515" /><Relationship Type="http://schemas.openxmlformats.org/officeDocument/2006/relationships/image" Target="/ppt/media/image3.png" Id="R1fb6d8dff3e44882" /><Relationship Type="http://schemas.openxmlformats.org/officeDocument/2006/relationships/image" Target="/ppt/media/image4.png" Id="R4d0cc6282b5c478d" /><Relationship Type="http://schemas.openxmlformats.org/officeDocument/2006/relationships/image" Target="/ppt/media/image8.png" Id="R64ad828763114546" /><Relationship Type="http://schemas.openxmlformats.org/officeDocument/2006/relationships/image" Target="/ppt/media/image5.png" Id="R4eb9dbfdf7314e3a" /><Relationship Type="http://schemas.openxmlformats.org/officeDocument/2006/relationships/image" Target="/ppt/media/image.jpeg" Id="Ra9c8d4f4c36948d7" /><Relationship Type="http://schemas.openxmlformats.org/officeDocument/2006/relationships/image" Target="/ppt/media/image2.jpeg" Id="Reae639ef71644ac3" /><Relationship Type="http://schemas.openxmlformats.org/officeDocument/2006/relationships/image" Target="/ppt/media/image3.jpeg" Id="R286b95eb6d6e42e8" /><Relationship Type="http://schemas.openxmlformats.org/officeDocument/2006/relationships/image" Target="/ppt/media/image4.jpeg" Id="R9e7e6be8f4414891" /><Relationship Type="http://schemas.openxmlformats.org/officeDocument/2006/relationships/image" Target="/ppt/media/image6.png" Id="R602074541bd949fc" /><Relationship Type="http://schemas.openxmlformats.org/officeDocument/2006/relationships/image" Target="/ppt/media/image7.png" Id="R5000ff76910c498e" /><Relationship Type="http://schemas.openxmlformats.org/officeDocument/2006/relationships/image" Target="/ppt/media/image.tiff" Id="R7f867f74d20941a7"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5093b96bff434c65"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6cbe692aad8947fb"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2baeeacfe5104b26" /><Relationship Type="http://schemas.openxmlformats.org/officeDocument/2006/relationships/image" Target="/ppt/media/image5.jpeg" Id="R43b0dd5bc91b4c15"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035c5a1446704fd4"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7758c572c049458d"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546524cf3d364447" /><Relationship Type="http://schemas.openxmlformats.org/officeDocument/2006/relationships/image" Target="/ppt/media/image9.png" Id="R6ee976c1eb8c40c7" /><Relationship Type="http://schemas.openxmlformats.org/officeDocument/2006/relationships/image" Target="/ppt/media/image3.png" Id="R1dc004ac2a7b4cfc"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1ec6700d9eef4ada" /><Relationship Type="http://schemas.openxmlformats.org/officeDocument/2006/relationships/image" Target="/ppt/media/image3.png" Id="R3c08b7a1f82f4550"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fd513ae9dc3242b1"/>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4d70e86a79d04bf2"/>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049e9e63e77f48b7"/>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06e45f1ef4ec4fb0"/>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a0280d7c25774913"/>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fb9db45767554d6f"/>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e1309600166b4716"/>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4ef2a341407a4e1c"/>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e4bafc6dba4d4898"/>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15d0f34683a84373"/>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999a185cf59b4bab"/>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5a5e19bd1faa4e0b"/>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5d9d493b2f79406b"/>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f8fb82cc621f4497"/>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48216f15189b42b8"/>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710cfba93fb04be8"/>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4626b85d9c3b43c9"/>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3fbf4d96c2304a7d"/>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86c5789e11ae499b"/>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f46f9c6712c2408c"/>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fb570c7b4fa94acd"/>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ec71a3cfa27a404a"/>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2e20b33e13704152"/>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1c1cb661a2bb4808"/>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1fb6d8dff3e44882"/>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4d0cc6282b5c478d"/>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64ad828763114546"/>
          <a:srcRect xmlns:a="http://schemas.openxmlformats.org/drawingml/2006/main" l="38862" t="85374" r="24854" b="3187"/>
          <a:stretch xmlns:a="http://schemas.openxmlformats.org/drawingml/2006/main"/>
        </p:blipFill>
        <p:spPr>
          <a:xfrm xmlns:a="http://schemas.openxmlformats.org/drawingml/2006/main">
            <a:off x="5074920" y="2916933"/>
            <a:ext cx="3786276" cy="671496"/>
          </a:xfrm>
          <a:prstGeom xmlns:a="http://schemas.openxmlformats.org/drawingml/2006/main" prst="rect">
            <a:avLst/>
          </a:prstGeom>
          <a:ln xmlns:a="http://schemas.openxmlformats.org/drawingml/2006/main">
            <a:noFill/>
          </a:ln>
        </p:spPr>
      </p:pic>
      <p:pic>
        <p:nvPicPr>
          <p:cNvPr id="4"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4eb9dbfdf7314e3a"/>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5"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a9c8d4f4c36948d7"/>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6"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eae639ef71644ac3"/>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7"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286b95eb6d6e42e8"/>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8"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9e7e6be8f4414891"/>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9" name="Obraz 2"/>
          <p:cNvPicPr>
            <a:picLocks xmlns:a="http://schemas.openxmlformats.org/drawingml/2006/main" noChangeAspect="1"/>
          </p:cNvPicPr>
          <p:nvPr/>
        </p:nvPicPr>
        <p:blipFill>
          <a:blip xmlns:r="http://schemas.openxmlformats.org/officeDocument/2006/relationships" xmlns:a="http://schemas.openxmlformats.org/drawingml/2006/main" r:embed="R602074541bd949fc"/>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10" name="Obraz 4"/>
          <p:cNvPicPr>
            <a:picLocks xmlns:a="http://schemas.openxmlformats.org/drawingml/2006/main" noChangeAspect="1"/>
          </p:cNvPicPr>
          <p:nvPr/>
        </p:nvPicPr>
        <p:blipFill>
          <a:blip xmlns:r="http://schemas.openxmlformats.org/officeDocument/2006/relationships" xmlns:a="http://schemas.openxmlformats.org/drawingml/2006/main" r:embed="R5000ff76910c498e"/>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1" name="Obraz 1"/>
          <p:cNvPicPr>
            <a:picLocks xmlns:a="http://schemas.openxmlformats.org/drawingml/2006/main" noChangeAspect="1"/>
          </p:cNvPicPr>
          <p:nvPr/>
        </p:nvPicPr>
        <p:blipFill>
          <a:blip xmlns:r="http://schemas.openxmlformats.org/officeDocument/2006/relationships" xmlns:a="http://schemas.openxmlformats.org/drawingml/2006/main" r:embed="R7f867f74d20941a7"/>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Co-f</a:t>
            </a:r>
            <a:r>
              <a:rPr sz="1400" b="0" i="0" u="none" cap="none">
                <a:ln>
                  <a:noFill/>
                </a:ln>
                <a:solidFill>
                  <a:srgbClr val="00518E"/>
                </a:solidFill>
                <a:latin typeface="+mn-lt"/>
                <a:ea typeface="+mn-lt"/>
                <a:cs typeface="+mn-lt"/>
              </a:rPr>
              <a:t>unded</a:t>
            </a:r>
            <a:r>
              <a:rPr sz="1400" b="0" i="0" u="none" cap="none">
                <a:ln>
                  <a:noFill/>
                </a:ln>
                <a:solidFill>
                  <a:srgbClr val="00518E"/>
                </a:solidFill>
                <a:latin typeface="+mn-lt"/>
                <a:ea typeface="+mn-lt"/>
                <a:cs typeface="+mn-lt"/>
              </a:rPr>
              <a:t> by the European Union. Views and opinions expressed are</a:t>
            </a:r>
            <a:r>
              <a:rPr sz="1400" b="0" i="0" u="none" cap="none">
                <a:ln>
                  <a:noFill/>
                </a:ln>
                <a:solidFill>
                  <a:srgbClr val="00518E"/>
                </a:solidFill>
                <a:latin typeface="+mn-lt"/>
                <a:ea typeface="+mn-lt"/>
                <a:cs typeface="+mn-lt"/>
              </a:rPr>
              <a:t>, </a:t>
            </a:r>
            <a:r>
              <a:rPr sz="1400" b="0" i="0" u="none" cap="none">
                <a:ln>
                  <a:noFill/>
                </a:ln>
                <a:solidFill>
                  <a:srgbClr val="00518E"/>
                </a:solidFill>
                <a:latin typeface="+mn-lt"/>
                <a:ea typeface="+mn-lt"/>
                <a:cs typeface="+mn-lt"/>
              </a:rPr>
              <a:t>however</a:t>
            </a:r>
            <a:r>
              <a:rPr sz="1400" b="0" i="0" u="none" cap="none">
                <a:ln>
                  <a:noFill/>
                </a:ln>
                <a:solidFill>
                  <a:srgbClr val="00518E"/>
                </a:solidFill>
                <a:latin typeface="+mn-lt"/>
                <a:ea typeface="+mn-lt"/>
                <a:cs typeface="+mn-lt"/>
              </a:rPr>
              <a:t>,</a:t>
            </a:r>
            <a:r>
              <a:rPr sz="1400" b="0" i="0" u="none" cap="none">
                <a:ln>
                  <a:noFill/>
                </a:ln>
                <a:solidFill>
                  <a:srgbClr val="00518E"/>
                </a:solidFill>
                <a:latin typeface="+mn-lt"/>
                <a:ea typeface="+mn-lt"/>
                <a:cs typeface="+mn-lt"/>
              </a:rPr>
              <a:t>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E105ADC3-026F-42D7-BE59-FC1F1F71104A}"/>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BCCC168E-ED9F-427E-8B8C-8A88B688D69F}"/>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43b0dd5bc91b4c15"/>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6ee976c1eb8c40c7"/>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1dc004ac2a7b4cfc"/>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3c08b7a1f82f4550"/>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d52a9f3fa7704af1" /><Relationship Type="http://schemas.openxmlformats.org/officeDocument/2006/relationships/slideLayout" Target="/ppt/slideLayouts/slideLayout1.xml" Id="Ra6506aba70d44aa3" /><Relationship Type="http://schemas.openxmlformats.org/officeDocument/2006/relationships/slideLayout" Target="/ppt/slideLayouts/slideLayout2.xml" Id="R602b3084a4304046" /><Relationship Type="http://schemas.openxmlformats.org/officeDocument/2006/relationships/slideLayout" Target="/ppt/slideLayouts/slideLayout3.xml" Id="R183ae7bc353745d5" /><Relationship Type="http://schemas.openxmlformats.org/officeDocument/2006/relationships/slideLayout" Target="/ppt/slideLayouts/slideLayout4.xml" Id="Rb837685d078c4e30" /><Relationship Type="http://schemas.openxmlformats.org/officeDocument/2006/relationships/slideLayout" Target="/ppt/slideLayouts/slideLayout5.xml" Id="R1201dc20e9674b57" /><Relationship Type="http://schemas.openxmlformats.org/officeDocument/2006/relationships/slideLayout" Target="/ppt/slideLayouts/slideLayout6.xml" Id="R941b06e423064b98" /><Relationship Type="http://schemas.openxmlformats.org/officeDocument/2006/relationships/slideLayout" Target="/ppt/slideLayouts/slideLayout7.xml" Id="R1059e9858ddf4fc5" /><Relationship Type="http://schemas.openxmlformats.org/officeDocument/2006/relationships/slideLayout" Target="/ppt/slideLayouts/slideLayout8.xml" Id="R44203e0c6afb4665" /><Relationship Type="http://schemas.openxmlformats.org/officeDocument/2006/relationships/slideLayout" Target="/ppt/slideLayouts/slideLayout9.xml" Id="R938c60df5668430f" /><Relationship Type="http://schemas.openxmlformats.org/officeDocument/2006/relationships/slideLayout" Target="/ppt/slideLayouts/slideLayout10.xml" Id="Re0001e145fe84df4"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BBAEE875-7B18-4F3F-B2CE-CE0B1B330D85}"/>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EA505B0F-4FFF-4C1E-86A0-0C2FE0160F3F}"/>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031280CB-6010-445C-AE45-455E0E616E5B}"/>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a6506aba70d44aa3"/>
    <p:sldLayoutId xmlns:r="http://schemas.openxmlformats.org/officeDocument/2006/relationships" id="2147483650" r:id="R602b3084a4304046"/>
    <p:sldLayoutId xmlns:r="http://schemas.openxmlformats.org/officeDocument/2006/relationships" id="2147483651" r:id="R183ae7bc353745d5"/>
    <p:sldLayoutId xmlns:r="http://schemas.openxmlformats.org/officeDocument/2006/relationships" id="2147483652" r:id="Rb837685d078c4e30"/>
    <p:sldLayoutId xmlns:r="http://schemas.openxmlformats.org/officeDocument/2006/relationships" id="2147483653" r:id="R1201dc20e9674b57"/>
    <p:sldLayoutId xmlns:r="http://schemas.openxmlformats.org/officeDocument/2006/relationships" id="2147483654" r:id="R941b06e423064b98"/>
    <p:sldLayoutId xmlns:r="http://schemas.openxmlformats.org/officeDocument/2006/relationships" id="2147483655" r:id="R1059e9858ddf4fc5"/>
    <p:sldLayoutId xmlns:r="http://schemas.openxmlformats.org/officeDocument/2006/relationships" id="2147483656" r:id="R44203e0c6afb4665"/>
    <p:sldLayoutId xmlns:r="http://schemas.openxmlformats.org/officeDocument/2006/relationships" id="2147483657" r:id="R938c60df5668430f"/>
    <p:sldLayoutId xmlns:r="http://schemas.openxmlformats.org/officeDocument/2006/relationships" id="2147483658" r:id="Re0001e145fe84df4"/>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4c88476d523b4590" /><Relationship Type="http://schemas.openxmlformats.org/officeDocument/2006/relationships/notesSlide" Target="/ppt/notesSlides/notesSlide1.xml" Id="Rd28e953360a54516" /></Relationships>
</file>

<file path=ppt/slides/_rels/slide10.xml.rels>&#65279;<?xml version="1.0" encoding="utf-8"?><Relationships xmlns="http://schemas.openxmlformats.org/package/2006/relationships"><Relationship Type="http://schemas.openxmlformats.org/officeDocument/2006/relationships/slideLayout" Target="/ppt/slideLayouts/slideLayout3.xml" Id="R9af98986787b48e6" /><Relationship Type="http://schemas.openxmlformats.org/officeDocument/2006/relationships/image" Target="/ppt/media/image12.png" Id="R6d41336f61084f96" /><Relationship Type="http://schemas.openxmlformats.org/officeDocument/2006/relationships/image" Target="/ppt/media/image13.png" Id="R3dbd8a3993d144a7" /><Relationship Type="http://schemas.openxmlformats.org/officeDocument/2006/relationships/notesSlide" Target="/ppt/notesSlides/notesSlide10.xml" Id="R2847ce18dfef40f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3.xml" Id="Rebc9cb7946d34be5" /><Relationship Type="http://schemas.openxmlformats.org/officeDocument/2006/relationships/notesSlide" Target="/ppt/notesSlides/notesSlide11.xml" Id="Rc20f3e7c9f1b466c" /></Relationships>
</file>

<file path=ppt/slides/_rels/slide12.xml.rels>&#65279;<?xml version="1.0" encoding="utf-8"?><Relationships xmlns="http://schemas.openxmlformats.org/package/2006/relationships"><Relationship Type="http://schemas.openxmlformats.org/officeDocument/2006/relationships/slideLayout" Target="/ppt/slideLayouts/slideLayout3.xml" Id="R2767047606eb47b1" /><Relationship Type="http://schemas.openxmlformats.org/officeDocument/2006/relationships/notesSlide" Target="/ppt/notesSlides/notesSlide12.xml" Id="Rd2f55a6e882940fe" /></Relationships>
</file>

<file path=ppt/slides/_rels/slide13.xml.rels>&#65279;<?xml version="1.0" encoding="utf-8"?><Relationships xmlns="http://schemas.openxmlformats.org/package/2006/relationships"><Relationship Type="http://schemas.openxmlformats.org/officeDocument/2006/relationships/slideLayout" Target="/ppt/slideLayouts/slideLayout3.xml" Id="R508e5afd48e34687" /><Relationship Type="http://schemas.openxmlformats.org/officeDocument/2006/relationships/image" Target="/ppt/media/image9.jpeg" Id="R40d9b8898a3946dc" /><Relationship Type="http://schemas.openxmlformats.org/officeDocument/2006/relationships/notesSlide" Target="/ppt/notesSlides/notesSlide13.xml" Id="R0e070f7f3a844d7e" /></Relationships>
</file>

<file path=ppt/slides/_rels/slide14.xml.rels>&#65279;<?xml version="1.0" encoding="utf-8"?><Relationships xmlns="http://schemas.openxmlformats.org/package/2006/relationships"><Relationship Type="http://schemas.openxmlformats.org/officeDocument/2006/relationships/slideLayout" Target="/ppt/slideLayouts/slideLayout3.xml" Id="R7617c7e05e7840d9" /><Relationship Type="http://schemas.openxmlformats.org/officeDocument/2006/relationships/notesSlide" Target="/ppt/notesSlides/notesSlide14.xml" Id="Rb882042c589c4290" /></Relationships>
</file>

<file path=ppt/slides/_rels/slide15.xml.rels>&#65279;<?xml version="1.0" encoding="utf-8"?><Relationships xmlns="http://schemas.openxmlformats.org/package/2006/relationships"><Relationship Type="http://schemas.openxmlformats.org/officeDocument/2006/relationships/slideLayout" Target="/ppt/slideLayouts/slideLayout3.xml" Id="R8fdc9b9318ea471b" /><Relationship Type="http://schemas.openxmlformats.org/officeDocument/2006/relationships/notesSlide" Target="/ppt/notesSlides/notesSlide15.xml" Id="Rd95521c5e5714107" /></Relationships>
</file>

<file path=ppt/slides/_rels/slide16.xml.rels>&#65279;<?xml version="1.0" encoding="utf-8"?><Relationships xmlns="http://schemas.openxmlformats.org/package/2006/relationships"><Relationship Type="http://schemas.openxmlformats.org/officeDocument/2006/relationships/slideLayout" Target="/ppt/slideLayouts/slideLayout3.xml" Id="R0204909fd45a4ece" /><Relationship Type="http://schemas.openxmlformats.org/officeDocument/2006/relationships/notesSlide" Target="/ppt/notesSlides/notesSlide16.xml" Id="Rcd9cf70b28ae4946" /></Relationships>
</file>

<file path=ppt/slides/_rels/slide17.xml.rels>&#65279;<?xml version="1.0" encoding="utf-8"?><Relationships xmlns="http://schemas.openxmlformats.org/package/2006/relationships"><Relationship Type="http://schemas.openxmlformats.org/officeDocument/2006/relationships/slideLayout" Target="/ppt/slideLayouts/slideLayout3.xml" Id="Rd9d9c10acef44af7" /><Relationship Type="http://schemas.openxmlformats.org/officeDocument/2006/relationships/notesSlide" Target="/ppt/notesSlides/notesSlide17.xml" Id="R2d92cffe0ff74c1b" /></Relationships>
</file>

<file path=ppt/slides/_rels/slide18.xml.rels>&#65279;<?xml version="1.0" encoding="utf-8"?><Relationships xmlns="http://schemas.openxmlformats.org/package/2006/relationships"><Relationship Type="http://schemas.openxmlformats.org/officeDocument/2006/relationships/slideLayout" Target="/ppt/slideLayouts/slideLayout3.xml" Id="Rbde70fca65534327" /><Relationship Type="http://schemas.openxmlformats.org/officeDocument/2006/relationships/notesSlide" Target="/ppt/notesSlides/notesSlide18.xml" Id="R4f0e3ace62af4c36" /></Relationships>
</file>

<file path=ppt/slides/_rels/slide19.xml.rels>&#65279;<?xml version="1.0" encoding="utf-8"?><Relationships xmlns="http://schemas.openxmlformats.org/package/2006/relationships"><Relationship Type="http://schemas.openxmlformats.org/officeDocument/2006/relationships/slideLayout" Target="/ppt/slideLayouts/slideLayout3.xml" Id="R984676e46dcc4f69" /><Relationship Type="http://schemas.openxmlformats.org/officeDocument/2006/relationships/notesSlide" Target="/ppt/notesSlides/notesSlide19.xml" Id="Re616e308d7ba468e"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35863f3ed4d94e2f" /><Relationship Type="http://schemas.openxmlformats.org/officeDocument/2006/relationships/notesSlide" Target="/ppt/notesSlides/notesSlide2.xml" Id="Rc0f5184ab2b44fb1" /></Relationships>
</file>

<file path=ppt/slides/_rels/slide20.xml.rels>&#65279;<?xml version="1.0" encoding="utf-8"?><Relationships xmlns="http://schemas.openxmlformats.org/package/2006/relationships"><Relationship Type="http://schemas.openxmlformats.org/officeDocument/2006/relationships/slideLayout" Target="/ppt/slideLayouts/slideLayout3.xml" Id="R97494c25b1784251" /><Relationship Type="http://schemas.openxmlformats.org/officeDocument/2006/relationships/notesSlide" Target="/ppt/notesSlides/notesSlide20.xml" Id="Rbe60f18dbb09478f" /></Relationships>
</file>

<file path=ppt/slides/_rels/slide21.xml.rels>&#65279;<?xml version="1.0" encoding="utf-8"?><Relationships xmlns="http://schemas.openxmlformats.org/package/2006/relationships"><Relationship Type="http://schemas.openxmlformats.org/officeDocument/2006/relationships/slideLayout" Target="/ppt/slideLayouts/slideLayout3.xml" Id="R4a3e7bf848864081" /><Relationship Type="http://schemas.openxmlformats.org/officeDocument/2006/relationships/image" Target="/ppt/media/image14.png" Id="R1b39313b7953440f" /><Relationship Type="http://schemas.openxmlformats.org/officeDocument/2006/relationships/notesSlide" Target="/ppt/notesSlides/notesSlide21.xml" Id="Rb20c334f62534bc9" /></Relationships>
</file>

<file path=ppt/slides/_rels/slide22.xml.rels>&#65279;<?xml version="1.0" encoding="utf-8"?><Relationships xmlns="http://schemas.openxmlformats.org/package/2006/relationships"><Relationship Type="http://schemas.openxmlformats.org/officeDocument/2006/relationships/slideLayout" Target="/ppt/slideLayouts/slideLayout3.xml" Id="Rede3b2f6184b4a1e" /><Relationship Type="http://schemas.openxmlformats.org/officeDocument/2006/relationships/image" Target="/ppt/media/image15.png" Id="R696fff30df1e4960" /><Relationship Type="http://schemas.openxmlformats.org/officeDocument/2006/relationships/notesSlide" Target="/ppt/notesSlides/notesSlide22.xml" Id="Ra5fd012b117f46a2" /></Relationships>
</file>

<file path=ppt/slides/_rels/slide23.xml.rels>&#65279;<?xml version="1.0" encoding="utf-8"?><Relationships xmlns="http://schemas.openxmlformats.org/package/2006/relationships"><Relationship Type="http://schemas.openxmlformats.org/officeDocument/2006/relationships/slideLayout" Target="/ppt/slideLayouts/slideLayout3.xml" Id="Rbcef9c7b6c014afd" /><Relationship Type="http://schemas.openxmlformats.org/officeDocument/2006/relationships/notesSlide" Target="/ppt/notesSlides/notesSlide23.xml" Id="R03a12e9f82e6425e" /></Relationships>
</file>

<file path=ppt/slides/_rels/slide24.xml.rels>&#65279;<?xml version="1.0" encoding="utf-8"?><Relationships xmlns="http://schemas.openxmlformats.org/package/2006/relationships"><Relationship Type="http://schemas.openxmlformats.org/officeDocument/2006/relationships/slideLayout" Target="/ppt/slideLayouts/slideLayout3.xml" Id="Rc089c89181544bd7" /><Relationship Type="http://schemas.openxmlformats.org/officeDocument/2006/relationships/notesSlide" Target="/ppt/notesSlides/notesSlide24.xml" Id="Rfda389670c644fc9" /></Relationships>
</file>

<file path=ppt/slides/_rels/slide25.xml.rels>&#65279;<?xml version="1.0" encoding="utf-8"?><Relationships xmlns="http://schemas.openxmlformats.org/package/2006/relationships"><Relationship Type="http://schemas.openxmlformats.org/officeDocument/2006/relationships/slideLayout" Target="/ppt/slideLayouts/slideLayout3.xml" Id="Rd2e72725c98f4d2e" /><Relationship Type="http://schemas.openxmlformats.org/officeDocument/2006/relationships/notesSlide" Target="/ppt/notesSlides/notesSlide25.xml" Id="R31736219bca44980" /></Relationships>
</file>

<file path=ppt/slides/_rels/slide26.xml.rels>&#65279;<?xml version="1.0" encoding="utf-8"?><Relationships xmlns="http://schemas.openxmlformats.org/package/2006/relationships"><Relationship Type="http://schemas.openxmlformats.org/officeDocument/2006/relationships/slideLayout" Target="/ppt/slideLayouts/slideLayout3.xml" Id="R63cd8817233f4161" /><Relationship Type="http://schemas.openxmlformats.org/officeDocument/2006/relationships/notesSlide" Target="/ppt/notesSlides/notesSlide26.xml" Id="R9c58e4b85d9042a0" /></Relationships>
</file>

<file path=ppt/slides/_rels/slide27.xml.rels>&#65279;<?xml version="1.0" encoding="utf-8"?><Relationships xmlns="http://schemas.openxmlformats.org/package/2006/relationships"><Relationship Type="http://schemas.openxmlformats.org/officeDocument/2006/relationships/slideLayout" Target="/ppt/slideLayouts/slideLayout3.xml" Id="Rcf40c7012c374ab3" /><Relationship Type="http://schemas.openxmlformats.org/officeDocument/2006/relationships/notesSlide" Target="/ppt/notesSlides/notesSlide27.xml" Id="R53f5e8a1896d4c46" /></Relationships>
</file>

<file path=ppt/slides/_rels/slide28.xml.rels>&#65279;<?xml version="1.0" encoding="utf-8"?><Relationships xmlns="http://schemas.openxmlformats.org/package/2006/relationships"><Relationship Type="http://schemas.openxmlformats.org/officeDocument/2006/relationships/slideLayout" Target="/ppt/slideLayouts/slideLayout3.xml" Id="R8a6deb67b1734a8e" /><Relationship Type="http://schemas.openxmlformats.org/officeDocument/2006/relationships/notesSlide" Target="/ppt/notesSlides/notesSlide28.xml" Id="R3b85c5293b114711" /></Relationships>
</file>

<file path=ppt/slides/_rels/slide29.xml.rels>&#65279;<?xml version="1.0" encoding="utf-8"?><Relationships xmlns="http://schemas.openxmlformats.org/package/2006/relationships"><Relationship Type="http://schemas.openxmlformats.org/officeDocument/2006/relationships/slideLayout" Target="/ppt/slideLayouts/slideLayout3.xml" Id="R3bdd8d6c1c3a49b7" /><Relationship Type="http://schemas.openxmlformats.org/officeDocument/2006/relationships/notesSlide" Target="/ppt/notesSlides/notesSlide29.xml" Id="R1e59acb56f5f4f72"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aefda6b6d1d848c8" /><Relationship Type="http://schemas.openxmlformats.org/officeDocument/2006/relationships/notesSlide" Target="/ppt/notesSlides/notesSlide3.xml" Id="R7ba4cbc48c7c4f00" /></Relationships>
</file>

<file path=ppt/slides/_rels/slide30.xml.rels>&#65279;<?xml version="1.0" encoding="utf-8"?><Relationships xmlns="http://schemas.openxmlformats.org/package/2006/relationships"><Relationship Type="http://schemas.openxmlformats.org/officeDocument/2006/relationships/slideLayout" Target="/ppt/slideLayouts/slideLayout3.xml" Id="R0337190592284c9a" /><Relationship Type="http://schemas.openxmlformats.org/officeDocument/2006/relationships/image" Target="/ppt/media/image16.png" Id="Rcd153a0b85b54c41" /><Relationship Type="http://schemas.openxmlformats.org/officeDocument/2006/relationships/image" Target="/ppt/media/image17.png" Id="R4921f82d030f413d" /><Relationship Type="http://schemas.openxmlformats.org/officeDocument/2006/relationships/notesSlide" Target="/ppt/notesSlides/notesSlide30.xml" Id="R15a59825e0de437c" /></Relationships>
</file>

<file path=ppt/slides/_rels/slide31.xml.rels>&#65279;<?xml version="1.0" encoding="utf-8"?><Relationships xmlns="http://schemas.openxmlformats.org/package/2006/relationships"><Relationship Type="http://schemas.openxmlformats.org/officeDocument/2006/relationships/slideLayout" Target="/ppt/slideLayouts/slideLayout3.xml" Id="Rcc31d1f77afb4909" /><Relationship Type="http://schemas.openxmlformats.org/officeDocument/2006/relationships/image" Target="/ppt/media/image18.png" Id="R62b2656ea9cf4cff" /><Relationship Type="http://schemas.openxmlformats.org/officeDocument/2006/relationships/notesSlide" Target="/ppt/notesSlides/notesSlide31.xml" Id="R40069afd7acc401f" /></Relationships>
</file>

<file path=ppt/slides/_rels/slide32.xml.rels>&#65279;<?xml version="1.0" encoding="utf-8"?><Relationships xmlns="http://schemas.openxmlformats.org/package/2006/relationships"><Relationship Type="http://schemas.openxmlformats.org/officeDocument/2006/relationships/slideLayout" Target="/ppt/slideLayouts/slideLayout9.xml" Id="R1c5f8f6ca7fc4bc9" /><Relationship Type="http://schemas.openxmlformats.org/officeDocument/2006/relationships/image" Target="/ppt/media/image19.png" Id="R48337a08fde84769" /><Relationship Type="http://schemas.openxmlformats.org/officeDocument/2006/relationships/image" Target="/ppt/media/image20.png" Id="Racaeb1116cea421b" /><Relationship Type="http://schemas.openxmlformats.org/officeDocument/2006/relationships/notesSlide" Target="/ppt/notesSlides/notesSlide32.xml" Id="Ra1a23cc7fe8a4bce" /></Relationships>
</file>

<file path=ppt/slides/_rels/slide33.xml.rels>&#65279;<?xml version="1.0" encoding="utf-8"?><Relationships xmlns="http://schemas.openxmlformats.org/package/2006/relationships"><Relationship Type="http://schemas.openxmlformats.org/officeDocument/2006/relationships/slideLayout" Target="/ppt/slideLayouts/slideLayout9.xml" Id="R89b4bb8cf4f34b35" /><Relationship Type="http://schemas.openxmlformats.org/officeDocument/2006/relationships/image" Target="/ppt/media/image21.png" Id="R550c545f6e414479" /><Relationship Type="http://schemas.openxmlformats.org/officeDocument/2006/relationships/notesSlide" Target="/ppt/notesSlides/notesSlide33.xml" Id="R7974158a57be41ff" /></Relationships>
</file>

<file path=ppt/slides/_rels/slide34.xml.rels>&#65279;<?xml version="1.0" encoding="utf-8"?><Relationships xmlns="http://schemas.openxmlformats.org/package/2006/relationships"><Relationship Type="http://schemas.openxmlformats.org/officeDocument/2006/relationships/slideLayout" Target="/ppt/slideLayouts/slideLayout9.xml" Id="R2efaf457be704777" /><Relationship Type="http://schemas.openxmlformats.org/officeDocument/2006/relationships/image" Target="/ppt/media/image22.png" Id="R15ccc130186b4b4e" /><Relationship Type="http://schemas.openxmlformats.org/officeDocument/2006/relationships/image" Target="/ppt/media/image23.png" Id="R75f24708b5694efd" /><Relationship Type="http://schemas.openxmlformats.org/officeDocument/2006/relationships/notesSlide" Target="/ppt/notesSlides/notesSlide34.xml" Id="R2b8a38f5188f40cc" /></Relationships>
</file>

<file path=ppt/slides/_rels/slide35.xml.rels>&#65279;<?xml version="1.0" encoding="utf-8"?><Relationships xmlns="http://schemas.openxmlformats.org/package/2006/relationships"><Relationship Type="http://schemas.openxmlformats.org/officeDocument/2006/relationships/slideLayout" Target="/ppt/slideLayouts/slideLayout9.xml" Id="R4c24464921a644a7" /><Relationship Type="http://schemas.openxmlformats.org/officeDocument/2006/relationships/image" Target="/ppt/media/image24.png" Id="R08a500bbfbd4447a" /><Relationship Type="http://schemas.openxmlformats.org/officeDocument/2006/relationships/image" Target="/ppt/media/image25.png" Id="Rccb3da8bb0ae4528" /><Relationship Type="http://schemas.openxmlformats.org/officeDocument/2006/relationships/notesSlide" Target="/ppt/notesSlides/notesSlide35.xml" Id="Rc372c1001621431a" /></Relationships>
</file>

<file path=ppt/slides/_rels/slide36.xml.rels>&#65279;<?xml version="1.0" encoding="utf-8"?><Relationships xmlns="http://schemas.openxmlformats.org/package/2006/relationships"><Relationship Type="http://schemas.openxmlformats.org/officeDocument/2006/relationships/slideLayout" Target="/ppt/slideLayouts/slideLayout9.xml" Id="Rf6eae74243234f98" /><Relationship Type="http://schemas.openxmlformats.org/officeDocument/2006/relationships/image" Target="/ppt/media/image26.png" Id="R6f0d1b87e48945f5" /><Relationship Type="http://schemas.openxmlformats.org/officeDocument/2006/relationships/image" Target="/ppt/media/image27.png" Id="R4e610ea7f6604677" /><Relationship Type="http://schemas.openxmlformats.org/officeDocument/2006/relationships/image" Target="/ppt/media/image28.png" Id="Rcb8c1b5ab8c44e43" /><Relationship Type="http://schemas.openxmlformats.org/officeDocument/2006/relationships/notesSlide" Target="/ppt/notesSlides/notesSlide36.xml" Id="R5dc232ceebb74db7" /></Relationships>
</file>

<file path=ppt/slides/_rels/slide37.xml.rels>&#65279;<?xml version="1.0" encoding="utf-8"?><Relationships xmlns="http://schemas.openxmlformats.org/package/2006/relationships"><Relationship Type="http://schemas.openxmlformats.org/officeDocument/2006/relationships/slideLayout" Target="/ppt/slideLayouts/slideLayout9.xml" Id="R09697864ee774e57" /><Relationship Type="http://schemas.openxmlformats.org/officeDocument/2006/relationships/image" Target="/ppt/media/image29.png" Id="R5d43d5e8844840a2" /><Relationship Type="http://schemas.openxmlformats.org/officeDocument/2006/relationships/image" Target="/ppt/media/image30.png" Id="R4ac4a4af412640db" /><Relationship Type="http://schemas.openxmlformats.org/officeDocument/2006/relationships/notesSlide" Target="/ppt/notesSlides/notesSlide37.xml" Id="R910b5f868a874699" /></Relationships>
</file>

<file path=ppt/slides/_rels/slide38.xml.rels>&#65279;<?xml version="1.0" encoding="utf-8"?><Relationships xmlns="http://schemas.openxmlformats.org/package/2006/relationships"><Relationship Type="http://schemas.openxmlformats.org/officeDocument/2006/relationships/slideLayout" Target="/ppt/slideLayouts/slideLayout9.xml" Id="R461b1b3c233c4ce0" /><Relationship Type="http://schemas.openxmlformats.org/officeDocument/2006/relationships/image" Target="/ppt/media/image31.png" Id="R7081ec6f63a14734" /><Relationship Type="http://schemas.openxmlformats.org/officeDocument/2006/relationships/notesSlide" Target="/ppt/notesSlides/notesSlide38.xml" Id="R925c1bc7036946a1" /></Relationships>
</file>

<file path=ppt/slides/_rels/slide39.xml.rels>&#65279;<?xml version="1.0" encoding="utf-8"?><Relationships xmlns="http://schemas.openxmlformats.org/package/2006/relationships"><Relationship Type="http://schemas.openxmlformats.org/officeDocument/2006/relationships/slideLayout" Target="/ppt/slideLayouts/slideLayout9.xml" Id="R956030cad6724e3e" /><Relationship Type="http://schemas.openxmlformats.org/officeDocument/2006/relationships/image" Target="/ppt/media/image32.png" Id="R0c35044a25ec4f7e" /><Relationship Type="http://schemas.openxmlformats.org/officeDocument/2006/relationships/notesSlide" Target="/ppt/notesSlides/notesSlide39.xml" Id="R5a58d78738f74d90" /></Relationships>
</file>

<file path=ppt/slides/_rels/slide4.xml.rels>&#65279;<?xml version="1.0" encoding="utf-8"?><Relationships xmlns="http://schemas.openxmlformats.org/package/2006/relationships"><Relationship Type="http://schemas.openxmlformats.org/officeDocument/2006/relationships/slideLayout" Target="/ppt/slideLayouts/slideLayout3.xml" Id="R20ba3fd8ad1a4bc5" /><Relationship Type="http://schemas.openxmlformats.org/officeDocument/2006/relationships/image" Target="/ppt/media/image6.jpeg" Id="Rac314d33e8ab4aa2" /><Relationship Type="http://schemas.openxmlformats.org/officeDocument/2006/relationships/notesSlide" Target="/ppt/notesSlides/notesSlide4.xml" Id="Rd40bda70e7454964" /></Relationships>
</file>

<file path=ppt/slides/_rels/slide40.xml.rels>&#65279;<?xml version="1.0" encoding="utf-8"?><Relationships xmlns="http://schemas.openxmlformats.org/package/2006/relationships"><Relationship Type="http://schemas.openxmlformats.org/officeDocument/2006/relationships/slideLayout" Target="/ppt/slideLayouts/slideLayout3.xml" Id="R84cb04af8142416c" /><Relationship Type="http://schemas.openxmlformats.org/officeDocument/2006/relationships/notesSlide" Target="/ppt/notesSlides/notesSlide40.xml" Id="R245a70cee5ef4686" /></Relationships>
</file>

<file path=ppt/slides/_rels/slide41.xml.rels>&#65279;<?xml version="1.0" encoding="utf-8"?><Relationships xmlns="http://schemas.openxmlformats.org/package/2006/relationships"><Relationship Type="http://schemas.openxmlformats.org/officeDocument/2006/relationships/slideLayout" Target="/ppt/slideLayouts/slideLayout3.xml" Id="Rc525fb5872b54d54" /><Relationship Type="http://schemas.openxmlformats.org/officeDocument/2006/relationships/notesSlide" Target="/ppt/notesSlides/notesSlide41.xml" Id="R7568e40c231a41f4" /></Relationships>
</file>

<file path=ppt/slides/_rels/slide42.xml.rels>&#65279;<?xml version="1.0" encoding="utf-8"?><Relationships xmlns="http://schemas.openxmlformats.org/package/2006/relationships"><Relationship Type="http://schemas.openxmlformats.org/officeDocument/2006/relationships/slideLayout" Target="/ppt/slideLayouts/slideLayout3.xml" Id="Re4591f875ec94e05" /><Relationship Type="http://schemas.openxmlformats.org/officeDocument/2006/relationships/notesSlide" Target="/ppt/notesSlides/notesSlide42.xml" Id="R8c2687ca49f14572" /></Relationships>
</file>

<file path=ppt/slides/_rels/slide43.xml.rels>&#65279;<?xml version="1.0" encoding="utf-8"?><Relationships xmlns="http://schemas.openxmlformats.org/package/2006/relationships"><Relationship Type="http://schemas.openxmlformats.org/officeDocument/2006/relationships/slideLayout" Target="/ppt/slideLayouts/slideLayout3.xml" Id="R7059aca6b1c6446b" /><Relationship Type="http://schemas.openxmlformats.org/officeDocument/2006/relationships/notesSlide" Target="/ppt/notesSlides/notesSlide43.xml" Id="R2c5817ebd744458c" /></Relationships>
</file>

<file path=ppt/slides/_rels/slide44.xml.rels>&#65279;<?xml version="1.0" encoding="utf-8"?><Relationships xmlns="http://schemas.openxmlformats.org/package/2006/relationships"><Relationship Type="http://schemas.openxmlformats.org/officeDocument/2006/relationships/slideLayout" Target="/ppt/slideLayouts/slideLayout3.xml" Id="R1164f82ac23344fd" /><Relationship Type="http://schemas.openxmlformats.org/officeDocument/2006/relationships/image" Target="/ppt/media/image33.png" Id="R6a2dfbb573394671" /><Relationship Type="http://schemas.openxmlformats.org/officeDocument/2006/relationships/notesSlide" Target="/ppt/notesSlides/notesSlide44.xml" Id="R9365c76dc45540be" /></Relationships>
</file>

<file path=ppt/slides/_rels/slide45.xml.rels>&#65279;<?xml version="1.0" encoding="utf-8"?><Relationships xmlns="http://schemas.openxmlformats.org/package/2006/relationships"><Relationship Type="http://schemas.openxmlformats.org/officeDocument/2006/relationships/slideLayout" Target="/ppt/slideLayouts/slideLayout3.xml" Id="R7c30f21686ee4e42" /><Relationship Type="http://schemas.openxmlformats.org/officeDocument/2006/relationships/image" Target="/ppt/media/image34.png" Id="R4e46873fd83a41a6" /><Relationship Type="http://schemas.openxmlformats.org/officeDocument/2006/relationships/notesSlide" Target="/ppt/notesSlides/notesSlide45.xml" Id="R05c040f20d7848e1" /></Relationships>
</file>

<file path=ppt/slides/_rels/slide46.xml.rels>&#65279;<?xml version="1.0" encoding="utf-8"?><Relationships xmlns="http://schemas.openxmlformats.org/package/2006/relationships"><Relationship Type="http://schemas.openxmlformats.org/officeDocument/2006/relationships/slideLayout" Target="/ppt/slideLayouts/slideLayout3.xml" Id="Rad0cc84bd96147bb" /><Relationship Type="http://schemas.openxmlformats.org/officeDocument/2006/relationships/notesSlide" Target="/ppt/notesSlides/notesSlide46.xml" Id="Ra889c73763c249a6" /></Relationships>
</file>

<file path=ppt/slides/_rels/slide47.xml.rels>&#65279;<?xml version="1.0" encoding="utf-8"?><Relationships xmlns="http://schemas.openxmlformats.org/package/2006/relationships"><Relationship Type="http://schemas.openxmlformats.org/officeDocument/2006/relationships/slideLayout" Target="/ppt/slideLayouts/slideLayout3.xml" Id="R197ea8f471e14963" /><Relationship Type="http://schemas.openxmlformats.org/officeDocument/2006/relationships/notesSlide" Target="/ppt/notesSlides/notesSlide47.xml" Id="R87451b0ae8404fd2" /></Relationships>
</file>

<file path=ppt/slides/_rels/slide48.xml.rels>&#65279;<?xml version="1.0" encoding="utf-8"?><Relationships xmlns="http://schemas.openxmlformats.org/package/2006/relationships"><Relationship Type="http://schemas.openxmlformats.org/officeDocument/2006/relationships/slideLayout" Target="/ppt/slideLayouts/slideLayout3.xml" Id="R9edb74f325bd4766" /><Relationship Type="http://schemas.openxmlformats.org/officeDocument/2006/relationships/notesSlide" Target="/ppt/notesSlides/notesSlide48.xml" Id="R76b1f3303ad44dd1"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0.xml" Id="Rc45afa40cea0497d" /><Relationship Type="http://schemas.openxmlformats.org/officeDocument/2006/relationships/notesSlide" Target="/ppt/notesSlides/notesSlide49.xml" Id="R1d64ff3f71374588" /></Relationships>
</file>

<file path=ppt/slides/_rels/slide5.xml.rels>&#65279;<?xml version="1.0" encoding="utf-8"?><Relationships xmlns="http://schemas.openxmlformats.org/package/2006/relationships"><Relationship Type="http://schemas.openxmlformats.org/officeDocument/2006/relationships/slideLayout" Target="/ppt/slideLayouts/slideLayout3.xml" Id="R4cddd3009e1946ae" /><Relationship Type="http://schemas.openxmlformats.org/officeDocument/2006/relationships/notesSlide" Target="/ppt/notesSlides/notesSlide5.xml" Id="Rd0da3884fecd4900" /></Relationships>
</file>

<file path=ppt/slides/_rels/slide6.xml.rels>&#65279;<?xml version="1.0" encoding="utf-8"?><Relationships xmlns="http://schemas.openxmlformats.org/package/2006/relationships"><Relationship Type="http://schemas.openxmlformats.org/officeDocument/2006/relationships/slideLayout" Target="/ppt/slideLayouts/slideLayout3.xml" Id="R35e4415cda564d97" /><Relationship Type="http://schemas.openxmlformats.org/officeDocument/2006/relationships/image" Target="/ppt/media/image10.png" Id="Rcc8789fb08eb483f" /><Relationship Type="http://schemas.openxmlformats.org/officeDocument/2006/relationships/notesSlide" Target="/ppt/notesSlides/notesSlide6.xml" Id="Rbb3b654b94af4eb4" /></Relationships>
</file>

<file path=ppt/slides/_rels/slide7.xml.rels>&#65279;<?xml version="1.0" encoding="utf-8"?><Relationships xmlns="http://schemas.openxmlformats.org/package/2006/relationships"><Relationship Type="http://schemas.openxmlformats.org/officeDocument/2006/relationships/slideLayout" Target="/ppt/slideLayouts/slideLayout3.xml" Id="Rf19c43e41fdb4fe8" /><Relationship Type="http://schemas.openxmlformats.org/officeDocument/2006/relationships/notesSlide" Target="/ppt/notesSlides/notesSlide7.xml" Id="Rda8938bca21444f4" /></Relationships>
</file>

<file path=ppt/slides/_rels/slide8.xml.rels>&#65279;<?xml version="1.0" encoding="utf-8"?><Relationships xmlns="http://schemas.openxmlformats.org/package/2006/relationships"><Relationship Type="http://schemas.openxmlformats.org/officeDocument/2006/relationships/slideLayout" Target="/ppt/slideLayouts/slideLayout3.xml" Id="R02f79103b9b14357" /><Relationship Type="http://schemas.openxmlformats.org/officeDocument/2006/relationships/image" Target="/ppt/media/image11.png" Id="Rb1d3366e424c4da2" /><Relationship Type="http://schemas.openxmlformats.org/officeDocument/2006/relationships/image" Target="/ppt/media/image7.jpeg" Id="Rab60f35d4806416d" /><Relationship Type="http://schemas.openxmlformats.org/officeDocument/2006/relationships/image" Target="/ppt/media/image8.jpeg" Id="R7d273df1c1fb43c1" /><Relationship Type="http://schemas.openxmlformats.org/officeDocument/2006/relationships/notesSlide" Target="/ppt/notesSlides/notesSlide8.xml" Id="R368c40cf425f4cd7" /></Relationships>
</file>

<file path=ppt/slides/_rels/slide9.xml.rels>&#65279;<?xml version="1.0" encoding="utf-8"?><Relationships xmlns="http://schemas.openxmlformats.org/package/2006/relationships"><Relationship Type="http://schemas.openxmlformats.org/officeDocument/2006/relationships/slideLayout" Target="/ppt/slideLayouts/slideLayout3.xml" Id="R8f1fbb2b53e445cf" /><Relationship Type="http://schemas.openxmlformats.org/officeDocument/2006/relationships/notesSlide" Target="/ppt/notesSlides/notesSlide9.xml" Id="R14f398c30818423b"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Cours C.03.06.02</a:t>
            </a:r>
          </a:p>
          <a:p xmlns:a="http://schemas.openxmlformats.org/drawingml/2006/main">
            <a:r>
              <a:t>Entretien – Introduction</a:t>
            </a:r>
          </a:p>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Ngankeu</a:t>
            </a:r>
            <a:r>
              <a:t> </a:t>
            </a:r>
            <a:r>
              <a:t>Martial</a:t>
            </a:r>
            <a:r>
              <a:t>, </a:t>
            </a:r>
            <a:r>
              <a:t>Intime</a:t>
            </a:r>
          </a:p>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71885C1-85AC-A926-A874-21741095EAE1}"/>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Classification des routes locales non pavées</a:t>
            </a:r>
          </a:p>
        </p:txBody>
      </p:sp>
      <p:sp>
        <p:nvSpPr>
          <p:cNvPr id="3" name="Text Placeholder 2">
            <a:extLst xmlns:a="http://schemas.openxmlformats.org/drawingml/2006/main">
              <a:ext uri="{FF2B5EF4-FFF2-40B4-BE49-F238E27FC236}">
                <a16:creationId xmlns:a16="http://schemas.microsoft.com/office/drawing/2014/main" id="{13630320-6094-AE8A-4ADC-293605BA7C09}"/>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8" name="Image 7"/>
          <p:cNvPicPr>
            <a:picLocks xmlns:a="http://schemas.openxmlformats.org/drawingml/2006/main" noChangeAspect="1"/>
          </p:cNvPicPr>
          <p:nvPr/>
        </p:nvPicPr>
        <p:blipFill>
          <a:blip xmlns:r="http://schemas.openxmlformats.org/officeDocument/2006/relationships" xmlns:a="http://schemas.openxmlformats.org/drawingml/2006/main" r:embed="R6d41336f61084f96"/>
          <a:stretch xmlns:a="http://schemas.openxmlformats.org/drawingml/2006/main">
            <a:fillRect l="0" t="0" r="0" b="0"/>
          </a:stretch>
        </p:blipFill>
        <p:spPr>
          <a:xfrm xmlns:a="http://schemas.openxmlformats.org/drawingml/2006/main">
            <a:off x="654300" y="1202914"/>
            <a:ext cx="5760001" cy="4320000"/>
          </a:xfrm>
          <a:prstGeom xmlns:a="http://schemas.openxmlformats.org/drawingml/2006/main" prst="rect">
            <a:avLst/>
          </a:prstGeom>
        </p:spPr>
      </p:pic>
      <p:pic>
        <p:nvPicPr>
          <p:cNvPr id="9" name="Image 8"/>
          <p:cNvPicPr>
            <a:picLocks xmlns:a="http://schemas.openxmlformats.org/drawingml/2006/main" noChangeAspect="1"/>
          </p:cNvPicPr>
          <p:nvPr/>
        </p:nvPicPr>
        <p:blipFill>
          <a:blip xmlns:r="http://schemas.openxmlformats.org/officeDocument/2006/relationships" xmlns:a="http://schemas.openxmlformats.org/drawingml/2006/main" r:embed="R3dbd8a3993d144a7"/>
          <a:stretch xmlns:a="http://schemas.openxmlformats.org/drawingml/2006/main">
            <a:fillRect l="0" t="0" r="0" b="0"/>
          </a:stretch>
        </p:blipFill>
        <p:spPr>
          <a:xfrm xmlns:a="http://schemas.openxmlformats.org/drawingml/2006/main">
            <a:off x="5718313" y="2450072"/>
            <a:ext cx="6410323" cy="4320000"/>
          </a:xfrm>
          <a:prstGeom xmlns:a="http://schemas.openxmlformats.org/drawingml/2006/main" prst="rect">
            <a:avLst/>
          </a:prstGeom>
        </p:spPr>
      </p:pic>
    </p:spTree>
    <p:extLst>
      <p:ext uri="{BB962C8B-B14F-4D97-AF65-F5344CB8AC3E}">
        <p14:creationId xmlns:p14="http://schemas.microsoft.com/office/powerpoint/2010/main" val="2456716210"/>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20ED2FEB-D756-FD52-4E9D-4F30D702DF2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Classification des routes locales non pavées</a:t>
            </a:r>
          </a:p>
        </p:txBody>
      </p:sp>
      <p:sp>
        <p:nvSpPr>
          <p:cNvPr id="5" name="Text Placeholder 4">
            <a:extLst xmlns:a="http://schemas.openxmlformats.org/drawingml/2006/main">
              <a:ext uri="{FF2B5EF4-FFF2-40B4-BE49-F238E27FC236}">
                <a16:creationId xmlns:a16="http://schemas.microsoft.com/office/drawing/2014/main" id="{8695EFF6-FB76-E179-DFCE-F6DBD5D78F1F}"/>
              </a:ext>
            </a:extLst>
          </p:cNvPr>
          <p:cNvSpPr>
            <a:spLocks xmlns:a="http://schemas.openxmlformats.org/drawingml/2006/main" noGrp="1"/>
          </p:cNvSpPr>
          <p:nvPr>
            <p:ph type="body" idx="11"/>
          </p:nvPr>
        </p:nvSpPr>
        <p:spPr/>
        <p:txBody>
          <a:bodyPr xmlns:a="http://schemas.openxmlformats.org/drawingml/2006/main">
            <a:normAutofit fontScale="71009" lnSpcReduction="20000"/>
          </a:bodyPr>
          <a:lstStyle xmlns:a="http://schemas.openxmlformats.org/drawingml/2006/main"/>
          <a:p xmlns:a="http://schemas.openxmlformats.org/drawingml/2006/main">
            <a:r>
              <a:t>Comme son nom l’indique, il s’agit d’un sentier qui n’a pas fait l’objet d’un traitement particulier ; le trafic se déroule sur le sol lui-même, en empruntant l'itinéraire le moins endommagé parmi ceux ouverts par les véhicules précédents</a:t>
            </a:r>
          </a:p>
          <a:p xmlns:a="http://schemas.openxmlformats.org/drawingml/2006/main">
            <a:r>
              <a:t>Cela dépend entièrement des conditions naturelles du site. </a:t>
            </a:r>
          </a:p>
          <a:p xmlns:a="http://schemas.openxmlformats.org/drawingml/2006/main">
            <a:r>
              <a:t>Les pistes naturelles existent et ont leur utilité, mais leurs limites sautent aux yeux : l'absence de revêtement routier et le manque d'infrastructures font que ni la possibilité de circuler ni le temps de trajet ne peuvent être contrôlés. </a:t>
            </a:r>
          </a:p>
          <a:p xmlns:a="http://schemas.openxmlformats.org/drawingml/2006/main">
            <a:r>
              <a:t>Il n'y a pas d'entretien pour ce type de route, encore moins de gestion de l'entretien.</a:t>
            </a:r>
          </a:p>
        </p:txBody>
      </p:sp>
    </p:spTree>
    <p:extLst>
      <p:ext uri="{BB962C8B-B14F-4D97-AF65-F5344CB8AC3E}">
        <p14:creationId xmlns:p14="http://schemas.microsoft.com/office/powerpoint/2010/main" val="2522111874"/>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5CED25F7-FE96-693D-2CB1-6456AB65727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Classification des routes locales non pavées</a:t>
            </a:r>
          </a:p>
        </p:txBody>
      </p:sp>
      <p:sp>
        <p:nvSpPr>
          <p:cNvPr id="5" name="Text Placeholder 4">
            <a:extLst xmlns:a="http://schemas.openxmlformats.org/drawingml/2006/main">
              <a:ext uri="{FF2B5EF4-FFF2-40B4-BE49-F238E27FC236}">
                <a16:creationId xmlns:a16="http://schemas.microsoft.com/office/drawing/2014/main" id="{5A0C8BFC-5BD2-054A-8BBA-ABDA307C3FC8}"/>
              </a:ext>
            </a:extLst>
          </p:cNvPr>
          <p:cNvSpPr>
            <a:spLocks xmlns:a="http://schemas.openxmlformats.org/drawingml/2006/main" noGrp="1"/>
          </p:cNvSpPr>
          <p:nvPr>
            <p:ph type="body" idx="11"/>
          </p:nvPr>
        </p:nvSpPr>
        <p:spPr/>
        <p:txBody>
          <a:bodyPr xmlns:a="http://schemas.openxmlformats.org/drawingml/2006/main">
            <a:normAutofit fontScale="63114" lnSpcReduction="20000"/>
          </a:bodyPr>
          <a:lstStyle xmlns:a="http://schemas.openxmlformats.org/drawingml/2006/main"/>
          <a:p xmlns:a="http://schemas.openxmlformats.org/drawingml/2006/main">
            <a:r>
              <a:t>Le chemin de terre</a:t>
            </a:r>
          </a:p>
          <a:p xmlns:a="http://schemas.openxmlformats.org/drawingml/2006/main">
            <a:pPr>
              <a:buNone/>
            </a:pPr>
            <a:r>
              <a:t>Le refus de dépendre entièrement des conditions naturelles conduit à apporter des améliorations à la piste en lui donnant un tracé spécifique et en traitant des tronçons difficiles, par exemple par des travaux de drainage ou la construction d'ouvrages de franchissement. </a:t>
            </a:r>
          </a:p>
          <a:p xmlns:a="http://schemas.openxmlformats.org/drawingml/2006/main">
            <a:pPr>
              <a:buNone/>
            </a:pPr>
            <a:r>
              <a:t>Sur ce type de route, la circulation est temporaire, légère et pratiquement réservée aux véhicules tout-terrain.</a:t>
            </a:r>
          </a:p>
          <a:p xmlns:a="http://schemas.openxmlformats.org/drawingml/2006/main">
            <a:pPr>
              <a:buNone/>
            </a:pPr>
            <a:r>
              <a:t>Les chemins de terre sont souvent utilisés pour les activités agricoles liées à la production et au transport des récoltes, et sont donc saisonniers. </a:t>
            </a:r>
          </a:p>
          <a:p xmlns:a="http://schemas.openxmlformats.org/drawingml/2006/main">
            <a:pPr>
              <a:buNone/>
            </a:pPr>
            <a:r>
              <a:t>Un entretien saisonnier est effectué pour les rendre praticables au moment opportun.</a:t>
            </a:r>
          </a:p>
        </p:txBody>
      </p:sp>
    </p:spTree>
    <p:extLst>
      <p:ext uri="{BB962C8B-B14F-4D97-AF65-F5344CB8AC3E}">
        <p14:creationId xmlns:p14="http://schemas.microsoft.com/office/powerpoint/2010/main" val="2617182239"/>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AC3BFA40-3251-DCEF-3E16-CBF4F5ED094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Classification des routes locales non pavées</a:t>
            </a:r>
          </a:p>
        </p:txBody>
      </p:sp>
      <p:sp>
        <p:nvSpPr>
          <p:cNvPr id="4" name="Text Placeholder 3">
            <a:extLst xmlns:a="http://schemas.openxmlformats.org/drawingml/2006/main">
              <a:ext uri="{FF2B5EF4-FFF2-40B4-BE49-F238E27FC236}">
                <a16:creationId xmlns:a16="http://schemas.microsoft.com/office/drawing/2014/main" id="{23365195-8D64-1604-35CB-788C03571E36}"/>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r>
              <a:t>Le chemin de terre</a:t>
            </a:r>
          </a:p>
        </p:txBody>
      </p:sp>
      <p:pic>
        <p:nvPicPr>
          <p:cNvPr id="8" name="Image 3"/>
          <p:cNvPicPr>
            <a:picLocks xmlns:a="http://schemas.openxmlformats.org/drawingml/2006/main" noChangeAspect="1"/>
          </p:cNvPicPr>
          <p:nvPr/>
        </p:nvPicPr>
        <p:blipFill>
          <a:blip xmlns:r="http://schemas.openxmlformats.org/officeDocument/2006/relationships" xmlns:a="http://schemas.openxmlformats.org/drawingml/2006/main" r:embed="R40d9b8898a3946dc"/>
          <a:stretch xmlns:a="http://schemas.openxmlformats.org/drawingml/2006/main">
            <a:fillRect l="0" t="0" r="0" b="0"/>
          </a:stretch>
        </p:blipFill>
        <p:spPr>
          <a:xfrm xmlns:a="http://schemas.openxmlformats.org/drawingml/2006/main">
            <a:off x="4324231" y="2564296"/>
            <a:ext cx="5383283" cy="4037463"/>
          </a:xfrm>
          <a:prstGeom xmlns:a="http://schemas.openxmlformats.org/drawingml/2006/main" prst="rect">
            <a:avLst/>
          </a:prstGeom>
        </p:spPr>
      </p:pic>
    </p:spTree>
    <p:extLst>
      <p:ext uri="{BB962C8B-B14F-4D97-AF65-F5344CB8AC3E}">
        <p14:creationId xmlns:p14="http://schemas.microsoft.com/office/powerpoint/2010/main" val="1743902809"/>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C1C05E9-BF69-3EC4-83E6-E865D0EB2D1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Classification des routes locales non pavées</a:t>
            </a:r>
          </a:p>
        </p:txBody>
      </p:sp>
      <p:sp>
        <p:nvSpPr>
          <p:cNvPr id="5" name="Text Placeholder 4">
            <a:extLst xmlns:a="http://schemas.openxmlformats.org/drawingml/2006/main">
              <a:ext uri="{FF2B5EF4-FFF2-40B4-BE49-F238E27FC236}">
                <a16:creationId xmlns:a16="http://schemas.microsoft.com/office/drawing/2014/main" id="{1852FF2B-543C-FB5E-BFFC-7903377DE97D}"/>
              </a:ext>
            </a:extLst>
          </p:cNvPr>
          <p:cNvSpPr>
            <a:spLocks xmlns:a="http://schemas.openxmlformats.org/drawingml/2006/main" noGrp="1"/>
          </p:cNvSpPr>
          <p:nvPr>
            <p:ph type="body" idx="11"/>
          </p:nvPr>
        </p:nvSpPr>
        <p:spPr/>
        <p:txBody>
          <a:bodyPr xmlns:a="http://schemas.openxmlformats.org/drawingml/2006/main">
            <a:normAutofit fontScale="78110" lnSpcReduction="20000"/>
          </a:bodyPr>
          <a:lstStyle xmlns:a="http://schemas.openxmlformats.org/drawingml/2006/main"/>
          <a:p xmlns:a="http://schemas.openxmlformats.org/drawingml/2006/main">
            <a:r>
              <a:t>La route non pavée élaborée</a:t>
            </a:r>
          </a:p>
          <a:p xmlns:a="http://schemas.openxmlformats.org/drawingml/2006/main">
            <a:pPr>
              <a:buNone/>
            </a:pPr>
            <a:r>
              <a:t>Son objectif est d’assurer une circulation permanente dans des conditions décentes. </a:t>
            </a:r>
          </a:p>
          <a:p xmlns:a="http://schemas.openxmlformats.org/drawingml/2006/main">
            <a:pPr>
              <a:buNone/>
            </a:pPr>
            <a:r>
              <a:t>Permanent signifie que la route est accessible quotidiennement aux véhicules ordinaires et que la circulation n'est qu'exceptionnellement interrompue (inondations de rivières, traversées submersibles, barrières anti-pluie, etc.). </a:t>
            </a:r>
          </a:p>
          <a:p xmlns:a="http://schemas.openxmlformats.org/drawingml/2006/main">
            <a:pPr>
              <a:buNone/>
            </a:pPr>
            <a:r>
              <a:t>Des conditions décentes font que voyager sur cette route n'est pas une expédition dont on n'a aucune idée du temps que cela prendra ou du nombre de véhicules qui tomberont en panne.</a:t>
            </a:r>
          </a:p>
        </p:txBody>
      </p:sp>
    </p:spTree>
    <p:extLst>
      <p:ext uri="{BB962C8B-B14F-4D97-AF65-F5344CB8AC3E}">
        <p14:creationId xmlns:p14="http://schemas.microsoft.com/office/powerpoint/2010/main" val="3404446713"/>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sp>
        <p:nvSpPr>
          <p:cNvPr id="4" name="Title 1">
            <a:extLst xmlns:a="http://schemas.openxmlformats.org/drawingml/2006/main">
              <a:ext uri="{FF2B5EF4-FFF2-40B4-BE49-F238E27FC236}">
                <a16:creationId xmlns:a16="http://schemas.microsoft.com/office/drawing/2014/main" id="{76FCA525-9505-CD3F-DA19-6BF40C6D2EB3}"/>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Structure d'une route non pavée</a:t>
            </a:r>
          </a:p>
        </p:txBody>
      </p:sp>
      <p:sp>
        <p:nvSpPr>
          <p:cNvPr id="2" name="Text Placeholder 1">
            <a:extLst xmlns:a="http://schemas.openxmlformats.org/drawingml/2006/main">
              <a:ext uri="{FF2B5EF4-FFF2-40B4-BE49-F238E27FC236}">
                <a16:creationId xmlns:a16="http://schemas.microsoft.com/office/drawing/2014/main" id="{F6E53E2D-6087-4B51-4F74-4F62C5419CA5}"/>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a:spcBef>
                <a:spcPts val="1200"/>
              </a:spcBef>
              <a:buNone/>
            </a:pPr>
            <a:r>
              <a:rPr sz="1800"/>
              <a:t>Constitution de la plateforme</a:t>
            </a:r>
          </a:p>
          <a:p xmlns:a="http://schemas.openxmlformats.org/drawingml/2006/main">
            <a:pPr>
              <a:spcBef>
                <a:spcPts val="1200"/>
              </a:spcBef>
              <a:buNone/>
            </a:pPr>
            <a:r>
              <a:rPr sz="1800"/>
              <a:t>La plateforme est la surface préparée après décapage du terrain naturel. Il résulte de :</a:t>
            </a:r>
          </a:p>
          <a:p xmlns:a="http://schemas.openxmlformats.org/drawingml/2006/main">
            <a:pPr>
              <a:spcBef>
                <a:spcPts val="1200"/>
              </a:spcBef>
              <a:buNone/>
            </a:pPr>
            <a:r>
              <a:rPr sz="1800"/>
              <a:t>excavation (élimination du sol excédentaire ou instable), ou</a:t>
            </a:r>
          </a:p>
          <a:p xmlns:a="http://schemas.openxmlformats.org/drawingml/2006/main">
            <a:pPr>
              <a:spcBef>
                <a:spcPts val="1200"/>
              </a:spcBef>
              <a:buNone/>
            </a:pPr>
            <a:r>
              <a:rPr sz="1800"/>
              <a:t>remblayage (ajout de matériaux pour stabiliser et niveler le sol).</a:t>
            </a:r>
          </a:p>
          <a:p xmlns:a="http://schemas.openxmlformats.org/drawingml/2006/main">
            <a:pPr>
              <a:spcBef>
                <a:spcPts val="1200"/>
              </a:spcBef>
              <a:buNone/>
            </a:pPr>
            <a:r>
              <a:rPr sz="1800"/>
              <a:t>Il constitue la fondation de la route et joue un rôle important car il :</a:t>
            </a:r>
          </a:p>
          <a:p xmlns:a="http://schemas.openxmlformats.org/drawingml/2006/main">
            <a:pPr>
              <a:spcBef>
                <a:spcPts val="1200"/>
              </a:spcBef>
              <a:buNone/>
            </a:pPr>
            <a:r>
              <a:rPr sz="1800"/>
              <a:t>assure l'évacuation de l'eau,</a:t>
            </a:r>
          </a:p>
          <a:p xmlns:a="http://schemas.openxmlformats.org/drawingml/2006/main">
            <a:pPr>
              <a:spcBef>
                <a:spcPts val="1200"/>
              </a:spcBef>
              <a:buNone/>
            </a:pPr>
            <a:r>
              <a:rPr sz="1800"/>
              <a:t>répartit le poids des véhicules sur le sol naturel,</a:t>
            </a:r>
          </a:p>
          <a:p xmlns:a="http://schemas.openxmlformats.org/drawingml/2006/main">
            <a:pPr>
              <a:spcBef>
                <a:spcPts val="1200"/>
              </a:spcBef>
              <a:buNone/>
            </a:pPr>
            <a:r>
              <a:rPr sz="1800"/>
              <a:t>empêche l'affaissement.</a:t>
            </a:r>
          </a:p>
        </p:txBody>
      </p:sp>
    </p:spTree>
    <p:extLst>
      <p:ext uri="{BB962C8B-B14F-4D97-AF65-F5344CB8AC3E}">
        <p14:creationId xmlns:p14="http://schemas.microsoft.com/office/powerpoint/2010/main" val="3640059626"/>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927330CB-C76C-75BF-305A-589DD77523B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Couche de base naturelle</a:t>
            </a:r>
          </a:p>
        </p:txBody>
      </p:sp>
      <p:sp>
        <p:nvSpPr>
          <p:cNvPr id="3" name="Text Placeholder 2">
            <a:extLst xmlns:a="http://schemas.openxmlformats.org/drawingml/2006/main">
              <a:ext uri="{FF2B5EF4-FFF2-40B4-BE49-F238E27FC236}">
                <a16:creationId xmlns:a16="http://schemas.microsoft.com/office/drawing/2014/main" id="{FFD9AB13-A670-6642-EE1B-2ED3C9F218AD}"/>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a:buNone/>
            </a:pPr>
            <a:r>
              <a:rPr sz="1800"/>
              <a:t>La fondation est composée de</a:t>
            </a:r>
          </a:p>
          <a:p xmlns:a="http://schemas.openxmlformats.org/drawingml/2006/main">
            <a:pPr>
              <a:buNone/>
            </a:pPr>
            <a:r>
              <a:rPr sz="1800"/>
              <a:t>sol existant bien compacté, ou</a:t>
            </a:r>
          </a:p>
          <a:p xmlns:a="http://schemas.openxmlformats.org/drawingml/2006/main">
            <a:pPr>
              <a:buNone/>
            </a:pPr>
            <a:r>
              <a:rPr sz="1800"/>
              <a:t>remplissage local amélioré.</a:t>
            </a:r>
          </a:p>
          <a:p xmlns:a="http://schemas.openxmlformats.org/drawingml/2006/main">
            <a:pPr>
              <a:buNone/>
            </a:pPr>
            <a:r>
              <a:rPr sz="1800"/>
              <a:t>Il stabilise et soutient la couche supérieure (chemin de terre). Il permet :</a:t>
            </a:r>
          </a:p>
          <a:p xmlns:a="http://schemas.openxmlformats.org/drawingml/2006/main">
            <a:pPr>
              <a:buNone/>
            </a:pPr>
            <a:r>
              <a:rPr sz="1800"/>
              <a:t>limiter l'orniérage,</a:t>
            </a:r>
          </a:p>
          <a:p xmlns:a="http://schemas.openxmlformats.org/drawingml/2006/main">
            <a:pPr>
              <a:buNone/>
            </a:pPr>
            <a:r>
              <a:rPr sz="1800"/>
              <a:t>réduire l'érosion,</a:t>
            </a:r>
          </a:p>
          <a:p xmlns:a="http://schemas.openxmlformats.org/drawingml/2006/main">
            <a:pPr>
              <a:buNone/>
            </a:pPr>
            <a:r>
              <a:rPr sz="1800"/>
              <a:t>assurant le passage des véhicules même en cas de pluie légère.</a:t>
            </a:r>
          </a:p>
        </p:txBody>
      </p:sp>
    </p:spTree>
    <p:extLst>
      <p:ext uri="{BB962C8B-B14F-4D97-AF65-F5344CB8AC3E}">
        <p14:creationId xmlns:p14="http://schemas.microsoft.com/office/powerpoint/2010/main" val="2762026853"/>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EDEA2A79-BAC1-2D0D-2817-D7363463D4D6}"/>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Absence de couche de roulement en asphalte</a:t>
            </a:r>
          </a:p>
        </p:txBody>
      </p:sp>
      <p:sp>
        <p:nvSpPr>
          <p:cNvPr id="3" name="Text Placeholder 2">
            <a:extLst xmlns:a="http://schemas.openxmlformats.org/drawingml/2006/main">
              <a:ext uri="{FF2B5EF4-FFF2-40B4-BE49-F238E27FC236}">
                <a16:creationId xmlns:a16="http://schemas.microsoft.com/office/drawing/2014/main" id="{3E092915-CB53-D2F5-0A04-7E7EDECF1BB7}"/>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a:buNone/>
            </a:pPr>
            <a:r>
              <a:rPr sz="1800"/>
              <a:t>Contrairement aux routes pavées, les routes non pavées ne comportent ni asphalte, ni couche bitumineuse, ni béton. Leur couche de roulement est constituée de :</a:t>
            </a:r>
          </a:p>
          <a:p xmlns:a="http://schemas.openxmlformats.org/drawingml/2006/main">
            <a:pPr>
              <a:buNone/>
            </a:pPr>
            <a:r>
              <a:rPr sz="1800"/>
              <a:t>sol compacté,</a:t>
            </a:r>
          </a:p>
          <a:p xmlns:a="http://schemas.openxmlformats.org/drawingml/2006/main">
            <a:pPr>
              <a:buNone/>
            </a:pPr>
            <a:r>
              <a:rPr sz="1800"/>
              <a:t>latérite,</a:t>
            </a:r>
          </a:p>
          <a:p xmlns:a="http://schemas.openxmlformats.org/drawingml/2006/main">
            <a:pPr>
              <a:buNone/>
            </a:pPr>
            <a:r>
              <a:rPr sz="1800"/>
              <a:t>gravier naturel.</a:t>
            </a:r>
          </a:p>
          <a:p xmlns:a="http://schemas.openxmlformats.org/drawingml/2006/main">
            <a:pPr>
              <a:buNone/>
            </a:pPr>
            <a:r>
              <a:rPr sz="1800"/>
              <a:t>Cela maintient les coûts à un niveau bas mais pose des défis :</a:t>
            </a:r>
          </a:p>
          <a:p xmlns:a="http://schemas.openxmlformats.org/drawingml/2006/main">
            <a:pPr>
              <a:buNone/>
            </a:pPr>
            <a:r>
              <a:rPr sz="1800"/>
              <a:t>la poussière en saison sèche,</a:t>
            </a:r>
          </a:p>
          <a:p xmlns:a="http://schemas.openxmlformats.org/drawingml/2006/main">
            <a:pPr>
              <a:buNone/>
            </a:pPr>
            <a:r>
              <a:rPr sz="1800"/>
              <a:t>la boue pendant la saison des pluies,</a:t>
            </a:r>
          </a:p>
          <a:p xmlns:a="http://schemas.openxmlformats.org/drawingml/2006/main">
            <a:pPr>
              <a:buNone/>
            </a:pPr>
            <a:r>
              <a:rPr sz="1800"/>
              <a:t>détérioration rapide en cas de trafic intense.</a:t>
            </a:r>
          </a:p>
        </p:txBody>
      </p:sp>
    </p:spTree>
    <p:extLst>
      <p:ext uri="{BB962C8B-B14F-4D97-AF65-F5344CB8AC3E}">
        <p14:creationId xmlns:p14="http://schemas.microsoft.com/office/powerpoint/2010/main" val="579868082"/>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61EC207-C51C-92FF-6A64-E18A0D2D6313}"/>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Matériaux utilisés</a:t>
            </a:r>
          </a:p>
        </p:txBody>
      </p:sp>
      <p:sp>
        <p:nvSpPr>
          <p:cNvPr id="3" name="Text Placeholder 2">
            <a:extLst xmlns:a="http://schemas.openxmlformats.org/drawingml/2006/main">
              <a:ext uri="{FF2B5EF4-FFF2-40B4-BE49-F238E27FC236}">
                <a16:creationId xmlns:a16="http://schemas.microsoft.com/office/drawing/2014/main" id="{4A3E22FA-1E5E-79EB-D361-3F406253A0F3}"/>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a:buNone/>
            </a:pPr>
            <a:r>
              <a:rPr sz="1800"/>
              <a:t>Sol local traité ou non</a:t>
            </a:r>
          </a:p>
          <a:p xmlns:a="http://schemas.openxmlformats.org/drawingml/2006/main">
            <a:pPr>
              <a:buNone/>
            </a:pPr>
            <a:r>
              <a:rPr sz="1800"/>
              <a:t>laissé tel quel (sol naturel compacté), ou</a:t>
            </a:r>
          </a:p>
          <a:p xmlns:a="http://schemas.openxmlformats.org/drawingml/2006/main">
            <a:pPr>
              <a:buNone/>
            </a:pPr>
            <a:r>
              <a:rPr sz="1800"/>
              <a:t>amélioré avec de la chaux, du ciment ou un stabilisant bitumineux.</a:t>
            </a:r>
          </a:p>
          <a:p xmlns:a="http://schemas.openxmlformats.org/drawingml/2006/main">
            <a:pPr>
              <a:buNone/>
            </a:pPr>
            <a:r>
              <a:rPr sz="1800"/>
              <a:t>Le traitement sert à :</a:t>
            </a:r>
          </a:p>
          <a:p xmlns:a="http://schemas.openxmlformats.org/drawingml/2006/main">
            <a:pPr>
              <a:buNone/>
            </a:pPr>
            <a:r>
              <a:rPr sz="1800"/>
              <a:t>augmenter la résistance à l'eau,</a:t>
            </a:r>
          </a:p>
          <a:p xmlns:a="http://schemas.openxmlformats.org/drawingml/2006/main">
            <a:pPr>
              <a:buNone/>
            </a:pPr>
            <a:r>
              <a:rPr sz="1800"/>
              <a:t>améliorer la capacité portante,</a:t>
            </a:r>
          </a:p>
          <a:p xmlns:a="http://schemas.openxmlformats.org/drawingml/2006/main">
            <a:pPr>
              <a:buNone/>
            </a:pPr>
            <a:r>
              <a:rPr sz="1800"/>
              <a:t>réduire la déformation.</a:t>
            </a:r>
          </a:p>
        </p:txBody>
      </p:sp>
    </p:spTree>
    <p:extLst>
      <p:ext uri="{BB962C8B-B14F-4D97-AF65-F5344CB8AC3E}">
        <p14:creationId xmlns:p14="http://schemas.microsoft.com/office/powerpoint/2010/main" val="3132644534"/>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E226A9E-28BD-7996-AC0A-1BC0C894943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Gravier de latérite et gravier naturel</a:t>
            </a:r>
          </a:p>
        </p:txBody>
      </p:sp>
      <p:sp>
        <p:nvSpPr>
          <p:cNvPr id="3" name="Text Placeholder 2">
            <a:extLst xmlns:a="http://schemas.openxmlformats.org/drawingml/2006/main">
              <a:ext uri="{FF2B5EF4-FFF2-40B4-BE49-F238E27FC236}">
                <a16:creationId xmlns:a16="http://schemas.microsoft.com/office/drawing/2014/main" id="{DBEBC963-1163-A350-8F64-A2BF885BFB65}"/>
              </a:ext>
            </a:extLst>
          </p:cNvPr>
          <p:cNvSpPr>
            <a:spLocks xmlns:a="http://schemas.openxmlformats.org/drawingml/2006/main" noGrp="1"/>
          </p:cNvSpPr>
          <p:nvPr>
            <p:ph type="body" idx="11"/>
          </p:nvPr>
        </p:nvSpPr>
        <p:spPr>
          <a:prstGeom xmlns:a="http://schemas.openxmlformats.org/drawingml/2006/main" prst="rect">
            <a:avLst/>
          </a:prstGeom>
          <a:ln xmlns:a="http://schemas.openxmlformats.org/drawingml/2006/main" w="12700"/>
        </p:spPr>
        <p:txBody>
          <a:bodyPr xmlns:a="http://schemas.openxmlformats.org/drawingml/2006/main" lIns="50800" tIns="50800" rIns="50800" bIns="50800">
            <a:noAutofit/>
          </a:bodyPr>
          <a:lstStyle xmlns:a="http://schemas.openxmlformats.org/drawingml/2006/main"/>
          <a:p xmlns:a="http://schemas.openxmlformats.org/drawingml/2006/main">
            <a:pPr>
              <a:buNone/>
            </a:pPr>
            <a:r>
              <a:rPr sz="1800"/>
              <a:t>Gravier de latérite</a:t>
            </a:r>
          </a:p>
          <a:p xmlns:a="http://schemas.openxmlformats.org/drawingml/2006/main">
            <a:pPr>
              <a:buNone/>
            </a:pPr>
            <a:r>
              <a:rPr sz="1800"/>
              <a:t>Matériau brun rougeâtre riche en fer et en aluminium, largement répandu en Afrique tropicale.</a:t>
            </a:r>
          </a:p>
          <a:p xmlns:a="http://schemas.openxmlformats.org/drawingml/2006/main">
            <a:pPr>
              <a:buNone/>
            </a:pPr>
            <a:r>
              <a:rPr sz="1800"/>
              <a:t>Bien compacté, relativement résistant à la pluie, bonne cohésion. Souvent utilisé comme cours de base.</a:t>
            </a:r>
          </a:p>
          <a:p xmlns:a="http://schemas.openxmlformats.org/drawingml/2006/main">
            <a:pPr>
              <a:buNone/>
            </a:pPr>
            <a:r>
              <a:rPr sz="1800"/>
              <a:t>Gravier naturel</a:t>
            </a:r>
          </a:p>
          <a:p xmlns:a="http://schemas.openxmlformats.org/drawingml/2006/main">
            <a:pPr>
              <a:buNone/>
            </a:pPr>
            <a:r>
              <a:rPr sz="1800"/>
              <a:t>Petites pierres ou fragments de roche.</a:t>
            </a:r>
          </a:p>
          <a:p xmlns:a="http://schemas.openxmlformats.org/drawingml/2006/main">
            <a:pPr>
              <a:buNone/>
            </a:pPr>
            <a:r>
              <a:rPr sz="1800"/>
              <a:t>Augmente la résistance mécanique, réduit l'orniérage, améliore la stabilité de la surface.</a:t>
            </a:r>
          </a:p>
          <a:p xmlns:a="http://schemas.openxmlformats.org/drawingml/2006/main">
            <a:pPr>
              <a:buNone/>
            </a:pPr>
            <a:r>
              <a:rPr sz="1800"/>
              <a:t>Utilisé en mélange avec de la terre ou comme couche supérieure.</a:t>
            </a:r>
          </a:p>
        </p:txBody>
      </p:sp>
    </p:spTree>
    <p:extLst>
      <p:ext uri="{BB962C8B-B14F-4D97-AF65-F5344CB8AC3E}">
        <p14:creationId xmlns:p14="http://schemas.microsoft.com/office/powerpoint/2010/main" val="3507653389"/>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a:bodyPr>
          <a:lstStyle xmlns:a="http://schemas.openxmlformats.org/drawingml/2006/main"/>
          <a:p xmlns:a="http://schemas.openxmlformats.org/drawingml/2006/main">
            <a:r>
              <a:t>Road Transportation Systems Engineering </a:t>
            </a:r>
            <a:r>
              <a:t>Development</a:t>
            </a:r>
            <a:r>
              <a:t> </a:t>
            </a:r>
            <a:r>
              <a:t>in the Sub-Saharan Africa – Modern EU Master Programme &amp; Capacity Building</a:t>
            </a:r>
          </a:p>
        </p:txBody>
      </p:sp>
    </p:spTree>
    <p:extLst>
      <p:ext uri="{BB962C8B-B14F-4D97-AF65-F5344CB8AC3E}">
        <p14:creationId xmlns:p14="http://schemas.microsoft.com/office/powerpoint/2010/main" val="412433752"/>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16B27B97-B791-C4B1-EFC9-A622182D6503}"/>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Sable stabilisé</a:t>
            </a:r>
          </a:p>
        </p:txBody>
      </p:sp>
      <p:sp>
        <p:nvSpPr>
          <p:cNvPr id="3" name="Text Placeholder 2">
            <a:extLst xmlns:a="http://schemas.openxmlformats.org/drawingml/2006/main">
              <a:ext uri="{FF2B5EF4-FFF2-40B4-BE49-F238E27FC236}">
                <a16:creationId xmlns:a16="http://schemas.microsoft.com/office/drawing/2014/main" id="{1150F945-63A5-489C-C812-65ED93AB44C1}"/>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a:buNone/>
            </a:pPr>
            <a:r>
              <a:rPr sz="1800"/>
              <a:t>Le sable seul ne tient pas bien. Il est stabilisé avec :</a:t>
            </a:r>
          </a:p>
          <a:p xmlns:a="http://schemas.openxmlformats.org/drawingml/2006/main">
            <a:pPr>
              <a:buNone/>
            </a:pPr>
            <a:r>
              <a:rPr sz="1800"/>
              <a:t>le ciment,</a:t>
            </a:r>
          </a:p>
          <a:p xmlns:a="http://schemas.openxmlformats.org/drawingml/2006/main">
            <a:pPr>
              <a:buNone/>
            </a:pPr>
            <a:r>
              <a:rPr sz="1800"/>
              <a:t>chaux,</a:t>
            </a:r>
          </a:p>
          <a:p xmlns:a="http://schemas.openxmlformats.org/drawingml/2006/main">
            <a:pPr>
              <a:buNone/>
            </a:pPr>
            <a:r>
              <a:rPr sz="1800"/>
              <a:t>ou des additifs chimiques.</a:t>
            </a:r>
          </a:p>
          <a:p xmlns:a="http://schemas.openxmlformats.org/drawingml/2006/main">
            <a:pPr>
              <a:buNone/>
            </a:pPr>
            <a:r>
              <a:rPr sz="1800"/>
              <a:t>Objectifs :</a:t>
            </a:r>
          </a:p>
          <a:p xmlns:a="http://schemas.openxmlformats.org/drawingml/2006/main">
            <a:pPr>
              <a:buNone/>
            </a:pPr>
            <a:r>
              <a:rPr sz="1800"/>
              <a:t>obtenir une surface plus ferme,</a:t>
            </a:r>
          </a:p>
          <a:p xmlns:a="http://schemas.openxmlformats.org/drawingml/2006/main">
            <a:pPr>
              <a:buNone/>
            </a:pPr>
            <a:r>
              <a:rPr sz="1800"/>
              <a:t>limiter les glissades et la poussière,</a:t>
            </a:r>
          </a:p>
          <a:p xmlns:a="http://schemas.openxmlformats.org/drawingml/2006/main">
            <a:pPr>
              <a:buNone/>
            </a:pPr>
            <a:r>
              <a:rPr sz="1800"/>
              <a:t>améliorer la durabilité.</a:t>
            </a:r>
          </a:p>
        </p:txBody>
      </p:sp>
    </p:spTree>
    <p:extLst>
      <p:ext uri="{BB962C8B-B14F-4D97-AF65-F5344CB8AC3E}">
        <p14:creationId xmlns:p14="http://schemas.microsoft.com/office/powerpoint/2010/main" val="2829863042"/>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pic>
        <p:nvPicPr>
          <p:cNvPr id="8" name="Image 3"/>
          <p:cNvPicPr>
            <a:picLocks xmlns:a="http://schemas.openxmlformats.org/drawingml/2006/main" noChangeAspect="1"/>
          </p:cNvPicPr>
          <p:nvPr/>
        </p:nvPicPr>
        <p:blipFill>
          <a:blip xmlns:r="http://schemas.openxmlformats.org/officeDocument/2006/relationships" xmlns:a="http://schemas.openxmlformats.org/drawingml/2006/main" r:embed="R1b39313b7953440f"/>
          <a:stretch xmlns:a="http://schemas.openxmlformats.org/drawingml/2006/main">
            <a:fillRect l="0" t="0" r="0" b="0"/>
          </a:stretch>
        </p:blipFill>
        <p:spPr>
          <a:xfrm xmlns:a="http://schemas.openxmlformats.org/drawingml/2006/main">
            <a:off x="380928" y="482292"/>
            <a:ext cx="9441696" cy="5959451"/>
          </a:xfrm>
          <a:prstGeom xmlns:a="http://schemas.openxmlformats.org/drawingml/2006/main" prst="rect">
            <a:avLst/>
          </a:prstGeom>
        </p:spPr>
      </p:pic>
      <p:sp>
        <p:nvSpPr>
          <p:cNvPr id="5" name="Title 4">
            <a:extLst xmlns:a="http://schemas.openxmlformats.org/drawingml/2006/main">
              <a:ext uri="{FF2B5EF4-FFF2-40B4-BE49-F238E27FC236}">
                <a16:creationId xmlns:a16="http://schemas.microsoft.com/office/drawing/2014/main" id="{ADB312F6-2C65-B58E-6EA2-E7206B2CF1AD}"/>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6" name="Text Placeholder 5">
            <a:extLst xmlns:a="http://schemas.openxmlformats.org/drawingml/2006/main">
              <a:ext uri="{FF2B5EF4-FFF2-40B4-BE49-F238E27FC236}">
                <a16:creationId xmlns:a16="http://schemas.microsoft.com/office/drawing/2014/main" id="{66D73D18-1EF0-2CF6-A97F-DABBED0FAA09}"/>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960258633"/>
      </p:ext>
    </p:extLst>
  </p:cSld>
</p:sld>
</file>

<file path=ppt/slides/slide2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A7A91D2-59D7-FCFC-48B6-03036D57057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Méthodes de conception et de dimensionnement</a:t>
            </a:r>
          </a:p>
        </p:txBody>
      </p:sp>
      <p:sp>
        <p:nvSpPr>
          <p:cNvPr id="3" name="Text Placeholder 2">
            <a:extLst xmlns:a="http://schemas.openxmlformats.org/drawingml/2006/main">
              <a:ext uri="{FF2B5EF4-FFF2-40B4-BE49-F238E27FC236}">
                <a16:creationId xmlns:a16="http://schemas.microsoft.com/office/drawing/2014/main" id="{3A1562EB-C159-B1C2-3C5E-E7B8A921F1F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Image 4"/>
          <p:cNvPicPr>
            <a:picLocks xmlns:a="http://schemas.openxmlformats.org/drawingml/2006/main" noChangeAspect="1"/>
          </p:cNvPicPr>
          <p:nvPr/>
        </p:nvPicPr>
        <p:blipFill>
          <a:blip xmlns:r="http://schemas.openxmlformats.org/officeDocument/2006/relationships" xmlns:a="http://schemas.openxmlformats.org/drawingml/2006/main" r:embed="R696fff30df1e4960"/>
          <a:stretch xmlns:a="http://schemas.openxmlformats.org/drawingml/2006/main">
            <a:fillRect l="0" t="0" r="0" b="0"/>
          </a:stretch>
        </p:blipFill>
        <p:spPr>
          <a:xfrm xmlns:a="http://schemas.openxmlformats.org/drawingml/2006/main">
            <a:off x="1958098" y="1258224"/>
            <a:ext cx="7169905" cy="5374588"/>
          </a:xfrm>
          <a:prstGeom xmlns:a="http://schemas.openxmlformats.org/drawingml/2006/main" prst="rect">
            <a:avLst/>
          </a:prstGeom>
        </p:spPr>
      </p:pic>
    </p:spTree>
    <p:extLst>
      <p:ext uri="{BB962C8B-B14F-4D97-AF65-F5344CB8AC3E}">
        <p14:creationId xmlns:p14="http://schemas.microsoft.com/office/powerpoint/2010/main" val="2746145309"/>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0016818E-455F-D18D-58AD-88D99FC23625}"/>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Défauts typiques des routes locales non pavées – Détériorations de la surface</a:t>
            </a:r>
          </a:p>
        </p:txBody>
      </p:sp>
      <p:sp>
        <p:nvSpPr>
          <p:cNvPr id="3" name="Text Placeholder 2">
            <a:extLst xmlns:a="http://schemas.openxmlformats.org/drawingml/2006/main">
              <a:ext uri="{FF2B5EF4-FFF2-40B4-BE49-F238E27FC236}">
                <a16:creationId xmlns:a16="http://schemas.microsoft.com/office/drawing/2014/main" id="{932A51BE-3503-3D6F-A3A6-74BC752439D9}"/>
              </a:ext>
            </a:extLst>
          </p:cNvPr>
          <p:cNvSpPr>
            <a:spLocks xmlns:a="http://schemas.openxmlformats.org/drawingml/2006/main" noGrp="1"/>
          </p:cNvSpPr>
          <p:nvPr>
            <p:ph type="body" idx="11"/>
          </p:nvPr>
        </p:nvSpPr>
        <p:spPr/>
        <p:txBody>
          <a:bodyPr xmlns:a="http://schemas.openxmlformats.org/drawingml/2006/main">
            <a:normAutofit fontScale="78110" lnSpcReduction="10000"/>
          </a:bodyPr>
          <a:lstStyle xmlns:a="http://schemas.openxmlformats.org/drawingml/2006/main"/>
          <a:p xmlns:a="http://schemas.openxmlformats.org/drawingml/2006/main">
            <a:r>
              <a:t>Poussière</a:t>
            </a:r>
          </a:p>
          <a:p xmlns:a="http://schemas.openxmlformats.org/drawingml/2006/main">
            <a:pPr>
              <a:buNone/>
            </a:pPr>
            <a:r>
              <a:rPr>
                <a:solidFill>
                  <a:schemeClr val="tx1"/>
                </a:solidFill>
                <a:latin typeface="Times New Roman"/>
                <a:ea typeface="Times New Roman"/>
                <a:cs typeface="Times New Roman"/>
              </a:rPr>
              <a:t>La poussière dans l’air est une perte d’agrégats liants fins des surfaces routières.  </a:t>
            </a:r>
          </a:p>
          <a:p xmlns:a="http://schemas.openxmlformats.org/drawingml/2006/main">
            <a:pPr>
              <a:buNone/>
            </a:pPr>
            <a:r>
              <a:rPr>
                <a:solidFill>
                  <a:schemeClr val="tx1"/>
                </a:solidFill>
                <a:latin typeface="Times New Roman"/>
                <a:ea typeface="Times New Roman"/>
                <a:cs typeface="Times New Roman"/>
              </a:rPr>
              <a:t>La perte de ces fines entraîne d'autres types de dégradations de la route, telles qu'une perte de cohésion et un compactage du matériau de remblai de la route, ainsi qu'une capacité réduite à maintenir l'humidité dans le remblai de la route.  </a:t>
            </a:r>
          </a:p>
          <a:p xmlns:a="http://schemas.openxmlformats.org/drawingml/2006/main">
            <a:pPr>
              <a:buNone/>
            </a:pPr>
            <a:r>
              <a:rPr>
                <a:solidFill>
                  <a:schemeClr val="tx1"/>
                </a:solidFill>
                <a:latin typeface="Times New Roman"/>
                <a:ea typeface="Times New Roman"/>
                <a:cs typeface="Times New Roman"/>
              </a:rPr>
              <a:t>Ces déficiences ont également tendance à s'auto-alimenter, aggravant les problèmes, en particulier le manque d'humidité dans le remblai de la route.</a:t>
            </a:r>
          </a:p>
        </p:txBody>
      </p:sp>
    </p:spTree>
    <p:extLst>
      <p:ext uri="{BB962C8B-B14F-4D97-AF65-F5344CB8AC3E}">
        <p14:creationId xmlns:p14="http://schemas.microsoft.com/office/powerpoint/2010/main" val="99209508"/>
      </p:ext>
    </p:extLst>
  </p:cSld>
</p:sld>
</file>

<file path=ppt/slides/slide2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1C3D3D15-8284-8456-2DE0-0DF6092EE146}"/>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Défauts typiques des routes locales non pavées – Détériorations de la surface</a:t>
            </a:r>
          </a:p>
        </p:txBody>
      </p:sp>
      <p:sp>
        <p:nvSpPr>
          <p:cNvPr id="3" name="Text Placeholder 2">
            <a:extLst xmlns:a="http://schemas.openxmlformats.org/drawingml/2006/main">
              <a:ext uri="{FF2B5EF4-FFF2-40B4-BE49-F238E27FC236}">
                <a16:creationId xmlns:a16="http://schemas.microsoft.com/office/drawing/2014/main" id="{3102DFDD-8E8F-F22C-CF44-6A5DB4E49628}"/>
              </a:ext>
            </a:extLst>
          </p:cNvPr>
          <p:cNvSpPr>
            <a:spLocks xmlns:a="http://schemas.openxmlformats.org/drawingml/2006/main" noGrp="1"/>
          </p:cNvSpPr>
          <p:nvPr>
            <p:ph type="body" idx="11"/>
          </p:nvPr>
        </p:nvSpPr>
        <p:spPr/>
        <p:txBody>
          <a:bodyPr xmlns:a="http://schemas.openxmlformats.org/drawingml/2006/main">
            <a:normAutofit fontScale="100000"/>
          </a:bodyPr>
          <a:lstStyle xmlns:a="http://schemas.openxmlformats.org/drawingml/2006/main"/>
          <a:p xmlns:a="http://schemas.openxmlformats.org/drawingml/2006/main">
            <a:r>
              <a:t>Délire</a:t>
            </a:r>
          </a:p>
          <a:p xmlns:a="http://schemas.openxmlformats.org/drawingml/2006/main">
            <a:pPr>
              <a:buNone/>
            </a:pPr>
            <a:r>
              <a:t>Le raveling est la perte d'agrégats plus grossiers.  Cela se produit lorsque les granulats les plus grossiers sont usés par le trafic après que les granulats fins et liants ont été perdus à cause de la poussière ou de l'érosion.</a:t>
            </a:r>
          </a:p>
        </p:txBody>
      </p:sp>
    </p:spTree>
    <p:extLst>
      <p:ext uri="{BB962C8B-B14F-4D97-AF65-F5344CB8AC3E}">
        <p14:creationId xmlns:p14="http://schemas.microsoft.com/office/powerpoint/2010/main" val="1590217298"/>
      </p:ext>
    </p:extLst>
  </p:cSld>
</p:sld>
</file>

<file path=ppt/slides/slide25.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EB6164AD-8719-2FE1-DEC5-23009C53526C}"/>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Défauts typiques des routes locales non pavées – Détériorations de la surface</a:t>
            </a:r>
          </a:p>
        </p:txBody>
      </p:sp>
      <p:sp>
        <p:nvSpPr>
          <p:cNvPr id="3" name="Text Placeholder 2">
            <a:extLst xmlns:a="http://schemas.openxmlformats.org/drawingml/2006/main">
              <a:ext uri="{FF2B5EF4-FFF2-40B4-BE49-F238E27FC236}">
                <a16:creationId xmlns:a16="http://schemas.microsoft.com/office/drawing/2014/main" id="{D59AA9DA-1AB4-0969-75C9-14207B60EAB2}"/>
              </a:ext>
            </a:extLst>
          </p:cNvPr>
          <p:cNvSpPr>
            <a:spLocks xmlns:a="http://schemas.openxmlformats.org/drawingml/2006/main" noGrp="1"/>
          </p:cNvSpPr>
          <p:nvPr>
            <p:ph type="body" idx="11"/>
          </p:nvPr>
        </p:nvSpPr>
        <p:spPr/>
        <p:txBody>
          <a:bodyPr xmlns:a="http://schemas.openxmlformats.org/drawingml/2006/main">
            <a:normAutofit fontScale="57525" lnSpcReduction="20000"/>
          </a:bodyPr>
          <a:lstStyle xmlns:a="http://schemas.openxmlformats.org/drawingml/2006/main"/>
          <a:p xmlns:a="http://schemas.openxmlformats.org/drawingml/2006/main">
            <a:r>
              <a:rPr sz="2600"/>
              <a:t>Glissance</a:t>
            </a:r>
          </a:p>
          <a:p xmlns:a="http://schemas.openxmlformats.org/drawingml/2006/main">
            <a:pPr>
              <a:spcBef>
                <a:spcPts val="1200"/>
              </a:spcBef>
              <a:buNone/>
            </a:pPr>
            <a:r>
              <a:rPr sz="2600"/>
              <a:t>La glissance se produit lorsque la surface de la route contient un excès de granulats fins par rapport aux granulats plus grossiers, en particulier au sein de la croûte.  </a:t>
            </a:r>
          </a:p>
          <a:p xmlns:a="http://schemas.openxmlformats.org/drawingml/2006/main">
            <a:pPr>
              <a:spcBef>
                <a:spcPts val="1200"/>
              </a:spcBef>
              <a:buNone/>
            </a:pPr>
            <a:r>
              <a:rPr sz="2600"/>
              <a:t>L'usure due au trafic peut réduire les granulats grossiers à des granulats plus fins, disproportionnant ainsi le mélange d'agrégats de remblayage d'origine de la route.  </a:t>
            </a:r>
          </a:p>
          <a:p xmlns:a="http://schemas.openxmlformats.org/drawingml/2006/main">
            <a:pPr>
              <a:spcBef>
                <a:spcPts val="1200"/>
              </a:spcBef>
              <a:buNone/>
            </a:pPr>
            <a:r>
              <a:rPr sz="2600"/>
              <a:t>Par temps pluvieux, la chaussée devient glissante et peut devenir impraticable.  </a:t>
            </a:r>
          </a:p>
          <a:p xmlns:a="http://schemas.openxmlformats.org/drawingml/2006/main">
            <a:pPr>
              <a:spcBef>
                <a:spcPts val="1200"/>
              </a:spcBef>
              <a:buNone/>
            </a:pPr>
            <a:r>
              <a:rPr sz="2600"/>
              <a:t>Ce problème peut être corrigé en mélangeant les fines de surface avec des granulats plus grossiers en nivelant et/ou en nivelant la surface de la route et en la remettant en place.  </a:t>
            </a:r>
          </a:p>
          <a:p xmlns:a="http://schemas.openxmlformats.org/drawingml/2006/main">
            <a:pPr>
              <a:spcBef>
                <a:spcPts val="1200"/>
              </a:spcBef>
              <a:buNone/>
            </a:pPr>
            <a:r>
              <a:rPr sz="2600"/>
              <a:t>Parfois, des granulats plus grossiers devront être transportés et ajoutés à la chaussée.</a:t>
            </a:r>
          </a:p>
        </p:txBody>
      </p:sp>
    </p:spTree>
    <p:extLst>
      <p:ext uri="{BB962C8B-B14F-4D97-AF65-F5344CB8AC3E}">
        <p14:creationId xmlns:p14="http://schemas.microsoft.com/office/powerpoint/2010/main" val="2659608709"/>
      </p:ext>
    </p:extLst>
  </p:cSld>
</p:sld>
</file>

<file path=ppt/slides/slide26.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9CC2EB3-143F-B3B8-A7EE-F5717E399FEA}"/>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Défauts typiques des routes locales non pavées - Déformations de surface</a:t>
            </a:r>
          </a:p>
        </p:txBody>
      </p:sp>
      <p:sp>
        <p:nvSpPr>
          <p:cNvPr id="3" name="Text Placeholder 2">
            <a:extLst xmlns:a="http://schemas.openxmlformats.org/drawingml/2006/main">
              <a:ext uri="{FF2B5EF4-FFF2-40B4-BE49-F238E27FC236}">
                <a16:creationId xmlns:a16="http://schemas.microsoft.com/office/drawing/2014/main" id="{B5198842-D1C5-1596-6E2A-CE329AF1433E}"/>
              </a:ext>
            </a:extLst>
          </p:cNvPr>
          <p:cNvSpPr>
            <a:spLocks xmlns:a="http://schemas.openxmlformats.org/drawingml/2006/main" noGrp="1"/>
          </p:cNvSpPr>
          <p:nvPr>
            <p:ph type="body" idx="11"/>
          </p:nvPr>
        </p:nvSpPr>
        <p:spPr/>
        <p:txBody>
          <a:bodyPr xmlns:a="http://schemas.openxmlformats.org/drawingml/2006/main">
            <a:normAutofit fontScale="56520" lnSpcReduction="20000"/>
          </a:bodyPr>
          <a:lstStyle xmlns:a="http://schemas.openxmlformats.org/drawingml/2006/main"/>
          <a:p xmlns:a="http://schemas.openxmlformats.org/drawingml/2006/main">
            <a:r>
              <a:rPr sz="2600"/>
              <a:t>Orniérage</a:t>
            </a:r>
          </a:p>
          <a:p xmlns:a="http://schemas.openxmlformats.org/drawingml/2006/main">
            <a:pPr>
              <a:spcBef>
                <a:spcPts val="1200"/>
              </a:spcBef>
              <a:buNone/>
            </a:pPr>
            <a:r>
              <a:rPr sz="2600"/>
              <a:t>Les ornières sont des dépressions longitudinales dans les voies des roues causées par une teneur élevée en humidité dans le sol ou la base souterraine, une épaisseur de couche de roulement inadéquate et/ou des charges de trafic élevées.</a:t>
            </a:r>
          </a:p>
          <a:p xmlns:a="http://schemas.openxmlformats.org/drawingml/2006/main">
            <a:pPr>
              <a:spcBef>
                <a:spcPts val="1200"/>
              </a:spcBef>
              <a:buNone/>
            </a:pPr>
            <a:r>
              <a:rPr sz="2600"/>
              <a:t>L’orniérage peut être corrigé en ajoutant des matériaux appropriés, en nivelant, en bombant et en roulant la surface de la route.  </a:t>
            </a:r>
          </a:p>
          <a:p xmlns:a="http://schemas.openxmlformats.org/drawingml/2006/main">
            <a:pPr>
              <a:spcBef>
                <a:spcPts val="1200"/>
              </a:spcBef>
              <a:buNone/>
            </a:pPr>
            <a:r>
              <a:rPr sz="2600"/>
              <a:t>Ne remplissez pas simplement les ornières avec de la pierre ou de la terre.  </a:t>
            </a:r>
          </a:p>
          <a:p xmlns:a="http://schemas.openxmlformats.org/drawingml/2006/main">
            <a:pPr>
              <a:spcBef>
                <a:spcPts val="1200"/>
              </a:spcBef>
              <a:buNone/>
            </a:pPr>
            <a:r>
              <a:rPr sz="2600"/>
              <a:t>Le remplissage des ornières avec de la pierre peut entraîner la création de nouvelles ornières à côté des ornières d'origine et constituerait donc une « solution » coûteuse et temporaire qui peut également interférer avec le nivellement.  </a:t>
            </a:r>
          </a:p>
          <a:p xmlns:a="http://schemas.openxmlformats.org/drawingml/2006/main">
            <a:pPr>
              <a:spcBef>
                <a:spcPts val="1200"/>
              </a:spcBef>
              <a:buNone/>
            </a:pPr>
            <a:r>
              <a:rPr sz="2600"/>
              <a:t>La surface doit être remélangée et correctement nivelée ou nivelée dans les cas plus graves.</a:t>
            </a:r>
          </a:p>
        </p:txBody>
      </p:sp>
    </p:spTree>
    <p:extLst>
      <p:ext uri="{BB962C8B-B14F-4D97-AF65-F5344CB8AC3E}">
        <p14:creationId xmlns:p14="http://schemas.microsoft.com/office/powerpoint/2010/main" val="1343339578"/>
      </p:ext>
    </p:extLst>
  </p:cSld>
</p:sld>
</file>

<file path=ppt/slides/slide2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43DD2467-084A-56B2-B549-86A7B1EF31D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Défauts typiques des routes locales non pavées - Déformations de surface</a:t>
            </a:r>
          </a:p>
        </p:txBody>
      </p:sp>
      <p:sp>
        <p:nvSpPr>
          <p:cNvPr id="3" name="Text Placeholder 2">
            <a:extLst xmlns:a="http://schemas.openxmlformats.org/drawingml/2006/main">
              <a:ext uri="{FF2B5EF4-FFF2-40B4-BE49-F238E27FC236}">
                <a16:creationId xmlns:a16="http://schemas.microsoft.com/office/drawing/2014/main" id="{410E1290-9B9C-336A-20B0-ABAD3798DB3D}"/>
              </a:ext>
            </a:extLst>
          </p:cNvPr>
          <p:cNvSpPr>
            <a:spLocks xmlns:a="http://schemas.openxmlformats.org/drawingml/2006/main" noGrp="1"/>
          </p:cNvSpPr>
          <p:nvPr>
            <p:ph type="body" idx="11"/>
          </p:nvPr>
        </p:nvSpPr>
        <p:spPr/>
        <p:txBody>
          <a:bodyPr xmlns:a="http://schemas.openxmlformats.org/drawingml/2006/main">
            <a:normAutofit fontScale="72101" lnSpcReduction="20000"/>
          </a:bodyPr>
          <a:lstStyle xmlns:a="http://schemas.openxmlformats.org/drawingml/2006/main"/>
          <a:p xmlns:a="http://schemas.openxmlformats.org/drawingml/2006/main">
            <a:r>
              <a:rPr sz="2600"/>
              <a:t>Ondulation/« Washboarding »</a:t>
            </a:r>
          </a:p>
          <a:p xmlns:a="http://schemas.openxmlformats.org/drawingml/2006/main">
            <a:pPr>
              <a:buNone/>
            </a:pPr>
            <a:r>
              <a:rPr sz="2600"/>
              <a:t>L'ondulation/« washboarding » est une série de crêtes et de dépressions sur la surface de la route causées par le manque de cohésion de la surface.  </a:t>
            </a:r>
          </a:p>
          <a:p xmlns:a="http://schemas.openxmlformats.org/drawingml/2006/main">
            <a:pPr>
              <a:buNone/>
            </a:pPr>
            <a:r>
              <a:rPr sz="2600"/>
              <a:t>Ce manque de cohésion est le résultat de la perte de fines dans la surface de la route, qui, à son tour, est généralement le résultat de conditions très sèches à l'intérieur de la surface de la route.  </a:t>
            </a:r>
          </a:p>
          <a:p xmlns:a="http://schemas.openxmlformats.org/drawingml/2006/main">
            <a:pPr>
              <a:buNone/>
            </a:pPr>
            <a:r>
              <a:rPr sz="2600"/>
              <a:t>Ces conditions sont aggravées et renforcées par des vitesses excessives des véhicules et des volumes de trafic élevés.</a:t>
            </a:r>
          </a:p>
        </p:txBody>
      </p:sp>
    </p:spTree>
    <p:extLst>
      <p:ext uri="{BB962C8B-B14F-4D97-AF65-F5344CB8AC3E}">
        <p14:creationId xmlns:p14="http://schemas.microsoft.com/office/powerpoint/2010/main" val="4158515729"/>
      </p:ext>
    </p:extLst>
  </p:cSld>
</p:sld>
</file>

<file path=ppt/slides/slide28.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341F6C1B-5FD3-3116-44F3-157D10906E66}"/>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Défauts typiques des routes locales non pavées - Déformations de surface</a:t>
            </a:r>
          </a:p>
        </p:txBody>
      </p:sp>
      <p:sp>
        <p:nvSpPr>
          <p:cNvPr id="3" name="Text Placeholder 2">
            <a:extLst xmlns:a="http://schemas.openxmlformats.org/drawingml/2006/main">
              <a:ext uri="{FF2B5EF4-FFF2-40B4-BE49-F238E27FC236}">
                <a16:creationId xmlns:a16="http://schemas.microsoft.com/office/drawing/2014/main" id="{7E06B579-E891-77AE-63A2-2EC212FF3BFB}"/>
              </a:ext>
            </a:extLst>
          </p:cNvPr>
          <p:cNvSpPr>
            <a:spLocks xmlns:a="http://schemas.openxmlformats.org/drawingml/2006/main" noGrp="1"/>
          </p:cNvSpPr>
          <p:nvPr>
            <p:ph type="body" idx="11"/>
          </p:nvPr>
        </p:nvSpPr>
        <p:spPr/>
        <p:txBody>
          <a:bodyPr xmlns:a="http://schemas.openxmlformats.org/drawingml/2006/main">
            <a:normAutofit fontScale="100000"/>
          </a:bodyPr>
          <a:lstStyle xmlns:a="http://schemas.openxmlformats.org/drawingml/2006/main"/>
          <a:p xmlns:a="http://schemas.openxmlformats.org/drawingml/2006/main">
            <a:r>
              <a:t>Dépressions »</a:t>
            </a:r>
          </a:p>
          <a:p xmlns:a="http://schemas.openxmlformats.org/drawingml/2006/main">
            <a:pPr>
              <a:buNone/>
            </a:pPr>
            <a:r>
              <a:t>Les dépressions sont des zones basses localisées à un ou plusieurs pouces sous les surfaces routières environnantes, causées par un tassement, une teneur en humidité excessive et un drainage inapproprié.  </a:t>
            </a:r>
          </a:p>
          <a:p xmlns:a="http://schemas.openxmlformats.org/drawingml/2006/main">
            <a:pPr>
              <a:buNone/>
            </a:pPr>
            <a:r>
              <a:t>Ce sont des zones plus vastes à ne pas confondre avec des nids-de-poule.</a:t>
            </a:r>
          </a:p>
        </p:txBody>
      </p:sp>
    </p:spTree>
    <p:extLst>
      <p:ext uri="{BB962C8B-B14F-4D97-AF65-F5344CB8AC3E}">
        <p14:creationId xmlns:p14="http://schemas.microsoft.com/office/powerpoint/2010/main" val="1342178779"/>
      </p:ext>
    </p:extLst>
  </p:cSld>
</p:sld>
</file>

<file path=ppt/slides/slide29.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1E8535EA-BB3B-3681-B8B0-0C646A1958DC}"/>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Défauts typiques des routes locales non pavées - Déformations de surface</a:t>
            </a:r>
          </a:p>
        </p:txBody>
      </p:sp>
      <p:sp>
        <p:nvSpPr>
          <p:cNvPr id="3" name="Text Placeholder 2">
            <a:extLst xmlns:a="http://schemas.openxmlformats.org/drawingml/2006/main">
              <a:ext uri="{FF2B5EF4-FFF2-40B4-BE49-F238E27FC236}">
                <a16:creationId xmlns:a16="http://schemas.microsoft.com/office/drawing/2014/main" id="{D5B3FCFD-ECBF-C1A9-2F31-D7A73BFB84AC}"/>
              </a:ext>
            </a:extLst>
          </p:cNvPr>
          <p:cNvSpPr>
            <a:spLocks xmlns:a="http://schemas.openxmlformats.org/drawingml/2006/main" noGrp="1"/>
          </p:cNvSpPr>
          <p:nvPr>
            <p:ph type="body" idx="11"/>
          </p:nvPr>
        </p:nvSpPr>
        <p:spPr/>
        <p:txBody>
          <a:bodyPr xmlns:a="http://schemas.openxmlformats.org/drawingml/2006/main">
            <a:normAutofit fontScale="100000"/>
          </a:bodyPr>
          <a:lstStyle xmlns:a="http://schemas.openxmlformats.org/drawingml/2006/main"/>
          <a:p xmlns:a="http://schemas.openxmlformats.org/drawingml/2006/main">
            <a:r>
              <a:t>Des nids-de-poule"</a:t>
            </a:r>
          </a:p>
          <a:p xmlns:a="http://schemas.openxmlformats.org/drawingml/2006/main">
            <a:pPr>
              <a:buNone/>
            </a:pPr>
            <a:r>
              <a:t>Les nids-de-poule sont de petites dépressions ou vides dans la surface de la route d'une ou plusieurs pouces de profondeur, causés par une teneur excessive en humidité, un mauvais drainage, un granulat mal nivelé ou une combinaison de ces facteurs.</a:t>
            </a:r>
          </a:p>
        </p:txBody>
      </p:sp>
    </p:spTree>
    <p:extLst>
      <p:ext uri="{BB962C8B-B14F-4D97-AF65-F5344CB8AC3E}">
        <p14:creationId xmlns:p14="http://schemas.microsoft.com/office/powerpoint/2010/main" val="1726866818"/>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30.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9BF84F43-7F5D-8B20-8B35-183C33D6EE8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Défauts typiques des routes locales non pavées - Déformations de surface</a:t>
            </a:r>
          </a:p>
        </p:txBody>
      </p:sp>
      <p:sp>
        <p:nvSpPr>
          <p:cNvPr id="5" name="Text Placeholder 4">
            <a:extLst xmlns:a="http://schemas.openxmlformats.org/drawingml/2006/main">
              <a:ext uri="{FF2B5EF4-FFF2-40B4-BE49-F238E27FC236}">
                <a16:creationId xmlns:a16="http://schemas.microsoft.com/office/drawing/2014/main" id="{9EA665A5-C942-0368-1CDE-43B5B7F8568C}"/>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10" name="Image 5"/>
          <p:cNvPicPr>
            <a:picLocks xmlns:a="http://schemas.openxmlformats.org/drawingml/2006/main" noChangeAspect="1"/>
          </p:cNvPicPr>
          <p:nvPr/>
        </p:nvPicPr>
        <p:blipFill>
          <a:blip xmlns:r="http://schemas.openxmlformats.org/officeDocument/2006/relationships" xmlns:a="http://schemas.openxmlformats.org/drawingml/2006/main" r:embed="Rcd153a0b85b54c41"/>
          <a:stretch xmlns:a="http://schemas.openxmlformats.org/drawingml/2006/main">
            <a:fillRect l="0" t="0" r="0" b="0"/>
          </a:stretch>
        </p:blipFill>
        <p:spPr>
          <a:xfrm xmlns:a="http://schemas.openxmlformats.org/drawingml/2006/main">
            <a:off x="4820444" y="1933780"/>
            <a:ext cx="6474490" cy="3097775"/>
          </a:xfrm>
          <a:prstGeom xmlns:a="http://schemas.openxmlformats.org/drawingml/2006/main" prst="rect">
            <a:avLst/>
          </a:prstGeom>
        </p:spPr>
      </p:pic>
      <p:pic>
        <p:nvPicPr>
          <p:cNvPr id="11" name="Image 6"/>
          <p:cNvPicPr>
            <a:picLocks xmlns:a="http://schemas.openxmlformats.org/drawingml/2006/main" noChangeAspect="1"/>
          </p:cNvPicPr>
          <p:nvPr/>
        </p:nvPicPr>
        <p:blipFill>
          <a:blip xmlns:r="http://schemas.openxmlformats.org/officeDocument/2006/relationships" xmlns:a="http://schemas.openxmlformats.org/drawingml/2006/main" r:embed="R4921f82d030f413d"/>
          <a:stretch xmlns:a="http://schemas.openxmlformats.org/drawingml/2006/main">
            <a:fillRect l="0" t="0" r="0" b="0"/>
          </a:stretch>
        </p:blipFill>
        <p:spPr>
          <a:xfrm xmlns:a="http://schemas.openxmlformats.org/drawingml/2006/main">
            <a:off x="532892" y="2330931"/>
            <a:ext cx="4006139" cy="2700624"/>
          </a:xfrm>
          <a:prstGeom xmlns:a="http://schemas.openxmlformats.org/drawingml/2006/main" prst="rect">
            <a:avLst/>
          </a:prstGeom>
        </p:spPr>
      </p:pic>
    </p:spTree>
    <p:extLst>
      <p:ext uri="{BB962C8B-B14F-4D97-AF65-F5344CB8AC3E}">
        <p14:creationId xmlns:p14="http://schemas.microsoft.com/office/powerpoint/2010/main" val="854338477"/>
      </p:ext>
    </p:extLst>
  </p:cSld>
</p:sld>
</file>

<file path=ppt/slides/slide3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393DE93-8F58-9FE1-73CD-948EACF0C791}"/>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28B3D4E3-7079-7992-8201-35D1E03F36C2}"/>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7" name="Image 3"/>
          <p:cNvPicPr>
            <a:picLocks xmlns:a="http://schemas.openxmlformats.org/drawingml/2006/main" noChangeAspect="1"/>
          </p:cNvPicPr>
          <p:nvPr/>
        </p:nvPicPr>
        <p:blipFill>
          <a:blip xmlns:r="http://schemas.openxmlformats.org/officeDocument/2006/relationships" xmlns:a="http://schemas.openxmlformats.org/drawingml/2006/main" r:embed="R62b2656ea9cf4cff"/>
          <a:stretch xmlns:a="http://schemas.openxmlformats.org/drawingml/2006/main">
            <a:fillRect l="0" t="0" r="0" b="0"/>
          </a:stretch>
        </p:blipFill>
        <p:spPr>
          <a:xfrm xmlns:a="http://schemas.openxmlformats.org/drawingml/2006/main">
            <a:off x="1350720" y="262351"/>
            <a:ext cx="8398606" cy="6333297"/>
          </a:xfrm>
          <a:prstGeom xmlns:a="http://schemas.openxmlformats.org/drawingml/2006/main" prst="rect">
            <a:avLst/>
          </a:prstGeom>
        </p:spPr>
      </p:pic>
    </p:spTree>
    <p:extLst>
      <p:ext uri="{BB962C8B-B14F-4D97-AF65-F5344CB8AC3E}">
        <p14:creationId xmlns:p14="http://schemas.microsoft.com/office/powerpoint/2010/main" val="585328223"/>
      </p:ext>
    </p:extLst>
  </p:cSld>
</p:sld>
</file>

<file path=ppt/slides/slide32.xml><?xml version="1.0" encoding="utf-8"?>
<p:sld xmlns:p="http://schemas.openxmlformats.org/presentationml/2006/main">
  <p:cSld>
    <p:spTree>
      <p:nvGrpSpPr>
        <p:cNvPr id="1" name=""/>
        <p:cNvGrpSpPr/>
        <p:nvPr/>
      </p:nvGrpSpPr>
      <p:grpSpPr>
        <a:xfrm xmlns:a="http://schemas.openxmlformats.org/drawingml/2006/main"/>
      </p:grpSpPr>
      <p:sp>
        <p:nvSpPr>
          <p:cNvPr id="4" name="Title 1">
            <a:extLst xmlns:a="http://schemas.openxmlformats.org/drawingml/2006/main">
              <a:ext uri="{FF2B5EF4-FFF2-40B4-BE49-F238E27FC236}">
                <a16:creationId xmlns:a16="http://schemas.microsoft.com/office/drawing/2014/main" id="{76FCA525-9505-CD3F-DA19-6BF40C6D2EB3}"/>
              </a:ext>
            </a:extLst>
          </p:cNvPr>
          <p:cNvSpPr>
            <a:spLocks xmlns:a="http://schemas.openxmlformats.org/drawingml/2006/main" noGrp="1"/>
          </p:cNvSpPr>
          <p:nvPr/>
        </p:nvSpPr>
        <p:spPr>
          <a:xfrm xmlns:a="http://schemas.openxmlformats.org/drawingml/2006/main">
            <a:off x="2855132" y="218365"/>
            <a:ext cx="5292581" cy="641444"/>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marL="0" indent="0" algn="l">
              <a:lnSpc>
                <a:spcPct val="80000"/>
              </a:lnSpc>
              <a:spcBef>
                <a:spcPts val="0"/>
              </a:spcBef>
              <a:spcAft>
                <a:spcPts val="0"/>
              </a:spcAft>
              <a:buNone/>
              <a:defRPr sz="3200" b="1" i="0" u="none" cap="none" spc="0">
                <a:ln>
                  <a:noFill/>
                </a:ln>
                <a:solidFill>
                  <a:srgbClr val="F26211"/>
                </a:solidFill>
                <a:latin typeface="Montserrat Regular"/>
                <a:ea typeface="Montserrat Regular"/>
                <a:cs typeface="Montserrat Regular"/>
              </a:defRPr>
            </a:lvl1pPr>
            <a:lvl2pPr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marL="0" indent="1828777" algn="l">
              <a:lnSpc>
                <a:spcPct val="80000"/>
              </a:lnSpc>
              <a:spcBef>
                <a:spcPts val="0"/>
              </a:spcBef>
              <a:spcAft>
                <a:spcPts val="0"/>
              </a:spcAft>
              <a:buNone/>
              <a:defRPr sz="4251" b="1" i="0" u="none" cap="none" spc="-85">
                <a:solidFill>
                  <a:srgbClr val="000000"/>
                </a:solidFill>
                <a:latin typeface="+mn-lt"/>
                <a:ea typeface="+mn-lt"/>
                <a:cs typeface="+mn-lt"/>
              </a:defRPr>
            </a:lvl9pPr>
          </a:lstStyle>
          <a:p xmlns:a="http://schemas.openxmlformats.org/drawingml/2006/main">
            <a:pPr>
              <a:lnSpc>
                <a:spcPct val="150000"/>
              </a:lnSpc>
              <a:buNone/>
            </a:pPr>
            <a:r>
              <a:rPr sz="2000">
                <a:latin typeface="Times New Roman"/>
                <a:ea typeface="Times New Roman"/>
                <a:cs typeface="Times New Roman"/>
              </a:rPr>
              <a:t>TENTATIVE DE REGROUPEMENT</a:t>
            </a:r>
          </a:p>
        </p:txBody>
      </p:sp>
      <p:pic>
        <p:nvPicPr>
          <p:cNvPr id="8" name="Image 4"/>
          <p:cNvPicPr>
            <a:picLocks xmlns:a="http://schemas.openxmlformats.org/drawingml/2006/main" noChangeAspect="1"/>
          </p:cNvPicPr>
          <p:nvPr/>
        </p:nvPicPr>
        <p:blipFill>
          <a:blip xmlns:r="http://schemas.openxmlformats.org/officeDocument/2006/relationships" xmlns:a="http://schemas.openxmlformats.org/drawingml/2006/main" r:embed="R48337a08fde84769"/>
          <a:stretch xmlns:a="http://schemas.openxmlformats.org/drawingml/2006/main">
            <a:fillRect l="0" t="0" r="0" b="0"/>
          </a:stretch>
        </p:blipFill>
        <p:spPr>
          <a:xfrm xmlns:a="http://schemas.openxmlformats.org/drawingml/2006/main">
            <a:off x="225330" y="1291276"/>
            <a:ext cx="5872812" cy="3668451"/>
          </a:xfrm>
          <a:prstGeom xmlns:a="http://schemas.openxmlformats.org/drawingml/2006/main" prst="rect">
            <a:avLst/>
          </a:prstGeom>
        </p:spPr>
      </p:pic>
      <p:pic>
        <p:nvPicPr>
          <p:cNvPr id="9" name="Image 5"/>
          <p:cNvPicPr>
            <a:picLocks xmlns:a="http://schemas.openxmlformats.org/drawingml/2006/main" noChangeAspect="1"/>
          </p:cNvPicPr>
          <p:nvPr/>
        </p:nvPicPr>
        <p:blipFill>
          <a:blip xmlns:r="http://schemas.openxmlformats.org/officeDocument/2006/relationships" xmlns:a="http://schemas.openxmlformats.org/drawingml/2006/main" r:embed="Racaeb1116cea421b"/>
          <a:stretch xmlns:a="http://schemas.openxmlformats.org/drawingml/2006/main">
            <a:fillRect l="0" t="0" r="0" b="0"/>
          </a:stretch>
        </p:blipFill>
        <p:spPr>
          <a:xfrm xmlns:a="http://schemas.openxmlformats.org/drawingml/2006/main">
            <a:off x="6313084" y="2350210"/>
            <a:ext cx="5783381" cy="3414735"/>
          </a:xfrm>
          <a:prstGeom xmlns:a="http://schemas.openxmlformats.org/drawingml/2006/main" prst="rect">
            <a:avLst/>
          </a:prstGeom>
        </p:spPr>
      </p:pic>
    </p:spTree>
    <p:extLst>
      <p:ext uri="{BB962C8B-B14F-4D97-AF65-F5344CB8AC3E}">
        <p14:creationId xmlns:p14="http://schemas.microsoft.com/office/powerpoint/2010/main" val="3408288123"/>
      </p:ext>
    </p:extLst>
  </p:cSld>
</p:sld>
</file>

<file path=ppt/slides/slide33.xml><?xml version="1.0" encoding="utf-8"?>
<p:sld xmlns:p="http://schemas.openxmlformats.org/presentationml/2006/main">
  <p:cSld>
    <p:spTree>
      <p:nvGrpSpPr>
        <p:cNvPr id="1" name=""/>
        <p:cNvGrpSpPr/>
        <p:nvPr/>
      </p:nvGrpSpPr>
      <p:grpSpPr>
        <a:xfrm xmlns:a="http://schemas.openxmlformats.org/drawingml/2006/main"/>
      </p:grpSpPr>
      <p:pic>
        <p:nvPicPr>
          <p:cNvPr id="2" name="Image 3"/>
          <p:cNvPicPr>
            <a:picLocks xmlns:a="http://schemas.openxmlformats.org/drawingml/2006/main" noChangeAspect="1"/>
          </p:cNvPicPr>
          <p:nvPr/>
        </p:nvPicPr>
        <p:blipFill>
          <a:blip xmlns:r="http://schemas.openxmlformats.org/officeDocument/2006/relationships" xmlns:a="http://schemas.openxmlformats.org/drawingml/2006/main" r:embed="R550c545f6e414479"/>
          <a:stretch xmlns:a="http://schemas.openxmlformats.org/drawingml/2006/main">
            <a:fillRect l="0" t="0" r="0" b="0"/>
          </a:stretch>
        </p:blipFill>
        <p:spPr>
          <a:xfrm xmlns:a="http://schemas.openxmlformats.org/drawingml/2006/main">
            <a:off x="411706" y="846161"/>
            <a:ext cx="9347430" cy="4503762"/>
          </a:xfrm>
          <a:prstGeom xmlns:a="http://schemas.openxmlformats.org/drawingml/2006/main" prst="rect">
            <a:avLst/>
          </a:prstGeom>
        </p:spPr>
      </p:pic>
    </p:spTree>
    <p:extLst>
      <p:ext uri="{BB962C8B-B14F-4D97-AF65-F5344CB8AC3E}">
        <p14:creationId xmlns:p14="http://schemas.microsoft.com/office/powerpoint/2010/main" val="171432669"/>
      </p:ext>
    </p:extLst>
  </p:cSld>
</p:sld>
</file>

<file path=ppt/slides/slide3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6FCA525-9505-CD3F-DA19-6BF40C6D2EB3}"/>
              </a:ext>
            </a:extLst>
          </p:cNvPr>
          <p:cNvSpPr>
            <a:spLocks xmlns:a="http://schemas.openxmlformats.org/drawingml/2006/main" noGrp="1"/>
          </p:cNvSpPr>
          <p:nvPr>
            <p:ph type="title" idx="0"/>
          </p:nvPr>
        </p:nvSpPr>
        <p:spPr>
          <a:xfrm xmlns:a="http://schemas.openxmlformats.org/drawingml/2006/main">
            <a:off x="617799" y="198556"/>
            <a:ext cx="8254145" cy="620308"/>
          </a:xfrm>
        </p:spPr>
        <p:txBody>
          <a:bodyPr xmlns:a="http://schemas.openxmlformats.org/drawingml/2006/main"/>
          <a:lstStyle xmlns:a="http://schemas.openxmlformats.org/drawingml/2006/main"/>
          <a:p xmlns:a="http://schemas.openxmlformats.org/drawingml/2006/main">
            <a:pPr algn="ctr">
              <a:buNone/>
            </a:pPr>
            <a:r>
              <a:rPr sz="2400">
                <a:latin typeface="Times New Roman"/>
                <a:ea typeface="Times New Roman"/>
                <a:cs typeface="Times New Roman"/>
              </a:rPr>
              <a:t>PRINCIPALES CAUSES ET ÉVOLUTIONS</a:t>
            </a:r>
          </a:p>
        </p:txBody>
      </p:sp>
      <p:pic>
        <p:nvPicPr>
          <p:cNvPr id="6" name="Image 2"/>
          <p:cNvPicPr>
            <a:picLocks xmlns:a="http://schemas.openxmlformats.org/drawingml/2006/main" noChangeAspect="1"/>
          </p:cNvPicPr>
          <p:nvPr/>
        </p:nvPicPr>
        <p:blipFill>
          <a:blip xmlns:r="http://schemas.openxmlformats.org/officeDocument/2006/relationships" xmlns:a="http://schemas.openxmlformats.org/drawingml/2006/main" r:embed="R15ccc130186b4b4e"/>
          <a:stretch xmlns:a="http://schemas.openxmlformats.org/drawingml/2006/main">
            <a:fillRect l="0" t="0" r="0" b="0"/>
          </a:stretch>
        </p:blipFill>
        <p:spPr>
          <a:xfrm xmlns:a="http://schemas.openxmlformats.org/drawingml/2006/main">
            <a:off x="296909" y="818864"/>
            <a:ext cx="5662927" cy="3285201"/>
          </a:xfrm>
          <a:prstGeom xmlns:a="http://schemas.openxmlformats.org/drawingml/2006/main" prst="rect">
            <a:avLst/>
          </a:prstGeom>
        </p:spPr>
      </p:pic>
      <p:pic>
        <p:nvPicPr>
          <p:cNvPr id="7" name="Image 3"/>
          <p:cNvPicPr>
            <a:picLocks xmlns:a="http://schemas.openxmlformats.org/drawingml/2006/main" noChangeAspect="1"/>
          </p:cNvPicPr>
          <p:nvPr/>
        </p:nvPicPr>
        <p:blipFill>
          <a:blip xmlns:r="http://schemas.openxmlformats.org/officeDocument/2006/relationships" xmlns:a="http://schemas.openxmlformats.org/drawingml/2006/main" r:embed="R75f24708b5694efd"/>
          <a:stretch xmlns:a="http://schemas.openxmlformats.org/drawingml/2006/main">
            <a:fillRect l="0" t="0" r="0" b="0"/>
          </a:stretch>
        </p:blipFill>
        <p:spPr>
          <a:xfrm xmlns:a="http://schemas.openxmlformats.org/drawingml/2006/main">
            <a:off x="5959836" y="2561749"/>
            <a:ext cx="5888772" cy="3562707"/>
          </a:xfrm>
          <a:prstGeom xmlns:a="http://schemas.openxmlformats.org/drawingml/2006/main" prst="rect">
            <a:avLst/>
          </a:prstGeom>
        </p:spPr>
      </p:pic>
    </p:spTree>
    <p:extLst>
      <p:ext uri="{BB962C8B-B14F-4D97-AF65-F5344CB8AC3E}">
        <p14:creationId xmlns:p14="http://schemas.microsoft.com/office/powerpoint/2010/main" val="4144414009"/>
      </p:ext>
    </p:extLst>
  </p:cSld>
</p:sld>
</file>

<file path=ppt/slides/slide35.xml><?xml version="1.0" encoding="utf-8"?>
<p:sld xmlns:p="http://schemas.openxmlformats.org/presentationml/2006/main">
  <p:cSld>
    <p:spTree>
      <p:nvGrpSpPr>
        <p:cNvPr id="1" name=""/>
        <p:cNvGrpSpPr/>
        <p:nvPr/>
      </p:nvGrpSpPr>
      <p:grpSpPr>
        <a:xfrm xmlns:a="http://schemas.openxmlformats.org/drawingml/2006/main"/>
      </p:grpSpPr>
      <p:pic>
        <p:nvPicPr>
          <p:cNvPr id="3" name="Image 3"/>
          <p:cNvPicPr>
            <a:picLocks xmlns:a="http://schemas.openxmlformats.org/drawingml/2006/main" noChangeAspect="1"/>
          </p:cNvPicPr>
          <p:nvPr/>
        </p:nvPicPr>
        <p:blipFill>
          <a:blip xmlns:r="http://schemas.openxmlformats.org/officeDocument/2006/relationships" xmlns:a="http://schemas.openxmlformats.org/drawingml/2006/main" r:embed="R08a500bbfbd4447a"/>
          <a:stretch xmlns:a="http://schemas.openxmlformats.org/drawingml/2006/main">
            <a:fillRect l="0" t="0" r="0" b="0"/>
          </a:stretch>
        </p:blipFill>
        <p:spPr>
          <a:xfrm xmlns:a="http://schemas.openxmlformats.org/drawingml/2006/main">
            <a:off x="206140" y="140209"/>
            <a:ext cx="6291230" cy="3544686"/>
          </a:xfrm>
          <a:prstGeom xmlns:a="http://schemas.openxmlformats.org/drawingml/2006/main" prst="rect">
            <a:avLst/>
          </a:prstGeom>
        </p:spPr>
      </p:pic>
      <p:pic>
        <p:nvPicPr>
          <p:cNvPr id="4" name="Image 4"/>
          <p:cNvPicPr>
            <a:picLocks xmlns:a="http://schemas.openxmlformats.org/drawingml/2006/main" noChangeAspect="1"/>
          </p:cNvPicPr>
          <p:nvPr/>
        </p:nvPicPr>
        <p:blipFill>
          <a:blip xmlns:r="http://schemas.openxmlformats.org/officeDocument/2006/relationships" xmlns:a="http://schemas.openxmlformats.org/drawingml/2006/main" r:embed="Rccb3da8bb0ae4528"/>
          <a:stretch xmlns:a="http://schemas.openxmlformats.org/drawingml/2006/main">
            <a:fillRect l="0" t="0" r="0" b="0"/>
          </a:stretch>
        </p:blipFill>
        <p:spPr>
          <a:xfrm xmlns:a="http://schemas.openxmlformats.org/drawingml/2006/main">
            <a:off x="6742763" y="2479627"/>
            <a:ext cx="5299111" cy="3307023"/>
          </a:xfrm>
          <a:prstGeom xmlns:a="http://schemas.openxmlformats.org/drawingml/2006/main" prst="rect">
            <a:avLst/>
          </a:prstGeom>
        </p:spPr>
      </p:pic>
    </p:spTree>
    <p:extLst>
      <p:ext uri="{BB962C8B-B14F-4D97-AF65-F5344CB8AC3E}">
        <p14:creationId xmlns:p14="http://schemas.microsoft.com/office/powerpoint/2010/main" val="2817204814"/>
      </p:ext>
    </p:extLst>
  </p:cSld>
</p:sld>
</file>

<file path=ppt/slides/slide36.xml><?xml version="1.0" encoding="utf-8"?>
<p:sld xmlns:p="http://schemas.openxmlformats.org/presentationml/2006/main">
  <p:cSld>
    <p:spTree>
      <p:nvGrpSpPr>
        <p:cNvPr id="1" name=""/>
        <p:cNvGrpSpPr/>
        <p:nvPr/>
      </p:nvGrpSpPr>
      <p:grpSpPr>
        <a:xfrm xmlns:a="http://schemas.openxmlformats.org/drawingml/2006/main"/>
      </p:grpSpPr>
      <p:pic>
        <p:nvPicPr>
          <p:cNvPr id="4" name="Image 3"/>
          <p:cNvPicPr>
            <a:picLocks xmlns:a="http://schemas.openxmlformats.org/drawingml/2006/main" noChangeAspect="1"/>
          </p:cNvPicPr>
          <p:nvPr/>
        </p:nvPicPr>
        <p:blipFill>
          <a:blip xmlns:r="http://schemas.openxmlformats.org/officeDocument/2006/relationships" xmlns:a="http://schemas.openxmlformats.org/drawingml/2006/main" r:embed="R6f0d1b87e48945f5"/>
          <a:stretch xmlns:a="http://schemas.openxmlformats.org/drawingml/2006/main">
            <a:fillRect l="0" t="0" r="0" b="0"/>
          </a:stretch>
        </p:blipFill>
        <p:spPr>
          <a:xfrm xmlns:a="http://schemas.openxmlformats.org/drawingml/2006/main">
            <a:off x="0" y="374178"/>
            <a:ext cx="6174546" cy="3388693"/>
          </a:xfrm>
          <a:prstGeom xmlns:a="http://schemas.openxmlformats.org/drawingml/2006/main" prst="rect">
            <a:avLst/>
          </a:prstGeom>
        </p:spPr>
      </p:pic>
      <p:pic>
        <p:nvPicPr>
          <p:cNvPr id="5" name="Image 4"/>
          <p:cNvPicPr>
            <a:picLocks xmlns:a="http://schemas.openxmlformats.org/drawingml/2006/main" noChangeAspect="1"/>
          </p:cNvPicPr>
          <p:nvPr/>
        </p:nvPicPr>
        <p:blipFill>
          <a:blip xmlns:r="http://schemas.openxmlformats.org/officeDocument/2006/relationships" xmlns:a="http://schemas.openxmlformats.org/drawingml/2006/main" r:embed="R4e610ea7f6604677"/>
          <a:stretch xmlns:a="http://schemas.openxmlformats.org/drawingml/2006/main">
            <a:fillRect l="0" t="0" r="0" b="0"/>
          </a:stretch>
        </p:blipFill>
        <p:spPr>
          <a:xfrm xmlns:a="http://schemas.openxmlformats.org/drawingml/2006/main">
            <a:off x="6174547" y="2236740"/>
            <a:ext cx="5931495" cy="2444442"/>
          </a:xfrm>
          <a:prstGeom xmlns:a="http://schemas.openxmlformats.org/drawingml/2006/main" prst="rect">
            <a:avLst/>
          </a:prstGeom>
        </p:spPr>
      </p:pic>
      <p:pic>
        <p:nvPicPr>
          <p:cNvPr id="6" name="Image 5"/>
          <p:cNvPicPr>
            <a:picLocks xmlns:a="http://schemas.openxmlformats.org/drawingml/2006/main" noChangeAspect="1"/>
          </p:cNvPicPr>
          <p:nvPr/>
        </p:nvPicPr>
        <p:blipFill>
          <a:blip xmlns:r="http://schemas.openxmlformats.org/officeDocument/2006/relationships" xmlns:a="http://schemas.openxmlformats.org/drawingml/2006/main" r:embed="Rcb8c1b5ab8c44e43"/>
          <a:stretch xmlns:a="http://schemas.openxmlformats.org/drawingml/2006/main">
            <a:fillRect l="0" t="0" r="0" b="0"/>
          </a:stretch>
        </p:blipFill>
        <p:spPr>
          <a:xfrm xmlns:a="http://schemas.openxmlformats.org/drawingml/2006/main">
            <a:off x="669096" y="4514919"/>
            <a:ext cx="5505450" cy="2028825"/>
          </a:xfrm>
          <a:prstGeom xmlns:a="http://schemas.openxmlformats.org/drawingml/2006/main" prst="rect">
            <a:avLst/>
          </a:prstGeom>
        </p:spPr>
      </p:pic>
    </p:spTree>
    <p:extLst>
      <p:ext uri="{BB962C8B-B14F-4D97-AF65-F5344CB8AC3E}">
        <p14:creationId xmlns:p14="http://schemas.microsoft.com/office/powerpoint/2010/main" val="995895313"/>
      </p:ext>
    </p:extLst>
  </p:cSld>
</p:sld>
</file>

<file path=ppt/slides/slide37.xml><?xml version="1.0" encoding="utf-8"?>
<p:sld xmlns:p="http://schemas.openxmlformats.org/presentationml/2006/main">
  <p:cSld>
    <p:spTree>
      <p:nvGrpSpPr>
        <p:cNvPr id="1" name=""/>
        <p:cNvGrpSpPr/>
        <p:nvPr/>
      </p:nvGrpSpPr>
      <p:grpSpPr>
        <a:xfrm xmlns:a="http://schemas.openxmlformats.org/drawingml/2006/main"/>
      </p:grpSpPr>
      <p:pic>
        <p:nvPicPr>
          <p:cNvPr id="3" name="Image 3"/>
          <p:cNvPicPr>
            <a:picLocks xmlns:a="http://schemas.openxmlformats.org/drawingml/2006/main" noChangeAspect="1"/>
          </p:cNvPicPr>
          <p:nvPr/>
        </p:nvPicPr>
        <p:blipFill>
          <a:blip xmlns:r="http://schemas.openxmlformats.org/officeDocument/2006/relationships" xmlns:a="http://schemas.openxmlformats.org/drawingml/2006/main" r:embed="R5d43d5e8844840a2"/>
          <a:stretch xmlns:a="http://schemas.openxmlformats.org/drawingml/2006/main">
            <a:fillRect l="0" t="0" r="0" b="0"/>
          </a:stretch>
        </p:blipFill>
        <p:spPr>
          <a:xfrm xmlns:a="http://schemas.openxmlformats.org/drawingml/2006/main">
            <a:off x="136832" y="112310"/>
            <a:ext cx="6486525" cy="3467100"/>
          </a:xfrm>
          <a:prstGeom xmlns:a="http://schemas.openxmlformats.org/drawingml/2006/main" prst="rect">
            <a:avLst/>
          </a:prstGeom>
        </p:spPr>
      </p:pic>
      <p:pic>
        <p:nvPicPr>
          <p:cNvPr id="4" name="Image 1"/>
          <p:cNvPicPr>
            <a:picLocks xmlns:a="http://schemas.openxmlformats.org/drawingml/2006/main" noChangeAspect="1"/>
          </p:cNvPicPr>
          <p:nvPr/>
        </p:nvPicPr>
        <p:blipFill>
          <a:blip xmlns:r="http://schemas.openxmlformats.org/officeDocument/2006/relationships" xmlns:a="http://schemas.openxmlformats.org/drawingml/2006/main" r:embed="R4ac4a4af412640db"/>
          <a:stretch xmlns:a="http://schemas.openxmlformats.org/drawingml/2006/main">
            <a:fillRect l="0" t="0" r="0" b="0"/>
          </a:stretch>
        </p:blipFill>
        <p:spPr>
          <a:xfrm xmlns:a="http://schemas.openxmlformats.org/drawingml/2006/main">
            <a:off x="6623357" y="2762047"/>
            <a:ext cx="5339332" cy="3947604"/>
          </a:xfrm>
          <a:prstGeom xmlns:a="http://schemas.openxmlformats.org/drawingml/2006/main" prst="rect">
            <a:avLst/>
          </a:prstGeom>
        </p:spPr>
      </p:pic>
    </p:spTree>
    <p:extLst>
      <p:ext uri="{BB962C8B-B14F-4D97-AF65-F5344CB8AC3E}">
        <p14:creationId xmlns:p14="http://schemas.microsoft.com/office/powerpoint/2010/main" val="1240749207"/>
      </p:ext>
    </p:extLst>
  </p:cSld>
</p:sld>
</file>

<file path=ppt/slides/slide38.xml><?xml version="1.0" encoding="utf-8"?>
<p:sld xmlns:p="http://schemas.openxmlformats.org/presentationml/2006/main">
  <p:cSld>
    <p:spTree>
      <p:nvGrpSpPr>
        <p:cNvPr id="1" name=""/>
        <p:cNvGrpSpPr/>
        <p:nvPr/>
      </p:nvGrpSpPr>
      <p:grpSpPr>
        <a:xfrm xmlns:a="http://schemas.openxmlformats.org/drawingml/2006/main"/>
      </p:grpSpPr>
      <p:pic>
        <p:nvPicPr>
          <p:cNvPr id="7" name="Image 3"/>
          <p:cNvPicPr>
            <a:picLocks xmlns:a="http://schemas.openxmlformats.org/drawingml/2006/main" noChangeAspect="1"/>
          </p:cNvPicPr>
          <p:nvPr/>
        </p:nvPicPr>
        <p:blipFill>
          <a:blip xmlns:r="http://schemas.openxmlformats.org/officeDocument/2006/relationships" xmlns:a="http://schemas.openxmlformats.org/drawingml/2006/main" r:embed="R7081ec6f63a14734"/>
          <a:stretch xmlns:a="http://schemas.openxmlformats.org/drawingml/2006/main">
            <a:fillRect l="0" t="0" r="0" b="0"/>
          </a:stretch>
        </p:blipFill>
        <p:spPr>
          <a:xfrm xmlns:a="http://schemas.openxmlformats.org/drawingml/2006/main">
            <a:off x="1407426" y="409077"/>
            <a:ext cx="7328600" cy="4162923"/>
          </a:xfrm>
          <a:prstGeom xmlns:a="http://schemas.openxmlformats.org/drawingml/2006/main" prst="rect">
            <a:avLst/>
          </a:prstGeom>
        </p:spPr>
      </p:pic>
      <p:sp>
        <p:nvSpPr>
          <p:cNvPr id="5" name="Title 1">
            <a:extLst xmlns:a="http://schemas.openxmlformats.org/drawingml/2006/main">
              <a:ext uri="{FF2B5EF4-FFF2-40B4-BE49-F238E27FC236}">
                <a16:creationId xmlns:a16="http://schemas.microsoft.com/office/drawing/2014/main" id="{76FCA525-9505-CD3F-DA19-6BF40C6D2EB3}"/>
              </a:ext>
            </a:extLst>
          </p:cNvPr>
          <p:cNvSpPr>
            <a:spLocks xmlns:a="http://schemas.openxmlformats.org/drawingml/2006/main" noGrp="1"/>
          </p:cNvSpPr>
          <p:nvPr/>
        </p:nvSpPr>
        <p:spPr>
          <a:xfrm xmlns:a="http://schemas.openxmlformats.org/drawingml/2006/main">
            <a:off x="1407426" y="5049673"/>
            <a:ext cx="9811034" cy="1528547"/>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marL="0" indent="0" algn="l">
              <a:lnSpc>
                <a:spcPct val="80000"/>
              </a:lnSpc>
              <a:spcBef>
                <a:spcPts val="0"/>
              </a:spcBef>
              <a:spcAft>
                <a:spcPts val="0"/>
              </a:spcAft>
              <a:buNone/>
              <a:defRPr sz="3200" b="1" i="0" u="none" cap="none" spc="0">
                <a:ln>
                  <a:noFill/>
                </a:ln>
                <a:solidFill>
                  <a:srgbClr val="F26211"/>
                </a:solidFill>
                <a:latin typeface="Montserrat Regular"/>
                <a:ea typeface="Montserrat Regular"/>
                <a:cs typeface="Montserrat Regular"/>
              </a:defRPr>
            </a:lvl1pPr>
            <a:lvl2pPr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marL="0" indent="1828777" algn="l">
              <a:lnSpc>
                <a:spcPct val="80000"/>
              </a:lnSpc>
              <a:spcBef>
                <a:spcPts val="0"/>
              </a:spcBef>
              <a:spcAft>
                <a:spcPts val="0"/>
              </a:spcAft>
              <a:buNone/>
              <a:defRPr sz="4251" b="1" i="0" u="none" cap="none" spc="-85">
                <a:solidFill>
                  <a:srgbClr val="000000"/>
                </a:solidFill>
                <a:latin typeface="+mn-lt"/>
                <a:ea typeface="+mn-lt"/>
                <a:cs typeface="+mn-lt"/>
              </a:defRPr>
            </a:lvl9pPr>
          </a:lstStyle>
          <a:p xmlns:a="http://schemas.openxmlformats.org/drawingml/2006/main">
            <a:pPr>
              <a:lnSpc>
                <a:spcPct val="150000"/>
              </a:lnSpc>
              <a:buNone/>
            </a:pPr>
            <a:r>
              <a:rPr sz="2000">
                <a:solidFill>
                  <a:schemeClr val="tx1"/>
                </a:solidFill>
                <a:latin typeface="Times New Roman"/>
                <a:ea typeface="Times New Roman"/>
                <a:cs typeface="Times New Roman"/>
              </a:rPr>
              <a:t>REMARQUES</a:t>
            </a:r>
          </a:p>
          <a:p xmlns:a="http://schemas.openxmlformats.org/drawingml/2006/main">
            <a:pPr>
              <a:lnSpc>
                <a:spcPct val="150000"/>
              </a:lnSpc>
              <a:buNone/>
            </a:pPr>
            <a:r>
              <a:rPr sz="1400" b="0">
                <a:solidFill>
                  <a:schemeClr val="tx1"/>
                </a:solidFill>
                <a:latin typeface="Times New Roman"/>
                <a:ea typeface="Times New Roman"/>
                <a:cs typeface="Times New Roman"/>
              </a:rPr>
              <a:t>Contrairement à ce que l’on pourrait penser, toutes ces formes de dégradation sont étroitement liées.</a:t>
            </a:r>
          </a:p>
        </p:txBody>
      </p:sp>
    </p:spTree>
    <p:extLst>
      <p:ext uri="{BB962C8B-B14F-4D97-AF65-F5344CB8AC3E}">
        <p14:creationId xmlns:p14="http://schemas.microsoft.com/office/powerpoint/2010/main" val="3170966663"/>
      </p:ext>
    </p:extLst>
  </p:cSld>
</p:sld>
</file>

<file path=ppt/slides/slide39.xml><?xml version="1.0" encoding="utf-8"?>
<p:sld xmlns:p="http://schemas.openxmlformats.org/presentationml/2006/main">
  <p:cSld>
    <p:spTree>
      <p:nvGrpSpPr>
        <p:cNvPr id="1" name=""/>
        <p:cNvGrpSpPr/>
        <p:nvPr/>
      </p:nvGrpSpPr>
      <p:grpSpPr>
        <a:xfrm xmlns:a="http://schemas.openxmlformats.org/drawingml/2006/main"/>
      </p:grpSpPr>
      <p:pic>
        <p:nvPicPr>
          <p:cNvPr id="2" name="Image 4"/>
          <p:cNvPicPr>
            <a:picLocks xmlns:a="http://schemas.openxmlformats.org/drawingml/2006/main" noChangeAspect="1"/>
          </p:cNvPicPr>
          <p:nvPr/>
        </p:nvPicPr>
        <p:blipFill>
          <a:blip xmlns:r="http://schemas.openxmlformats.org/officeDocument/2006/relationships" xmlns:a="http://schemas.openxmlformats.org/drawingml/2006/main" r:embed="R0c35044a25ec4f7e"/>
          <a:stretch xmlns:a="http://schemas.openxmlformats.org/drawingml/2006/main">
            <a:fillRect l="0" t="0" r="0" b="0"/>
          </a:stretch>
        </p:blipFill>
        <p:spPr>
          <a:xfrm xmlns:a="http://schemas.openxmlformats.org/drawingml/2006/main">
            <a:off x="1200149" y="511079"/>
            <a:ext cx="8192527" cy="6080789"/>
          </a:xfrm>
          <a:prstGeom xmlns:a="http://schemas.openxmlformats.org/drawingml/2006/main" prst="rect">
            <a:avLst/>
          </a:prstGeom>
        </p:spPr>
      </p:pic>
    </p:spTree>
    <p:extLst>
      <p:ext uri="{BB962C8B-B14F-4D97-AF65-F5344CB8AC3E}">
        <p14:creationId xmlns:p14="http://schemas.microsoft.com/office/powerpoint/2010/main" val="4004045591"/>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0803938-48FB-0633-421E-765D23F629D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Introduction</a:t>
            </a:r>
          </a:p>
        </p:txBody>
      </p:sp>
      <p:sp>
        <p:nvSpPr>
          <p:cNvPr id="3" name="Text Placeholder 2">
            <a:extLst xmlns:a="http://schemas.openxmlformats.org/drawingml/2006/main">
              <a:ext uri="{FF2B5EF4-FFF2-40B4-BE49-F238E27FC236}">
                <a16:creationId xmlns:a16="http://schemas.microsoft.com/office/drawing/2014/main" id="{22F081D0-522C-B152-A717-E48D35629071}"/>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r>
              <a:t>Quels sont les principaux défis techniques spécifiques aux routes non revêtues par rapport aux routes revêtues, et comment les conditions climatiques (saison sèche vs saison des pluies) affectent-elles leur détérioration ?</a:t>
            </a:r>
          </a:p>
        </p:txBody>
      </p:sp>
      <p:pic>
        <p:nvPicPr>
          <p:cNvPr id="9" name="Image 4"/>
          <p:cNvPicPr>
            <a:picLocks xmlns:a="http://schemas.openxmlformats.org/drawingml/2006/main" noChangeAspect="1"/>
          </p:cNvPicPr>
          <p:nvPr/>
        </p:nvPicPr>
        <p:blipFill>
          <a:blip xmlns:r="http://schemas.openxmlformats.org/officeDocument/2006/relationships" xmlns:a="http://schemas.openxmlformats.org/drawingml/2006/main" r:embed="Rac314d33e8ab4aa2"/>
          <a:stretch xmlns:a="http://schemas.openxmlformats.org/drawingml/2006/main">
            <a:fillRect l="0" t="0" r="0" b="0"/>
          </a:stretch>
        </p:blipFill>
        <p:spPr>
          <a:xfrm xmlns:a="http://schemas.openxmlformats.org/drawingml/2006/main">
            <a:off x="7740061" y="3514742"/>
            <a:ext cx="4371833" cy="3278875"/>
          </a:xfrm>
          <a:prstGeom xmlns:a="http://schemas.openxmlformats.org/drawingml/2006/main" prst="rect">
            <a:avLst/>
          </a:prstGeom>
        </p:spPr>
      </p:pic>
      <p:sp>
        <p:nvSpPr>
          <p:cNvPr id="5" name="Title 1">
            <a:extLst xmlns:a="http://schemas.openxmlformats.org/drawingml/2006/main">
              <a:ext uri="{FF2B5EF4-FFF2-40B4-BE49-F238E27FC236}">
                <a16:creationId xmlns:a16="http://schemas.microsoft.com/office/drawing/2014/main" id="{BE97ACB4-E81C-BBCA-C66C-F080ED4ED072}"/>
              </a:ext>
            </a:extLst>
          </p:cNvPr>
          <p:cNvSpPr>
            <a:spLocks xmlns:a="http://schemas.openxmlformats.org/drawingml/2006/main" noGrp="1"/>
          </p:cNvSpPr>
          <p:nvPr/>
        </p:nvSpPr>
        <p:spPr>
          <a:xfrm xmlns:a="http://schemas.openxmlformats.org/drawingml/2006/main">
            <a:off x="2402995" y="6317075"/>
            <a:ext cx="4893119" cy="476542"/>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fontScale="100000" lnSpcReduction="20000"/>
          </a:bodyPr>
          <a:lstStyle xmlns:a="http://schemas.openxmlformats.org/drawingml/2006/main">
            <a:lvl1pPr marL="457194" indent="-457194">
              <a:buAutoNum type="arabicPeriod"/>
              <a:defRPr/>
            </a:lvl1pPr>
            <a:lvl2pPr marL="609593" indent="-304796">
              <a:buChar char="•"/>
              <a:defRPr/>
            </a:lvl2pPr>
            <a:lvl3pPr marL="914389" indent="-304796">
              <a:buChar char="•"/>
              <a:defRPr/>
            </a:lvl3pPr>
            <a:lvl4pPr marL="1219184" indent="-304796">
              <a:buChar char="•"/>
              <a:defRPr/>
            </a:lvl4pPr>
            <a:lvl5pPr marL="1523981" indent="-304796">
              <a:buChar char="•"/>
              <a:defRPr/>
            </a:lvl5pPr>
            <a:lvl6pPr marL="1828777" indent="-304796">
              <a:buChar char="•"/>
              <a:defRPr/>
            </a:lvl6pPr>
            <a:lvl7pPr marL="2133573" indent="-304796">
              <a:buChar char="•"/>
              <a:defRPr/>
            </a:lvl7pPr>
            <a:lvl8pPr marL="2438370" indent="-304796">
              <a:buChar char="•"/>
              <a:defRPr/>
            </a:lvl8pPr>
            <a:lvl9pPr marL="2743166" indent="-304796">
              <a:buChar char="•"/>
              <a:defRPr/>
            </a:lvl9pPr>
          </a:lstStyle>
          <a:p xmlns:a="http://schemas.openxmlformats.org/drawingml/2006/main">
            <a:r>
              <a:t>Figure : route locale non asphaltée, Bafou, Cameroun</a:t>
            </a:r>
          </a:p>
        </p:txBody>
      </p:sp>
    </p:spTree>
    <p:extLst>
      <p:ext uri="{BB962C8B-B14F-4D97-AF65-F5344CB8AC3E}">
        <p14:creationId xmlns:p14="http://schemas.microsoft.com/office/powerpoint/2010/main" val="2435345840"/>
      </p:ext>
    </p:extLst>
  </p:cSld>
</p:sld>
</file>

<file path=ppt/slides/slide40.xml><?xml version="1.0" encoding="utf-8"?>
<p:sld xmlns:p="http://schemas.openxmlformats.org/presentationml/2006/main">
  <p:cSld>
    <p:spTree>
      <p:nvGrpSpPr>
        <p:cNvPr id="1" name=""/>
        <p:cNvGrpSpPr/>
        <p:nvPr/>
      </p:nvGrpSpPr>
      <p:grpSpPr>
        <a:xfrm xmlns:a="http://schemas.openxmlformats.org/drawingml/2006/main"/>
      </p:grpSpPr>
      <p:sp>
        <p:nvSpPr>
          <p:cNvPr id="4" name="Title 3">
            <a:extLst xmlns:a="http://schemas.openxmlformats.org/drawingml/2006/main">
              <a:ext uri="{FF2B5EF4-FFF2-40B4-BE49-F238E27FC236}">
                <a16:creationId xmlns:a16="http://schemas.microsoft.com/office/drawing/2014/main" id="{45AAD51D-336A-9B5E-5DC3-0D49C2706CD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Techniques d'entretien et de réhabilitation</a:t>
            </a:r>
          </a:p>
        </p:txBody>
      </p:sp>
      <p:sp>
        <p:nvSpPr>
          <p:cNvPr id="5" name="Text Placeholder 4">
            <a:extLst xmlns:a="http://schemas.openxmlformats.org/drawingml/2006/main">
              <a:ext uri="{FF2B5EF4-FFF2-40B4-BE49-F238E27FC236}">
                <a16:creationId xmlns:a16="http://schemas.microsoft.com/office/drawing/2014/main" id="{00AC1604-6EEB-1228-6E4D-6713A8DA80A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a:spcBef>
                <a:spcPts val="1200"/>
              </a:spcBef>
              <a:buNone/>
            </a:pPr>
            <a:r>
              <a:rPr sz="1600"/>
              <a:t>Selon la méthode VIZIRET, en termes de techniques d'entretien et de réhabilitation des routes non revêtues, nous avons :</a:t>
            </a:r>
          </a:p>
          <a:p xmlns:a="http://schemas.openxmlformats.org/drawingml/2006/main">
            <a:pPr>
              <a:spcBef>
                <a:spcPts val="1200"/>
              </a:spcBef>
              <a:buNone/>
            </a:pPr>
            <a:r>
              <a:rPr sz="1600"/>
              <a:t>Entretien courant </a:t>
            </a:r>
          </a:p>
          <a:p xmlns:a="http://schemas.openxmlformats.org/drawingml/2006/main">
            <a:pPr>
              <a:spcBef>
                <a:spcPts val="1200"/>
              </a:spcBef>
              <a:buNone/>
            </a:pPr>
            <a:r>
              <a:rPr sz="1600"/>
              <a:t>Entretien manuel ou peu mécanisé des voiries et des dépendances : application ponctuelle de matériaux légèrement compactés sur des zones très localisées, de matériaux compactés sur des zones très localisées (à l'aide d'une dameuse ou d'un pneu de véhicule) ; réfection des exutoires de drainage (vidage des fossés, nettoyage des ponceaux, etc.); débroussaillage de la végétation en bordure de route, etc. (à l'aide d'une dameuse ou d'un pneu de véhicule) ; réfection des exutoires de drainage (vidage des fossés, nettoyage des ponceaux, etc.); débroussaillage de la végétation en bordure de route, etc.</a:t>
            </a:r>
          </a:p>
          <a:p xmlns:a="http://schemas.openxmlformats.org/drawingml/2006/main">
            <a:pPr>
              <a:spcBef>
                <a:spcPts val="1200"/>
              </a:spcBef>
              <a:buNone/>
            </a:pPr>
            <a:r>
              <a:rPr sz="1600"/>
              <a:t>Reprofilage léger Opération mécanisée qui consiste à niveler la surface du revêtement existant à l'aide d'une niveleuse ou d'un grattoir, sans ajout de matériau ni compactage. Cette opération peut être précédée d'un entretien mécanisé des voiries et des dépendances : application ponctuelle d'un nivellement léger ; elle s'accompagne d'une amélioration des fossés et s'effectue au détriment de l'ouvrage (raclage de l'épaisseur) et de la largeur utilisable (pente transversale accentuée).</a:t>
            </a:r>
          </a:p>
        </p:txBody>
      </p:sp>
    </p:spTree>
    <p:extLst>
      <p:ext uri="{BB962C8B-B14F-4D97-AF65-F5344CB8AC3E}">
        <p14:creationId xmlns:p14="http://schemas.microsoft.com/office/powerpoint/2010/main" val="3126903655"/>
      </p:ext>
    </p:extLst>
  </p:cSld>
</p:sld>
</file>

<file path=ppt/slides/slide41.xml><?xml version="1.0" encoding="utf-8"?>
<p:sld xmlns:p="http://schemas.openxmlformats.org/presentationml/2006/main">
  <p:cSld>
    <p:spTree>
      <p:nvGrpSpPr>
        <p:cNvPr id="1" name=""/>
        <p:cNvGrpSpPr/>
        <p:nvPr/>
      </p:nvGrpSpPr>
      <p:grpSpPr>
        <a:xfrm xmlns:a="http://schemas.openxmlformats.org/drawingml/2006/main"/>
      </p:grpSpPr>
      <p:sp>
        <p:nvSpPr>
          <p:cNvPr id="4" name="Title 3">
            <a:extLst xmlns:a="http://schemas.openxmlformats.org/drawingml/2006/main">
              <a:ext uri="{FF2B5EF4-FFF2-40B4-BE49-F238E27FC236}">
                <a16:creationId xmlns:a16="http://schemas.microsoft.com/office/drawing/2014/main" id="{60AC31C0-AD98-0DDA-8403-A7448F33B59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Reprofilage lourd</a:t>
            </a:r>
          </a:p>
        </p:txBody>
      </p:sp>
      <p:sp>
        <p:nvSpPr>
          <p:cNvPr id="5" name="Text Placeholder 4">
            <a:extLst xmlns:a="http://schemas.openxmlformats.org/drawingml/2006/main">
              <a:ext uri="{FF2B5EF4-FFF2-40B4-BE49-F238E27FC236}">
                <a16:creationId xmlns:a16="http://schemas.microsoft.com/office/drawing/2014/main" id="{66D85C20-16B3-A830-F791-A17E5D3158F3}"/>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r>
              <a:t>Opération mécanisée qui consiste à restaurer la forme et les dimensions du revêtement en scarifiant, en humidifiant et en compactant le matériau.</a:t>
            </a:r>
          </a:p>
        </p:txBody>
      </p:sp>
    </p:spTree>
    <p:extLst>
      <p:ext uri="{BB962C8B-B14F-4D97-AF65-F5344CB8AC3E}">
        <p14:creationId xmlns:p14="http://schemas.microsoft.com/office/powerpoint/2010/main" val="44585820"/>
      </p:ext>
    </p:extLst>
  </p:cSld>
</p:sld>
</file>

<file path=ppt/slides/slide42.xml><?xml version="1.0" encoding="utf-8"?>
<p:sld xmlns:p="http://schemas.openxmlformats.org/presentationml/2006/main">
  <p:cSld>
    <p:spTree>
      <p:nvGrpSpPr>
        <p:cNvPr id="1" name=""/>
        <p:cNvGrpSpPr/>
        <p:nvPr/>
      </p:nvGrpSpPr>
      <p:grpSpPr>
        <a:xfrm xmlns:a="http://schemas.openxmlformats.org/drawingml/2006/main"/>
      </p:grpSpPr>
      <p:sp>
        <p:nvSpPr>
          <p:cNvPr id="4" name="Title 3">
            <a:extLst xmlns:a="http://schemas.openxmlformats.org/drawingml/2006/main">
              <a:ext uri="{FF2B5EF4-FFF2-40B4-BE49-F238E27FC236}">
                <a16:creationId xmlns:a16="http://schemas.microsoft.com/office/drawing/2014/main" id="{DF85C125-D0C6-864D-61C3-BD546DA65DA2}"/>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Reprofilage lourd</a:t>
            </a:r>
          </a:p>
        </p:txBody>
      </p:sp>
      <p:sp>
        <p:nvSpPr>
          <p:cNvPr id="5" name="Text Placeholder 4">
            <a:extLst xmlns:a="http://schemas.openxmlformats.org/drawingml/2006/main">
              <a:ext uri="{FF2B5EF4-FFF2-40B4-BE49-F238E27FC236}">
                <a16:creationId xmlns:a16="http://schemas.microsoft.com/office/drawing/2014/main" id="{639C7454-A6FF-5232-395C-5E29A549B18D}"/>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r>
              <a:t>Opération mécanisée qui consiste à restaurer la forme et les dimensions du revêtement en scarifiant, en humidifiant et en compactant le matériau.</a:t>
            </a:r>
          </a:p>
        </p:txBody>
      </p:sp>
    </p:spTree>
    <p:extLst>
      <p:ext uri="{BB962C8B-B14F-4D97-AF65-F5344CB8AC3E}">
        <p14:creationId xmlns:p14="http://schemas.microsoft.com/office/powerpoint/2010/main" val="4126117264"/>
      </p:ext>
    </p:extLst>
  </p:cSld>
</p:sld>
</file>

<file path=ppt/slides/slide43.xml><?xml version="1.0" encoding="utf-8"?>
<p:sld xmlns:p="http://schemas.openxmlformats.org/presentationml/2006/main">
  <p:cSld>
    <p:spTree>
      <p:nvGrpSpPr>
        <p:cNvPr id="1" name=""/>
        <p:cNvGrpSpPr/>
        <p:nvPr/>
      </p:nvGrpSpPr>
      <p:grpSpPr>
        <a:xfrm xmlns:a="http://schemas.openxmlformats.org/drawingml/2006/main"/>
      </p:grpSpPr>
      <p:sp>
        <p:nvSpPr>
          <p:cNvPr id="4" name="Title 3">
            <a:extLst xmlns:a="http://schemas.openxmlformats.org/drawingml/2006/main">
              <a:ext uri="{FF2B5EF4-FFF2-40B4-BE49-F238E27FC236}">
                <a16:creationId xmlns:a16="http://schemas.microsoft.com/office/drawing/2014/main" id="{4AE2B62C-E059-307B-6561-D728421B1C9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Reconstruction</a:t>
            </a:r>
          </a:p>
        </p:txBody>
      </p:sp>
      <p:sp>
        <p:nvSpPr>
          <p:cNvPr id="5" name="Text Placeholder 4">
            <a:extLst xmlns:a="http://schemas.openxmlformats.org/drawingml/2006/main">
              <a:ext uri="{FF2B5EF4-FFF2-40B4-BE49-F238E27FC236}">
                <a16:creationId xmlns:a16="http://schemas.microsoft.com/office/drawing/2014/main" id="{A86BBF7E-D63B-F120-94EC-452A363DD4D0}"/>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r>
              <a:t>Opération consistant à reconstruire la route ; cette reconstruction peut correspondre à un nouveau projet accompagné de modifications du gabarit et/ou de la ligne rouge.</a:t>
            </a:r>
          </a:p>
        </p:txBody>
      </p:sp>
    </p:spTree>
    <p:extLst>
      <p:ext uri="{BB962C8B-B14F-4D97-AF65-F5344CB8AC3E}">
        <p14:creationId xmlns:p14="http://schemas.microsoft.com/office/powerpoint/2010/main" val="4259463915"/>
      </p:ext>
    </p:extLst>
  </p:cSld>
</p:sld>
</file>

<file path=ppt/slides/slide44.xml><?xml version="1.0" encoding="utf-8"?>
<p:sld xmlns:p="http://schemas.openxmlformats.org/presentationml/2006/main">
  <p:cSld>
    <p:spTree>
      <p:nvGrpSpPr>
        <p:cNvPr id="1" name=""/>
        <p:cNvGrpSpPr/>
        <p:nvPr/>
      </p:nvGrpSpPr>
      <p:grpSpPr>
        <a:xfrm xmlns:a="http://schemas.openxmlformats.org/drawingml/2006/main"/>
      </p:grpSpPr>
      <p:sp>
        <p:nvSpPr>
          <p:cNvPr id="4" name="Title 1">
            <a:extLst xmlns:a="http://schemas.openxmlformats.org/drawingml/2006/main">
              <a:ext uri="{FF2B5EF4-FFF2-40B4-BE49-F238E27FC236}">
                <a16:creationId xmlns:a16="http://schemas.microsoft.com/office/drawing/2014/main" id="{76FCA525-9505-CD3F-DA19-6BF40C6D2EB3}"/>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SAFETY</a:t>
            </a:r>
          </a:p>
        </p:txBody>
      </p:sp>
      <p:sp>
        <p:nvSpPr>
          <p:cNvPr id="2" name="Text Placeholder 1">
            <a:extLst xmlns:a="http://schemas.openxmlformats.org/drawingml/2006/main">
              <a:ext uri="{FF2B5EF4-FFF2-40B4-BE49-F238E27FC236}">
                <a16:creationId xmlns:a16="http://schemas.microsoft.com/office/drawing/2014/main" id="{C31755FE-B8A6-C51B-1D57-421C0A51DD2F}"/>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8" name="Image 4"/>
          <p:cNvPicPr>
            <a:picLocks xmlns:a="http://schemas.openxmlformats.org/drawingml/2006/main" noChangeAspect="1"/>
          </p:cNvPicPr>
          <p:nvPr/>
        </p:nvPicPr>
        <p:blipFill>
          <a:blip xmlns:r="http://schemas.openxmlformats.org/officeDocument/2006/relationships" xmlns:a="http://schemas.openxmlformats.org/drawingml/2006/main" r:embed="R6a2dfbb573394671"/>
          <a:stretch xmlns:a="http://schemas.openxmlformats.org/drawingml/2006/main">
            <a:fillRect l="0" t="0" r="0" b="0"/>
          </a:stretch>
        </p:blipFill>
        <p:spPr>
          <a:xfrm xmlns:a="http://schemas.openxmlformats.org/drawingml/2006/main">
            <a:off x="964310" y="1064524"/>
            <a:ext cx="8648392" cy="5213446"/>
          </a:xfrm>
          <a:prstGeom xmlns:a="http://schemas.openxmlformats.org/drawingml/2006/main" prst="rect">
            <a:avLst/>
          </a:prstGeom>
        </p:spPr>
      </p:pic>
    </p:spTree>
    <p:extLst>
      <p:ext uri="{BB962C8B-B14F-4D97-AF65-F5344CB8AC3E}">
        <p14:creationId xmlns:p14="http://schemas.microsoft.com/office/powerpoint/2010/main" val="3592741460"/>
      </p:ext>
    </p:extLst>
  </p:cSld>
</p:sld>
</file>

<file path=ppt/slides/slide45.xml><?xml version="1.0" encoding="utf-8"?>
<p:sld xmlns:p="http://schemas.openxmlformats.org/presentationml/2006/main">
  <p:cSld>
    <p:spTree>
      <p:nvGrpSpPr>
        <p:cNvPr id="1" name=""/>
        <p:cNvGrpSpPr/>
        <p:nvPr/>
      </p:nvGrpSpPr>
      <p:grpSpPr>
        <a:xfrm xmlns:a="http://schemas.openxmlformats.org/drawingml/2006/main"/>
      </p:grpSpPr>
      <p:sp>
        <p:nvSpPr>
          <p:cNvPr id="4" name="Title 1">
            <a:extLst xmlns:a="http://schemas.openxmlformats.org/drawingml/2006/main">
              <a:ext uri="{FF2B5EF4-FFF2-40B4-BE49-F238E27FC236}">
                <a16:creationId xmlns:a16="http://schemas.microsoft.com/office/drawing/2014/main" id="{76FCA525-9505-CD3F-DA19-6BF40C6D2EB3}"/>
              </a:ext>
            </a:extLst>
          </p:cNvPr>
          <p:cNvSpPr>
            <a:spLocks xmlns:a="http://schemas.openxmlformats.org/drawingml/2006/main" noGrp="1"/>
          </p:cNvSpPr>
          <p:nvPr>
            <p:ph type="title" idx="0"/>
          </p:nvPr>
        </p:nvSpPr>
        <p:spPr>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p xmlns:a="http://schemas.openxmlformats.org/drawingml/2006/main">
            <a:r>
              <a:t>IMPACT SOCIO-ÉCONOMIQUE DES ROUTES LOCALES NON REVÊTUES</a:t>
            </a:r>
          </a:p>
        </p:txBody>
      </p:sp>
      <p:sp>
        <p:nvSpPr>
          <p:cNvPr id="2" name="Text Placeholder 1">
            <a:extLst xmlns:a="http://schemas.openxmlformats.org/drawingml/2006/main">
              <a:ext uri="{FF2B5EF4-FFF2-40B4-BE49-F238E27FC236}">
                <a16:creationId xmlns:a16="http://schemas.microsoft.com/office/drawing/2014/main" id="{BBEB8BA0-BF4E-5AC9-8DCB-033129BF1C8F}"/>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8" name="Image 4"/>
          <p:cNvPicPr>
            <a:picLocks xmlns:a="http://schemas.openxmlformats.org/drawingml/2006/main" noChangeAspect="1"/>
          </p:cNvPicPr>
          <p:nvPr/>
        </p:nvPicPr>
        <p:blipFill>
          <a:blip xmlns:r="http://schemas.openxmlformats.org/officeDocument/2006/relationships" xmlns:a="http://schemas.openxmlformats.org/drawingml/2006/main" r:embed="R4e46873fd83a41a6"/>
          <a:stretch xmlns:a="http://schemas.openxmlformats.org/drawingml/2006/main">
            <a:fillRect l="0" t="0" r="0" b="0"/>
          </a:stretch>
        </p:blipFill>
        <p:spPr>
          <a:xfrm xmlns:a="http://schemas.openxmlformats.org/drawingml/2006/main">
            <a:off x="3747723" y="1100611"/>
            <a:ext cx="7151046" cy="5660547"/>
          </a:xfrm>
          <a:prstGeom xmlns:a="http://schemas.openxmlformats.org/drawingml/2006/main" prst="rect">
            <a:avLst/>
          </a:prstGeom>
        </p:spPr>
      </p:pic>
    </p:spTree>
    <p:extLst>
      <p:ext uri="{BB962C8B-B14F-4D97-AF65-F5344CB8AC3E}">
        <p14:creationId xmlns:p14="http://schemas.microsoft.com/office/powerpoint/2010/main" val="1558132166"/>
      </p:ext>
    </p:extLst>
  </p:cSld>
</p:sld>
</file>

<file path=ppt/slides/slide46.xml><?xml version="1.0" encoding="utf-8"?>
<p:sld xmlns:p="http://schemas.openxmlformats.org/presentationml/2006/main">
  <p:cSld>
    <p:spTree>
      <p:nvGrpSpPr>
        <p:cNvPr id="1" name=""/>
        <p:cNvGrpSpPr/>
        <p:nvPr/>
      </p:nvGrpSpPr>
      <p:grpSpPr>
        <a:xfrm xmlns:a="http://schemas.openxmlformats.org/drawingml/2006/main"/>
      </p:grpSpPr>
      <p:sp>
        <p:nvSpPr>
          <p:cNvPr id="4" name="Title 3">
            <a:extLst xmlns:a="http://schemas.openxmlformats.org/drawingml/2006/main">
              <a:ext uri="{FF2B5EF4-FFF2-40B4-BE49-F238E27FC236}">
                <a16:creationId xmlns:a16="http://schemas.microsoft.com/office/drawing/2014/main" id="{0F8C9F35-6D8C-860F-B8E7-EAB785F95443}"/>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Conclusion</a:t>
            </a:r>
          </a:p>
        </p:txBody>
      </p:sp>
      <p:sp>
        <p:nvSpPr>
          <p:cNvPr id="5" name="Text Placeholder 4">
            <a:extLst xmlns:a="http://schemas.openxmlformats.org/drawingml/2006/main">
              <a:ext uri="{FF2B5EF4-FFF2-40B4-BE49-F238E27FC236}">
                <a16:creationId xmlns:a16="http://schemas.microsoft.com/office/drawing/2014/main" id="{7E2E02C2-C64C-BC38-ECF3-3D9D3044474E}"/>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r>
              <a:t>Les routes non pavées constituent l'épine dorsale des réseaux de transport rural en Afrique subsaharienne et dans les pays en développement, reliant les communautés et soutenant le développement économique. </a:t>
            </a:r>
          </a:p>
          <a:p xmlns:a="http://schemas.openxmlformats.org/drawingml/2006/main">
            <a:r>
              <a:t>Tout au long de ce cours, nous avons exploré leur classification, leurs matériaux de construction, leurs schémas de détérioration courants et leurs stratégies de maintenance.</a:t>
            </a:r>
          </a:p>
        </p:txBody>
      </p:sp>
    </p:spTree>
    <p:extLst>
      <p:ext uri="{BB962C8B-B14F-4D97-AF65-F5344CB8AC3E}">
        <p14:creationId xmlns:p14="http://schemas.microsoft.com/office/powerpoint/2010/main" val="2009803301"/>
      </p:ext>
    </p:extLst>
  </p:cSld>
</p:sld>
</file>

<file path=ppt/slides/slide47.xml><?xml version="1.0" encoding="utf-8"?>
<p:sld xmlns:p="http://schemas.openxmlformats.org/presentationml/2006/main">
  <p:cSld>
    <p:spTree>
      <p:nvGrpSpPr>
        <p:cNvPr id="1" name=""/>
        <p:cNvGrpSpPr/>
        <p:nvPr/>
      </p:nvGrpSpPr>
      <p:grpSpPr>
        <a:xfrm xmlns:a="http://schemas.openxmlformats.org/drawingml/2006/main"/>
      </p:grpSpPr>
      <p:sp>
        <p:nvSpPr>
          <p:cNvPr id="4" name="Title 3">
            <a:extLst xmlns:a="http://schemas.openxmlformats.org/drawingml/2006/main">
              <a:ext uri="{FF2B5EF4-FFF2-40B4-BE49-F238E27FC236}">
                <a16:creationId xmlns:a16="http://schemas.microsoft.com/office/drawing/2014/main" id="{4CA0F958-1ADB-BDFD-1D96-349B5803A5C0}"/>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Conclusion</a:t>
            </a:r>
          </a:p>
        </p:txBody>
      </p:sp>
      <p:sp>
        <p:nvSpPr>
          <p:cNvPr id="5" name="Text Placeholder 4">
            <a:extLst xmlns:a="http://schemas.openxmlformats.org/drawingml/2006/main">
              <a:ext uri="{FF2B5EF4-FFF2-40B4-BE49-F238E27FC236}">
                <a16:creationId xmlns:a16="http://schemas.microsoft.com/office/drawing/2014/main" id="{42EF0470-5266-AB5C-FE04-73095E7F058D}"/>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r>
              <a:t>Comprendre ces principes fondamentaux, du choix des matériaux locaux appropriés à la mise en œuvre d'un entretien en temps opportun, est essentiel pour garantir la viabilité des routes.</a:t>
            </a:r>
          </a:p>
          <a:p xmlns:a="http://schemas.openxmlformats.org/drawingml/2006/main">
            <a:r>
              <a:t>Les différentes formes de détérioration constituent des défis interdépendants qui nécessitent une intervention appropriée pour prolonger la durée de vie des routes et maintenir l’accessibilité rurale.</a:t>
            </a:r>
          </a:p>
        </p:txBody>
      </p:sp>
    </p:spTree>
    <p:extLst>
      <p:ext uri="{BB962C8B-B14F-4D97-AF65-F5344CB8AC3E}">
        <p14:creationId xmlns:p14="http://schemas.microsoft.com/office/powerpoint/2010/main" val="4071749012"/>
      </p:ext>
    </p:extLst>
  </p:cSld>
</p:sld>
</file>

<file path=ppt/slides/slide48.xml><?xml version="1.0" encoding="utf-8"?>
<p:sld xmlns:p="http://schemas.openxmlformats.org/presentationml/2006/main">
  <p:cSld>
    <p:spTree>
      <p:nvGrpSpPr>
        <p:cNvPr id="1" name=""/>
        <p:cNvGrpSpPr/>
        <p:nvPr/>
      </p:nvGrpSpPr>
      <p:grpSpPr>
        <a:xfrm xmlns:a="http://schemas.openxmlformats.org/drawingml/2006/main"/>
      </p:grpSpPr>
      <p:sp>
        <p:nvSpPr>
          <p:cNvPr id="4" name="Title 3">
            <a:extLst xmlns:a="http://schemas.openxmlformats.org/drawingml/2006/main">
              <a:ext uri="{FF2B5EF4-FFF2-40B4-BE49-F238E27FC236}">
                <a16:creationId xmlns:a16="http://schemas.microsoft.com/office/drawing/2014/main" id="{EF3B3384-8281-7A9A-B9AA-7A53FA5E3FBD}"/>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Conclusion</a:t>
            </a:r>
          </a:p>
        </p:txBody>
      </p:sp>
      <p:sp>
        <p:nvSpPr>
          <p:cNvPr id="5" name="Text Placeholder 4">
            <a:extLst xmlns:a="http://schemas.openxmlformats.org/drawingml/2006/main">
              <a:ext uri="{FF2B5EF4-FFF2-40B4-BE49-F238E27FC236}">
                <a16:creationId xmlns:a16="http://schemas.microsoft.com/office/drawing/2014/main" id="{74ABA6DB-C3A7-D2B5-D359-115D32DF3EBD}"/>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a:r>
              <a:t>Le succès des réseaux routiers non revêtus dépend de l’équilibre entre les connaissances techniques et les contraintes pratiques : budgets limités, matériaux locaux, climat et besoins des communautés. </a:t>
            </a:r>
          </a:p>
          <a:p xmlns:a="http://schemas.openxmlformats.org/drawingml/2006/main">
            <a:r>
              <a:t>Le défi à venir est de construire des réseaux routiers durables, maintenables et économiquement viables qui servent réellement les communautés qui en dépendent.</a:t>
            </a:r>
          </a:p>
        </p:txBody>
      </p:sp>
    </p:spTree>
    <p:extLst>
      <p:ext uri="{BB962C8B-B14F-4D97-AF65-F5344CB8AC3E}">
        <p14:creationId xmlns:p14="http://schemas.microsoft.com/office/powerpoint/2010/main" val="1718863155"/>
      </p:ext>
    </p:extLst>
  </p:cSld>
</p:sld>
</file>

<file path=ppt/slides/slide49.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0822A1A9-7329-799B-FB57-E84905C6DE1A}"/>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Introduction</a:t>
            </a:r>
          </a:p>
        </p:txBody>
      </p:sp>
      <p:sp>
        <p:nvSpPr>
          <p:cNvPr id="3" name="Text Placeholder 2">
            <a:extLst xmlns:a="http://schemas.openxmlformats.org/drawingml/2006/main">
              <a:ext uri="{FF2B5EF4-FFF2-40B4-BE49-F238E27FC236}">
                <a16:creationId xmlns:a16="http://schemas.microsoft.com/office/drawing/2014/main" id="{E314CEA0-B7B5-FAFD-99DD-4E8BA87E57AB}"/>
              </a:ext>
            </a:extLst>
          </p:cNvPr>
          <p:cNvSpPr>
            <a:spLocks xmlns:a="http://schemas.openxmlformats.org/drawingml/2006/main" noGrp="1"/>
          </p:cNvSpPr>
          <p:nvPr>
            <p:ph type="body" idx="11"/>
          </p:nvPr>
        </p:nvSpPr>
        <p:spPr/>
        <p:txBody>
          <a:bodyPr xmlns:a="http://schemas.openxmlformats.org/drawingml/2006/main">
            <a:normAutofit fontScale="69189" lnSpcReduction="20000"/>
          </a:bodyPr>
          <a:lstStyle xmlns:a="http://schemas.openxmlformats.org/drawingml/2006/main"/>
          <a:p xmlns:a="http://schemas.openxmlformats.org/drawingml/2006/main">
            <a:r>
              <a:t>L'importance du réseau routier dans le bien-être économique d'un pays ne doit pas être sous-estimée. </a:t>
            </a:r>
          </a:p>
          <a:p xmlns:a="http://schemas.openxmlformats.org/drawingml/2006/main">
            <a:r>
              <a:t>Le besoin croissant d’accès et de mobilité impose la nécessité d’un réseau routier en constante amélioration. </a:t>
            </a:r>
          </a:p>
          <a:p xmlns:a="http://schemas.openxmlformats.org/drawingml/2006/main">
            <a:r>
              <a:t>Les industries agricoles, minières, forestières et touristiques de tous les pays dépendent presque entièrement d’un réseau adéquat de routes praticables en tout temps pour leur viabilité économique et leur durabilité.</a:t>
            </a:r>
          </a:p>
          <a:p xmlns:a="http://schemas.openxmlformats.org/drawingml/2006/main">
            <a:r>
              <a:t>Les routes non goudronnées constituent l'élément majeur du réseau routier dans la plupart des pays en développement et constituent la proportion dominante du réseau, même dans de nombreux pays très développés comme les États-Unis.</a:t>
            </a:r>
          </a:p>
        </p:txBody>
      </p:sp>
    </p:spTree>
    <p:extLst>
      <p:ext uri="{BB962C8B-B14F-4D97-AF65-F5344CB8AC3E}">
        <p14:creationId xmlns:p14="http://schemas.microsoft.com/office/powerpoint/2010/main" val="3603258891"/>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5309B54A-B860-748D-1D41-C2BA064545F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Objectif du cours</a:t>
            </a:r>
          </a:p>
        </p:txBody>
      </p:sp>
      <p:sp>
        <p:nvSpPr>
          <p:cNvPr id="5" name="Text Placeholder 4">
            <a:extLst xmlns:a="http://schemas.openxmlformats.org/drawingml/2006/main">
              <a:ext uri="{FF2B5EF4-FFF2-40B4-BE49-F238E27FC236}">
                <a16:creationId xmlns:a16="http://schemas.microsoft.com/office/drawing/2014/main" id="{50A916CC-0699-BCF8-B6C1-BCB7DAE6E6A9}"/>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9" name="Image 9"/>
          <p:cNvPicPr>
            <a:picLocks xmlns:a="http://schemas.openxmlformats.org/drawingml/2006/main" noChangeAspect="1"/>
          </p:cNvPicPr>
          <p:nvPr/>
        </p:nvPicPr>
        <p:blipFill>
          <a:blip xmlns:r="http://schemas.openxmlformats.org/officeDocument/2006/relationships" xmlns:a="http://schemas.openxmlformats.org/drawingml/2006/main" r:embed="Rcc8789fb08eb483f"/>
          <a:stretch xmlns:a="http://schemas.openxmlformats.org/drawingml/2006/main">
            <a:fillRect l="0" t="0" r="0" b="0"/>
          </a:stretch>
        </p:blipFill>
        <p:spPr>
          <a:xfrm xmlns:a="http://schemas.openxmlformats.org/drawingml/2006/main">
            <a:off x="654300" y="1448155"/>
            <a:ext cx="6887644" cy="1980845"/>
          </a:xfrm>
          <a:prstGeom xmlns:a="http://schemas.openxmlformats.org/drawingml/2006/main" prst="rect">
            <a:avLst/>
          </a:prstGeom>
        </p:spPr>
      </p:pic>
    </p:spTree>
    <p:extLst>
      <p:ext uri="{BB962C8B-B14F-4D97-AF65-F5344CB8AC3E}">
        <p14:creationId xmlns:p14="http://schemas.microsoft.com/office/powerpoint/2010/main" val="3281045961"/>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58D94A35-4579-FE77-19BB-9575A41031C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Objectif du cours</a:t>
            </a:r>
          </a:p>
        </p:txBody>
      </p:sp>
      <p:sp>
        <p:nvSpPr>
          <p:cNvPr id="5" name="Text Placeholder 4">
            <a:extLst xmlns:a="http://schemas.openxmlformats.org/drawingml/2006/main">
              <a:ext uri="{FF2B5EF4-FFF2-40B4-BE49-F238E27FC236}">
                <a16:creationId xmlns:a16="http://schemas.microsoft.com/office/drawing/2014/main" id="{333820CE-7296-4C17-463E-B8E3082E1C0E}"/>
              </a:ext>
            </a:extLst>
          </p:cNvPr>
          <p:cNvSpPr>
            <a:spLocks xmlns:a="http://schemas.openxmlformats.org/drawingml/2006/main" noGrp="1"/>
          </p:cNvSpPr>
          <p:nvPr>
            <p:ph type="body" idx="11"/>
          </p:nvPr>
        </p:nvSpPr>
        <p:spPr/>
        <p:txBody>
          <a:bodyPr xmlns:a="http://schemas.openxmlformats.org/drawingml/2006/main">
            <a:normAutofit fontScale="57370" lnSpcReduction="20000"/>
          </a:bodyPr>
          <a:lstStyle xmlns:a="http://schemas.openxmlformats.org/drawingml/2006/main"/>
          <a:p xmlns:a="http://schemas.openxmlformats.org/drawingml/2006/main">
            <a:r>
              <a:t>Comprendre et maîtriser les aspects techniques des routes locales non pavées, notamment :</a:t>
            </a:r>
          </a:p>
          <a:p xmlns:a="http://schemas.openxmlformats.org/drawingml/2006/main">
            <a:pPr>
              <a:spcBef>
                <a:spcPts val="1800"/>
              </a:spcBef>
              <a:buNone/>
            </a:pPr>
            <a:r>
              <a:t>Classification des routes non pavées (sentiers naturels, chemins de terre, routes non pavées élaborées)</a:t>
            </a:r>
          </a:p>
          <a:p xmlns:a="http://schemas.openxmlformats.org/drawingml/2006/main">
            <a:pPr>
              <a:spcBef>
                <a:spcPts val="1800"/>
              </a:spcBef>
              <a:buNone/>
            </a:pPr>
            <a:r>
              <a:t>Spécifications techniques (structure, matériaux, méthodes de conception)Identification des défauts typiques (détériorations et déformations de surface)</a:t>
            </a:r>
          </a:p>
          <a:p xmlns:a="http://schemas.openxmlformats.org/drawingml/2006/main">
            <a:pPr>
              <a:spcBef>
                <a:spcPts val="1800"/>
              </a:spcBef>
              <a:buNone/>
            </a:pPr>
            <a:r>
              <a:t>Causes et évolution de la dégradation des routes</a:t>
            </a:r>
          </a:p>
          <a:p xmlns:a="http://schemas.openxmlformats.org/drawingml/2006/main">
            <a:pPr>
              <a:spcBef>
                <a:spcPts val="1800"/>
              </a:spcBef>
              <a:buNone/>
            </a:pPr>
            <a:r>
              <a:t>Techniques d'entretien et de réhabilitation (entretien courant, reprofilage, reconstruction)</a:t>
            </a:r>
          </a:p>
          <a:p xmlns:a="http://schemas.openxmlformats.org/drawingml/2006/main">
            <a:pPr>
              <a:spcBef>
                <a:spcPts val="1800"/>
              </a:spcBef>
              <a:buNone/>
            </a:pPr>
            <a:r>
              <a:t>Considérations de sécurité</a:t>
            </a:r>
          </a:p>
          <a:p xmlns:a="http://schemas.openxmlformats.org/drawingml/2006/main">
            <a:pPr>
              <a:spcBef>
                <a:spcPts val="1800"/>
              </a:spcBef>
              <a:buNone/>
            </a:pPr>
            <a:r>
              <a:t>Impact socio-économique des routes locales non asphaltées</a:t>
            </a:r>
          </a:p>
        </p:txBody>
      </p:sp>
    </p:spTree>
    <p:extLst>
      <p:ext uri="{BB962C8B-B14F-4D97-AF65-F5344CB8AC3E}">
        <p14:creationId xmlns:p14="http://schemas.microsoft.com/office/powerpoint/2010/main" val="3049238399"/>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8D908AF3-DC3F-D5EE-18C9-DF5082F8670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Problème de détérioration typique dans les zones rurales, Afrique</a:t>
            </a:r>
          </a:p>
        </p:txBody>
      </p:sp>
      <p:sp>
        <p:nvSpPr>
          <p:cNvPr id="3" name="Text Placeholder 2">
            <a:extLst xmlns:a="http://schemas.openxmlformats.org/drawingml/2006/main">
              <a:ext uri="{FF2B5EF4-FFF2-40B4-BE49-F238E27FC236}">
                <a16:creationId xmlns:a16="http://schemas.microsoft.com/office/drawing/2014/main" id="{6F7BBC7A-09D6-5841-D8FB-73E2FF053E66}"/>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9" name="Image 10"/>
          <p:cNvPicPr>
            <a:picLocks xmlns:a="http://schemas.openxmlformats.org/drawingml/2006/main" noChangeAspect="1"/>
          </p:cNvPicPr>
          <p:nvPr/>
        </p:nvPicPr>
        <p:blipFill>
          <a:blip xmlns:r="http://schemas.openxmlformats.org/officeDocument/2006/relationships" xmlns:a="http://schemas.openxmlformats.org/drawingml/2006/main" r:embed="Rb1d3366e424c4da2"/>
          <a:stretch xmlns:a="http://schemas.openxmlformats.org/drawingml/2006/main">
            <a:fillRect l="0" t="0" r="0" b="0"/>
          </a:stretch>
        </p:blipFill>
        <p:spPr>
          <a:xfrm xmlns:a="http://schemas.openxmlformats.org/drawingml/2006/main">
            <a:off x="654300" y="1472475"/>
            <a:ext cx="4369999" cy="2642325"/>
          </a:xfrm>
          <a:prstGeom xmlns:a="http://schemas.openxmlformats.org/drawingml/2006/main" prst="rect">
            <a:avLst/>
          </a:prstGeom>
        </p:spPr>
      </p:pic>
      <p:pic>
        <p:nvPicPr>
          <p:cNvPr id="10" name="Picture 3"/>
          <p:cNvPicPr>
            <a:picLocks xmlns:a="http://schemas.openxmlformats.org/drawingml/2006/main" noChangeAspect="1"/>
          </p:cNvPicPr>
          <p:nvPr/>
        </p:nvPicPr>
        <p:blipFill>
          <a:blip xmlns:r="http://schemas.openxmlformats.org/officeDocument/2006/relationships" xmlns:a="http://schemas.openxmlformats.org/drawingml/2006/main" r:embed="Rab60f35d4806416d"/>
          <a:stretch xmlns:a="http://schemas.openxmlformats.org/drawingml/2006/main">
            <a:fillRect l="0" t="0" r="0" b="0"/>
          </a:stretch>
        </p:blipFill>
        <p:spPr>
          <a:xfrm xmlns:a="http://schemas.openxmlformats.org/drawingml/2006/main">
            <a:off x="5216991" y="2588600"/>
            <a:ext cx="4576365" cy="3052399"/>
          </a:xfrm>
          <a:prstGeom xmlns:a="http://schemas.openxmlformats.org/drawingml/2006/main" prst="rect">
            <a:avLst/>
          </a:prstGeom>
        </p:spPr>
      </p:pic>
      <p:pic>
        <p:nvPicPr>
          <p:cNvPr id="11" name="Picture 4"/>
          <p:cNvPicPr>
            <a:picLocks xmlns:a="http://schemas.openxmlformats.org/drawingml/2006/main" noChangeAspect="1"/>
          </p:cNvPicPr>
          <p:nvPr/>
        </p:nvPicPr>
        <p:blipFill>
          <a:blip xmlns:r="http://schemas.openxmlformats.org/officeDocument/2006/relationships" xmlns:a="http://schemas.openxmlformats.org/drawingml/2006/main" r:embed="R7d273df1c1fb43c1"/>
          <a:srcRect xmlns:a="http://schemas.openxmlformats.org/drawingml/2006/main" l="0" t="0" r="0" b="20325"/>
          <a:stretch xmlns:a="http://schemas.openxmlformats.org/drawingml/2006/main">
            <a:fillRect l="0" t="0" r="0" b="0"/>
          </a:stretch>
        </p:blipFill>
        <p:spPr>
          <a:xfrm xmlns:a="http://schemas.openxmlformats.org/drawingml/2006/main">
            <a:off x="702232" y="4114800"/>
            <a:ext cx="4322067" cy="2582690"/>
          </a:xfrm>
          <a:prstGeom xmlns:a="http://schemas.openxmlformats.org/drawingml/2006/main" prst="rect">
            <a:avLst/>
          </a:prstGeom>
        </p:spPr>
      </p:pic>
    </p:spTree>
    <p:extLst>
      <p:ext uri="{BB962C8B-B14F-4D97-AF65-F5344CB8AC3E}">
        <p14:creationId xmlns:p14="http://schemas.microsoft.com/office/powerpoint/2010/main" val="46532216"/>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31321001-D2CF-83DD-D722-153E3ABF13C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Classification des routes locales non pavées</a:t>
            </a:r>
          </a:p>
        </p:txBody>
      </p:sp>
      <p:sp>
        <p:nvSpPr>
          <p:cNvPr id="5" name="Text Placeholder 4">
            <a:extLst xmlns:a="http://schemas.openxmlformats.org/drawingml/2006/main">
              <a:ext uri="{FF2B5EF4-FFF2-40B4-BE49-F238E27FC236}">
                <a16:creationId xmlns:a16="http://schemas.microsoft.com/office/drawing/2014/main" id="{18150A3C-8380-9257-DA26-36EB840B120E}"/>
              </a:ext>
            </a:extLst>
          </p:cNvPr>
          <p:cNvSpPr>
            <a:spLocks xmlns:a="http://schemas.openxmlformats.org/drawingml/2006/main" noGrp="1"/>
          </p:cNvSpPr>
          <p:nvPr>
            <p:ph type="body" idx="11"/>
          </p:nvPr>
        </p:nvSpPr>
        <p:spPr/>
        <p:txBody>
          <a:bodyPr xmlns:a="http://schemas.openxmlformats.org/drawingml/2006/main">
            <a:normAutofit fontScale="72328" lnSpcReduction="20000"/>
          </a:bodyPr>
          <a:lstStyle xmlns:a="http://schemas.openxmlformats.org/drawingml/2006/main"/>
          <a:p xmlns:a="http://schemas.openxmlformats.org/drawingml/2006/main">
            <a:r>
              <a:t>Le terme « route non pavée » est utile pour distinguer les routes non pavées des routes pavées, mais il est beaucoup trop vague ou large pour définir un type spécifique de route, un niveau de service ou un niveau d'entretien. </a:t>
            </a:r>
          </a:p>
          <a:p xmlns:a="http://schemas.openxmlformats.org/drawingml/2006/main">
            <a:r>
              <a:t>« Route non pavée » fait référence à tout, depuis les pistes naturelles à peine praticables jusqu'aux routes avec les mêmes limites de vitesse de base que les routes pavées, en passant par diverses étapes où l'entretien ou diverses améliorations permettent de contrôler ou non les conditions de circulation. </a:t>
            </a:r>
          </a:p>
          <a:p xmlns:a="http://schemas.openxmlformats.org/drawingml/2006/main">
            <a:r>
              <a:t>Nous appellerons ces conditions de circulation la « viabilité » de la route et distinguerons trois niveaux dans la hiérarchie des routes non revêtues.</a:t>
            </a:r>
          </a:p>
        </p:txBody>
      </p:sp>
    </p:spTree>
    <p:extLst>
      <p:ext uri="{BB962C8B-B14F-4D97-AF65-F5344CB8AC3E}">
        <p14:creationId xmlns:p14="http://schemas.microsoft.com/office/powerpoint/2010/main" val="1701258534"/>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lcf76f155ced4ddcb4097134ff3c332f xmlns="597320a7-26c9-4ada-a5d3-9ce4cfbbe2be">
      <Terms xmlns="http://schemas.microsoft.com/office/infopath/2007/PartnerControls"/>
    </lcf76f155ced4ddcb4097134ff3c332f>
    <TaxCatchAll xmlns="d7c2d7e5-d637-40e7-a03d-32f79b35a394" xsi:nil="true"/>
  </documentManagement>
</p:properties>
</file>

<file path=customXml/itemProps1.xml><?xml version="1.0" encoding="utf-8"?>
<ds:datastoreItem xmlns:ds="http://schemas.openxmlformats.org/officeDocument/2006/customXml" ds:itemID="{B46CEDF5-2A0D-48E3-A052-ACF6F03E30A9}"/>
</file>

<file path=customXml/itemProps2.xml><?xml version="1.0" encoding="utf-8"?>
<ds:datastoreItem xmlns:ds="http://schemas.openxmlformats.org/officeDocument/2006/customXml" ds:itemID="{ECFB1A3C-05AE-4F67-A85F-02251DE910E2}"/>
</file>

<file path=customXml/itemProps3.xml><?xml version="1.0" encoding="utf-8"?>
<ds:datastoreItem xmlns:ds="http://schemas.openxmlformats.org/officeDocument/2006/customXml" ds:itemID="{6060D923-F91A-4F73-BD81-D5F2FBFCE5BF}"/>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2026-07-22T21:35:35Z</dcterms:created>
  <dcterms:modified xsi:type="dcterms:W3CDTF">2026-07-22T21:35:35Z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0x0101009A3EF0A11BD24C4C9008F746CD06379C</vt:lpwstr>
  </property>
</Properties>
</file>