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customXml/item1.xml" ContentType="application/xml"/>
  <Override PartName="/customXml/itemProps1.xml" ContentType="application/vnd.openxmlformats-officedocument.customXmlProperties+xml"/>
  <Override PartName="/customXml/item2.xml" ContentType="application/xml"/>
  <Override PartName="/customXml/itemProps2.xml" ContentType="application/vnd.openxmlformats-officedocument.customXmlProperties+xml"/>
  <Override PartName="/customXml/item3.xml" ContentType="application/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ac129356cb064322" Type="http://schemas.openxmlformats.org/package/2006/relationships/metadata/core-properties" Target="/docProps/core.xml"/><Relationship Id="R129cd9b69f0d4db9" Type="http://schemas.openxmlformats.org/officeDocument/2006/relationships/officeDocument" Target="/ppt/presentation.xml"/><Relationship Id="rId1" Type="http://schemas.openxmlformats.org/officeDocument/2006/relationships/custom-properties" Target="docProps/custom.xml"/><Relationship Id="R22218ea11b0846b6" Type="http://schemas.openxmlformats.org/officeDocument/2006/relationships/extended-properties" Target="/docProps/app.xml"/></Relationships>
</file>

<file path=ppt/presentation.xml><?xml version="1.0" encoding="utf-8"?>
<p:presentation xmlns:p="http://schemas.openxmlformats.org/presentationml/2006/main">
  <p:sldMasterIdLst>
    <p:sldMasterId xmlns:r="http://schemas.openxmlformats.org/officeDocument/2006/relationships" id="2147483648" r:id="Rc04f4585d9ae43dd"/>
  </p:sldMasterIdLst>
  <p:notesMasterIdLst>
    <p:notesMasterId xmlns:r="http://schemas.openxmlformats.org/officeDocument/2006/relationships" r:id="R5c04334586db4262"/>
  </p:notesMasterIdLst>
  <p:sldIdLst>
    <p:sldId xmlns:r="http://schemas.openxmlformats.org/officeDocument/2006/relationships" id="256" r:id="R6fee476f84f1446d"/>
    <p:sldId xmlns:r="http://schemas.openxmlformats.org/officeDocument/2006/relationships" id="257" r:id="Rf56a220faf0a4afe"/>
    <p:sldId xmlns:r="http://schemas.openxmlformats.org/officeDocument/2006/relationships" id="258" r:id="Rf3adeaad66be4bbf"/>
    <p:sldId xmlns:r="http://schemas.openxmlformats.org/officeDocument/2006/relationships" id="259" r:id="R970f369605094c68"/>
    <p:sldId xmlns:r="http://schemas.openxmlformats.org/officeDocument/2006/relationships" id="260" r:id="R44fddad772414c33"/>
    <p:sldId xmlns:r="http://schemas.openxmlformats.org/officeDocument/2006/relationships" id="261" r:id="R13cf86458814433b"/>
    <p:sldId xmlns:r="http://schemas.openxmlformats.org/officeDocument/2006/relationships" id="262" r:id="R360458a06a394074"/>
    <p:sldId xmlns:r="http://schemas.openxmlformats.org/officeDocument/2006/relationships" id="263" r:id="R175e041718b94dbf"/>
    <p:sldId xmlns:r="http://schemas.openxmlformats.org/officeDocument/2006/relationships" id="264" r:id="R2eca08ad51a649b1"/>
    <p:sldId xmlns:r="http://schemas.openxmlformats.org/officeDocument/2006/relationships" id="265" r:id="Rbb7fee1826dd46c1"/>
    <p:sldId xmlns:r="http://schemas.openxmlformats.org/officeDocument/2006/relationships" id="266" r:id="R6e66c26727f14df8"/>
    <p:sldId xmlns:r="http://schemas.openxmlformats.org/officeDocument/2006/relationships" id="267" r:id="R16db07d8a4ba4a5a"/>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gridSpacing cx="76200" cy="76200"/>
</p:viewPr>
</file>

<file path=ppt/_rels/presentation.xml.rels><?xml version="1.0" encoding="UTF-8" standalone="yes"?>
<Relationships xmlns="http://schemas.openxmlformats.org/package/2006/relationships"><Relationship Id="Rf56a220faf0a4afe" Type="http://schemas.openxmlformats.org/officeDocument/2006/relationships/slide" Target="/ppt/slides/slide2.xml"/><Relationship Id="R970f369605094c68" Type="http://schemas.openxmlformats.org/officeDocument/2006/relationships/slide" Target="/ppt/slides/slide4.xml"/><Relationship Id="rId3" Type="http://schemas.openxmlformats.org/officeDocument/2006/relationships/customXml" Target="../customXml/item3.xml"/><Relationship Id="Rc04f4585d9ae43dd" Type="http://schemas.openxmlformats.org/officeDocument/2006/relationships/slideMaster" Target="/ppt/slideMasters/slideMaster1.xml"/><Relationship Id="R19adb561863048c8" Type="http://schemas.openxmlformats.org/officeDocument/2006/relationships/viewProps" Target="/ppt/viewProps.xml"/><Relationship Id="R16db07d8a4ba4a5a" Type="http://schemas.openxmlformats.org/officeDocument/2006/relationships/slide" Target="/ppt/slides/slide12.xml"/><Relationship Id="Rdb13a7a3948a457c" Type="http://schemas.openxmlformats.org/officeDocument/2006/relationships/theme" Target="/ppt/theme/theme1.xml"/><Relationship Id="R5c04334586db4262" Type="http://schemas.openxmlformats.org/officeDocument/2006/relationships/notesMaster" Target="/ppt/notesMasters/notesMaster1.xml"/><Relationship Id="R938e0a2e969e4fce" Type="http://schemas.openxmlformats.org/officeDocument/2006/relationships/presProps" Target="/ppt/presProps.xml"/><Relationship Id="R6fee476f84f1446d" Type="http://schemas.openxmlformats.org/officeDocument/2006/relationships/slide" Target="/ppt/slides/slide1.xml"/><Relationship Id="R44fddad772414c33" Type="http://schemas.openxmlformats.org/officeDocument/2006/relationships/slide" Target="/ppt/slides/slide5.xml"/><Relationship Id="R13cf86458814433b" Type="http://schemas.openxmlformats.org/officeDocument/2006/relationships/slide" Target="/ppt/slides/slide6.xml"/><Relationship Id="R175e041718b94dbf" Type="http://schemas.openxmlformats.org/officeDocument/2006/relationships/slide" Target="/ppt/slides/slide8.xml"/><Relationship Id="rId2" Type="http://schemas.openxmlformats.org/officeDocument/2006/relationships/customXml" Target="../customXml/item2.xml"/><Relationship Id="Rf3adeaad66be4bbf" Type="http://schemas.openxmlformats.org/officeDocument/2006/relationships/slide" Target="/ppt/slides/slide3.xml"/><Relationship Id="R360458a06a394074" Type="http://schemas.openxmlformats.org/officeDocument/2006/relationships/slide" Target="/ppt/slides/slide7.xml"/><Relationship Id="R6e66c26727f14df8" Type="http://schemas.openxmlformats.org/officeDocument/2006/relationships/slide" Target="/ppt/slides/slide11.xml"/><Relationship Id="rId1" Type="http://schemas.openxmlformats.org/officeDocument/2006/relationships/customXml" Target="../customXml/item1.xml"/><Relationship Id="R2eca08ad51a649b1" Type="http://schemas.openxmlformats.org/officeDocument/2006/relationships/slide" Target="/ppt/slides/slide9.xml"/><Relationship Id="R9f4aa6b72a0341d5" Type="http://schemas.openxmlformats.org/officeDocument/2006/relationships/tableStyles" Target="/ppt/tableStyles.xml"/><Relationship Id="Rbb7fee1826dd46c1" Type="http://schemas.openxmlformats.org/officeDocument/2006/relationships/slide" Target="/ppt/slides/slide10.xml"/></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65cfb275544c4214"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847bfc55eeed4bc6" /><Relationship Type="http://schemas.openxmlformats.org/officeDocument/2006/relationships/notesMaster" Target="/ppt/notesMasters/notesMaster1.xml" Id="R665a9d993579441c"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9a6e6593c14d46c0" /><Relationship Type="http://schemas.openxmlformats.org/officeDocument/2006/relationships/notesMaster" Target="/ppt/notesMasters/notesMaster1.xml" Id="Rea700be083cd403e"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b499e18b4d5a4ff5" /><Relationship Type="http://schemas.openxmlformats.org/officeDocument/2006/relationships/notesMaster" Target="/ppt/notesMasters/notesMaster1.xml" Id="Reec4ef9f05864fc3"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bfbcaf5d788249d0" /><Relationship Type="http://schemas.openxmlformats.org/officeDocument/2006/relationships/notesMaster" Target="/ppt/notesMasters/notesMaster1.xml" Id="R012a7cdbe2cd41fa" /></Relationships>
</file>

<file path=ppt/notesSlides/_rels/notesSlide2.xml.rels>&#65279;<?xml version="1.0" encoding="utf-8"?><Relationships xmlns="http://schemas.openxmlformats.org/package/2006/relationships"><Relationship Type="http://schemas.openxmlformats.org/officeDocument/2006/relationships/slide" Target="/ppt/slides/slide2.xml" Id="R4e24ef57332e42db" /><Relationship Type="http://schemas.openxmlformats.org/officeDocument/2006/relationships/notesMaster" Target="/ppt/notesMasters/notesMaster1.xml" Id="Rf9efdea57d034cc3" /></Relationships>
</file>

<file path=ppt/notesSlides/_rels/notesSlide3.xml.rels>&#65279;<?xml version="1.0" encoding="utf-8"?><Relationships xmlns="http://schemas.openxmlformats.org/package/2006/relationships"><Relationship Type="http://schemas.openxmlformats.org/officeDocument/2006/relationships/slide" Target="/ppt/slides/slide3.xml" Id="R3a7177f273c74451" /><Relationship Type="http://schemas.openxmlformats.org/officeDocument/2006/relationships/notesMaster" Target="/ppt/notesMasters/notesMaster1.xml" Id="Rfc8b240c2614412c" /></Relationships>
</file>

<file path=ppt/notesSlides/_rels/notesSlide4.xml.rels>&#65279;<?xml version="1.0" encoding="utf-8"?><Relationships xmlns="http://schemas.openxmlformats.org/package/2006/relationships"><Relationship Type="http://schemas.openxmlformats.org/officeDocument/2006/relationships/slide" Target="/ppt/slides/slide4.xml" Id="R32b048973eff45b7" /><Relationship Type="http://schemas.openxmlformats.org/officeDocument/2006/relationships/notesMaster" Target="/ppt/notesMasters/notesMaster1.xml" Id="R145f9e8f86a94f73" /></Relationships>
</file>

<file path=ppt/notesSlides/_rels/notesSlide5.xml.rels>&#65279;<?xml version="1.0" encoding="utf-8"?><Relationships xmlns="http://schemas.openxmlformats.org/package/2006/relationships"><Relationship Type="http://schemas.openxmlformats.org/officeDocument/2006/relationships/slide" Target="/ppt/slides/slide5.xml" Id="R698d05137adc4c42" /><Relationship Type="http://schemas.openxmlformats.org/officeDocument/2006/relationships/notesMaster" Target="/ppt/notesMasters/notesMaster1.xml" Id="R043d0f991d3640bc" /></Relationships>
</file>

<file path=ppt/notesSlides/_rels/notesSlide6.xml.rels>&#65279;<?xml version="1.0" encoding="utf-8"?><Relationships xmlns="http://schemas.openxmlformats.org/package/2006/relationships"><Relationship Type="http://schemas.openxmlformats.org/officeDocument/2006/relationships/slide" Target="/ppt/slides/slide6.xml" Id="Rf9766bdb54c0438a" /><Relationship Type="http://schemas.openxmlformats.org/officeDocument/2006/relationships/notesMaster" Target="/ppt/notesMasters/notesMaster1.xml" Id="R41de4f8049e94f76" /></Relationships>
</file>

<file path=ppt/notesSlides/_rels/notesSlide7.xml.rels>&#65279;<?xml version="1.0" encoding="utf-8"?><Relationships xmlns="http://schemas.openxmlformats.org/package/2006/relationships"><Relationship Type="http://schemas.openxmlformats.org/officeDocument/2006/relationships/slide" Target="/ppt/slides/slide7.xml" Id="R036e2de94eac4a96" /><Relationship Type="http://schemas.openxmlformats.org/officeDocument/2006/relationships/notesMaster" Target="/ppt/notesMasters/notesMaster1.xml" Id="Rdb82f3d3017c4e21" /></Relationships>
</file>

<file path=ppt/notesSlides/_rels/notesSlide8.xml.rels>&#65279;<?xml version="1.0" encoding="utf-8"?><Relationships xmlns="http://schemas.openxmlformats.org/package/2006/relationships"><Relationship Type="http://schemas.openxmlformats.org/officeDocument/2006/relationships/slide" Target="/ppt/slides/slide8.xml" Id="Rdca53edecd25498c" /><Relationship Type="http://schemas.openxmlformats.org/officeDocument/2006/relationships/notesMaster" Target="/ppt/notesMasters/notesMaster1.xml" Id="R28bc8cf8d70543f2" /></Relationships>
</file>

<file path=ppt/notesSlides/_rels/notesSlide9.xml.rels>&#65279;<?xml version="1.0" encoding="utf-8"?><Relationships xmlns="http://schemas.openxmlformats.org/package/2006/relationships"><Relationship Type="http://schemas.openxmlformats.org/officeDocument/2006/relationships/slide" Target="/ppt/slides/slide9.xml" Id="R53abf9ecac4644f2" /><Relationship Type="http://schemas.openxmlformats.org/officeDocument/2006/relationships/notesMaster" Target="/ppt/notesMasters/notesMaster1.xml" Id="R8a91392ed5084929"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5d711fc0b11a42e3" /><Relationship Type="http://schemas.openxmlformats.org/officeDocument/2006/relationships/image" Target="/ppt/media/image.png" Id="Rca027050017c46b9" /><Relationship Type="http://schemas.openxmlformats.org/officeDocument/2006/relationships/image" Target="/ppt/media/image2.png" Id="R54da315cc2764ba8" /><Relationship Type="http://schemas.openxmlformats.org/officeDocument/2006/relationships/image" Target="/ppt/media/image3.png" Id="R9350b3a60a6f4569" /><Relationship Type="http://schemas.openxmlformats.org/officeDocument/2006/relationships/image" Target="/ppt/media/image4.png" Id="R895bcb21bbcf4754" /><Relationship Type="http://schemas.openxmlformats.org/officeDocument/2006/relationships/image" Target="/ppt/media/image5.png" Id="R164025d9388446b1" /><Relationship Type="http://schemas.openxmlformats.org/officeDocument/2006/relationships/image" Target="/ppt/media/image.jpeg" Id="R31743fd349dc4344" /><Relationship Type="http://schemas.openxmlformats.org/officeDocument/2006/relationships/image" Target="/ppt/media/image2.jpeg" Id="Rceda9c9d1bf541ae" /><Relationship Type="http://schemas.openxmlformats.org/officeDocument/2006/relationships/image" Target="/ppt/media/image3.jpeg" Id="R8b1affdcbf454f12" /><Relationship Type="http://schemas.openxmlformats.org/officeDocument/2006/relationships/image" Target="/ppt/media/image4.jpeg" Id="Ra0473679685f4e79" /><Relationship Type="http://schemas.openxmlformats.org/officeDocument/2006/relationships/image" Target="/ppt/media/image6.png" Id="Rfb06d97379814814" /><Relationship Type="http://schemas.openxmlformats.org/officeDocument/2006/relationships/image" Target="/ppt/media/image7.png" Id="Rb46cafb9c7544849" /><Relationship Type="http://schemas.openxmlformats.org/officeDocument/2006/relationships/image" Target="/ppt/media/image.tiff" Id="R9949e68dd5ff4511"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6a2eeb57cc1e4d51" /><Relationship Type="http://schemas.openxmlformats.org/officeDocument/2006/relationships/image" Target="/ppt/media/image.png" Id="R859910d93bfa45cc" /><Relationship Type="http://schemas.openxmlformats.org/officeDocument/2006/relationships/image" Target="/ppt/media/image2.png" Id="Re549bed58bb54989" /><Relationship Type="http://schemas.openxmlformats.org/officeDocument/2006/relationships/image" Target="/ppt/media/image3.png" Id="Rabad1cbd0ff6487e" /><Relationship Type="http://schemas.openxmlformats.org/officeDocument/2006/relationships/image" Target="/ppt/media/image4.png" Id="R40ce99d0c5ad4596" /><Relationship Type="http://schemas.openxmlformats.org/officeDocument/2006/relationships/image" Target="/ppt/media/image5.png" Id="Ra2b3b66d05464eba" /><Relationship Type="http://schemas.openxmlformats.org/officeDocument/2006/relationships/image" Target="/ppt/media/image.jpeg" Id="Rdfbeb83ac5c94fc3" /><Relationship Type="http://schemas.openxmlformats.org/officeDocument/2006/relationships/image" Target="/ppt/media/image2.jpeg" Id="Rb6fbe0ee95c14cd8" /><Relationship Type="http://schemas.openxmlformats.org/officeDocument/2006/relationships/image" Target="/ppt/media/image3.jpeg" Id="Rab3e195367a24574" /><Relationship Type="http://schemas.openxmlformats.org/officeDocument/2006/relationships/image" Target="/ppt/media/image4.jpeg" Id="R64726194c70e41be" /><Relationship Type="http://schemas.openxmlformats.org/officeDocument/2006/relationships/image" Target="/ppt/media/image6.png" Id="R93b2eb09886f4811" /><Relationship Type="http://schemas.openxmlformats.org/officeDocument/2006/relationships/image" Target="/ppt/media/image7.png" Id="R720e1bdeea9948b7" /><Relationship Type="http://schemas.openxmlformats.org/officeDocument/2006/relationships/image" Target="/ppt/media/image.tiff" Id="R11576c446b714f14"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1.xml" Id="R11e2424da991447f"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1d27b2483dac48dc" /><Relationship Type="http://schemas.openxmlformats.org/officeDocument/2006/relationships/image" Target="/ppt/media/image3.png" Id="R359b29acc16c4f06" /><Relationship Type="http://schemas.openxmlformats.org/officeDocument/2006/relationships/image" Target="/ppt/media/image4.png" Id="Re0c9391279684b67" /><Relationship Type="http://schemas.openxmlformats.org/officeDocument/2006/relationships/image" Target="/ppt/media/image5.png" Id="Rc073e3ffc3e246e5" /><Relationship Type="http://schemas.openxmlformats.org/officeDocument/2006/relationships/image" Target="/ppt/media/image.jpeg" Id="R0a6ab2c96aff44b5" /><Relationship Type="http://schemas.openxmlformats.org/officeDocument/2006/relationships/image" Target="/ppt/media/image2.jpeg" Id="R1153213bf9404764" /><Relationship Type="http://schemas.openxmlformats.org/officeDocument/2006/relationships/image" Target="/ppt/media/image3.jpeg" Id="R6e5fe9f691804bae" /><Relationship Type="http://schemas.openxmlformats.org/officeDocument/2006/relationships/image" Target="/ppt/media/image4.jpeg" Id="R52eb6d1e25004245" /><Relationship Type="http://schemas.openxmlformats.org/officeDocument/2006/relationships/image" Target="/ppt/media/image6.png" Id="Rfc266d716fe140fa" /><Relationship Type="http://schemas.openxmlformats.org/officeDocument/2006/relationships/image" Target="/ppt/media/image7.png" Id="R731f64246bdf47fc" /><Relationship Type="http://schemas.openxmlformats.org/officeDocument/2006/relationships/image" Target="/ppt/media/image.tiff" Id="Rab7721182aeb4a4c" /><Relationship Type="http://schemas.openxmlformats.org/officeDocument/2006/relationships/image" Target="/ppt/media/image8.png" Id="Rdc6fe617df5a42b7"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937926aa1ae8409b"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c8e30f67d1a44c8b"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91abc1c353754cba" /><Relationship Type="http://schemas.openxmlformats.org/officeDocument/2006/relationships/image" Target="/ppt/media/image5.jpeg" Id="R30073d71c8aa48be"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f509f9fb4a7a42be"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7c5d5a5a5cb84af3"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dda84ffa67cd407b" /><Relationship Type="http://schemas.openxmlformats.org/officeDocument/2006/relationships/image" Target="/ppt/media/image9.png" Id="R11e5c53353a7416d" /><Relationship Type="http://schemas.openxmlformats.org/officeDocument/2006/relationships/image" Target="/ppt/media/image3.png" Id="Rbef652123f8446a6"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4b2295f9b111461a" /><Relationship Type="http://schemas.openxmlformats.org/officeDocument/2006/relationships/image" Target="/ppt/media/image3.png" Id="Rb40f0a5b44ad4977" /></Relationships>
</file>

<file path=ppt/slideLayouts/slideLayout1.xml><?xml version="1.0" encoding="utf-8"?>
<p:sldLayout xmlns:p="http://schemas.openxmlformats.org/presentationml/2006/main" preserve="1" userDrawn="1">
  <p:cSld name="Presentation_titl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ca027050017c46b9"/>
          <a:stretch xmlns:a="http://schemas.openxmlformats.org/drawingml/2006/main">
            <a:fillRect l="0" t="0" r="0" b="0"/>
          </a:stretch>
        </p:blipFill>
        <p:spPr>
          <a:xfrm xmlns:a="http://schemas.openxmlformats.org/drawingml/2006/main" rot="0" flipH="0" flipV="0">
            <a:off x="5448300" y="366148"/>
            <a:ext cx="3119096" cy="925849"/>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54da315cc2764ba8"/>
          <a:srcRect xmlns:a="http://schemas.openxmlformats.org/drawingml/2006/main" l="3565" t="0" r="5704" b="0"/>
          <a:stretch xmlns:a="http://schemas.openxmlformats.org/drawingml/2006/main"/>
        </p:blipFill>
        <p:spPr>
          <a:xfrm xmlns:a="http://schemas.openxmlformats.org/drawingml/2006/main" rot="0" flipH="0" flipV="0">
            <a:off x="5744066" y="401751"/>
            <a:ext cx="2469152" cy="863748"/>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9350b3a60a6f4569"/>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895bcb21bbcf4754"/>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p:nvPr>
        </p:nvSpPr>
        <p:spPr>
          <a:xfrm xmlns:a="http://schemas.openxmlformats.org/drawingml/2006/main">
            <a:off x="756196" y="1937759"/>
            <a:ext cx="8910054" cy="1370632"/>
          </a:xfrm>
          <a:prstGeom xmlns:a="http://schemas.openxmlformats.org/drawingml/2006/main" prst="rect">
            <a:avLst/>
          </a:prstGeom>
        </p:spPr>
        <p:txBody>
          <a:bodyPr xmlns:a="http://schemas.openxmlformats.org/drawingml/2006/main" anchor="ctr">
            <a:normAutofit/>
          </a:bodyPr>
          <a:lstStyle xmlns:a="http://schemas.openxmlformats.org/drawingml/2006/main">
            <a:lvl1pPr algn="ctr">
              <a:buNone/>
              <a:defRPr sz="3600" spc="-232">
                <a:solidFill>
                  <a:srgbClr val="F78722"/>
                </a:solidFill>
                <a:latin typeface="Montserrat Regular"/>
                <a:ea typeface="Montserrat Regular"/>
                <a:cs typeface="Montserrat Regular"/>
              </a:defRPr>
            </a:lvl1pPr>
          </a:lstStyle>
          <a:p xmlns:a="http://schemas.openxmlformats.org/drawingml/2006/main"/>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164025d9388446b1"/>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31743fd349dc4344"/>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ceda9c9d1bf541ae"/>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8b1affdcbf454f12"/>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a0473679685f4e79"/>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fb06d97379814814"/>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b46cafb9c7544849"/>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9949e68dd5ff4511"/>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4" name="Body Level One…">
            <a:extLst xmlns:a="http://schemas.openxmlformats.org/drawingml/2006/main">
              <a:ext uri="{FF2B5EF4-FFF2-40B4-BE49-F238E27FC236}">
                <a16:creationId xmlns:a16="http://schemas.microsoft.com/office/drawing/2014/main" id="{1A6CDE22-E8DA-52CE-374D-E1B0E8D6DCE6}"/>
              </a:ext>
            </a:extLst>
          </p:cNvPr>
          <p:cNvSpPr>
            <a:spLocks xmlns:a="http://schemas.openxmlformats.org/drawingml/2006/main" noGrp="1"/>
          </p:cNvSpPr>
          <p:nvPr>
            <p:ph type="body" idx="1" hasCustomPrompt="1"/>
          </p:nvPr>
        </p:nvSpPr>
        <p:spPr>
          <a:xfrm xmlns:a="http://schemas.openxmlformats.org/drawingml/2006/main">
            <a:off x="767347" y="3907639"/>
            <a:ext cx="9675241" cy="573865"/>
          </a:xfrm>
          <a:prstGeom xmlns:a="http://schemas.openxmlformats.org/drawingml/2006/main" prst="rect">
            <a:avLst/>
          </a:prstGeom>
        </p:spPr>
        <p:txBody>
          <a:bodyPr xmlns:a="http://schemas.openxmlformats.org/drawingml/2006/main">
            <a:noAutofit/>
          </a:bodyPr>
          <a:lstStyle xmlns:a="http://schemas.openxmlformats.org/drawingml/2006/main">
            <a:lvl1pPr marL="0" indent="0" algn="ctr">
              <a:lnSpc>
                <a:spcPct val="100000"/>
              </a:lnSpc>
              <a:spcBef>
                <a:spcPts val="0"/>
              </a:spcBef>
              <a:buNone/>
              <a:defRPr sz="2000" b="1">
                <a:solidFill>
                  <a:srgbClr val="F78722"/>
                </a:solidFill>
                <a:latin typeface="Calibri"/>
                <a:ea typeface="Calibri"/>
                <a:cs typeface="Calibri"/>
              </a:defRPr>
            </a:lvl1pPr>
            <a:lvl2pPr marL="0" indent="457200" algn="ctr">
              <a:lnSpc>
                <a:spcPct val="100000"/>
              </a:lnSpc>
              <a:spcBef>
                <a:spcPts val="0"/>
              </a:spcBef>
              <a:buNone/>
              <a:defRPr sz="2000" b="1">
                <a:solidFill>
                  <a:schemeClr val="tx1"/>
                </a:solidFill>
                <a:latin typeface="Calibri"/>
                <a:ea typeface="Calibri"/>
                <a:cs typeface="Calibri"/>
              </a:defRPr>
            </a:lvl2pPr>
            <a:lvl3pPr marL="0" indent="914400" algn="ctr">
              <a:lnSpc>
                <a:spcPct val="100000"/>
              </a:lnSpc>
              <a:spcBef>
                <a:spcPts val="0"/>
              </a:spcBef>
              <a:buNone/>
              <a:defRPr sz="2000" b="1">
                <a:solidFill>
                  <a:schemeClr val="tx1"/>
                </a:solidFill>
                <a:latin typeface="Calibri"/>
                <a:ea typeface="Calibri"/>
                <a:cs typeface="Calibri"/>
              </a:defRPr>
            </a:lvl3pPr>
            <a:lvl4pPr marL="0" indent="1371600" algn="ctr">
              <a:lnSpc>
                <a:spcPct val="100000"/>
              </a:lnSpc>
              <a:spcBef>
                <a:spcPts val="0"/>
              </a:spcBef>
              <a:buNone/>
              <a:defRPr sz="2000" b="1">
                <a:solidFill>
                  <a:schemeClr val="tx1"/>
                </a:solidFill>
                <a:latin typeface="Calibri"/>
                <a:ea typeface="Calibri"/>
                <a:cs typeface="Calibri"/>
              </a:defRPr>
            </a:lvl4pPr>
            <a:lvl5pPr marL="0" indent="1828800" algn="ctr">
              <a:lnSpc>
                <a:spcPct val="100000"/>
              </a:lnSpc>
              <a:spcBef>
                <a:spcPts val="0"/>
              </a:spcBef>
              <a:buNone/>
              <a:defRPr sz="2000" b="1">
                <a:solidFill>
                  <a:schemeClr val="tx1"/>
                </a:solidFill>
                <a:latin typeface="Calibri"/>
                <a:ea typeface="Calibri"/>
                <a:cs typeface="Calibri"/>
              </a:defRPr>
            </a:lvl5pPr>
          </a:lstStyle>
          <a:p xmlns:a="http://schemas.openxmlformats.org/drawingml/2006/main">
            <a:r>
              <a:t>Presentation Subtitle</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760360" y="1219340"/>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0.xml><?xml version="1.0" encoding="utf-8"?>
<p:sldLayout xmlns:p="http://schemas.openxmlformats.org/presentationml/2006/main" preserve="1" userDrawn="1">
  <p:cSld name="End_slid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859910d93bfa45cc"/>
          <a:stretch xmlns:a="http://schemas.openxmlformats.org/drawingml/2006/main">
            <a:fillRect l="0" t="0" r="0" b="0"/>
          </a:stretch>
        </p:blipFill>
        <p:spPr>
          <a:xfrm xmlns:a="http://schemas.openxmlformats.org/drawingml/2006/main" rot="0" flipH="0" flipV="0">
            <a:off x="3417254" y="1179598"/>
            <a:ext cx="4926646" cy="1706353"/>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e549bed58bb54989"/>
          <a:srcRect xmlns:a="http://schemas.openxmlformats.org/drawingml/2006/main" l="3565" t="0" r="5704" b="0"/>
          <a:stretch xmlns:a="http://schemas.openxmlformats.org/drawingml/2006/main"/>
        </p:blipFill>
        <p:spPr>
          <a:xfrm xmlns:a="http://schemas.openxmlformats.org/drawingml/2006/main" rot="0" flipH="0" flipV="0">
            <a:off x="3884421" y="1245214"/>
            <a:ext cx="3900052" cy="1591901"/>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abad1cbd0ff6487e"/>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40ce99d0c5ad4596"/>
          <a:stretch xmlns:a="http://schemas.openxmlformats.org/drawingml/2006/main">
            <a:fillRect l="0" t="0" r="0" b="0"/>
          </a:stretch>
        </p:blipFill>
        <p:spPr>
          <a:xfrm xmlns:a="http://schemas.openxmlformats.org/drawingml/2006/main">
            <a:off x="292993" y="398036"/>
            <a:ext cx="3124261" cy="694500"/>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hasCustomPrompt="1"/>
          </p:nvPr>
        </p:nvSpPr>
        <p:spPr>
          <a:xfrm xmlns:a="http://schemas.openxmlformats.org/drawingml/2006/main">
            <a:off x="1851416" y="2885952"/>
            <a:ext cx="8910054" cy="949719"/>
          </a:xfrm>
          <a:prstGeom xmlns:a="http://schemas.openxmlformats.org/drawingml/2006/main" prst="rect">
            <a:avLst/>
          </a:prstGeom>
        </p:spPr>
        <p:txBody>
          <a:bodyPr xmlns:a="http://schemas.openxmlformats.org/drawingml/2006/main" anchor="b">
            <a:normAutofit/>
          </a:bodyPr>
          <a:lstStyle xmlns:a="http://schemas.openxmlformats.org/drawingml/2006/main">
            <a:lvl1pPr>
              <a:buNone/>
              <a:defRPr sz="4400" spc="-232">
                <a:solidFill>
                  <a:srgbClr val="F78722"/>
                </a:solidFill>
                <a:latin typeface="Montserrat Regular"/>
                <a:ea typeface="Montserrat Regular"/>
                <a:cs typeface="Montserrat Regular"/>
              </a:defRPr>
            </a:lvl1pPr>
          </a:lstStyle>
          <a:p xmlns:a="http://schemas.openxmlformats.org/drawingml/2006/main">
            <a:r>
              <a:t>Thank</a:t>
            </a:r>
            <a:r>
              <a:t> </a:t>
            </a:r>
            <a:r>
              <a:t>you</a:t>
            </a:r>
            <a:r>
              <a:t> for </a:t>
            </a:r>
            <a:r>
              <a:t>your</a:t>
            </a:r>
            <a:r>
              <a:t> </a:t>
            </a:r>
            <a:r>
              <a:t>attention</a:t>
            </a:r>
            <a:r>
              <a:t>!</a:t>
            </a:r>
          </a:p>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a2b3b66d05464eba"/>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dfbeb83ac5c94fc3"/>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b6fbe0ee95c14cd8"/>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ab3e195367a24574"/>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64726194c70e41be"/>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93b2eb09886f4811"/>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720e1bdeea9948b7"/>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11576c446b714f14"/>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2401" y="1167068"/>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1.xml><?xml version="1.0" encoding="utf-8"?>
<p:sldLayout xmlns:p="http://schemas.openxmlformats.org/presentationml/2006/main">
  <p:cSld name="DEFAULT">
    <p:bg>
      <p:bgRef idx="1001">
        <a:schemeClr xmlns:a="http://schemas.openxmlformats.org/drawingml/2006/main" val="bg1"/>
      </p:bgRef>
    </p:bg>
    <p:spTree>
      <p:nvGrpSpPr>
        <p:cNvPr id="1" name=""/>
        <p:cNvGrpSpPr/>
        <p:nvPr/>
      </p:nvGrpSpPr>
      <p:grpSpPr>
        <a:xfrm xmlns:a="http://schemas.openxmlformats.org/drawingml/2006/main"/>
      </p:grpSpPr>
    </p:spTree>
  </p:cSld>
</p:sldLayout>
</file>

<file path=ppt/slideLayouts/slideLayout2.xml><?xml version="1.0" encoding="utf-8"?>
<p:sldLayout xmlns:p="http://schemas.openxmlformats.org/presentationml/2006/main" userDrawn="1">
  <p:cSld name="Co-funded">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359b29acc16c4f06"/>
          <a:srcRect xmlns:a="http://schemas.openxmlformats.org/drawingml/2006/main" l="0" t="38426" r="28460" b="0"/>
          <a:stretch xmlns:a="http://schemas.openxmlformats.org/drawingml/2006/main"/>
        </p:blipFill>
        <p:spPr>
          <a:xfrm xmlns:a="http://schemas.openxmlformats.org/drawingml/2006/main">
            <a:off x="6901331" y="0"/>
            <a:ext cx="5290669" cy="4882232"/>
          </a:xfrm>
          <a:prstGeom xmlns:a="http://schemas.openxmlformats.org/drawingml/2006/main" prst="rect">
            <a:avLst/>
          </a:prstGeom>
          <a:ln xmlns:a="http://schemas.openxmlformats.org/drawingml/2006/main" w="12700">
            <a:miter/>
          </a:ln>
        </p:spPr>
      </p:pic>
      <p:pic>
        <p:nvPicPr>
          <p:cNvPr id="2" name="Obraz 5"/>
          <p:cNvPicPr>
            <a:picLocks xmlns:a="http://schemas.openxmlformats.org/drawingml/2006/main" noChangeAspect="1"/>
          </p:cNvPicPr>
          <p:nvPr/>
        </p:nvPicPr>
        <p:blipFill>
          <a:blip xmlns:r="http://schemas.openxmlformats.org/officeDocument/2006/relationships" xmlns:a="http://schemas.openxmlformats.org/drawingml/2006/main" r:embed="Re0c9391279684b67"/>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pic>
        <p:nvPicPr>
          <p:cNvPr id="3"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c073e3ffc3e246e5"/>
          <a:stretch xmlns:a="http://schemas.openxmlformats.org/drawingml/2006/main">
            <a:fillRect l="0" t="0" r="0" b="0"/>
          </a:stretch>
        </p:blipFill>
        <p:spPr>
          <a:xfrm xmlns:a="http://schemas.openxmlformats.org/drawingml/2006/main" rot="0" flipH="0" flipV="0">
            <a:off x="6661377" y="4064288"/>
            <a:ext cx="735847" cy="852529"/>
          </a:xfrm>
          <a:prstGeom xmlns:a="http://schemas.openxmlformats.org/drawingml/2006/main" prst="rect">
            <a:avLst/>
          </a:prstGeom>
          <a:ln xmlns:a="http://schemas.openxmlformats.org/drawingml/2006/main" w="12700">
            <a:miter/>
          </a:ln>
        </p:spPr>
      </p:pic>
      <p:pic>
        <p:nvPicPr>
          <p:cNvPr id="4"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0a6ab2c96aff44b5"/>
          <a:stretch xmlns:a="http://schemas.openxmlformats.org/drawingml/2006/main">
            <a:fillRect l="0" t="0" r="0" b="0"/>
          </a:stretch>
        </p:blipFill>
        <p:spPr>
          <a:xfrm xmlns:a="http://schemas.openxmlformats.org/drawingml/2006/main" rot="0" flipH="0" flipV="0">
            <a:off x="4223755" y="5159326"/>
            <a:ext cx="1234867" cy="1234867"/>
          </a:xfrm>
          <a:prstGeom xmlns:a="http://schemas.openxmlformats.org/drawingml/2006/main" prst="rect">
            <a:avLst/>
          </a:prstGeom>
          <a:ln xmlns:a="http://schemas.openxmlformats.org/drawingml/2006/main" w="12700">
            <a:miter/>
          </a:ln>
        </p:spPr>
      </p:pic>
      <p:pic>
        <p:nvPicPr>
          <p:cNvPr id="5"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1153213bf9404764"/>
          <a:stretch xmlns:a="http://schemas.openxmlformats.org/drawingml/2006/main">
            <a:fillRect l="0" t="0" r="0" b="0"/>
          </a:stretch>
        </p:blipFill>
        <p:spPr>
          <a:xfrm xmlns:a="http://schemas.openxmlformats.org/drawingml/2006/main" rot="0" flipH="0" flipV="0">
            <a:off x="2539453" y="5286258"/>
            <a:ext cx="966470" cy="974860"/>
          </a:xfrm>
          <a:prstGeom xmlns:a="http://schemas.openxmlformats.org/drawingml/2006/main" prst="rect">
            <a:avLst/>
          </a:prstGeom>
          <a:ln xmlns:a="http://schemas.openxmlformats.org/drawingml/2006/main" w="12700">
            <a:miter/>
          </a:ln>
        </p:spPr>
      </p:pic>
      <p:pic>
        <p:nvPicPr>
          <p:cNvPr id="6"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6e5fe9f691804bae"/>
          <a:stretch xmlns:a="http://schemas.openxmlformats.org/drawingml/2006/main">
            <a:fillRect l="0" t="0" r="0" b="0"/>
          </a:stretch>
        </p:blipFill>
        <p:spPr>
          <a:xfrm xmlns:a="http://schemas.openxmlformats.org/drawingml/2006/main" rot="0" flipH="0" flipV="0">
            <a:off x="8243521" y="4067048"/>
            <a:ext cx="735847" cy="851278"/>
          </a:xfrm>
          <a:prstGeom xmlns:a="http://schemas.openxmlformats.org/drawingml/2006/main" prst="rect">
            <a:avLst/>
          </a:prstGeom>
          <a:ln xmlns:a="http://schemas.openxmlformats.org/drawingml/2006/main" w="12700">
            <a:miter/>
          </a:ln>
        </p:spPr>
      </p:pic>
      <p:pic>
        <p:nvPicPr>
          <p:cNvPr id="7"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52eb6d1e25004245"/>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4588063" y="4014620"/>
            <a:ext cx="1234815" cy="954177"/>
          </a:xfrm>
          <a:prstGeom xmlns:a="http://schemas.openxmlformats.org/drawingml/2006/main" prst="rect">
            <a:avLst/>
          </a:prstGeom>
          <a:ln xmlns:a="http://schemas.openxmlformats.org/drawingml/2006/main" w="12700">
            <a:miter/>
          </a:ln>
        </p:spPr>
      </p:pic>
      <p:pic>
        <p:nvPicPr>
          <p:cNvPr id="8" name="Obraz 2"/>
          <p:cNvPicPr>
            <a:picLocks xmlns:a="http://schemas.openxmlformats.org/drawingml/2006/main" noChangeAspect="1"/>
          </p:cNvPicPr>
          <p:nvPr/>
        </p:nvPicPr>
        <p:blipFill>
          <a:blip xmlns:r="http://schemas.openxmlformats.org/officeDocument/2006/relationships" xmlns:a="http://schemas.openxmlformats.org/drawingml/2006/main" r:embed="Rfc266d716fe140fa"/>
          <a:stretch xmlns:a="http://schemas.openxmlformats.org/drawingml/2006/main">
            <a:fillRect l="0" t="0" r="0" b="0"/>
          </a:stretch>
        </p:blipFill>
        <p:spPr>
          <a:xfrm xmlns:a="http://schemas.openxmlformats.org/drawingml/2006/main" rot="0" flipH="0" flipV="0">
            <a:off x="6172956" y="5426986"/>
            <a:ext cx="2453669" cy="696529"/>
          </a:xfrm>
          <a:prstGeom xmlns:a="http://schemas.openxmlformats.org/drawingml/2006/main" prst="rect">
            <a:avLst/>
          </a:prstGeom>
        </p:spPr>
      </p:pic>
      <p:pic>
        <p:nvPicPr>
          <p:cNvPr id="9" name="Obraz 4"/>
          <p:cNvPicPr>
            <a:picLocks xmlns:a="http://schemas.openxmlformats.org/drawingml/2006/main" noChangeAspect="1"/>
          </p:cNvPicPr>
          <p:nvPr/>
        </p:nvPicPr>
        <p:blipFill>
          <a:blip xmlns:r="http://schemas.openxmlformats.org/officeDocument/2006/relationships" xmlns:a="http://schemas.openxmlformats.org/drawingml/2006/main" r:embed="R731f64246bdf47fc"/>
          <a:stretch xmlns:a="http://schemas.openxmlformats.org/drawingml/2006/main">
            <a:fillRect l="0" t="0" r="0" b="0"/>
          </a:stretch>
        </p:blipFill>
        <p:spPr>
          <a:xfrm xmlns:a="http://schemas.openxmlformats.org/drawingml/2006/main" rot="0" flipH="0" flipV="0">
            <a:off x="2293999" y="4069807"/>
            <a:ext cx="1453877" cy="842950"/>
          </a:xfrm>
          <a:prstGeom xmlns:a="http://schemas.openxmlformats.org/drawingml/2006/main" prst="rect">
            <a:avLst/>
          </a:prstGeom>
        </p:spPr>
      </p:pic>
      <p:pic>
        <p:nvPicPr>
          <p:cNvPr id="10" name="Obraz 1"/>
          <p:cNvPicPr>
            <a:picLocks xmlns:a="http://schemas.openxmlformats.org/drawingml/2006/main" noChangeAspect="1"/>
          </p:cNvPicPr>
          <p:nvPr/>
        </p:nvPicPr>
        <p:blipFill>
          <a:blip xmlns:r="http://schemas.openxmlformats.org/officeDocument/2006/relationships" xmlns:a="http://schemas.openxmlformats.org/drawingml/2006/main" r:embed="Rab7721182aeb4a4c"/>
          <a:stretch xmlns:a="http://schemas.openxmlformats.org/drawingml/2006/main">
            <a:fillRect l="0" t="0" r="0" b="0"/>
          </a:stretch>
        </p:blipFill>
        <p:spPr>
          <a:xfrm xmlns:a="http://schemas.openxmlformats.org/drawingml/2006/main" rot="0" flipH="0" flipV="0">
            <a:off x="9336285" y="5410430"/>
            <a:ext cx="1236354" cy="726030"/>
          </a:xfrm>
          <a:prstGeom xmlns:a="http://schemas.openxmlformats.org/drawingml/2006/main" prst="rect">
            <a:avLst/>
          </a:prstGeom>
        </p:spPr>
      </p:pic>
      <p:pic>
        <p:nvPicPr>
          <p:cNvPr id="11" name="Picture 3"/>
          <p:cNvPicPr>
            <a:picLocks xmlns:a="http://schemas.openxmlformats.org/drawingml/2006/main" noChangeAspect="1"/>
          </p:cNvPicPr>
          <p:nvPr/>
        </p:nvPicPr>
        <p:blipFill rotWithShape="1">
          <a:blip xmlns:r="http://schemas.openxmlformats.org/officeDocument/2006/relationships" xmlns:a="http://schemas.openxmlformats.org/drawingml/2006/main" r:embed="Rdc6fe617df5a42b7"/>
          <a:srcRect xmlns:a="http://schemas.openxmlformats.org/drawingml/2006/main" l="38862" t="85374" r="24854" b="3187"/>
          <a:stretch xmlns:a="http://schemas.openxmlformats.org/drawingml/2006/main"/>
        </p:blipFill>
        <p:spPr>
          <a:xfrm xmlns:a="http://schemas.openxmlformats.org/drawingml/2006/main" rot="0" flipH="0" flipV="0">
            <a:off x="5074920" y="2916933"/>
            <a:ext cx="3786276" cy="671496"/>
          </a:xfrm>
          <a:prstGeom xmlns:a="http://schemas.openxmlformats.org/drawingml/2006/main" prst="rect">
            <a:avLst/>
          </a:prstGeom>
          <a:ln xmlns:a="http://schemas.openxmlformats.org/drawingml/2006/main">
            <a:noFill/>
          </a:ln>
        </p:spPr>
      </p:pic>
      <p:sp>
        <p:nvSpPr>
          <p:cNvPr id="5" name="TextBox 4">
            <a:extLst xmlns:a="http://schemas.openxmlformats.org/drawingml/2006/main">
              <a:ext uri="{FF2B5EF4-FFF2-40B4-BE49-F238E27FC236}">
                <a16:creationId xmlns:a16="http://schemas.microsoft.com/office/drawing/2014/main" id="{7E99E910-D45E-25AF-7503-AE875ECCEB8A}"/>
              </a:ext>
            </a:extLst>
          </p:cNvPr>
          <p:cNvSpPr>
            <a:spLocks xmlns:a="http://schemas.openxmlformats.org/drawingml/2006/main" noGrp="1"/>
          </p:cNvSpPr>
          <p:nvPr/>
        </p:nvSpPr>
        <p:spPr>
          <a:xfrm xmlns:a="http://schemas.openxmlformats.org/drawingml/2006/main" rot="0">
            <a:off x="3064024" y="1650945"/>
            <a:ext cx="5562601" cy="1265988"/>
          </a:xfrm>
          <a:prstGeom xmlns:a="http://schemas.openxmlformats.org/drawingml/2006/main" prst="rect">
            <a:avLst/>
          </a:prstGeom>
          <a:solidFill xmlns:a="http://schemas.openxmlformats.org/drawingml/2006/main">
            <a:schemeClr val="bg1"/>
          </a:solidFill>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nSpc>
                <a:spcPct val="90000"/>
              </a:lnSpc>
              <a:spcBef>
                <a:spcPts val="0"/>
              </a:spcBef>
              <a:spcAft>
                <a:spcPts val="0"/>
              </a:spcAft>
              <a:buNone/>
            </a:pPr>
            <a:r>
              <a:rPr sz="1400" b="0" i="0" u="none" cap="none">
                <a:ln>
                  <a:noFill/>
                </a:ln>
                <a:solidFill>
                  <a:srgbClr val="00518E"/>
                </a:solidFill>
                <a:latin typeface="+mn-lt"/>
                <a:ea typeface="+mn-lt"/>
                <a:cs typeface="+mn-lt"/>
              </a:rPr>
              <a:t>Co-f</a:t>
            </a:r>
            <a:r>
              <a:rPr sz="1400" b="0" i="0" u="none" cap="none">
                <a:ln>
                  <a:noFill/>
                </a:ln>
                <a:solidFill>
                  <a:srgbClr val="00518E"/>
                </a:solidFill>
                <a:latin typeface="+mn-lt"/>
                <a:ea typeface="+mn-lt"/>
                <a:cs typeface="+mn-lt"/>
              </a:rPr>
              <a:t>unded</a:t>
            </a:r>
            <a:r>
              <a:rPr sz="1400" b="0" i="0" u="none" cap="none">
                <a:ln>
                  <a:noFill/>
                </a:ln>
                <a:solidFill>
                  <a:srgbClr val="00518E"/>
                </a:solidFill>
                <a:latin typeface="+mn-lt"/>
                <a:ea typeface="+mn-lt"/>
                <a:cs typeface="+mn-lt"/>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sldLayout>
</file>

<file path=ppt/slideLayouts/slideLayout3.xml><?xml version="1.0" encoding="utf-8"?>
<p:sldLayout xmlns:p="http://schemas.openxmlformats.org/presentationml/2006/main" preserve="1" userDrawn="1">
  <p:cSld name="Preliminary">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5959060-377F-FDF7-6A0B-608171A92A23}"/>
              </a:ext>
            </a:extLst>
          </p:cNvPr>
          <p:cNvSpPr>
            <a:spLocks xmlns:a="http://schemas.openxmlformats.org/drawingml/2006/main" noGrp="1"/>
          </p:cNvSpPr>
          <p:nvPr>
            <p:ph type="title" idx="0"/>
          </p:nvPr>
        </p:nvSpPr>
        <p:spPr>
          <a:xfrm xmlns:a="http://schemas.openxmlformats.org/drawingml/2006/main">
            <a:off x="654300" y="588322"/>
            <a:ext cx="8807200" cy="1024578"/>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Click to edit Master title style</a:t>
            </a:r>
          </a:p>
        </p:txBody>
      </p:sp>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5" name="Text Placeholder 14">
            <a:extLst xmlns:a="http://schemas.openxmlformats.org/drawingml/2006/main">
              <a:ext uri="{FF2B5EF4-FFF2-40B4-BE49-F238E27FC236}">
                <a16:creationId xmlns:a16="http://schemas.microsoft.com/office/drawing/2014/main" id="{650B9F30-EF70-733D-8FA7-5149A979B909}"/>
              </a:ext>
            </a:extLst>
          </p:cNvPr>
          <p:cNvSpPr>
            <a:spLocks xmlns:a="http://schemas.openxmlformats.org/drawingml/2006/main" noGrp="1"/>
          </p:cNvSpPr>
          <p:nvPr>
            <p:ph type="body" idx="11"/>
          </p:nvPr>
        </p:nvSpPr>
        <p:spPr>
          <a:xfrm xmlns:a="http://schemas.openxmlformats.org/drawingml/2006/main">
            <a:off x="1781971" y="2117727"/>
            <a:ext cx="7392511" cy="3816351"/>
          </a:xfrm>
        </p:spPr>
        <p:txBody>
          <a:bodyPr xmlns:a="http://schemas.openxmlformats.org/drawingml/2006/main">
            <a:normAutofit/>
          </a:bodyPr>
          <a:lstStyle xmlns:a="http://schemas.openxmlformats.org/drawingml/2006/main">
            <a:lvl1pPr marL="457194" indent="-457194">
              <a:buAutoNum type="arabicPeriod"/>
              <a:defRPr sz="2400"/>
            </a:lvl1pPr>
          </a:lstStyle>
          <a:p xmlns:a="http://schemas.openxmlformats.org/drawingml/2006/main">
            <a:pPr>
              <a:buNone/>
            </a:pPr>
            <a:r>
              <a:t>Click to edit Master text styles</a:t>
            </a:r>
          </a:p>
        </p:txBody>
      </p:sp>
    </p:spTree>
  </p:cSld>
</p:sldLayout>
</file>

<file path=ppt/slideLayouts/slideLayout4.xml><?xml version="1.0" encoding="utf-8"?>
<p:sldLayout xmlns:p="http://schemas.openxmlformats.org/presentationml/2006/main" preserve="1" userDrawn="1">
  <p:cSld name="Photo_fix">
    <p:spTree>
      <p:nvGrpSpPr>
        <p:cNvPr id="1" name=""/>
        <p:cNvGrpSpPr/>
        <p:nvPr/>
      </p:nvGrpSpPr>
      <p:grpSpPr>
        <a:xfrm xmlns:a="http://schemas.openxmlformats.org/drawingml/2006/main"/>
      </p:grpSpPr>
      <p:sp>
        <p:nvSpPr>
          <p:cNvPr id="151" name="bowl of salad with fried rice, boiled eggs and chopsticks">
            <a:extLst xmlns:a="http://schemas.openxmlformats.org/drawingml/2006/main">
              <a:ext uri="{FF2B5EF4-FFF2-40B4-BE49-F238E27FC236}">
                <a16:creationId xmlns:a16="http://schemas.microsoft.com/office/drawing/2014/main" id="{7D7D01E5-737C-4899-BCE7-C7EE03A8F662}"/>
              </a:ext>
            </a:extLst>
          </p:cNvPr>
          <p:cNvSpPr>
            <a:spLocks xmlns:a="http://schemas.openxmlformats.org/drawingml/2006/main" noGrp="1"/>
          </p:cNvSpPr>
          <p:nvPr>
            <p:ph type="pic" idx="21"/>
          </p:nvPr>
        </p:nvSpPr>
        <p:spPr>
          <a:xfrm xmlns:a="http://schemas.openxmlformats.org/drawingml/2006/main">
            <a:off x="0" y="0"/>
            <a:ext cx="12192000" cy="6858000"/>
          </a:xfrm>
          <a:prstGeom xmlns:a="http://schemas.openxmlformats.org/drawingml/2006/main" prst="rect">
            <a:avLst/>
          </a:prstGeom>
        </p:spPr>
        <p:txBody>
          <a:bodyPr xmlns:a="http://schemas.openxmlformats.org/drawingml/2006/main" lIns="91439" tIns="45719" rIns="91439" bIns="45719">
            <a:noAutofit/>
          </a:bodyPr>
          <a:lstStyle xmlns:a="http://schemas.openxmlformats.org/drawingml/2006/main">
            <a:lvl1pPr marL="0" indent="0">
              <a:buNone/>
              <a:defRPr/>
            </a:lvl1pPr>
          </a:lstStyle>
          <a:p xmlns:a="http://schemas.openxmlformats.org/drawingml/2006/main"/>
        </p:txBody>
      </p:sp>
    </p:spTree>
  </p:cSld>
</p:sldLayout>
</file>

<file path=ppt/slideLayouts/slideLayout5.xml><?xml version="1.0" encoding="utf-8"?>
<p:sldLayout xmlns:p="http://schemas.openxmlformats.org/presentationml/2006/main" preserve="1" userDrawn="1">
  <p:cSld name="Title, Text_constant">
    <p:spTree>
      <p:nvGrpSpPr>
        <p:cNvPr id="1" name=""/>
        <p:cNvGrpSpPr/>
        <p:nvPr/>
      </p:nvGrpSpPr>
      <p:grpSpPr>
        <a:xfrm xmlns:a="http://schemas.openxmlformats.org/drawingml/2006/main"/>
      </p:grpSpPr>
      <p:sp>
        <p:nvSpPr>
          <p:cNvPr id="60" name="Slide Title">
            <a:extLst xmlns:a="http://schemas.openxmlformats.org/drawingml/2006/main">
              <a:ext uri="{FF2B5EF4-FFF2-40B4-BE49-F238E27FC236}">
                <a16:creationId xmlns:a16="http://schemas.microsoft.com/office/drawing/2014/main" id="{ECA68A1A-5AE7-43BF-A0DA-C9BBF4FAA9C8}"/>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pic>
        <p:nvPicPr>
          <p:cNvPr id="61" name="AdobeStock_327403039 (1).jpeg"/>
          <p:cNvPicPr>
            <a:picLocks xmlns:a="http://schemas.openxmlformats.org/drawingml/2006/main" noChangeAspect="1"/>
          </p:cNvPicPr>
          <p:nvPr/>
        </p:nvPicPr>
        <p:blipFill>
          <a:blip xmlns:r="http://schemas.openxmlformats.org/officeDocument/2006/relationships" xmlns:a="http://schemas.openxmlformats.org/drawingml/2006/main" r:embed="R30073d71c8aa48be"/>
          <a:srcRect xmlns:a="http://schemas.openxmlformats.org/drawingml/2006/main" l="20947" t="0" r="31881" b="0"/>
          <a:stretch xmlns:a="http://schemas.openxmlformats.org/drawingml/2006/main">
            <a:fillRect l="0" t="0" r="0" b="0"/>
          </a:stretch>
        </p:blipFill>
        <p:spPr>
          <a:xfrm xmlns:a="http://schemas.openxmlformats.org/drawingml/2006/main" flipH="1">
            <a:off x="7596329" y="0"/>
            <a:ext cx="4729428" cy="6858000"/>
          </a:xfrm>
          <a:prstGeom xmlns:a="http://schemas.openxmlformats.org/drawingml/2006/main" prst="rect">
            <a:avLst/>
          </a:prstGeom>
          <a:ln xmlns:a="http://schemas.openxmlformats.org/drawingml/2006/main" w="12700">
            <a:miter/>
          </a:ln>
        </p:spPr>
      </p:pic>
      <p:sp>
        <p:nvSpPr>
          <p:cNvPr id="4" name="Body Level One…">
            <a:extLst xmlns:a="http://schemas.openxmlformats.org/drawingml/2006/main">
              <a:ext uri="{FF2B5EF4-FFF2-40B4-BE49-F238E27FC236}">
                <a16:creationId xmlns:a16="http://schemas.microsoft.com/office/drawing/2014/main" id="{81193AA5-7E0E-3068-3555-20A8461E9F01}"/>
              </a:ext>
            </a:extLst>
          </p:cNvPr>
          <p:cNvSpPr>
            <a:spLocks xmlns:a="http://schemas.openxmlformats.org/drawingml/2006/main" noGrp="1"/>
          </p:cNvSpPr>
          <p:nvPr>
            <p:ph type="body" idx="1" hasCustomPrompt="1"/>
          </p:nvPr>
        </p:nvSpPr>
        <p:spPr>
          <a:xfrm xmlns:a="http://schemas.openxmlformats.org/drawingml/2006/main">
            <a:off x="970201" y="1386840"/>
            <a:ext cx="5933876" cy="4556760"/>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6.xml><?xml version="1.0" encoding="utf-8"?>
<p:sldLayout xmlns:p="http://schemas.openxmlformats.org/presentationml/2006/main" preserve="1" userDrawn="1">
  <p:cSld name="Text">
    <p:spTree>
      <p:nvGrpSpPr>
        <p:cNvPr id="1" name=""/>
        <p:cNvGrpSpPr/>
        <p:nvPr/>
      </p:nvGrpSpPr>
      <p:grpSpPr>
        <a:xfrm xmlns:a="http://schemas.openxmlformats.org/drawingml/2006/main"/>
      </p:grpSpPr>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8" name="Slide Number">
            <a:extLst xmlns:a="http://schemas.openxmlformats.org/drawingml/2006/main">
              <a:ext uri="{FF2B5EF4-FFF2-40B4-BE49-F238E27FC236}">
                <a16:creationId xmlns:a16="http://schemas.microsoft.com/office/drawing/2014/main" id="{D429C12A-3B1A-9342-8C6B-1CC6D9C118A8}"/>
              </a:ext>
            </a:extLst>
          </p:cNvPr>
          <p:cNvSpPr>
            <a:spLocks xmlns:a="http://schemas.openxmlformats.org/drawingml/2006/main" noGrp="1"/>
          </p:cNvSpPr>
          <p:nvPr/>
        </p:nvSpPr>
        <p:spPr>
          <a:xfrm xmlns:a="http://schemas.openxmlformats.org/drawingml/2006/main">
            <a:off x="5938106" y="6560485"/>
            <a:ext cx="315792" cy="297517"/>
          </a:xfrm>
          <a:prstGeom xmlns:a="http://schemas.openxmlformats.org/drawingml/2006/main" prst="rect">
            <a:avLst/>
          </a:prstGeom>
          <a:noFill xmlns:a="http://schemas.openxmlformats.org/drawingml/2006/main"/>
          <a:ln xmlns:a="http://schemas.openxmlformats.org/drawingml/2006/main" w="12700"/>
        </p:spPr>
        <p:txBody>
          <a:bodyPr xmlns:a="http://schemas.openxmlformats.org/drawingml/2006/main" wrap="none" lIns="25400" tIns="25400" rIns="25400" bIns="25400" anchor="b">
            <a:spAutoFit/>
          </a:bodyPr>
          <a:lstStyle xmlns:a="http://schemas.openxmlformats.org/drawingml/2006/main">
            <a:lvl1pPr marL="0" indent="0" algn="ctr">
              <a:lnSpc>
                <a:spcPct val="100000"/>
              </a:lnSpc>
              <a:spcBef>
                <a:spcPts val="0"/>
              </a:spcBef>
              <a:spcAft>
                <a:spcPts val="0"/>
              </a:spcAft>
              <a:buNone/>
              <a:defRPr sz="3200" b="0" i="0" u="none" cap="none" spc="0">
                <a:ln>
                  <a:noFill/>
                </a:ln>
                <a:solidFill>
                  <a:srgbClr val="F26211"/>
                </a:solidFill>
                <a:latin typeface="Montserrat Regular"/>
                <a:ea typeface="Montserrat Regular"/>
                <a:cs typeface="Montserrat Regular"/>
              </a:defRPr>
            </a:lvl1pPr>
            <a:lvl2pPr marL="0" indent="457200" algn="l">
              <a:lnSpc>
                <a:spcPct val="90000"/>
              </a:lnSpc>
              <a:spcBef>
                <a:spcPts val="4500"/>
              </a:spcBef>
              <a:spcAft>
                <a:spcPts val="0"/>
              </a:spcAft>
              <a:buNone/>
              <a:defRPr sz="4800" b="0" i="0" u="none" cap="none" spc="0">
                <a:ln>
                  <a:noFill/>
                </a:ln>
                <a:solidFill>
                  <a:srgbClr val="000000"/>
                </a:solidFill>
                <a:latin typeface="+mn-lt"/>
                <a:ea typeface="+mn-lt"/>
                <a:cs typeface="+mn-lt"/>
              </a:defRPr>
            </a:lvl2pPr>
            <a:lvl3pPr marL="0" indent="914400" algn="l">
              <a:lnSpc>
                <a:spcPct val="90000"/>
              </a:lnSpc>
              <a:spcBef>
                <a:spcPts val="4500"/>
              </a:spcBef>
              <a:spcAft>
                <a:spcPts val="0"/>
              </a:spcAft>
              <a:buNone/>
              <a:defRPr sz="4800" b="0" i="0" u="none" cap="none" spc="0">
                <a:ln>
                  <a:noFill/>
                </a:ln>
                <a:solidFill>
                  <a:srgbClr val="000000"/>
                </a:solidFill>
                <a:latin typeface="+mn-lt"/>
                <a:ea typeface="+mn-lt"/>
                <a:cs typeface="+mn-lt"/>
              </a:defRPr>
            </a:lvl3pPr>
            <a:lvl4pPr marL="0" indent="1371600" algn="l">
              <a:lnSpc>
                <a:spcPct val="90000"/>
              </a:lnSpc>
              <a:spcBef>
                <a:spcPts val="4500"/>
              </a:spcBef>
              <a:spcAft>
                <a:spcPts val="0"/>
              </a:spcAft>
              <a:buNone/>
              <a:defRPr sz="4800" b="0" i="0" u="none" cap="none" spc="0">
                <a:ln>
                  <a:noFill/>
                </a:ln>
                <a:solidFill>
                  <a:srgbClr val="000000"/>
                </a:solidFill>
                <a:latin typeface="+mn-lt"/>
                <a:ea typeface="+mn-lt"/>
                <a:cs typeface="+mn-lt"/>
              </a:defRPr>
            </a:lvl4pPr>
            <a:lvl5pPr marL="0" indent="1828800" algn="l">
              <a:lnSpc>
                <a:spcPct val="90000"/>
              </a:lnSpc>
              <a:spcBef>
                <a:spcPts val="4500"/>
              </a:spcBef>
              <a:spcAft>
                <a:spcPts val="0"/>
              </a:spcAft>
              <a:buNone/>
              <a:defRPr sz="4800" b="0" i="0" u="none" cap="none" spc="0">
                <a:ln>
                  <a:noFill/>
                </a:ln>
                <a:solidFill>
                  <a:srgbClr val="000000"/>
                </a:solidFill>
                <a:latin typeface="+mn-lt"/>
                <a:ea typeface="+mn-lt"/>
                <a:cs typeface="+mn-lt"/>
              </a:defRPr>
            </a:lvl5pPr>
            <a:lvl6pPr marL="0" indent="2286000" algn="l">
              <a:lnSpc>
                <a:spcPct val="90000"/>
              </a:lnSpc>
              <a:spcBef>
                <a:spcPts val="4500"/>
              </a:spcBef>
              <a:spcAft>
                <a:spcPts val="0"/>
              </a:spcAft>
              <a:buNone/>
              <a:defRPr sz="4800" b="0" i="0" u="none" cap="none" spc="0">
                <a:ln>
                  <a:noFill/>
                </a:ln>
                <a:solidFill>
                  <a:srgbClr val="000000"/>
                </a:solidFill>
                <a:latin typeface="+mn-lt"/>
                <a:ea typeface="+mn-lt"/>
                <a:cs typeface="+mn-lt"/>
              </a:defRPr>
            </a:lvl6pPr>
            <a:lvl7pPr marL="0" indent="2743200" algn="l">
              <a:lnSpc>
                <a:spcPct val="90000"/>
              </a:lnSpc>
              <a:spcBef>
                <a:spcPts val="4500"/>
              </a:spcBef>
              <a:spcAft>
                <a:spcPts val="0"/>
              </a:spcAft>
              <a:buNone/>
              <a:defRPr sz="4800" b="0" i="0" u="none" cap="none" spc="0">
                <a:ln>
                  <a:noFill/>
                </a:ln>
                <a:solidFill>
                  <a:srgbClr val="000000"/>
                </a:solidFill>
                <a:latin typeface="+mn-lt"/>
                <a:ea typeface="+mn-lt"/>
                <a:cs typeface="+mn-lt"/>
              </a:defRPr>
            </a:lvl7pPr>
            <a:lvl8pPr marL="0" indent="3200400" algn="l">
              <a:lnSpc>
                <a:spcPct val="90000"/>
              </a:lnSpc>
              <a:spcBef>
                <a:spcPts val="4500"/>
              </a:spcBef>
              <a:spcAft>
                <a:spcPts val="0"/>
              </a:spcAft>
              <a:buNone/>
              <a:defRPr sz="4800" b="0" i="0" u="none" cap="none" spc="0">
                <a:ln>
                  <a:noFill/>
                </a:ln>
                <a:solidFill>
                  <a:srgbClr val="000000"/>
                </a:solidFill>
                <a:latin typeface="+mn-lt"/>
                <a:ea typeface="+mn-lt"/>
                <a:cs typeface="+mn-lt"/>
              </a:defRPr>
            </a:lvl8pPr>
            <a:lvl9pPr marL="0" indent="3657600" algn="l">
              <a:lnSpc>
                <a:spcPct val="90000"/>
              </a:lnSpc>
              <a:spcBef>
                <a:spcPts val="4500"/>
              </a:spcBef>
              <a:spcAft>
                <a:spcPts val="0"/>
              </a:spcAft>
              <a:buNone/>
              <a:defRPr sz="4800" b="0" i="0" u="none" cap="none" spc="0">
                <a:ln>
                  <a:noFill/>
                </a:ln>
                <a:solidFill>
                  <a:srgbClr val="000000"/>
                </a:solidFill>
                <a:latin typeface="+mn-lt"/>
                <a:ea typeface="+mn-lt"/>
                <a:cs typeface="+mn-lt"/>
              </a:defRPr>
            </a:lvl9pPr>
          </a:lstStyle>
          <a:p xmlns:a="http://schemas.openxmlformats.org/drawingml/2006/main">
            <a:fld id="{86CB4B4D-7CA3-9044-876B-883B54F8677D}" type="slidenum">
              <a:rPr sz="1600"/>
              <a:t>‹#›</a:t>
            </a:fld>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7.xml><?xml version="1.0" encoding="utf-8"?>
<p:sldLayout xmlns:p="http://schemas.openxmlformats.org/presentationml/2006/main" preserve="1" userDrawn="1">
  <p:cSld name="1_Text">
    <p:spTree>
      <p:nvGrpSpPr>
        <p:cNvPr id="1" name=""/>
        <p:cNvGrpSpPr/>
        <p:nvPr/>
      </p:nvGrpSpPr>
      <p:grpSpPr>
        <a:xfrm xmlns:a="http://schemas.openxmlformats.org/drawingml/2006/main"/>
      </p:grpSpPr>
      <p:sp>
        <p:nvSpPr>
          <p:cNvPr id="2" name="Rectangle">
            <a:extLst xmlns:a="http://schemas.openxmlformats.org/drawingml/2006/main">
              <a:ext uri="{FF2B5EF4-FFF2-40B4-BE49-F238E27FC236}">
                <a16:creationId xmlns:a16="http://schemas.microsoft.com/office/drawing/2014/main" id="{0448F59B-1696-C8F0-6727-7C8C7C76F06C}"/>
              </a:ext>
            </a:extLst>
          </p:cNvPr>
          <p:cNvSpPr>
            <a:spLocks xmlns:a="http://schemas.openxmlformats.org/drawingml/2006/main" noGrp="1"/>
          </p:cNvSpPr>
          <p:nvPr/>
        </p:nvSpPr>
        <p:spPr>
          <a:xfrm xmlns:a="http://schemas.openxmlformats.org/drawingml/2006/main">
            <a:off x="7590680" y="100"/>
            <a:ext cx="4610944"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5" name="Prostokąt 3">
            <a:extLst xmlns:a="http://schemas.openxmlformats.org/drawingml/2006/main">
              <a:ext uri="{FF2B5EF4-FFF2-40B4-BE49-F238E27FC236}">
                <a16:creationId xmlns:a16="http://schemas.microsoft.com/office/drawing/2014/main" id="{6B5EBAE9-110C-F2D1-0E42-07936DE34ED5}"/>
              </a:ext>
            </a:extLst>
          </p:cNvPr>
          <p:cNvSpPr>
            <a:spLocks xmlns:a="http://schemas.openxmlformats.org/drawingml/2006/main" noGrp="1"/>
          </p:cNvSpPr>
          <p:nvPr/>
        </p:nvSpPr>
        <p:spPr>
          <a:xfrm xmlns:a="http://schemas.openxmlformats.org/drawingml/2006/main">
            <a:off x="2445951" y="3274664"/>
            <a:ext cx="7261320" cy="297517"/>
          </a:xfrm>
          <a:prstGeom xmlns:a="http://schemas.openxmlformats.org/drawingml/2006/main" prst="rect">
            <a:avLst/>
          </a:prstGeom>
          <a:solidFill xmlns:a="http://schemas.openxmlformats.org/drawingml/2006/main">
            <a:schemeClr val="bg1"/>
          </a:solidFill>
          <a:ln xmlns:a="http://schemas.openxmlformats.org/drawingml/2006/main" w="12700">
            <a:noFill/>
          </a:ln>
          <a:effectLst xmlns:a="http://schemas.openxmlformats.org/drawingml/2006/main">
            <a:outerShdw blurRad="419100" dist="444500" dir="8520000">
              <a:srgbClr val="FFC000">
                <a:alpha val="15000"/>
              </a:srgbClr>
            </a:outerShdw>
          </a:effectLst>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25400" tIns="25400" rIns="25400" bIns="25400" anchor="ctr">
            <a:spAutoFit/>
          </a:bodyPr>
          <a:lstStyle xmlns:a="http://schemas.openxmlformats.org/drawingml/2006/main"/>
          <a:p xmlns:a="http://schemas.openxmlformats.org/drawingml/2006/main">
            <a:pPr marL="0" indent="0" algn="ctr">
              <a:lnSpc>
                <a:spcPct val="100000"/>
              </a:lnSpc>
              <a:spcBef>
                <a:spcPts val="0"/>
              </a:spcBef>
              <a:spcAft>
                <a:spcPts val="0"/>
              </a:spcAft>
              <a:buNone/>
            </a:pP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2639442" y="2618753"/>
            <a:ext cx="6902765" cy="2602176"/>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0" indent="0">
              <a:buNone/>
              <a:defRPr sz="24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2639443" y="1549867"/>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40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Tree>
  </p:cSld>
</p:sldLayout>
</file>

<file path=ppt/slideLayouts/slideLayout8.xml><?xml version="1.0" encoding="utf-8"?>
<p:sldLayout xmlns:p="http://schemas.openxmlformats.org/presentationml/2006/main" preserve="1" userDrawn="1">
  <p:cSld name="Title&amp;bullets2">
    <p:spTree>
      <p:nvGrpSpPr>
        <p:cNvPr id="1" name=""/>
        <p:cNvGrpSpPr/>
        <p:nvPr/>
      </p:nvGrpSpPr>
      <p:grpSpPr>
        <a:xfrm xmlns:a="http://schemas.openxmlformats.org/drawingml/2006/main"/>
      </p:grpSpPr>
      <p:pic>
        <p:nvPicPr>
          <p:cNvPr id="1" name="Picture 9"/>
          <p:cNvPicPr>
            <a:picLocks xmlns:a="http://schemas.openxmlformats.org/drawingml/2006/main" noChangeAspect="1"/>
          </p:cNvPicPr>
          <p:nvPr/>
        </p:nvPicPr>
        <p:blipFill rotWithShape="1">
          <a:blip xmlns:r="http://schemas.openxmlformats.org/officeDocument/2006/relationships" xmlns:a="http://schemas.openxmlformats.org/drawingml/2006/main" r:embed="R11e5c53353a7416d"/>
          <a:srcRect xmlns:a="http://schemas.openxmlformats.org/drawingml/2006/main" l="20515" t="24855" r="52771" b="56359"/>
          <a:stretch xmlns:a="http://schemas.openxmlformats.org/drawingml/2006/main"/>
        </p:blipFill>
        <p:spPr>
          <a:xfrm xmlns:a="http://schemas.openxmlformats.org/drawingml/2006/main">
            <a:off x="9748685" y="5102941"/>
            <a:ext cx="2443316" cy="1755059"/>
          </a:xfrm>
          <a:prstGeom xmlns:a="http://schemas.openxmlformats.org/drawingml/2006/main" prst="rect">
            <a:avLst/>
          </a:prstGeom>
        </p:spPr>
      </p:pic>
      <p:sp>
        <p:nvSpPr>
          <p:cNvPr id="4" name="Slide Title">
            <a:extLst xmlns:a="http://schemas.openxmlformats.org/drawingml/2006/main">
              <a:ext uri="{FF2B5EF4-FFF2-40B4-BE49-F238E27FC236}">
                <a16:creationId xmlns:a16="http://schemas.microsoft.com/office/drawing/2014/main" id="{6F028D56-E5BA-213C-4BB7-DF98DFBE4946}"/>
              </a:ext>
            </a:extLst>
          </p:cNvPr>
          <p:cNvSpPr>
            <a:spLocks xmlns:a="http://schemas.openxmlformats.org/drawingml/2006/main" noGrp="1"/>
          </p:cNvSpPr>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22860" tIns="22860" rIns="22860" bIns="22860" anchor="t">
            <a:noAutofit/>
          </a:bodyPr>
          <a:lstStyle xmlns:a="http://schemas.openxmlformats.org/drawingml/2006/main">
            <a:lvl1pPr marL="0" indent="0" algn="l">
              <a:lnSpc>
                <a:spcPct val="80000"/>
              </a:lnSpc>
              <a:spcBef>
                <a:spcPts val="0"/>
              </a:spcBef>
              <a:spcAft>
                <a:spcPts val="0"/>
              </a:spcAft>
              <a:buNone/>
              <a:defRPr sz="5600" b="1" i="0" u="none" cap="none" spc="0">
                <a:ln>
                  <a:noFill/>
                </a:ln>
                <a:solidFill>
                  <a:srgbClr val="F26211"/>
                </a:solidFill>
                <a:latin typeface="Montserrat Regular"/>
                <a:ea typeface="Montserrat Regular"/>
                <a:cs typeface="Montserrat Regular"/>
              </a:defRPr>
            </a:lvl1pPr>
            <a:lvl2pPr marL="0" indent="457200" algn="l">
              <a:lnSpc>
                <a:spcPct val="80000"/>
              </a:lnSpc>
              <a:spcBef>
                <a:spcPts val="0"/>
              </a:spcBef>
              <a:spcAft>
                <a:spcPts val="0"/>
              </a:spcAft>
              <a:buNone/>
              <a:defRPr sz="8500" b="1" i="0" u="none" cap="none" spc="-170">
                <a:solidFill>
                  <a:srgbClr val="000000"/>
                </a:solidFill>
                <a:latin typeface="+mn-lt"/>
                <a:ea typeface="+mn-lt"/>
                <a:cs typeface="+mn-lt"/>
              </a:defRPr>
            </a:lvl2pPr>
            <a:lvl3pPr marL="0" indent="914400" algn="l">
              <a:lnSpc>
                <a:spcPct val="80000"/>
              </a:lnSpc>
              <a:spcBef>
                <a:spcPts val="0"/>
              </a:spcBef>
              <a:spcAft>
                <a:spcPts val="0"/>
              </a:spcAft>
              <a:buNone/>
              <a:defRPr sz="8500" b="1" i="0" u="none" cap="none" spc="-170">
                <a:solidFill>
                  <a:srgbClr val="000000"/>
                </a:solidFill>
                <a:latin typeface="+mn-lt"/>
                <a:ea typeface="+mn-lt"/>
                <a:cs typeface="+mn-lt"/>
              </a:defRPr>
            </a:lvl3pPr>
            <a:lvl4pPr marL="0" indent="1371600" algn="l">
              <a:lnSpc>
                <a:spcPct val="80000"/>
              </a:lnSpc>
              <a:spcBef>
                <a:spcPts val="0"/>
              </a:spcBef>
              <a:spcAft>
                <a:spcPts val="0"/>
              </a:spcAft>
              <a:buNone/>
              <a:defRPr sz="8500" b="1" i="0" u="none" cap="none" spc="-170">
                <a:solidFill>
                  <a:srgbClr val="000000"/>
                </a:solidFill>
                <a:latin typeface="+mn-lt"/>
                <a:ea typeface="+mn-lt"/>
                <a:cs typeface="+mn-lt"/>
              </a:defRPr>
            </a:lvl4pPr>
            <a:lvl5pPr marL="0" indent="1828800" algn="l">
              <a:lnSpc>
                <a:spcPct val="80000"/>
              </a:lnSpc>
              <a:spcBef>
                <a:spcPts val="0"/>
              </a:spcBef>
              <a:spcAft>
                <a:spcPts val="0"/>
              </a:spcAft>
              <a:buNone/>
              <a:defRPr sz="8500" b="1" i="0" u="none" cap="none" spc="-170">
                <a:solidFill>
                  <a:srgbClr val="000000"/>
                </a:solidFill>
                <a:latin typeface="+mn-lt"/>
                <a:ea typeface="+mn-lt"/>
                <a:cs typeface="+mn-lt"/>
              </a:defRPr>
            </a:lvl5pPr>
            <a:lvl6pPr marL="0" indent="2286000" algn="l">
              <a:lnSpc>
                <a:spcPct val="80000"/>
              </a:lnSpc>
              <a:spcBef>
                <a:spcPts val="0"/>
              </a:spcBef>
              <a:spcAft>
                <a:spcPts val="0"/>
              </a:spcAft>
              <a:buNone/>
              <a:defRPr sz="8500" b="1" i="0" u="none" cap="none" spc="-170">
                <a:solidFill>
                  <a:srgbClr val="000000"/>
                </a:solidFill>
                <a:latin typeface="+mn-lt"/>
                <a:ea typeface="+mn-lt"/>
                <a:cs typeface="+mn-lt"/>
              </a:defRPr>
            </a:lvl6pPr>
            <a:lvl7pPr marL="0" indent="2743200" algn="l">
              <a:lnSpc>
                <a:spcPct val="80000"/>
              </a:lnSpc>
              <a:spcBef>
                <a:spcPts val="0"/>
              </a:spcBef>
              <a:spcAft>
                <a:spcPts val="0"/>
              </a:spcAft>
              <a:buNone/>
              <a:defRPr sz="8500" b="1" i="0" u="none" cap="none" spc="-170">
                <a:solidFill>
                  <a:srgbClr val="000000"/>
                </a:solidFill>
                <a:latin typeface="+mn-lt"/>
                <a:ea typeface="+mn-lt"/>
                <a:cs typeface="+mn-lt"/>
              </a:defRPr>
            </a:lvl7pPr>
            <a:lvl8pPr marL="0" indent="3200400" algn="l">
              <a:lnSpc>
                <a:spcPct val="80000"/>
              </a:lnSpc>
              <a:spcBef>
                <a:spcPts val="0"/>
              </a:spcBef>
              <a:spcAft>
                <a:spcPts val="0"/>
              </a:spcAft>
              <a:buNone/>
              <a:defRPr sz="8500" b="1" i="0" u="none" cap="none" spc="-170">
                <a:solidFill>
                  <a:srgbClr val="000000"/>
                </a:solidFill>
                <a:latin typeface="+mn-lt"/>
                <a:ea typeface="+mn-lt"/>
                <a:cs typeface="+mn-lt"/>
              </a:defRPr>
            </a:lvl8pPr>
            <a:lvl9pPr marL="0" indent="3657600" algn="l">
              <a:lnSpc>
                <a:spcPct val="80000"/>
              </a:lnSpc>
              <a:spcBef>
                <a:spcPts val="0"/>
              </a:spcBef>
              <a:spcAft>
                <a:spcPts val="0"/>
              </a:spcAft>
              <a:buNone/>
              <a:defRPr sz="8500" b="1" i="0" u="none" cap="none" spc="-170">
                <a:solidFill>
                  <a:srgbClr val="000000"/>
                </a:solidFill>
                <a:latin typeface="+mn-lt"/>
                <a:ea typeface="+mn-lt"/>
                <a:cs typeface="+mn-lt"/>
              </a:defRPr>
            </a:lvl9pPr>
          </a:lstStyle>
          <a:p xmlns:a="http://schemas.openxmlformats.org/drawingml/2006/main">
            <a:pPr>
              <a:lnSpc>
                <a:spcPct val="100000"/>
              </a:lnSpc>
              <a:buNone/>
            </a:pPr>
            <a:r>
              <a:rPr sz="3200"/>
              <a:t>Slide</a:t>
            </a:r>
            <a:r>
              <a:rPr sz="3200"/>
              <a:t> </a:t>
            </a:r>
            <a:r>
              <a:rPr sz="3200"/>
              <a:t>Title</a:t>
            </a:r>
          </a:p>
        </p:txBody>
      </p:sp>
      <p:pic>
        <p:nvPicPr>
          <p:cNvPr id="5"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bef652123f8446a6"/>
          <a:srcRect xmlns:a="http://schemas.openxmlformats.org/drawingml/2006/main" l="34011" t="-5164" r="-14972" b="73693"/>
          <a:stretch xmlns:a="http://schemas.openxmlformats.org/drawingml/2006/main"/>
        </p:blipFill>
        <p:spPr>
          <a:xfrm xmlns:a="http://schemas.openxmlformats.org/drawingml/2006/main">
            <a:off x="0" y="4681025"/>
            <a:ext cx="5223749" cy="2176977"/>
          </a:xfrm>
          <a:prstGeom xmlns:a="http://schemas.openxmlformats.org/drawingml/2006/main" prst="rect">
            <a:avLst/>
          </a:prstGeom>
          <a:ln xmlns:a="http://schemas.openxmlformats.org/drawingml/2006/main" w="12700">
            <a:miter/>
          </a:ln>
        </p:spPr>
      </p:pic>
      <p:sp>
        <p:nvSpPr>
          <p:cNvPr id="11" name="Body Level One…">
            <a:extLst xmlns:a="http://schemas.openxmlformats.org/drawingml/2006/main">
              <a:ext uri="{FF2B5EF4-FFF2-40B4-BE49-F238E27FC236}">
                <a16:creationId xmlns:a16="http://schemas.microsoft.com/office/drawing/2014/main" id="{483CB89B-51C9-A270-F251-447E8DE9DB5A}"/>
              </a:ext>
            </a:extLst>
          </p:cNvPr>
          <p:cNvSpPr>
            <a:spLocks xmlns:a="http://schemas.openxmlformats.org/drawingml/2006/main" noGrp="1"/>
          </p:cNvSpPr>
          <p:nvPr>
            <p:ph type="body" idx="1" hasCustomPrompt="1"/>
          </p:nvPr>
        </p:nvSpPr>
        <p:spPr>
          <a:xfrm xmlns:a="http://schemas.openxmlformats.org/drawingml/2006/main">
            <a:off x="970200" y="1386840"/>
            <a:ext cx="10407877" cy="4055315"/>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9.xml><?xml version="1.0" encoding="utf-8"?>
<p:sldLayout xmlns:p="http://schemas.openxmlformats.org/presentationml/2006/main" preserve="1" userDrawn="1">
  <p:cSld name="1_Title &amp; Bullets">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b40f0a5b44ad4977"/>
          <a:srcRect xmlns:a="http://schemas.openxmlformats.org/drawingml/2006/main" l="0" t="26861" r="43957" b="0"/>
          <a:stretch xmlns:a="http://schemas.openxmlformats.org/drawingml/2006/main"/>
        </p:blipFill>
        <p:spPr>
          <a:xfrm xmlns:a="http://schemas.openxmlformats.org/drawingml/2006/main">
            <a:off x="8576053" y="2"/>
            <a:ext cx="3615947" cy="5059521"/>
          </a:xfrm>
          <a:prstGeom xmlns:a="http://schemas.openxmlformats.org/drawingml/2006/main" prst="rect">
            <a:avLst/>
          </a:prstGeom>
          <a:ln xmlns:a="http://schemas.openxmlformats.org/drawingml/2006/main" w="12700">
            <a:miter/>
          </a:ln>
        </p:spPr>
      </p:pic>
      <p:sp>
        <p:nvSpPr>
          <p:cNvPr id="5" name="Slide Title">
            <a:extLst xmlns:a="http://schemas.openxmlformats.org/drawingml/2006/main">
              <a:ext uri="{FF2B5EF4-FFF2-40B4-BE49-F238E27FC236}">
                <a16:creationId xmlns:a16="http://schemas.microsoft.com/office/drawing/2014/main" id="{08014D8F-04FD-678E-AC67-9901AD07829E}"/>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7" name="Body Level One…">
            <a:extLst xmlns:a="http://schemas.openxmlformats.org/drawingml/2006/main">
              <a:ext uri="{FF2B5EF4-FFF2-40B4-BE49-F238E27FC236}">
                <a16:creationId xmlns:a16="http://schemas.microsoft.com/office/drawing/2014/main" id="{D23B232E-4B33-E4C1-DDB0-31B90820D4A6}"/>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6f52009d05cd46b4" /><Relationship Type="http://schemas.openxmlformats.org/officeDocument/2006/relationships/slideLayout" Target="/ppt/slideLayouts/slideLayout1.xml" Id="R6ff163f8a48d433c" /><Relationship Type="http://schemas.openxmlformats.org/officeDocument/2006/relationships/slideLayout" Target="/ppt/slideLayouts/slideLayout2.xml" Id="Rd47771f750f94e2d" /><Relationship Type="http://schemas.openxmlformats.org/officeDocument/2006/relationships/slideLayout" Target="/ppt/slideLayouts/slideLayout3.xml" Id="R3ea9139d716143d0" /><Relationship Type="http://schemas.openxmlformats.org/officeDocument/2006/relationships/slideLayout" Target="/ppt/slideLayouts/slideLayout4.xml" Id="R560c7eb73f994a3b" /><Relationship Type="http://schemas.openxmlformats.org/officeDocument/2006/relationships/slideLayout" Target="/ppt/slideLayouts/slideLayout5.xml" Id="Rdb9165af524045eb" /><Relationship Type="http://schemas.openxmlformats.org/officeDocument/2006/relationships/slideLayout" Target="/ppt/slideLayouts/slideLayout6.xml" Id="Rb6a6e178e3154773" /><Relationship Type="http://schemas.openxmlformats.org/officeDocument/2006/relationships/slideLayout" Target="/ppt/slideLayouts/slideLayout7.xml" Id="R01a4ed32e4044366" /><Relationship Type="http://schemas.openxmlformats.org/officeDocument/2006/relationships/slideLayout" Target="/ppt/slideLayouts/slideLayout8.xml" Id="Rd5922d8b29a747c5" /><Relationship Type="http://schemas.openxmlformats.org/officeDocument/2006/relationships/slideLayout" Target="/ppt/slideLayouts/slideLayout9.xml" Id="R2810b87a11464202" /><Relationship Type="http://schemas.openxmlformats.org/officeDocument/2006/relationships/slideLayout" Target="/ppt/slideLayouts/slideLayout10.xml" Id="R78e8204d4fbf4766" /><Relationship Type="http://schemas.openxmlformats.org/officeDocument/2006/relationships/slideLayout" Target="/ppt/slideLayouts/slideLayout11.xml" Id="R59c78b7b33514ceb" /></Relationships>
</file>

<file path=ppt/slideMasters/slideMaster1.xml><?xml version="1.0" encoding="utf-8"?>
<p:sldMaster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Slide Title">
            <a:extLst xmlns:a="http://schemas.openxmlformats.org/drawingml/2006/main">
              <a:ext uri="{FF2B5EF4-FFF2-40B4-BE49-F238E27FC236}">
                <a16:creationId xmlns:a16="http://schemas.microsoft.com/office/drawing/2014/main" id="{68B9DD6A-E249-4960-A899-19BF98CC0EE2}"/>
              </a:ext>
            </a:extLst>
          </p:cNvPr>
          <p:cNvSpPr>
            <a:spLocks xmlns:a="http://schemas.openxmlformats.org/drawingml/2006/main" noGrp="1"/>
          </p:cNvSpPr>
          <p:nvPr>
            <p:ph type="title" idx="0" hasCustomPrompt="1"/>
          </p:nvPr>
        </p:nvSpPr>
        <p:spPr>
          <a:xfrm xmlns:a="http://schemas.openxmlformats.org/drawingml/2006/main">
            <a:off x="603253" y="539751"/>
            <a:ext cx="10985500" cy="716581"/>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Title</a:t>
            </a:r>
          </a:p>
        </p:txBody>
      </p:sp>
      <p:sp>
        <p:nvSpPr>
          <p:cNvPr id="3" name="Body Level One…">
            <a:extLst xmlns:a="http://schemas.openxmlformats.org/drawingml/2006/main">
              <a:ext uri="{FF2B5EF4-FFF2-40B4-BE49-F238E27FC236}">
                <a16:creationId xmlns:a16="http://schemas.microsoft.com/office/drawing/2014/main" id="{7C688AF3-C7AC-4865-8269-78E85958177D}"/>
              </a:ext>
            </a:extLst>
          </p:cNvPr>
          <p:cNvSpPr>
            <a:spLocks xmlns:a="http://schemas.openxmlformats.org/drawingml/2006/main" noGrp="1"/>
          </p:cNvSpPr>
          <p:nvPr>
            <p:ph type="body" idx="1" hasCustomPrompt="1"/>
          </p:nvPr>
        </p:nvSpPr>
        <p:spPr>
          <a:xfrm xmlns:a="http://schemas.openxmlformats.org/drawingml/2006/main">
            <a:off x="603253" y="2124254"/>
            <a:ext cx="10985500" cy="4128007"/>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bullet text</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4" name="Slide Number">
            <a:extLst xmlns:a="http://schemas.openxmlformats.org/drawingml/2006/main">
              <a:ext uri="{FF2B5EF4-FFF2-40B4-BE49-F238E27FC236}">
                <a16:creationId xmlns:a16="http://schemas.microsoft.com/office/drawing/2014/main" id="{1A5AA137-EF19-4C61-A786-88C395CFF20C}"/>
              </a:ext>
            </a:extLst>
          </p:cNvPr>
          <p:cNvSpPr>
            <a:spLocks xmlns:a="http://schemas.openxmlformats.org/drawingml/2006/main" noGrp="1"/>
          </p:cNvSpPr>
          <p:nvPr>
            <p:ph type="sldNum" idx="2"/>
          </p:nvPr>
        </p:nvSpPr>
        <p:spPr>
          <a:xfrm xmlns:a="http://schemas.openxmlformats.org/drawingml/2006/main">
            <a:off x="5966240" y="6486710"/>
            <a:ext cx="253274" cy="241092"/>
          </a:xfrm>
          <a:prstGeom xmlns:a="http://schemas.openxmlformats.org/drawingml/2006/main" prst="rect">
            <a:avLst/>
          </a:prstGeom>
          <a:ln xmlns:a="http://schemas.openxmlformats.org/drawingml/2006/main" w="12700"/>
        </p:spPr>
        <p:txBody>
          <a:bodyPr xmlns:a="http://schemas.openxmlformats.org/drawingml/2006/main" wrap="none" lIns="50800" tIns="50800" rIns="50800" bIns="50800" anchor="b">
            <a:spAutoFit/>
          </a:bodyPr>
          <a:lstStyle xmlns:a="http://schemas.openxmlformats.org/drawingml/2006/main">
            <a:lvl1pPr algn="ctr">
              <a:lnSpc>
                <a:spcPct val="100000"/>
              </a:lnSpc>
              <a:spcBef>
                <a:spcPts val="0"/>
              </a:spcBef>
              <a:buNone/>
              <a:defRPr sz="900"/>
            </a:lvl1pPr>
          </a:lstStyle>
          <a:p xmlns:a="http://schemas.openxmlformats.org/drawingml/2006/main">
            <a:fld id="{86CB4B4D-7CA3-9044-876B-883B54F8677D}" type="slidenum">
              <a:t>‹#›</a:t>
            </a:fld>
          </a:p>
        </p:txBody>
      </p:sp>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6ff163f8a48d433c"/>
    <p:sldLayoutId xmlns:r="http://schemas.openxmlformats.org/officeDocument/2006/relationships" id="2147483650" r:id="Rd47771f750f94e2d"/>
    <p:sldLayoutId xmlns:r="http://schemas.openxmlformats.org/officeDocument/2006/relationships" id="2147483651" r:id="R3ea9139d716143d0"/>
    <p:sldLayoutId xmlns:r="http://schemas.openxmlformats.org/officeDocument/2006/relationships" id="2147483652" r:id="R560c7eb73f994a3b"/>
    <p:sldLayoutId xmlns:r="http://schemas.openxmlformats.org/officeDocument/2006/relationships" id="2147483653" r:id="Rdb9165af524045eb"/>
    <p:sldLayoutId xmlns:r="http://schemas.openxmlformats.org/officeDocument/2006/relationships" id="2147483654" r:id="Rb6a6e178e3154773"/>
    <p:sldLayoutId xmlns:r="http://schemas.openxmlformats.org/officeDocument/2006/relationships" id="2147483655" r:id="R01a4ed32e4044366"/>
    <p:sldLayoutId xmlns:r="http://schemas.openxmlformats.org/officeDocument/2006/relationships" id="2147483656" r:id="Rd5922d8b29a747c5"/>
    <p:sldLayoutId xmlns:r="http://schemas.openxmlformats.org/officeDocument/2006/relationships" id="2147483657" r:id="R2810b87a11464202"/>
    <p:sldLayoutId xmlns:r="http://schemas.openxmlformats.org/officeDocument/2006/relationships" id="2147483658" r:id="R78e8204d4fbf4766"/>
    <p:sldLayoutId xmlns:r="http://schemas.openxmlformats.org/officeDocument/2006/relationships" id="2147483659" r:id="R59c78b7b33514ceb"/>
  </p:sldLayoutIdLst>
  <p:txStyles>
    <p:titleStyle>
      <a:lvl1pPr xmlns:a="http://schemas.openxmlformats.org/drawingml/2006/main" marL="0" indent="0" algn="l">
        <a:lnSpc>
          <a:spcPct val="80000"/>
        </a:lnSpc>
        <a:spcBef>
          <a:spcPts val="0"/>
        </a:spcBef>
        <a:spcAft>
          <a:spcPts val="0"/>
        </a:spcAft>
        <a:buNone/>
        <a:defRPr sz="4251" b="1" i="0" u="none" cap="none" spc="-85">
          <a:solidFill>
            <a:srgbClr val="000000"/>
          </a:solidFill>
          <a:latin typeface="+mn-lt"/>
          <a:ea typeface="+mn-lt"/>
          <a:cs typeface="+mn-lt"/>
        </a:defRPr>
      </a:lvl1pPr>
      <a:lvl2pPr xmlns:a="http://schemas.openxmlformats.org/drawingml/2006/main" marL="0" indent="228597" algn="l">
        <a:lnSpc>
          <a:spcPct val="80000"/>
        </a:lnSpc>
        <a:spcBef>
          <a:spcPts val="0"/>
        </a:spcBef>
        <a:spcAft>
          <a:spcPts val="0"/>
        </a:spcAft>
        <a:buNone/>
        <a:defRPr sz="4251" b="1" i="0" u="none" cap="none" spc="-85">
          <a:solidFill>
            <a:srgbClr val="000000"/>
          </a:solidFill>
          <a:latin typeface="+mn-lt"/>
          <a:ea typeface="+mn-lt"/>
          <a:cs typeface="+mn-lt"/>
        </a:defRPr>
      </a:lvl2pPr>
      <a:lvl3pPr xmlns:a="http://schemas.openxmlformats.org/drawingml/2006/main" marL="0" indent="457194" algn="l">
        <a:lnSpc>
          <a:spcPct val="80000"/>
        </a:lnSpc>
        <a:spcBef>
          <a:spcPts val="0"/>
        </a:spcBef>
        <a:spcAft>
          <a:spcPts val="0"/>
        </a:spcAft>
        <a:buNone/>
        <a:defRPr sz="4251" b="1" i="0" u="none" cap="none" spc="-85">
          <a:solidFill>
            <a:srgbClr val="000000"/>
          </a:solidFill>
          <a:latin typeface="+mn-lt"/>
          <a:ea typeface="+mn-lt"/>
          <a:cs typeface="+mn-lt"/>
        </a:defRPr>
      </a:lvl3pPr>
      <a:lvl4pPr xmlns:a="http://schemas.openxmlformats.org/drawingml/2006/main" marL="0" indent="685791" algn="l">
        <a:lnSpc>
          <a:spcPct val="80000"/>
        </a:lnSpc>
        <a:spcBef>
          <a:spcPts val="0"/>
        </a:spcBef>
        <a:spcAft>
          <a:spcPts val="0"/>
        </a:spcAft>
        <a:buNone/>
        <a:defRPr sz="4251" b="1" i="0" u="none" cap="none" spc="-85">
          <a:solidFill>
            <a:srgbClr val="000000"/>
          </a:solidFill>
          <a:latin typeface="+mn-lt"/>
          <a:ea typeface="+mn-lt"/>
          <a:cs typeface="+mn-lt"/>
        </a:defRPr>
      </a:lvl4pPr>
      <a:lvl5pPr xmlns:a="http://schemas.openxmlformats.org/drawingml/2006/main" marL="0" indent="914389" algn="l">
        <a:lnSpc>
          <a:spcPct val="80000"/>
        </a:lnSpc>
        <a:spcBef>
          <a:spcPts val="0"/>
        </a:spcBef>
        <a:spcAft>
          <a:spcPts val="0"/>
        </a:spcAft>
        <a:buNone/>
        <a:defRPr sz="4251" b="1" i="0" u="none" cap="none" spc="-85">
          <a:solidFill>
            <a:srgbClr val="000000"/>
          </a:solidFill>
          <a:latin typeface="+mn-lt"/>
          <a:ea typeface="+mn-lt"/>
          <a:cs typeface="+mn-lt"/>
        </a:defRPr>
      </a:lvl5pPr>
      <a:lvl6pPr xmlns:a="http://schemas.openxmlformats.org/drawingml/2006/main" marL="0" indent="1142986" algn="l">
        <a:lnSpc>
          <a:spcPct val="80000"/>
        </a:lnSpc>
        <a:spcBef>
          <a:spcPts val="0"/>
        </a:spcBef>
        <a:spcAft>
          <a:spcPts val="0"/>
        </a:spcAft>
        <a:buNone/>
        <a:defRPr sz="4251" b="1" i="0" u="none" cap="none" spc="-85">
          <a:solidFill>
            <a:srgbClr val="000000"/>
          </a:solidFill>
          <a:latin typeface="+mn-lt"/>
          <a:ea typeface="+mn-lt"/>
          <a:cs typeface="+mn-lt"/>
        </a:defRPr>
      </a:lvl6pPr>
      <a:lvl7pPr xmlns:a="http://schemas.openxmlformats.org/drawingml/2006/main" marL="0" indent="1371583" algn="l">
        <a:lnSpc>
          <a:spcPct val="80000"/>
        </a:lnSpc>
        <a:spcBef>
          <a:spcPts val="0"/>
        </a:spcBef>
        <a:spcAft>
          <a:spcPts val="0"/>
        </a:spcAft>
        <a:buNone/>
        <a:defRPr sz="4251" b="1" i="0" u="none" cap="none" spc="-85">
          <a:solidFill>
            <a:srgbClr val="000000"/>
          </a:solidFill>
          <a:latin typeface="+mn-lt"/>
          <a:ea typeface="+mn-lt"/>
          <a:cs typeface="+mn-lt"/>
        </a:defRPr>
      </a:lvl7pPr>
      <a:lvl8pPr xmlns:a="http://schemas.openxmlformats.org/drawingml/2006/main" marL="0" indent="1600180" algn="l">
        <a:lnSpc>
          <a:spcPct val="80000"/>
        </a:lnSpc>
        <a:spcBef>
          <a:spcPts val="0"/>
        </a:spcBef>
        <a:spcAft>
          <a:spcPts val="0"/>
        </a:spcAft>
        <a:buNone/>
        <a:defRPr sz="4251" b="1" i="0" u="none" cap="none" spc="-85">
          <a:solidFill>
            <a:srgbClr val="000000"/>
          </a:solidFill>
          <a:latin typeface="+mn-lt"/>
          <a:ea typeface="+mn-lt"/>
          <a:cs typeface="+mn-lt"/>
        </a:defRPr>
      </a:lvl8pPr>
      <a:lvl9pPr xmlns:a="http://schemas.openxmlformats.org/drawingml/2006/main" marL="0" indent="1828777" algn="l">
        <a:lnSpc>
          <a:spcPct val="80000"/>
        </a:lnSpc>
        <a:spcBef>
          <a:spcPts val="0"/>
        </a:spcBef>
        <a:spcAft>
          <a:spcPts val="0"/>
        </a:spcAft>
        <a:buNone/>
        <a:defRPr sz="4251" b="1" i="0" u="none" cap="none" spc="-85">
          <a:solidFill>
            <a:srgbClr val="000000"/>
          </a:solidFill>
          <a:latin typeface="+mn-lt"/>
          <a:ea typeface="+mn-lt"/>
          <a:cs typeface="+mn-lt"/>
        </a:defRPr>
      </a:lvl9pPr>
    </p:titleStyle>
    <p:bodyStyle>
      <a:lvl1pPr xmlns:a="http://schemas.openxmlformats.org/drawingml/2006/main" marL="304796" indent="-304796" algn="l">
        <a:lnSpc>
          <a:spcPct val="90000"/>
        </a:lnSpc>
        <a:spcBef>
          <a:spcPts val="2251"/>
        </a:spcBef>
        <a:spcAft>
          <a:spcPts val="0"/>
        </a:spcAft>
        <a:buChar char="•"/>
        <a:defRPr sz="2400" b="0" i="0" u="none" cap="none" spc="0">
          <a:solidFill>
            <a:srgbClr val="000000"/>
          </a:solidFill>
          <a:latin typeface="+mn-lt"/>
          <a:ea typeface="+mn-lt"/>
          <a:cs typeface="+mn-lt"/>
        </a:defRPr>
      </a:lvl1pPr>
      <a:lvl2pPr xmlns:a="http://schemas.openxmlformats.org/drawingml/2006/main" marL="609593" indent="-304796" algn="l">
        <a:lnSpc>
          <a:spcPct val="90000"/>
        </a:lnSpc>
        <a:spcBef>
          <a:spcPts val="2251"/>
        </a:spcBef>
        <a:spcAft>
          <a:spcPts val="0"/>
        </a:spcAft>
        <a:buChar char="•"/>
        <a:defRPr sz="2400" b="0" i="0" u="none" cap="none" spc="0">
          <a:solidFill>
            <a:srgbClr val="000000"/>
          </a:solidFill>
          <a:latin typeface="+mn-lt"/>
          <a:ea typeface="+mn-lt"/>
          <a:cs typeface="+mn-lt"/>
        </a:defRPr>
      </a:lvl2pPr>
      <a:lvl3pPr xmlns:a="http://schemas.openxmlformats.org/drawingml/2006/main" marL="914389" indent="-304796" algn="l">
        <a:lnSpc>
          <a:spcPct val="90000"/>
        </a:lnSpc>
        <a:spcBef>
          <a:spcPts val="2251"/>
        </a:spcBef>
        <a:spcAft>
          <a:spcPts val="0"/>
        </a:spcAft>
        <a:buChar char="•"/>
        <a:defRPr sz="2400" b="0" i="0" u="none" cap="none" spc="0">
          <a:solidFill>
            <a:srgbClr val="000000"/>
          </a:solidFill>
          <a:latin typeface="+mn-lt"/>
          <a:ea typeface="+mn-lt"/>
          <a:cs typeface="+mn-lt"/>
        </a:defRPr>
      </a:lvl3pPr>
      <a:lvl4pPr xmlns:a="http://schemas.openxmlformats.org/drawingml/2006/main" marL="1219184" indent="-304796" algn="l">
        <a:lnSpc>
          <a:spcPct val="90000"/>
        </a:lnSpc>
        <a:spcBef>
          <a:spcPts val="2251"/>
        </a:spcBef>
        <a:spcAft>
          <a:spcPts val="0"/>
        </a:spcAft>
        <a:buChar char="•"/>
        <a:defRPr sz="2400" b="0" i="0" u="none" cap="none" spc="0">
          <a:solidFill>
            <a:srgbClr val="000000"/>
          </a:solidFill>
          <a:latin typeface="+mn-lt"/>
          <a:ea typeface="+mn-lt"/>
          <a:cs typeface="+mn-lt"/>
        </a:defRPr>
      </a:lvl4pPr>
      <a:lvl5pPr xmlns:a="http://schemas.openxmlformats.org/drawingml/2006/main" marL="1523981" indent="-304796" algn="l">
        <a:lnSpc>
          <a:spcPct val="90000"/>
        </a:lnSpc>
        <a:spcBef>
          <a:spcPts val="2251"/>
        </a:spcBef>
        <a:spcAft>
          <a:spcPts val="0"/>
        </a:spcAft>
        <a:buChar char="•"/>
        <a:defRPr sz="2400" b="0" i="0" u="none" cap="none" spc="0">
          <a:solidFill>
            <a:srgbClr val="000000"/>
          </a:solidFill>
          <a:latin typeface="+mn-lt"/>
          <a:ea typeface="+mn-lt"/>
          <a:cs typeface="+mn-lt"/>
        </a:defRPr>
      </a:lvl5pPr>
      <a:lvl6pPr xmlns:a="http://schemas.openxmlformats.org/drawingml/2006/main" marL="1828777" indent="-304796" algn="l">
        <a:lnSpc>
          <a:spcPct val="90000"/>
        </a:lnSpc>
        <a:spcBef>
          <a:spcPts val="2251"/>
        </a:spcBef>
        <a:spcAft>
          <a:spcPts val="0"/>
        </a:spcAft>
        <a:buChar char="•"/>
        <a:defRPr sz="2400" b="0" i="0" u="none" cap="none" spc="0">
          <a:solidFill>
            <a:srgbClr val="000000"/>
          </a:solidFill>
          <a:latin typeface="+mn-lt"/>
          <a:ea typeface="+mn-lt"/>
          <a:cs typeface="+mn-lt"/>
        </a:defRPr>
      </a:lvl6pPr>
      <a:lvl7pPr xmlns:a="http://schemas.openxmlformats.org/drawingml/2006/main" marL="2133573" indent="-304796" algn="l">
        <a:lnSpc>
          <a:spcPct val="90000"/>
        </a:lnSpc>
        <a:spcBef>
          <a:spcPts val="2251"/>
        </a:spcBef>
        <a:spcAft>
          <a:spcPts val="0"/>
        </a:spcAft>
        <a:buChar char="•"/>
        <a:defRPr sz="2400" b="0" i="0" u="none" cap="none" spc="0">
          <a:solidFill>
            <a:srgbClr val="000000"/>
          </a:solidFill>
          <a:latin typeface="+mn-lt"/>
          <a:ea typeface="+mn-lt"/>
          <a:cs typeface="+mn-lt"/>
        </a:defRPr>
      </a:lvl7pPr>
      <a:lvl8pPr xmlns:a="http://schemas.openxmlformats.org/drawingml/2006/main" marL="2438370" indent="-304796" algn="l">
        <a:lnSpc>
          <a:spcPct val="90000"/>
        </a:lnSpc>
        <a:spcBef>
          <a:spcPts val="2251"/>
        </a:spcBef>
        <a:spcAft>
          <a:spcPts val="0"/>
        </a:spcAft>
        <a:buChar char="•"/>
        <a:defRPr sz="2400" b="0" i="0" u="none" cap="none" spc="0">
          <a:solidFill>
            <a:srgbClr val="000000"/>
          </a:solidFill>
          <a:latin typeface="+mn-lt"/>
          <a:ea typeface="+mn-lt"/>
          <a:cs typeface="+mn-lt"/>
        </a:defRPr>
      </a:lvl8pPr>
      <a:lvl9pPr xmlns:a="http://schemas.openxmlformats.org/drawingml/2006/main" marL="2743166" indent="-304796" algn="l">
        <a:lnSpc>
          <a:spcPct val="90000"/>
        </a:lnSpc>
        <a:spcBef>
          <a:spcPts val="2251"/>
        </a:spcBef>
        <a:spcAft>
          <a:spcPts val="0"/>
        </a:spcAft>
        <a:buChar char="•"/>
        <a:defRPr sz="2400" b="0" i="0" u="none" cap="none" spc="0">
          <a:solidFill>
            <a:srgbClr val="000000"/>
          </a:solidFill>
          <a:latin typeface="+mn-lt"/>
          <a:ea typeface="+mn-lt"/>
          <a:cs typeface="+mn-lt"/>
        </a:defRPr>
      </a:lvl9pPr>
    </p:bodyStyle>
    <p:otherStyle>
      <a:lvl1pPr xmlns:a="http://schemas.openxmlformats.org/drawingml/2006/main" marL="0" indent="0" algn="ctr">
        <a:lnSpc>
          <a:spcPct val="100000"/>
        </a:lnSpc>
        <a:spcBef>
          <a:spcPts val="0"/>
        </a:spcBef>
        <a:spcAft>
          <a:spcPts val="0"/>
        </a:spcAft>
        <a:buNone/>
        <a:defRPr sz="900" b="0" i="0" u="none" cap="none" spc="0">
          <a:solidFill>
            <a:schemeClr val="tx1"/>
          </a:solidFill>
          <a:latin typeface="+mn-lt"/>
          <a:ea typeface="+mn-lt"/>
          <a:cs typeface="+mn-lt"/>
        </a:defRPr>
      </a:lvl1pPr>
      <a:lvl2pPr xmlns:a="http://schemas.openxmlformats.org/drawingml/2006/main" marL="0" indent="228597" algn="ctr">
        <a:lnSpc>
          <a:spcPct val="100000"/>
        </a:lnSpc>
        <a:spcBef>
          <a:spcPts val="0"/>
        </a:spcBef>
        <a:spcAft>
          <a:spcPts val="0"/>
        </a:spcAft>
        <a:buNone/>
        <a:defRPr sz="900" b="0" i="0" u="none" cap="none" spc="0">
          <a:solidFill>
            <a:schemeClr val="tx1"/>
          </a:solidFill>
          <a:latin typeface="+mn-lt"/>
          <a:ea typeface="+mn-lt"/>
          <a:cs typeface="+mn-lt"/>
        </a:defRPr>
      </a:lvl2pPr>
      <a:lvl3pPr xmlns:a="http://schemas.openxmlformats.org/drawingml/2006/main" marL="0" indent="457194" algn="ctr">
        <a:lnSpc>
          <a:spcPct val="100000"/>
        </a:lnSpc>
        <a:spcBef>
          <a:spcPts val="0"/>
        </a:spcBef>
        <a:spcAft>
          <a:spcPts val="0"/>
        </a:spcAft>
        <a:buNone/>
        <a:defRPr sz="900" b="0" i="0" u="none" cap="none" spc="0">
          <a:solidFill>
            <a:schemeClr val="tx1"/>
          </a:solidFill>
          <a:latin typeface="+mn-lt"/>
          <a:ea typeface="+mn-lt"/>
          <a:cs typeface="+mn-lt"/>
        </a:defRPr>
      </a:lvl3pPr>
      <a:lvl4pPr xmlns:a="http://schemas.openxmlformats.org/drawingml/2006/main" marL="0" indent="685791" algn="ctr">
        <a:lnSpc>
          <a:spcPct val="100000"/>
        </a:lnSpc>
        <a:spcBef>
          <a:spcPts val="0"/>
        </a:spcBef>
        <a:spcAft>
          <a:spcPts val="0"/>
        </a:spcAft>
        <a:buNone/>
        <a:defRPr sz="900" b="0" i="0" u="none" cap="none" spc="0">
          <a:solidFill>
            <a:schemeClr val="tx1"/>
          </a:solidFill>
          <a:latin typeface="+mn-lt"/>
          <a:ea typeface="+mn-lt"/>
          <a:cs typeface="+mn-lt"/>
        </a:defRPr>
      </a:lvl4pPr>
      <a:lvl5pPr xmlns:a="http://schemas.openxmlformats.org/drawingml/2006/main" marL="0" indent="914389" algn="ctr">
        <a:lnSpc>
          <a:spcPct val="100000"/>
        </a:lnSpc>
        <a:spcBef>
          <a:spcPts val="0"/>
        </a:spcBef>
        <a:spcAft>
          <a:spcPts val="0"/>
        </a:spcAft>
        <a:buNone/>
        <a:defRPr sz="900" b="0" i="0" u="none" cap="none" spc="0">
          <a:solidFill>
            <a:schemeClr val="tx1"/>
          </a:solidFill>
          <a:latin typeface="+mn-lt"/>
          <a:ea typeface="+mn-lt"/>
          <a:cs typeface="+mn-lt"/>
        </a:defRPr>
      </a:lvl5pPr>
      <a:lvl6pPr xmlns:a="http://schemas.openxmlformats.org/drawingml/2006/main" marL="0" indent="1142986" algn="ctr">
        <a:lnSpc>
          <a:spcPct val="100000"/>
        </a:lnSpc>
        <a:spcBef>
          <a:spcPts val="0"/>
        </a:spcBef>
        <a:spcAft>
          <a:spcPts val="0"/>
        </a:spcAft>
        <a:buNone/>
        <a:defRPr sz="900" b="0" i="0" u="none" cap="none" spc="0">
          <a:solidFill>
            <a:schemeClr val="tx1"/>
          </a:solidFill>
          <a:latin typeface="+mn-lt"/>
          <a:ea typeface="+mn-lt"/>
          <a:cs typeface="+mn-lt"/>
        </a:defRPr>
      </a:lvl6pPr>
      <a:lvl7pPr xmlns:a="http://schemas.openxmlformats.org/drawingml/2006/main" marL="0" indent="1371583" algn="ctr">
        <a:lnSpc>
          <a:spcPct val="100000"/>
        </a:lnSpc>
        <a:spcBef>
          <a:spcPts val="0"/>
        </a:spcBef>
        <a:spcAft>
          <a:spcPts val="0"/>
        </a:spcAft>
        <a:buNone/>
        <a:defRPr sz="900" b="0" i="0" u="none" cap="none" spc="0">
          <a:solidFill>
            <a:schemeClr val="tx1"/>
          </a:solidFill>
          <a:latin typeface="+mn-lt"/>
          <a:ea typeface="+mn-lt"/>
          <a:cs typeface="+mn-lt"/>
        </a:defRPr>
      </a:lvl7pPr>
      <a:lvl8pPr xmlns:a="http://schemas.openxmlformats.org/drawingml/2006/main" marL="0" indent="1600180" algn="ctr">
        <a:lnSpc>
          <a:spcPct val="100000"/>
        </a:lnSpc>
        <a:spcBef>
          <a:spcPts val="0"/>
        </a:spcBef>
        <a:spcAft>
          <a:spcPts val="0"/>
        </a:spcAft>
        <a:buNone/>
        <a:defRPr sz="900" b="0" i="0" u="none" cap="none" spc="0">
          <a:solidFill>
            <a:schemeClr val="tx1"/>
          </a:solidFill>
          <a:latin typeface="+mn-lt"/>
          <a:ea typeface="+mn-lt"/>
          <a:cs typeface="+mn-lt"/>
        </a:defRPr>
      </a:lvl8pPr>
      <a:lvl9pPr xmlns:a="http://schemas.openxmlformats.org/drawingml/2006/main" marL="0" indent="1828777" algn="ctr">
        <a:lnSpc>
          <a:spcPct val="100000"/>
        </a:lnSpc>
        <a:spcBef>
          <a:spcPts val="0"/>
        </a:spcBef>
        <a:spcAft>
          <a:spcPts val="0"/>
        </a:spcAft>
        <a:buNone/>
        <a:defRPr sz="900" b="0" i="0" u="none" cap="none" spc="0">
          <a:solidFill>
            <a:schemeClr val="tx1"/>
          </a:solidFill>
          <a:latin typeface="+mn-lt"/>
          <a:ea typeface="+mn-lt"/>
          <a:cs typeface="+mn-lt"/>
        </a:defRPr>
      </a:lvl9pPr>
    </p:otherStyle>
  </p:txStyles>
</p:sldMaster>
</file>

<file path=ppt/slideMasters/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43456f28aed94492" /><Relationship Type="http://schemas.openxmlformats.org/officeDocument/2006/relationships/notesSlide" Target="/ppt/notesSlides/notesSlide1.xml" Id="R7471b85e530942ff" /></Relationships>
</file>

<file path=ppt/slides/_rels/slide10.xml.rels>&#65279;<?xml version="1.0" encoding="utf-8"?><Relationships xmlns="http://schemas.openxmlformats.org/package/2006/relationships"><Relationship Type="http://schemas.openxmlformats.org/officeDocument/2006/relationships/slideLayout" Target="/ppt/slideLayouts/slideLayout9.xml" Id="R19ff6a28c3054de4" /><Relationship Type="http://schemas.openxmlformats.org/officeDocument/2006/relationships/notesSlide" Target="/ppt/notesSlides/notesSlide10.xml" Id="Racc04d792567459d" /></Relationships>
</file>

<file path=ppt/slides/_rels/slide11.xml.rels>&#65279;<?xml version="1.0" encoding="utf-8"?><Relationships xmlns="http://schemas.openxmlformats.org/package/2006/relationships"><Relationship Type="http://schemas.openxmlformats.org/officeDocument/2006/relationships/slideLayout" Target="/ppt/slideLayouts/slideLayout9.xml" Id="R7ae453dcc1594178" /><Relationship Type="http://schemas.openxmlformats.org/officeDocument/2006/relationships/notesSlide" Target="/ppt/notesSlides/notesSlide11.xml" Id="R614641e144824e38"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0.xml" Id="R7d17a5da465e45cd" /><Relationship Type="http://schemas.openxmlformats.org/officeDocument/2006/relationships/notesSlide" Target="/ppt/notesSlides/notesSlide12.xml" Id="Rb540892b914a4c4c"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6a60cb47785b462b" /><Relationship Type="http://schemas.openxmlformats.org/officeDocument/2006/relationships/notesSlide" Target="/ppt/notesSlides/notesSlide2.xml" Id="R5731865e52ef4487" /></Relationships>
</file>

<file path=ppt/slides/_rels/slide3.xml.rels>&#65279;<?xml version="1.0" encoding="utf-8"?><Relationships xmlns="http://schemas.openxmlformats.org/package/2006/relationships"><Relationship Type="http://schemas.openxmlformats.org/officeDocument/2006/relationships/slideLayout" Target="/ppt/slideLayouts/slideLayout2.xml" Id="Ree28907266204530" /><Relationship Type="http://schemas.openxmlformats.org/officeDocument/2006/relationships/notesSlide" Target="/ppt/notesSlides/notesSlide3.xml" Id="R85d56bca1ee544f5" /></Relationships>
</file>

<file path=ppt/slides/_rels/slide4.xml.rels>&#65279;<?xml version="1.0" encoding="utf-8"?><Relationships xmlns="http://schemas.openxmlformats.org/package/2006/relationships"><Relationship Type="http://schemas.openxmlformats.org/officeDocument/2006/relationships/slideLayout" Target="/ppt/slideLayouts/slideLayout9.xml" Id="R3cbe815d54fd47ca" /><Relationship Type="http://schemas.openxmlformats.org/officeDocument/2006/relationships/notesSlide" Target="/ppt/notesSlides/notesSlide4.xml" Id="R4d9674c1a44849b1" /></Relationships>
</file>

<file path=ppt/slides/_rels/slide5.xml.rels>&#65279;<?xml version="1.0" encoding="utf-8"?><Relationships xmlns="http://schemas.openxmlformats.org/package/2006/relationships"><Relationship Type="http://schemas.openxmlformats.org/officeDocument/2006/relationships/slideLayout" Target="/ppt/slideLayouts/slideLayout9.xml" Id="R0aecea6935c34c47" /><Relationship Type="http://schemas.openxmlformats.org/officeDocument/2006/relationships/notesSlide" Target="/ppt/notesSlides/notesSlide5.xml" Id="Rc638c916642449b9" /></Relationships>
</file>

<file path=ppt/slides/_rels/slide6.xml.rels>&#65279;<?xml version="1.0" encoding="utf-8"?><Relationships xmlns="http://schemas.openxmlformats.org/package/2006/relationships"><Relationship Type="http://schemas.openxmlformats.org/officeDocument/2006/relationships/slideLayout" Target="/ppt/slideLayouts/slideLayout9.xml" Id="R2f42670d921446df" /><Relationship Type="http://schemas.openxmlformats.org/officeDocument/2006/relationships/notesSlide" Target="/ppt/notesSlides/notesSlide6.xml" Id="Rdecc079b8f454cc0" /></Relationships>
</file>

<file path=ppt/slides/_rels/slide7.xml.rels>&#65279;<?xml version="1.0" encoding="utf-8"?><Relationships xmlns="http://schemas.openxmlformats.org/package/2006/relationships"><Relationship Type="http://schemas.openxmlformats.org/officeDocument/2006/relationships/slideLayout" Target="/ppt/slideLayouts/slideLayout9.xml" Id="Rbbf5b58a72e84a50" /><Relationship Type="http://schemas.openxmlformats.org/officeDocument/2006/relationships/notesSlide" Target="/ppt/notesSlides/notesSlide7.xml" Id="Rbe2f3117e3c9481c" /></Relationships>
</file>

<file path=ppt/slides/_rels/slide8.xml.rels>&#65279;<?xml version="1.0" encoding="utf-8"?><Relationships xmlns="http://schemas.openxmlformats.org/package/2006/relationships"><Relationship Type="http://schemas.openxmlformats.org/officeDocument/2006/relationships/slideLayout" Target="/ppt/slideLayouts/slideLayout9.xml" Id="Re540f354b2874d11" /><Relationship Type="http://schemas.openxmlformats.org/officeDocument/2006/relationships/notesSlide" Target="/ppt/notesSlides/notesSlide8.xml" Id="R126c8c5a09c641e3" /></Relationships>
</file>

<file path=ppt/slides/_rels/slide9.xml.rels>&#65279;<?xml version="1.0" encoding="utf-8"?><Relationships xmlns="http://schemas.openxmlformats.org/package/2006/relationships"><Relationship Type="http://schemas.openxmlformats.org/officeDocument/2006/relationships/slideLayout" Target="/ppt/slideLayouts/slideLayout9.xml" Id="R580f3380d77a47cd" /><Relationship Type="http://schemas.openxmlformats.org/officeDocument/2006/relationships/notesSlide" Target="/ppt/notesSlides/notesSlide9.xml" Id="Rc583b0d7edda4792"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
        <p:nvSpPr>
          <p:cNvPr id="3" name="Text Placeholder 2">
            <a:extLst xmlns:a="http://schemas.openxmlformats.org/drawingml/2006/main">
              <a:ext uri="{FF2B5EF4-FFF2-40B4-BE49-F238E27FC236}">
                <a16:creationId xmlns:a16="http://schemas.microsoft.com/office/drawing/2014/main" id="{FFD85AD9-F452-2FFB-4F41-12718A52AA28}"/>
              </a:ext>
            </a:extLst>
          </p:cNvPr>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1478447607"/>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3F5B3F77-CEB2-48AB-BB53-443228EB9DB8}"/>
              </a:ext>
            </a:extLst>
          </p:cNvPr>
          <p:cNvSpPr>
            <a:spLocks xmlns:a="http://schemas.openxmlformats.org/drawingml/2006/main" noGrp="1"/>
          </p:cNvSpPr>
          <p:nvPr/>
        </p:nvSpPr>
        <p:spPr>
          <a:xfrm xmlns:a="http://schemas.openxmlformats.org/drawingml/2006/main">
            <a:off x="521208" y="13462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Essais de laboratoire sur les granulats, angularité, teneur en argile, abrasion, durabilité | Agrément d’une nouvelle carrière au Cameroun</a:t>
            </a:r>
          </a:p>
        </p:txBody>
      </p:sp>
      <p:sp>
        <p:nvSpPr>
          <p:cNvPr id="4" name="Text 2">
            <a:extLst xmlns:a="http://schemas.openxmlformats.org/drawingml/2006/main">
              <a:ext uri="{FF2B5EF4-FFF2-40B4-BE49-F238E27FC236}">
                <a16:creationId xmlns:a16="http://schemas.microsoft.com/office/drawing/2014/main" id="{F3464D29-20CC-4D17-A2B2-790224CC9328}"/>
              </a:ext>
            </a:extLst>
          </p:cNvPr>
          <p:cNvSpPr>
            <a:spLocks xmlns:a="http://schemas.openxmlformats.org/drawingml/2006/main" noGrp="1"/>
          </p:cNvSpPr>
          <p:nvPr/>
        </p:nvSpPr>
        <p:spPr>
          <a:xfrm xmlns:a="http://schemas.openxmlformats.org/drawingml/2006/main">
            <a:off x="685800" y="1727200"/>
            <a:ext cx="10789920" cy="46482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lnSpcReduction="10000"/>
          </a:bodyPr>
          <a:lstStyle xmlns:a="http://schemas.openxmlformats.org/drawingml/2006/main"/>
          <a:p xmlns:a="http://schemas.openxmlformats.org/drawingml/2006/main">
            <a:pPr marL="0" indent="0">
              <a:buNone/>
            </a:pPr>
            <a:r>
              <a:rPr sz="1700">
                <a:solidFill>
                  <a:srgbClr val="1F2933"/>
                </a:solidFill>
                <a:latin typeface="Aptos"/>
                <a:ea typeface="Aptos"/>
                <a:cs typeface="Aptos"/>
              </a:rPr>
              <a:t>• Angularité des gros granulats : non conforme.</a:t>
            </a:r>
          </a:p>
          <a:p xmlns:a="http://schemas.openxmlformats.org/drawingml/2006/main">
            <a:pPr marL="0" indent="0">
              <a:buNone/>
            </a:pPr>
            <a:r>
              <a:rPr sz="1700">
                <a:solidFill>
                  <a:srgbClr val="1F2933"/>
                </a:solidFill>
                <a:latin typeface="Aptos"/>
                <a:ea typeface="Aptos"/>
                <a:cs typeface="Aptos"/>
              </a:rPr>
              <a:t>• Angularité des granulats fins : conforme.</a:t>
            </a:r>
          </a:p>
          <a:p xmlns:a="http://schemas.openxmlformats.org/drawingml/2006/main">
            <a:pPr marL="0" indent="0">
              <a:buNone/>
            </a:pPr>
            <a:r>
              <a:rPr sz="1700">
                <a:solidFill>
                  <a:srgbClr val="1F2933"/>
                </a:solidFill>
                <a:latin typeface="Aptos"/>
                <a:ea typeface="Aptos"/>
                <a:cs typeface="Aptos"/>
              </a:rPr>
              <a:t>• Particules plates et allongées : conforme.</a:t>
            </a:r>
          </a:p>
          <a:p xmlns:a="http://schemas.openxmlformats.org/drawingml/2006/main">
            <a:pPr marL="0" indent="0">
              <a:buNone/>
            </a:pPr>
            <a:r>
              <a:rPr sz="1700">
                <a:solidFill>
                  <a:srgbClr val="1F2933"/>
                </a:solidFill>
                <a:latin typeface="Aptos"/>
                <a:ea typeface="Aptos"/>
                <a:cs typeface="Aptos"/>
              </a:rPr>
              <a:t>• Équivalent de sable : non conforme.</a:t>
            </a:r>
          </a:p>
          <a:p xmlns:a="http://schemas.openxmlformats.org/drawingml/2006/main">
            <a:pPr marL="0" indent="0">
              <a:buNone/>
            </a:pPr>
            <a:r>
              <a:rPr sz="1700">
                <a:solidFill>
                  <a:srgbClr val="1F2933"/>
                </a:solidFill>
                <a:latin typeface="Aptos"/>
                <a:ea typeface="Aptos"/>
                <a:cs typeface="Aptos"/>
              </a:rPr>
              <a:t>• Abrasion LA : conforme.</a:t>
            </a:r>
          </a:p>
          <a:p xmlns:a="http://schemas.openxmlformats.org/drawingml/2006/main">
            <a:pPr marL="0" indent="0">
              <a:buNone/>
            </a:pPr>
            <a:r>
              <a:rPr sz="1700">
                <a:solidFill>
                  <a:srgbClr val="1F2933"/>
                </a:solidFill>
                <a:latin typeface="Aptos"/>
                <a:ea typeface="Aptos"/>
                <a:cs typeface="Aptos"/>
              </a:rPr>
              <a:t>• Durabilité aux sulfates : conforme.</a:t>
            </a:r>
          </a:p>
          <a:p xmlns:a="http://schemas.openxmlformats.org/drawingml/2006/main">
            <a:pPr marL="0" indent="0">
              <a:buNone/>
            </a:pPr>
            <a:r>
              <a:rPr sz="1700">
                <a:solidFill>
                  <a:srgbClr val="1F2933"/>
                </a:solidFill>
                <a:latin typeface="Aptos"/>
                <a:ea typeface="Aptos"/>
                <a:cs typeface="Aptos"/>
              </a:rPr>
              <a:t>• Décision : matériau non acceptable pour la couche de roulement bitumineuse sans action corrective.</a:t>
            </a:r>
          </a:p>
          <a:p xmlns:a="http://schemas.openxmlformats.org/drawingml/2006/main">
            <a:pPr marL="0" indent="0">
              <a:buNone/>
            </a:pPr>
            <a:r>
              <a:rPr sz="1700">
                <a:solidFill>
                  <a:srgbClr val="1F2933"/>
                </a:solidFill>
                <a:latin typeface="Aptos"/>
                <a:ea typeface="Aptos"/>
                <a:cs typeface="Aptos"/>
              </a:rPr>
              <a:t>• Principaux risques : un nombre insuffisant de faces fracturées réduit l’engrènement ; un faible équivalent de sable indique une contamination argileuse et d’éventuels problèmes d’adhérence du liant.</a:t>
            </a:r>
          </a:p>
          <a:p xmlns:a="http://schemas.openxmlformats.org/drawingml/2006/main">
            <a:pPr marL="0" indent="0">
              <a:buNone/>
            </a:pPr>
            <a:r>
              <a:rPr sz="1700">
                <a:solidFill>
                  <a:srgbClr val="1F2933"/>
                </a:solidFill>
                <a:latin typeface="Aptos"/>
                <a:ea typeface="Aptos"/>
                <a:cs typeface="Aptos"/>
              </a:rPr>
              <a:t>• Actions correctives : améliorer le concassage, laver les granulats fins, répéter l’échantillonnage et les essais ou envisager une utilisation uniquement dans les couches inférieures si elle est autorisée.</a:t>
            </a:r>
          </a:p>
        </p:txBody>
      </p:sp>
      <p:sp>
        <p:nvSpPr>
          <p:cNvPr id="5" name="Text 3">
            <a:extLst xmlns:a="http://schemas.openxmlformats.org/drawingml/2006/main">
              <a:ext uri="{FF2B5EF4-FFF2-40B4-BE49-F238E27FC236}">
                <a16:creationId xmlns:a16="http://schemas.microsoft.com/office/drawing/2014/main" id="{8766BDF0-F3BE-450F-BC3D-7817B1DFA31A}"/>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7</a:t>
            </a:r>
          </a:p>
        </p:txBody>
      </p:sp>
      <p:sp>
        <p:nvSpPr>
          <p:cNvPr id="6" name="Text 4">
            <a:extLst xmlns:a="http://schemas.openxmlformats.org/drawingml/2006/main">
              <a:ext uri="{FF2B5EF4-FFF2-40B4-BE49-F238E27FC236}">
                <a16:creationId xmlns:a16="http://schemas.microsoft.com/office/drawing/2014/main" id="{2DECDCD4-3A38-4399-B0AA-4F9819617EAA}"/>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8E81E086-845C-A359-720B-BE3BAD6BC10F}"/>
              </a:ext>
            </a:extLst>
          </p:cNvPr>
          <p:cNvSpPr>
            <a:spLocks xmlns:a="http://schemas.openxmlformats.org/drawingml/2006/main" noGrp="1"/>
          </p:cNvSpPr>
          <p:nvPr>
            <p:ph type="title" idx="0"/>
          </p:nvPr>
        </p:nvSpPr>
        <p:spPr>
          <a:xfrm xmlns:a="http://schemas.openxmlformats.org/drawingml/2006/main">
            <a:off x="603250" y="539750"/>
            <a:ext cx="10604500" cy="717550"/>
          </a:xfrm>
        </p:spPr>
        <p:txBody>
          <a:bodyPr xmlns:a="http://schemas.openxmlformats.org/drawingml/2006/main" wrap="square" anchor="ctr">
            <a:normAutofit fontScale="100000"/>
          </a:bodyPr>
          <a:lstStyle xmlns:a="http://schemas.openxmlformats.org/drawingml/2006/main"/>
          <a:p xmlns:a="http://schemas.openxmlformats.org/drawingml/2006/main">
            <a:r>
              <a:rPr sz="2500">
                <a:solidFill>
                  <a:srgbClr val="F36C21"/>
                </a:solidFill>
                <a:latin typeface="Aptos Display"/>
                <a:ea typeface="Aptos Display"/>
                <a:cs typeface="Aptos Display"/>
              </a:rPr>
              <a:t>Diapositive 7. Réponse attendue / solution</a:t>
            </a:r>
          </a:p>
        </p:txBody>
      </p:sp>
    </p:spTree>
    <p:extLst>
      <p:ext uri="{BB962C8B-B14F-4D97-AF65-F5344CB8AC3E}">
        <p14:creationId xmlns:p14="http://schemas.microsoft.com/office/powerpoint/2010/main" val="3212706417"/>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627D3AC6-F41E-4687-BF12-7B86496D4627}"/>
              </a:ext>
            </a:extLst>
          </p:cNvPr>
          <p:cNvSpPr>
            <a:spLocks xmlns:a="http://schemas.openxmlformats.org/drawingml/2006/main" noGrp="1"/>
          </p:cNvSpPr>
          <p:nvPr/>
        </p:nvSpPr>
        <p:spPr>
          <a:xfrm xmlns:a="http://schemas.openxmlformats.org/drawingml/2006/main">
            <a:off x="521208" y="13462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Essais de laboratoire sur les granulats, angularité, teneur en argile, abrasion, durabilité | Agrément d’une nouvelle carrière au Cameroun</a:t>
            </a:r>
          </a:p>
        </p:txBody>
      </p:sp>
      <p:sp>
        <p:nvSpPr>
          <p:cNvPr id="4" name="Text 2">
            <a:extLst xmlns:a="http://schemas.openxmlformats.org/drawingml/2006/main">
              <a:ext uri="{FF2B5EF4-FFF2-40B4-BE49-F238E27FC236}">
                <a16:creationId xmlns:a16="http://schemas.microsoft.com/office/drawing/2014/main" id="{BD7AC9B4-BF4A-43BF-9664-3AD374393D47}"/>
              </a:ext>
            </a:extLst>
          </p:cNvPr>
          <p:cNvSpPr>
            <a:spLocks xmlns:a="http://schemas.openxmlformats.org/drawingml/2006/main" noGrp="1"/>
          </p:cNvSpPr>
          <p:nvPr/>
        </p:nvSpPr>
        <p:spPr>
          <a:xfrm xmlns:a="http://schemas.openxmlformats.org/drawingml/2006/main">
            <a:off x="685800" y="1778000"/>
            <a:ext cx="10789920" cy="43434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Vérifier que les étudiants identifient les deux résultats non conformes et relient la teneur en argile aux problèmes d’adhérence.</a:t>
            </a:r>
          </a:p>
          <a:p xmlns:a="http://schemas.openxmlformats.org/drawingml/2006/main">
            <a:pPr marL="0" indent="0">
              <a:buNone/>
            </a:pPr>
            <a:r>
              <a:rPr sz="1900">
                <a:solidFill>
                  <a:srgbClr val="1F2933"/>
                </a:solidFill>
                <a:latin typeface="Aptos"/>
                <a:ea typeface="Aptos"/>
                <a:cs typeface="Aptos"/>
              </a:rPr>
              <a:t>• Erreurs courantes : accepter le matériau parce que la plupart des essais sont conformes ; ignorer l’angularité des gros granulats ; ne pas relier les résultats de laboratoire aux performances sur le terrain.</a:t>
            </a:r>
          </a:p>
          <a:p xmlns:a="http://schemas.openxmlformats.org/drawingml/2006/main">
            <a:pPr marL="0" indent="0">
              <a:buNone/>
            </a:pPr>
            <a:r>
              <a:rPr sz="1900">
                <a:solidFill>
                  <a:srgbClr val="1F2933"/>
                </a:solidFill>
                <a:latin typeface="Aptos"/>
                <a:ea typeface="Aptos"/>
                <a:cs typeface="Aptos"/>
              </a:rPr>
              <a:t>• Prolongement : comment la pluie et un mauvais stockage pourraient-ils modifier les résultats de l’équivalent de sable ?</a:t>
            </a:r>
          </a:p>
        </p:txBody>
      </p:sp>
      <p:sp>
        <p:nvSpPr>
          <p:cNvPr id="5" name="Text 3">
            <a:extLst xmlns:a="http://schemas.openxmlformats.org/drawingml/2006/main">
              <a:ext uri="{FF2B5EF4-FFF2-40B4-BE49-F238E27FC236}">
                <a16:creationId xmlns:a16="http://schemas.microsoft.com/office/drawing/2014/main" id="{1606D2B4-6242-4ED9-A709-9B66D8725B69}"/>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7</a:t>
            </a:r>
          </a:p>
        </p:txBody>
      </p:sp>
      <p:sp>
        <p:nvSpPr>
          <p:cNvPr id="6" name="Text 4">
            <a:extLst xmlns:a="http://schemas.openxmlformats.org/drawingml/2006/main">
              <a:ext uri="{FF2B5EF4-FFF2-40B4-BE49-F238E27FC236}">
                <a16:creationId xmlns:a16="http://schemas.microsoft.com/office/drawing/2014/main" id="{B8D557E9-B0BE-437C-9C07-B3E968264F07}"/>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E644D48F-49FF-B014-A1F7-E0B7444AC28B}"/>
              </a:ext>
            </a:extLst>
          </p:cNvPr>
          <p:cNvSpPr>
            <a:spLocks xmlns:a="http://schemas.openxmlformats.org/drawingml/2006/main" noGrp="1"/>
          </p:cNvSpPr>
          <p:nvPr>
            <p:ph type="title" idx="0"/>
          </p:nvPr>
        </p:nvSpPr>
        <p:spPr>
          <a:xfrm xmlns:a="http://schemas.openxmlformats.org/drawingml/2006/main">
            <a:off x="603250" y="539750"/>
            <a:ext cx="10604500" cy="717550"/>
          </a:xfrm>
        </p:spPr>
        <p:txBody>
          <a:bodyPr xmlns:a="http://schemas.openxmlformats.org/drawingml/2006/main" wrap="square" anchor="ctr">
            <a:normAutofit fontScale="100000"/>
          </a:bodyPr>
          <a:lstStyle xmlns:a="http://schemas.openxmlformats.org/drawingml/2006/main"/>
          <a:p xmlns:a="http://schemas.openxmlformats.org/drawingml/2006/main">
            <a:r>
              <a:rPr sz="2500">
                <a:solidFill>
                  <a:srgbClr val="F36C21"/>
                </a:solidFill>
                <a:latin typeface="Aptos Display"/>
                <a:ea typeface="Aptos Display"/>
                <a:cs typeface="Aptos Display"/>
              </a:rPr>
              <a:t>Diapositive 8. Notes pour l’enseignant</a:t>
            </a:r>
          </a:p>
        </p:txBody>
      </p:sp>
    </p:spTree>
    <p:extLst>
      <p:ext uri="{BB962C8B-B14F-4D97-AF65-F5344CB8AC3E}">
        <p14:creationId xmlns:p14="http://schemas.microsoft.com/office/powerpoint/2010/main" val="2455327953"/>
      </p:ext>
    </p:extLst>
  </p:cSld>
</p:sld>
</file>

<file path=ppt/slides/slide1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856D842-4E1E-E72D-536F-78F068E62B0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2250183073"/>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a:xfrm xmlns:a="http://schemas.openxmlformats.org/drawingml/2006/main">
            <a:off x="769449" y="2401585"/>
            <a:ext cx="8910054" cy="2110780"/>
          </a:xfrm>
        </p:spPr>
        <p:txBody>
          <a:bodyPr xmlns:a="http://schemas.openxmlformats.org/drawingml/2006/main">
            <a:normAutofit fontScale="91553"/>
          </a:bodyPr>
          <a:lstStyle xmlns:a="http://schemas.openxmlformats.org/drawingml/2006/main"/>
          <a:p xmlns:a="http://schemas.openxmlformats.org/drawingml/2006/main">
            <a:r>
              <a:t>Développement de l’ingénierie des systèmes de transport routier en Afrique subsaharienne – Programme de master moderne de l’UE et renforcement des capacités</a:t>
            </a:r>
          </a:p>
        </p:txBody>
      </p:sp>
    </p:spTree>
    <p:extLst>
      <p:ext uri="{BB962C8B-B14F-4D97-AF65-F5344CB8AC3E}">
        <p14:creationId xmlns:p14="http://schemas.microsoft.com/office/powerpoint/2010/main" val="412433752"/>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spTree>
    <p:extLst>
      <p:ext uri="{BB962C8B-B14F-4D97-AF65-F5344CB8AC3E}">
        <p14:creationId xmlns:p14="http://schemas.microsoft.com/office/powerpoint/2010/main" val="2642866930"/>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Text 0">
            <a:extLst xmlns:a="http://schemas.openxmlformats.org/drawingml/2006/main">
              <a:ext uri="{FF2B5EF4-FFF2-40B4-BE49-F238E27FC236}">
                <a16:creationId xmlns:a16="http://schemas.microsoft.com/office/drawing/2014/main" id="{E233ECEA-2E3C-46CF-BA5D-F7FD1D644B37}"/>
              </a:ext>
            </a:extLst>
          </p:cNvPr>
          <p:cNvSpPr>
            <a:spLocks xmlns:a="http://schemas.openxmlformats.org/drawingml/2006/main" noGrp="1"/>
          </p:cNvSpPr>
          <p:nvPr/>
        </p:nvSpPr>
        <p:spPr>
          <a:xfrm xmlns:a="http://schemas.openxmlformats.org/drawingml/2006/main">
            <a:off x="594360" y="1422400"/>
            <a:ext cx="4572000" cy="41148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2000" b="1">
                <a:solidFill>
                  <a:srgbClr val="1F77B4"/>
                </a:solidFill>
                <a:latin typeface="Aptos"/>
                <a:ea typeface="Aptos"/>
                <a:cs typeface="Aptos"/>
              </a:rPr>
              <a:t>Exercice 7</a:t>
            </a:r>
          </a:p>
        </p:txBody>
      </p:sp>
      <p:sp>
        <p:nvSpPr>
          <p:cNvPr id="4" name="Text 2">
            <a:extLst xmlns:a="http://schemas.openxmlformats.org/drawingml/2006/main">
              <a:ext uri="{FF2B5EF4-FFF2-40B4-BE49-F238E27FC236}">
                <a16:creationId xmlns:a16="http://schemas.microsoft.com/office/drawing/2014/main" id="{7BFE27CE-1412-4F54-8E74-9EE1F4AB3082}"/>
              </a:ext>
            </a:extLst>
          </p:cNvPr>
          <p:cNvSpPr>
            <a:spLocks xmlns:a="http://schemas.openxmlformats.org/drawingml/2006/main" noGrp="1"/>
          </p:cNvSpPr>
          <p:nvPr/>
        </p:nvSpPr>
        <p:spPr>
          <a:xfrm xmlns:a="http://schemas.openxmlformats.org/drawingml/2006/main">
            <a:off x="594360" y="2788920"/>
            <a:ext cx="86868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800">
                <a:solidFill>
                  <a:srgbClr val="1F2933"/>
                </a:solidFill>
                <a:latin typeface="Aptos"/>
                <a:ea typeface="Aptos"/>
                <a:cs typeface="Aptos"/>
              </a:rPr>
              <a:t>Exercice mixte | Durée estimée : 90 minutes</a:t>
            </a:r>
          </a:p>
        </p:txBody>
      </p:sp>
      <p:sp>
        <p:nvSpPr>
          <p:cNvPr id="5" name="Text 3">
            <a:extLst xmlns:a="http://schemas.openxmlformats.org/drawingml/2006/main">
              <a:ext uri="{FF2B5EF4-FFF2-40B4-BE49-F238E27FC236}">
                <a16:creationId xmlns:a16="http://schemas.microsoft.com/office/drawing/2014/main" id="{4F6D603E-9C55-40A6-B1ED-7BD2B672BB05}"/>
              </a:ext>
            </a:extLst>
          </p:cNvPr>
          <p:cNvSpPr>
            <a:spLocks xmlns:a="http://schemas.openxmlformats.org/drawingml/2006/main" noGrp="1"/>
          </p:cNvSpPr>
          <p:nvPr/>
        </p:nvSpPr>
        <p:spPr>
          <a:xfrm xmlns:a="http://schemas.openxmlformats.org/drawingml/2006/main">
            <a:off x="594360" y="3337560"/>
            <a:ext cx="105156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600">
                <a:solidFill>
                  <a:srgbClr val="4D5966"/>
                </a:solidFill>
                <a:latin typeface="Aptos"/>
                <a:ea typeface="Aptos"/>
                <a:cs typeface="Aptos"/>
              </a:rPr>
              <a:t>Thème : essais de laboratoire sur les granulats, angularité, teneur en argile, abrasion, durabilité</a:t>
            </a:r>
          </a:p>
        </p:txBody>
      </p:sp>
      <p:sp>
        <p:nvSpPr>
          <p:cNvPr id="6" name="Text 4">
            <a:extLst xmlns:a="http://schemas.openxmlformats.org/drawingml/2006/main">
              <a:ext uri="{FF2B5EF4-FFF2-40B4-BE49-F238E27FC236}">
                <a16:creationId xmlns:a16="http://schemas.microsoft.com/office/drawing/2014/main" id="{B2A9D030-06CB-4487-9B80-4CF92F97A04B}"/>
              </a:ext>
            </a:extLst>
          </p:cNvPr>
          <p:cNvSpPr>
            <a:spLocks xmlns:a="http://schemas.openxmlformats.org/drawingml/2006/main" noGrp="1"/>
          </p:cNvSpPr>
          <p:nvPr/>
        </p:nvSpPr>
        <p:spPr>
          <a:xfrm xmlns:a="http://schemas.openxmlformats.org/drawingml/2006/main">
            <a:off x="594360" y="3776472"/>
            <a:ext cx="105156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600">
                <a:solidFill>
                  <a:srgbClr val="4D5966"/>
                </a:solidFill>
                <a:latin typeface="Aptos"/>
                <a:ea typeface="Aptos"/>
                <a:cs typeface="Aptos"/>
              </a:rPr>
              <a:t>Contexte local : agrément d’une nouvelle carrière pour un projet routier au Cameroun</a:t>
            </a:r>
          </a:p>
        </p:txBody>
      </p:sp>
      <p:sp>
        <p:nvSpPr>
          <p:cNvPr id="7" name="Text 5">
            <a:extLst xmlns:a="http://schemas.openxmlformats.org/drawingml/2006/main">
              <a:ext uri="{FF2B5EF4-FFF2-40B4-BE49-F238E27FC236}">
                <a16:creationId xmlns:a16="http://schemas.microsoft.com/office/drawing/2014/main" id="{B54CEB33-BC9A-4131-AF4F-E36F239EF325}"/>
              </a:ext>
            </a:extLst>
          </p:cNvPr>
          <p:cNvSpPr>
            <a:spLocks xmlns:a="http://schemas.openxmlformats.org/drawingml/2006/main" noGrp="1"/>
          </p:cNvSpPr>
          <p:nvPr/>
        </p:nvSpPr>
        <p:spPr>
          <a:xfrm xmlns:a="http://schemas.openxmlformats.org/drawingml/2006/main">
            <a:off x="594360" y="5120640"/>
            <a:ext cx="10515600" cy="320040"/>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1500">
                <a:solidFill>
                  <a:srgbClr val="1F77B4"/>
                </a:solidFill>
                <a:latin typeface="Aptos"/>
                <a:ea typeface="Aptos"/>
                <a:cs typeface="Aptos"/>
              </a:rPr>
              <a:t>Exercice prêt à l’emploi dans PowerPoint</a:t>
            </a:r>
          </a:p>
        </p:txBody>
      </p:sp>
      <p:sp>
        <p:nvSpPr>
          <p:cNvPr id="8" name="Text 6">
            <a:extLst xmlns:a="http://schemas.openxmlformats.org/drawingml/2006/main">
              <a:ext uri="{FF2B5EF4-FFF2-40B4-BE49-F238E27FC236}">
                <a16:creationId xmlns:a16="http://schemas.microsoft.com/office/drawing/2014/main" id="{D5B83813-52A1-4F62-A44F-9F5651F03A50}"/>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7</a:t>
            </a:r>
          </a:p>
        </p:txBody>
      </p:sp>
      <p:sp>
        <p:nvSpPr>
          <p:cNvPr id="9" name="Text 7">
            <a:extLst xmlns:a="http://schemas.openxmlformats.org/drawingml/2006/main">
              <a:ext uri="{FF2B5EF4-FFF2-40B4-BE49-F238E27FC236}">
                <a16:creationId xmlns:a16="http://schemas.microsoft.com/office/drawing/2014/main" id="{04E00304-C082-4887-8B1B-3DB7B7F2A2E3}"/>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10" name="Title 9">
            <a:extLst xmlns:a="http://schemas.openxmlformats.org/drawingml/2006/main">
              <a:ext uri="{FF2B5EF4-FFF2-40B4-BE49-F238E27FC236}">
                <a16:creationId xmlns:a16="http://schemas.microsoft.com/office/drawing/2014/main" id="{EDBAA690-7143-E37A-81FD-B077D303AEF8}"/>
              </a:ext>
            </a:extLst>
          </p:cNvPr>
          <p:cNvSpPr>
            <a:spLocks xmlns:a="http://schemas.openxmlformats.org/drawingml/2006/main" noGrp="1"/>
          </p:cNvSpPr>
          <p:nvPr>
            <p:ph type="title" idx="0"/>
          </p:nvPr>
        </p:nvSpPr>
        <p:spPr>
          <a:xfrm xmlns:a="http://schemas.openxmlformats.org/drawingml/2006/main">
            <a:off x="603250" y="539750"/>
            <a:ext cx="10604500" cy="717550"/>
          </a:xfrm>
        </p:spPr>
        <p:txBody>
          <a:bodyPr xmlns:a="http://schemas.openxmlformats.org/drawingml/2006/main" wrap="square" anchor="ctr">
            <a:normAutofit fontScale="100000"/>
          </a:bodyPr>
          <a:lstStyle xmlns:a="http://schemas.openxmlformats.org/drawingml/2006/main"/>
          <a:p xmlns:a="http://schemas.openxmlformats.org/drawingml/2006/main">
            <a:r>
              <a:rPr sz="2500">
                <a:solidFill>
                  <a:srgbClr val="F36C21"/>
                </a:solidFill>
                <a:latin typeface="Aptos Display"/>
                <a:ea typeface="Aptos Display"/>
                <a:cs typeface="Aptos Display"/>
              </a:rPr>
              <a:t>Interprétation des essais de laboratoire sur les granulats</a:t>
            </a:r>
          </a:p>
        </p:txBody>
      </p:sp>
    </p:spTree>
    <p:extLst>
      <p:ext uri="{BB962C8B-B14F-4D97-AF65-F5344CB8AC3E}">
        <p14:creationId xmlns:p14="http://schemas.microsoft.com/office/powerpoint/2010/main" val="2121931730"/>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FA67F1E3-9176-42E0-A8B2-CEBE04724D25}"/>
              </a:ext>
            </a:extLst>
          </p:cNvPr>
          <p:cNvSpPr>
            <a:spLocks xmlns:a="http://schemas.openxmlformats.org/drawingml/2006/main" noGrp="1"/>
          </p:cNvSpPr>
          <p:nvPr/>
        </p:nvSpPr>
        <p:spPr>
          <a:xfrm xmlns:a="http://schemas.openxmlformats.org/drawingml/2006/main">
            <a:off x="521208" y="13462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Essais de laboratoire sur les granulats, angularité, teneur en argile, abrasion, durabilité | Agrément d’une nouvelle carrière au Cameroun</a:t>
            </a:r>
          </a:p>
        </p:txBody>
      </p:sp>
      <p:sp>
        <p:nvSpPr>
          <p:cNvPr id="4" name="Text 2">
            <a:extLst xmlns:a="http://schemas.openxmlformats.org/drawingml/2006/main">
              <a:ext uri="{FF2B5EF4-FFF2-40B4-BE49-F238E27FC236}">
                <a16:creationId xmlns:a16="http://schemas.microsoft.com/office/drawing/2014/main" id="{0D0013B3-B6EA-4B4A-A309-87BBCEC26F1D}"/>
              </a:ext>
            </a:extLst>
          </p:cNvPr>
          <p:cNvSpPr>
            <a:spLocks xmlns:a="http://schemas.openxmlformats.org/drawingml/2006/main" noGrp="1"/>
          </p:cNvSpPr>
          <p:nvPr/>
        </p:nvSpPr>
        <p:spPr>
          <a:xfrm xmlns:a="http://schemas.openxmlformats.org/drawingml/2006/main">
            <a:off x="685800" y="1778000"/>
            <a:ext cx="10789920" cy="43434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Interpréter les résultats des principaux essais sur les granulats.</a:t>
            </a:r>
          </a:p>
          <a:p xmlns:a="http://schemas.openxmlformats.org/drawingml/2006/main">
            <a:pPr marL="0" indent="0">
              <a:buNone/>
            </a:pPr>
            <a:r>
              <a:rPr sz="1900">
                <a:solidFill>
                  <a:srgbClr val="1F2933"/>
                </a:solidFill>
                <a:latin typeface="Aptos"/>
                <a:ea typeface="Aptos"/>
                <a:cs typeface="Aptos"/>
              </a:rPr>
              <a:t>• Distinguer les propriétés consensuelles de celles liées à la source.</a:t>
            </a:r>
          </a:p>
          <a:p xmlns:a="http://schemas.openxmlformats.org/drawingml/2006/main">
            <a:pPr marL="0" indent="0">
              <a:buNone/>
            </a:pPr>
            <a:r>
              <a:rPr sz="1900">
                <a:solidFill>
                  <a:srgbClr val="1F2933"/>
                </a:solidFill>
                <a:latin typeface="Aptos"/>
                <a:ea typeface="Aptos"/>
                <a:cs typeface="Aptos"/>
              </a:rPr>
              <a:t>• Identifier les risques pour la qualité des mélanges bitumineux.</a:t>
            </a:r>
          </a:p>
          <a:p xmlns:a="http://schemas.openxmlformats.org/drawingml/2006/main">
            <a:pPr marL="0" indent="0">
              <a:buNone/>
            </a:pPr>
            <a:r>
              <a:rPr sz="1900">
                <a:solidFill>
                  <a:srgbClr val="1F2933"/>
                </a:solidFill>
                <a:latin typeface="Aptos"/>
                <a:ea typeface="Aptos"/>
                <a:cs typeface="Aptos"/>
              </a:rPr>
              <a:t>• Recommander l’acceptation, le rejet ou une utilisation conditionnelle.</a:t>
            </a:r>
          </a:p>
        </p:txBody>
      </p:sp>
      <p:sp>
        <p:nvSpPr>
          <p:cNvPr id="5" name="Text 3">
            <a:extLst xmlns:a="http://schemas.openxmlformats.org/drawingml/2006/main">
              <a:ext uri="{FF2B5EF4-FFF2-40B4-BE49-F238E27FC236}">
                <a16:creationId xmlns:a16="http://schemas.microsoft.com/office/drawing/2014/main" id="{DBB4D435-4DA0-4DE5-8792-0F7C583E4897}"/>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7</a:t>
            </a:r>
          </a:p>
        </p:txBody>
      </p:sp>
      <p:sp>
        <p:nvSpPr>
          <p:cNvPr id="6" name="Text 4">
            <a:extLst xmlns:a="http://schemas.openxmlformats.org/drawingml/2006/main">
              <a:ext uri="{FF2B5EF4-FFF2-40B4-BE49-F238E27FC236}">
                <a16:creationId xmlns:a16="http://schemas.microsoft.com/office/drawing/2014/main" id="{D820FD89-2BE1-484F-BBDA-761DAFC975F6}"/>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BAF4A6B2-A3A4-4D83-2062-386F60D03AC0}"/>
              </a:ext>
            </a:extLst>
          </p:cNvPr>
          <p:cNvSpPr>
            <a:spLocks xmlns:a="http://schemas.openxmlformats.org/drawingml/2006/main" noGrp="1"/>
          </p:cNvSpPr>
          <p:nvPr>
            <p:ph type="title" idx="0"/>
          </p:nvPr>
        </p:nvSpPr>
        <p:spPr>
          <a:xfrm xmlns:a="http://schemas.openxmlformats.org/drawingml/2006/main">
            <a:off x="603250" y="539750"/>
            <a:ext cx="10604500" cy="717550"/>
          </a:xfrm>
        </p:spPr>
        <p:txBody>
          <a:bodyPr xmlns:a="http://schemas.openxmlformats.org/drawingml/2006/main" wrap="square" anchor="ctr">
            <a:normAutofit fontScale="100000"/>
          </a:bodyPr>
          <a:lstStyle xmlns:a="http://schemas.openxmlformats.org/drawingml/2006/main"/>
          <a:p xmlns:a="http://schemas.openxmlformats.org/drawingml/2006/main">
            <a:r>
              <a:rPr sz="2500">
                <a:solidFill>
                  <a:srgbClr val="F36C21"/>
                </a:solidFill>
                <a:latin typeface="Aptos Display"/>
                <a:ea typeface="Aptos Display"/>
                <a:cs typeface="Aptos Display"/>
              </a:rPr>
              <a:t>Diapositive 2. Objectifs d’apprentissage</a:t>
            </a:r>
          </a:p>
        </p:txBody>
      </p:sp>
    </p:spTree>
    <p:extLst>
      <p:ext uri="{BB962C8B-B14F-4D97-AF65-F5344CB8AC3E}">
        <p14:creationId xmlns:p14="http://schemas.microsoft.com/office/powerpoint/2010/main" val="2683113757"/>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B751AD98-EC79-48EC-A433-0A77D0918510}"/>
              </a:ext>
            </a:extLst>
          </p:cNvPr>
          <p:cNvSpPr>
            <a:spLocks xmlns:a="http://schemas.openxmlformats.org/drawingml/2006/main" noGrp="1"/>
          </p:cNvSpPr>
          <p:nvPr/>
        </p:nvSpPr>
        <p:spPr>
          <a:xfrm xmlns:a="http://schemas.openxmlformats.org/drawingml/2006/main">
            <a:off x="521208" y="13462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Essais de laboratoire sur les granulats, angularité, teneur en argile, abrasion, durabilité | Agrément d’une nouvelle carrière au Cameroun</a:t>
            </a:r>
          </a:p>
        </p:txBody>
      </p:sp>
      <p:sp>
        <p:nvSpPr>
          <p:cNvPr id="4" name="Text 2">
            <a:extLst xmlns:a="http://schemas.openxmlformats.org/drawingml/2006/main">
              <a:ext uri="{FF2B5EF4-FFF2-40B4-BE49-F238E27FC236}">
                <a16:creationId xmlns:a16="http://schemas.microsoft.com/office/drawing/2014/main" id="{CBEB0EA1-8C07-40D6-8D83-2DEFFEB944FA}"/>
              </a:ext>
            </a:extLst>
          </p:cNvPr>
          <p:cNvSpPr>
            <a:spLocks xmlns:a="http://schemas.openxmlformats.org/drawingml/2006/main" noGrp="1"/>
          </p:cNvSpPr>
          <p:nvPr/>
        </p:nvSpPr>
        <p:spPr>
          <a:xfrm xmlns:a="http://schemas.openxmlformats.org/drawingml/2006/main">
            <a:off x="685800" y="1778000"/>
            <a:ext cx="10789920" cy="43434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Un entrepreneur souhaite utiliser une nouvelle source de granulats pour une chaussée bitumineuse près de Bafoussam.</a:t>
            </a:r>
          </a:p>
          <a:p xmlns:a="http://schemas.openxmlformats.org/drawingml/2006/main">
            <a:pPr marL="0" indent="0">
              <a:buNone/>
            </a:pPr>
            <a:r>
              <a:rPr sz="1900">
                <a:solidFill>
                  <a:srgbClr val="1F2933"/>
                </a:solidFill>
                <a:latin typeface="Aptos"/>
                <a:ea typeface="Aptos"/>
                <a:cs typeface="Aptos"/>
              </a:rPr>
              <a:t>• Le laboratoire a fourni des résultats d’essais simplifiés.</a:t>
            </a:r>
          </a:p>
          <a:p xmlns:a="http://schemas.openxmlformats.org/drawingml/2006/main">
            <a:pPr marL="0" indent="0">
              <a:buNone/>
            </a:pPr>
            <a:r>
              <a:rPr sz="1900">
                <a:solidFill>
                  <a:srgbClr val="1F2933"/>
                </a:solidFill>
                <a:latin typeface="Aptos"/>
                <a:ea typeface="Aptos"/>
                <a:cs typeface="Aptos"/>
              </a:rPr>
              <a:t>• Les étudiants doivent évaluer l’aptitude du matériau.</a:t>
            </a:r>
          </a:p>
          <a:p xmlns:a="http://schemas.openxmlformats.org/drawingml/2006/main">
            <a:pPr marL="0" indent="0">
              <a:buNone/>
            </a:pPr>
            <a:r>
              <a:rPr sz="1900">
                <a:solidFill>
                  <a:srgbClr val="1F2933"/>
                </a:solidFill>
                <a:latin typeface="Aptos"/>
                <a:ea typeface="Aptos"/>
                <a:cs typeface="Aptos"/>
              </a:rPr>
              <a:t>• Données supposées à des fins pédagogiques.</a:t>
            </a:r>
          </a:p>
        </p:txBody>
      </p:sp>
      <p:sp>
        <p:nvSpPr>
          <p:cNvPr id="5" name="Text 3">
            <a:extLst xmlns:a="http://schemas.openxmlformats.org/drawingml/2006/main">
              <a:ext uri="{FF2B5EF4-FFF2-40B4-BE49-F238E27FC236}">
                <a16:creationId xmlns:a16="http://schemas.microsoft.com/office/drawing/2014/main" id="{FADDF055-E930-4F3E-BC86-E1E6737CA9ED}"/>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7</a:t>
            </a:r>
          </a:p>
        </p:txBody>
      </p:sp>
      <p:sp>
        <p:nvSpPr>
          <p:cNvPr id="6" name="Text 4">
            <a:extLst xmlns:a="http://schemas.openxmlformats.org/drawingml/2006/main">
              <a:ext uri="{FF2B5EF4-FFF2-40B4-BE49-F238E27FC236}">
                <a16:creationId xmlns:a16="http://schemas.microsoft.com/office/drawing/2014/main" id="{456108DF-41F6-4133-8057-C0C29660166E}"/>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B443128A-A5B8-07B6-DE78-92B50D579720}"/>
              </a:ext>
            </a:extLst>
          </p:cNvPr>
          <p:cNvSpPr>
            <a:spLocks xmlns:a="http://schemas.openxmlformats.org/drawingml/2006/main" noGrp="1"/>
          </p:cNvSpPr>
          <p:nvPr>
            <p:ph type="title" idx="0"/>
          </p:nvPr>
        </p:nvSpPr>
        <p:spPr>
          <a:xfrm xmlns:a="http://schemas.openxmlformats.org/drawingml/2006/main">
            <a:off x="603250" y="539750"/>
            <a:ext cx="10604500" cy="717550"/>
          </a:xfrm>
        </p:spPr>
        <p:txBody>
          <a:bodyPr xmlns:a="http://schemas.openxmlformats.org/drawingml/2006/main" wrap="square" anchor="ctr">
            <a:normAutofit fontScale="100000"/>
          </a:bodyPr>
          <a:lstStyle xmlns:a="http://schemas.openxmlformats.org/drawingml/2006/main"/>
          <a:p xmlns:a="http://schemas.openxmlformats.org/drawingml/2006/main">
            <a:r>
              <a:rPr sz="2500">
                <a:solidFill>
                  <a:srgbClr val="F36C21"/>
                </a:solidFill>
                <a:latin typeface="Aptos Display"/>
                <a:ea typeface="Aptos Display"/>
                <a:cs typeface="Aptos Display"/>
              </a:rPr>
              <a:t>Diapositive 3. Contexte / étude de cas</a:t>
            </a:r>
          </a:p>
        </p:txBody>
      </p:sp>
    </p:spTree>
    <p:extLst>
      <p:ext uri="{BB962C8B-B14F-4D97-AF65-F5344CB8AC3E}">
        <p14:creationId xmlns:p14="http://schemas.microsoft.com/office/powerpoint/2010/main" val="3683583169"/>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CF687E6A-D8D1-4F31-8D31-92E59CC3B058}"/>
              </a:ext>
            </a:extLst>
          </p:cNvPr>
          <p:cNvSpPr>
            <a:spLocks xmlns:a="http://schemas.openxmlformats.org/drawingml/2006/main" noGrp="1"/>
          </p:cNvSpPr>
          <p:nvPr/>
        </p:nvSpPr>
        <p:spPr>
          <a:xfrm xmlns:a="http://schemas.openxmlformats.org/drawingml/2006/main">
            <a:off x="521208" y="13462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Essais de laboratoire sur les granulats, angularité, teneur en argile, abrasion, durabilité | Agrément d’une nouvelle carrière au Cameroun</a:t>
            </a:r>
          </a:p>
        </p:txBody>
      </p:sp>
      <p:sp>
        <p:nvSpPr>
          <p:cNvPr id="4" name="Text 2">
            <a:extLst xmlns:a="http://schemas.openxmlformats.org/drawingml/2006/main">
              <a:ext uri="{FF2B5EF4-FFF2-40B4-BE49-F238E27FC236}">
                <a16:creationId xmlns:a16="http://schemas.microsoft.com/office/drawing/2014/main" id="{E0EBF920-7DB7-4247-9BC2-5F0EB852973B}"/>
              </a:ext>
            </a:extLst>
          </p:cNvPr>
          <p:cNvSpPr>
            <a:spLocks xmlns:a="http://schemas.openxmlformats.org/drawingml/2006/main" noGrp="1"/>
          </p:cNvSpPr>
          <p:nvPr/>
        </p:nvSpPr>
        <p:spPr>
          <a:xfrm xmlns:a="http://schemas.openxmlformats.org/drawingml/2006/main">
            <a:off x="685800" y="1778000"/>
            <a:ext cx="10789920" cy="43434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1. Comparer chaque résultat d’essai à l’exigence.</a:t>
            </a:r>
          </a:p>
          <a:p xmlns:a="http://schemas.openxmlformats.org/drawingml/2006/main">
            <a:pPr marL="0" indent="0">
              <a:buNone/>
            </a:pPr>
            <a:r>
              <a:rPr sz="1900">
                <a:solidFill>
                  <a:srgbClr val="1F2933"/>
                </a:solidFill>
                <a:latin typeface="Aptos"/>
                <a:ea typeface="Aptos"/>
                <a:cs typeface="Aptos"/>
              </a:rPr>
              <a:t>2. Identifier les propriétés critiques.</a:t>
            </a:r>
          </a:p>
          <a:p xmlns:a="http://schemas.openxmlformats.org/drawingml/2006/main">
            <a:pPr marL="0" indent="0">
              <a:buNone/>
            </a:pPr>
            <a:r>
              <a:rPr sz="1900">
                <a:solidFill>
                  <a:srgbClr val="1F2933"/>
                </a:solidFill>
                <a:latin typeface="Aptos"/>
                <a:ea typeface="Aptos"/>
                <a:cs typeface="Aptos"/>
              </a:rPr>
              <a:t>3. Déterminer si les granulats peuvent être utilisés dans une couche de roulement bitumineuse.</a:t>
            </a:r>
          </a:p>
          <a:p xmlns:a="http://schemas.openxmlformats.org/drawingml/2006/main">
            <a:pPr marL="0" indent="0">
              <a:buNone/>
            </a:pPr>
            <a:r>
              <a:rPr sz="1900">
                <a:solidFill>
                  <a:srgbClr val="1F2933"/>
                </a:solidFill>
                <a:latin typeface="Aptos"/>
                <a:ea typeface="Aptos"/>
                <a:cs typeface="Aptos"/>
              </a:rPr>
              <a:t>4. Proposer une mesure corrective ou des essais complémentaires.</a:t>
            </a:r>
          </a:p>
          <a:p xmlns:a="http://schemas.openxmlformats.org/drawingml/2006/main">
            <a:pPr marL="0" indent="0">
              <a:buNone/>
            </a:pPr>
            <a:r>
              <a:rPr sz="1900">
                <a:solidFill>
                  <a:srgbClr val="1F2933"/>
                </a:solidFill>
                <a:latin typeface="Aptos"/>
                <a:ea typeface="Aptos"/>
                <a:cs typeface="Aptos"/>
              </a:rPr>
              <a:t>5. Préparer une recommandation technique d’une minute.</a:t>
            </a:r>
          </a:p>
        </p:txBody>
      </p:sp>
      <p:sp>
        <p:nvSpPr>
          <p:cNvPr id="5" name="Text 3">
            <a:extLst xmlns:a="http://schemas.openxmlformats.org/drawingml/2006/main">
              <a:ext uri="{FF2B5EF4-FFF2-40B4-BE49-F238E27FC236}">
                <a16:creationId xmlns:a16="http://schemas.microsoft.com/office/drawing/2014/main" id="{46BD18B7-0A79-4F25-ABAC-1BCD0E5767FF}"/>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7</a:t>
            </a:r>
          </a:p>
        </p:txBody>
      </p:sp>
      <p:sp>
        <p:nvSpPr>
          <p:cNvPr id="6" name="Text 4">
            <a:extLst xmlns:a="http://schemas.openxmlformats.org/drawingml/2006/main">
              <a:ext uri="{FF2B5EF4-FFF2-40B4-BE49-F238E27FC236}">
                <a16:creationId xmlns:a16="http://schemas.microsoft.com/office/drawing/2014/main" id="{52311966-5D4C-4CA8-8602-59C28E7B4DCC}"/>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83299A46-678F-D83B-E063-F3464123F602}"/>
              </a:ext>
            </a:extLst>
          </p:cNvPr>
          <p:cNvSpPr>
            <a:spLocks xmlns:a="http://schemas.openxmlformats.org/drawingml/2006/main" noGrp="1"/>
          </p:cNvSpPr>
          <p:nvPr>
            <p:ph type="title" idx="0"/>
          </p:nvPr>
        </p:nvSpPr>
        <p:spPr>
          <a:xfrm xmlns:a="http://schemas.openxmlformats.org/drawingml/2006/main">
            <a:off x="603250" y="539750"/>
            <a:ext cx="10604500" cy="717550"/>
          </a:xfrm>
        </p:spPr>
        <p:txBody>
          <a:bodyPr xmlns:a="http://schemas.openxmlformats.org/drawingml/2006/main" wrap="square" anchor="ctr">
            <a:normAutofit fontScale="100000"/>
          </a:bodyPr>
          <a:lstStyle xmlns:a="http://schemas.openxmlformats.org/drawingml/2006/main"/>
          <a:p xmlns:a="http://schemas.openxmlformats.org/drawingml/2006/main">
            <a:r>
              <a:rPr sz="2500">
                <a:solidFill>
                  <a:srgbClr val="F36C21"/>
                </a:solidFill>
                <a:latin typeface="Aptos Display"/>
                <a:ea typeface="Aptos Display"/>
                <a:cs typeface="Aptos Display"/>
              </a:rPr>
              <a:t>Diapositive 4. Travail demandé aux étudiants</a:t>
            </a:r>
          </a:p>
        </p:txBody>
      </p:sp>
    </p:spTree>
    <p:extLst>
      <p:ext uri="{BB962C8B-B14F-4D97-AF65-F5344CB8AC3E}">
        <p14:creationId xmlns:p14="http://schemas.microsoft.com/office/powerpoint/2010/main" val="361066669"/>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B47BF372-B251-4A1C-879C-4BF6D17EA63F}"/>
              </a:ext>
            </a:extLst>
          </p:cNvPr>
          <p:cNvSpPr>
            <a:spLocks xmlns:a="http://schemas.openxmlformats.org/drawingml/2006/main" noGrp="1"/>
          </p:cNvSpPr>
          <p:nvPr/>
        </p:nvSpPr>
        <p:spPr>
          <a:xfrm xmlns:a="http://schemas.openxmlformats.org/drawingml/2006/main">
            <a:off x="521208" y="13462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Essais de laboratoire sur les granulats, angularité, teneur en argile, abrasion, durabilité | Agrément d’une nouvelle carrière au Cameroun</a:t>
            </a:r>
          </a:p>
        </p:txBody>
      </p:sp>
      <p:sp>
        <p:nvSpPr>
          <p:cNvPr id="4" name="Text 2">
            <a:extLst xmlns:a="http://schemas.openxmlformats.org/drawingml/2006/main">
              <a:ext uri="{FF2B5EF4-FFF2-40B4-BE49-F238E27FC236}">
                <a16:creationId xmlns:a16="http://schemas.microsoft.com/office/drawing/2014/main" id="{63C87634-C78D-4275-A67E-5DBBAC280DF0}"/>
              </a:ext>
            </a:extLst>
          </p:cNvPr>
          <p:cNvSpPr>
            <a:spLocks xmlns:a="http://schemas.openxmlformats.org/drawingml/2006/main" noGrp="1"/>
          </p:cNvSpPr>
          <p:nvPr/>
        </p:nvSpPr>
        <p:spPr>
          <a:xfrm xmlns:a="http://schemas.openxmlformats.org/drawingml/2006/main">
            <a:off x="594360" y="1651000"/>
            <a:ext cx="10972800" cy="381000"/>
          </a:xfrm>
          <a:prstGeom xmlns:a="http://schemas.openxmlformats.org/drawingml/2006/main" prst="rect">
            <a:avLst/>
          </a:prstGeom>
          <a:noFill xmlns:a="http://schemas.openxmlformats.org/drawingml/2006/main"/>
        </p:spPr>
        <p:txBody>
          <a:bodyPr xmlns:a="http://schemas.openxmlformats.org/drawingml/2006/main" wrap="square" lIns="635" tIns="635" rIns="635" bIns="635" anchor="ctr">
            <a:normAutofit fontScale="100000"/>
          </a:bodyPr>
          <a:lstStyle xmlns:a="http://schemas.openxmlformats.org/drawingml/2006/main"/>
          <a:p xmlns:a="http://schemas.openxmlformats.org/drawingml/2006/main">
            <a:pPr marL="0" indent="0">
              <a:buNone/>
            </a:pPr>
            <a:r>
              <a:rPr sz="1420">
                <a:solidFill>
                  <a:srgbClr val="1F2933"/>
                </a:solidFill>
                <a:latin typeface="Aptos"/>
                <a:ea typeface="Aptos"/>
                <a:cs typeface="Aptos"/>
              </a:rPr>
              <a:t>• Résultats de laboratoire pour l’agrément de la source.</a:t>
            </a:r>
          </a:p>
        </p:txBody>
      </p:sp>
      <p:sp>
        <p:nvSpPr>
          <p:cNvPr id="5" name="Text 3">
            <a:extLst xmlns:a="http://schemas.openxmlformats.org/drawingml/2006/main">
              <a:ext uri="{FF2B5EF4-FFF2-40B4-BE49-F238E27FC236}">
                <a16:creationId xmlns:a16="http://schemas.microsoft.com/office/drawing/2014/main" id="{17852069-4CEA-4356-B5AF-731A5AF585AA}"/>
              </a:ext>
            </a:extLst>
          </p:cNvPr>
          <p:cNvSpPr>
            <a:spLocks xmlns:a="http://schemas.openxmlformats.org/drawingml/2006/main" noGrp="1"/>
          </p:cNvSpPr>
          <p:nvPr/>
        </p:nvSpPr>
        <p:spPr>
          <a:xfrm xmlns:a="http://schemas.openxmlformats.org/drawingml/2006/main">
            <a:off x="621792" y="2159000"/>
            <a:ext cx="10972800" cy="2093976"/>
          </a:xfrm>
          <a:prstGeom xmlns:a="http://schemas.openxmlformats.org/drawingml/2006/main" prst="rect">
            <a:avLst/>
          </a:prstGeom>
          <a:solidFill xmlns:a="http://schemas.openxmlformats.org/drawingml/2006/main">
            <a:srgbClr val="F5F7FA">
              <a:alpha val="90000"/>
            </a:srgbClr>
          </a:solidFill>
          <a:ln xmlns:a="http://schemas.openxmlformats.org/drawingml/2006/main">
            <a:solidFill>
              <a:srgbClr val="D0D7DE">
                <a:alpha val="80000"/>
              </a:srgbClr>
            </a:solidFill>
          </a:ln>
        </p:spPr>
        <p:txBody>
          <a:bodyPr xmlns:a="http://schemas.openxmlformats.org/drawingml/2006/main" wrap="square" lIns="762" tIns="762" rIns="762" bIns="762" anchor="ctr">
            <a:normAutofit fontScale="100000" lnSpcReduction="20000"/>
          </a:bodyPr>
          <a:lstStyle xmlns:a="http://schemas.openxmlformats.org/drawingml/2006/main"/>
          <a:p xmlns:a="http://schemas.openxmlformats.org/drawingml/2006/main">
            <a:pPr marL="0" indent="0">
              <a:buNone/>
            </a:pPr>
            <a:r>
              <a:rPr sz="960">
                <a:solidFill>
                  <a:srgbClr val="1F2933"/>
                </a:solidFill>
                <a:latin typeface="Courier New"/>
                <a:ea typeface="Courier New"/>
                <a:cs typeface="Courier New"/>
              </a:rPr>
              <a:t>Propriété                         | Résultat d’essai | Exigence</a:t>
            </a:r>
          </a:p>
          <a:p xmlns:a="http://schemas.openxmlformats.org/drawingml/2006/main">
            <a:pPr marL="0" indent="0">
              <a:buNone/>
            </a:pPr>
            <a:r>
              <a:rPr sz="960">
                <a:solidFill>
                  <a:srgbClr val="1F2933"/>
                </a:solidFill>
                <a:latin typeface="Courier New"/>
                <a:ea typeface="Courier New"/>
                <a:cs typeface="Courier New"/>
              </a:rPr>
              <a:t>──────────────────────────────────┼──────────────────┼────────────────</a:t>
            </a:r>
          </a:p>
          <a:p xmlns:a="http://schemas.openxmlformats.org/drawingml/2006/main">
            <a:pPr marL="0" indent="0">
              <a:buNone/>
            </a:pPr>
            <a:r>
              <a:rPr sz="960">
                <a:solidFill>
                  <a:srgbClr val="1F2933"/>
                </a:solidFill>
                <a:latin typeface="Courier New"/>
                <a:ea typeface="Courier New"/>
                <a:cs typeface="Courier New"/>
              </a:rPr>
              <a:t>Angularité gros granulats         | 92/85            | minimum 95/90</a:t>
            </a:r>
          </a:p>
          <a:p xmlns:a="http://schemas.openxmlformats.org/drawingml/2006/main">
            <a:pPr marL="0" indent="0">
              <a:buNone/>
            </a:pPr>
            <a:r>
              <a:rPr sz="960">
                <a:solidFill>
                  <a:srgbClr val="1F2933"/>
                </a:solidFill>
                <a:latin typeface="Courier New"/>
                <a:ea typeface="Courier New"/>
                <a:cs typeface="Courier New"/>
              </a:rPr>
              <a:t>Angularité granulats fins         | 46 %             | minimum 45 %</a:t>
            </a:r>
          </a:p>
          <a:p xmlns:a="http://schemas.openxmlformats.org/drawingml/2006/main">
            <a:pPr marL="0" indent="0">
              <a:buNone/>
            </a:pPr>
            <a:r>
              <a:rPr sz="960">
                <a:solidFill>
                  <a:srgbClr val="1F2933"/>
                </a:solidFill>
                <a:latin typeface="Courier New"/>
                <a:ea typeface="Courier New"/>
                <a:cs typeface="Courier New"/>
              </a:rPr>
              <a:t>Particules plates et allongées    | 8 %              | maximum 10 %</a:t>
            </a:r>
          </a:p>
          <a:p xmlns:a="http://schemas.openxmlformats.org/drawingml/2006/main">
            <a:pPr marL="0" indent="0">
              <a:buNone/>
            </a:pPr>
            <a:r>
              <a:rPr sz="960">
                <a:solidFill>
                  <a:srgbClr val="1F2933"/>
                </a:solidFill>
                <a:latin typeface="Courier New"/>
                <a:ea typeface="Courier New"/>
                <a:cs typeface="Courier New"/>
              </a:rPr>
              <a:t>Équivalent de sable               | 38               | minimum 45</a:t>
            </a:r>
          </a:p>
          <a:p xmlns:a="http://schemas.openxmlformats.org/drawingml/2006/main">
            <a:pPr marL="0" indent="0">
              <a:buNone/>
            </a:pPr>
            <a:r>
              <a:rPr sz="960">
                <a:solidFill>
                  <a:srgbClr val="1F2933"/>
                </a:solidFill>
                <a:latin typeface="Courier New"/>
                <a:ea typeface="Courier New"/>
                <a:cs typeface="Courier New"/>
              </a:rPr>
              <a:t>Perte à l’abrasion LA             | 32 %             | maximum 45 %</a:t>
            </a:r>
          </a:p>
          <a:p xmlns:a="http://schemas.openxmlformats.org/drawingml/2006/main">
            <a:pPr marL="0" indent="0">
              <a:buNone/>
            </a:pPr>
            <a:r>
              <a:rPr sz="960">
                <a:solidFill>
                  <a:srgbClr val="1F2933"/>
                </a:solidFill>
                <a:latin typeface="Courier New"/>
                <a:ea typeface="Courier New"/>
                <a:cs typeface="Courier New"/>
              </a:rPr>
              <a:t>Perte de durabilité aux sulfates  | 14 %             | maximum 15 %</a:t>
            </a:r>
          </a:p>
        </p:txBody>
      </p:sp>
      <p:sp>
        <p:nvSpPr>
          <p:cNvPr id="6" name="Text 4">
            <a:extLst xmlns:a="http://schemas.openxmlformats.org/drawingml/2006/main">
              <a:ext uri="{FF2B5EF4-FFF2-40B4-BE49-F238E27FC236}">
                <a16:creationId xmlns:a16="http://schemas.microsoft.com/office/drawing/2014/main" id="{DCD762D8-3572-4329-B57E-EF7399A11C44}"/>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7</a:t>
            </a:r>
          </a:p>
        </p:txBody>
      </p:sp>
      <p:sp>
        <p:nvSpPr>
          <p:cNvPr id="7" name="Text 5">
            <a:extLst xmlns:a="http://schemas.openxmlformats.org/drawingml/2006/main">
              <a:ext uri="{FF2B5EF4-FFF2-40B4-BE49-F238E27FC236}">
                <a16:creationId xmlns:a16="http://schemas.microsoft.com/office/drawing/2014/main" id="{832742DE-5293-4F6D-A569-54B3666B3711}"/>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8" name="Title 7">
            <a:extLst xmlns:a="http://schemas.openxmlformats.org/drawingml/2006/main">
              <a:ext uri="{FF2B5EF4-FFF2-40B4-BE49-F238E27FC236}">
                <a16:creationId xmlns:a16="http://schemas.microsoft.com/office/drawing/2014/main" id="{E3D5D376-778C-AB45-C1B7-9848CF87983B}"/>
              </a:ext>
            </a:extLst>
          </p:cNvPr>
          <p:cNvSpPr>
            <a:spLocks xmlns:a="http://schemas.openxmlformats.org/drawingml/2006/main" noGrp="1"/>
          </p:cNvSpPr>
          <p:nvPr>
            <p:ph type="title" idx="0"/>
          </p:nvPr>
        </p:nvSpPr>
        <p:spPr>
          <a:xfrm xmlns:a="http://schemas.openxmlformats.org/drawingml/2006/main">
            <a:off x="603250" y="539750"/>
            <a:ext cx="10604500" cy="717550"/>
          </a:xfrm>
        </p:spPr>
        <p:txBody>
          <a:bodyPr xmlns:a="http://schemas.openxmlformats.org/drawingml/2006/main" wrap="square" anchor="ctr">
            <a:normAutofit fontScale="100000"/>
          </a:bodyPr>
          <a:lstStyle xmlns:a="http://schemas.openxmlformats.org/drawingml/2006/main"/>
          <a:p xmlns:a="http://schemas.openxmlformats.org/drawingml/2006/main">
            <a:r>
              <a:rPr sz="2500">
                <a:solidFill>
                  <a:srgbClr val="F36C21"/>
                </a:solidFill>
                <a:latin typeface="Aptos Display"/>
                <a:ea typeface="Aptos Display"/>
                <a:cs typeface="Aptos Display"/>
              </a:rPr>
              <a:t>Diapositive 5. Données / supports</a:t>
            </a:r>
          </a:p>
        </p:txBody>
      </p:sp>
    </p:spTree>
    <p:extLst>
      <p:ext uri="{BB962C8B-B14F-4D97-AF65-F5344CB8AC3E}">
        <p14:creationId xmlns:p14="http://schemas.microsoft.com/office/powerpoint/2010/main" val="113661410"/>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3" name="Text 1">
            <a:extLst xmlns:a="http://schemas.openxmlformats.org/drawingml/2006/main">
              <a:ext uri="{FF2B5EF4-FFF2-40B4-BE49-F238E27FC236}">
                <a16:creationId xmlns:a16="http://schemas.microsoft.com/office/drawing/2014/main" id="{A89E94C6-6CD6-4D88-81BC-6388A1485F4A}"/>
              </a:ext>
            </a:extLst>
          </p:cNvPr>
          <p:cNvSpPr>
            <a:spLocks xmlns:a="http://schemas.openxmlformats.org/drawingml/2006/main" noGrp="1"/>
          </p:cNvSpPr>
          <p:nvPr/>
        </p:nvSpPr>
        <p:spPr>
          <a:xfrm xmlns:a="http://schemas.openxmlformats.org/drawingml/2006/main">
            <a:off x="521208" y="1346200"/>
            <a:ext cx="10972800" cy="228600"/>
          </a:xfrm>
          <a:prstGeom xmlns:a="http://schemas.openxmlformats.org/drawingml/2006/main" prst="rect">
            <a:avLst/>
          </a:prstGeom>
          <a:noFill xmlns:a="http://schemas.openxmlformats.org/drawingml/2006/mai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marL="0" indent="0">
              <a:buNone/>
            </a:pPr>
            <a:r>
              <a:rPr sz="1050">
                <a:solidFill>
                  <a:srgbClr val="4D5966"/>
                </a:solidFill>
                <a:latin typeface="Aptos"/>
                <a:ea typeface="Aptos"/>
                <a:cs typeface="Aptos"/>
              </a:rPr>
              <a:t>Essais de laboratoire sur les granulats, angularité, teneur en argile, abrasion, durabilité | Agrément d’une nouvelle carrière au Cameroun</a:t>
            </a:r>
          </a:p>
        </p:txBody>
      </p:sp>
      <p:sp>
        <p:nvSpPr>
          <p:cNvPr id="4" name="Text 2">
            <a:extLst xmlns:a="http://schemas.openxmlformats.org/drawingml/2006/main">
              <a:ext uri="{FF2B5EF4-FFF2-40B4-BE49-F238E27FC236}">
                <a16:creationId xmlns:a16="http://schemas.microsoft.com/office/drawing/2014/main" id="{A163CE92-EEF8-4C7D-9921-06343993F130}"/>
              </a:ext>
            </a:extLst>
          </p:cNvPr>
          <p:cNvSpPr>
            <a:spLocks xmlns:a="http://schemas.openxmlformats.org/drawingml/2006/main" noGrp="1"/>
          </p:cNvSpPr>
          <p:nvPr/>
        </p:nvSpPr>
        <p:spPr>
          <a:xfrm xmlns:a="http://schemas.openxmlformats.org/drawingml/2006/main">
            <a:off x="685800" y="1778000"/>
            <a:ext cx="10789920" cy="4343400"/>
          </a:xfrm>
          <a:prstGeom xmlns:a="http://schemas.openxmlformats.org/drawingml/2006/main" prst="rect">
            <a:avLst/>
          </a:prstGeom>
          <a:noFill xmlns:a="http://schemas.openxmlformats.org/drawingml/2006/main"/>
        </p:spPr>
        <p:txBody>
          <a:bodyPr xmlns:a="http://schemas.openxmlformats.org/drawingml/2006/main" wrap="square" lIns="1016" tIns="1016" rIns="1016" bIns="1016" anchor="ctr">
            <a:normAutofit fontScale="100000"/>
          </a:bodyPr>
          <a:lstStyle xmlns:a="http://schemas.openxmlformats.org/drawingml/2006/main"/>
          <a:p xmlns:a="http://schemas.openxmlformats.org/drawingml/2006/main">
            <a:pPr marL="0" indent="0">
              <a:buNone/>
            </a:pPr>
            <a:r>
              <a:rPr sz="1900">
                <a:solidFill>
                  <a:srgbClr val="1F2933"/>
                </a:solidFill>
                <a:latin typeface="Aptos"/>
                <a:ea typeface="Aptos"/>
                <a:cs typeface="Aptos"/>
              </a:rPr>
              <a:t>• 20 min — évaluation individuelle conforme/non conforme.</a:t>
            </a:r>
          </a:p>
          <a:p xmlns:a="http://schemas.openxmlformats.org/drawingml/2006/main">
            <a:pPr marL="0" indent="0">
              <a:buNone/>
            </a:pPr>
            <a:r>
              <a:rPr sz="1900">
                <a:solidFill>
                  <a:srgbClr val="1F2933"/>
                </a:solidFill>
                <a:latin typeface="Aptos"/>
                <a:ea typeface="Aptos"/>
                <a:cs typeface="Aptos"/>
              </a:rPr>
              <a:t>• 25 min — interprétation des risques en groupe.</a:t>
            </a:r>
          </a:p>
          <a:p xmlns:a="http://schemas.openxmlformats.org/drawingml/2006/main">
            <a:pPr marL="0" indent="0">
              <a:buNone/>
            </a:pPr>
            <a:r>
              <a:rPr sz="1900">
                <a:solidFill>
                  <a:srgbClr val="1F2933"/>
                </a:solidFill>
                <a:latin typeface="Aptos"/>
                <a:ea typeface="Aptos"/>
                <a:cs typeface="Aptos"/>
              </a:rPr>
              <a:t>• 20 min — préparation de la recommandation.</a:t>
            </a:r>
          </a:p>
          <a:p xmlns:a="http://schemas.openxmlformats.org/drawingml/2006/main">
            <a:pPr marL="0" indent="0">
              <a:buNone/>
            </a:pPr>
            <a:r>
              <a:rPr sz="1900">
                <a:solidFill>
                  <a:srgbClr val="1F2933"/>
                </a:solidFill>
                <a:latin typeface="Aptos"/>
                <a:ea typeface="Aptos"/>
                <a:cs typeface="Aptos"/>
              </a:rPr>
              <a:t>• 15 min — présentation de deux groupes.</a:t>
            </a:r>
          </a:p>
          <a:p xmlns:a="http://schemas.openxmlformats.org/drawingml/2006/main">
            <a:pPr marL="0" indent="0">
              <a:buNone/>
            </a:pPr>
            <a:r>
              <a:rPr sz="1900">
                <a:solidFill>
                  <a:srgbClr val="1F2933"/>
                </a:solidFill>
                <a:latin typeface="Aptos"/>
                <a:ea typeface="Aptos"/>
                <a:cs typeface="Aptos"/>
              </a:rPr>
              <a:t>• 10 min — retour de l’enseignant.</a:t>
            </a:r>
          </a:p>
        </p:txBody>
      </p:sp>
      <p:sp>
        <p:nvSpPr>
          <p:cNvPr id="5" name="Text 3">
            <a:extLst xmlns:a="http://schemas.openxmlformats.org/drawingml/2006/main">
              <a:ext uri="{FF2B5EF4-FFF2-40B4-BE49-F238E27FC236}">
                <a16:creationId xmlns:a16="http://schemas.microsoft.com/office/drawing/2014/main" id="{C5C21E2B-5DCE-4D20-8BDA-C4144C26183C}"/>
              </a:ext>
            </a:extLst>
          </p:cNvPr>
          <p:cNvSpPr>
            <a:spLocks xmlns:a="http://schemas.openxmlformats.org/drawingml/2006/main" noGrp="1"/>
          </p:cNvSpPr>
          <p:nvPr/>
        </p:nvSpPr>
        <p:spPr>
          <a:xfrm xmlns:a="http://schemas.openxmlformats.org/drawingml/2006/main">
            <a:off x="502920" y="6537960"/>
            <a:ext cx="6583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buNone/>
            </a:pPr>
            <a:r>
              <a:rPr sz="750">
                <a:solidFill>
                  <a:srgbClr val="6B7280"/>
                </a:solidFill>
                <a:latin typeface="Aptos"/>
                <a:ea typeface="Aptos"/>
                <a:cs typeface="Aptos"/>
              </a:rPr>
              <a:t>AfroTrans — Construction routière | Exercice 7</a:t>
            </a:r>
          </a:p>
        </p:txBody>
      </p:sp>
      <p:sp>
        <p:nvSpPr>
          <p:cNvPr id="6" name="Text 4">
            <a:extLst xmlns:a="http://schemas.openxmlformats.org/drawingml/2006/main">
              <a:ext uri="{FF2B5EF4-FFF2-40B4-BE49-F238E27FC236}">
                <a16:creationId xmlns:a16="http://schemas.microsoft.com/office/drawing/2014/main" id="{143E8A7B-B10A-4428-B75C-B57D5673EB3B}"/>
              </a:ext>
            </a:extLst>
          </p:cNvPr>
          <p:cNvSpPr>
            <a:spLocks xmlns:a="http://schemas.openxmlformats.org/drawingml/2006/main" noGrp="1"/>
          </p:cNvSpPr>
          <p:nvPr/>
        </p:nvSpPr>
        <p:spPr>
          <a:xfrm xmlns:a="http://schemas.openxmlformats.org/drawingml/2006/main">
            <a:off x="7315200" y="6537960"/>
            <a:ext cx="4297680" cy="164592"/>
          </a:xfrm>
          <a:prstGeom xmlns:a="http://schemas.openxmlformats.org/drawingml/2006/main" prst="rect">
            <a:avLst/>
          </a:prstGeom>
          <a:noFill xmlns:a="http://schemas.openxmlformats.org/drawingml/2006/main"/>
        </p:spPr>
        <p:txBody>
          <a:bodyPr xmlns:a="http://schemas.openxmlformats.org/drawingml/2006/main" wrap="square" lIns="0" tIns="0" rIns="0" bIns="0" anchor="ctr"/>
          <a:lstStyle xmlns:a="http://schemas.openxmlformats.org/drawingml/2006/main"/>
          <a:p xmlns:a="http://schemas.openxmlformats.org/drawingml/2006/main">
            <a:pPr marL="0" indent="0" algn="r">
              <a:buNone/>
            </a:pPr>
            <a:r>
              <a:rPr sz="750">
                <a:solidFill>
                  <a:srgbClr val="6B7280"/>
                </a:solidFill>
                <a:latin typeface="Aptos"/>
                <a:ea typeface="Aptos"/>
                <a:cs typeface="Aptos"/>
              </a:rPr>
              <a:t>Master en ingénierie des systèmes de transport routier</a:t>
            </a:r>
          </a:p>
        </p:txBody>
      </p:sp>
      <p:sp>
        <p:nvSpPr>
          <p:cNvPr id="7" name="Title 6">
            <a:extLst xmlns:a="http://schemas.openxmlformats.org/drawingml/2006/main">
              <a:ext uri="{FF2B5EF4-FFF2-40B4-BE49-F238E27FC236}">
                <a16:creationId xmlns:a16="http://schemas.microsoft.com/office/drawing/2014/main" id="{10B691D9-71BE-57DA-913D-08B4A8E89AB5}"/>
              </a:ext>
            </a:extLst>
          </p:cNvPr>
          <p:cNvSpPr>
            <a:spLocks xmlns:a="http://schemas.openxmlformats.org/drawingml/2006/main" noGrp="1"/>
          </p:cNvSpPr>
          <p:nvPr>
            <p:ph type="title" idx="0"/>
          </p:nvPr>
        </p:nvSpPr>
        <p:spPr>
          <a:xfrm xmlns:a="http://schemas.openxmlformats.org/drawingml/2006/main">
            <a:off x="603250" y="539750"/>
            <a:ext cx="10604500" cy="717550"/>
          </a:xfrm>
        </p:spPr>
        <p:txBody>
          <a:bodyPr xmlns:a="http://schemas.openxmlformats.org/drawingml/2006/main" wrap="square" anchor="ctr">
            <a:normAutofit fontScale="100000"/>
          </a:bodyPr>
          <a:lstStyle xmlns:a="http://schemas.openxmlformats.org/drawingml/2006/main"/>
          <a:p xmlns:a="http://schemas.openxmlformats.org/drawingml/2006/main">
            <a:r>
              <a:rPr sz="2500">
                <a:solidFill>
                  <a:srgbClr val="F36C21"/>
                </a:solidFill>
                <a:latin typeface="Aptos Display"/>
                <a:ea typeface="Aptos Display"/>
                <a:cs typeface="Aptos Display"/>
              </a:rPr>
              <a:t>Diapositive 6. Organisation du travail</a:t>
            </a:r>
          </a:p>
        </p:txBody>
      </p:sp>
    </p:spTree>
    <p:extLst>
      <p:ext uri="{BB962C8B-B14F-4D97-AF65-F5344CB8AC3E}">
        <p14:creationId xmlns:p14="http://schemas.microsoft.com/office/powerpoint/2010/main" val="2472427355"/>
      </p:ext>
    </p:extLst>
  </p:cSl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C347C6A6-A4FA-4467-ABDD-BA4E1E890F07}"/>
</file>

<file path=customXml/itemProps2.xml><?xml version="1.0" encoding="utf-8"?>
<ds:datastoreItem xmlns:ds="http://schemas.openxmlformats.org/officeDocument/2006/customXml" ds:itemID="{8F115258-DCA6-48CD-A540-BF3C67DAFD41}"/>
</file>

<file path=customXml/itemProps3.xml><?xml version="1.0" encoding="utf-8"?>
<ds:datastoreItem xmlns:ds="http://schemas.openxmlformats.org/officeDocument/2006/customXml" ds:itemID="{93525DA6-9EC7-4682-B0B6-89E4125CF276}"/>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Walnut Exporter</cp:lastModifiedBy>
  <dcterms:created xsi:type="dcterms:W3CDTF">2026-07-22T17:04:19Z</dcterms:created>
  <dcterms:modified xsi:type="dcterms:W3CDTF">2026-07-22T17:04:19Z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