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6"/>
  </p:notesMasterIdLst>
  <p:handoutMasterIdLst>
    <p:handoutMasterId r:id="rId57"/>
  </p:handoutMasterIdLst>
  <p:sldIdLst>
    <p:sldId id="306" r:id="rId5"/>
    <p:sldId id="313" r:id="rId6"/>
    <p:sldId id="307" r:id="rId7"/>
    <p:sldId id="330" r:id="rId8"/>
    <p:sldId id="333" r:id="rId9"/>
    <p:sldId id="334" r:id="rId10"/>
    <p:sldId id="469" r:id="rId11"/>
    <p:sldId id="470" r:id="rId12"/>
    <p:sldId id="473" r:id="rId13"/>
    <p:sldId id="360" r:id="rId14"/>
    <p:sldId id="361" r:id="rId15"/>
    <p:sldId id="362" r:id="rId16"/>
    <p:sldId id="363" r:id="rId17"/>
    <p:sldId id="365" r:id="rId18"/>
    <p:sldId id="366" r:id="rId19"/>
    <p:sldId id="367" r:id="rId20"/>
    <p:sldId id="369" r:id="rId21"/>
    <p:sldId id="370" r:id="rId22"/>
    <p:sldId id="371" r:id="rId23"/>
    <p:sldId id="372" r:id="rId24"/>
    <p:sldId id="410" r:id="rId25"/>
    <p:sldId id="375" r:id="rId26"/>
    <p:sldId id="376" r:id="rId27"/>
    <p:sldId id="377" r:id="rId28"/>
    <p:sldId id="378" r:id="rId29"/>
    <p:sldId id="379" r:id="rId30"/>
    <p:sldId id="380" r:id="rId31"/>
    <p:sldId id="381" r:id="rId32"/>
    <p:sldId id="382" r:id="rId33"/>
    <p:sldId id="383" r:id="rId34"/>
    <p:sldId id="385" r:id="rId35"/>
    <p:sldId id="386" r:id="rId36"/>
    <p:sldId id="387" r:id="rId37"/>
    <p:sldId id="389" r:id="rId38"/>
    <p:sldId id="390" r:id="rId39"/>
    <p:sldId id="392" r:id="rId40"/>
    <p:sldId id="393" r:id="rId41"/>
    <p:sldId id="394" r:id="rId42"/>
    <p:sldId id="395" r:id="rId43"/>
    <p:sldId id="396" r:id="rId44"/>
    <p:sldId id="398" r:id="rId45"/>
    <p:sldId id="399" r:id="rId46"/>
    <p:sldId id="400" r:id="rId47"/>
    <p:sldId id="401" r:id="rId48"/>
    <p:sldId id="402" r:id="rId49"/>
    <p:sldId id="403" r:id="rId50"/>
    <p:sldId id="404" r:id="rId51"/>
    <p:sldId id="405" r:id="rId52"/>
    <p:sldId id="407" r:id="rId53"/>
    <p:sldId id="472" r:id="rId54"/>
    <p:sldId id="309" r:id="rId5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76BF07-EE6E-4430-AE1F-3625DED0B755}" v="59" dt="2026-06-06T17:43:07.0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modMainMaster">
      <pc:chgData name="Wojciech Kustra" userId="afebd3d0-216b-4c4f-8992-1bf1fda6d5e8" providerId="ADAL" clId="{1D307E72-7901-4E61-A01B-3C4232ABCF63}" dt="2026-06-06T17:43:07.065" v="451"/>
      <pc:docMkLst>
        <pc:docMk/>
      </pc:docMkLst>
      <pc:sldChg chg="addSp delSp modSp mod chgLayout">
        <pc:chgData name="Wojciech Kustra" userId="afebd3d0-216b-4c4f-8992-1bf1fda6d5e8" providerId="ADAL" clId="{1D307E72-7901-4E61-A01B-3C4232ABCF63}" dt="2026-06-06T17:08:58.968" v="401" actId="14100"/>
        <pc:sldMkLst>
          <pc:docMk/>
          <pc:sldMk cId="0" sldId="330"/>
        </pc:sldMkLst>
        <pc:spChg chg="add del mod ord">
          <ac:chgData name="Wojciech Kustra" userId="afebd3d0-216b-4c4f-8992-1bf1fda6d5e8" providerId="ADAL" clId="{1D307E72-7901-4E61-A01B-3C4232ABCF63}" dt="2026-06-06T17:06:42.347" v="322" actId="478"/>
          <ac:spMkLst>
            <pc:docMk/>
            <pc:sldMk cId="0" sldId="330"/>
            <ac:spMk id="2" creationId="{690AE844-80D1-90F3-9875-19734728FFE4}"/>
          </ac:spMkLst>
        </pc:spChg>
        <pc:spChg chg="mod">
          <ac:chgData name="Wojciech Kustra" userId="afebd3d0-216b-4c4f-8992-1bf1fda6d5e8" providerId="ADAL" clId="{1D307E72-7901-4E61-A01B-3C4232ABCF63}" dt="2026-06-06T17:08:45.503" v="393" actId="20577"/>
          <ac:spMkLst>
            <pc:docMk/>
            <pc:sldMk cId="0" sldId="330"/>
            <ac:spMk id="272388" creationId="{52FD063D-D9E3-1F59-A59B-E857BA1F2D31}"/>
          </ac:spMkLst>
        </pc:spChg>
        <pc:spChg chg="mod">
          <ac:chgData name="Wojciech Kustra" userId="afebd3d0-216b-4c4f-8992-1bf1fda6d5e8" providerId="ADAL" clId="{1D307E72-7901-4E61-A01B-3C4232ABCF63}" dt="2026-06-06T17:08:29.407" v="379" actId="1076"/>
          <ac:spMkLst>
            <pc:docMk/>
            <pc:sldMk cId="0" sldId="330"/>
            <ac:spMk id="272389" creationId="{98C6DA9E-6A0A-958B-4CD5-0C5E34A40659}"/>
          </ac:spMkLst>
        </pc:spChg>
        <pc:spChg chg="mod">
          <ac:chgData name="Wojciech Kustra" userId="afebd3d0-216b-4c4f-8992-1bf1fda6d5e8" providerId="ADAL" clId="{1D307E72-7901-4E61-A01B-3C4232ABCF63}" dt="2026-06-06T17:08:20.489" v="373" actId="1076"/>
          <ac:spMkLst>
            <pc:docMk/>
            <pc:sldMk cId="0" sldId="330"/>
            <ac:spMk id="272391" creationId="{9FEEFF8B-DDD2-5D5D-83A2-4A1BD3DDF432}"/>
          </ac:spMkLst>
        </pc:spChg>
        <pc:spChg chg="mod">
          <ac:chgData name="Wojciech Kustra" userId="afebd3d0-216b-4c4f-8992-1bf1fda6d5e8" providerId="ADAL" clId="{1D307E72-7901-4E61-A01B-3C4232ABCF63}" dt="2026-06-06T17:08:58.968" v="401" actId="14100"/>
          <ac:spMkLst>
            <pc:docMk/>
            <pc:sldMk cId="0" sldId="330"/>
            <ac:spMk id="272393" creationId="{7FB1E812-6F4E-88E3-7795-4FE9C4BD042E}"/>
          </ac:spMkLst>
        </pc:spChg>
        <pc:spChg chg="mod">
          <ac:chgData name="Wojciech Kustra" userId="afebd3d0-216b-4c4f-8992-1bf1fda6d5e8" providerId="ADAL" clId="{1D307E72-7901-4E61-A01B-3C4232ABCF63}" dt="2026-06-06T17:07:19.147" v="336" actId="14100"/>
          <ac:spMkLst>
            <pc:docMk/>
            <pc:sldMk cId="0" sldId="330"/>
            <ac:spMk id="272394" creationId="{FCB11EC3-2626-0CBF-36E9-9BCBE448A039}"/>
          </ac:spMkLst>
        </pc:spChg>
        <pc:spChg chg="mod">
          <ac:chgData name="Wojciech Kustra" userId="afebd3d0-216b-4c4f-8992-1bf1fda6d5e8" providerId="ADAL" clId="{1D307E72-7901-4E61-A01B-3C4232ABCF63}" dt="2026-06-06T17:07:39.655" v="349" actId="6549"/>
          <ac:spMkLst>
            <pc:docMk/>
            <pc:sldMk cId="0" sldId="330"/>
            <ac:spMk id="272396" creationId="{C5189A83-9154-183D-B721-9E26DAB4849C}"/>
          </ac:spMkLst>
        </pc:spChg>
        <pc:spChg chg="mod">
          <ac:chgData name="Wojciech Kustra" userId="afebd3d0-216b-4c4f-8992-1bf1fda6d5e8" providerId="ADAL" clId="{1D307E72-7901-4E61-A01B-3C4232ABCF63}" dt="2026-06-06T17:07:08.069" v="329" actId="1076"/>
          <ac:spMkLst>
            <pc:docMk/>
            <pc:sldMk cId="0" sldId="330"/>
            <ac:spMk id="272398" creationId="{D71A6042-4203-A08B-2AC0-A7567D829241}"/>
          </ac:spMkLst>
        </pc:spChg>
        <pc:spChg chg="mod">
          <ac:chgData name="Wojciech Kustra" userId="afebd3d0-216b-4c4f-8992-1bf1fda6d5e8" providerId="ADAL" clId="{1D307E72-7901-4E61-A01B-3C4232ABCF63}" dt="2026-06-06T17:08:00.359" v="359" actId="1076"/>
          <ac:spMkLst>
            <pc:docMk/>
            <pc:sldMk cId="0" sldId="330"/>
            <ac:spMk id="272400" creationId="{175A9869-24B9-903E-7611-6C26406F3E4E}"/>
          </ac:spMkLst>
        </pc:spChg>
        <pc:spChg chg="mod">
          <ac:chgData name="Wojciech Kustra" userId="afebd3d0-216b-4c4f-8992-1bf1fda6d5e8" providerId="ADAL" clId="{1D307E72-7901-4E61-A01B-3C4232ABCF63}" dt="2026-06-06T17:07:46.506" v="351" actId="1076"/>
          <ac:spMkLst>
            <pc:docMk/>
            <pc:sldMk cId="0" sldId="330"/>
            <ac:spMk id="272402" creationId="{C1D4C1F0-C9C9-C650-5068-395E8E98FDC1}"/>
          </ac:spMkLst>
        </pc:spChg>
        <pc:spChg chg="mod">
          <ac:chgData name="Wojciech Kustra" userId="afebd3d0-216b-4c4f-8992-1bf1fda6d5e8" providerId="ADAL" clId="{1D307E72-7901-4E61-A01B-3C4232ABCF63}" dt="2026-06-06T17:06:53.348" v="323" actId="255"/>
          <ac:spMkLst>
            <pc:docMk/>
            <pc:sldMk cId="0" sldId="330"/>
            <ac:spMk id="272405" creationId="{B97844DA-5947-368C-1CAC-660AC4B38FCC}"/>
          </ac:spMkLst>
        </pc:spChg>
        <pc:spChg chg="mod ord">
          <ac:chgData name="Wojciech Kustra" userId="afebd3d0-216b-4c4f-8992-1bf1fda6d5e8" providerId="ADAL" clId="{1D307E72-7901-4E61-A01B-3C4232ABCF63}" dt="2026-05-31T16:47:08.950" v="0" actId="700"/>
          <ac:spMkLst>
            <pc:docMk/>
            <pc:sldMk cId="0" sldId="330"/>
            <ac:spMk id="272433" creationId="{7A70F3D0-6693-7275-74FC-188ECA2E4FBD}"/>
          </ac:spMkLst>
        </pc:spChg>
      </pc:sldChg>
      <pc:sldChg chg="modSp mod chgLayout">
        <pc:chgData name="Wojciech Kustra" userId="afebd3d0-216b-4c4f-8992-1bf1fda6d5e8" providerId="ADAL" clId="{1D307E72-7901-4E61-A01B-3C4232ABCF63}" dt="2026-05-31T16:47:38.290" v="23" actId="6549"/>
        <pc:sldMkLst>
          <pc:docMk/>
          <pc:sldMk cId="0" sldId="333"/>
        </pc:sldMkLst>
        <pc:spChg chg="mod ord">
          <ac:chgData name="Wojciech Kustra" userId="afebd3d0-216b-4c4f-8992-1bf1fda6d5e8" providerId="ADAL" clId="{1D307E72-7901-4E61-A01B-3C4232ABCF63}" dt="2026-05-31T16:47:29.175" v="19" actId="27636"/>
          <ac:spMkLst>
            <pc:docMk/>
            <pc:sldMk cId="0" sldId="333"/>
            <ac:spMk id="296962" creationId="{98DF7A3C-DD41-90A4-B6A3-917A6303BD84}"/>
          </ac:spMkLst>
        </pc:spChg>
        <pc:spChg chg="mod ord">
          <ac:chgData name="Wojciech Kustra" userId="afebd3d0-216b-4c4f-8992-1bf1fda6d5e8" providerId="ADAL" clId="{1D307E72-7901-4E61-A01B-3C4232ABCF63}" dt="2026-05-31T16:47:38.290" v="23" actId="6549"/>
          <ac:spMkLst>
            <pc:docMk/>
            <pc:sldMk cId="0" sldId="333"/>
            <ac:spMk id="296963" creationId="{8419280F-50A5-C5BB-E989-B07AB83ED722}"/>
          </ac:spMkLst>
        </pc:spChg>
      </pc:sldChg>
      <pc:sldChg chg="addSp delSp modSp mod chgLayout">
        <pc:chgData name="Wojciech Kustra" userId="afebd3d0-216b-4c4f-8992-1bf1fda6d5e8" providerId="ADAL" clId="{1D307E72-7901-4E61-A01B-3C4232ABCF63}" dt="2026-06-06T17:10:26.816" v="424" actId="1076"/>
        <pc:sldMkLst>
          <pc:docMk/>
          <pc:sldMk cId="0" sldId="334"/>
        </pc:sldMkLst>
        <pc:spChg chg="add del mod ord">
          <ac:chgData name="Wojciech Kustra" userId="afebd3d0-216b-4c4f-8992-1bf1fda6d5e8" providerId="ADAL" clId="{1D307E72-7901-4E61-A01B-3C4232ABCF63}" dt="2026-06-06T17:09:05.332" v="402" actId="478"/>
          <ac:spMkLst>
            <pc:docMk/>
            <pc:sldMk cId="0" sldId="334"/>
            <ac:spMk id="2" creationId="{12E606B8-99AF-AD4A-B799-63B01C1DC09E}"/>
          </ac:spMkLst>
        </pc:spChg>
        <pc:spChg chg="mod">
          <ac:chgData name="Wojciech Kustra" userId="afebd3d0-216b-4c4f-8992-1bf1fda6d5e8" providerId="ADAL" clId="{1D307E72-7901-4E61-A01B-3C4232ABCF63}" dt="2026-06-06T17:10:26.816" v="424" actId="1076"/>
          <ac:spMkLst>
            <pc:docMk/>
            <pc:sldMk cId="0" sldId="334"/>
            <ac:spMk id="297986" creationId="{2372E8C2-494F-8758-1380-16E4D3EE2404}"/>
          </ac:spMkLst>
        </pc:spChg>
        <pc:spChg chg="mod">
          <ac:chgData name="Wojciech Kustra" userId="afebd3d0-216b-4c4f-8992-1bf1fda6d5e8" providerId="ADAL" clId="{1D307E72-7901-4E61-A01B-3C4232ABCF63}" dt="2026-06-06T17:09:46.956" v="415" actId="553"/>
          <ac:spMkLst>
            <pc:docMk/>
            <pc:sldMk cId="0" sldId="334"/>
            <ac:spMk id="298003" creationId="{720B9F93-C4E1-2339-4ADE-6AA2BDBF5028}"/>
          </ac:spMkLst>
        </pc:spChg>
        <pc:spChg chg="mod">
          <ac:chgData name="Wojciech Kustra" userId="afebd3d0-216b-4c4f-8992-1bf1fda6d5e8" providerId="ADAL" clId="{1D307E72-7901-4E61-A01B-3C4232ABCF63}" dt="2026-06-06T17:09:46.956" v="415" actId="553"/>
          <ac:spMkLst>
            <pc:docMk/>
            <pc:sldMk cId="0" sldId="334"/>
            <ac:spMk id="298004" creationId="{82623CEF-A040-F597-FBB8-95DD7C4C4262}"/>
          </ac:spMkLst>
        </pc:spChg>
        <pc:spChg chg="mod">
          <ac:chgData name="Wojciech Kustra" userId="afebd3d0-216b-4c4f-8992-1bf1fda6d5e8" providerId="ADAL" clId="{1D307E72-7901-4E61-A01B-3C4232ABCF63}" dt="2026-06-06T17:09:46.956" v="415" actId="553"/>
          <ac:spMkLst>
            <pc:docMk/>
            <pc:sldMk cId="0" sldId="334"/>
            <ac:spMk id="298005" creationId="{41862615-A8F4-156E-F7B8-2AAE8F3F4145}"/>
          </ac:spMkLst>
        </pc:spChg>
        <pc:spChg chg="mod">
          <ac:chgData name="Wojciech Kustra" userId="afebd3d0-216b-4c4f-8992-1bf1fda6d5e8" providerId="ADAL" clId="{1D307E72-7901-4E61-A01B-3C4232ABCF63}" dt="2026-06-06T17:09:46.956" v="415" actId="553"/>
          <ac:spMkLst>
            <pc:docMk/>
            <pc:sldMk cId="0" sldId="334"/>
            <ac:spMk id="298006" creationId="{F15EEB49-1764-E08D-40F6-09CEC3A7B94B}"/>
          </ac:spMkLst>
        </pc:spChg>
        <pc:spChg chg="mod">
          <ac:chgData name="Wojciech Kustra" userId="afebd3d0-216b-4c4f-8992-1bf1fda6d5e8" providerId="ADAL" clId="{1D307E72-7901-4E61-A01B-3C4232ABCF63}" dt="2026-06-06T17:09:46.956" v="415" actId="553"/>
          <ac:spMkLst>
            <pc:docMk/>
            <pc:sldMk cId="0" sldId="334"/>
            <ac:spMk id="298007" creationId="{D9DAB713-87A1-3437-689C-F23A37A8771A}"/>
          </ac:spMkLst>
        </pc:spChg>
        <pc:spChg chg="mod">
          <ac:chgData name="Wojciech Kustra" userId="afebd3d0-216b-4c4f-8992-1bf1fda6d5e8" providerId="ADAL" clId="{1D307E72-7901-4E61-A01B-3C4232ABCF63}" dt="2026-06-06T17:09:59.330" v="416" actId="255"/>
          <ac:spMkLst>
            <pc:docMk/>
            <pc:sldMk cId="0" sldId="334"/>
            <ac:spMk id="298013" creationId="{F40FBFA8-15D6-121D-5441-0BD3EDB56A3E}"/>
          </ac:spMkLst>
        </pc:spChg>
        <pc:spChg chg="mod">
          <ac:chgData name="Wojciech Kustra" userId="afebd3d0-216b-4c4f-8992-1bf1fda6d5e8" providerId="ADAL" clId="{1D307E72-7901-4E61-A01B-3C4232ABCF63}" dt="2026-06-06T17:10:12.415" v="418" actId="1076"/>
          <ac:spMkLst>
            <pc:docMk/>
            <pc:sldMk cId="0" sldId="334"/>
            <ac:spMk id="298014" creationId="{551CFE20-169E-F24D-BA67-BC501D5BA307}"/>
          </ac:spMkLst>
        </pc:spChg>
        <pc:spChg chg="mod">
          <ac:chgData name="Wojciech Kustra" userId="afebd3d0-216b-4c4f-8992-1bf1fda6d5e8" providerId="ADAL" clId="{1D307E72-7901-4E61-A01B-3C4232ABCF63}" dt="2026-06-06T17:09:59.330" v="416" actId="255"/>
          <ac:spMkLst>
            <pc:docMk/>
            <pc:sldMk cId="0" sldId="334"/>
            <ac:spMk id="298015" creationId="{DE4ECA2E-AB97-C292-D98E-973F4497EBB5}"/>
          </ac:spMkLst>
        </pc:spChg>
        <pc:spChg chg="mod">
          <ac:chgData name="Wojciech Kustra" userId="afebd3d0-216b-4c4f-8992-1bf1fda6d5e8" providerId="ADAL" clId="{1D307E72-7901-4E61-A01B-3C4232ABCF63}" dt="2026-06-06T17:10:04.248" v="417" actId="1076"/>
          <ac:spMkLst>
            <pc:docMk/>
            <pc:sldMk cId="0" sldId="334"/>
            <ac:spMk id="298016" creationId="{CF19D1DF-8AED-762E-EAA0-59DE70A60496}"/>
          </ac:spMkLst>
        </pc:spChg>
        <pc:spChg chg="mod">
          <ac:chgData name="Wojciech Kustra" userId="afebd3d0-216b-4c4f-8992-1bf1fda6d5e8" providerId="ADAL" clId="{1D307E72-7901-4E61-A01B-3C4232ABCF63}" dt="2026-06-06T17:10:18.913" v="421" actId="20577"/>
          <ac:spMkLst>
            <pc:docMk/>
            <pc:sldMk cId="0" sldId="334"/>
            <ac:spMk id="298017" creationId="{B80B7459-E57C-F875-F8BE-543B6F62F3FC}"/>
          </ac:spMkLst>
        </pc:spChg>
        <pc:spChg chg="mod">
          <ac:chgData name="Wojciech Kustra" userId="afebd3d0-216b-4c4f-8992-1bf1fda6d5e8" providerId="ADAL" clId="{1D307E72-7901-4E61-A01B-3C4232ABCF63}" dt="2026-06-06T17:09:59.330" v="416" actId="255"/>
          <ac:spMkLst>
            <pc:docMk/>
            <pc:sldMk cId="0" sldId="334"/>
            <ac:spMk id="298020" creationId="{70F90E05-8519-3237-AC72-8B758EE72BDB}"/>
          </ac:spMkLst>
        </pc:spChg>
        <pc:spChg chg="mod ord">
          <ac:chgData name="Wojciech Kustra" userId="afebd3d0-216b-4c4f-8992-1bf1fda6d5e8" providerId="ADAL" clId="{1D307E72-7901-4E61-A01B-3C4232ABCF63}" dt="2026-05-31T16:47:50.540" v="25" actId="108"/>
          <ac:spMkLst>
            <pc:docMk/>
            <pc:sldMk cId="0" sldId="334"/>
            <ac:spMk id="298021" creationId="{E53EE7B4-9346-2018-DEF5-F03A9EC09DBC}"/>
          </ac:spMkLst>
        </pc:spChg>
      </pc:sldChg>
      <pc:sldChg chg="addSp modSp mod chgLayout">
        <pc:chgData name="Wojciech Kustra" userId="afebd3d0-216b-4c4f-8992-1bf1fda6d5e8" providerId="ADAL" clId="{1D307E72-7901-4E61-A01B-3C4232ABCF63}" dt="2026-05-31T16:58:08.614" v="211"/>
        <pc:sldMkLst>
          <pc:docMk/>
          <pc:sldMk cId="0" sldId="360"/>
        </pc:sldMkLst>
        <pc:spChg chg="add mod ord">
          <ac:chgData name="Wojciech Kustra" userId="afebd3d0-216b-4c4f-8992-1bf1fda6d5e8" providerId="ADAL" clId="{1D307E72-7901-4E61-A01B-3C4232ABCF63}" dt="2026-05-31T16:47:08.950" v="0" actId="700"/>
          <ac:spMkLst>
            <pc:docMk/>
            <pc:sldMk cId="0" sldId="360"/>
            <ac:spMk id="2" creationId="{3A5A4BD8-13F8-B6BA-076B-328966678777}"/>
          </ac:spMkLst>
        </pc:spChg>
        <pc:spChg chg="mod ord">
          <ac:chgData name="Wojciech Kustra" userId="afebd3d0-216b-4c4f-8992-1bf1fda6d5e8" providerId="ADAL" clId="{1D307E72-7901-4E61-A01B-3C4232ABCF63}" dt="2026-05-31T16:47:08.950" v="0" actId="700"/>
          <ac:spMkLst>
            <pc:docMk/>
            <pc:sldMk cId="0" sldId="360"/>
            <ac:spMk id="353283" creationId="{55FFB5EF-4F7E-FBC3-F428-8DE82CB4F5CF}"/>
          </ac:spMkLst>
        </pc:spChg>
        <pc:picChg chg="mod ord">
          <ac:chgData name="Wojciech Kustra" userId="afebd3d0-216b-4c4f-8992-1bf1fda6d5e8" providerId="ADAL" clId="{1D307E72-7901-4E61-A01B-3C4232ABCF63}" dt="2026-05-31T16:58:08.614" v="211"/>
          <ac:picMkLst>
            <pc:docMk/>
            <pc:sldMk cId="0" sldId="360"/>
            <ac:picMk id="353282" creationId="{DBD24ED1-B4C8-8392-4B8D-D97BBD298320}"/>
          </ac:picMkLst>
        </pc:picChg>
      </pc:sldChg>
      <pc:sldChg chg="addSp modSp mod chgLayout">
        <pc:chgData name="Wojciech Kustra" userId="afebd3d0-216b-4c4f-8992-1bf1fda6d5e8" providerId="ADAL" clId="{1D307E72-7901-4E61-A01B-3C4232ABCF63}" dt="2026-05-31T16:58:08.644" v="215"/>
        <pc:sldMkLst>
          <pc:docMk/>
          <pc:sldMk cId="0" sldId="361"/>
        </pc:sldMkLst>
        <pc:spChg chg="add mod ord">
          <ac:chgData name="Wojciech Kustra" userId="afebd3d0-216b-4c4f-8992-1bf1fda6d5e8" providerId="ADAL" clId="{1D307E72-7901-4E61-A01B-3C4232ABCF63}" dt="2026-05-31T16:47:08.950" v="0" actId="700"/>
          <ac:spMkLst>
            <pc:docMk/>
            <pc:sldMk cId="0" sldId="361"/>
            <ac:spMk id="2" creationId="{A89B1EFB-4CB1-5BBD-5EF4-B8F43C374807}"/>
          </ac:spMkLst>
        </pc:spChg>
        <pc:spChg chg="mod ord">
          <ac:chgData name="Wojciech Kustra" userId="afebd3d0-216b-4c4f-8992-1bf1fda6d5e8" providerId="ADAL" clId="{1D307E72-7901-4E61-A01B-3C4232ABCF63}" dt="2026-05-31T16:47:08.950" v="0" actId="700"/>
          <ac:spMkLst>
            <pc:docMk/>
            <pc:sldMk cId="0" sldId="361"/>
            <ac:spMk id="355331" creationId="{D5AF4092-4D24-5573-04C1-37C9F981B3E9}"/>
          </ac:spMkLst>
        </pc:spChg>
        <pc:picChg chg="mod ord">
          <ac:chgData name="Wojciech Kustra" userId="afebd3d0-216b-4c4f-8992-1bf1fda6d5e8" providerId="ADAL" clId="{1D307E72-7901-4E61-A01B-3C4232ABCF63}" dt="2026-05-31T16:58:08.644" v="215"/>
          <ac:picMkLst>
            <pc:docMk/>
            <pc:sldMk cId="0" sldId="361"/>
            <ac:picMk id="355330" creationId="{2D983DEB-A822-4710-C4B1-6AF12ACC1346}"/>
          </ac:picMkLst>
        </pc:picChg>
      </pc:sldChg>
      <pc:sldChg chg="addSp modSp mod chgLayout">
        <pc:chgData name="Wojciech Kustra" userId="afebd3d0-216b-4c4f-8992-1bf1fda6d5e8" providerId="ADAL" clId="{1D307E72-7901-4E61-A01B-3C4232ABCF63}" dt="2026-05-31T16:58:08.651" v="219"/>
        <pc:sldMkLst>
          <pc:docMk/>
          <pc:sldMk cId="0" sldId="362"/>
        </pc:sldMkLst>
        <pc:spChg chg="add mod ord">
          <ac:chgData name="Wojciech Kustra" userId="afebd3d0-216b-4c4f-8992-1bf1fda6d5e8" providerId="ADAL" clId="{1D307E72-7901-4E61-A01B-3C4232ABCF63}" dt="2026-05-31T16:47:08.950" v="0" actId="700"/>
          <ac:spMkLst>
            <pc:docMk/>
            <pc:sldMk cId="0" sldId="362"/>
            <ac:spMk id="2" creationId="{74EE7FA4-5B17-2259-6FD9-F15E716A1114}"/>
          </ac:spMkLst>
        </pc:spChg>
        <pc:spChg chg="mod ord">
          <ac:chgData name="Wojciech Kustra" userId="afebd3d0-216b-4c4f-8992-1bf1fda6d5e8" providerId="ADAL" clId="{1D307E72-7901-4E61-A01B-3C4232ABCF63}" dt="2026-05-31T16:47:08.950" v="0" actId="700"/>
          <ac:spMkLst>
            <pc:docMk/>
            <pc:sldMk cId="0" sldId="362"/>
            <ac:spMk id="357379" creationId="{E432F6D9-8D53-FE75-79CD-4BFAA54F9D0A}"/>
          </ac:spMkLst>
        </pc:spChg>
        <pc:picChg chg="mod ord">
          <ac:chgData name="Wojciech Kustra" userId="afebd3d0-216b-4c4f-8992-1bf1fda6d5e8" providerId="ADAL" clId="{1D307E72-7901-4E61-A01B-3C4232ABCF63}" dt="2026-05-31T16:58:08.651" v="219"/>
          <ac:picMkLst>
            <pc:docMk/>
            <pc:sldMk cId="0" sldId="362"/>
            <ac:picMk id="357378" creationId="{ECD509F3-5C08-2551-1F51-C80F14C9CAED}"/>
          </ac:picMkLst>
        </pc:picChg>
      </pc:sldChg>
      <pc:sldChg chg="addSp modSp mod chgLayout">
        <pc:chgData name="Wojciech Kustra" userId="afebd3d0-216b-4c4f-8992-1bf1fda6d5e8" providerId="ADAL" clId="{1D307E72-7901-4E61-A01B-3C4232ABCF63}" dt="2026-05-31T16:58:08.661" v="223"/>
        <pc:sldMkLst>
          <pc:docMk/>
          <pc:sldMk cId="0" sldId="363"/>
        </pc:sldMkLst>
        <pc:spChg chg="add mod ord">
          <ac:chgData name="Wojciech Kustra" userId="afebd3d0-216b-4c4f-8992-1bf1fda6d5e8" providerId="ADAL" clId="{1D307E72-7901-4E61-A01B-3C4232ABCF63}" dt="2026-05-31T16:47:08.950" v="0" actId="700"/>
          <ac:spMkLst>
            <pc:docMk/>
            <pc:sldMk cId="0" sldId="363"/>
            <ac:spMk id="2" creationId="{E19CB83C-5FB0-D95E-B598-8C7D45196B5B}"/>
          </ac:spMkLst>
        </pc:spChg>
        <pc:spChg chg="mod ord">
          <ac:chgData name="Wojciech Kustra" userId="afebd3d0-216b-4c4f-8992-1bf1fda6d5e8" providerId="ADAL" clId="{1D307E72-7901-4E61-A01B-3C4232ABCF63}" dt="2026-05-31T16:47:08.950" v="0" actId="700"/>
          <ac:spMkLst>
            <pc:docMk/>
            <pc:sldMk cId="0" sldId="363"/>
            <ac:spMk id="359427" creationId="{DF333A95-8C54-ABC0-99A9-5C8EB0FBEFC8}"/>
          </ac:spMkLst>
        </pc:spChg>
        <pc:picChg chg="mod ord">
          <ac:chgData name="Wojciech Kustra" userId="afebd3d0-216b-4c4f-8992-1bf1fda6d5e8" providerId="ADAL" clId="{1D307E72-7901-4E61-A01B-3C4232ABCF63}" dt="2026-05-31T16:58:08.661" v="223"/>
          <ac:picMkLst>
            <pc:docMk/>
            <pc:sldMk cId="0" sldId="363"/>
            <ac:picMk id="359426" creationId="{0680C4D0-50CE-6E47-2419-46DC66F3C59F}"/>
          </ac:picMkLst>
        </pc:picChg>
      </pc:sldChg>
      <pc:sldChg chg="addSp modSp mod chgLayout">
        <pc:chgData name="Wojciech Kustra" userId="afebd3d0-216b-4c4f-8992-1bf1fda6d5e8" providerId="ADAL" clId="{1D307E72-7901-4E61-A01B-3C4232ABCF63}" dt="2026-05-31T16:58:08.668" v="227"/>
        <pc:sldMkLst>
          <pc:docMk/>
          <pc:sldMk cId="0" sldId="365"/>
        </pc:sldMkLst>
        <pc:spChg chg="add mod ord">
          <ac:chgData name="Wojciech Kustra" userId="afebd3d0-216b-4c4f-8992-1bf1fda6d5e8" providerId="ADAL" clId="{1D307E72-7901-4E61-A01B-3C4232ABCF63}" dt="2026-05-31T16:47:08.950" v="0" actId="700"/>
          <ac:spMkLst>
            <pc:docMk/>
            <pc:sldMk cId="0" sldId="365"/>
            <ac:spMk id="2" creationId="{65891762-534C-B84B-9449-5B29C97DF5ED}"/>
          </ac:spMkLst>
        </pc:spChg>
        <pc:spChg chg="mod ord">
          <ac:chgData name="Wojciech Kustra" userId="afebd3d0-216b-4c4f-8992-1bf1fda6d5e8" providerId="ADAL" clId="{1D307E72-7901-4E61-A01B-3C4232ABCF63}" dt="2026-05-31T16:47:08.950" v="0" actId="700"/>
          <ac:spMkLst>
            <pc:docMk/>
            <pc:sldMk cId="0" sldId="365"/>
            <ac:spMk id="363522" creationId="{53244678-32AD-9115-D4AA-3FE56837C0D8}"/>
          </ac:spMkLst>
        </pc:spChg>
        <pc:picChg chg="mod ord">
          <ac:chgData name="Wojciech Kustra" userId="afebd3d0-216b-4c4f-8992-1bf1fda6d5e8" providerId="ADAL" clId="{1D307E72-7901-4E61-A01B-3C4232ABCF63}" dt="2026-05-31T16:58:08.668" v="227"/>
          <ac:picMkLst>
            <pc:docMk/>
            <pc:sldMk cId="0" sldId="365"/>
            <ac:picMk id="363523" creationId="{AF49CEBA-1B38-8463-145C-B750FDB43136}"/>
          </ac:picMkLst>
        </pc:picChg>
      </pc:sldChg>
      <pc:sldChg chg="addSp modSp mod chgLayout">
        <pc:chgData name="Wojciech Kustra" userId="afebd3d0-216b-4c4f-8992-1bf1fda6d5e8" providerId="ADAL" clId="{1D307E72-7901-4E61-A01B-3C4232ABCF63}" dt="2026-05-31T16:58:08.675" v="231"/>
        <pc:sldMkLst>
          <pc:docMk/>
          <pc:sldMk cId="0" sldId="366"/>
        </pc:sldMkLst>
        <pc:spChg chg="add mod ord">
          <ac:chgData name="Wojciech Kustra" userId="afebd3d0-216b-4c4f-8992-1bf1fda6d5e8" providerId="ADAL" clId="{1D307E72-7901-4E61-A01B-3C4232ABCF63}" dt="2026-05-31T16:47:08.950" v="0" actId="700"/>
          <ac:spMkLst>
            <pc:docMk/>
            <pc:sldMk cId="0" sldId="366"/>
            <ac:spMk id="2" creationId="{D36641D3-DBE2-D10E-05E3-48E23CF2F40C}"/>
          </ac:spMkLst>
        </pc:spChg>
        <pc:spChg chg="mod ord">
          <ac:chgData name="Wojciech Kustra" userId="afebd3d0-216b-4c4f-8992-1bf1fda6d5e8" providerId="ADAL" clId="{1D307E72-7901-4E61-A01B-3C4232ABCF63}" dt="2026-05-31T16:47:09.040" v="4" actId="27636"/>
          <ac:spMkLst>
            <pc:docMk/>
            <pc:sldMk cId="0" sldId="366"/>
            <ac:spMk id="365570" creationId="{0FBF7151-57E4-E944-924A-F79EBC6FD35E}"/>
          </ac:spMkLst>
        </pc:spChg>
        <pc:picChg chg="mod ord">
          <ac:chgData name="Wojciech Kustra" userId="afebd3d0-216b-4c4f-8992-1bf1fda6d5e8" providerId="ADAL" clId="{1D307E72-7901-4E61-A01B-3C4232ABCF63}" dt="2026-05-31T16:58:08.675" v="231"/>
          <ac:picMkLst>
            <pc:docMk/>
            <pc:sldMk cId="0" sldId="366"/>
            <ac:picMk id="365571" creationId="{822C8C35-FB00-CFA8-BDD2-05F76AC2C858}"/>
          </ac:picMkLst>
        </pc:picChg>
      </pc:sldChg>
      <pc:sldChg chg="addSp modSp mod chgLayout">
        <pc:chgData name="Wojciech Kustra" userId="afebd3d0-216b-4c4f-8992-1bf1fda6d5e8" providerId="ADAL" clId="{1D307E72-7901-4E61-A01B-3C4232ABCF63}" dt="2026-05-31T16:58:08.681" v="235"/>
        <pc:sldMkLst>
          <pc:docMk/>
          <pc:sldMk cId="0" sldId="367"/>
        </pc:sldMkLst>
        <pc:spChg chg="add mod ord">
          <ac:chgData name="Wojciech Kustra" userId="afebd3d0-216b-4c4f-8992-1bf1fda6d5e8" providerId="ADAL" clId="{1D307E72-7901-4E61-A01B-3C4232ABCF63}" dt="2026-05-31T16:47:08.950" v="0" actId="700"/>
          <ac:spMkLst>
            <pc:docMk/>
            <pc:sldMk cId="0" sldId="367"/>
            <ac:spMk id="2" creationId="{6BBC0CDB-1B43-8E1D-E44D-501115E89AB8}"/>
          </ac:spMkLst>
        </pc:spChg>
        <pc:spChg chg="mod ord">
          <ac:chgData name="Wojciech Kustra" userId="afebd3d0-216b-4c4f-8992-1bf1fda6d5e8" providerId="ADAL" clId="{1D307E72-7901-4E61-A01B-3C4232ABCF63}" dt="2026-05-31T16:47:08.950" v="0" actId="700"/>
          <ac:spMkLst>
            <pc:docMk/>
            <pc:sldMk cId="0" sldId="367"/>
            <ac:spMk id="367619" creationId="{7D41C0F9-CEA5-E1DA-E228-7D15D3687CB8}"/>
          </ac:spMkLst>
        </pc:spChg>
        <pc:picChg chg="mod ord">
          <ac:chgData name="Wojciech Kustra" userId="afebd3d0-216b-4c4f-8992-1bf1fda6d5e8" providerId="ADAL" clId="{1D307E72-7901-4E61-A01B-3C4232ABCF63}" dt="2026-05-31T16:58:08.681" v="235"/>
          <ac:picMkLst>
            <pc:docMk/>
            <pc:sldMk cId="0" sldId="367"/>
            <ac:picMk id="367618" creationId="{A8D3181F-0A0B-C278-1982-396E45849CD5}"/>
          </ac:picMkLst>
        </pc:picChg>
      </pc:sldChg>
      <pc:sldChg chg="addSp modSp mod chgLayout">
        <pc:chgData name="Wojciech Kustra" userId="afebd3d0-216b-4c4f-8992-1bf1fda6d5e8" providerId="ADAL" clId="{1D307E72-7901-4E61-A01B-3C4232ABCF63}" dt="2026-05-31T16:58:08.691" v="239"/>
        <pc:sldMkLst>
          <pc:docMk/>
          <pc:sldMk cId="0" sldId="369"/>
        </pc:sldMkLst>
        <pc:spChg chg="add mod ord">
          <ac:chgData name="Wojciech Kustra" userId="afebd3d0-216b-4c4f-8992-1bf1fda6d5e8" providerId="ADAL" clId="{1D307E72-7901-4E61-A01B-3C4232ABCF63}" dt="2026-05-31T16:47:08.950" v="0" actId="700"/>
          <ac:spMkLst>
            <pc:docMk/>
            <pc:sldMk cId="0" sldId="369"/>
            <ac:spMk id="2" creationId="{72AC13AB-65AE-0C6D-BF97-7D84EFBEA246}"/>
          </ac:spMkLst>
        </pc:spChg>
        <pc:spChg chg="mod ord">
          <ac:chgData name="Wojciech Kustra" userId="afebd3d0-216b-4c4f-8992-1bf1fda6d5e8" providerId="ADAL" clId="{1D307E72-7901-4E61-A01B-3C4232ABCF63}" dt="2026-05-31T16:47:08.950" v="0" actId="700"/>
          <ac:spMkLst>
            <pc:docMk/>
            <pc:sldMk cId="0" sldId="369"/>
            <ac:spMk id="371715" creationId="{BE7FB212-BD95-6E46-8E9C-603F6D9E4513}"/>
          </ac:spMkLst>
        </pc:spChg>
        <pc:picChg chg="mod ord">
          <ac:chgData name="Wojciech Kustra" userId="afebd3d0-216b-4c4f-8992-1bf1fda6d5e8" providerId="ADAL" clId="{1D307E72-7901-4E61-A01B-3C4232ABCF63}" dt="2026-05-31T16:58:08.691" v="239"/>
          <ac:picMkLst>
            <pc:docMk/>
            <pc:sldMk cId="0" sldId="369"/>
            <ac:picMk id="371714" creationId="{51EB7690-9C3D-B4C4-CC37-AC3FA7267F93}"/>
          </ac:picMkLst>
        </pc:picChg>
      </pc:sldChg>
      <pc:sldChg chg="addSp modSp mod chgLayout">
        <pc:chgData name="Wojciech Kustra" userId="afebd3d0-216b-4c4f-8992-1bf1fda6d5e8" providerId="ADAL" clId="{1D307E72-7901-4E61-A01B-3C4232ABCF63}" dt="2026-05-31T16:58:08.697" v="243"/>
        <pc:sldMkLst>
          <pc:docMk/>
          <pc:sldMk cId="0" sldId="370"/>
        </pc:sldMkLst>
        <pc:spChg chg="add mod ord">
          <ac:chgData name="Wojciech Kustra" userId="afebd3d0-216b-4c4f-8992-1bf1fda6d5e8" providerId="ADAL" clId="{1D307E72-7901-4E61-A01B-3C4232ABCF63}" dt="2026-05-31T16:47:08.950" v="0" actId="700"/>
          <ac:spMkLst>
            <pc:docMk/>
            <pc:sldMk cId="0" sldId="370"/>
            <ac:spMk id="2" creationId="{96DC9202-C847-616C-FDA4-AA4CEDC8F371}"/>
          </ac:spMkLst>
        </pc:spChg>
        <pc:spChg chg="mod ord">
          <ac:chgData name="Wojciech Kustra" userId="afebd3d0-216b-4c4f-8992-1bf1fda6d5e8" providerId="ADAL" clId="{1D307E72-7901-4E61-A01B-3C4232ABCF63}" dt="2026-05-31T16:47:08.950" v="0" actId="700"/>
          <ac:spMkLst>
            <pc:docMk/>
            <pc:sldMk cId="0" sldId="370"/>
            <ac:spMk id="373763" creationId="{CBF83108-752F-CD64-4AC6-50847D9BDF9F}"/>
          </ac:spMkLst>
        </pc:spChg>
        <pc:picChg chg="mod ord">
          <ac:chgData name="Wojciech Kustra" userId="afebd3d0-216b-4c4f-8992-1bf1fda6d5e8" providerId="ADAL" clId="{1D307E72-7901-4E61-A01B-3C4232ABCF63}" dt="2026-05-31T16:58:08.697" v="243"/>
          <ac:picMkLst>
            <pc:docMk/>
            <pc:sldMk cId="0" sldId="370"/>
            <ac:picMk id="373762" creationId="{C36DEF70-14EA-A1B6-F1DE-DE106E5F0F93}"/>
          </ac:picMkLst>
        </pc:picChg>
      </pc:sldChg>
      <pc:sldChg chg="addSp modSp mod chgLayout">
        <pc:chgData name="Wojciech Kustra" userId="afebd3d0-216b-4c4f-8992-1bf1fda6d5e8" providerId="ADAL" clId="{1D307E72-7901-4E61-A01B-3C4232ABCF63}" dt="2026-05-31T16:58:08.705" v="247"/>
        <pc:sldMkLst>
          <pc:docMk/>
          <pc:sldMk cId="0" sldId="371"/>
        </pc:sldMkLst>
        <pc:spChg chg="add mod ord">
          <ac:chgData name="Wojciech Kustra" userId="afebd3d0-216b-4c4f-8992-1bf1fda6d5e8" providerId="ADAL" clId="{1D307E72-7901-4E61-A01B-3C4232ABCF63}" dt="2026-05-31T16:47:08.950" v="0" actId="700"/>
          <ac:spMkLst>
            <pc:docMk/>
            <pc:sldMk cId="0" sldId="371"/>
            <ac:spMk id="2" creationId="{73FC26CD-1798-384F-6496-FBC45187D4AF}"/>
          </ac:spMkLst>
        </pc:spChg>
        <pc:spChg chg="mod ord">
          <ac:chgData name="Wojciech Kustra" userId="afebd3d0-216b-4c4f-8992-1bf1fda6d5e8" providerId="ADAL" clId="{1D307E72-7901-4E61-A01B-3C4232ABCF63}" dt="2026-05-31T16:47:08.950" v="0" actId="700"/>
          <ac:spMkLst>
            <pc:docMk/>
            <pc:sldMk cId="0" sldId="371"/>
            <ac:spMk id="375811" creationId="{3DD6C213-ED29-45E9-8251-27EA2E0E34E6}"/>
          </ac:spMkLst>
        </pc:spChg>
        <pc:picChg chg="mod ord">
          <ac:chgData name="Wojciech Kustra" userId="afebd3d0-216b-4c4f-8992-1bf1fda6d5e8" providerId="ADAL" clId="{1D307E72-7901-4E61-A01B-3C4232ABCF63}" dt="2026-05-31T16:58:08.705" v="247"/>
          <ac:picMkLst>
            <pc:docMk/>
            <pc:sldMk cId="0" sldId="371"/>
            <ac:picMk id="375810" creationId="{5C6ACF6A-04CE-F271-FE8C-9ABAC5943CCB}"/>
          </ac:picMkLst>
        </pc:picChg>
      </pc:sldChg>
      <pc:sldChg chg="modSp mod chgLayout">
        <pc:chgData name="Wojciech Kustra" userId="afebd3d0-216b-4c4f-8992-1bf1fda6d5e8" providerId="ADAL" clId="{1D307E72-7901-4E61-A01B-3C4232ABCF63}" dt="2026-05-31T16:47:09.047" v="5" actId="27636"/>
        <pc:sldMkLst>
          <pc:docMk/>
          <pc:sldMk cId="0" sldId="372"/>
        </pc:sldMkLst>
        <pc:spChg chg="mod ord">
          <ac:chgData name="Wojciech Kustra" userId="afebd3d0-216b-4c4f-8992-1bf1fda6d5e8" providerId="ADAL" clId="{1D307E72-7901-4E61-A01B-3C4232ABCF63}" dt="2026-05-31T16:47:08.950" v="0" actId="700"/>
          <ac:spMkLst>
            <pc:docMk/>
            <pc:sldMk cId="0" sldId="372"/>
            <ac:spMk id="377858" creationId="{495EA411-7E9D-A69B-C759-102AC74730AE}"/>
          </ac:spMkLst>
        </pc:spChg>
        <pc:spChg chg="mod ord">
          <ac:chgData name="Wojciech Kustra" userId="afebd3d0-216b-4c4f-8992-1bf1fda6d5e8" providerId="ADAL" clId="{1D307E72-7901-4E61-A01B-3C4232ABCF63}" dt="2026-05-31T16:47:09.047" v="5" actId="27636"/>
          <ac:spMkLst>
            <pc:docMk/>
            <pc:sldMk cId="0" sldId="372"/>
            <ac:spMk id="377859" creationId="{CE855E52-B22C-3645-488C-E0222F0F87C4}"/>
          </ac:spMkLst>
        </pc:spChg>
      </pc:sldChg>
      <pc:sldChg chg="addSp delSp modSp mod modClrScheme chgLayout">
        <pc:chgData name="Wojciech Kustra" userId="afebd3d0-216b-4c4f-8992-1bf1fda6d5e8" providerId="ADAL" clId="{1D307E72-7901-4E61-A01B-3C4232ABCF63}" dt="2026-05-31T16:48:30.255" v="39" actId="27636"/>
        <pc:sldMkLst>
          <pc:docMk/>
          <pc:sldMk cId="0" sldId="375"/>
        </pc:sldMkLst>
        <pc:spChg chg="add mod ord">
          <ac:chgData name="Wojciech Kustra" userId="afebd3d0-216b-4c4f-8992-1bf1fda6d5e8" providerId="ADAL" clId="{1D307E72-7901-4E61-A01B-3C4232ABCF63}" dt="2026-05-31T16:48:30.218" v="38" actId="700"/>
          <ac:spMkLst>
            <pc:docMk/>
            <pc:sldMk cId="0" sldId="375"/>
            <ac:spMk id="2" creationId="{D5DA9F1C-8CEE-8D42-443A-411DF902DD15}"/>
          </ac:spMkLst>
        </pc:spChg>
        <pc:spChg chg="add mod ord">
          <ac:chgData name="Wojciech Kustra" userId="afebd3d0-216b-4c4f-8992-1bf1fda6d5e8" providerId="ADAL" clId="{1D307E72-7901-4E61-A01B-3C4232ABCF63}" dt="2026-05-31T16:48:30.255" v="39" actId="27636"/>
          <ac:spMkLst>
            <pc:docMk/>
            <pc:sldMk cId="0" sldId="375"/>
            <ac:spMk id="4" creationId="{F92B454F-8214-463E-3D19-ACD5C53C901D}"/>
          </ac:spMkLst>
        </pc:spChg>
        <pc:spChg chg="mod">
          <ac:chgData name="Wojciech Kustra" userId="afebd3d0-216b-4c4f-8992-1bf1fda6d5e8" providerId="ADAL" clId="{1D307E72-7901-4E61-A01B-3C4232ABCF63}" dt="2026-05-31T16:48:24.685" v="36" actId="21"/>
          <ac:spMkLst>
            <pc:docMk/>
            <pc:sldMk cId="0" sldId="375"/>
            <ac:spMk id="386050" creationId="{3A707F35-6029-56E5-DF76-B36869E847B4}"/>
          </ac:spMkLst>
        </pc:spChg>
      </pc:sldChg>
      <pc:sldChg chg="modSp mod chgLayout">
        <pc:chgData name="Wojciech Kustra" userId="afebd3d0-216b-4c4f-8992-1bf1fda6d5e8" providerId="ADAL" clId="{1D307E72-7901-4E61-A01B-3C4232ABCF63}" dt="2026-05-31T16:47:09.057" v="7" actId="27636"/>
        <pc:sldMkLst>
          <pc:docMk/>
          <pc:sldMk cId="0" sldId="376"/>
        </pc:sldMkLst>
        <pc:spChg chg="mod ord">
          <ac:chgData name="Wojciech Kustra" userId="afebd3d0-216b-4c4f-8992-1bf1fda6d5e8" providerId="ADAL" clId="{1D307E72-7901-4E61-A01B-3C4232ABCF63}" dt="2026-05-31T16:47:08.950" v="0" actId="700"/>
          <ac:spMkLst>
            <pc:docMk/>
            <pc:sldMk cId="0" sldId="376"/>
            <ac:spMk id="387074" creationId="{8C3E58E8-8A25-D53A-4DFF-812D50D95890}"/>
          </ac:spMkLst>
        </pc:spChg>
        <pc:spChg chg="mod ord">
          <ac:chgData name="Wojciech Kustra" userId="afebd3d0-216b-4c4f-8992-1bf1fda6d5e8" providerId="ADAL" clId="{1D307E72-7901-4E61-A01B-3C4232ABCF63}" dt="2026-05-31T16:47:09.057" v="7" actId="27636"/>
          <ac:spMkLst>
            <pc:docMk/>
            <pc:sldMk cId="0" sldId="376"/>
            <ac:spMk id="387075" creationId="{CB8024AE-D9B4-21FF-DCD6-65B27CA346AA}"/>
          </ac:spMkLst>
        </pc:spChg>
      </pc:sldChg>
      <pc:sldChg chg="modSp mod chgLayout">
        <pc:chgData name="Wojciech Kustra" userId="afebd3d0-216b-4c4f-8992-1bf1fda6d5e8" providerId="ADAL" clId="{1D307E72-7901-4E61-A01B-3C4232ABCF63}" dt="2026-05-31T16:48:39.846" v="40" actId="255"/>
        <pc:sldMkLst>
          <pc:docMk/>
          <pc:sldMk cId="0" sldId="377"/>
        </pc:sldMkLst>
        <pc:spChg chg="mod ord">
          <ac:chgData name="Wojciech Kustra" userId="afebd3d0-216b-4c4f-8992-1bf1fda6d5e8" providerId="ADAL" clId="{1D307E72-7901-4E61-A01B-3C4232ABCF63}" dt="2026-05-31T16:47:08.950" v="0" actId="700"/>
          <ac:spMkLst>
            <pc:docMk/>
            <pc:sldMk cId="0" sldId="377"/>
            <ac:spMk id="389122" creationId="{A4ED11F1-4B16-C340-4A9B-C1208D13BD67}"/>
          </ac:spMkLst>
        </pc:spChg>
        <pc:spChg chg="mod ord">
          <ac:chgData name="Wojciech Kustra" userId="afebd3d0-216b-4c4f-8992-1bf1fda6d5e8" providerId="ADAL" clId="{1D307E72-7901-4E61-A01B-3C4232ABCF63}" dt="2026-05-31T16:48:39.846" v="40" actId="255"/>
          <ac:spMkLst>
            <pc:docMk/>
            <pc:sldMk cId="0" sldId="377"/>
            <ac:spMk id="389123" creationId="{8660696B-DC59-5317-8FE4-1143A6CFEF6C}"/>
          </ac:spMkLst>
        </pc:spChg>
      </pc:sldChg>
      <pc:sldChg chg="addSp modSp mod chgLayout">
        <pc:chgData name="Wojciech Kustra" userId="afebd3d0-216b-4c4f-8992-1bf1fda6d5e8" providerId="ADAL" clId="{1D307E72-7901-4E61-A01B-3C4232ABCF63}" dt="2026-05-31T16:47:09.065" v="9" actId="27636"/>
        <pc:sldMkLst>
          <pc:docMk/>
          <pc:sldMk cId="0" sldId="378"/>
        </pc:sldMkLst>
        <pc:spChg chg="add mod ord">
          <ac:chgData name="Wojciech Kustra" userId="afebd3d0-216b-4c4f-8992-1bf1fda6d5e8" providerId="ADAL" clId="{1D307E72-7901-4E61-A01B-3C4232ABCF63}" dt="2026-05-31T16:47:08.950" v="0" actId="700"/>
          <ac:spMkLst>
            <pc:docMk/>
            <pc:sldMk cId="0" sldId="378"/>
            <ac:spMk id="2" creationId="{A1E62CD5-5647-E4D7-2EC3-D260FC689CEA}"/>
          </ac:spMkLst>
        </pc:spChg>
        <pc:spChg chg="mod ord">
          <ac:chgData name="Wojciech Kustra" userId="afebd3d0-216b-4c4f-8992-1bf1fda6d5e8" providerId="ADAL" clId="{1D307E72-7901-4E61-A01B-3C4232ABCF63}" dt="2026-05-31T16:47:09.065" v="9" actId="27636"/>
          <ac:spMkLst>
            <pc:docMk/>
            <pc:sldMk cId="0" sldId="378"/>
            <ac:spMk id="391170" creationId="{6A386BBE-4D39-A205-CBDC-0ABDFC471C8F}"/>
          </ac:spMkLst>
        </pc:spChg>
      </pc:sldChg>
      <pc:sldChg chg="modSp mod chgLayout">
        <pc:chgData name="Wojciech Kustra" userId="afebd3d0-216b-4c4f-8992-1bf1fda6d5e8" providerId="ADAL" clId="{1D307E72-7901-4E61-A01B-3C4232ABCF63}" dt="2026-06-06T17:06:17.744" v="320" actId="14100"/>
        <pc:sldMkLst>
          <pc:docMk/>
          <pc:sldMk cId="0" sldId="379"/>
        </pc:sldMkLst>
        <pc:spChg chg="mod ord">
          <ac:chgData name="Wojciech Kustra" userId="afebd3d0-216b-4c4f-8992-1bf1fda6d5e8" providerId="ADAL" clId="{1D307E72-7901-4E61-A01B-3C4232ABCF63}" dt="2026-05-31T16:49:15.404" v="48" actId="108"/>
          <ac:spMkLst>
            <pc:docMk/>
            <pc:sldMk cId="0" sldId="379"/>
            <ac:spMk id="392196" creationId="{FC90FB8E-B98F-1F77-37F8-DE8E5B2CE964}"/>
          </ac:spMkLst>
        </pc:spChg>
        <pc:spChg chg="mod">
          <ac:chgData name="Wojciech Kustra" userId="afebd3d0-216b-4c4f-8992-1bf1fda6d5e8" providerId="ADAL" clId="{1D307E72-7901-4E61-A01B-3C4232ABCF63}" dt="2026-06-06T17:06:17.744" v="320" actId="14100"/>
          <ac:spMkLst>
            <pc:docMk/>
            <pc:sldMk cId="0" sldId="379"/>
            <ac:spMk id="392201" creationId="{2BF34EC7-16A4-0CE6-5CFF-FC9A41D09CE9}"/>
          </ac:spMkLst>
        </pc:spChg>
        <pc:spChg chg="mod">
          <ac:chgData name="Wojciech Kustra" userId="afebd3d0-216b-4c4f-8992-1bf1fda6d5e8" providerId="ADAL" clId="{1D307E72-7901-4E61-A01B-3C4232ABCF63}" dt="2026-06-06T17:06:13.564" v="319" actId="5793"/>
          <ac:spMkLst>
            <pc:docMk/>
            <pc:sldMk cId="0" sldId="379"/>
            <ac:spMk id="392202" creationId="{671E08EA-C5A9-2CCB-AC5E-773E3E83D5FB}"/>
          </ac:spMkLst>
        </pc:spChg>
        <pc:spChg chg="mod">
          <ac:chgData name="Wojciech Kustra" userId="afebd3d0-216b-4c4f-8992-1bf1fda6d5e8" providerId="ADAL" clId="{1D307E72-7901-4E61-A01B-3C4232ABCF63}" dt="2026-05-31T16:49:47.922" v="59" actId="108"/>
          <ac:spMkLst>
            <pc:docMk/>
            <pc:sldMk cId="0" sldId="379"/>
            <ac:spMk id="392203" creationId="{A9BB6DE2-426A-ED71-0B42-567E9B73DEC7}"/>
          </ac:spMkLst>
        </pc:spChg>
        <pc:spChg chg="mod ord">
          <ac:chgData name="Wojciech Kustra" userId="afebd3d0-216b-4c4f-8992-1bf1fda6d5e8" providerId="ADAL" clId="{1D307E72-7901-4E61-A01B-3C4232ABCF63}" dt="2026-05-31T16:47:08.950" v="0" actId="700"/>
          <ac:spMkLst>
            <pc:docMk/>
            <pc:sldMk cId="0" sldId="379"/>
            <ac:spMk id="392205" creationId="{524F700B-14BA-F70B-5618-3BD6BF966C4C}"/>
          </ac:spMkLst>
        </pc:spChg>
      </pc:sldChg>
      <pc:sldChg chg="addSp delSp modSp mod chgLayout">
        <pc:chgData name="Wojciech Kustra" userId="afebd3d0-216b-4c4f-8992-1bf1fda6d5e8" providerId="ADAL" clId="{1D307E72-7901-4E61-A01B-3C4232ABCF63}" dt="2026-06-06T17:11:20.687" v="444" actId="108"/>
        <pc:sldMkLst>
          <pc:docMk/>
          <pc:sldMk cId="0" sldId="380"/>
        </pc:sldMkLst>
        <pc:spChg chg="add del mod ord">
          <ac:chgData name="Wojciech Kustra" userId="afebd3d0-216b-4c4f-8992-1bf1fda6d5e8" providerId="ADAL" clId="{1D307E72-7901-4E61-A01B-3C4232ABCF63}" dt="2026-06-06T17:10:53.880" v="437" actId="478"/>
          <ac:spMkLst>
            <pc:docMk/>
            <pc:sldMk cId="0" sldId="380"/>
            <ac:spMk id="2" creationId="{7EF446D7-4574-6064-91A3-52959320F168}"/>
          </ac:spMkLst>
        </pc:spChg>
        <pc:spChg chg="mod">
          <ac:chgData name="Wojciech Kustra" userId="afebd3d0-216b-4c4f-8992-1bf1fda6d5e8" providerId="ADAL" clId="{1D307E72-7901-4E61-A01B-3C4232ABCF63}" dt="2026-06-06T17:11:20.687" v="444" actId="108"/>
          <ac:spMkLst>
            <pc:docMk/>
            <pc:sldMk cId="0" sldId="380"/>
            <ac:spMk id="393221" creationId="{A542036A-2903-4FA5-1B3C-46C49397DEFB}"/>
          </ac:spMkLst>
        </pc:spChg>
        <pc:spChg chg="mod">
          <ac:chgData name="Wojciech Kustra" userId="afebd3d0-216b-4c4f-8992-1bf1fda6d5e8" providerId="ADAL" clId="{1D307E72-7901-4E61-A01B-3C4232ABCF63}" dt="2026-06-06T17:11:12.040" v="441" actId="6549"/>
          <ac:spMkLst>
            <pc:docMk/>
            <pc:sldMk cId="0" sldId="380"/>
            <ac:spMk id="393222" creationId="{2CBF668F-7C87-6ACE-9231-29C298D58690}"/>
          </ac:spMkLst>
        </pc:spChg>
        <pc:spChg chg="mod">
          <ac:chgData name="Wojciech Kustra" userId="afebd3d0-216b-4c4f-8992-1bf1fda6d5e8" providerId="ADAL" clId="{1D307E72-7901-4E61-A01B-3C4232ABCF63}" dt="2026-06-06T17:10:59.539" v="438" actId="108"/>
          <ac:spMkLst>
            <pc:docMk/>
            <pc:sldMk cId="0" sldId="380"/>
            <ac:spMk id="393223" creationId="{B14BDA41-A57F-209F-D53B-2E6DB65667CD}"/>
          </ac:spMkLst>
        </pc:spChg>
        <pc:spChg chg="mod">
          <ac:chgData name="Wojciech Kustra" userId="afebd3d0-216b-4c4f-8992-1bf1fda6d5e8" providerId="ADAL" clId="{1D307E72-7901-4E61-A01B-3C4232ABCF63}" dt="2026-06-06T17:11:18.286" v="443" actId="14100"/>
          <ac:spMkLst>
            <pc:docMk/>
            <pc:sldMk cId="0" sldId="380"/>
            <ac:spMk id="393224" creationId="{8A8B4792-A3BA-A36E-DD8C-B45FC6C3606D}"/>
          </ac:spMkLst>
        </pc:spChg>
        <pc:spChg chg="mod ord">
          <ac:chgData name="Wojciech Kustra" userId="afebd3d0-216b-4c4f-8992-1bf1fda6d5e8" providerId="ADAL" clId="{1D307E72-7901-4E61-A01B-3C4232ABCF63}" dt="2026-05-31T16:47:08.950" v="0" actId="700"/>
          <ac:spMkLst>
            <pc:docMk/>
            <pc:sldMk cId="0" sldId="380"/>
            <ac:spMk id="393227" creationId="{82856730-FBDA-B81E-DC93-AD3596ADEAEE}"/>
          </ac:spMkLst>
        </pc:spChg>
      </pc:sldChg>
      <pc:sldChg chg="addSp modSp mod chgLayout">
        <pc:chgData name="Wojciech Kustra" userId="afebd3d0-216b-4c4f-8992-1bf1fda6d5e8" providerId="ADAL" clId="{1D307E72-7901-4E61-A01B-3C4232ABCF63}" dt="2026-05-31T16:50:22.270" v="90" actId="255"/>
        <pc:sldMkLst>
          <pc:docMk/>
          <pc:sldMk cId="0" sldId="381"/>
        </pc:sldMkLst>
        <pc:spChg chg="add mod ord">
          <ac:chgData name="Wojciech Kustra" userId="afebd3d0-216b-4c4f-8992-1bf1fda6d5e8" providerId="ADAL" clId="{1D307E72-7901-4E61-A01B-3C4232ABCF63}" dt="2026-05-31T16:50:22.270" v="90" actId="255"/>
          <ac:spMkLst>
            <pc:docMk/>
            <pc:sldMk cId="0" sldId="381"/>
            <ac:spMk id="2" creationId="{A45239B7-92E8-4465-D9DE-097DB749EC70}"/>
          </ac:spMkLst>
        </pc:spChg>
        <pc:spChg chg="mod ord">
          <ac:chgData name="Wojciech Kustra" userId="afebd3d0-216b-4c4f-8992-1bf1fda6d5e8" providerId="ADAL" clId="{1D307E72-7901-4E61-A01B-3C4232ABCF63}" dt="2026-05-31T16:47:08.950" v="0" actId="700"/>
          <ac:spMkLst>
            <pc:docMk/>
            <pc:sldMk cId="0" sldId="381"/>
            <ac:spMk id="394242" creationId="{76C8A22F-4D98-E550-9BBF-892908C4EB1D}"/>
          </ac:spMkLst>
        </pc:spChg>
        <pc:spChg chg="mod">
          <ac:chgData name="Wojciech Kustra" userId="afebd3d0-216b-4c4f-8992-1bf1fda6d5e8" providerId="ADAL" clId="{1D307E72-7901-4E61-A01B-3C4232ABCF63}" dt="2026-05-31T16:49:59.680" v="61" actId="21"/>
          <ac:spMkLst>
            <pc:docMk/>
            <pc:sldMk cId="0" sldId="381"/>
            <ac:spMk id="394243" creationId="{5A9F8979-4470-44E6-8DAA-924394DCE39B}"/>
          </ac:spMkLst>
        </pc:spChg>
      </pc:sldChg>
      <pc:sldChg chg="modSp mod chgLayout">
        <pc:chgData name="Wojciech Kustra" userId="afebd3d0-216b-4c4f-8992-1bf1fda6d5e8" providerId="ADAL" clId="{1D307E72-7901-4E61-A01B-3C4232ABCF63}" dt="2026-05-31T16:47:09.071" v="10" actId="27636"/>
        <pc:sldMkLst>
          <pc:docMk/>
          <pc:sldMk cId="0" sldId="382"/>
        </pc:sldMkLst>
        <pc:spChg chg="mod ord">
          <ac:chgData name="Wojciech Kustra" userId="afebd3d0-216b-4c4f-8992-1bf1fda6d5e8" providerId="ADAL" clId="{1D307E72-7901-4E61-A01B-3C4232ABCF63}" dt="2026-05-31T16:47:09.071" v="10" actId="27636"/>
          <ac:spMkLst>
            <pc:docMk/>
            <pc:sldMk cId="0" sldId="382"/>
            <ac:spMk id="395266" creationId="{20EACAD8-DA08-CCE0-4755-3471A87A960D}"/>
          </ac:spMkLst>
        </pc:spChg>
        <pc:spChg chg="mod ord">
          <ac:chgData name="Wojciech Kustra" userId="afebd3d0-216b-4c4f-8992-1bf1fda6d5e8" providerId="ADAL" clId="{1D307E72-7901-4E61-A01B-3C4232ABCF63}" dt="2026-05-31T16:47:08.950" v="0" actId="700"/>
          <ac:spMkLst>
            <pc:docMk/>
            <pc:sldMk cId="0" sldId="382"/>
            <ac:spMk id="395267" creationId="{4B842F5B-2E9A-CAC9-A874-4D91E41E0925}"/>
          </ac:spMkLst>
        </pc:spChg>
      </pc:sldChg>
      <pc:sldChg chg="addSp modSp mod chgLayout">
        <pc:chgData name="Wojciech Kustra" userId="afebd3d0-216b-4c4f-8992-1bf1fda6d5e8" providerId="ADAL" clId="{1D307E72-7901-4E61-A01B-3C4232ABCF63}" dt="2026-05-31T16:47:08.950" v="0" actId="700"/>
        <pc:sldMkLst>
          <pc:docMk/>
          <pc:sldMk cId="0" sldId="383"/>
        </pc:sldMkLst>
        <pc:spChg chg="add mod ord">
          <ac:chgData name="Wojciech Kustra" userId="afebd3d0-216b-4c4f-8992-1bf1fda6d5e8" providerId="ADAL" clId="{1D307E72-7901-4E61-A01B-3C4232ABCF63}" dt="2026-05-31T16:47:08.950" v="0" actId="700"/>
          <ac:spMkLst>
            <pc:docMk/>
            <pc:sldMk cId="0" sldId="383"/>
            <ac:spMk id="2" creationId="{7DBA81E6-64DB-F439-4795-F737D6CAAA49}"/>
          </ac:spMkLst>
        </pc:spChg>
        <pc:spChg chg="add mod ord">
          <ac:chgData name="Wojciech Kustra" userId="afebd3d0-216b-4c4f-8992-1bf1fda6d5e8" providerId="ADAL" clId="{1D307E72-7901-4E61-A01B-3C4232ABCF63}" dt="2026-05-31T16:47:08.950" v="0" actId="700"/>
          <ac:spMkLst>
            <pc:docMk/>
            <pc:sldMk cId="0" sldId="383"/>
            <ac:spMk id="3" creationId="{E1D8DED3-1175-8375-8FA3-8B3282570D61}"/>
          </ac:spMkLst>
        </pc:spChg>
      </pc:sldChg>
      <pc:sldChg chg="modSp mod chgLayout">
        <pc:chgData name="Wojciech Kustra" userId="afebd3d0-216b-4c4f-8992-1bf1fda6d5e8" providerId="ADAL" clId="{1D307E72-7901-4E61-A01B-3C4232ABCF63}" dt="2026-05-31T16:47:08.950" v="0" actId="700"/>
        <pc:sldMkLst>
          <pc:docMk/>
          <pc:sldMk cId="0" sldId="385"/>
        </pc:sldMkLst>
        <pc:spChg chg="mod ord">
          <ac:chgData name="Wojciech Kustra" userId="afebd3d0-216b-4c4f-8992-1bf1fda6d5e8" providerId="ADAL" clId="{1D307E72-7901-4E61-A01B-3C4232ABCF63}" dt="2026-05-31T16:47:08.950" v="0" actId="700"/>
          <ac:spMkLst>
            <pc:docMk/>
            <pc:sldMk cId="0" sldId="385"/>
            <ac:spMk id="399362" creationId="{8D633336-9B40-2C8C-970E-6088449006D6}"/>
          </ac:spMkLst>
        </pc:spChg>
        <pc:spChg chg="mod ord">
          <ac:chgData name="Wojciech Kustra" userId="afebd3d0-216b-4c4f-8992-1bf1fda6d5e8" providerId="ADAL" clId="{1D307E72-7901-4E61-A01B-3C4232ABCF63}" dt="2026-05-31T16:47:08.950" v="0" actId="700"/>
          <ac:spMkLst>
            <pc:docMk/>
            <pc:sldMk cId="0" sldId="385"/>
            <ac:spMk id="399363" creationId="{C90AD71B-0DF7-9AC3-81DE-7177684A74FA}"/>
          </ac:spMkLst>
        </pc:spChg>
      </pc:sldChg>
      <pc:sldChg chg="modSp mod chgLayout">
        <pc:chgData name="Wojciech Kustra" userId="afebd3d0-216b-4c4f-8992-1bf1fda6d5e8" providerId="ADAL" clId="{1D307E72-7901-4E61-A01B-3C4232ABCF63}" dt="2026-05-31T16:47:09.078" v="11" actId="27636"/>
        <pc:sldMkLst>
          <pc:docMk/>
          <pc:sldMk cId="0" sldId="386"/>
        </pc:sldMkLst>
        <pc:spChg chg="mod ord">
          <ac:chgData name="Wojciech Kustra" userId="afebd3d0-216b-4c4f-8992-1bf1fda6d5e8" providerId="ADAL" clId="{1D307E72-7901-4E61-A01B-3C4232ABCF63}" dt="2026-05-31T16:47:08.950" v="0" actId="700"/>
          <ac:spMkLst>
            <pc:docMk/>
            <pc:sldMk cId="0" sldId="386"/>
            <ac:spMk id="401410" creationId="{0FCFC5C6-66CB-3F10-AE54-908C79A3E329}"/>
          </ac:spMkLst>
        </pc:spChg>
        <pc:spChg chg="mod ord">
          <ac:chgData name="Wojciech Kustra" userId="afebd3d0-216b-4c4f-8992-1bf1fda6d5e8" providerId="ADAL" clId="{1D307E72-7901-4E61-A01B-3C4232ABCF63}" dt="2026-05-31T16:47:09.078" v="11" actId="27636"/>
          <ac:spMkLst>
            <pc:docMk/>
            <pc:sldMk cId="0" sldId="386"/>
            <ac:spMk id="401411" creationId="{D632CB36-F455-B75C-C918-4EFD879200E6}"/>
          </ac:spMkLst>
        </pc:spChg>
      </pc:sldChg>
      <pc:sldChg chg="modSp mod chgLayout">
        <pc:chgData name="Wojciech Kustra" userId="afebd3d0-216b-4c4f-8992-1bf1fda6d5e8" providerId="ADAL" clId="{1D307E72-7901-4E61-A01B-3C4232ABCF63}" dt="2026-05-31T16:47:09.085" v="12" actId="27636"/>
        <pc:sldMkLst>
          <pc:docMk/>
          <pc:sldMk cId="0" sldId="387"/>
        </pc:sldMkLst>
        <pc:spChg chg="mod ord">
          <ac:chgData name="Wojciech Kustra" userId="afebd3d0-216b-4c4f-8992-1bf1fda6d5e8" providerId="ADAL" clId="{1D307E72-7901-4E61-A01B-3C4232ABCF63}" dt="2026-05-31T16:47:08.950" v="0" actId="700"/>
          <ac:spMkLst>
            <pc:docMk/>
            <pc:sldMk cId="0" sldId="387"/>
            <ac:spMk id="403458" creationId="{62EB576F-845F-D978-C6EE-F96AE28D2D9B}"/>
          </ac:spMkLst>
        </pc:spChg>
        <pc:spChg chg="mod ord">
          <ac:chgData name="Wojciech Kustra" userId="afebd3d0-216b-4c4f-8992-1bf1fda6d5e8" providerId="ADAL" clId="{1D307E72-7901-4E61-A01B-3C4232ABCF63}" dt="2026-05-31T16:47:09.085" v="12" actId="27636"/>
          <ac:spMkLst>
            <pc:docMk/>
            <pc:sldMk cId="0" sldId="387"/>
            <ac:spMk id="403459" creationId="{FFA96A31-B740-9790-5851-EC77CAB067E5}"/>
          </ac:spMkLst>
        </pc:spChg>
      </pc:sldChg>
      <pc:sldChg chg="addSp modSp mod modClrScheme chgLayout">
        <pc:chgData name="Wojciech Kustra" userId="afebd3d0-216b-4c4f-8992-1bf1fda6d5e8" providerId="ADAL" clId="{1D307E72-7901-4E61-A01B-3C4232ABCF63}" dt="2026-05-31T16:58:08.760" v="279"/>
        <pc:sldMkLst>
          <pc:docMk/>
          <pc:sldMk cId="0" sldId="389"/>
        </pc:sldMkLst>
        <pc:spChg chg="add mod ord">
          <ac:chgData name="Wojciech Kustra" userId="afebd3d0-216b-4c4f-8992-1bf1fda6d5e8" providerId="ADAL" clId="{1D307E72-7901-4E61-A01B-3C4232ABCF63}" dt="2026-05-31T16:47:08.950" v="0" actId="700"/>
          <ac:spMkLst>
            <pc:docMk/>
            <pc:sldMk cId="0" sldId="389"/>
            <ac:spMk id="2" creationId="{1CAD2F22-0588-ED0D-CB05-BD81D31A991F}"/>
          </ac:spMkLst>
        </pc:spChg>
        <pc:spChg chg="mod ord">
          <ac:chgData name="Wojciech Kustra" userId="afebd3d0-216b-4c4f-8992-1bf1fda6d5e8" providerId="ADAL" clId="{1D307E72-7901-4E61-A01B-3C4232ABCF63}" dt="2026-05-31T16:47:08.950" v="0" actId="700"/>
          <ac:spMkLst>
            <pc:docMk/>
            <pc:sldMk cId="0" sldId="389"/>
            <ac:spMk id="406531" creationId="{AEC1134D-0851-C49F-6011-75C74BC03B33}"/>
          </ac:spMkLst>
        </pc:spChg>
        <pc:picChg chg="mod ord">
          <ac:chgData name="Wojciech Kustra" userId="afebd3d0-216b-4c4f-8992-1bf1fda6d5e8" providerId="ADAL" clId="{1D307E72-7901-4E61-A01B-3C4232ABCF63}" dt="2026-05-31T16:58:08.760" v="279"/>
          <ac:picMkLst>
            <pc:docMk/>
            <pc:sldMk cId="0" sldId="389"/>
            <ac:picMk id="406530" creationId="{7F53B716-279E-1178-6B11-44372729FDCC}"/>
          </ac:picMkLst>
        </pc:picChg>
      </pc:sldChg>
      <pc:sldChg chg="addSp modSp mod modClrScheme chgLayout">
        <pc:chgData name="Wojciech Kustra" userId="afebd3d0-216b-4c4f-8992-1bf1fda6d5e8" providerId="ADAL" clId="{1D307E72-7901-4E61-A01B-3C4232ABCF63}" dt="2026-05-31T16:58:08.767" v="283"/>
        <pc:sldMkLst>
          <pc:docMk/>
          <pc:sldMk cId="0" sldId="390"/>
        </pc:sldMkLst>
        <pc:spChg chg="add mod ord">
          <ac:chgData name="Wojciech Kustra" userId="afebd3d0-216b-4c4f-8992-1bf1fda6d5e8" providerId="ADAL" clId="{1D307E72-7901-4E61-A01B-3C4232ABCF63}" dt="2026-05-31T16:47:08.950" v="0" actId="700"/>
          <ac:spMkLst>
            <pc:docMk/>
            <pc:sldMk cId="0" sldId="390"/>
            <ac:spMk id="2" creationId="{D6DEAD1C-C003-DF37-E82C-3EDFCA1F8A50}"/>
          </ac:spMkLst>
        </pc:spChg>
        <pc:spChg chg="mod ord">
          <ac:chgData name="Wojciech Kustra" userId="afebd3d0-216b-4c4f-8992-1bf1fda6d5e8" providerId="ADAL" clId="{1D307E72-7901-4E61-A01B-3C4232ABCF63}" dt="2026-05-31T16:47:08.950" v="0" actId="700"/>
          <ac:spMkLst>
            <pc:docMk/>
            <pc:sldMk cId="0" sldId="390"/>
            <ac:spMk id="407555" creationId="{92062519-F58A-EE14-7B24-146D140D624F}"/>
          </ac:spMkLst>
        </pc:spChg>
        <pc:picChg chg="mod ord">
          <ac:chgData name="Wojciech Kustra" userId="afebd3d0-216b-4c4f-8992-1bf1fda6d5e8" providerId="ADAL" clId="{1D307E72-7901-4E61-A01B-3C4232ABCF63}" dt="2026-05-31T16:58:08.767" v="283"/>
          <ac:picMkLst>
            <pc:docMk/>
            <pc:sldMk cId="0" sldId="390"/>
            <ac:picMk id="407554" creationId="{E7104B12-DD41-1A6D-F56B-77BC61C552F3}"/>
          </ac:picMkLst>
        </pc:picChg>
      </pc:sldChg>
      <pc:sldChg chg="addSp modSp mod modClrScheme chgLayout">
        <pc:chgData name="Wojciech Kustra" userId="afebd3d0-216b-4c4f-8992-1bf1fda6d5e8" providerId="ADAL" clId="{1D307E72-7901-4E61-A01B-3C4232ABCF63}" dt="2026-05-31T16:58:08.774" v="287"/>
        <pc:sldMkLst>
          <pc:docMk/>
          <pc:sldMk cId="0" sldId="392"/>
        </pc:sldMkLst>
        <pc:spChg chg="add mod ord">
          <ac:chgData name="Wojciech Kustra" userId="afebd3d0-216b-4c4f-8992-1bf1fda6d5e8" providerId="ADAL" clId="{1D307E72-7901-4E61-A01B-3C4232ABCF63}" dt="2026-05-31T16:47:08.950" v="0" actId="700"/>
          <ac:spMkLst>
            <pc:docMk/>
            <pc:sldMk cId="0" sldId="392"/>
            <ac:spMk id="2" creationId="{790BF300-5D22-B910-8C3F-5AC44CD45148}"/>
          </ac:spMkLst>
        </pc:spChg>
        <pc:spChg chg="mod ord">
          <ac:chgData name="Wojciech Kustra" userId="afebd3d0-216b-4c4f-8992-1bf1fda6d5e8" providerId="ADAL" clId="{1D307E72-7901-4E61-A01B-3C4232ABCF63}" dt="2026-05-31T16:47:09.089" v="13" actId="27636"/>
          <ac:spMkLst>
            <pc:docMk/>
            <pc:sldMk cId="0" sldId="392"/>
            <ac:spMk id="409603" creationId="{A0A2D6D7-7B83-7928-3F51-2B2519B22A18}"/>
          </ac:spMkLst>
        </pc:spChg>
        <pc:picChg chg="mod ord">
          <ac:chgData name="Wojciech Kustra" userId="afebd3d0-216b-4c4f-8992-1bf1fda6d5e8" providerId="ADAL" clId="{1D307E72-7901-4E61-A01B-3C4232ABCF63}" dt="2026-05-31T16:58:08.774" v="287"/>
          <ac:picMkLst>
            <pc:docMk/>
            <pc:sldMk cId="0" sldId="392"/>
            <ac:picMk id="409602" creationId="{9516ADB5-CAEB-F313-AD1D-D7B32DE00180}"/>
          </ac:picMkLst>
        </pc:picChg>
      </pc:sldChg>
      <pc:sldChg chg="addSp delSp modSp mod modClrScheme chgLayout">
        <pc:chgData name="Wojciech Kustra" userId="afebd3d0-216b-4c4f-8992-1bf1fda6d5e8" providerId="ADAL" clId="{1D307E72-7901-4E61-A01B-3C4232ABCF63}" dt="2026-06-06T17:11:48.173" v="450" actId="113"/>
        <pc:sldMkLst>
          <pc:docMk/>
          <pc:sldMk cId="0" sldId="393"/>
        </pc:sldMkLst>
        <pc:spChg chg="add del mod ord">
          <ac:chgData name="Wojciech Kustra" userId="afebd3d0-216b-4c4f-8992-1bf1fda6d5e8" providerId="ADAL" clId="{1D307E72-7901-4E61-A01B-3C4232ABCF63}" dt="2026-06-06T17:11:31.586" v="447" actId="478"/>
          <ac:spMkLst>
            <pc:docMk/>
            <pc:sldMk cId="0" sldId="393"/>
            <ac:spMk id="2" creationId="{47DAC8EA-A7B4-B7F1-E39B-0DBB36783E35}"/>
          </ac:spMkLst>
        </pc:spChg>
        <pc:spChg chg="mod ord">
          <ac:chgData name="Wojciech Kustra" userId="afebd3d0-216b-4c4f-8992-1bf1fda6d5e8" providerId="ADAL" clId="{1D307E72-7901-4E61-A01B-3C4232ABCF63}" dt="2026-05-31T16:47:08.950" v="0" actId="700"/>
          <ac:spMkLst>
            <pc:docMk/>
            <pc:sldMk cId="0" sldId="393"/>
            <ac:spMk id="410626" creationId="{BC050CF3-006B-002D-1B55-36A8FBFEF1D1}"/>
          </ac:spMkLst>
        </pc:spChg>
        <pc:spChg chg="mod">
          <ac:chgData name="Wojciech Kustra" userId="afebd3d0-216b-4c4f-8992-1bf1fda6d5e8" providerId="ADAL" clId="{1D307E72-7901-4E61-A01B-3C4232ABCF63}" dt="2026-06-06T17:11:30.384" v="446" actId="1076"/>
          <ac:spMkLst>
            <pc:docMk/>
            <pc:sldMk cId="0" sldId="393"/>
            <ac:spMk id="410627" creationId="{2D3B4FB9-3C33-4B07-243F-8EA59C94375B}"/>
          </ac:spMkLst>
        </pc:spChg>
        <pc:spChg chg="mod">
          <ac:chgData name="Wojciech Kustra" userId="afebd3d0-216b-4c4f-8992-1bf1fda6d5e8" providerId="ADAL" clId="{1D307E72-7901-4E61-A01B-3C4232ABCF63}" dt="2026-06-06T17:11:42.190" v="449" actId="113"/>
          <ac:spMkLst>
            <pc:docMk/>
            <pc:sldMk cId="0" sldId="393"/>
            <ac:spMk id="410628" creationId="{216C907B-32DD-B1EB-1DD8-BB0855F1AC2B}"/>
          </ac:spMkLst>
        </pc:spChg>
        <pc:spChg chg="mod">
          <ac:chgData name="Wojciech Kustra" userId="afebd3d0-216b-4c4f-8992-1bf1fda6d5e8" providerId="ADAL" clId="{1D307E72-7901-4E61-A01B-3C4232ABCF63}" dt="2026-06-06T17:11:42.190" v="449" actId="113"/>
          <ac:spMkLst>
            <pc:docMk/>
            <pc:sldMk cId="0" sldId="393"/>
            <ac:spMk id="410632" creationId="{7683C093-A0DA-4D5C-688D-0FE5AD9477CD}"/>
          </ac:spMkLst>
        </pc:spChg>
        <pc:spChg chg="mod">
          <ac:chgData name="Wojciech Kustra" userId="afebd3d0-216b-4c4f-8992-1bf1fda6d5e8" providerId="ADAL" clId="{1D307E72-7901-4E61-A01B-3C4232ABCF63}" dt="2026-06-06T17:11:42.190" v="449" actId="113"/>
          <ac:spMkLst>
            <pc:docMk/>
            <pc:sldMk cId="0" sldId="393"/>
            <ac:spMk id="410633" creationId="{90A1D2A5-FCAF-4F19-ACBB-FE7BF08ABCED}"/>
          </ac:spMkLst>
        </pc:spChg>
        <pc:spChg chg="mod">
          <ac:chgData name="Wojciech Kustra" userId="afebd3d0-216b-4c4f-8992-1bf1fda6d5e8" providerId="ADAL" clId="{1D307E72-7901-4E61-A01B-3C4232ABCF63}" dt="2026-06-06T17:11:42.190" v="449" actId="113"/>
          <ac:spMkLst>
            <pc:docMk/>
            <pc:sldMk cId="0" sldId="393"/>
            <ac:spMk id="410634" creationId="{3BC3F191-B3EB-A7C3-B9C6-0B5EB05BD9EE}"/>
          </ac:spMkLst>
        </pc:spChg>
        <pc:spChg chg="mod">
          <ac:chgData name="Wojciech Kustra" userId="afebd3d0-216b-4c4f-8992-1bf1fda6d5e8" providerId="ADAL" clId="{1D307E72-7901-4E61-A01B-3C4232ABCF63}" dt="2026-06-06T17:11:42.190" v="449" actId="113"/>
          <ac:spMkLst>
            <pc:docMk/>
            <pc:sldMk cId="0" sldId="393"/>
            <ac:spMk id="410635" creationId="{719EF2C0-A46D-5059-FD04-ED975486743A}"/>
          </ac:spMkLst>
        </pc:spChg>
        <pc:spChg chg="mod">
          <ac:chgData name="Wojciech Kustra" userId="afebd3d0-216b-4c4f-8992-1bf1fda6d5e8" providerId="ADAL" clId="{1D307E72-7901-4E61-A01B-3C4232ABCF63}" dt="2026-06-06T17:11:42.190" v="449" actId="113"/>
          <ac:spMkLst>
            <pc:docMk/>
            <pc:sldMk cId="0" sldId="393"/>
            <ac:spMk id="410638" creationId="{3B70ACCF-1A87-2BF1-E6EC-17C57E72E851}"/>
          </ac:spMkLst>
        </pc:spChg>
        <pc:spChg chg="mod">
          <ac:chgData name="Wojciech Kustra" userId="afebd3d0-216b-4c4f-8992-1bf1fda6d5e8" providerId="ADAL" clId="{1D307E72-7901-4E61-A01B-3C4232ABCF63}" dt="2026-06-06T17:11:42.190" v="449" actId="113"/>
          <ac:spMkLst>
            <pc:docMk/>
            <pc:sldMk cId="0" sldId="393"/>
            <ac:spMk id="410639" creationId="{DE2F4857-1765-5700-1DC9-FAAA292D6DCE}"/>
          </ac:spMkLst>
        </pc:spChg>
        <pc:spChg chg="mod">
          <ac:chgData name="Wojciech Kustra" userId="afebd3d0-216b-4c4f-8992-1bf1fda6d5e8" providerId="ADAL" clId="{1D307E72-7901-4E61-A01B-3C4232ABCF63}" dt="2026-06-06T17:11:42.190" v="449" actId="113"/>
          <ac:spMkLst>
            <pc:docMk/>
            <pc:sldMk cId="0" sldId="393"/>
            <ac:spMk id="410643" creationId="{1B63C363-E5AA-9CCF-AF12-A68C15E6C8AA}"/>
          </ac:spMkLst>
        </pc:spChg>
        <pc:spChg chg="mod">
          <ac:chgData name="Wojciech Kustra" userId="afebd3d0-216b-4c4f-8992-1bf1fda6d5e8" providerId="ADAL" clId="{1D307E72-7901-4E61-A01B-3C4232ABCF63}" dt="2026-06-06T17:11:48.173" v="450" actId="113"/>
          <ac:spMkLst>
            <pc:docMk/>
            <pc:sldMk cId="0" sldId="393"/>
            <ac:spMk id="410646" creationId="{77287A5A-7D71-4693-9A15-0D898993A957}"/>
          </ac:spMkLst>
        </pc:spChg>
        <pc:spChg chg="mod">
          <ac:chgData name="Wojciech Kustra" userId="afebd3d0-216b-4c4f-8992-1bf1fda6d5e8" providerId="ADAL" clId="{1D307E72-7901-4E61-A01B-3C4232ABCF63}" dt="2026-06-06T17:11:42.190" v="449" actId="113"/>
          <ac:spMkLst>
            <pc:docMk/>
            <pc:sldMk cId="0" sldId="393"/>
            <ac:spMk id="410647" creationId="{053AD78C-EE31-7A4B-2EAF-3E31344F4BB7}"/>
          </ac:spMkLst>
        </pc:spChg>
        <pc:spChg chg="mod">
          <ac:chgData name="Wojciech Kustra" userId="afebd3d0-216b-4c4f-8992-1bf1fda6d5e8" providerId="ADAL" clId="{1D307E72-7901-4E61-A01B-3C4232ABCF63}" dt="2026-06-06T17:11:42.190" v="449" actId="113"/>
          <ac:spMkLst>
            <pc:docMk/>
            <pc:sldMk cId="0" sldId="393"/>
            <ac:spMk id="410653" creationId="{A886C219-4AFD-470B-470B-D6C428ED57DB}"/>
          </ac:spMkLst>
        </pc:spChg>
      </pc:sldChg>
      <pc:sldChg chg="modSp mod chgLayout">
        <pc:chgData name="Wojciech Kustra" userId="afebd3d0-216b-4c4f-8992-1bf1fda6d5e8" providerId="ADAL" clId="{1D307E72-7901-4E61-A01B-3C4232ABCF63}" dt="2026-05-31T16:51:01.710" v="129" actId="20577"/>
        <pc:sldMkLst>
          <pc:docMk/>
          <pc:sldMk cId="0" sldId="394"/>
        </pc:sldMkLst>
        <pc:spChg chg="mod ord">
          <ac:chgData name="Wojciech Kustra" userId="afebd3d0-216b-4c4f-8992-1bf1fda6d5e8" providerId="ADAL" clId="{1D307E72-7901-4E61-A01B-3C4232ABCF63}" dt="2026-05-31T16:47:08.950" v="0" actId="700"/>
          <ac:spMkLst>
            <pc:docMk/>
            <pc:sldMk cId="0" sldId="394"/>
            <ac:spMk id="411650" creationId="{318BF7D3-9876-501C-13B4-D3FC8087DBE0}"/>
          </ac:spMkLst>
        </pc:spChg>
        <pc:spChg chg="mod ord">
          <ac:chgData name="Wojciech Kustra" userId="afebd3d0-216b-4c4f-8992-1bf1fda6d5e8" providerId="ADAL" clId="{1D307E72-7901-4E61-A01B-3C4232ABCF63}" dt="2026-05-31T16:51:01.710" v="129" actId="20577"/>
          <ac:spMkLst>
            <pc:docMk/>
            <pc:sldMk cId="0" sldId="394"/>
            <ac:spMk id="411651" creationId="{FF58ED71-62CE-E474-6848-4D96F1F7546A}"/>
          </ac:spMkLst>
        </pc:spChg>
      </pc:sldChg>
      <pc:sldChg chg="modSp mod chgLayout">
        <pc:chgData name="Wojciech Kustra" userId="afebd3d0-216b-4c4f-8992-1bf1fda6d5e8" providerId="ADAL" clId="{1D307E72-7901-4E61-A01B-3C4232ABCF63}" dt="2026-05-31T16:47:08.950" v="0" actId="700"/>
        <pc:sldMkLst>
          <pc:docMk/>
          <pc:sldMk cId="0" sldId="395"/>
        </pc:sldMkLst>
        <pc:spChg chg="mod ord">
          <ac:chgData name="Wojciech Kustra" userId="afebd3d0-216b-4c4f-8992-1bf1fda6d5e8" providerId="ADAL" clId="{1D307E72-7901-4E61-A01B-3C4232ABCF63}" dt="2026-05-31T16:47:08.950" v="0" actId="700"/>
          <ac:spMkLst>
            <pc:docMk/>
            <pc:sldMk cId="0" sldId="395"/>
            <ac:spMk id="413698" creationId="{2869C454-33EE-6187-A287-2FD6E1EE19E8}"/>
          </ac:spMkLst>
        </pc:spChg>
        <pc:spChg chg="mod ord">
          <ac:chgData name="Wojciech Kustra" userId="afebd3d0-216b-4c4f-8992-1bf1fda6d5e8" providerId="ADAL" clId="{1D307E72-7901-4E61-A01B-3C4232ABCF63}" dt="2026-05-31T16:47:08.950" v="0" actId="700"/>
          <ac:spMkLst>
            <pc:docMk/>
            <pc:sldMk cId="0" sldId="395"/>
            <ac:spMk id="413699" creationId="{A6210FD9-074F-576C-5944-1A470E0D8A7C}"/>
          </ac:spMkLst>
        </pc:spChg>
      </pc:sldChg>
      <pc:sldChg chg="modSp mod chgLayout">
        <pc:chgData name="Wojciech Kustra" userId="afebd3d0-216b-4c4f-8992-1bf1fda6d5e8" providerId="ADAL" clId="{1D307E72-7901-4E61-A01B-3C4232ABCF63}" dt="2026-05-31T16:47:09.095" v="14" actId="27636"/>
        <pc:sldMkLst>
          <pc:docMk/>
          <pc:sldMk cId="0" sldId="396"/>
        </pc:sldMkLst>
        <pc:spChg chg="mod ord">
          <ac:chgData name="Wojciech Kustra" userId="afebd3d0-216b-4c4f-8992-1bf1fda6d5e8" providerId="ADAL" clId="{1D307E72-7901-4E61-A01B-3C4232ABCF63}" dt="2026-05-31T16:47:08.950" v="0" actId="700"/>
          <ac:spMkLst>
            <pc:docMk/>
            <pc:sldMk cId="0" sldId="396"/>
            <ac:spMk id="415746" creationId="{A5A2567C-27F9-13C1-D639-83D31654FF4A}"/>
          </ac:spMkLst>
        </pc:spChg>
        <pc:spChg chg="mod ord">
          <ac:chgData name="Wojciech Kustra" userId="afebd3d0-216b-4c4f-8992-1bf1fda6d5e8" providerId="ADAL" clId="{1D307E72-7901-4E61-A01B-3C4232ABCF63}" dt="2026-05-31T16:47:09.095" v="14" actId="27636"/>
          <ac:spMkLst>
            <pc:docMk/>
            <pc:sldMk cId="0" sldId="396"/>
            <ac:spMk id="415747" creationId="{F36C9C3B-F0EE-9E6E-3A08-321775EA199F}"/>
          </ac:spMkLst>
        </pc:spChg>
      </pc:sldChg>
      <pc:sldChg chg="addSp modSp mod chgLayout">
        <pc:chgData name="Wojciech Kustra" userId="afebd3d0-216b-4c4f-8992-1bf1fda6d5e8" providerId="ADAL" clId="{1D307E72-7901-4E61-A01B-3C4232ABCF63}" dt="2026-05-31T16:58:08.755" v="275"/>
        <pc:sldMkLst>
          <pc:docMk/>
          <pc:sldMk cId="0" sldId="398"/>
        </pc:sldMkLst>
        <pc:spChg chg="add mod ord">
          <ac:chgData name="Wojciech Kustra" userId="afebd3d0-216b-4c4f-8992-1bf1fda6d5e8" providerId="ADAL" clId="{1D307E72-7901-4E61-A01B-3C4232ABCF63}" dt="2026-05-31T16:47:08.950" v="0" actId="700"/>
          <ac:spMkLst>
            <pc:docMk/>
            <pc:sldMk cId="0" sldId="398"/>
            <ac:spMk id="2" creationId="{BA1477DE-E571-B197-0535-A1EC169E5041}"/>
          </ac:spMkLst>
        </pc:spChg>
        <pc:spChg chg="mod ord">
          <ac:chgData name="Wojciech Kustra" userId="afebd3d0-216b-4c4f-8992-1bf1fda6d5e8" providerId="ADAL" clId="{1D307E72-7901-4E61-A01B-3C4232ABCF63}" dt="2026-05-31T16:47:08.950" v="0" actId="700"/>
          <ac:spMkLst>
            <pc:docMk/>
            <pc:sldMk cId="0" sldId="398"/>
            <ac:spMk id="418819" creationId="{A4F807BB-5659-D4D4-6E2A-1DD256D9F2F8}"/>
          </ac:spMkLst>
        </pc:spChg>
        <pc:picChg chg="mod ord">
          <ac:chgData name="Wojciech Kustra" userId="afebd3d0-216b-4c4f-8992-1bf1fda6d5e8" providerId="ADAL" clId="{1D307E72-7901-4E61-A01B-3C4232ABCF63}" dt="2026-05-31T16:58:08.755" v="275"/>
          <ac:picMkLst>
            <pc:docMk/>
            <pc:sldMk cId="0" sldId="398"/>
            <ac:picMk id="418818" creationId="{D43E37F2-41BA-03B1-2223-A51615413C74}"/>
          </ac:picMkLst>
        </pc:picChg>
      </pc:sldChg>
      <pc:sldChg chg="addSp modSp mod chgLayout">
        <pc:chgData name="Wojciech Kustra" userId="afebd3d0-216b-4c4f-8992-1bf1fda6d5e8" providerId="ADAL" clId="{1D307E72-7901-4E61-A01B-3C4232ABCF63}" dt="2026-05-31T16:58:08.746" v="271"/>
        <pc:sldMkLst>
          <pc:docMk/>
          <pc:sldMk cId="0" sldId="399"/>
        </pc:sldMkLst>
        <pc:spChg chg="add mod ord">
          <ac:chgData name="Wojciech Kustra" userId="afebd3d0-216b-4c4f-8992-1bf1fda6d5e8" providerId="ADAL" clId="{1D307E72-7901-4E61-A01B-3C4232ABCF63}" dt="2026-05-31T16:47:08.950" v="0" actId="700"/>
          <ac:spMkLst>
            <pc:docMk/>
            <pc:sldMk cId="0" sldId="399"/>
            <ac:spMk id="2" creationId="{78BC5243-8D84-678A-5675-EF7391354C36}"/>
          </ac:spMkLst>
        </pc:spChg>
        <pc:spChg chg="mod ord">
          <ac:chgData name="Wojciech Kustra" userId="afebd3d0-216b-4c4f-8992-1bf1fda6d5e8" providerId="ADAL" clId="{1D307E72-7901-4E61-A01B-3C4232ABCF63}" dt="2026-05-31T16:47:08.950" v="0" actId="700"/>
          <ac:spMkLst>
            <pc:docMk/>
            <pc:sldMk cId="0" sldId="399"/>
            <ac:spMk id="419843" creationId="{125FE4C5-18E1-514A-5157-181B9CD153C6}"/>
          </ac:spMkLst>
        </pc:spChg>
        <pc:picChg chg="mod ord">
          <ac:chgData name="Wojciech Kustra" userId="afebd3d0-216b-4c4f-8992-1bf1fda6d5e8" providerId="ADAL" clId="{1D307E72-7901-4E61-A01B-3C4232ABCF63}" dt="2026-05-31T16:58:08.746" v="271"/>
          <ac:picMkLst>
            <pc:docMk/>
            <pc:sldMk cId="0" sldId="399"/>
            <ac:picMk id="419842" creationId="{90879976-2526-B942-A944-F8F005470EC6}"/>
          </ac:picMkLst>
        </pc:picChg>
      </pc:sldChg>
      <pc:sldChg chg="addSp modSp mod modClrScheme chgLayout">
        <pc:chgData name="Wojciech Kustra" userId="afebd3d0-216b-4c4f-8992-1bf1fda6d5e8" providerId="ADAL" clId="{1D307E72-7901-4E61-A01B-3C4232ABCF63}" dt="2026-05-31T16:58:08.741" v="267"/>
        <pc:sldMkLst>
          <pc:docMk/>
          <pc:sldMk cId="0" sldId="400"/>
        </pc:sldMkLst>
        <pc:spChg chg="add mod ord">
          <ac:chgData name="Wojciech Kustra" userId="afebd3d0-216b-4c4f-8992-1bf1fda6d5e8" providerId="ADAL" clId="{1D307E72-7901-4E61-A01B-3C4232ABCF63}" dt="2026-05-31T16:47:08.950" v="0" actId="700"/>
          <ac:spMkLst>
            <pc:docMk/>
            <pc:sldMk cId="0" sldId="400"/>
            <ac:spMk id="2" creationId="{187014CE-1520-6218-DEA7-DFECF7880A35}"/>
          </ac:spMkLst>
        </pc:spChg>
        <pc:spChg chg="mod ord">
          <ac:chgData name="Wojciech Kustra" userId="afebd3d0-216b-4c4f-8992-1bf1fda6d5e8" providerId="ADAL" clId="{1D307E72-7901-4E61-A01B-3C4232ABCF63}" dt="2026-05-31T16:47:08.950" v="0" actId="700"/>
          <ac:spMkLst>
            <pc:docMk/>
            <pc:sldMk cId="0" sldId="400"/>
            <ac:spMk id="420866" creationId="{3BC48996-2EC1-B040-B5AB-6F442E67C61C}"/>
          </ac:spMkLst>
        </pc:spChg>
        <pc:picChg chg="mod ord">
          <ac:chgData name="Wojciech Kustra" userId="afebd3d0-216b-4c4f-8992-1bf1fda6d5e8" providerId="ADAL" clId="{1D307E72-7901-4E61-A01B-3C4232ABCF63}" dt="2026-05-31T16:58:08.741" v="267"/>
          <ac:picMkLst>
            <pc:docMk/>
            <pc:sldMk cId="0" sldId="400"/>
            <ac:picMk id="420867" creationId="{D0AB4305-96DC-1B9D-62A7-1B6C182BB5E7}"/>
          </ac:picMkLst>
        </pc:picChg>
      </pc:sldChg>
      <pc:sldChg chg="addSp modSp mod chgLayout">
        <pc:chgData name="Wojciech Kustra" userId="afebd3d0-216b-4c4f-8992-1bf1fda6d5e8" providerId="ADAL" clId="{1D307E72-7901-4E61-A01B-3C4232ABCF63}" dt="2026-05-31T16:58:08.733" v="263"/>
        <pc:sldMkLst>
          <pc:docMk/>
          <pc:sldMk cId="0" sldId="401"/>
        </pc:sldMkLst>
        <pc:spChg chg="add mod ord">
          <ac:chgData name="Wojciech Kustra" userId="afebd3d0-216b-4c4f-8992-1bf1fda6d5e8" providerId="ADAL" clId="{1D307E72-7901-4E61-A01B-3C4232ABCF63}" dt="2026-05-31T16:47:08.950" v="0" actId="700"/>
          <ac:spMkLst>
            <pc:docMk/>
            <pc:sldMk cId="0" sldId="401"/>
            <ac:spMk id="2" creationId="{CEFE4BAB-E599-C271-F89C-CD9165F6B8CA}"/>
          </ac:spMkLst>
        </pc:spChg>
        <pc:spChg chg="mod ord">
          <ac:chgData name="Wojciech Kustra" userId="afebd3d0-216b-4c4f-8992-1bf1fda6d5e8" providerId="ADAL" clId="{1D307E72-7901-4E61-A01B-3C4232ABCF63}" dt="2026-05-31T16:47:08.950" v="0" actId="700"/>
          <ac:spMkLst>
            <pc:docMk/>
            <pc:sldMk cId="0" sldId="401"/>
            <ac:spMk id="421891" creationId="{301B4043-2E5A-B85D-65CA-FB38FB6A4DB2}"/>
          </ac:spMkLst>
        </pc:spChg>
        <pc:picChg chg="mod ord">
          <ac:chgData name="Wojciech Kustra" userId="afebd3d0-216b-4c4f-8992-1bf1fda6d5e8" providerId="ADAL" clId="{1D307E72-7901-4E61-A01B-3C4232ABCF63}" dt="2026-05-31T16:58:08.733" v="263"/>
          <ac:picMkLst>
            <pc:docMk/>
            <pc:sldMk cId="0" sldId="401"/>
            <ac:picMk id="421890" creationId="{B0FFB054-132A-0BE1-A38A-3530C573C16D}"/>
          </ac:picMkLst>
        </pc:picChg>
      </pc:sldChg>
      <pc:sldChg chg="modSp mod chgLayout">
        <pc:chgData name="Wojciech Kustra" userId="afebd3d0-216b-4c4f-8992-1bf1fda6d5e8" providerId="ADAL" clId="{1D307E72-7901-4E61-A01B-3C4232ABCF63}" dt="2026-06-06T17:05:17.397" v="291" actId="6549"/>
        <pc:sldMkLst>
          <pc:docMk/>
          <pc:sldMk cId="0" sldId="402"/>
        </pc:sldMkLst>
        <pc:spChg chg="mod ord">
          <ac:chgData name="Wojciech Kustra" userId="afebd3d0-216b-4c4f-8992-1bf1fda6d5e8" providerId="ADAL" clId="{1D307E72-7901-4E61-A01B-3C4232ABCF63}" dt="2026-05-31T16:47:08.950" v="0" actId="700"/>
          <ac:spMkLst>
            <pc:docMk/>
            <pc:sldMk cId="0" sldId="402"/>
            <ac:spMk id="422914" creationId="{FAFCEA80-5FD5-D588-D076-66DFB5233178}"/>
          </ac:spMkLst>
        </pc:spChg>
        <pc:spChg chg="mod ord">
          <ac:chgData name="Wojciech Kustra" userId="afebd3d0-216b-4c4f-8992-1bf1fda6d5e8" providerId="ADAL" clId="{1D307E72-7901-4E61-A01B-3C4232ABCF63}" dt="2026-06-06T17:05:17.397" v="291" actId="6549"/>
          <ac:spMkLst>
            <pc:docMk/>
            <pc:sldMk cId="0" sldId="402"/>
            <ac:spMk id="422915" creationId="{7C42233F-23EF-3222-5031-0A9EFF47682F}"/>
          </ac:spMkLst>
        </pc:spChg>
      </pc:sldChg>
      <pc:sldChg chg="addSp modSp mod chgLayout">
        <pc:chgData name="Wojciech Kustra" userId="afebd3d0-216b-4c4f-8992-1bf1fda6d5e8" providerId="ADAL" clId="{1D307E72-7901-4E61-A01B-3C4232ABCF63}" dt="2026-05-31T16:58:08.727" v="259"/>
        <pc:sldMkLst>
          <pc:docMk/>
          <pc:sldMk cId="0" sldId="403"/>
        </pc:sldMkLst>
        <pc:spChg chg="add mod ord">
          <ac:chgData name="Wojciech Kustra" userId="afebd3d0-216b-4c4f-8992-1bf1fda6d5e8" providerId="ADAL" clId="{1D307E72-7901-4E61-A01B-3C4232ABCF63}" dt="2026-05-31T16:47:08.950" v="0" actId="700"/>
          <ac:spMkLst>
            <pc:docMk/>
            <pc:sldMk cId="0" sldId="403"/>
            <ac:spMk id="2" creationId="{72E04E01-6185-72DE-A494-8E33693D004D}"/>
          </ac:spMkLst>
        </pc:spChg>
        <pc:spChg chg="mod ord">
          <ac:chgData name="Wojciech Kustra" userId="afebd3d0-216b-4c4f-8992-1bf1fda6d5e8" providerId="ADAL" clId="{1D307E72-7901-4E61-A01B-3C4232ABCF63}" dt="2026-05-31T16:47:08.950" v="0" actId="700"/>
          <ac:spMkLst>
            <pc:docMk/>
            <pc:sldMk cId="0" sldId="403"/>
            <ac:spMk id="423939" creationId="{53878CC0-A9D6-487B-5780-44D88DCED885}"/>
          </ac:spMkLst>
        </pc:spChg>
        <pc:picChg chg="mod ord">
          <ac:chgData name="Wojciech Kustra" userId="afebd3d0-216b-4c4f-8992-1bf1fda6d5e8" providerId="ADAL" clId="{1D307E72-7901-4E61-A01B-3C4232ABCF63}" dt="2026-05-31T16:58:08.727" v="259"/>
          <ac:picMkLst>
            <pc:docMk/>
            <pc:sldMk cId="0" sldId="403"/>
            <ac:picMk id="423938" creationId="{C0611CED-7BF0-E7F2-C7E2-71C6D14374C0}"/>
          </ac:picMkLst>
        </pc:picChg>
      </pc:sldChg>
      <pc:sldChg chg="addSp modSp mod chgLayout">
        <pc:chgData name="Wojciech Kustra" userId="afebd3d0-216b-4c4f-8992-1bf1fda6d5e8" providerId="ADAL" clId="{1D307E72-7901-4E61-A01B-3C4232ABCF63}" dt="2026-05-31T16:58:08.721" v="255"/>
        <pc:sldMkLst>
          <pc:docMk/>
          <pc:sldMk cId="0" sldId="404"/>
        </pc:sldMkLst>
        <pc:spChg chg="add mod ord">
          <ac:chgData name="Wojciech Kustra" userId="afebd3d0-216b-4c4f-8992-1bf1fda6d5e8" providerId="ADAL" clId="{1D307E72-7901-4E61-A01B-3C4232ABCF63}" dt="2026-05-31T16:47:08.950" v="0" actId="700"/>
          <ac:spMkLst>
            <pc:docMk/>
            <pc:sldMk cId="0" sldId="404"/>
            <ac:spMk id="2" creationId="{C09C8E43-E527-E9EB-7044-0A2008A6A997}"/>
          </ac:spMkLst>
        </pc:spChg>
        <pc:spChg chg="mod ord">
          <ac:chgData name="Wojciech Kustra" userId="afebd3d0-216b-4c4f-8992-1bf1fda6d5e8" providerId="ADAL" clId="{1D307E72-7901-4E61-A01B-3C4232ABCF63}" dt="2026-05-31T16:47:08.950" v="0" actId="700"/>
          <ac:spMkLst>
            <pc:docMk/>
            <pc:sldMk cId="0" sldId="404"/>
            <ac:spMk id="424963" creationId="{5D4B54D2-2A4C-2D60-7ECC-648129743F03}"/>
          </ac:spMkLst>
        </pc:spChg>
        <pc:picChg chg="mod ord">
          <ac:chgData name="Wojciech Kustra" userId="afebd3d0-216b-4c4f-8992-1bf1fda6d5e8" providerId="ADAL" clId="{1D307E72-7901-4E61-A01B-3C4232ABCF63}" dt="2026-05-31T16:58:08.721" v="255"/>
          <ac:picMkLst>
            <pc:docMk/>
            <pc:sldMk cId="0" sldId="404"/>
            <ac:picMk id="424962" creationId="{8095829C-878A-A312-875B-18CA67A76538}"/>
          </ac:picMkLst>
        </pc:picChg>
      </pc:sldChg>
      <pc:sldChg chg="modSp mod chgLayout">
        <pc:chgData name="Wojciech Kustra" userId="afebd3d0-216b-4c4f-8992-1bf1fda6d5e8" providerId="ADAL" clId="{1D307E72-7901-4E61-A01B-3C4232ABCF63}" dt="2026-05-31T16:51:53.535" v="155" actId="11"/>
        <pc:sldMkLst>
          <pc:docMk/>
          <pc:sldMk cId="0" sldId="405"/>
        </pc:sldMkLst>
        <pc:spChg chg="mod ord">
          <ac:chgData name="Wojciech Kustra" userId="afebd3d0-216b-4c4f-8992-1bf1fda6d5e8" providerId="ADAL" clId="{1D307E72-7901-4E61-A01B-3C4232ABCF63}" dt="2026-05-31T16:47:08.950" v="0" actId="700"/>
          <ac:spMkLst>
            <pc:docMk/>
            <pc:sldMk cId="0" sldId="405"/>
            <ac:spMk id="425986" creationId="{A3822211-8309-3946-D645-04A0C8F48BE8}"/>
          </ac:spMkLst>
        </pc:spChg>
        <pc:spChg chg="mod ord">
          <ac:chgData name="Wojciech Kustra" userId="afebd3d0-216b-4c4f-8992-1bf1fda6d5e8" providerId="ADAL" clId="{1D307E72-7901-4E61-A01B-3C4232ABCF63}" dt="2026-05-31T16:51:53.535" v="155" actId="11"/>
          <ac:spMkLst>
            <pc:docMk/>
            <pc:sldMk cId="0" sldId="405"/>
            <ac:spMk id="425987" creationId="{3FC3D085-1A8B-F914-D977-CE0448C59626}"/>
          </ac:spMkLst>
        </pc:spChg>
      </pc:sldChg>
      <pc:sldChg chg="addSp modSp mod modClrScheme chgLayout">
        <pc:chgData name="Wojciech Kustra" userId="afebd3d0-216b-4c4f-8992-1bf1fda6d5e8" providerId="ADAL" clId="{1D307E72-7901-4E61-A01B-3C4232ABCF63}" dt="2026-05-31T16:58:08.713" v="251"/>
        <pc:sldMkLst>
          <pc:docMk/>
          <pc:sldMk cId="0" sldId="407"/>
        </pc:sldMkLst>
        <pc:spChg chg="add mod ord">
          <ac:chgData name="Wojciech Kustra" userId="afebd3d0-216b-4c4f-8992-1bf1fda6d5e8" providerId="ADAL" clId="{1D307E72-7901-4E61-A01B-3C4232ABCF63}" dt="2026-05-31T16:47:08.950" v="0" actId="700"/>
          <ac:spMkLst>
            <pc:docMk/>
            <pc:sldMk cId="0" sldId="407"/>
            <ac:spMk id="2" creationId="{BBF407B4-1C7D-ADE5-D8A6-EAFE1051CDD3}"/>
          </ac:spMkLst>
        </pc:spChg>
        <pc:spChg chg="mod ord">
          <ac:chgData name="Wojciech Kustra" userId="afebd3d0-216b-4c4f-8992-1bf1fda6d5e8" providerId="ADAL" clId="{1D307E72-7901-4E61-A01B-3C4232ABCF63}" dt="2026-05-31T16:47:08.950" v="0" actId="700"/>
          <ac:spMkLst>
            <pc:docMk/>
            <pc:sldMk cId="0" sldId="407"/>
            <ac:spMk id="429059" creationId="{A68C200E-D6D7-B055-991A-22F471824E35}"/>
          </ac:spMkLst>
        </pc:spChg>
        <pc:picChg chg="mod ord">
          <ac:chgData name="Wojciech Kustra" userId="afebd3d0-216b-4c4f-8992-1bf1fda6d5e8" providerId="ADAL" clId="{1D307E72-7901-4E61-A01B-3C4232ABCF63}" dt="2026-05-31T16:58:08.713" v="251"/>
          <ac:picMkLst>
            <pc:docMk/>
            <pc:sldMk cId="0" sldId="407"/>
            <ac:picMk id="429058" creationId="{C19B581A-C6B0-03ED-D1C0-BC30032FF32C}"/>
          </ac:picMkLst>
        </pc:picChg>
      </pc:sldChg>
      <pc:sldChg chg="modSp mod chgLayout">
        <pc:chgData name="Wojciech Kustra" userId="afebd3d0-216b-4c4f-8992-1bf1fda6d5e8" providerId="ADAL" clId="{1D307E72-7901-4E61-A01B-3C4232ABCF63}" dt="2026-06-06T17:10:40.359" v="435" actId="20577"/>
        <pc:sldMkLst>
          <pc:docMk/>
          <pc:sldMk cId="0" sldId="410"/>
        </pc:sldMkLst>
        <pc:spChg chg="mod ord">
          <ac:chgData name="Wojciech Kustra" userId="afebd3d0-216b-4c4f-8992-1bf1fda6d5e8" providerId="ADAL" clId="{1D307E72-7901-4E61-A01B-3C4232ABCF63}" dt="2026-05-31T16:47:08.950" v="0" actId="700"/>
          <ac:spMkLst>
            <pc:docMk/>
            <pc:sldMk cId="0" sldId="410"/>
            <ac:spMk id="433154" creationId="{D8776BB6-D5BE-8438-8BA3-667AACB5A2BF}"/>
          </ac:spMkLst>
        </pc:spChg>
        <pc:spChg chg="mod ord">
          <ac:chgData name="Wojciech Kustra" userId="afebd3d0-216b-4c4f-8992-1bf1fda6d5e8" providerId="ADAL" clId="{1D307E72-7901-4E61-A01B-3C4232ABCF63}" dt="2026-06-06T17:10:40.359" v="435" actId="20577"/>
          <ac:spMkLst>
            <pc:docMk/>
            <pc:sldMk cId="0" sldId="410"/>
            <ac:spMk id="433155" creationId="{DE279E04-C582-4F84-8DE1-F0FF67EC320E}"/>
          </ac:spMkLst>
        </pc:spChg>
      </pc:sldChg>
      <pc:sldChg chg="modSp mod chgLayout">
        <pc:chgData name="Wojciech Kustra" userId="afebd3d0-216b-4c4f-8992-1bf1fda6d5e8" providerId="ADAL" clId="{1D307E72-7901-4E61-A01B-3C4232ABCF63}" dt="2026-05-31T16:47:08.950" v="0" actId="700"/>
        <pc:sldMkLst>
          <pc:docMk/>
          <pc:sldMk cId="0" sldId="469"/>
        </pc:sldMkLst>
        <pc:spChg chg="mod ord">
          <ac:chgData name="Wojciech Kustra" userId="afebd3d0-216b-4c4f-8992-1bf1fda6d5e8" providerId="ADAL" clId="{1D307E72-7901-4E61-A01B-3C4232ABCF63}" dt="2026-05-31T16:47:08.950" v="0" actId="700"/>
          <ac:spMkLst>
            <pc:docMk/>
            <pc:sldMk cId="0" sldId="469"/>
            <ac:spMk id="347138" creationId="{CC1C4E71-4AF9-0F74-8DD6-99F73E863056}"/>
          </ac:spMkLst>
        </pc:spChg>
        <pc:spChg chg="mod ord">
          <ac:chgData name="Wojciech Kustra" userId="afebd3d0-216b-4c4f-8992-1bf1fda6d5e8" providerId="ADAL" clId="{1D307E72-7901-4E61-A01B-3C4232ABCF63}" dt="2026-05-31T16:47:08.950" v="0" actId="700"/>
          <ac:spMkLst>
            <pc:docMk/>
            <pc:sldMk cId="0" sldId="469"/>
            <ac:spMk id="347139" creationId="{BC61CF92-BB4C-E132-26B2-36EE6EB1F9D5}"/>
          </ac:spMkLst>
        </pc:spChg>
      </pc:sldChg>
      <pc:sldChg chg="modSp mod chgLayout">
        <pc:chgData name="Wojciech Kustra" userId="afebd3d0-216b-4c4f-8992-1bf1fda6d5e8" providerId="ADAL" clId="{1D307E72-7901-4E61-A01B-3C4232ABCF63}" dt="2026-05-31T16:47:08.950" v="0" actId="700"/>
        <pc:sldMkLst>
          <pc:docMk/>
          <pc:sldMk cId="0" sldId="470"/>
        </pc:sldMkLst>
        <pc:spChg chg="mod ord">
          <ac:chgData name="Wojciech Kustra" userId="afebd3d0-216b-4c4f-8992-1bf1fda6d5e8" providerId="ADAL" clId="{1D307E72-7901-4E61-A01B-3C4232ABCF63}" dt="2026-05-31T16:47:08.950" v="0" actId="700"/>
          <ac:spMkLst>
            <pc:docMk/>
            <pc:sldMk cId="0" sldId="470"/>
            <ac:spMk id="349186" creationId="{3ADF0C99-3AA4-C0C0-2B03-9BFC8BFC938A}"/>
          </ac:spMkLst>
        </pc:spChg>
        <pc:spChg chg="mod ord">
          <ac:chgData name="Wojciech Kustra" userId="afebd3d0-216b-4c4f-8992-1bf1fda6d5e8" providerId="ADAL" clId="{1D307E72-7901-4E61-A01B-3C4232ABCF63}" dt="2026-05-31T16:47:08.950" v="0" actId="700"/>
          <ac:spMkLst>
            <pc:docMk/>
            <pc:sldMk cId="0" sldId="470"/>
            <ac:spMk id="349187" creationId="{E7A3B819-554C-BE0E-F3FC-7D4ED6A10706}"/>
          </ac:spMkLst>
        </pc:spChg>
      </pc:sldChg>
      <pc:sldChg chg="modSp new mod ord">
        <pc:chgData name="Wojciech Kustra" userId="afebd3d0-216b-4c4f-8992-1bf1fda6d5e8" providerId="ADAL" clId="{1D307E72-7901-4E61-A01B-3C4232ABCF63}" dt="2026-05-31T16:51:34.163" v="149"/>
        <pc:sldMkLst>
          <pc:docMk/>
          <pc:sldMk cId="2492194449" sldId="472"/>
        </pc:sldMkLst>
        <pc:spChg chg="mod">
          <ac:chgData name="Wojciech Kustra" userId="afebd3d0-216b-4c4f-8992-1bf1fda6d5e8" providerId="ADAL" clId="{1D307E72-7901-4E61-A01B-3C4232ABCF63}" dt="2026-05-31T16:51:34.163" v="149"/>
          <ac:spMkLst>
            <pc:docMk/>
            <pc:sldMk cId="2492194449" sldId="472"/>
            <ac:spMk id="2" creationId="{EA7EE292-7C23-4603-6872-E794593FA2A9}"/>
          </ac:spMkLst>
        </pc:spChg>
        <pc:spChg chg="mod">
          <ac:chgData name="Wojciech Kustra" userId="afebd3d0-216b-4c4f-8992-1bf1fda6d5e8" providerId="ADAL" clId="{1D307E72-7901-4E61-A01B-3C4232ABCF63}" dt="2026-05-31T16:51:27.135" v="145" actId="20577"/>
          <ac:spMkLst>
            <pc:docMk/>
            <pc:sldMk cId="2492194449" sldId="472"/>
            <ac:spMk id="3" creationId="{EFE3FE20-3134-FCE1-E42E-3CF2E28D5236}"/>
          </ac:spMkLst>
        </pc:spChg>
      </pc:sldChg>
      <pc:sldChg chg="modSp new mod">
        <pc:chgData name="Wojciech Kustra" userId="afebd3d0-216b-4c4f-8992-1bf1fda6d5e8" providerId="ADAL" clId="{1D307E72-7901-4E61-A01B-3C4232ABCF63}" dt="2026-05-31T16:52:39.668" v="165" actId="15"/>
        <pc:sldMkLst>
          <pc:docMk/>
          <pc:sldMk cId="2754776569" sldId="473"/>
        </pc:sldMkLst>
        <pc:spChg chg="mod">
          <ac:chgData name="Wojciech Kustra" userId="afebd3d0-216b-4c4f-8992-1bf1fda6d5e8" providerId="ADAL" clId="{1D307E72-7901-4E61-A01B-3C4232ABCF63}" dt="2026-05-31T16:52:27.837" v="159"/>
          <ac:spMkLst>
            <pc:docMk/>
            <pc:sldMk cId="2754776569" sldId="473"/>
            <ac:spMk id="2" creationId="{F7BD6290-11EB-63B1-B8C5-07BC52CBAF5D}"/>
          </ac:spMkLst>
        </pc:spChg>
        <pc:spChg chg="mod">
          <ac:chgData name="Wojciech Kustra" userId="afebd3d0-216b-4c4f-8992-1bf1fda6d5e8" providerId="ADAL" clId="{1D307E72-7901-4E61-A01B-3C4232ABCF63}" dt="2026-05-31T16:52:39.668" v="165" actId="15"/>
          <ac:spMkLst>
            <pc:docMk/>
            <pc:sldMk cId="2754776569" sldId="473"/>
            <ac:spMk id="3" creationId="{699C1A53-C501-33CF-B0DA-B7505A87B6F0}"/>
          </ac:spMkLst>
        </pc:spChg>
      </pc:sldChg>
      <pc:sldMasterChg chg="modSldLayout">
        <pc:chgData name="Wojciech Kustra" userId="afebd3d0-216b-4c4f-8992-1bf1fda6d5e8" providerId="ADAL" clId="{1D307E72-7901-4E61-A01B-3C4232ABCF63}" dt="2026-06-06T17:43:07.065" v="451"/>
        <pc:sldMasterMkLst>
          <pc:docMk/>
          <pc:sldMasterMk cId="0" sldId="2147483648"/>
        </pc:sldMasterMkLst>
        <pc:sldLayoutChg chg="modSp">
          <pc:chgData name="Wojciech Kustra" userId="afebd3d0-216b-4c4f-8992-1bf1fda6d5e8" providerId="ADAL" clId="{1D307E72-7901-4E61-A01B-3C4232ABCF63}" dt="2026-06-06T17:43:07.065" v="451"/>
          <pc:sldLayoutMkLst>
            <pc:docMk/>
            <pc:sldMasterMk cId="0" sldId="2147483648"/>
            <pc:sldLayoutMk cId="0" sldId="2147483650"/>
          </pc:sldLayoutMkLst>
          <pc:spChg chg="mod">
            <ac:chgData name="Wojciech Kustra" userId="afebd3d0-216b-4c4f-8992-1bf1fda6d5e8" providerId="ADAL" clId="{1D307E72-7901-4E61-A01B-3C4232ABCF63}" dt="2026-06-06T17:43:07.065" v="451"/>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48AA2EE-83C5-8402-8C57-04CB3961D13A}"/>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72EEA49-094E-A290-6ADD-24D19FD2DFBF}"/>
              </a:ext>
            </a:extLst>
          </p:cNvPr>
          <p:cNvSpPr>
            <a:spLocks noGrp="1" noChangeArrowheads="1"/>
          </p:cNvSpPr>
          <p:nvPr>
            <p:ph type="dt" idx="1"/>
          </p:nvPr>
        </p:nvSpPr>
        <p:spPr>
          <a:ln/>
        </p:spPr>
        <p:txBody>
          <a:bodyPr/>
          <a:lstStyle/>
          <a:p>
            <a:fld id="{45D30777-2005-4D49-80F8-7AE8CE8A53A4}" type="datetime1">
              <a:rPr lang="en-US" altLang="pl-PL"/>
              <a:pPr/>
              <a:t>6/6/2026</a:t>
            </a:fld>
            <a:endParaRPr lang="en-US" altLang="pl-PL"/>
          </a:p>
        </p:txBody>
      </p:sp>
      <p:sp>
        <p:nvSpPr>
          <p:cNvPr id="4" name="Rectangle 7">
            <a:extLst>
              <a:ext uri="{FF2B5EF4-FFF2-40B4-BE49-F238E27FC236}">
                <a16:creationId xmlns:a16="http://schemas.microsoft.com/office/drawing/2014/main" id="{B39EBA9E-E2AC-8A61-A3B7-E4A3048E97BA}"/>
              </a:ext>
            </a:extLst>
          </p:cNvPr>
          <p:cNvSpPr>
            <a:spLocks noGrp="1" noChangeArrowheads="1"/>
          </p:cNvSpPr>
          <p:nvPr>
            <p:ph type="sldNum" sz="quarter" idx="5"/>
          </p:nvPr>
        </p:nvSpPr>
        <p:spPr>
          <a:ln/>
        </p:spPr>
        <p:txBody>
          <a:bodyPr/>
          <a:lstStyle/>
          <a:p>
            <a:fld id="{7ABFE3BB-E39A-49B9-8D6A-5C4DC1F7AB08}" type="slidenum">
              <a:rPr lang="en-US" altLang="pl-PL"/>
              <a:pPr/>
              <a:t>7</a:t>
            </a:fld>
            <a:endParaRPr lang="en-US" altLang="pl-PL"/>
          </a:p>
        </p:txBody>
      </p:sp>
      <p:sp>
        <p:nvSpPr>
          <p:cNvPr id="348162" name="Rectangle 2050">
            <a:extLst>
              <a:ext uri="{FF2B5EF4-FFF2-40B4-BE49-F238E27FC236}">
                <a16:creationId xmlns:a16="http://schemas.microsoft.com/office/drawing/2014/main" id="{D111AFC6-F02E-395E-5CD9-652523087C06}"/>
              </a:ext>
            </a:extLst>
          </p:cNvPr>
          <p:cNvSpPr>
            <a:spLocks noGrp="1" noRot="1" noChangeAspect="1" noChangeArrowheads="1" noTextEdit="1"/>
          </p:cNvSpPr>
          <p:nvPr>
            <p:ph type="sldImg"/>
          </p:nvPr>
        </p:nvSpPr>
        <p:spPr>
          <a:ln/>
        </p:spPr>
      </p:sp>
      <p:sp>
        <p:nvSpPr>
          <p:cNvPr id="348163" name="Rectangle 2051">
            <a:extLst>
              <a:ext uri="{FF2B5EF4-FFF2-40B4-BE49-F238E27FC236}">
                <a16:creationId xmlns:a16="http://schemas.microsoft.com/office/drawing/2014/main" id="{4524CA6B-62FF-9B42-ADE9-287DC2B44F2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014D4E3-92DC-F7E5-361E-931A5218E237}"/>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F49EEEE8-CBCE-75DA-FF80-7CDFCF98B292}"/>
              </a:ext>
            </a:extLst>
          </p:cNvPr>
          <p:cNvSpPr>
            <a:spLocks noGrp="1" noChangeArrowheads="1"/>
          </p:cNvSpPr>
          <p:nvPr>
            <p:ph type="dt" idx="1"/>
          </p:nvPr>
        </p:nvSpPr>
        <p:spPr>
          <a:ln/>
        </p:spPr>
        <p:txBody>
          <a:bodyPr/>
          <a:lstStyle/>
          <a:p>
            <a:fld id="{738605C6-1E9C-488A-B9A5-1DFF5D2BA744}" type="datetime1">
              <a:rPr lang="en-US" altLang="pl-PL"/>
              <a:pPr/>
              <a:t>6/6/2026</a:t>
            </a:fld>
            <a:endParaRPr lang="en-US" altLang="pl-PL"/>
          </a:p>
        </p:txBody>
      </p:sp>
      <p:sp>
        <p:nvSpPr>
          <p:cNvPr id="4" name="Rectangle 7">
            <a:extLst>
              <a:ext uri="{FF2B5EF4-FFF2-40B4-BE49-F238E27FC236}">
                <a16:creationId xmlns:a16="http://schemas.microsoft.com/office/drawing/2014/main" id="{E4DAEAE2-E273-8EFE-F07A-6AD0F129131F}"/>
              </a:ext>
            </a:extLst>
          </p:cNvPr>
          <p:cNvSpPr>
            <a:spLocks noGrp="1" noChangeArrowheads="1"/>
          </p:cNvSpPr>
          <p:nvPr>
            <p:ph type="sldNum" sz="quarter" idx="5"/>
          </p:nvPr>
        </p:nvSpPr>
        <p:spPr>
          <a:ln/>
        </p:spPr>
        <p:txBody>
          <a:bodyPr/>
          <a:lstStyle/>
          <a:p>
            <a:fld id="{FB0A2CF8-A4B5-457F-A819-A839843191CC}" type="slidenum">
              <a:rPr lang="en-US" altLang="pl-PL"/>
              <a:pPr/>
              <a:t>38</a:t>
            </a:fld>
            <a:endParaRPr lang="en-US" altLang="pl-PL"/>
          </a:p>
        </p:txBody>
      </p:sp>
      <p:sp>
        <p:nvSpPr>
          <p:cNvPr id="412674" name="Rectangle 1026">
            <a:extLst>
              <a:ext uri="{FF2B5EF4-FFF2-40B4-BE49-F238E27FC236}">
                <a16:creationId xmlns:a16="http://schemas.microsoft.com/office/drawing/2014/main" id="{18890004-BC0B-63EA-8799-356F56C7E522}"/>
              </a:ext>
            </a:extLst>
          </p:cNvPr>
          <p:cNvSpPr>
            <a:spLocks noGrp="1" noRot="1" noChangeAspect="1" noChangeArrowheads="1" noTextEdit="1"/>
          </p:cNvSpPr>
          <p:nvPr>
            <p:ph type="sldImg"/>
          </p:nvPr>
        </p:nvSpPr>
        <p:spPr>
          <a:xfrm>
            <a:off x="398463" y="709613"/>
            <a:ext cx="6062662" cy="3411537"/>
          </a:xfrm>
          <a:ln/>
        </p:spPr>
      </p:sp>
      <p:sp>
        <p:nvSpPr>
          <p:cNvPr id="412675" name="Rectangle 1027">
            <a:extLst>
              <a:ext uri="{FF2B5EF4-FFF2-40B4-BE49-F238E27FC236}">
                <a16:creationId xmlns:a16="http://schemas.microsoft.com/office/drawing/2014/main" id="{D885FA56-F50C-3246-FC02-9EE565F0A4F9}"/>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7ED43E2-CC71-6D22-8C7F-50B9DD9D982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21B71DE-C7BE-0573-5D71-CCEFA6101D86}"/>
              </a:ext>
            </a:extLst>
          </p:cNvPr>
          <p:cNvSpPr>
            <a:spLocks noGrp="1" noChangeArrowheads="1"/>
          </p:cNvSpPr>
          <p:nvPr>
            <p:ph type="dt" idx="1"/>
          </p:nvPr>
        </p:nvSpPr>
        <p:spPr>
          <a:ln/>
        </p:spPr>
        <p:txBody>
          <a:bodyPr/>
          <a:lstStyle/>
          <a:p>
            <a:fld id="{A014C32B-92A6-4CF1-AA74-4E18CD04D602}" type="datetime1">
              <a:rPr lang="en-US" altLang="pl-PL"/>
              <a:pPr/>
              <a:t>6/6/2026</a:t>
            </a:fld>
            <a:endParaRPr lang="en-US" altLang="pl-PL"/>
          </a:p>
        </p:txBody>
      </p:sp>
      <p:sp>
        <p:nvSpPr>
          <p:cNvPr id="4" name="Rectangle 7">
            <a:extLst>
              <a:ext uri="{FF2B5EF4-FFF2-40B4-BE49-F238E27FC236}">
                <a16:creationId xmlns:a16="http://schemas.microsoft.com/office/drawing/2014/main" id="{F2CB19FE-DF88-3BB7-FD1F-A55F2002F9AC}"/>
              </a:ext>
            </a:extLst>
          </p:cNvPr>
          <p:cNvSpPr>
            <a:spLocks noGrp="1" noChangeArrowheads="1"/>
          </p:cNvSpPr>
          <p:nvPr>
            <p:ph type="sldNum" sz="quarter" idx="5"/>
          </p:nvPr>
        </p:nvSpPr>
        <p:spPr>
          <a:ln/>
        </p:spPr>
        <p:txBody>
          <a:bodyPr/>
          <a:lstStyle/>
          <a:p>
            <a:fld id="{6320B9AD-0ABC-4DB1-9309-4ACFA3D5F7D5}" type="slidenum">
              <a:rPr lang="en-US" altLang="pl-PL"/>
              <a:pPr/>
              <a:t>39</a:t>
            </a:fld>
            <a:endParaRPr lang="en-US" altLang="pl-PL"/>
          </a:p>
        </p:txBody>
      </p:sp>
      <p:sp>
        <p:nvSpPr>
          <p:cNvPr id="414722" name="Rectangle 2">
            <a:extLst>
              <a:ext uri="{FF2B5EF4-FFF2-40B4-BE49-F238E27FC236}">
                <a16:creationId xmlns:a16="http://schemas.microsoft.com/office/drawing/2014/main" id="{DE317A33-6F6B-CFA6-143E-F4CA36E29CD6}"/>
              </a:ext>
            </a:extLst>
          </p:cNvPr>
          <p:cNvSpPr>
            <a:spLocks noGrp="1" noRot="1" noChangeAspect="1" noChangeArrowheads="1" noTextEdit="1"/>
          </p:cNvSpPr>
          <p:nvPr>
            <p:ph type="sldImg"/>
          </p:nvPr>
        </p:nvSpPr>
        <p:spPr>
          <a:xfrm>
            <a:off x="398463" y="709613"/>
            <a:ext cx="6062662" cy="3411537"/>
          </a:xfrm>
          <a:ln/>
        </p:spPr>
      </p:sp>
      <p:sp>
        <p:nvSpPr>
          <p:cNvPr id="414723" name="Rectangle 3">
            <a:extLst>
              <a:ext uri="{FF2B5EF4-FFF2-40B4-BE49-F238E27FC236}">
                <a16:creationId xmlns:a16="http://schemas.microsoft.com/office/drawing/2014/main" id="{C5BCF95D-5695-4E03-CD01-ECD9C40C52F6}"/>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1BCFE63-3566-0A6E-8E2A-0E78BFCDA599}"/>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1CC9B12D-AFE3-CAFF-51F9-D27FE9DB7814}"/>
              </a:ext>
            </a:extLst>
          </p:cNvPr>
          <p:cNvSpPr>
            <a:spLocks noGrp="1" noChangeArrowheads="1"/>
          </p:cNvSpPr>
          <p:nvPr>
            <p:ph type="dt" idx="1"/>
          </p:nvPr>
        </p:nvSpPr>
        <p:spPr>
          <a:ln/>
        </p:spPr>
        <p:txBody>
          <a:bodyPr/>
          <a:lstStyle/>
          <a:p>
            <a:fld id="{17A1B1E4-A7C6-47D8-8A3B-61A17A4DC4DD}" type="datetime1">
              <a:rPr lang="en-US" altLang="pl-PL"/>
              <a:pPr/>
              <a:t>6/6/2026</a:t>
            </a:fld>
            <a:endParaRPr lang="en-US" altLang="pl-PL"/>
          </a:p>
        </p:txBody>
      </p:sp>
      <p:sp>
        <p:nvSpPr>
          <p:cNvPr id="4" name="Rectangle 7">
            <a:extLst>
              <a:ext uri="{FF2B5EF4-FFF2-40B4-BE49-F238E27FC236}">
                <a16:creationId xmlns:a16="http://schemas.microsoft.com/office/drawing/2014/main" id="{2159D558-4FCD-5CCB-978C-B782425B52B5}"/>
              </a:ext>
            </a:extLst>
          </p:cNvPr>
          <p:cNvSpPr>
            <a:spLocks noGrp="1" noChangeArrowheads="1"/>
          </p:cNvSpPr>
          <p:nvPr>
            <p:ph type="sldNum" sz="quarter" idx="5"/>
          </p:nvPr>
        </p:nvSpPr>
        <p:spPr>
          <a:ln/>
        </p:spPr>
        <p:txBody>
          <a:bodyPr/>
          <a:lstStyle/>
          <a:p>
            <a:fld id="{56DDD1A4-0D47-4837-925A-73A450EB4408}" type="slidenum">
              <a:rPr lang="en-US" altLang="pl-PL"/>
              <a:pPr/>
              <a:t>40</a:t>
            </a:fld>
            <a:endParaRPr lang="en-US" altLang="pl-PL"/>
          </a:p>
        </p:txBody>
      </p:sp>
      <p:sp>
        <p:nvSpPr>
          <p:cNvPr id="416770" name="Rectangle 2">
            <a:extLst>
              <a:ext uri="{FF2B5EF4-FFF2-40B4-BE49-F238E27FC236}">
                <a16:creationId xmlns:a16="http://schemas.microsoft.com/office/drawing/2014/main" id="{8358E0D0-777F-FCBE-D13C-D0088C070CC3}"/>
              </a:ext>
            </a:extLst>
          </p:cNvPr>
          <p:cNvSpPr>
            <a:spLocks noGrp="1" noRot="1" noChangeAspect="1" noChangeArrowheads="1" noTextEdit="1"/>
          </p:cNvSpPr>
          <p:nvPr>
            <p:ph type="sldImg"/>
          </p:nvPr>
        </p:nvSpPr>
        <p:spPr>
          <a:xfrm>
            <a:off x="398463" y="709613"/>
            <a:ext cx="6062662" cy="3411537"/>
          </a:xfrm>
          <a:ln/>
        </p:spPr>
      </p:sp>
      <p:sp>
        <p:nvSpPr>
          <p:cNvPr id="416771" name="Rectangle 3">
            <a:extLst>
              <a:ext uri="{FF2B5EF4-FFF2-40B4-BE49-F238E27FC236}">
                <a16:creationId xmlns:a16="http://schemas.microsoft.com/office/drawing/2014/main" id="{DB6FDE8B-1A89-D915-D0F8-10AC736BF9D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E078D59-4A47-DB14-D8C5-340FF8B889E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84425760-B4E4-8B14-6FA4-E68B9AE1F406}"/>
              </a:ext>
            </a:extLst>
          </p:cNvPr>
          <p:cNvSpPr>
            <a:spLocks noGrp="1" noChangeArrowheads="1"/>
          </p:cNvSpPr>
          <p:nvPr>
            <p:ph type="dt" idx="1"/>
          </p:nvPr>
        </p:nvSpPr>
        <p:spPr>
          <a:ln/>
        </p:spPr>
        <p:txBody>
          <a:bodyPr/>
          <a:lstStyle/>
          <a:p>
            <a:fld id="{37DD8C52-D81B-444E-B2A1-D54FD256050D}" type="datetime1">
              <a:rPr lang="en-US" altLang="pl-PL"/>
              <a:pPr/>
              <a:t>6/6/2026</a:t>
            </a:fld>
            <a:endParaRPr lang="en-US" altLang="pl-PL"/>
          </a:p>
        </p:txBody>
      </p:sp>
      <p:sp>
        <p:nvSpPr>
          <p:cNvPr id="4" name="Rectangle 7">
            <a:extLst>
              <a:ext uri="{FF2B5EF4-FFF2-40B4-BE49-F238E27FC236}">
                <a16:creationId xmlns:a16="http://schemas.microsoft.com/office/drawing/2014/main" id="{16487343-B70E-0365-D981-342CEEC6F987}"/>
              </a:ext>
            </a:extLst>
          </p:cNvPr>
          <p:cNvSpPr>
            <a:spLocks noGrp="1" noChangeArrowheads="1"/>
          </p:cNvSpPr>
          <p:nvPr>
            <p:ph type="sldNum" sz="quarter" idx="5"/>
          </p:nvPr>
        </p:nvSpPr>
        <p:spPr>
          <a:ln/>
        </p:spPr>
        <p:txBody>
          <a:bodyPr/>
          <a:lstStyle/>
          <a:p>
            <a:fld id="{66D865FA-53C8-478E-ABDE-6322AB8CC9C2}" type="slidenum">
              <a:rPr lang="en-US" altLang="pl-PL"/>
              <a:pPr/>
              <a:t>48</a:t>
            </a:fld>
            <a:endParaRPr lang="en-US" altLang="pl-PL"/>
          </a:p>
        </p:txBody>
      </p:sp>
      <p:sp>
        <p:nvSpPr>
          <p:cNvPr id="427010" name="Rectangle 2">
            <a:extLst>
              <a:ext uri="{FF2B5EF4-FFF2-40B4-BE49-F238E27FC236}">
                <a16:creationId xmlns:a16="http://schemas.microsoft.com/office/drawing/2014/main" id="{68B7F508-52F1-50DD-200A-54ABDBD75E98}"/>
              </a:ext>
            </a:extLst>
          </p:cNvPr>
          <p:cNvSpPr>
            <a:spLocks noGrp="1" noRot="1" noChangeAspect="1" noChangeArrowheads="1" noTextEdit="1"/>
          </p:cNvSpPr>
          <p:nvPr>
            <p:ph type="sldImg"/>
          </p:nvPr>
        </p:nvSpPr>
        <p:spPr>
          <a:xfrm>
            <a:off x="398463" y="709613"/>
            <a:ext cx="6062662" cy="3411537"/>
          </a:xfrm>
          <a:ln/>
        </p:spPr>
      </p:sp>
      <p:sp>
        <p:nvSpPr>
          <p:cNvPr id="427011" name="Rectangle 3">
            <a:extLst>
              <a:ext uri="{FF2B5EF4-FFF2-40B4-BE49-F238E27FC236}">
                <a16:creationId xmlns:a16="http://schemas.microsoft.com/office/drawing/2014/main" id="{BEB1198F-52B4-F90F-C787-7CF5CCE9A4B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92609EF-6F12-E5B3-A564-C714260820D5}"/>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3ACA8BBC-1586-8B19-2272-409DC2BA1865}"/>
              </a:ext>
            </a:extLst>
          </p:cNvPr>
          <p:cNvSpPr>
            <a:spLocks noGrp="1" noChangeArrowheads="1"/>
          </p:cNvSpPr>
          <p:nvPr>
            <p:ph type="dt" idx="1"/>
          </p:nvPr>
        </p:nvSpPr>
        <p:spPr>
          <a:ln/>
        </p:spPr>
        <p:txBody>
          <a:bodyPr/>
          <a:lstStyle/>
          <a:p>
            <a:fld id="{74714440-3E1D-4070-A05F-FAA0D9C4FA46}" type="datetime1">
              <a:rPr lang="en-US" altLang="pl-PL"/>
              <a:pPr/>
              <a:t>6/6/2026</a:t>
            </a:fld>
            <a:endParaRPr lang="en-US" altLang="pl-PL"/>
          </a:p>
        </p:txBody>
      </p:sp>
      <p:sp>
        <p:nvSpPr>
          <p:cNvPr id="4" name="Rectangle 7">
            <a:extLst>
              <a:ext uri="{FF2B5EF4-FFF2-40B4-BE49-F238E27FC236}">
                <a16:creationId xmlns:a16="http://schemas.microsoft.com/office/drawing/2014/main" id="{371B97E4-5EA1-0413-CD17-ACD82932BA3F}"/>
              </a:ext>
            </a:extLst>
          </p:cNvPr>
          <p:cNvSpPr>
            <a:spLocks noGrp="1" noChangeArrowheads="1"/>
          </p:cNvSpPr>
          <p:nvPr>
            <p:ph type="sldNum" sz="quarter" idx="5"/>
          </p:nvPr>
        </p:nvSpPr>
        <p:spPr>
          <a:ln/>
        </p:spPr>
        <p:txBody>
          <a:bodyPr/>
          <a:lstStyle/>
          <a:p>
            <a:fld id="{0E81A781-7A55-42D3-B341-A2D5824B6447}" type="slidenum">
              <a:rPr lang="en-US" altLang="pl-PL"/>
              <a:pPr/>
              <a:t>8</a:t>
            </a:fld>
            <a:endParaRPr lang="en-US" altLang="pl-PL"/>
          </a:p>
        </p:txBody>
      </p:sp>
      <p:sp>
        <p:nvSpPr>
          <p:cNvPr id="350210" name="Rectangle 1026">
            <a:extLst>
              <a:ext uri="{FF2B5EF4-FFF2-40B4-BE49-F238E27FC236}">
                <a16:creationId xmlns:a16="http://schemas.microsoft.com/office/drawing/2014/main" id="{35000166-9123-A171-10B2-6104B2D82F20}"/>
              </a:ext>
            </a:extLst>
          </p:cNvPr>
          <p:cNvSpPr>
            <a:spLocks noGrp="1" noRot="1" noChangeAspect="1" noChangeArrowheads="1" noTextEdit="1"/>
          </p:cNvSpPr>
          <p:nvPr>
            <p:ph type="sldImg"/>
          </p:nvPr>
        </p:nvSpPr>
        <p:spPr>
          <a:ln/>
        </p:spPr>
      </p:sp>
      <p:sp>
        <p:nvSpPr>
          <p:cNvPr id="350211" name="Rectangle 1027">
            <a:extLst>
              <a:ext uri="{FF2B5EF4-FFF2-40B4-BE49-F238E27FC236}">
                <a16:creationId xmlns:a16="http://schemas.microsoft.com/office/drawing/2014/main" id="{9E31654A-1B47-EC57-F669-1C5E29D0D1D3}"/>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B981F7B-8B07-CBDE-7F56-53ECBFE7C3D5}"/>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71953411-BF1E-C079-B29D-5AECEC06E0EC}"/>
              </a:ext>
            </a:extLst>
          </p:cNvPr>
          <p:cNvSpPr>
            <a:spLocks noGrp="1" noChangeArrowheads="1"/>
          </p:cNvSpPr>
          <p:nvPr>
            <p:ph type="dt" idx="1"/>
          </p:nvPr>
        </p:nvSpPr>
        <p:spPr>
          <a:ln/>
        </p:spPr>
        <p:txBody>
          <a:bodyPr/>
          <a:lstStyle/>
          <a:p>
            <a:fld id="{75E9E3A8-D83F-49EC-8FFD-4B854A3AC113}" type="datetime1">
              <a:rPr lang="en-US" altLang="pl-PL"/>
              <a:pPr/>
              <a:t>6/6/2026</a:t>
            </a:fld>
            <a:endParaRPr lang="en-US" altLang="pl-PL"/>
          </a:p>
        </p:txBody>
      </p:sp>
      <p:sp>
        <p:nvSpPr>
          <p:cNvPr id="4" name="Rectangle 7">
            <a:extLst>
              <a:ext uri="{FF2B5EF4-FFF2-40B4-BE49-F238E27FC236}">
                <a16:creationId xmlns:a16="http://schemas.microsoft.com/office/drawing/2014/main" id="{11BD11E0-CAF0-CDD3-23E9-ABBFCAA93E5D}"/>
              </a:ext>
            </a:extLst>
          </p:cNvPr>
          <p:cNvSpPr>
            <a:spLocks noGrp="1" noChangeArrowheads="1"/>
          </p:cNvSpPr>
          <p:nvPr>
            <p:ph type="sldNum" sz="quarter" idx="5"/>
          </p:nvPr>
        </p:nvSpPr>
        <p:spPr>
          <a:ln/>
        </p:spPr>
        <p:txBody>
          <a:bodyPr/>
          <a:lstStyle/>
          <a:p>
            <a:fld id="{D6B62A04-9858-4427-B520-B261DF230AD7}" type="slidenum">
              <a:rPr lang="en-US" altLang="pl-PL"/>
              <a:pPr/>
              <a:t>20</a:t>
            </a:fld>
            <a:endParaRPr lang="en-US" altLang="pl-PL"/>
          </a:p>
        </p:txBody>
      </p:sp>
      <p:sp>
        <p:nvSpPr>
          <p:cNvPr id="378882" name="Rectangle 2050">
            <a:extLst>
              <a:ext uri="{FF2B5EF4-FFF2-40B4-BE49-F238E27FC236}">
                <a16:creationId xmlns:a16="http://schemas.microsoft.com/office/drawing/2014/main" id="{7D1A7D9B-1529-D30B-9570-C42ECD8E5098}"/>
              </a:ext>
            </a:extLst>
          </p:cNvPr>
          <p:cNvSpPr>
            <a:spLocks noGrp="1" noRot="1" noChangeAspect="1" noChangeArrowheads="1" noTextEdit="1"/>
          </p:cNvSpPr>
          <p:nvPr>
            <p:ph type="sldImg"/>
          </p:nvPr>
        </p:nvSpPr>
        <p:spPr>
          <a:ln/>
        </p:spPr>
      </p:sp>
      <p:sp>
        <p:nvSpPr>
          <p:cNvPr id="378883" name="Rectangle 2051">
            <a:extLst>
              <a:ext uri="{FF2B5EF4-FFF2-40B4-BE49-F238E27FC236}">
                <a16:creationId xmlns:a16="http://schemas.microsoft.com/office/drawing/2014/main" id="{0B28BF19-E534-665C-08DB-B0DA750742A2}"/>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CF29E89-367E-47A1-1A5B-AE1C06018984}"/>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A13DC803-DE34-6A72-1EA6-A40BA49D0A57}"/>
              </a:ext>
            </a:extLst>
          </p:cNvPr>
          <p:cNvSpPr>
            <a:spLocks noGrp="1" noChangeArrowheads="1"/>
          </p:cNvSpPr>
          <p:nvPr>
            <p:ph type="dt" idx="1"/>
          </p:nvPr>
        </p:nvSpPr>
        <p:spPr>
          <a:ln/>
        </p:spPr>
        <p:txBody>
          <a:bodyPr/>
          <a:lstStyle/>
          <a:p>
            <a:fld id="{1CED9B67-9CFB-40EC-A49A-59705FCD285F}" type="datetime1">
              <a:rPr lang="en-US" altLang="pl-PL"/>
              <a:pPr/>
              <a:t>6/6/2026</a:t>
            </a:fld>
            <a:endParaRPr lang="en-US" altLang="pl-PL"/>
          </a:p>
        </p:txBody>
      </p:sp>
      <p:sp>
        <p:nvSpPr>
          <p:cNvPr id="4" name="Rectangle 7">
            <a:extLst>
              <a:ext uri="{FF2B5EF4-FFF2-40B4-BE49-F238E27FC236}">
                <a16:creationId xmlns:a16="http://schemas.microsoft.com/office/drawing/2014/main" id="{580EB06D-8E83-76E9-5E24-7465774202EA}"/>
              </a:ext>
            </a:extLst>
          </p:cNvPr>
          <p:cNvSpPr>
            <a:spLocks noGrp="1" noChangeArrowheads="1"/>
          </p:cNvSpPr>
          <p:nvPr>
            <p:ph type="sldNum" sz="quarter" idx="5"/>
          </p:nvPr>
        </p:nvSpPr>
        <p:spPr>
          <a:ln/>
        </p:spPr>
        <p:txBody>
          <a:bodyPr/>
          <a:lstStyle/>
          <a:p>
            <a:fld id="{2BB7208A-C9F4-4BD1-884A-ED616C8520A4}" type="slidenum">
              <a:rPr lang="en-US" altLang="pl-PL"/>
              <a:pPr/>
              <a:t>23</a:t>
            </a:fld>
            <a:endParaRPr lang="en-US" altLang="pl-PL"/>
          </a:p>
        </p:txBody>
      </p:sp>
      <p:sp>
        <p:nvSpPr>
          <p:cNvPr id="388098" name="Rectangle 2050">
            <a:extLst>
              <a:ext uri="{FF2B5EF4-FFF2-40B4-BE49-F238E27FC236}">
                <a16:creationId xmlns:a16="http://schemas.microsoft.com/office/drawing/2014/main" id="{31CD263C-8189-C634-6B13-13ACE5D68E72}"/>
              </a:ext>
            </a:extLst>
          </p:cNvPr>
          <p:cNvSpPr>
            <a:spLocks noGrp="1" noRot="1" noChangeAspect="1" noChangeArrowheads="1" noTextEdit="1"/>
          </p:cNvSpPr>
          <p:nvPr>
            <p:ph type="sldImg"/>
          </p:nvPr>
        </p:nvSpPr>
        <p:spPr>
          <a:xfrm>
            <a:off x="398463" y="709613"/>
            <a:ext cx="6062662" cy="3411537"/>
          </a:xfrm>
          <a:ln/>
        </p:spPr>
      </p:sp>
      <p:sp>
        <p:nvSpPr>
          <p:cNvPr id="388099" name="Rectangle 2051">
            <a:extLst>
              <a:ext uri="{FF2B5EF4-FFF2-40B4-BE49-F238E27FC236}">
                <a16:creationId xmlns:a16="http://schemas.microsoft.com/office/drawing/2014/main" id="{EF47A003-A11C-6CCD-9D09-AC5969600385}"/>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08D3DF8-8255-0E4B-863C-9A3EC16190F9}"/>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082713EB-29EF-2D5D-9CBC-3BA272916EF5}"/>
              </a:ext>
            </a:extLst>
          </p:cNvPr>
          <p:cNvSpPr>
            <a:spLocks noGrp="1" noChangeArrowheads="1"/>
          </p:cNvSpPr>
          <p:nvPr>
            <p:ph type="dt" idx="1"/>
          </p:nvPr>
        </p:nvSpPr>
        <p:spPr>
          <a:ln/>
        </p:spPr>
        <p:txBody>
          <a:bodyPr/>
          <a:lstStyle/>
          <a:p>
            <a:fld id="{7986CE4D-1D9A-4A89-8031-A0187A54FDAB}" type="datetime1">
              <a:rPr lang="en-US" altLang="pl-PL"/>
              <a:pPr/>
              <a:t>6/6/2026</a:t>
            </a:fld>
            <a:endParaRPr lang="en-US" altLang="pl-PL"/>
          </a:p>
        </p:txBody>
      </p:sp>
      <p:sp>
        <p:nvSpPr>
          <p:cNvPr id="4" name="Rectangle 7">
            <a:extLst>
              <a:ext uri="{FF2B5EF4-FFF2-40B4-BE49-F238E27FC236}">
                <a16:creationId xmlns:a16="http://schemas.microsoft.com/office/drawing/2014/main" id="{EE69604C-D8FE-7E88-EF65-AC060F9771CB}"/>
              </a:ext>
            </a:extLst>
          </p:cNvPr>
          <p:cNvSpPr>
            <a:spLocks noGrp="1" noChangeArrowheads="1"/>
          </p:cNvSpPr>
          <p:nvPr>
            <p:ph type="sldNum" sz="quarter" idx="5"/>
          </p:nvPr>
        </p:nvSpPr>
        <p:spPr>
          <a:ln/>
        </p:spPr>
        <p:txBody>
          <a:bodyPr/>
          <a:lstStyle/>
          <a:p>
            <a:fld id="{B360A526-D00C-4D9E-A47E-B6752A8C58C2}" type="slidenum">
              <a:rPr lang="en-US" altLang="pl-PL"/>
              <a:pPr/>
              <a:t>24</a:t>
            </a:fld>
            <a:endParaRPr lang="en-US" altLang="pl-PL"/>
          </a:p>
        </p:txBody>
      </p:sp>
      <p:sp>
        <p:nvSpPr>
          <p:cNvPr id="390146" name="Rectangle 1026">
            <a:extLst>
              <a:ext uri="{FF2B5EF4-FFF2-40B4-BE49-F238E27FC236}">
                <a16:creationId xmlns:a16="http://schemas.microsoft.com/office/drawing/2014/main" id="{B3C2D050-DFDA-3694-739F-89D5EF824B83}"/>
              </a:ext>
            </a:extLst>
          </p:cNvPr>
          <p:cNvSpPr>
            <a:spLocks noGrp="1" noRot="1" noChangeAspect="1" noChangeArrowheads="1" noTextEdit="1"/>
          </p:cNvSpPr>
          <p:nvPr>
            <p:ph type="sldImg"/>
          </p:nvPr>
        </p:nvSpPr>
        <p:spPr>
          <a:xfrm>
            <a:off x="398463" y="709613"/>
            <a:ext cx="6062662" cy="3411537"/>
          </a:xfrm>
          <a:ln/>
        </p:spPr>
      </p:sp>
      <p:sp>
        <p:nvSpPr>
          <p:cNvPr id="390147" name="Rectangle 1027">
            <a:extLst>
              <a:ext uri="{FF2B5EF4-FFF2-40B4-BE49-F238E27FC236}">
                <a16:creationId xmlns:a16="http://schemas.microsoft.com/office/drawing/2014/main" id="{53772522-4153-9911-85B3-D34B28270F9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F3040F3-1612-96A5-01BC-58E2C7F6574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79F1F5AF-C10A-F392-9F42-B096914CF33B}"/>
              </a:ext>
            </a:extLst>
          </p:cNvPr>
          <p:cNvSpPr>
            <a:spLocks noGrp="1" noChangeArrowheads="1"/>
          </p:cNvSpPr>
          <p:nvPr>
            <p:ph type="dt" idx="1"/>
          </p:nvPr>
        </p:nvSpPr>
        <p:spPr>
          <a:ln/>
        </p:spPr>
        <p:txBody>
          <a:bodyPr/>
          <a:lstStyle/>
          <a:p>
            <a:fld id="{BBC83043-61C9-41C2-88BE-9C29F30D6364}" type="datetime1">
              <a:rPr lang="en-US" altLang="pl-PL"/>
              <a:pPr/>
              <a:t>6/6/2026</a:t>
            </a:fld>
            <a:endParaRPr lang="en-US" altLang="pl-PL"/>
          </a:p>
        </p:txBody>
      </p:sp>
      <p:sp>
        <p:nvSpPr>
          <p:cNvPr id="4" name="Rectangle 7">
            <a:extLst>
              <a:ext uri="{FF2B5EF4-FFF2-40B4-BE49-F238E27FC236}">
                <a16:creationId xmlns:a16="http://schemas.microsoft.com/office/drawing/2014/main" id="{5F0916EF-116C-DEAB-4527-AF5B3EF003EB}"/>
              </a:ext>
            </a:extLst>
          </p:cNvPr>
          <p:cNvSpPr>
            <a:spLocks noGrp="1" noChangeArrowheads="1"/>
          </p:cNvSpPr>
          <p:nvPr>
            <p:ph type="sldNum" sz="quarter" idx="5"/>
          </p:nvPr>
        </p:nvSpPr>
        <p:spPr>
          <a:ln/>
        </p:spPr>
        <p:txBody>
          <a:bodyPr/>
          <a:lstStyle/>
          <a:p>
            <a:fld id="{E5EAF637-AF5B-4D66-9986-627845E28799}" type="slidenum">
              <a:rPr lang="en-US" altLang="pl-PL"/>
              <a:pPr/>
              <a:t>29</a:t>
            </a:fld>
            <a:endParaRPr lang="en-US" altLang="pl-PL"/>
          </a:p>
        </p:txBody>
      </p:sp>
      <p:sp>
        <p:nvSpPr>
          <p:cNvPr id="396290" name="Rectangle 1026">
            <a:extLst>
              <a:ext uri="{FF2B5EF4-FFF2-40B4-BE49-F238E27FC236}">
                <a16:creationId xmlns:a16="http://schemas.microsoft.com/office/drawing/2014/main" id="{A45187E2-CE4E-14FE-2D0C-035A341C50BE}"/>
              </a:ext>
            </a:extLst>
          </p:cNvPr>
          <p:cNvSpPr>
            <a:spLocks noGrp="1" noRot="1" noChangeAspect="1" noChangeArrowheads="1" noTextEdit="1"/>
          </p:cNvSpPr>
          <p:nvPr>
            <p:ph type="sldImg"/>
          </p:nvPr>
        </p:nvSpPr>
        <p:spPr>
          <a:xfrm>
            <a:off x="398463" y="709613"/>
            <a:ext cx="6062662" cy="3411537"/>
          </a:xfrm>
          <a:ln/>
        </p:spPr>
      </p:sp>
      <p:sp>
        <p:nvSpPr>
          <p:cNvPr id="396291" name="Rectangle 1027">
            <a:extLst>
              <a:ext uri="{FF2B5EF4-FFF2-40B4-BE49-F238E27FC236}">
                <a16:creationId xmlns:a16="http://schemas.microsoft.com/office/drawing/2014/main" id="{707BFDC3-F9A5-9321-7BAE-A8A8268A640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DEC2E49-E214-0921-EA68-D6C8B30B15BE}"/>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39027CE-3E5C-E464-37B3-793FE087C5D1}"/>
              </a:ext>
            </a:extLst>
          </p:cNvPr>
          <p:cNvSpPr>
            <a:spLocks noGrp="1" noChangeArrowheads="1"/>
          </p:cNvSpPr>
          <p:nvPr>
            <p:ph type="dt" idx="1"/>
          </p:nvPr>
        </p:nvSpPr>
        <p:spPr>
          <a:ln/>
        </p:spPr>
        <p:txBody>
          <a:bodyPr/>
          <a:lstStyle/>
          <a:p>
            <a:fld id="{1EC4280A-334D-4BCA-9C03-C25C88DD9ED3}" type="datetime1">
              <a:rPr lang="en-US" altLang="pl-PL"/>
              <a:pPr/>
              <a:t>6/6/2026</a:t>
            </a:fld>
            <a:endParaRPr lang="en-US" altLang="pl-PL"/>
          </a:p>
        </p:txBody>
      </p:sp>
      <p:sp>
        <p:nvSpPr>
          <p:cNvPr id="4" name="Rectangle 7">
            <a:extLst>
              <a:ext uri="{FF2B5EF4-FFF2-40B4-BE49-F238E27FC236}">
                <a16:creationId xmlns:a16="http://schemas.microsoft.com/office/drawing/2014/main" id="{6B162EFA-DB56-2503-A35D-6D173F7EE63D}"/>
              </a:ext>
            </a:extLst>
          </p:cNvPr>
          <p:cNvSpPr>
            <a:spLocks noGrp="1" noChangeArrowheads="1"/>
          </p:cNvSpPr>
          <p:nvPr>
            <p:ph type="sldNum" sz="quarter" idx="5"/>
          </p:nvPr>
        </p:nvSpPr>
        <p:spPr>
          <a:ln/>
        </p:spPr>
        <p:txBody>
          <a:bodyPr/>
          <a:lstStyle/>
          <a:p>
            <a:fld id="{884ADE24-DBD2-4498-9167-C1261E1842FB}" type="slidenum">
              <a:rPr lang="en-US" altLang="pl-PL"/>
              <a:pPr/>
              <a:t>31</a:t>
            </a:fld>
            <a:endParaRPr lang="en-US" altLang="pl-PL"/>
          </a:p>
        </p:txBody>
      </p:sp>
      <p:sp>
        <p:nvSpPr>
          <p:cNvPr id="400386" name="Rectangle 2050">
            <a:extLst>
              <a:ext uri="{FF2B5EF4-FFF2-40B4-BE49-F238E27FC236}">
                <a16:creationId xmlns:a16="http://schemas.microsoft.com/office/drawing/2014/main" id="{6D3584CE-198E-6AB8-6A37-8B5511BDF90B}"/>
              </a:ext>
            </a:extLst>
          </p:cNvPr>
          <p:cNvSpPr>
            <a:spLocks noGrp="1" noRot="1" noChangeAspect="1" noChangeArrowheads="1" noTextEdit="1"/>
          </p:cNvSpPr>
          <p:nvPr>
            <p:ph type="sldImg"/>
          </p:nvPr>
        </p:nvSpPr>
        <p:spPr>
          <a:xfrm>
            <a:off x="398463" y="709613"/>
            <a:ext cx="6062662" cy="3411537"/>
          </a:xfrm>
          <a:ln/>
        </p:spPr>
      </p:sp>
      <p:sp>
        <p:nvSpPr>
          <p:cNvPr id="400387" name="Rectangle 2051">
            <a:extLst>
              <a:ext uri="{FF2B5EF4-FFF2-40B4-BE49-F238E27FC236}">
                <a16:creationId xmlns:a16="http://schemas.microsoft.com/office/drawing/2014/main" id="{840E8520-12ED-0A46-45E1-EEDC3598D8DC}"/>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D11CE04-F374-6D35-A8C8-58B11DDCE640}"/>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F0A5D645-C065-03DE-5F86-3389598CCD0D}"/>
              </a:ext>
            </a:extLst>
          </p:cNvPr>
          <p:cNvSpPr>
            <a:spLocks noGrp="1" noChangeArrowheads="1"/>
          </p:cNvSpPr>
          <p:nvPr>
            <p:ph type="dt" idx="1"/>
          </p:nvPr>
        </p:nvSpPr>
        <p:spPr>
          <a:ln/>
        </p:spPr>
        <p:txBody>
          <a:bodyPr/>
          <a:lstStyle/>
          <a:p>
            <a:fld id="{ED8DACAF-073A-4A00-BE71-38BDF60C49B0}" type="datetime1">
              <a:rPr lang="en-US" altLang="pl-PL"/>
              <a:pPr/>
              <a:t>6/6/2026</a:t>
            </a:fld>
            <a:endParaRPr lang="en-US" altLang="pl-PL"/>
          </a:p>
        </p:txBody>
      </p:sp>
      <p:sp>
        <p:nvSpPr>
          <p:cNvPr id="4" name="Rectangle 7">
            <a:extLst>
              <a:ext uri="{FF2B5EF4-FFF2-40B4-BE49-F238E27FC236}">
                <a16:creationId xmlns:a16="http://schemas.microsoft.com/office/drawing/2014/main" id="{DEAA2BFA-9395-C0F2-0310-19A7FA7FA94E}"/>
              </a:ext>
            </a:extLst>
          </p:cNvPr>
          <p:cNvSpPr>
            <a:spLocks noGrp="1" noChangeArrowheads="1"/>
          </p:cNvSpPr>
          <p:nvPr>
            <p:ph type="sldNum" sz="quarter" idx="5"/>
          </p:nvPr>
        </p:nvSpPr>
        <p:spPr>
          <a:ln/>
        </p:spPr>
        <p:txBody>
          <a:bodyPr/>
          <a:lstStyle/>
          <a:p>
            <a:fld id="{064A9C1D-24EA-440E-9E98-3C898746CE34}" type="slidenum">
              <a:rPr lang="en-US" altLang="pl-PL"/>
              <a:pPr/>
              <a:t>32</a:t>
            </a:fld>
            <a:endParaRPr lang="en-US" altLang="pl-PL"/>
          </a:p>
        </p:txBody>
      </p:sp>
      <p:sp>
        <p:nvSpPr>
          <p:cNvPr id="402434" name="Rectangle 4098">
            <a:extLst>
              <a:ext uri="{FF2B5EF4-FFF2-40B4-BE49-F238E27FC236}">
                <a16:creationId xmlns:a16="http://schemas.microsoft.com/office/drawing/2014/main" id="{B8BB8294-4B32-2FEE-98FD-B205D30AD269}"/>
              </a:ext>
            </a:extLst>
          </p:cNvPr>
          <p:cNvSpPr>
            <a:spLocks noGrp="1" noRot="1" noChangeAspect="1" noChangeArrowheads="1" noTextEdit="1"/>
          </p:cNvSpPr>
          <p:nvPr>
            <p:ph type="sldImg"/>
          </p:nvPr>
        </p:nvSpPr>
        <p:spPr>
          <a:xfrm>
            <a:off x="398463" y="709613"/>
            <a:ext cx="6062662" cy="3411537"/>
          </a:xfrm>
          <a:ln/>
        </p:spPr>
      </p:sp>
      <p:sp>
        <p:nvSpPr>
          <p:cNvPr id="402435" name="Rectangle 4099">
            <a:extLst>
              <a:ext uri="{FF2B5EF4-FFF2-40B4-BE49-F238E27FC236}">
                <a16:creationId xmlns:a16="http://schemas.microsoft.com/office/drawing/2014/main" id="{79401D62-BB8B-A503-17C2-5A22D311D538}"/>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C581D42-53EC-4E4C-FD20-B834A639CA43}"/>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63936E74-1D5C-7F81-0014-17A6D559F65B}"/>
              </a:ext>
            </a:extLst>
          </p:cNvPr>
          <p:cNvSpPr>
            <a:spLocks noGrp="1" noChangeArrowheads="1"/>
          </p:cNvSpPr>
          <p:nvPr>
            <p:ph type="dt" idx="1"/>
          </p:nvPr>
        </p:nvSpPr>
        <p:spPr>
          <a:ln/>
        </p:spPr>
        <p:txBody>
          <a:bodyPr/>
          <a:lstStyle/>
          <a:p>
            <a:fld id="{4A036CD0-C3C4-4070-BA42-691930D36814}" type="datetime1">
              <a:rPr lang="en-US" altLang="pl-PL"/>
              <a:pPr/>
              <a:t>6/6/2026</a:t>
            </a:fld>
            <a:endParaRPr lang="en-US" altLang="pl-PL"/>
          </a:p>
        </p:txBody>
      </p:sp>
      <p:sp>
        <p:nvSpPr>
          <p:cNvPr id="4" name="Rectangle 7">
            <a:extLst>
              <a:ext uri="{FF2B5EF4-FFF2-40B4-BE49-F238E27FC236}">
                <a16:creationId xmlns:a16="http://schemas.microsoft.com/office/drawing/2014/main" id="{FF0019E8-58FA-57E5-F865-A0E02AA7DC5C}"/>
              </a:ext>
            </a:extLst>
          </p:cNvPr>
          <p:cNvSpPr>
            <a:spLocks noGrp="1" noChangeArrowheads="1"/>
          </p:cNvSpPr>
          <p:nvPr>
            <p:ph type="sldNum" sz="quarter" idx="5"/>
          </p:nvPr>
        </p:nvSpPr>
        <p:spPr>
          <a:ln/>
        </p:spPr>
        <p:txBody>
          <a:bodyPr/>
          <a:lstStyle/>
          <a:p>
            <a:fld id="{5EE26F44-DD2F-48F4-85C8-DF1CC6D01273}" type="slidenum">
              <a:rPr lang="en-US" altLang="pl-PL"/>
              <a:pPr/>
              <a:t>33</a:t>
            </a:fld>
            <a:endParaRPr lang="en-US" altLang="pl-PL"/>
          </a:p>
        </p:txBody>
      </p:sp>
      <p:sp>
        <p:nvSpPr>
          <p:cNvPr id="404482" name="Rectangle 1026">
            <a:extLst>
              <a:ext uri="{FF2B5EF4-FFF2-40B4-BE49-F238E27FC236}">
                <a16:creationId xmlns:a16="http://schemas.microsoft.com/office/drawing/2014/main" id="{A8100417-3C01-C0B5-6755-B9E243A83AA7}"/>
              </a:ext>
            </a:extLst>
          </p:cNvPr>
          <p:cNvSpPr>
            <a:spLocks noGrp="1" noRot="1" noChangeAspect="1" noChangeArrowheads="1" noTextEdit="1"/>
          </p:cNvSpPr>
          <p:nvPr>
            <p:ph type="sldImg"/>
          </p:nvPr>
        </p:nvSpPr>
        <p:spPr>
          <a:xfrm>
            <a:off x="398463" y="709613"/>
            <a:ext cx="6062662" cy="3411537"/>
          </a:xfrm>
          <a:ln/>
        </p:spPr>
      </p:sp>
      <p:sp>
        <p:nvSpPr>
          <p:cNvPr id="404483" name="Rectangle 1027">
            <a:extLst>
              <a:ext uri="{FF2B5EF4-FFF2-40B4-BE49-F238E27FC236}">
                <a16:creationId xmlns:a16="http://schemas.microsoft.com/office/drawing/2014/main" id="{B5257F6D-C6BB-C334-36E0-7EA64F0CDC0F}"/>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B014FA-3120-83DE-D3AA-13CD1E40676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2E4FF561-0AF3-88F3-8282-35603A07787F}"/>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BC2D644F-38FC-43A8-5A23-13A65C954529}"/>
              </a:ext>
            </a:extLst>
          </p:cNvPr>
          <p:cNvSpPr>
            <a:spLocks noGrp="1"/>
          </p:cNvSpPr>
          <p:nvPr>
            <p:ph type="ftr" sz="quarter" idx="11"/>
          </p:nvPr>
        </p:nvSpPr>
        <p:spPr/>
        <p:txBody>
          <a:bodyPr/>
          <a:lstStyle>
            <a:lvl1pPr>
              <a:defRPr/>
            </a:lvl1pPr>
          </a:lstStyle>
          <a:p>
            <a:endParaRPr lang="en-US" altLang="pl-PL"/>
          </a:p>
        </p:txBody>
      </p:sp>
      <p:sp>
        <p:nvSpPr>
          <p:cNvPr id="5" name="Symbol zastępczy numeru slajdu 4">
            <a:extLst>
              <a:ext uri="{FF2B5EF4-FFF2-40B4-BE49-F238E27FC236}">
                <a16:creationId xmlns:a16="http://schemas.microsoft.com/office/drawing/2014/main" id="{DD6F5E40-1B00-BC7A-1BEF-5CEDAE84889A}"/>
              </a:ext>
            </a:extLst>
          </p:cNvPr>
          <p:cNvSpPr>
            <a:spLocks noGrp="1"/>
          </p:cNvSpPr>
          <p:nvPr>
            <p:ph type="sldNum" sz="quarter" idx="12"/>
          </p:nvPr>
        </p:nvSpPr>
        <p:spPr/>
        <p:txBody>
          <a:bodyPr/>
          <a:lstStyle>
            <a:lvl1pPr>
              <a:defRPr/>
            </a:lvl1pPr>
          </a:lstStyle>
          <a:p>
            <a:fld id="{35767F29-429F-4E95-9DD7-EFE6040C6916}" type="slidenum">
              <a:rPr lang="en-US" altLang="pl-PL"/>
              <a:pPr/>
              <a:t>‹#›</a:t>
            </a:fld>
            <a:endParaRPr lang="en-US" altLang="pl-PL"/>
          </a:p>
        </p:txBody>
      </p:sp>
    </p:spTree>
    <p:extLst>
      <p:ext uri="{BB962C8B-B14F-4D97-AF65-F5344CB8AC3E}">
        <p14:creationId xmlns:p14="http://schemas.microsoft.com/office/powerpoint/2010/main" val="3811175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ytuł i tabela">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1FFDB6-8E62-7A66-6AF5-2B66463B7EB6}"/>
              </a:ext>
            </a:extLst>
          </p:cNvPr>
          <p:cNvSpPr>
            <a:spLocks noGrp="1"/>
          </p:cNvSpPr>
          <p:nvPr>
            <p:ph type="title"/>
          </p:nvPr>
        </p:nvSpPr>
        <p:spPr>
          <a:xfrm>
            <a:off x="609600" y="277813"/>
            <a:ext cx="10972800" cy="1143000"/>
          </a:xfrm>
        </p:spPr>
        <p:txBody>
          <a:bodyPr/>
          <a:lstStyle/>
          <a:p>
            <a:r>
              <a:rPr lang="pl-PL"/>
              <a:t>Kliknij, aby edytować styl</a:t>
            </a:r>
          </a:p>
        </p:txBody>
      </p:sp>
      <p:sp>
        <p:nvSpPr>
          <p:cNvPr id="3" name="Symbol zastępczy tabeli 2">
            <a:extLst>
              <a:ext uri="{FF2B5EF4-FFF2-40B4-BE49-F238E27FC236}">
                <a16:creationId xmlns:a16="http://schemas.microsoft.com/office/drawing/2014/main" id="{75A2706F-3B67-2BA0-124A-1C53401E05C8}"/>
              </a:ext>
            </a:extLst>
          </p:cNvPr>
          <p:cNvSpPr>
            <a:spLocks noGrp="1"/>
          </p:cNvSpPr>
          <p:nvPr>
            <p:ph type="tbl" idx="1"/>
          </p:nvPr>
        </p:nvSpPr>
        <p:spPr>
          <a:xfrm>
            <a:off x="609600" y="1600201"/>
            <a:ext cx="10972800" cy="4530725"/>
          </a:xfrm>
        </p:spPr>
        <p:txBody>
          <a:bodyPr/>
          <a:lstStyle/>
          <a:p>
            <a:endParaRPr lang="pl-PL"/>
          </a:p>
        </p:txBody>
      </p:sp>
      <p:sp>
        <p:nvSpPr>
          <p:cNvPr id="4" name="Symbol zastępczy daty 3">
            <a:extLst>
              <a:ext uri="{FF2B5EF4-FFF2-40B4-BE49-F238E27FC236}">
                <a16:creationId xmlns:a16="http://schemas.microsoft.com/office/drawing/2014/main" id="{22CCA3E4-0319-BF04-1B2E-D665583B3688}"/>
              </a:ext>
            </a:extLst>
          </p:cNvPr>
          <p:cNvSpPr>
            <a:spLocks noGrp="1"/>
          </p:cNvSpPr>
          <p:nvPr>
            <p:ph type="dt" sz="half" idx="10"/>
          </p:nvPr>
        </p:nvSpPr>
        <p:spPr>
          <a:xfrm>
            <a:off x="609600" y="6243638"/>
            <a:ext cx="28448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8CD8A58E-44BE-0377-33F6-51E68DDE79E7}"/>
              </a:ext>
            </a:extLst>
          </p:cNvPr>
          <p:cNvSpPr>
            <a:spLocks noGrp="1"/>
          </p:cNvSpPr>
          <p:nvPr>
            <p:ph type="ftr" sz="quarter" idx="11"/>
          </p:nvPr>
        </p:nvSpPr>
        <p:spPr>
          <a:xfrm>
            <a:off x="4165600" y="6248400"/>
            <a:ext cx="3860800" cy="457200"/>
          </a:xfrm>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A28136BC-2704-180C-4B4E-D05D9DF54DF8}"/>
              </a:ext>
            </a:extLst>
          </p:cNvPr>
          <p:cNvSpPr>
            <a:spLocks noGrp="1"/>
          </p:cNvSpPr>
          <p:nvPr>
            <p:ph type="sldNum" sz="quarter" idx="12"/>
          </p:nvPr>
        </p:nvSpPr>
        <p:spPr>
          <a:xfrm>
            <a:off x="10033363" y="6459746"/>
            <a:ext cx="253274" cy="241092"/>
          </a:xfrm>
        </p:spPr>
        <p:txBody>
          <a:bodyPr/>
          <a:lstStyle>
            <a:lvl1pPr>
              <a:defRPr/>
            </a:lvl1pPr>
          </a:lstStyle>
          <a:p>
            <a:fld id="{3490AD62-986D-4677-B52B-3120E71F7F40}" type="slidenum">
              <a:rPr lang="en-US" altLang="pl-PL"/>
              <a:pPr/>
              <a:t>‹#›</a:t>
            </a:fld>
            <a:endParaRPr lang="en-US" altLang="pl-PL"/>
          </a:p>
        </p:txBody>
      </p:sp>
    </p:spTree>
    <p:extLst>
      <p:ext uri="{BB962C8B-B14F-4D97-AF65-F5344CB8AC3E}">
        <p14:creationId xmlns:p14="http://schemas.microsoft.com/office/powerpoint/2010/main" val="145370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7" r:id="rId12"/>
    <p:sldLayoutId id="2147483698"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t>Cours C.03.06.02</a:t>
            </a:r>
            <a:br/>
            <a:r>
              <a:t>Entretien – Introduction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Marek Pszczola</a:t>
            </a:r>
          </a:p>
          <a:p>
            <a:r>
              <a:t>(présentation préparée sur la base des cours du Prof. S. Romanoschi, États-Unis)</a:t>
            </a:r>
          </a:p>
        </p:txBody>
      </p:sp>
      <p:sp>
        <p:nvSpPr>
          <p:cNvPr id="4" name="Text Placeholder 2">
            <a:extLst>
              <a:ext uri="{FF2B5EF4-FFF2-40B4-BE49-F238E27FC236}">
                <a16:creationId xmlns:a16="http://schemas.microsoft.com/office/drawing/2014/main" id="{5A728A1C-858A-7DFC-1C94-E434168F3A3A}"/>
              </a:ext>
            </a:extLst>
          </p:cNvPr>
          <p:cNvSpPr txBox="1">
            <a:spLocks/>
          </p:cNvSpPr>
          <p:nvPr/>
        </p:nvSpPr>
        <p:spPr>
          <a:xfrm>
            <a:off x="919747" y="4060039"/>
            <a:ext cx="9675241"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3" name="Rectangle 3">
            <a:extLst>
              <a:ext uri="{FF2B5EF4-FFF2-40B4-BE49-F238E27FC236}">
                <a16:creationId xmlns:a16="http://schemas.microsoft.com/office/drawing/2014/main" id="{55FFB5EF-4F7E-FBC3-F428-8DE82CB4F5CF}"/>
              </a:ext>
            </a:extLst>
          </p:cNvPr>
          <p:cNvSpPr>
            <a:spLocks noGrp="1" noChangeArrowheads="1"/>
          </p:cNvSpPr>
          <p:nvPr>
            <p:ph type="title"/>
          </p:nvPr>
        </p:nvSpPr>
        <p:spPr>
          <a:noFill/>
          <a:ln/>
        </p:spPr>
        <p:txBody>
          <a:bodyPr/>
          <a:lstStyle/>
          <a:p>
            <a:r>
              <a:t>Enduit de scellement léger</a:t>
            </a:r>
          </a:p>
        </p:txBody>
      </p:sp>
      <p:sp>
        <p:nvSpPr>
          <p:cNvPr id="2" name="Text Placeholder 1">
            <a:extLst>
              <a:ext uri="{FF2B5EF4-FFF2-40B4-BE49-F238E27FC236}">
                <a16:creationId xmlns:a16="http://schemas.microsoft.com/office/drawing/2014/main" id="{3A5A4BD8-13F8-B6BA-076B-328966678777}"/>
              </a:ext>
            </a:extLst>
          </p:cNvPr>
          <p:cNvSpPr>
            <a:spLocks noGrp="1"/>
          </p:cNvSpPr>
          <p:nvPr>
            <p:ph type="body" sz="quarter" idx="11"/>
          </p:nvPr>
        </p:nvSpPr>
        <p:spPr/>
        <p:txBody>
          <a:bodyPr/>
          <a:lstStyle/>
          <a:p>
            <a:endParaRPr lang="en-GB"/>
          </a:p>
        </p:txBody>
      </p:sp>
      <p:pic>
        <p:nvPicPr>
          <p:cNvPr id="353282" name="Picture 2">
            <a:extLst>
              <a:ext uri="{FF2B5EF4-FFF2-40B4-BE49-F238E27FC236}">
                <a16:creationId xmlns:a16="http://schemas.microsoft.com/office/drawing/2014/main" id="{DBD24ED1-B4C8-8392-4B8D-D97BBD298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0479" y="1098000"/>
            <a:ext cx="767086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a:extLst>
              <a:ext uri="{FF2B5EF4-FFF2-40B4-BE49-F238E27FC236}">
                <a16:creationId xmlns:a16="http://schemas.microsoft.com/office/drawing/2014/main" id="{D5AF4092-4D24-5573-04C1-37C9F981B3E9}"/>
              </a:ext>
            </a:extLst>
          </p:cNvPr>
          <p:cNvSpPr>
            <a:spLocks noGrp="1" noChangeArrowheads="1"/>
          </p:cNvSpPr>
          <p:nvPr>
            <p:ph type="title"/>
          </p:nvPr>
        </p:nvSpPr>
        <p:spPr>
          <a:noFill/>
          <a:ln/>
        </p:spPr>
        <p:txBody>
          <a:bodyPr/>
          <a:lstStyle/>
          <a:p>
            <a:r>
              <a:t>Enduit superficiel gravillonné bitumineux</a:t>
            </a:r>
          </a:p>
        </p:txBody>
      </p:sp>
      <p:sp>
        <p:nvSpPr>
          <p:cNvPr id="2" name="Text Placeholder 1">
            <a:extLst>
              <a:ext uri="{FF2B5EF4-FFF2-40B4-BE49-F238E27FC236}">
                <a16:creationId xmlns:a16="http://schemas.microsoft.com/office/drawing/2014/main" id="{A89B1EFB-4CB1-5BBD-5EF4-B8F43C374807}"/>
              </a:ext>
            </a:extLst>
          </p:cNvPr>
          <p:cNvSpPr>
            <a:spLocks noGrp="1"/>
          </p:cNvSpPr>
          <p:nvPr>
            <p:ph type="body" sz="quarter" idx="11"/>
          </p:nvPr>
        </p:nvSpPr>
        <p:spPr/>
        <p:txBody>
          <a:bodyPr/>
          <a:lstStyle/>
          <a:p>
            <a:endParaRPr lang="en-GB"/>
          </a:p>
        </p:txBody>
      </p:sp>
      <p:pic>
        <p:nvPicPr>
          <p:cNvPr id="355330" name="Picture 2">
            <a:extLst>
              <a:ext uri="{FF2B5EF4-FFF2-40B4-BE49-F238E27FC236}">
                <a16:creationId xmlns:a16="http://schemas.microsoft.com/office/drawing/2014/main" id="{2D983DEB-A822-4710-C4B1-6AF12ACC1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225" y="1098000"/>
            <a:ext cx="766043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a:extLst>
              <a:ext uri="{FF2B5EF4-FFF2-40B4-BE49-F238E27FC236}">
                <a16:creationId xmlns:a16="http://schemas.microsoft.com/office/drawing/2014/main" id="{E432F6D9-8D53-FE75-79CD-4BFAA54F9D0A}"/>
              </a:ext>
            </a:extLst>
          </p:cNvPr>
          <p:cNvSpPr>
            <a:spLocks noGrp="1" noChangeArrowheads="1"/>
          </p:cNvSpPr>
          <p:nvPr>
            <p:ph type="title"/>
          </p:nvPr>
        </p:nvSpPr>
        <p:spPr>
          <a:noFill/>
          <a:ln/>
        </p:spPr>
        <p:txBody>
          <a:bodyPr/>
          <a:lstStyle/>
          <a:p>
            <a:r>
              <a:t>Application du bitume</a:t>
            </a:r>
          </a:p>
        </p:txBody>
      </p:sp>
      <p:sp>
        <p:nvSpPr>
          <p:cNvPr id="2" name="Text Placeholder 1">
            <a:extLst>
              <a:ext uri="{FF2B5EF4-FFF2-40B4-BE49-F238E27FC236}">
                <a16:creationId xmlns:a16="http://schemas.microsoft.com/office/drawing/2014/main" id="{74EE7FA4-5B17-2259-6FD9-F15E716A1114}"/>
              </a:ext>
            </a:extLst>
          </p:cNvPr>
          <p:cNvSpPr>
            <a:spLocks noGrp="1"/>
          </p:cNvSpPr>
          <p:nvPr>
            <p:ph type="body" sz="quarter" idx="11"/>
          </p:nvPr>
        </p:nvSpPr>
        <p:spPr/>
        <p:txBody>
          <a:bodyPr/>
          <a:lstStyle/>
          <a:p>
            <a:endParaRPr lang="en-GB"/>
          </a:p>
        </p:txBody>
      </p:sp>
      <p:pic>
        <p:nvPicPr>
          <p:cNvPr id="357378" name="Picture 2">
            <a:extLst>
              <a:ext uri="{FF2B5EF4-FFF2-40B4-BE49-F238E27FC236}">
                <a16:creationId xmlns:a16="http://schemas.microsoft.com/office/drawing/2014/main" id="{ECD509F3-5C08-2551-1F51-C80F14C9C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9938" y="1098000"/>
            <a:ext cx="7674377"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Rectangle 3">
            <a:extLst>
              <a:ext uri="{FF2B5EF4-FFF2-40B4-BE49-F238E27FC236}">
                <a16:creationId xmlns:a16="http://schemas.microsoft.com/office/drawing/2014/main" id="{DF333A95-8C54-ABC0-99A9-5C8EB0FBEFC8}"/>
              </a:ext>
            </a:extLst>
          </p:cNvPr>
          <p:cNvSpPr>
            <a:spLocks noGrp="1" noChangeArrowheads="1"/>
          </p:cNvSpPr>
          <p:nvPr>
            <p:ph type="title"/>
          </p:nvPr>
        </p:nvSpPr>
        <p:spPr>
          <a:noFill/>
          <a:ln/>
        </p:spPr>
        <p:txBody>
          <a:bodyPr/>
          <a:lstStyle/>
          <a:p>
            <a:r>
              <a:t>Application des granulats</a:t>
            </a:r>
          </a:p>
        </p:txBody>
      </p:sp>
      <p:sp>
        <p:nvSpPr>
          <p:cNvPr id="2" name="Text Placeholder 1">
            <a:extLst>
              <a:ext uri="{FF2B5EF4-FFF2-40B4-BE49-F238E27FC236}">
                <a16:creationId xmlns:a16="http://schemas.microsoft.com/office/drawing/2014/main" id="{E19CB83C-5FB0-D95E-B598-8C7D45196B5B}"/>
              </a:ext>
            </a:extLst>
          </p:cNvPr>
          <p:cNvSpPr>
            <a:spLocks noGrp="1"/>
          </p:cNvSpPr>
          <p:nvPr>
            <p:ph type="body" sz="quarter" idx="11"/>
          </p:nvPr>
        </p:nvSpPr>
        <p:spPr/>
        <p:txBody>
          <a:bodyPr/>
          <a:lstStyle/>
          <a:p>
            <a:endParaRPr lang="en-GB"/>
          </a:p>
        </p:txBody>
      </p:sp>
      <p:pic>
        <p:nvPicPr>
          <p:cNvPr id="359426" name="Picture 2">
            <a:extLst>
              <a:ext uri="{FF2B5EF4-FFF2-40B4-BE49-F238E27FC236}">
                <a16:creationId xmlns:a16="http://schemas.microsoft.com/office/drawing/2014/main" id="{0680C4D0-50CE-6E47-2419-46DC66F3C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1098000"/>
            <a:ext cx="7679480"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a:extLst>
              <a:ext uri="{FF2B5EF4-FFF2-40B4-BE49-F238E27FC236}">
                <a16:creationId xmlns:a16="http://schemas.microsoft.com/office/drawing/2014/main" id="{53244678-32AD-9115-D4AA-3FE56837C0D8}"/>
              </a:ext>
            </a:extLst>
          </p:cNvPr>
          <p:cNvSpPr>
            <a:spLocks noGrp="1" noChangeArrowheads="1"/>
          </p:cNvSpPr>
          <p:nvPr>
            <p:ph type="title"/>
          </p:nvPr>
        </p:nvSpPr>
        <p:spPr>
          <a:noFill/>
          <a:ln/>
        </p:spPr>
        <p:txBody>
          <a:bodyPr/>
          <a:lstStyle/>
          <a:p>
            <a:r>
              <a:t>Compactage au rouleau</a:t>
            </a:r>
          </a:p>
        </p:txBody>
      </p:sp>
      <p:sp>
        <p:nvSpPr>
          <p:cNvPr id="2" name="Text Placeholder 1">
            <a:extLst>
              <a:ext uri="{FF2B5EF4-FFF2-40B4-BE49-F238E27FC236}">
                <a16:creationId xmlns:a16="http://schemas.microsoft.com/office/drawing/2014/main" id="{65891762-534C-B84B-9449-5B29C97DF5ED}"/>
              </a:ext>
            </a:extLst>
          </p:cNvPr>
          <p:cNvSpPr>
            <a:spLocks noGrp="1"/>
          </p:cNvSpPr>
          <p:nvPr>
            <p:ph type="body" sz="quarter" idx="11"/>
          </p:nvPr>
        </p:nvSpPr>
        <p:spPr/>
        <p:txBody>
          <a:bodyPr/>
          <a:lstStyle/>
          <a:p>
            <a:endParaRPr lang="en-GB"/>
          </a:p>
        </p:txBody>
      </p:sp>
      <p:pic>
        <p:nvPicPr>
          <p:cNvPr id="363523" name="Picture 3">
            <a:extLst>
              <a:ext uri="{FF2B5EF4-FFF2-40B4-BE49-F238E27FC236}">
                <a16:creationId xmlns:a16="http://schemas.microsoft.com/office/drawing/2014/main" id="{AF49CEBA-1B38-8463-145C-B750FDB43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98000"/>
            <a:ext cx="7679990"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a:extLst>
              <a:ext uri="{FF2B5EF4-FFF2-40B4-BE49-F238E27FC236}">
                <a16:creationId xmlns:a16="http://schemas.microsoft.com/office/drawing/2014/main" id="{0FBF7151-57E4-E944-924A-F79EBC6FD35E}"/>
              </a:ext>
            </a:extLst>
          </p:cNvPr>
          <p:cNvSpPr>
            <a:spLocks noGrp="1" noChangeArrowheads="1"/>
          </p:cNvSpPr>
          <p:nvPr>
            <p:ph type="title"/>
          </p:nvPr>
        </p:nvSpPr>
        <p:spPr>
          <a:noFill/>
          <a:ln/>
        </p:spPr>
        <p:txBody>
          <a:bodyPr>
            <a:normAutofit/>
          </a:bodyPr>
          <a:lstStyle/>
          <a:p>
            <a:r>
              <a:t>Problèmes de conception – enduits superficiels gravillonnés bitumineux</a:t>
            </a:r>
          </a:p>
        </p:txBody>
      </p:sp>
      <p:sp>
        <p:nvSpPr>
          <p:cNvPr id="2" name="Text Placeholder 1">
            <a:extLst>
              <a:ext uri="{FF2B5EF4-FFF2-40B4-BE49-F238E27FC236}">
                <a16:creationId xmlns:a16="http://schemas.microsoft.com/office/drawing/2014/main" id="{D36641D3-DBE2-D10E-05E3-48E23CF2F40C}"/>
              </a:ext>
            </a:extLst>
          </p:cNvPr>
          <p:cNvSpPr>
            <a:spLocks noGrp="1"/>
          </p:cNvSpPr>
          <p:nvPr>
            <p:ph type="body" sz="quarter" idx="11"/>
          </p:nvPr>
        </p:nvSpPr>
        <p:spPr/>
        <p:txBody>
          <a:bodyPr/>
          <a:lstStyle/>
          <a:p>
            <a:endParaRPr lang="en-GB"/>
          </a:p>
        </p:txBody>
      </p:sp>
      <p:pic>
        <p:nvPicPr>
          <p:cNvPr id="365571" name="Picture 3">
            <a:extLst>
              <a:ext uri="{FF2B5EF4-FFF2-40B4-BE49-F238E27FC236}">
                <a16:creationId xmlns:a16="http://schemas.microsoft.com/office/drawing/2014/main" id="{822C8C35-FB00-CFA8-BDD2-05F76AC2C8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98000"/>
            <a:ext cx="863773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9" name="Rectangle 3">
            <a:extLst>
              <a:ext uri="{FF2B5EF4-FFF2-40B4-BE49-F238E27FC236}">
                <a16:creationId xmlns:a16="http://schemas.microsoft.com/office/drawing/2014/main" id="{7D41C0F9-CEA5-E1DA-E228-7D15D3687CB8}"/>
              </a:ext>
            </a:extLst>
          </p:cNvPr>
          <p:cNvSpPr>
            <a:spLocks noGrp="1" noChangeArrowheads="1"/>
          </p:cNvSpPr>
          <p:nvPr>
            <p:ph type="title"/>
          </p:nvPr>
        </p:nvSpPr>
        <p:spPr>
          <a:noFill/>
          <a:ln/>
        </p:spPr>
        <p:txBody>
          <a:bodyPr/>
          <a:lstStyle/>
          <a:p>
            <a:r>
              <a:t>Enduit coulé à froid</a:t>
            </a:r>
          </a:p>
        </p:txBody>
      </p:sp>
      <p:sp>
        <p:nvSpPr>
          <p:cNvPr id="2" name="Text Placeholder 1">
            <a:extLst>
              <a:ext uri="{FF2B5EF4-FFF2-40B4-BE49-F238E27FC236}">
                <a16:creationId xmlns:a16="http://schemas.microsoft.com/office/drawing/2014/main" id="{6BBC0CDB-1B43-8E1D-E44D-501115E89AB8}"/>
              </a:ext>
            </a:extLst>
          </p:cNvPr>
          <p:cNvSpPr>
            <a:spLocks noGrp="1"/>
          </p:cNvSpPr>
          <p:nvPr>
            <p:ph type="body" sz="quarter" idx="11"/>
          </p:nvPr>
        </p:nvSpPr>
        <p:spPr/>
        <p:txBody>
          <a:bodyPr/>
          <a:lstStyle/>
          <a:p>
            <a:endParaRPr lang="en-GB"/>
          </a:p>
        </p:txBody>
      </p:sp>
      <p:pic>
        <p:nvPicPr>
          <p:cNvPr id="367618" name="Picture 2">
            <a:extLst>
              <a:ext uri="{FF2B5EF4-FFF2-40B4-BE49-F238E27FC236}">
                <a16:creationId xmlns:a16="http://schemas.microsoft.com/office/drawing/2014/main" id="{A8D3181F-0A0B-C278-1982-396E45849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050" y="1098000"/>
            <a:ext cx="762686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5" name="Rectangle 3">
            <a:extLst>
              <a:ext uri="{FF2B5EF4-FFF2-40B4-BE49-F238E27FC236}">
                <a16:creationId xmlns:a16="http://schemas.microsoft.com/office/drawing/2014/main" id="{BE7FB212-BD95-6E46-8E9C-603F6D9E4513}"/>
              </a:ext>
            </a:extLst>
          </p:cNvPr>
          <p:cNvSpPr>
            <a:spLocks noGrp="1" noChangeArrowheads="1"/>
          </p:cNvSpPr>
          <p:nvPr>
            <p:ph type="title"/>
          </p:nvPr>
        </p:nvSpPr>
        <p:spPr>
          <a:noFill/>
          <a:ln/>
        </p:spPr>
        <p:txBody>
          <a:bodyPr/>
          <a:lstStyle/>
          <a:p>
            <a:r>
              <a:t>Microsurfaçage</a:t>
            </a:r>
          </a:p>
        </p:txBody>
      </p:sp>
      <p:sp>
        <p:nvSpPr>
          <p:cNvPr id="2" name="Text Placeholder 1">
            <a:extLst>
              <a:ext uri="{FF2B5EF4-FFF2-40B4-BE49-F238E27FC236}">
                <a16:creationId xmlns:a16="http://schemas.microsoft.com/office/drawing/2014/main" id="{72AC13AB-65AE-0C6D-BF97-7D84EFBEA246}"/>
              </a:ext>
            </a:extLst>
          </p:cNvPr>
          <p:cNvSpPr>
            <a:spLocks noGrp="1"/>
          </p:cNvSpPr>
          <p:nvPr>
            <p:ph type="body" sz="quarter" idx="11"/>
          </p:nvPr>
        </p:nvSpPr>
        <p:spPr/>
        <p:txBody>
          <a:bodyPr/>
          <a:lstStyle/>
          <a:p>
            <a:endParaRPr lang="en-GB"/>
          </a:p>
        </p:txBody>
      </p:sp>
      <p:pic>
        <p:nvPicPr>
          <p:cNvPr id="371714" name="Picture 2">
            <a:extLst>
              <a:ext uri="{FF2B5EF4-FFF2-40B4-BE49-F238E27FC236}">
                <a16:creationId xmlns:a16="http://schemas.microsoft.com/office/drawing/2014/main" id="{51EB7690-9C3D-B4C4-CC37-AC3FA7267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414" y="1098000"/>
            <a:ext cx="762746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3" name="Rectangle 3">
            <a:extLst>
              <a:ext uri="{FF2B5EF4-FFF2-40B4-BE49-F238E27FC236}">
                <a16:creationId xmlns:a16="http://schemas.microsoft.com/office/drawing/2014/main" id="{CBF83108-752F-CD64-4AC6-50847D9BDF9F}"/>
              </a:ext>
            </a:extLst>
          </p:cNvPr>
          <p:cNvSpPr>
            <a:spLocks noGrp="1" noChangeArrowheads="1"/>
          </p:cNvSpPr>
          <p:nvPr>
            <p:ph type="title"/>
          </p:nvPr>
        </p:nvSpPr>
        <p:spPr>
          <a:noFill/>
          <a:ln/>
        </p:spPr>
        <p:txBody>
          <a:bodyPr/>
          <a:lstStyle/>
          <a:p>
            <a:r>
              <a:t>Remplissage des ornières</a:t>
            </a:r>
          </a:p>
        </p:txBody>
      </p:sp>
      <p:sp>
        <p:nvSpPr>
          <p:cNvPr id="2" name="Text Placeholder 1">
            <a:extLst>
              <a:ext uri="{FF2B5EF4-FFF2-40B4-BE49-F238E27FC236}">
                <a16:creationId xmlns:a16="http://schemas.microsoft.com/office/drawing/2014/main" id="{96DC9202-C847-616C-FDA4-AA4CEDC8F371}"/>
              </a:ext>
            </a:extLst>
          </p:cNvPr>
          <p:cNvSpPr>
            <a:spLocks noGrp="1"/>
          </p:cNvSpPr>
          <p:nvPr>
            <p:ph type="body" sz="quarter" idx="11"/>
          </p:nvPr>
        </p:nvSpPr>
        <p:spPr/>
        <p:txBody>
          <a:bodyPr/>
          <a:lstStyle/>
          <a:p>
            <a:endParaRPr lang="en-GB"/>
          </a:p>
        </p:txBody>
      </p:sp>
      <p:pic>
        <p:nvPicPr>
          <p:cNvPr id="373762" name="Picture 2">
            <a:extLst>
              <a:ext uri="{FF2B5EF4-FFF2-40B4-BE49-F238E27FC236}">
                <a16:creationId xmlns:a16="http://schemas.microsoft.com/office/drawing/2014/main" id="{C36DEF70-14EA-A1B6-F1DE-DE106E5F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863" y="1098000"/>
            <a:ext cx="763724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1" name="Rectangle 3075">
            <a:extLst>
              <a:ext uri="{FF2B5EF4-FFF2-40B4-BE49-F238E27FC236}">
                <a16:creationId xmlns:a16="http://schemas.microsoft.com/office/drawing/2014/main" id="{3DD6C213-ED29-45E9-8251-27EA2E0E34E6}"/>
              </a:ext>
            </a:extLst>
          </p:cNvPr>
          <p:cNvSpPr>
            <a:spLocks noGrp="1" noChangeArrowheads="1"/>
          </p:cNvSpPr>
          <p:nvPr>
            <p:ph type="title"/>
          </p:nvPr>
        </p:nvSpPr>
        <p:spPr>
          <a:noFill/>
          <a:ln/>
        </p:spPr>
        <p:txBody>
          <a:bodyPr/>
          <a:lstStyle/>
          <a:p>
            <a:r>
              <a:t>Cape seal</a:t>
            </a:r>
          </a:p>
        </p:txBody>
      </p:sp>
      <p:sp>
        <p:nvSpPr>
          <p:cNvPr id="2" name="Text Placeholder 1">
            <a:extLst>
              <a:ext uri="{FF2B5EF4-FFF2-40B4-BE49-F238E27FC236}">
                <a16:creationId xmlns:a16="http://schemas.microsoft.com/office/drawing/2014/main" id="{73FC26CD-1798-384F-6496-FBC45187D4AF}"/>
              </a:ext>
            </a:extLst>
          </p:cNvPr>
          <p:cNvSpPr>
            <a:spLocks noGrp="1"/>
          </p:cNvSpPr>
          <p:nvPr>
            <p:ph type="body" sz="quarter" idx="11"/>
          </p:nvPr>
        </p:nvSpPr>
        <p:spPr/>
        <p:txBody>
          <a:bodyPr/>
          <a:lstStyle/>
          <a:p>
            <a:endParaRPr lang="en-GB"/>
          </a:p>
        </p:txBody>
      </p:sp>
      <p:pic>
        <p:nvPicPr>
          <p:cNvPr id="375810" name="Picture 3074">
            <a:extLst>
              <a:ext uri="{FF2B5EF4-FFF2-40B4-BE49-F238E27FC236}">
                <a16:creationId xmlns:a16="http://schemas.microsoft.com/office/drawing/2014/main" id="{5C6ACF6A-04CE-F271-FE8C-9ABAC5943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26" y="1098000"/>
            <a:ext cx="762601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1026">
            <a:extLst>
              <a:ext uri="{FF2B5EF4-FFF2-40B4-BE49-F238E27FC236}">
                <a16:creationId xmlns:a16="http://schemas.microsoft.com/office/drawing/2014/main" id="{495EA411-7E9D-A69B-C759-102AC74730AE}"/>
              </a:ext>
            </a:extLst>
          </p:cNvPr>
          <p:cNvSpPr>
            <a:spLocks noGrp="1" noChangeArrowheads="1"/>
          </p:cNvSpPr>
          <p:nvPr>
            <p:ph type="title"/>
          </p:nvPr>
        </p:nvSpPr>
        <p:spPr/>
        <p:txBody>
          <a:bodyPr/>
          <a:lstStyle/>
          <a:p>
            <a:r>
              <a:t>Considérations de coût</a:t>
            </a:r>
          </a:p>
        </p:txBody>
      </p:sp>
      <p:sp>
        <p:nvSpPr>
          <p:cNvPr id="377859" name="Rectangle 1027">
            <a:extLst>
              <a:ext uri="{FF2B5EF4-FFF2-40B4-BE49-F238E27FC236}">
                <a16:creationId xmlns:a16="http://schemas.microsoft.com/office/drawing/2014/main" id="{CE855E52-B22C-3645-488C-E0222F0F87C4}"/>
              </a:ext>
            </a:extLst>
          </p:cNvPr>
          <p:cNvSpPr>
            <a:spLocks noGrp="1" noChangeArrowheads="1"/>
          </p:cNvSpPr>
          <p:nvPr>
            <p:ph type="body" sz="quarter" idx="11"/>
          </p:nvPr>
        </p:nvSpPr>
        <p:spPr/>
        <p:txBody>
          <a:bodyPr>
            <a:normAutofit fontScale="70000" lnSpcReduction="20000"/>
          </a:bodyPr>
          <a:lstStyle/>
          <a:p>
            <a:r>
              <a:t>Coûts typiques des traitements de surface</a:t>
            </a:r>
          </a:p>
          <a:p>
            <a:r>
              <a:t>Enduit gravillonné		0,90 $/m²</a:t>
            </a:r>
          </a:p>
          <a:p>
            <a:r>
              <a:t>Double enduit gravillonné		1,35 $/m²</a:t>
            </a:r>
          </a:p>
          <a:p>
            <a:r>
              <a:t>Enduit coulé à froid		0,84 à 1,14 $/m²</a:t>
            </a:r>
          </a:p>
          <a:p>
            <a:r>
              <a:t>Microsurfaçage	1,05 à 2,00 $/m²</a:t>
            </a:r>
          </a:p>
          <a:p>
            <a:r>
              <a:t>Enduit de scellement léger		0,12 à 0,17 $/m²</a:t>
            </a:r>
          </a:p>
          <a:p>
            <a:r>
              <a:t>Enduit sableux		0,30 à 0,48 $/m²</a:t>
            </a:r>
          </a:p>
          <a:p>
            <a:r>
              <a:t>Cape seal		1,70 à 2,40 $/m²</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1026">
            <a:extLst>
              <a:ext uri="{FF2B5EF4-FFF2-40B4-BE49-F238E27FC236}">
                <a16:creationId xmlns:a16="http://schemas.microsoft.com/office/drawing/2014/main" id="{D8776BB6-D5BE-8438-8BA3-667AACB5A2BF}"/>
              </a:ext>
            </a:extLst>
          </p:cNvPr>
          <p:cNvSpPr>
            <a:spLocks noGrp="1" noChangeArrowheads="1"/>
          </p:cNvSpPr>
          <p:nvPr>
            <p:ph type="title"/>
          </p:nvPr>
        </p:nvSpPr>
        <p:spPr/>
        <p:txBody>
          <a:bodyPr/>
          <a:lstStyle/>
          <a:p>
            <a:r>
              <a:t>Ville d’Albuquerque (1999) – coûts</a:t>
            </a:r>
          </a:p>
        </p:txBody>
      </p:sp>
      <p:sp>
        <p:nvSpPr>
          <p:cNvPr id="433155" name="Rectangle 1027">
            <a:extLst>
              <a:ext uri="{FF2B5EF4-FFF2-40B4-BE49-F238E27FC236}">
                <a16:creationId xmlns:a16="http://schemas.microsoft.com/office/drawing/2014/main" id="{DE279E04-C582-4F84-8DE1-F0FF67EC320E}"/>
              </a:ext>
            </a:extLst>
          </p:cNvPr>
          <p:cNvSpPr>
            <a:spLocks noGrp="1" noChangeArrowheads="1"/>
          </p:cNvSpPr>
          <p:nvPr>
            <p:ph type="body" sz="quarter" idx="11"/>
          </p:nvPr>
        </p:nvSpPr>
        <p:spPr/>
        <p:txBody>
          <a:bodyPr>
            <a:normAutofit fontScale="92500" lnSpcReduction="20000"/>
          </a:bodyPr>
          <a:lstStyle/>
          <a:p>
            <a:r>
              <a:rPr dirty="0" err="1"/>
              <a:t>Fraisage</a:t>
            </a:r>
            <a:r>
              <a:rPr dirty="0"/>
              <a:t> et </a:t>
            </a:r>
            <a:r>
              <a:rPr dirty="0" err="1"/>
              <a:t>reprofilage</a:t>
            </a:r>
            <a:r>
              <a:rPr dirty="0"/>
              <a:t>		5,80 $ par yd²</a:t>
            </a:r>
          </a:p>
          <a:p>
            <a:r>
              <a:rPr dirty="0" err="1"/>
              <a:t>Modifié</a:t>
            </a:r>
            <a:r>
              <a:rPr dirty="0"/>
              <a:t> aux </a:t>
            </a:r>
            <a:r>
              <a:rPr dirty="0" err="1"/>
              <a:t>polymères</a:t>
            </a:r>
            <a:endParaRPr dirty="0"/>
          </a:p>
          <a:p>
            <a:r>
              <a:rPr dirty="0" err="1"/>
              <a:t>Enduit</a:t>
            </a:r>
            <a:r>
              <a:rPr dirty="0"/>
              <a:t> </a:t>
            </a:r>
            <a:r>
              <a:rPr dirty="0" err="1"/>
              <a:t>coulé</a:t>
            </a:r>
            <a:r>
              <a:rPr dirty="0"/>
              <a:t> à </a:t>
            </a:r>
            <a:r>
              <a:rPr dirty="0" err="1"/>
              <a:t>froid</a:t>
            </a:r>
            <a:r>
              <a:rPr dirty="0"/>
              <a:t>		1,25 $ par yd²</a:t>
            </a:r>
          </a:p>
          <a:p>
            <a:r>
              <a:rPr dirty="0" err="1"/>
              <a:t>Produit</a:t>
            </a:r>
            <a:r>
              <a:rPr dirty="0"/>
              <a:t> de </a:t>
            </a:r>
            <a:r>
              <a:rPr dirty="0" err="1"/>
              <a:t>scellement</a:t>
            </a:r>
            <a:r>
              <a:rPr dirty="0"/>
              <a:t> des fissures	0,61 $ par yd²</a:t>
            </a:r>
          </a:p>
          <a:p>
            <a:r>
              <a:rPr dirty="0" err="1"/>
              <a:t>Enduit</a:t>
            </a:r>
            <a:r>
              <a:rPr dirty="0"/>
              <a:t> </a:t>
            </a:r>
            <a:r>
              <a:rPr dirty="0" err="1"/>
              <a:t>gravillonné</a:t>
            </a:r>
            <a:r>
              <a:rPr dirty="0"/>
              <a:t> </a:t>
            </a:r>
            <a:r>
              <a:rPr dirty="0" err="1"/>
              <a:t>réalisé</a:t>
            </a:r>
            <a:r>
              <a:rPr dirty="0"/>
              <a:t> </a:t>
            </a:r>
            <a:r>
              <a:rPr dirty="0" err="1"/>
              <a:t>en</a:t>
            </a:r>
            <a:r>
              <a:rPr dirty="0"/>
              <a:t> interne	0,90 $ par yd²</a:t>
            </a:r>
          </a:p>
          <a:p>
            <a:r>
              <a:rPr dirty="0" err="1"/>
              <a:t>Enduits</a:t>
            </a:r>
            <a:r>
              <a:rPr dirty="0"/>
              <a:t> de </a:t>
            </a:r>
            <a:r>
              <a:rPr dirty="0" err="1"/>
              <a:t>scellement</a:t>
            </a:r>
            <a:r>
              <a:rPr dirty="0"/>
              <a:t> </a:t>
            </a:r>
            <a:r>
              <a:rPr dirty="0" err="1"/>
              <a:t>légers</a:t>
            </a:r>
            <a:r>
              <a:rPr dirty="0"/>
              <a:t> 		0,15 $ par yd²</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3A707F35-6029-56E5-DF76-B36869E847B4}"/>
              </a:ext>
            </a:extLst>
          </p:cNvPr>
          <p:cNvSpPr>
            <a:spLocks noChangeArrowheads="1"/>
          </p:cNvSpPr>
          <p:nvPr/>
        </p:nvSpPr>
        <p:spPr bwMode="auto">
          <a:xfrm>
            <a:off x="2135188" y="1336675"/>
            <a:ext cx="7726362" cy="250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lgn="ctr" eaLnBrk="1" hangingPunct="1">
              <a:buClr>
                <a:srgbClr val="000000"/>
              </a:buClr>
              <a:buFont typeface="Symbol" panose="05050102010706020507" pitchFamily="18" charset="2"/>
              <a:buNone/>
            </a:pPr>
            <a:endParaRPr lang="en-US" altLang="pl-PL" sz="6000" i="1" dirty="0">
              <a:solidFill>
                <a:srgbClr val="F26211"/>
              </a:solidFill>
            </a:endParaRPr>
          </a:p>
        </p:txBody>
      </p:sp>
      <p:sp>
        <p:nvSpPr>
          <p:cNvPr id="2" name="Title 1">
            <a:extLst>
              <a:ext uri="{FF2B5EF4-FFF2-40B4-BE49-F238E27FC236}">
                <a16:creationId xmlns:a16="http://schemas.microsoft.com/office/drawing/2014/main" id="{D5DA9F1C-8CEE-8D42-443A-411DF902DD15}"/>
              </a:ext>
            </a:extLst>
          </p:cNvPr>
          <p:cNvSpPr>
            <a:spLocks noGrp="1"/>
          </p:cNvSpPr>
          <p:nvPr>
            <p:ph type="title"/>
          </p:nvPr>
        </p:nvSpPr>
        <p:spPr/>
        <p:txBody>
          <a:bodyPr/>
          <a:lstStyle/>
          <a:p>
            <a:r>
              <a:t>Renforcements en enrobé</a:t>
            </a:r>
            <a:br/>
            <a:r>
              <a:t>bitumineux à chaud</a:t>
            </a:r>
            <a:br/>
            <a:endParaRPr/>
          </a:p>
        </p:txBody>
      </p:sp>
      <p:sp>
        <p:nvSpPr>
          <p:cNvPr id="4" name="Text Placeholder 3">
            <a:extLst>
              <a:ext uri="{FF2B5EF4-FFF2-40B4-BE49-F238E27FC236}">
                <a16:creationId xmlns:a16="http://schemas.microsoft.com/office/drawing/2014/main" id="{F92B454F-8214-463E-3D19-ACD5C53C901D}"/>
              </a:ext>
            </a:extLst>
          </p:cNvPr>
          <p:cNvSpPr>
            <a:spLocks noGrp="1"/>
          </p:cNvSpPr>
          <p:nvPr>
            <p:ph type="body" sz="half" idx="1"/>
          </p:nvPr>
        </p:nvSpPr>
        <p:spPr/>
        <p:txBody>
          <a:bodyPr>
            <a:normAutofit/>
          </a:bodyPr>
          <a:lstStyle/>
          <a:p>
            <a:endParaRPr lang="en-GB"/>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a:extLst>
              <a:ext uri="{FF2B5EF4-FFF2-40B4-BE49-F238E27FC236}">
                <a16:creationId xmlns:a16="http://schemas.microsoft.com/office/drawing/2014/main" id="{8C3E58E8-8A25-D53A-4DFF-812D50D95890}"/>
              </a:ext>
            </a:extLst>
          </p:cNvPr>
          <p:cNvSpPr>
            <a:spLocks noGrp="1" noChangeArrowheads="1"/>
          </p:cNvSpPr>
          <p:nvPr>
            <p:ph type="title"/>
          </p:nvPr>
        </p:nvSpPr>
        <p:spPr/>
        <p:txBody>
          <a:bodyPr/>
          <a:lstStyle/>
          <a:p>
            <a:r>
              <a:rPr lang="en-US" altLang="pl-PL" dirty="0">
                <a:solidFill>
                  <a:srgbClr val="F26211"/>
                </a:solidFill>
              </a:rPr>
              <a:t>Introduction</a:t>
            </a:r>
          </a:p>
        </p:txBody>
      </p:sp>
      <p:sp>
        <p:nvSpPr>
          <p:cNvPr id="387075" name="Rectangle 3">
            <a:extLst>
              <a:ext uri="{FF2B5EF4-FFF2-40B4-BE49-F238E27FC236}">
                <a16:creationId xmlns:a16="http://schemas.microsoft.com/office/drawing/2014/main" id="{CB8024AE-D9B4-21FF-DCD6-65B27CA346AA}"/>
              </a:ext>
            </a:extLst>
          </p:cNvPr>
          <p:cNvSpPr>
            <a:spLocks noGrp="1" noChangeArrowheads="1"/>
          </p:cNvSpPr>
          <p:nvPr>
            <p:ph type="body" sz="quarter" idx="11"/>
          </p:nvPr>
        </p:nvSpPr>
        <p:spPr/>
        <p:txBody>
          <a:bodyPr>
            <a:normAutofit fontScale="92500"/>
          </a:bodyPr>
          <a:lstStyle/>
          <a:p>
            <a:r>
              <a:t>Méthode la plus courante</a:t>
            </a:r>
          </a:p>
          <a:p>
            <a:r>
              <a:t>Moyen relativement rapide et rentable pour :</a:t>
            </a:r>
          </a:p>
          <a:p>
            <a:r>
              <a:t>Corriger les défauts</a:t>
            </a:r>
          </a:p>
          <a:p>
            <a:r>
              <a:t>Rétablir la satisfaction des usagers</a:t>
            </a:r>
          </a:p>
          <a:p>
            <a:r>
              <a:t>Ajouter une capacité structurelle</a:t>
            </a:r>
          </a:p>
          <a:p>
            <a:r>
              <a:t>Des performances médiocres ne sont PAS rares</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a:extLst>
              <a:ext uri="{FF2B5EF4-FFF2-40B4-BE49-F238E27FC236}">
                <a16:creationId xmlns:a16="http://schemas.microsoft.com/office/drawing/2014/main" id="{A4ED11F1-4B16-C340-4A9B-C1208D13BD67}"/>
              </a:ext>
            </a:extLst>
          </p:cNvPr>
          <p:cNvSpPr>
            <a:spLocks noGrp="1" noChangeArrowheads="1"/>
          </p:cNvSpPr>
          <p:nvPr>
            <p:ph type="title"/>
          </p:nvPr>
        </p:nvSpPr>
        <p:spPr/>
        <p:txBody>
          <a:bodyPr/>
          <a:lstStyle/>
          <a:p>
            <a:r>
              <a:t>Traitement et réparation avant renforcement</a:t>
            </a:r>
          </a:p>
        </p:txBody>
      </p:sp>
      <p:sp>
        <p:nvSpPr>
          <p:cNvPr id="389123" name="Rectangle 3">
            <a:extLst>
              <a:ext uri="{FF2B5EF4-FFF2-40B4-BE49-F238E27FC236}">
                <a16:creationId xmlns:a16="http://schemas.microsoft.com/office/drawing/2014/main" id="{8660696B-DC59-5317-8FE4-1143A6CFEF6C}"/>
              </a:ext>
            </a:extLst>
          </p:cNvPr>
          <p:cNvSpPr>
            <a:spLocks noGrp="1" noChangeArrowheads="1"/>
          </p:cNvSpPr>
          <p:nvPr>
            <p:ph type="body" sz="quarter" idx="11"/>
          </p:nvPr>
        </p:nvSpPr>
        <p:spPr/>
        <p:txBody>
          <a:bodyPr>
            <a:noAutofit/>
          </a:bodyPr>
          <a:lstStyle/>
          <a:p>
            <a:r>
              <a:t>Dépend de :</a:t>
            </a:r>
          </a:p>
          <a:p>
            <a:r>
              <a:t>Type de renforcement</a:t>
            </a:r>
          </a:p>
          <a:p>
            <a:r>
              <a:t>Adéquation structurelle de la chaussée existante</a:t>
            </a:r>
          </a:p>
          <a:p>
            <a:r>
              <a:t>Types de dégradations existants</a:t>
            </a:r>
          </a:p>
          <a:p>
            <a:r>
              <a:t>Trafic futur</a:t>
            </a:r>
          </a:p>
          <a:p>
            <a:r>
              <a:t>Contraintes physiques</a:t>
            </a:r>
          </a:p>
          <a:p>
            <a:r>
              <a:t>Coût</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a:extLst>
              <a:ext uri="{FF2B5EF4-FFF2-40B4-BE49-F238E27FC236}">
                <a16:creationId xmlns:a16="http://schemas.microsoft.com/office/drawing/2014/main" id="{6A386BBE-4D39-A205-CBDC-0ABDFC471C8F}"/>
              </a:ext>
            </a:extLst>
          </p:cNvPr>
          <p:cNvSpPr>
            <a:spLocks noGrp="1" noChangeArrowheads="1"/>
          </p:cNvSpPr>
          <p:nvPr>
            <p:ph type="title"/>
          </p:nvPr>
        </p:nvSpPr>
        <p:spPr>
          <a:noFill/>
          <a:ln/>
        </p:spPr>
        <p:txBody>
          <a:bodyPr>
            <a:normAutofit/>
          </a:bodyPr>
          <a:lstStyle/>
          <a:p>
            <a:r>
              <a:t>Traitement et réparation avant renforcement</a:t>
            </a:r>
          </a:p>
        </p:txBody>
      </p:sp>
      <p:sp>
        <p:nvSpPr>
          <p:cNvPr id="2" name="Text Placeholder 1">
            <a:extLst>
              <a:ext uri="{FF2B5EF4-FFF2-40B4-BE49-F238E27FC236}">
                <a16:creationId xmlns:a16="http://schemas.microsoft.com/office/drawing/2014/main" id="{A1E62CD5-5647-E4D7-2EC3-D260FC689CEA}"/>
              </a:ext>
            </a:extLst>
          </p:cNvPr>
          <p:cNvSpPr>
            <a:spLocks noGrp="1"/>
          </p:cNvSpPr>
          <p:nvPr>
            <p:ph type="body" sz="quarter" idx="11"/>
          </p:nvPr>
        </p:nvSpPr>
        <p:spPr/>
        <p:txBody>
          <a:bodyPr/>
          <a:lstStyle/>
          <a:p>
            <a:endParaRPr lang="en-GB"/>
          </a:p>
        </p:txBody>
      </p:sp>
      <p:pic>
        <p:nvPicPr>
          <p:cNvPr id="391171" name="Picture 3">
            <a:extLst>
              <a:ext uri="{FF2B5EF4-FFF2-40B4-BE49-F238E27FC236}">
                <a16:creationId xmlns:a16="http://schemas.microsoft.com/office/drawing/2014/main" id="{17571462-79CC-D889-1C29-2F3842409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4888" y="1333500"/>
            <a:ext cx="7359650" cy="552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Freeform 2">
            <a:extLst>
              <a:ext uri="{FF2B5EF4-FFF2-40B4-BE49-F238E27FC236}">
                <a16:creationId xmlns:a16="http://schemas.microsoft.com/office/drawing/2014/main" id="{06B07615-C0E4-5D50-777D-9A3EDDB5C4E6}"/>
              </a:ext>
            </a:extLst>
          </p:cNvPr>
          <p:cNvSpPr>
            <a:spLocks/>
          </p:cNvSpPr>
          <p:nvPr/>
        </p:nvSpPr>
        <p:spPr bwMode="auto">
          <a:xfrm>
            <a:off x="4191000" y="2225675"/>
            <a:ext cx="3352800" cy="1460500"/>
          </a:xfrm>
          <a:custGeom>
            <a:avLst/>
            <a:gdLst>
              <a:gd name="T0" fmla="*/ 0 w 2112"/>
              <a:gd name="T1" fmla="*/ 920 h 920"/>
              <a:gd name="T2" fmla="*/ 624 w 2112"/>
              <a:gd name="T3" fmla="*/ 344 h 920"/>
              <a:gd name="T4" fmla="*/ 1440 w 2112"/>
              <a:gd name="T5" fmla="*/ 56 h 920"/>
              <a:gd name="T6" fmla="*/ 2112 w 2112"/>
              <a:gd name="T7" fmla="*/ 8 h 920"/>
            </a:gdLst>
            <a:ahLst/>
            <a:cxnLst>
              <a:cxn ang="0">
                <a:pos x="T0" y="T1"/>
              </a:cxn>
              <a:cxn ang="0">
                <a:pos x="T2" y="T3"/>
              </a:cxn>
              <a:cxn ang="0">
                <a:pos x="T4" y="T5"/>
              </a:cxn>
              <a:cxn ang="0">
                <a:pos x="T6" y="T7"/>
              </a:cxn>
            </a:cxnLst>
            <a:rect l="0" t="0" r="r" b="b"/>
            <a:pathLst>
              <a:path w="2112" h="920">
                <a:moveTo>
                  <a:pt x="0" y="920"/>
                </a:moveTo>
                <a:cubicBezTo>
                  <a:pt x="192" y="704"/>
                  <a:pt x="384" y="488"/>
                  <a:pt x="624" y="344"/>
                </a:cubicBezTo>
                <a:cubicBezTo>
                  <a:pt x="864" y="200"/>
                  <a:pt x="1192" y="112"/>
                  <a:pt x="1440" y="56"/>
                </a:cubicBezTo>
                <a:cubicBezTo>
                  <a:pt x="1688" y="0"/>
                  <a:pt x="1900" y="4"/>
                  <a:pt x="2112" y="8"/>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5" name="Freeform 3">
            <a:extLst>
              <a:ext uri="{FF2B5EF4-FFF2-40B4-BE49-F238E27FC236}">
                <a16:creationId xmlns:a16="http://schemas.microsoft.com/office/drawing/2014/main" id="{571BD8F0-DE68-61BF-696E-0BD91BB14FD9}"/>
              </a:ext>
            </a:extLst>
          </p:cNvPr>
          <p:cNvSpPr>
            <a:spLocks/>
          </p:cNvSpPr>
          <p:nvPr/>
        </p:nvSpPr>
        <p:spPr bwMode="auto">
          <a:xfrm>
            <a:off x="4198939" y="4437063"/>
            <a:ext cx="2065337" cy="1090612"/>
          </a:xfrm>
          <a:custGeom>
            <a:avLst/>
            <a:gdLst>
              <a:gd name="T0" fmla="*/ 0 w 1301"/>
              <a:gd name="T1" fmla="*/ 0 h 687"/>
              <a:gd name="T2" fmla="*/ 480 w 1301"/>
              <a:gd name="T3" fmla="*/ 413 h 687"/>
              <a:gd name="T4" fmla="*/ 893 w 1301"/>
              <a:gd name="T5" fmla="*/ 600 h 687"/>
              <a:gd name="T6" fmla="*/ 1301 w 1301"/>
              <a:gd name="T7" fmla="*/ 687 h 687"/>
            </a:gdLst>
            <a:ahLst/>
            <a:cxnLst>
              <a:cxn ang="0">
                <a:pos x="T0" y="T1"/>
              </a:cxn>
              <a:cxn ang="0">
                <a:pos x="T2" y="T3"/>
              </a:cxn>
              <a:cxn ang="0">
                <a:pos x="T4" y="T5"/>
              </a:cxn>
              <a:cxn ang="0">
                <a:pos x="T6" y="T7"/>
              </a:cxn>
            </a:cxnLst>
            <a:rect l="0" t="0" r="r" b="b"/>
            <a:pathLst>
              <a:path w="1301" h="687">
                <a:moveTo>
                  <a:pt x="0" y="0"/>
                </a:moveTo>
                <a:cubicBezTo>
                  <a:pt x="80" y="69"/>
                  <a:pt x="331" y="313"/>
                  <a:pt x="480" y="413"/>
                </a:cubicBezTo>
                <a:cubicBezTo>
                  <a:pt x="629" y="513"/>
                  <a:pt x="756" y="554"/>
                  <a:pt x="893" y="600"/>
                </a:cubicBezTo>
                <a:cubicBezTo>
                  <a:pt x="1030" y="646"/>
                  <a:pt x="1216" y="669"/>
                  <a:pt x="1301" y="687"/>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5" name="Rectangle 13">
            <a:extLst>
              <a:ext uri="{FF2B5EF4-FFF2-40B4-BE49-F238E27FC236}">
                <a16:creationId xmlns:a16="http://schemas.microsoft.com/office/drawing/2014/main" id="{524F700B-14BA-F70B-5618-3BD6BF966C4C}"/>
              </a:ext>
            </a:extLst>
          </p:cNvPr>
          <p:cNvSpPr>
            <a:spLocks noGrp="1" noChangeArrowheads="1"/>
          </p:cNvSpPr>
          <p:nvPr>
            <p:ph type="title"/>
          </p:nvPr>
        </p:nvSpPr>
        <p:spPr>
          <a:noFill/>
          <a:ln/>
        </p:spPr>
        <p:txBody>
          <a:bodyPr/>
          <a:lstStyle/>
          <a:p>
            <a:r>
              <a:t>Réparation localisée </a:t>
            </a:r>
          </a:p>
        </p:txBody>
      </p:sp>
      <p:sp>
        <p:nvSpPr>
          <p:cNvPr id="392196" name="Rectangle 4">
            <a:extLst>
              <a:ext uri="{FF2B5EF4-FFF2-40B4-BE49-F238E27FC236}">
                <a16:creationId xmlns:a16="http://schemas.microsoft.com/office/drawing/2014/main" id="{FC90FB8E-B98F-1F77-37F8-DE8E5B2CE964}"/>
              </a:ext>
            </a:extLst>
          </p:cNvPr>
          <p:cNvSpPr>
            <a:spLocks noGrp="1" noChangeArrowheads="1"/>
          </p:cNvSpPr>
          <p:nvPr>
            <p:ph type="body" sz="quarter" idx="11"/>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defTabSz="1219108">
              <a:spcBef>
                <a:spcPct val="50000"/>
              </a:spcBef>
              <a:buClr>
                <a:schemeClr val="accent2"/>
              </a:buClr>
              <a:buSzPct val="90000"/>
              <a:buNone/>
            </a:pPr>
            <a:endParaRPr lang="en-US" altLang="pl-PL" dirty="0"/>
          </a:p>
          <a:p>
            <a:pPr marL="742950" lvl="1" indent="-285750" defTabSz="1219108" hangingPunct="0">
              <a:spcBef>
                <a:spcPct val="20000"/>
              </a:spcBef>
              <a:buSzTx/>
              <a:buChar char="–"/>
            </a:pPr>
            <a:endParaRPr lang="en-US" altLang="pl-PL" sz="2800" dirty="0">
              <a:solidFill>
                <a:schemeClr val="tx1"/>
              </a:solidFill>
              <a:effectLst>
                <a:outerShdw blurRad="38100" dist="38100" dir="2700000" algn="tl">
                  <a:srgbClr val="000000"/>
                </a:outerShdw>
              </a:effectLst>
              <a:latin typeface="Arial" panose="020B0604020202020204" pitchFamily="34" charset="0"/>
            </a:endParaRPr>
          </a:p>
        </p:txBody>
      </p:sp>
      <p:sp>
        <p:nvSpPr>
          <p:cNvPr id="392197" name="Line 5">
            <a:extLst>
              <a:ext uri="{FF2B5EF4-FFF2-40B4-BE49-F238E27FC236}">
                <a16:creationId xmlns:a16="http://schemas.microsoft.com/office/drawing/2014/main" id="{AAF57667-8C56-3046-B34B-FB1F30EAED5F}"/>
              </a:ext>
            </a:extLst>
          </p:cNvPr>
          <p:cNvSpPr>
            <a:spLocks noChangeShapeType="1"/>
          </p:cNvSpPr>
          <p:nvPr/>
        </p:nvSpPr>
        <p:spPr bwMode="auto">
          <a:xfrm>
            <a:off x="4167188" y="3686175"/>
            <a:ext cx="3886200"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8" name="Line 6">
            <a:extLst>
              <a:ext uri="{FF2B5EF4-FFF2-40B4-BE49-F238E27FC236}">
                <a16:creationId xmlns:a16="http://schemas.microsoft.com/office/drawing/2014/main" id="{6CF6F782-AFBE-EB07-81DC-24741FD3F441}"/>
              </a:ext>
            </a:extLst>
          </p:cNvPr>
          <p:cNvSpPr>
            <a:spLocks noChangeShapeType="1"/>
          </p:cNvSpPr>
          <p:nvPr/>
        </p:nvSpPr>
        <p:spPr bwMode="auto">
          <a:xfrm flipV="1">
            <a:off x="4191000" y="1628775"/>
            <a:ext cx="0" cy="20574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9" name="Line 7">
            <a:extLst>
              <a:ext uri="{FF2B5EF4-FFF2-40B4-BE49-F238E27FC236}">
                <a16:creationId xmlns:a16="http://schemas.microsoft.com/office/drawing/2014/main" id="{6C0FECFA-121E-E9A8-39CA-60B76559FCC4}"/>
              </a:ext>
            </a:extLst>
          </p:cNvPr>
          <p:cNvSpPr>
            <a:spLocks noChangeShapeType="1"/>
          </p:cNvSpPr>
          <p:nvPr/>
        </p:nvSpPr>
        <p:spPr bwMode="auto">
          <a:xfrm>
            <a:off x="4167188" y="6083300"/>
            <a:ext cx="3886200"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0" name="Line 8">
            <a:extLst>
              <a:ext uri="{FF2B5EF4-FFF2-40B4-BE49-F238E27FC236}">
                <a16:creationId xmlns:a16="http://schemas.microsoft.com/office/drawing/2014/main" id="{CC4A2970-11AC-3794-F711-89BBFDD9E6E9}"/>
              </a:ext>
            </a:extLst>
          </p:cNvPr>
          <p:cNvSpPr>
            <a:spLocks noChangeShapeType="1"/>
          </p:cNvSpPr>
          <p:nvPr/>
        </p:nvSpPr>
        <p:spPr bwMode="auto">
          <a:xfrm flipV="1">
            <a:off x="4191000" y="4025900"/>
            <a:ext cx="0" cy="20574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1" name="Rectangle 9">
            <a:extLst>
              <a:ext uri="{FF2B5EF4-FFF2-40B4-BE49-F238E27FC236}">
                <a16:creationId xmlns:a16="http://schemas.microsoft.com/office/drawing/2014/main" id="{2BF34EC7-16A4-0CE6-5CFF-FC9A41D09CE9}"/>
              </a:ext>
            </a:extLst>
          </p:cNvPr>
          <p:cNvSpPr>
            <a:spLocks noChangeArrowheads="1"/>
          </p:cNvSpPr>
          <p:nvPr/>
        </p:nvSpPr>
        <p:spPr bwMode="auto">
          <a:xfrm>
            <a:off x="1404731" y="1844675"/>
            <a:ext cx="2762453" cy="914400"/>
          </a:xfrm>
          <a:prstGeom prst="rect">
            <a:avLst/>
          </a:prstGeom>
          <a:ln w="12700">
            <a:miter lim="400000"/>
          </a:ln>
        </p:spPr>
        <p:txBody>
          <a:bodyPr lIns="50800" tIns="50800" rIns="50800" bIns="50800">
            <a:noAutofit/>
          </a:bodyPr>
          <a:lstStyle/>
          <a:p>
            <a:pPr defTabSz="1219154">
              <a:buClr>
                <a:srgbClr val="F26211"/>
              </a:buClr>
              <a:buSzPct val="123000"/>
            </a:pPr>
            <a:r>
              <a:rPr dirty="0"/>
              <a:t>Coût de</a:t>
            </a:r>
            <a:r>
              <a:rPr lang="pl-PL" dirty="0"/>
              <a:t> </a:t>
            </a:r>
            <a:r>
              <a:rPr lang="en-GB" dirty="0"/>
              <a:t>r</a:t>
            </a:r>
            <a:r>
              <a:rPr dirty="0" err="1"/>
              <a:t>éparation</a:t>
            </a:r>
            <a:endParaRPr dirty="0"/>
          </a:p>
          <a:p>
            <a:pPr marL="457194" indent="-457194" defTabSz="1219154">
              <a:buClr>
                <a:srgbClr val="F26211"/>
              </a:buClr>
              <a:buSzPct val="123000"/>
              <a:buFont typeface="+mj-lt"/>
              <a:buAutoNum type="arabicPeriod"/>
            </a:pPr>
            <a:endParaRPr dirty="0"/>
          </a:p>
        </p:txBody>
      </p:sp>
      <p:sp>
        <p:nvSpPr>
          <p:cNvPr id="392202" name="Rectangle 10">
            <a:extLst>
              <a:ext uri="{FF2B5EF4-FFF2-40B4-BE49-F238E27FC236}">
                <a16:creationId xmlns:a16="http://schemas.microsoft.com/office/drawing/2014/main" id="{671E08EA-C5A9-2CCB-AC5E-773E3E83D5FB}"/>
              </a:ext>
            </a:extLst>
          </p:cNvPr>
          <p:cNvSpPr>
            <a:spLocks noChangeArrowheads="1"/>
          </p:cNvSpPr>
          <p:nvPr/>
        </p:nvSpPr>
        <p:spPr bwMode="auto">
          <a:xfrm>
            <a:off x="1404730" y="4387850"/>
            <a:ext cx="2762455" cy="914400"/>
          </a:xfrm>
          <a:prstGeom prst="rect">
            <a:avLst/>
          </a:prstGeom>
          <a:ln w="12700">
            <a:miter lim="400000"/>
          </a:ln>
        </p:spPr>
        <p:txBody>
          <a:bodyPr lIns="50800" tIns="50800" rIns="50800" bIns="50800">
            <a:noAutofit/>
          </a:bodyPr>
          <a:lstStyle/>
          <a:p>
            <a:pPr defTabSz="1219154">
              <a:buClr>
                <a:srgbClr val="F26211"/>
              </a:buClr>
              <a:buSzPct val="123000"/>
            </a:pPr>
            <a:r>
              <a:rPr dirty="0"/>
              <a:t>Coût du</a:t>
            </a:r>
            <a:r>
              <a:rPr lang="pl-PL" dirty="0"/>
              <a:t> </a:t>
            </a:r>
            <a:r>
              <a:rPr dirty="0" err="1"/>
              <a:t>renforcement</a:t>
            </a:r>
            <a:endParaRPr dirty="0"/>
          </a:p>
          <a:p>
            <a:pPr marL="457194" indent="-457194" defTabSz="1219154">
              <a:buClr>
                <a:srgbClr val="F26211"/>
              </a:buClr>
              <a:buSzPct val="123000"/>
              <a:buFont typeface="+mj-lt"/>
              <a:buAutoNum type="arabicPeriod"/>
            </a:pPr>
            <a:endParaRPr dirty="0"/>
          </a:p>
        </p:txBody>
      </p:sp>
      <p:sp>
        <p:nvSpPr>
          <p:cNvPr id="392203" name="Rectangle 11">
            <a:extLst>
              <a:ext uri="{FF2B5EF4-FFF2-40B4-BE49-F238E27FC236}">
                <a16:creationId xmlns:a16="http://schemas.microsoft.com/office/drawing/2014/main" id="{A9BB6DE2-426A-ED71-0B42-567E9B73DEC7}"/>
              </a:ext>
            </a:extLst>
          </p:cNvPr>
          <p:cNvSpPr>
            <a:spLocks noChangeArrowheads="1"/>
          </p:cNvSpPr>
          <p:nvPr/>
        </p:nvSpPr>
        <p:spPr bwMode="auto">
          <a:xfrm>
            <a:off x="4978400" y="6146800"/>
            <a:ext cx="38814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t>% de surface réparée</a:t>
            </a:r>
          </a:p>
        </p:txBody>
      </p:sp>
      <p:sp>
        <p:nvSpPr>
          <p:cNvPr id="392204" name="Line 12">
            <a:extLst>
              <a:ext uri="{FF2B5EF4-FFF2-40B4-BE49-F238E27FC236}">
                <a16:creationId xmlns:a16="http://schemas.microsoft.com/office/drawing/2014/main" id="{5254B58B-C91B-23B9-E0FC-8420A2397D8D}"/>
              </a:ext>
            </a:extLst>
          </p:cNvPr>
          <p:cNvSpPr>
            <a:spLocks noChangeShapeType="1"/>
          </p:cNvSpPr>
          <p:nvPr/>
        </p:nvSpPr>
        <p:spPr bwMode="auto">
          <a:xfrm>
            <a:off x="6378575" y="5549900"/>
            <a:ext cx="1257300" cy="0"/>
          </a:xfrm>
          <a:prstGeom prst="line">
            <a:avLst/>
          </a:prstGeom>
          <a:noFill/>
          <a:ln w="57150">
            <a:solidFill>
              <a:srgbClr val="A50021"/>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Freeform 1026">
            <a:extLst>
              <a:ext uri="{FF2B5EF4-FFF2-40B4-BE49-F238E27FC236}">
                <a16:creationId xmlns:a16="http://schemas.microsoft.com/office/drawing/2014/main" id="{C3A99511-E2DC-0C0D-59DD-009E19C5C704}"/>
              </a:ext>
            </a:extLst>
          </p:cNvPr>
          <p:cNvSpPr>
            <a:spLocks/>
          </p:cNvSpPr>
          <p:nvPr/>
        </p:nvSpPr>
        <p:spPr bwMode="auto">
          <a:xfrm>
            <a:off x="3800475" y="2852738"/>
            <a:ext cx="4865688" cy="2386012"/>
          </a:xfrm>
          <a:custGeom>
            <a:avLst/>
            <a:gdLst>
              <a:gd name="T0" fmla="*/ 0 w 3065"/>
              <a:gd name="T1" fmla="*/ 0 h 1503"/>
              <a:gd name="T2" fmla="*/ 1875 w 3065"/>
              <a:gd name="T3" fmla="*/ 1312 h 1503"/>
              <a:gd name="T4" fmla="*/ 3065 w 3065"/>
              <a:gd name="T5" fmla="*/ 1145 h 1503"/>
            </a:gdLst>
            <a:ahLst/>
            <a:cxnLst>
              <a:cxn ang="0">
                <a:pos x="T0" y="T1"/>
              </a:cxn>
              <a:cxn ang="0">
                <a:pos x="T2" y="T3"/>
              </a:cxn>
              <a:cxn ang="0">
                <a:pos x="T4" y="T5"/>
              </a:cxn>
            </a:cxnLst>
            <a:rect l="0" t="0" r="r" b="b"/>
            <a:pathLst>
              <a:path w="3065" h="1503">
                <a:moveTo>
                  <a:pt x="0" y="0"/>
                </a:moveTo>
                <a:cubicBezTo>
                  <a:pt x="682" y="560"/>
                  <a:pt x="1364" y="1121"/>
                  <a:pt x="1875" y="1312"/>
                </a:cubicBezTo>
                <a:cubicBezTo>
                  <a:pt x="2386" y="1503"/>
                  <a:pt x="2725" y="1324"/>
                  <a:pt x="3065" y="1145"/>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19" name="Line 1027">
            <a:extLst>
              <a:ext uri="{FF2B5EF4-FFF2-40B4-BE49-F238E27FC236}">
                <a16:creationId xmlns:a16="http://schemas.microsoft.com/office/drawing/2014/main" id="{92EE70EF-F254-6364-F527-B64C426FB998}"/>
              </a:ext>
            </a:extLst>
          </p:cNvPr>
          <p:cNvSpPr>
            <a:spLocks noChangeShapeType="1"/>
          </p:cNvSpPr>
          <p:nvPr/>
        </p:nvSpPr>
        <p:spPr bwMode="auto">
          <a:xfrm>
            <a:off x="3771901" y="5937250"/>
            <a:ext cx="5470525"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0" name="Line 1028">
            <a:extLst>
              <a:ext uri="{FF2B5EF4-FFF2-40B4-BE49-F238E27FC236}">
                <a16:creationId xmlns:a16="http://schemas.microsoft.com/office/drawing/2014/main" id="{9AF5F12E-E7BF-316B-F8AA-A7DFFAC423DA}"/>
              </a:ext>
            </a:extLst>
          </p:cNvPr>
          <p:cNvSpPr>
            <a:spLocks noChangeShapeType="1"/>
          </p:cNvSpPr>
          <p:nvPr/>
        </p:nvSpPr>
        <p:spPr bwMode="auto">
          <a:xfrm flipV="1">
            <a:off x="3800475" y="1822450"/>
            <a:ext cx="0" cy="41148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1" name="Rectangle 1029">
            <a:extLst>
              <a:ext uri="{FF2B5EF4-FFF2-40B4-BE49-F238E27FC236}">
                <a16:creationId xmlns:a16="http://schemas.microsoft.com/office/drawing/2014/main" id="{A542036A-2903-4FA5-1B3C-46C49397DEFB}"/>
              </a:ext>
            </a:extLst>
          </p:cNvPr>
          <p:cNvSpPr>
            <a:spLocks noChangeArrowheads="1"/>
          </p:cNvSpPr>
          <p:nvPr/>
        </p:nvSpPr>
        <p:spPr bwMode="auto">
          <a:xfrm>
            <a:off x="4554538" y="5911850"/>
            <a:ext cx="38163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hangingPunct="1">
              <a:lnSpc>
                <a:spcPct val="120000"/>
              </a:lnSpc>
              <a:spcBef>
                <a:spcPct val="50000"/>
              </a:spcBef>
              <a:buClr>
                <a:schemeClr val="accent2"/>
              </a:buClr>
              <a:buSzPct val="90000"/>
              <a:buFont typeface="Monotype Sorts" pitchFamily="2" charset="2"/>
              <a:buChar char="n"/>
            </a:pPr>
            <a:r>
              <a:rPr dirty="0"/>
              <a:t>% de surface </a:t>
            </a:r>
            <a:r>
              <a:rPr dirty="0" err="1"/>
              <a:t>réparée</a:t>
            </a:r>
            <a:endParaRPr dirty="0"/>
          </a:p>
        </p:txBody>
      </p:sp>
      <p:sp>
        <p:nvSpPr>
          <p:cNvPr id="393222" name="Rectangle 1030">
            <a:extLst>
              <a:ext uri="{FF2B5EF4-FFF2-40B4-BE49-F238E27FC236}">
                <a16:creationId xmlns:a16="http://schemas.microsoft.com/office/drawing/2014/main" id="{2CBF668F-7C87-6ACE-9231-29C298D58690}"/>
              </a:ext>
            </a:extLst>
          </p:cNvPr>
          <p:cNvSpPr>
            <a:spLocks noChangeArrowheads="1"/>
          </p:cNvSpPr>
          <p:nvPr/>
        </p:nvSpPr>
        <p:spPr bwMode="auto">
          <a:xfrm>
            <a:off x="2314576" y="2200275"/>
            <a:ext cx="1387475" cy="1066800"/>
          </a:xfrm>
          <a:prstGeom prst="rect">
            <a:avLst/>
          </a:prstGeom>
          <a:ln w="12700">
            <a:miter lim="400000"/>
          </a:ln>
        </p:spPr>
        <p:txBody>
          <a:bodyPr lIns="50800" tIns="50800" rIns="50800" bIns="50800">
            <a:noAutofit/>
          </a:bodyPr>
          <a:lstStyle/>
          <a:p>
            <a:pPr defTabSz="1219154">
              <a:buClr>
                <a:srgbClr val="F26211"/>
              </a:buClr>
              <a:buSzPct val="123000"/>
            </a:pPr>
            <a:r>
              <a:rPr dirty="0"/>
              <a:t>Coût</a:t>
            </a:r>
            <a:r>
              <a:rPr lang="pl-PL" dirty="0"/>
              <a:t> </a:t>
            </a:r>
            <a:r>
              <a:rPr dirty="0"/>
              <a:t>total</a:t>
            </a:r>
          </a:p>
        </p:txBody>
      </p:sp>
      <p:sp>
        <p:nvSpPr>
          <p:cNvPr id="393223" name="Rectangle 1031">
            <a:extLst>
              <a:ext uri="{FF2B5EF4-FFF2-40B4-BE49-F238E27FC236}">
                <a16:creationId xmlns:a16="http://schemas.microsoft.com/office/drawing/2014/main" id="{B14BDA41-A57F-209F-D53B-2E6DB65667CD}"/>
              </a:ext>
            </a:extLst>
          </p:cNvPr>
          <p:cNvSpPr>
            <a:spLocks noChangeArrowheads="1"/>
          </p:cNvSpPr>
          <p:nvPr/>
        </p:nvSpPr>
        <p:spPr bwMode="auto">
          <a:xfrm>
            <a:off x="4445001" y="4546601"/>
            <a:ext cx="2278063" cy="995363"/>
          </a:xfrm>
          <a:prstGeom prst="rect">
            <a:avLst/>
          </a:prstGeom>
          <a:ln w="12700">
            <a:miter lim="400000"/>
          </a:ln>
        </p:spPr>
        <p:txBody>
          <a:bodyPr lIns="50800" tIns="50800" rIns="50800" bIns="50800">
            <a:noAutofit/>
          </a:bodyPr>
          <a:lstStyle/>
          <a:p>
            <a:pPr defTabSz="1219154">
              <a:buClr>
                <a:srgbClr val="F26211"/>
              </a:buClr>
              <a:buSzPct val="123000"/>
            </a:pPr>
            <a:r>
              <a:rPr dirty="0"/>
              <a:t>Coût total</a:t>
            </a:r>
          </a:p>
          <a:p>
            <a:pPr defTabSz="1219154">
              <a:buClr>
                <a:srgbClr val="F26211"/>
              </a:buClr>
              <a:buSzPct val="123000"/>
            </a:pPr>
            <a:r>
              <a:rPr dirty="0"/>
              <a:t>minimal</a:t>
            </a:r>
          </a:p>
        </p:txBody>
      </p:sp>
      <p:sp>
        <p:nvSpPr>
          <p:cNvPr id="393224" name="Rectangle 1032">
            <a:extLst>
              <a:ext uri="{FF2B5EF4-FFF2-40B4-BE49-F238E27FC236}">
                <a16:creationId xmlns:a16="http://schemas.microsoft.com/office/drawing/2014/main" id="{8A8B4792-A3BA-A36E-DD8C-B45FC6C3606D}"/>
              </a:ext>
            </a:extLst>
          </p:cNvPr>
          <p:cNvSpPr>
            <a:spLocks noChangeArrowheads="1"/>
          </p:cNvSpPr>
          <p:nvPr/>
        </p:nvSpPr>
        <p:spPr bwMode="auto">
          <a:xfrm>
            <a:off x="7010400" y="5143500"/>
            <a:ext cx="2300288"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20000"/>
              </a:lnSpc>
              <a:spcBef>
                <a:spcPct val="50000"/>
              </a:spcBef>
              <a:buClr>
                <a:schemeClr val="accent2"/>
              </a:buClr>
              <a:buFont typeface="Monotype Sorts" pitchFamily="2" charset="2"/>
              <a:buChar char="n"/>
            </a:pPr>
            <a:r>
              <a:rPr lang="en-US" altLang="pl-PL" sz="2400" dirty="0">
                <a:solidFill>
                  <a:srgbClr val="000000"/>
                </a:solidFill>
                <a:effectLst/>
                <a:latin typeface="+mn-lt"/>
              </a:rPr>
              <a:t>Optimum</a:t>
            </a:r>
          </a:p>
        </p:txBody>
      </p:sp>
      <p:sp>
        <p:nvSpPr>
          <p:cNvPr id="393225" name="Line 1033">
            <a:extLst>
              <a:ext uri="{FF2B5EF4-FFF2-40B4-BE49-F238E27FC236}">
                <a16:creationId xmlns:a16="http://schemas.microsoft.com/office/drawing/2014/main" id="{1F1C06C8-FB37-F1DD-C64F-0BF962675808}"/>
              </a:ext>
            </a:extLst>
          </p:cNvPr>
          <p:cNvSpPr>
            <a:spLocks noChangeShapeType="1"/>
          </p:cNvSpPr>
          <p:nvPr/>
        </p:nvSpPr>
        <p:spPr bwMode="auto">
          <a:xfrm flipH="1">
            <a:off x="3810000" y="5016500"/>
            <a:ext cx="3124200" cy="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6" name="Line 1034">
            <a:extLst>
              <a:ext uri="{FF2B5EF4-FFF2-40B4-BE49-F238E27FC236}">
                <a16:creationId xmlns:a16="http://schemas.microsoft.com/office/drawing/2014/main" id="{2C6FED97-1D4C-011F-FB9D-013F1C161CA0}"/>
              </a:ext>
            </a:extLst>
          </p:cNvPr>
          <p:cNvSpPr>
            <a:spLocks noChangeShapeType="1"/>
          </p:cNvSpPr>
          <p:nvPr/>
        </p:nvSpPr>
        <p:spPr bwMode="auto">
          <a:xfrm>
            <a:off x="6934200" y="5016500"/>
            <a:ext cx="0" cy="914400"/>
          </a:xfrm>
          <a:prstGeom prst="line">
            <a:avLst/>
          </a:prstGeom>
          <a:noFill/>
          <a:ln w="28575">
            <a:solidFill>
              <a:srgbClr val="00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7" name="Rectangle 1035">
            <a:extLst>
              <a:ext uri="{FF2B5EF4-FFF2-40B4-BE49-F238E27FC236}">
                <a16:creationId xmlns:a16="http://schemas.microsoft.com/office/drawing/2014/main" id="{82856730-FBDA-B81E-DC93-AD3596ADEAEE}"/>
              </a:ext>
            </a:extLst>
          </p:cNvPr>
          <p:cNvSpPr>
            <a:spLocks noGrp="1" noChangeArrowheads="1"/>
          </p:cNvSpPr>
          <p:nvPr>
            <p:ph type="title"/>
          </p:nvPr>
        </p:nvSpPr>
        <p:spPr>
          <a:noFill/>
          <a:ln/>
        </p:spPr>
        <p:txBody>
          <a:bodyPr/>
          <a:lstStyle/>
          <a:p>
            <a:r>
              <a:t>Influence des réparations sur l’épaisseur de renforcement de conception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a:extLst>
              <a:ext uri="{FF2B5EF4-FFF2-40B4-BE49-F238E27FC236}">
                <a16:creationId xmlns:a16="http://schemas.microsoft.com/office/drawing/2014/main" id="{76C8A22F-4D98-E550-9BBF-892908C4EB1D}"/>
              </a:ext>
            </a:extLst>
          </p:cNvPr>
          <p:cNvSpPr>
            <a:spLocks noGrp="1" noChangeArrowheads="1"/>
          </p:cNvSpPr>
          <p:nvPr>
            <p:ph type="title"/>
          </p:nvPr>
        </p:nvSpPr>
        <p:spPr>
          <a:noFill/>
          <a:ln/>
        </p:spPr>
        <p:txBody>
          <a:bodyPr/>
          <a:lstStyle/>
          <a:p>
            <a:r>
              <a:t>Maîtrise de la fissuration réfléchie </a:t>
            </a:r>
          </a:p>
        </p:txBody>
      </p:sp>
      <p:sp>
        <p:nvSpPr>
          <p:cNvPr id="2" name="Text Placeholder 1">
            <a:extLst>
              <a:ext uri="{FF2B5EF4-FFF2-40B4-BE49-F238E27FC236}">
                <a16:creationId xmlns:a16="http://schemas.microsoft.com/office/drawing/2014/main" id="{A45239B7-92E8-4465-D9DE-097DB749EC70}"/>
              </a:ext>
            </a:extLst>
          </p:cNvPr>
          <p:cNvSpPr>
            <a:spLocks noGrp="1"/>
          </p:cNvSpPr>
          <p:nvPr>
            <p:ph type="body" sz="quarter" idx="11"/>
          </p:nvPr>
        </p:nvSpPr>
        <p:spPr>
          <a:ln w="12700">
            <a:miter lim="400000"/>
          </a:ln>
        </p:spPr>
        <p:txBody>
          <a:bodyPr lIns="50800" tIns="50800" rIns="50800" bIns="50800">
            <a:noAutofit/>
          </a:bodyPr>
          <a:lstStyle/>
          <a:p>
            <a:r>
              <a:t>Géotextiles ou tissus </a:t>
            </a:r>
          </a:p>
          <a:p>
            <a:r>
              <a:t>Couches intermédiaires à membrane de relaxation ou d’absorption des contraintes</a:t>
            </a:r>
          </a:p>
          <a:p>
            <a:r>
              <a:t>Produits de scellement de fissures de type « pansement »</a:t>
            </a:r>
          </a:p>
        </p:txBody>
      </p:sp>
      <p:sp>
        <p:nvSpPr>
          <p:cNvPr id="394243" name="Rectangle 3">
            <a:extLst>
              <a:ext uri="{FF2B5EF4-FFF2-40B4-BE49-F238E27FC236}">
                <a16:creationId xmlns:a16="http://schemas.microsoft.com/office/drawing/2014/main" id="{5A9F8979-4470-44E6-8DAA-924394DCE39B}"/>
              </a:ext>
            </a:extLst>
          </p:cNvPr>
          <p:cNvSpPr>
            <a:spLocks noChangeArrowheads="1"/>
          </p:cNvSpPr>
          <p:nvPr/>
        </p:nvSpPr>
        <p:spPr bwMode="auto">
          <a:xfrm>
            <a:off x="2209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70000"/>
              </a:lnSpc>
            </a:pPr>
            <a:endParaRPr lang="en-US" altLang="pl-PL"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7" name="Rectangle 3">
            <a:extLst>
              <a:ext uri="{FF2B5EF4-FFF2-40B4-BE49-F238E27FC236}">
                <a16:creationId xmlns:a16="http://schemas.microsoft.com/office/drawing/2014/main" id="{4B842F5B-2E9A-CAC9-A874-4D91E41E0925}"/>
              </a:ext>
            </a:extLst>
          </p:cNvPr>
          <p:cNvSpPr>
            <a:spLocks noGrp="1" noChangeArrowheads="1"/>
          </p:cNvSpPr>
          <p:nvPr>
            <p:ph type="title"/>
          </p:nvPr>
        </p:nvSpPr>
        <p:spPr>
          <a:noFill/>
          <a:ln/>
        </p:spPr>
        <p:txBody>
          <a:bodyPr/>
          <a:lstStyle/>
          <a:p>
            <a:r>
              <a:t>Épaisseur du renforcement  </a:t>
            </a:r>
          </a:p>
        </p:txBody>
      </p:sp>
      <p:sp>
        <p:nvSpPr>
          <p:cNvPr id="395266" name="Rectangle 2">
            <a:extLst>
              <a:ext uri="{FF2B5EF4-FFF2-40B4-BE49-F238E27FC236}">
                <a16:creationId xmlns:a16="http://schemas.microsoft.com/office/drawing/2014/main" id="{20EACAD8-DA08-CCE0-4755-3471A87A960D}"/>
              </a:ext>
            </a:extLst>
          </p:cNvPr>
          <p:cNvSpPr>
            <a:spLocks noGrp="1" noChangeArrowheads="1"/>
          </p:cNvSpPr>
          <p:nvPr>
            <p:ph type="body" sz="quarter" idx="11"/>
          </p:nvPr>
        </p:nvSpPr>
        <p:spPr/>
        <p:txBody>
          <a:bodyPr>
            <a:normAutofit/>
          </a:bodyPr>
          <a:lstStyle/>
          <a:p>
            <a:r>
              <a:t>Jugement d’ingénierie</a:t>
            </a:r>
          </a:p>
          <a:p>
            <a:r>
              <a:t>Approche par déflexion</a:t>
            </a:r>
          </a:p>
          <a:p>
            <a:r>
              <a:t>Déficience structurelle</a:t>
            </a:r>
          </a:p>
          <a:p>
            <a:r>
              <a:t>Approche mécaniste</a:t>
            </a:r>
          </a:p>
          <a:p>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a:extLst>
              <a:ext uri="{FF2B5EF4-FFF2-40B4-BE49-F238E27FC236}">
                <a16:creationId xmlns:a16="http://schemas.microsoft.com/office/drawing/2014/main" id="{E1BD7F7C-3A8F-6E7E-048E-7070A7C430A6}"/>
              </a:ext>
            </a:extLst>
          </p:cNvPr>
          <p:cNvSpPr>
            <a:spLocks noChangeArrowheads="1"/>
          </p:cNvSpPr>
          <p:nvPr/>
        </p:nvSpPr>
        <p:spPr bwMode="auto">
          <a:xfrm>
            <a:off x="2209801" y="1638300"/>
            <a:ext cx="7726363"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t>Renforcements HMA des</a:t>
            </a:r>
          </a:p>
          <a:p>
            <a:r>
              <a:t>chaussées en béton</a:t>
            </a:r>
          </a:p>
        </p:txBody>
      </p:sp>
      <p:sp>
        <p:nvSpPr>
          <p:cNvPr id="2" name="Title 1">
            <a:extLst>
              <a:ext uri="{FF2B5EF4-FFF2-40B4-BE49-F238E27FC236}">
                <a16:creationId xmlns:a16="http://schemas.microsoft.com/office/drawing/2014/main" id="{7DBA81E6-64DB-F439-4795-F737D6CAAA4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D8DED3-1175-8375-8FA3-8B3282570D6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a:extLst>
              <a:ext uri="{FF2B5EF4-FFF2-40B4-BE49-F238E27FC236}">
                <a16:creationId xmlns:a16="http://schemas.microsoft.com/office/drawing/2014/main" id="{8D633336-9B40-2C8C-970E-6088449006D6}"/>
              </a:ext>
            </a:extLst>
          </p:cNvPr>
          <p:cNvSpPr>
            <a:spLocks noGrp="1" noChangeArrowheads="1"/>
          </p:cNvSpPr>
          <p:nvPr>
            <p:ph type="title"/>
          </p:nvPr>
        </p:nvSpPr>
        <p:spPr/>
        <p:txBody>
          <a:bodyPr/>
          <a:lstStyle/>
          <a:p>
            <a:r>
              <a:t>Questions de conception</a:t>
            </a:r>
          </a:p>
        </p:txBody>
      </p:sp>
      <p:sp>
        <p:nvSpPr>
          <p:cNvPr id="399363" name="Rectangle 3">
            <a:extLst>
              <a:ext uri="{FF2B5EF4-FFF2-40B4-BE49-F238E27FC236}">
                <a16:creationId xmlns:a16="http://schemas.microsoft.com/office/drawing/2014/main" id="{C90AD71B-0DF7-9AC3-81DE-7177684A74FA}"/>
              </a:ext>
            </a:extLst>
          </p:cNvPr>
          <p:cNvSpPr>
            <a:spLocks noGrp="1" noChangeArrowheads="1"/>
          </p:cNvSpPr>
          <p:nvPr>
            <p:ph type="body" sz="quarter" idx="11"/>
          </p:nvPr>
        </p:nvSpPr>
        <p:spPr/>
        <p:txBody>
          <a:bodyPr/>
          <a:lstStyle/>
          <a:p>
            <a:r>
              <a:t>Vitesse de propagation à travers le renforcement</a:t>
            </a:r>
          </a:p>
          <a:p>
            <a:r>
              <a:t>Nombre de fissures réfléchies</a:t>
            </a:r>
          </a:p>
          <a:p>
            <a:r>
              <a:t>Vitesse de détérioration des fissures réfléchies</a:t>
            </a:r>
          </a:p>
          <a:p>
            <a:r>
              <a:t>Quantité d’eau pouvant s’infiltrer à travers </a:t>
            </a:r>
          </a:p>
          <a:p>
            <a:r>
              <a:t>    les fissures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a:extLst>
              <a:ext uri="{FF2B5EF4-FFF2-40B4-BE49-F238E27FC236}">
                <a16:creationId xmlns:a16="http://schemas.microsoft.com/office/drawing/2014/main" id="{0FCFC5C6-66CB-3F10-AE54-908C79A3E329}"/>
              </a:ext>
            </a:extLst>
          </p:cNvPr>
          <p:cNvSpPr>
            <a:spLocks noGrp="1" noChangeArrowheads="1"/>
          </p:cNvSpPr>
          <p:nvPr>
            <p:ph type="title"/>
          </p:nvPr>
        </p:nvSpPr>
        <p:spPr/>
        <p:txBody>
          <a:bodyPr/>
          <a:lstStyle/>
          <a:p>
            <a:r>
              <a:t>Mesures de maîtrise de la fissuration réfléchie</a:t>
            </a:r>
          </a:p>
        </p:txBody>
      </p:sp>
      <p:sp>
        <p:nvSpPr>
          <p:cNvPr id="401411" name="Rectangle 3">
            <a:extLst>
              <a:ext uri="{FF2B5EF4-FFF2-40B4-BE49-F238E27FC236}">
                <a16:creationId xmlns:a16="http://schemas.microsoft.com/office/drawing/2014/main" id="{D632CB36-F455-B75C-C918-4EFD879200E6}"/>
              </a:ext>
            </a:extLst>
          </p:cNvPr>
          <p:cNvSpPr>
            <a:spLocks noGrp="1" noChangeArrowheads="1"/>
          </p:cNvSpPr>
          <p:nvPr>
            <p:ph type="body" sz="quarter" idx="11"/>
          </p:nvPr>
        </p:nvSpPr>
        <p:spPr/>
        <p:txBody>
          <a:bodyPr>
            <a:normAutofit fontScale="92500" lnSpcReduction="20000"/>
          </a:bodyPr>
          <a:lstStyle/>
          <a:p>
            <a:r>
              <a:t>Tissus</a:t>
            </a:r>
          </a:p>
          <a:p>
            <a:r>
              <a:t>Couches intermédiaires de relaxation des contraintes</a:t>
            </a:r>
          </a:p>
          <a:p>
            <a:r>
              <a:t>Couches intermédiaires anti-fissures</a:t>
            </a:r>
          </a:p>
          <a:p>
            <a:r>
              <a:t>Traitements préalables au renforcement</a:t>
            </a:r>
          </a:p>
          <a:p>
            <a:r>
              <a:t>Réparation ou remplacement des dalles</a:t>
            </a:r>
          </a:p>
          <a:p>
            <a:r>
              <a:t>Sciage et scellement des joints</a:t>
            </a:r>
          </a:p>
          <a:p>
            <a:r>
              <a:t>Augmentation de l’épaisseur du renforcement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a:extLst>
              <a:ext uri="{FF2B5EF4-FFF2-40B4-BE49-F238E27FC236}">
                <a16:creationId xmlns:a16="http://schemas.microsoft.com/office/drawing/2014/main" id="{62EB576F-845F-D978-C6EE-F96AE28D2D9B}"/>
              </a:ext>
            </a:extLst>
          </p:cNvPr>
          <p:cNvSpPr>
            <a:spLocks noGrp="1" noChangeArrowheads="1"/>
          </p:cNvSpPr>
          <p:nvPr>
            <p:ph type="title"/>
          </p:nvPr>
        </p:nvSpPr>
        <p:spPr/>
        <p:txBody>
          <a:bodyPr/>
          <a:lstStyle/>
          <a:p>
            <a:r>
              <a:t>Efficacité du contrôle des fissures</a:t>
            </a:r>
          </a:p>
        </p:txBody>
      </p:sp>
      <p:sp>
        <p:nvSpPr>
          <p:cNvPr id="403459" name="Rectangle 3">
            <a:extLst>
              <a:ext uri="{FF2B5EF4-FFF2-40B4-BE49-F238E27FC236}">
                <a16:creationId xmlns:a16="http://schemas.microsoft.com/office/drawing/2014/main" id="{FFA96A31-B740-9790-5851-EC77CAB067E5}"/>
              </a:ext>
            </a:extLst>
          </p:cNvPr>
          <p:cNvSpPr>
            <a:spLocks noGrp="1" noChangeArrowheads="1"/>
          </p:cNvSpPr>
          <p:nvPr>
            <p:ph type="body" sz="quarter" idx="11"/>
          </p:nvPr>
        </p:nvSpPr>
        <p:spPr/>
        <p:txBody>
          <a:bodyPr>
            <a:normAutofit/>
          </a:bodyPr>
          <a:lstStyle/>
          <a:p>
            <a:r>
              <a:t>Retarder l’apparition des fissures</a:t>
            </a:r>
          </a:p>
          <a:p>
            <a:r>
              <a:t>Réduire le nombre de fissures</a:t>
            </a:r>
          </a:p>
          <a:p>
            <a:r>
              <a:t>Contrôler la sévérité des fissures</a:t>
            </a:r>
          </a:p>
          <a:p>
            <a:r>
              <a:t>Fournir d’autres avantages</a:t>
            </a:r>
          </a:p>
          <a:p>
            <a:r>
              <a:t> Réduire l’épaisseur du renforcement</a:t>
            </a:r>
          </a:p>
          <a:p>
            <a:r>
              <a:t> Améliorer les capacités d’étanchéité</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1" name="Rectangle 3">
            <a:extLst>
              <a:ext uri="{FF2B5EF4-FFF2-40B4-BE49-F238E27FC236}">
                <a16:creationId xmlns:a16="http://schemas.microsoft.com/office/drawing/2014/main" id="{AEC1134D-0851-C49F-6011-75C74BC03B33}"/>
              </a:ext>
            </a:extLst>
          </p:cNvPr>
          <p:cNvSpPr>
            <a:spLocks noGrp="1" noChangeArrowheads="1"/>
          </p:cNvSpPr>
          <p:nvPr>
            <p:ph type="title"/>
          </p:nvPr>
        </p:nvSpPr>
        <p:spPr>
          <a:noFill/>
          <a:ln/>
        </p:spPr>
        <p:txBody>
          <a:bodyPr/>
          <a:lstStyle/>
          <a:p>
            <a:r>
              <a:t>Application du géotextile</a:t>
            </a:r>
          </a:p>
        </p:txBody>
      </p:sp>
      <p:sp>
        <p:nvSpPr>
          <p:cNvPr id="2" name="Text Placeholder 1">
            <a:extLst>
              <a:ext uri="{FF2B5EF4-FFF2-40B4-BE49-F238E27FC236}">
                <a16:creationId xmlns:a16="http://schemas.microsoft.com/office/drawing/2014/main" id="{1CAD2F22-0588-ED0D-CB05-BD81D31A991F}"/>
              </a:ext>
            </a:extLst>
          </p:cNvPr>
          <p:cNvSpPr>
            <a:spLocks noGrp="1"/>
          </p:cNvSpPr>
          <p:nvPr>
            <p:ph type="body" sz="quarter" idx="11"/>
          </p:nvPr>
        </p:nvSpPr>
        <p:spPr/>
        <p:txBody>
          <a:bodyPr/>
          <a:lstStyle/>
          <a:p>
            <a:endParaRPr lang="en-GB"/>
          </a:p>
        </p:txBody>
      </p:sp>
      <p:pic>
        <p:nvPicPr>
          <p:cNvPr id="406530" name="Picture 2">
            <a:extLst>
              <a:ext uri="{FF2B5EF4-FFF2-40B4-BE49-F238E27FC236}">
                <a16:creationId xmlns:a16="http://schemas.microsoft.com/office/drawing/2014/main" id="{7F53B716-279E-1178-6B11-44372729F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738" y="1098000"/>
            <a:ext cx="764719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5" name="Rectangle 3">
            <a:extLst>
              <a:ext uri="{FF2B5EF4-FFF2-40B4-BE49-F238E27FC236}">
                <a16:creationId xmlns:a16="http://schemas.microsoft.com/office/drawing/2014/main" id="{92062519-F58A-EE14-7B24-146D140D624F}"/>
              </a:ext>
            </a:extLst>
          </p:cNvPr>
          <p:cNvSpPr>
            <a:spLocks noGrp="1" noChangeArrowheads="1"/>
          </p:cNvSpPr>
          <p:nvPr>
            <p:ph type="title"/>
          </p:nvPr>
        </p:nvSpPr>
        <p:spPr>
          <a:noFill/>
          <a:ln/>
        </p:spPr>
        <p:txBody>
          <a:bodyPr/>
          <a:lstStyle/>
          <a:p>
            <a:r>
              <a:t>Application du géotextile</a:t>
            </a:r>
          </a:p>
        </p:txBody>
      </p:sp>
      <p:sp>
        <p:nvSpPr>
          <p:cNvPr id="2" name="Text Placeholder 1">
            <a:extLst>
              <a:ext uri="{FF2B5EF4-FFF2-40B4-BE49-F238E27FC236}">
                <a16:creationId xmlns:a16="http://schemas.microsoft.com/office/drawing/2014/main" id="{D6DEAD1C-C003-DF37-E82C-3EDFCA1F8A50}"/>
              </a:ext>
            </a:extLst>
          </p:cNvPr>
          <p:cNvSpPr>
            <a:spLocks noGrp="1"/>
          </p:cNvSpPr>
          <p:nvPr>
            <p:ph type="body" sz="quarter" idx="11"/>
          </p:nvPr>
        </p:nvSpPr>
        <p:spPr/>
        <p:txBody>
          <a:bodyPr/>
          <a:lstStyle/>
          <a:p>
            <a:endParaRPr lang="en-GB"/>
          </a:p>
        </p:txBody>
      </p:sp>
      <p:pic>
        <p:nvPicPr>
          <p:cNvPr id="407554" name="Picture 2">
            <a:extLst>
              <a:ext uri="{FF2B5EF4-FFF2-40B4-BE49-F238E27FC236}">
                <a16:creationId xmlns:a16="http://schemas.microsoft.com/office/drawing/2014/main" id="{E7104B12-DD41-1A6D-F56B-77BC61C55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164" y="1098000"/>
            <a:ext cx="763660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3" name="Rectangle 3075">
            <a:extLst>
              <a:ext uri="{FF2B5EF4-FFF2-40B4-BE49-F238E27FC236}">
                <a16:creationId xmlns:a16="http://schemas.microsoft.com/office/drawing/2014/main" id="{A0A2D6D7-7B83-7928-3F51-2B2519B22A18}"/>
              </a:ext>
            </a:extLst>
          </p:cNvPr>
          <p:cNvSpPr>
            <a:spLocks noGrp="1" noChangeArrowheads="1"/>
          </p:cNvSpPr>
          <p:nvPr>
            <p:ph type="title"/>
          </p:nvPr>
        </p:nvSpPr>
        <p:spPr>
          <a:noFill/>
          <a:ln/>
        </p:spPr>
        <p:txBody>
          <a:bodyPr>
            <a:normAutofit/>
          </a:bodyPr>
          <a:lstStyle/>
          <a:p>
            <a:r>
              <a:t>Couches intermédiaires absorbant les contraintes</a:t>
            </a:r>
          </a:p>
        </p:txBody>
      </p:sp>
      <p:sp>
        <p:nvSpPr>
          <p:cNvPr id="2" name="Text Placeholder 1">
            <a:extLst>
              <a:ext uri="{FF2B5EF4-FFF2-40B4-BE49-F238E27FC236}">
                <a16:creationId xmlns:a16="http://schemas.microsoft.com/office/drawing/2014/main" id="{790BF300-5D22-B910-8C3F-5AC44CD45148}"/>
              </a:ext>
            </a:extLst>
          </p:cNvPr>
          <p:cNvSpPr>
            <a:spLocks noGrp="1"/>
          </p:cNvSpPr>
          <p:nvPr>
            <p:ph type="body" sz="quarter" idx="11"/>
          </p:nvPr>
        </p:nvSpPr>
        <p:spPr/>
        <p:txBody>
          <a:bodyPr/>
          <a:lstStyle/>
          <a:p>
            <a:endParaRPr lang="en-GB"/>
          </a:p>
        </p:txBody>
      </p:sp>
      <p:pic>
        <p:nvPicPr>
          <p:cNvPr id="409602" name="Picture 3074">
            <a:extLst>
              <a:ext uri="{FF2B5EF4-FFF2-40B4-BE49-F238E27FC236}">
                <a16:creationId xmlns:a16="http://schemas.microsoft.com/office/drawing/2014/main" id="{9516ADB5-CAEB-F313-AD1D-D7B32DE00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389" y="1098000"/>
            <a:ext cx="765215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a:extLst>
              <a:ext uri="{FF2B5EF4-FFF2-40B4-BE49-F238E27FC236}">
                <a16:creationId xmlns:a16="http://schemas.microsoft.com/office/drawing/2014/main" id="{BC050CF3-006B-002D-1B55-36A8FBFEF1D1}"/>
              </a:ext>
            </a:extLst>
          </p:cNvPr>
          <p:cNvSpPr>
            <a:spLocks noGrp="1" noChangeArrowheads="1"/>
          </p:cNvSpPr>
          <p:nvPr>
            <p:ph type="title"/>
          </p:nvPr>
        </p:nvSpPr>
        <p:spPr/>
        <p:txBody>
          <a:bodyPr/>
          <a:lstStyle/>
          <a:p>
            <a:r>
              <a:t>Réduction de la fissuration réfléchie</a:t>
            </a:r>
          </a:p>
        </p:txBody>
      </p:sp>
      <p:sp>
        <p:nvSpPr>
          <p:cNvPr id="410627" name="Rectangle 3">
            <a:extLst>
              <a:ext uri="{FF2B5EF4-FFF2-40B4-BE49-F238E27FC236}">
                <a16:creationId xmlns:a16="http://schemas.microsoft.com/office/drawing/2014/main" id="{2D3B4FB9-3C33-4B07-243F-8EA59C94375B}"/>
              </a:ext>
            </a:extLst>
          </p:cNvPr>
          <p:cNvSpPr>
            <a:spLocks noChangeArrowheads="1"/>
          </p:cNvSpPr>
          <p:nvPr/>
        </p:nvSpPr>
        <p:spPr bwMode="auto">
          <a:xfrm>
            <a:off x="2717800" y="1905000"/>
            <a:ext cx="153728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dirty="0" err="1"/>
              <a:t>Matériau</a:t>
            </a:r>
            <a:endParaRPr dirty="0"/>
          </a:p>
        </p:txBody>
      </p:sp>
      <p:sp>
        <p:nvSpPr>
          <p:cNvPr id="410628" name="Rectangle 4">
            <a:extLst>
              <a:ext uri="{FF2B5EF4-FFF2-40B4-BE49-F238E27FC236}">
                <a16:creationId xmlns:a16="http://schemas.microsoft.com/office/drawing/2014/main" id="{216C907B-32DD-B1EB-1DD8-BB0855F1AC2B}"/>
              </a:ext>
            </a:extLst>
          </p:cNvPr>
          <p:cNvSpPr>
            <a:spLocks noChangeArrowheads="1"/>
          </p:cNvSpPr>
          <p:nvPr/>
        </p:nvSpPr>
        <p:spPr bwMode="auto">
          <a:xfrm>
            <a:off x="6305550" y="1905000"/>
            <a:ext cx="105798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Trans.</a:t>
            </a:r>
            <a:endParaRPr lang="en-US" altLang="pl-PL" sz="2000"/>
          </a:p>
        </p:txBody>
      </p:sp>
      <p:sp>
        <p:nvSpPr>
          <p:cNvPr id="410629" name="Rectangle 5">
            <a:extLst>
              <a:ext uri="{FF2B5EF4-FFF2-40B4-BE49-F238E27FC236}">
                <a16:creationId xmlns:a16="http://schemas.microsoft.com/office/drawing/2014/main" id="{159B55CE-7076-BAC0-1F6E-001004CAB636}"/>
              </a:ext>
            </a:extLst>
          </p:cNvPr>
          <p:cNvSpPr>
            <a:spLocks noChangeArrowheads="1"/>
          </p:cNvSpPr>
          <p:nvPr/>
        </p:nvSpPr>
        <p:spPr bwMode="auto">
          <a:xfrm>
            <a:off x="8442326" y="1905000"/>
            <a:ext cx="100187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Long.</a:t>
            </a:r>
            <a:endParaRPr lang="en-US" altLang="pl-PL" sz="2000"/>
          </a:p>
        </p:txBody>
      </p:sp>
      <p:sp>
        <p:nvSpPr>
          <p:cNvPr id="410630" name="Rectangle 6">
            <a:extLst>
              <a:ext uri="{FF2B5EF4-FFF2-40B4-BE49-F238E27FC236}">
                <a16:creationId xmlns:a16="http://schemas.microsoft.com/office/drawing/2014/main" id="{903BA612-8F9A-2F9C-4652-52530368872F}"/>
              </a:ext>
            </a:extLst>
          </p:cNvPr>
          <p:cNvSpPr>
            <a:spLocks noChangeArrowheads="1"/>
          </p:cNvSpPr>
          <p:nvPr/>
        </p:nvSpPr>
        <p:spPr bwMode="auto">
          <a:xfrm>
            <a:off x="2501900" y="2611438"/>
            <a:ext cx="259526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dirty="0" err="1"/>
              <a:t>Polyguard</a:t>
            </a:r>
            <a:r>
              <a:rPr lang="en-US" altLang="pl-PL" sz="2800" dirty="0"/>
              <a:t> 665</a:t>
            </a:r>
            <a:endParaRPr lang="en-US" altLang="pl-PL" sz="2000" dirty="0"/>
          </a:p>
        </p:txBody>
      </p:sp>
      <p:sp>
        <p:nvSpPr>
          <p:cNvPr id="410631" name="Rectangle 7">
            <a:extLst>
              <a:ext uri="{FF2B5EF4-FFF2-40B4-BE49-F238E27FC236}">
                <a16:creationId xmlns:a16="http://schemas.microsoft.com/office/drawing/2014/main" id="{53B4543E-2E3D-D35C-55AF-3DF46B78C3E7}"/>
              </a:ext>
            </a:extLst>
          </p:cNvPr>
          <p:cNvSpPr>
            <a:spLocks noChangeArrowheads="1"/>
          </p:cNvSpPr>
          <p:nvPr/>
        </p:nvSpPr>
        <p:spPr bwMode="auto">
          <a:xfrm>
            <a:off x="6451601" y="2611438"/>
            <a:ext cx="79829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35 %</a:t>
            </a:r>
            <a:endParaRPr lang="en-US" altLang="pl-PL" sz="2000"/>
          </a:p>
        </p:txBody>
      </p:sp>
      <p:sp>
        <p:nvSpPr>
          <p:cNvPr id="410632" name="Rectangle 8">
            <a:extLst>
              <a:ext uri="{FF2B5EF4-FFF2-40B4-BE49-F238E27FC236}">
                <a16:creationId xmlns:a16="http://schemas.microsoft.com/office/drawing/2014/main" id="{7683C093-A0DA-4D5C-688D-0FE5AD9477CD}"/>
              </a:ext>
            </a:extLst>
          </p:cNvPr>
          <p:cNvSpPr>
            <a:spLocks noChangeArrowheads="1"/>
          </p:cNvSpPr>
          <p:nvPr/>
        </p:nvSpPr>
        <p:spPr bwMode="auto">
          <a:xfrm>
            <a:off x="8478839" y="2611438"/>
            <a:ext cx="90730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0.3 %</a:t>
            </a:r>
            <a:endParaRPr lang="en-US" altLang="pl-PL" sz="2000"/>
          </a:p>
        </p:txBody>
      </p:sp>
      <p:sp>
        <p:nvSpPr>
          <p:cNvPr id="410633" name="Rectangle 9">
            <a:extLst>
              <a:ext uri="{FF2B5EF4-FFF2-40B4-BE49-F238E27FC236}">
                <a16:creationId xmlns:a16="http://schemas.microsoft.com/office/drawing/2014/main" id="{90A1D2A5-FCAF-4F19-ACBB-FE7BF08ABCED}"/>
              </a:ext>
            </a:extLst>
          </p:cNvPr>
          <p:cNvSpPr>
            <a:spLocks noChangeArrowheads="1"/>
          </p:cNvSpPr>
          <p:nvPr/>
        </p:nvSpPr>
        <p:spPr bwMode="auto">
          <a:xfrm>
            <a:off x="2501901" y="3148013"/>
            <a:ext cx="240931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Royston #108</a:t>
            </a:r>
            <a:endParaRPr lang="en-US" altLang="pl-PL" sz="2000"/>
          </a:p>
        </p:txBody>
      </p:sp>
      <p:sp>
        <p:nvSpPr>
          <p:cNvPr id="410634" name="Rectangle 10">
            <a:extLst>
              <a:ext uri="{FF2B5EF4-FFF2-40B4-BE49-F238E27FC236}">
                <a16:creationId xmlns:a16="http://schemas.microsoft.com/office/drawing/2014/main" id="{3BC3F191-B3EB-A7C3-B9C6-0B5EB05BD9EE}"/>
              </a:ext>
            </a:extLst>
          </p:cNvPr>
          <p:cNvSpPr>
            <a:spLocks noChangeArrowheads="1"/>
          </p:cNvSpPr>
          <p:nvPr/>
        </p:nvSpPr>
        <p:spPr bwMode="auto">
          <a:xfrm>
            <a:off x="6451600" y="3148013"/>
            <a:ext cx="84798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90 %</a:t>
            </a:r>
            <a:endParaRPr lang="en-US" altLang="pl-PL" sz="2000"/>
          </a:p>
        </p:txBody>
      </p:sp>
      <p:sp>
        <p:nvSpPr>
          <p:cNvPr id="410635" name="Rectangle 11">
            <a:extLst>
              <a:ext uri="{FF2B5EF4-FFF2-40B4-BE49-F238E27FC236}">
                <a16:creationId xmlns:a16="http://schemas.microsoft.com/office/drawing/2014/main" id="{719EF2C0-A46D-5059-FD04-ED975486743A}"/>
              </a:ext>
            </a:extLst>
          </p:cNvPr>
          <p:cNvSpPr>
            <a:spLocks noChangeArrowheads="1"/>
          </p:cNvSpPr>
          <p:nvPr/>
        </p:nvSpPr>
        <p:spPr bwMode="auto">
          <a:xfrm>
            <a:off x="8647114" y="3148013"/>
            <a:ext cx="62998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0 %</a:t>
            </a:r>
            <a:endParaRPr lang="en-US" altLang="pl-PL" sz="2000"/>
          </a:p>
        </p:txBody>
      </p:sp>
      <p:sp>
        <p:nvSpPr>
          <p:cNvPr id="410636" name="Rectangle 12">
            <a:extLst>
              <a:ext uri="{FF2B5EF4-FFF2-40B4-BE49-F238E27FC236}">
                <a16:creationId xmlns:a16="http://schemas.microsoft.com/office/drawing/2014/main" id="{6AB4D771-5956-1E3D-68B5-55B9167C0674}"/>
              </a:ext>
            </a:extLst>
          </p:cNvPr>
          <p:cNvSpPr>
            <a:spLocks noChangeArrowheads="1"/>
          </p:cNvSpPr>
          <p:nvPr/>
        </p:nvSpPr>
        <p:spPr bwMode="auto">
          <a:xfrm>
            <a:off x="2501901" y="3686175"/>
            <a:ext cx="269785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Royston #10AR</a:t>
            </a:r>
            <a:endParaRPr lang="en-US" altLang="pl-PL" sz="2000"/>
          </a:p>
        </p:txBody>
      </p:sp>
      <p:sp>
        <p:nvSpPr>
          <p:cNvPr id="410637" name="Rectangle 13">
            <a:extLst>
              <a:ext uri="{FF2B5EF4-FFF2-40B4-BE49-F238E27FC236}">
                <a16:creationId xmlns:a16="http://schemas.microsoft.com/office/drawing/2014/main" id="{A26017C6-5D65-D7A7-6F28-40CB714967AA}"/>
              </a:ext>
            </a:extLst>
          </p:cNvPr>
          <p:cNvSpPr>
            <a:spLocks noChangeArrowheads="1"/>
          </p:cNvSpPr>
          <p:nvPr/>
        </p:nvSpPr>
        <p:spPr bwMode="auto">
          <a:xfrm>
            <a:off x="6451601" y="3686175"/>
            <a:ext cx="79829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35 %</a:t>
            </a:r>
            <a:endParaRPr lang="en-US" altLang="pl-PL" sz="2000"/>
          </a:p>
        </p:txBody>
      </p:sp>
      <p:sp>
        <p:nvSpPr>
          <p:cNvPr id="410638" name="Rectangle 14">
            <a:extLst>
              <a:ext uri="{FF2B5EF4-FFF2-40B4-BE49-F238E27FC236}">
                <a16:creationId xmlns:a16="http://schemas.microsoft.com/office/drawing/2014/main" id="{3B70ACCF-1A87-2BF1-E6EC-17C57E72E851}"/>
              </a:ext>
            </a:extLst>
          </p:cNvPr>
          <p:cNvSpPr>
            <a:spLocks noChangeArrowheads="1"/>
          </p:cNvSpPr>
          <p:nvPr/>
        </p:nvSpPr>
        <p:spPr bwMode="auto">
          <a:xfrm>
            <a:off x="8647114" y="3686175"/>
            <a:ext cx="62998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0 %</a:t>
            </a:r>
            <a:endParaRPr lang="en-US" altLang="pl-PL" sz="2000"/>
          </a:p>
        </p:txBody>
      </p:sp>
      <p:sp>
        <p:nvSpPr>
          <p:cNvPr id="410639" name="Rectangle 15">
            <a:extLst>
              <a:ext uri="{FF2B5EF4-FFF2-40B4-BE49-F238E27FC236}">
                <a16:creationId xmlns:a16="http://schemas.microsoft.com/office/drawing/2014/main" id="{DE2F4857-1765-5700-1DC9-FAAA292D6DCE}"/>
              </a:ext>
            </a:extLst>
          </p:cNvPr>
          <p:cNvSpPr>
            <a:spLocks noChangeArrowheads="1"/>
          </p:cNvSpPr>
          <p:nvPr/>
        </p:nvSpPr>
        <p:spPr bwMode="auto">
          <a:xfrm>
            <a:off x="2501901" y="4222750"/>
            <a:ext cx="174246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PavePrep</a:t>
            </a:r>
            <a:endParaRPr lang="en-US" altLang="pl-PL" sz="2000"/>
          </a:p>
        </p:txBody>
      </p:sp>
      <p:sp>
        <p:nvSpPr>
          <p:cNvPr id="410640" name="Rectangle 16">
            <a:extLst>
              <a:ext uri="{FF2B5EF4-FFF2-40B4-BE49-F238E27FC236}">
                <a16:creationId xmlns:a16="http://schemas.microsoft.com/office/drawing/2014/main" id="{63001B76-63A8-C0A0-95D7-465499804D49}"/>
              </a:ext>
            </a:extLst>
          </p:cNvPr>
          <p:cNvSpPr>
            <a:spLocks noChangeArrowheads="1"/>
          </p:cNvSpPr>
          <p:nvPr/>
        </p:nvSpPr>
        <p:spPr bwMode="auto">
          <a:xfrm>
            <a:off x="6564314" y="4222750"/>
            <a:ext cx="59631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5 %</a:t>
            </a:r>
            <a:endParaRPr lang="en-US" altLang="pl-PL" sz="2000"/>
          </a:p>
        </p:txBody>
      </p:sp>
      <p:sp>
        <p:nvSpPr>
          <p:cNvPr id="410641" name="Rectangle 17">
            <a:extLst>
              <a:ext uri="{FF2B5EF4-FFF2-40B4-BE49-F238E27FC236}">
                <a16:creationId xmlns:a16="http://schemas.microsoft.com/office/drawing/2014/main" id="{2246C733-0872-CA12-99E4-B214502E1CE8}"/>
              </a:ext>
            </a:extLst>
          </p:cNvPr>
          <p:cNvSpPr>
            <a:spLocks noChangeArrowheads="1"/>
          </p:cNvSpPr>
          <p:nvPr/>
        </p:nvSpPr>
        <p:spPr bwMode="auto">
          <a:xfrm>
            <a:off x="8647114" y="4222750"/>
            <a:ext cx="59631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2 %</a:t>
            </a:r>
            <a:endParaRPr lang="en-US" altLang="pl-PL" sz="2000"/>
          </a:p>
        </p:txBody>
      </p:sp>
      <p:sp>
        <p:nvSpPr>
          <p:cNvPr id="410642" name="Rectangle 18">
            <a:extLst>
              <a:ext uri="{FF2B5EF4-FFF2-40B4-BE49-F238E27FC236}">
                <a16:creationId xmlns:a16="http://schemas.microsoft.com/office/drawing/2014/main" id="{1FF1D035-D421-9B76-4B95-9F314FCB3BC3}"/>
              </a:ext>
            </a:extLst>
          </p:cNvPr>
          <p:cNvSpPr>
            <a:spLocks noChangeArrowheads="1"/>
          </p:cNvSpPr>
          <p:nvPr/>
        </p:nvSpPr>
        <p:spPr bwMode="auto">
          <a:xfrm>
            <a:off x="2501901" y="4759325"/>
            <a:ext cx="167032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Roadglas</a:t>
            </a:r>
            <a:endParaRPr lang="en-US" altLang="pl-PL" sz="2000"/>
          </a:p>
        </p:txBody>
      </p:sp>
      <p:sp>
        <p:nvSpPr>
          <p:cNvPr id="410643" name="Rectangle 19">
            <a:extLst>
              <a:ext uri="{FF2B5EF4-FFF2-40B4-BE49-F238E27FC236}">
                <a16:creationId xmlns:a16="http://schemas.microsoft.com/office/drawing/2014/main" id="{1B63C363-E5AA-9CCF-AF12-A68C15E6C8AA}"/>
              </a:ext>
            </a:extLst>
          </p:cNvPr>
          <p:cNvSpPr>
            <a:spLocks noChangeArrowheads="1"/>
          </p:cNvSpPr>
          <p:nvPr/>
        </p:nvSpPr>
        <p:spPr bwMode="auto">
          <a:xfrm>
            <a:off x="6451600" y="4759325"/>
            <a:ext cx="81432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29 %</a:t>
            </a:r>
            <a:endParaRPr lang="en-US" altLang="pl-PL" sz="2000"/>
          </a:p>
        </p:txBody>
      </p:sp>
      <p:sp>
        <p:nvSpPr>
          <p:cNvPr id="410644" name="Rectangle 20">
            <a:extLst>
              <a:ext uri="{FF2B5EF4-FFF2-40B4-BE49-F238E27FC236}">
                <a16:creationId xmlns:a16="http://schemas.microsoft.com/office/drawing/2014/main" id="{43018B44-925B-41AE-3494-DA3AAEBE0F89}"/>
              </a:ext>
            </a:extLst>
          </p:cNvPr>
          <p:cNvSpPr>
            <a:spLocks noChangeArrowheads="1"/>
          </p:cNvSpPr>
          <p:nvPr/>
        </p:nvSpPr>
        <p:spPr bwMode="auto">
          <a:xfrm>
            <a:off x="8647114" y="4759325"/>
            <a:ext cx="62998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0 %</a:t>
            </a:r>
            <a:endParaRPr lang="en-US" altLang="pl-PL" sz="2000"/>
          </a:p>
        </p:txBody>
      </p:sp>
      <p:sp>
        <p:nvSpPr>
          <p:cNvPr id="410645" name="Rectangle 21">
            <a:extLst>
              <a:ext uri="{FF2B5EF4-FFF2-40B4-BE49-F238E27FC236}">
                <a16:creationId xmlns:a16="http://schemas.microsoft.com/office/drawing/2014/main" id="{CC752AF3-1F5E-AAC7-AD55-52F803A383AF}"/>
              </a:ext>
            </a:extLst>
          </p:cNvPr>
          <p:cNvSpPr>
            <a:spLocks noChangeArrowheads="1"/>
          </p:cNvSpPr>
          <p:nvPr/>
        </p:nvSpPr>
        <p:spPr bwMode="auto">
          <a:xfrm>
            <a:off x="2501901" y="5297488"/>
            <a:ext cx="176971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Biuthene </a:t>
            </a:r>
            <a:endParaRPr lang="en-US" altLang="pl-PL" sz="2000"/>
          </a:p>
        </p:txBody>
      </p:sp>
      <p:sp>
        <p:nvSpPr>
          <p:cNvPr id="410646" name="Rectangle 22">
            <a:extLst>
              <a:ext uri="{FF2B5EF4-FFF2-40B4-BE49-F238E27FC236}">
                <a16:creationId xmlns:a16="http://schemas.microsoft.com/office/drawing/2014/main" id="{77287A5A-7D71-4693-9A15-0D898993A957}"/>
              </a:ext>
            </a:extLst>
          </p:cNvPr>
          <p:cNvSpPr>
            <a:spLocks noChangeArrowheads="1"/>
          </p:cNvSpPr>
          <p:nvPr/>
        </p:nvSpPr>
        <p:spPr bwMode="auto">
          <a:xfrm>
            <a:off x="4351339" y="5297488"/>
            <a:ext cx="73898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dirty="0"/>
              <a:t>H.D.</a:t>
            </a:r>
            <a:endParaRPr lang="en-US" altLang="pl-PL" sz="2000" dirty="0"/>
          </a:p>
        </p:txBody>
      </p:sp>
      <p:sp>
        <p:nvSpPr>
          <p:cNvPr id="410647" name="Rectangle 23">
            <a:extLst>
              <a:ext uri="{FF2B5EF4-FFF2-40B4-BE49-F238E27FC236}">
                <a16:creationId xmlns:a16="http://schemas.microsoft.com/office/drawing/2014/main" id="{053AD78C-EE31-7A4B-2EAF-3E31344F4BB7}"/>
              </a:ext>
            </a:extLst>
          </p:cNvPr>
          <p:cNvSpPr>
            <a:spLocks noChangeArrowheads="1"/>
          </p:cNvSpPr>
          <p:nvPr/>
        </p:nvSpPr>
        <p:spPr bwMode="auto">
          <a:xfrm>
            <a:off x="6451600" y="5297488"/>
            <a:ext cx="83356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50 %</a:t>
            </a:r>
            <a:endParaRPr lang="en-US" altLang="pl-PL" sz="2000"/>
          </a:p>
        </p:txBody>
      </p:sp>
      <p:sp>
        <p:nvSpPr>
          <p:cNvPr id="410648" name="Rectangle 24">
            <a:extLst>
              <a:ext uri="{FF2B5EF4-FFF2-40B4-BE49-F238E27FC236}">
                <a16:creationId xmlns:a16="http://schemas.microsoft.com/office/drawing/2014/main" id="{62B4E08F-946B-E089-660E-B078D0554527}"/>
              </a:ext>
            </a:extLst>
          </p:cNvPr>
          <p:cNvSpPr>
            <a:spLocks noChangeArrowheads="1"/>
          </p:cNvSpPr>
          <p:nvPr/>
        </p:nvSpPr>
        <p:spPr bwMode="auto">
          <a:xfrm>
            <a:off x="8647114" y="5297488"/>
            <a:ext cx="62998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0 %</a:t>
            </a:r>
            <a:endParaRPr lang="en-US" altLang="pl-PL" sz="2000"/>
          </a:p>
        </p:txBody>
      </p:sp>
      <p:sp>
        <p:nvSpPr>
          <p:cNvPr id="410649" name="Rectangle 25">
            <a:extLst>
              <a:ext uri="{FF2B5EF4-FFF2-40B4-BE49-F238E27FC236}">
                <a16:creationId xmlns:a16="http://schemas.microsoft.com/office/drawing/2014/main" id="{0AD012DA-F217-5FC5-0B84-35F8E752A3DF}"/>
              </a:ext>
            </a:extLst>
          </p:cNvPr>
          <p:cNvSpPr>
            <a:spLocks noChangeArrowheads="1"/>
          </p:cNvSpPr>
          <p:nvPr/>
        </p:nvSpPr>
        <p:spPr bwMode="auto">
          <a:xfrm>
            <a:off x="2501900" y="5835650"/>
            <a:ext cx="154850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Petrotac</a:t>
            </a:r>
            <a:endParaRPr lang="en-US" altLang="pl-PL" sz="2000"/>
          </a:p>
        </p:txBody>
      </p:sp>
      <p:sp>
        <p:nvSpPr>
          <p:cNvPr id="410650" name="Rectangle 26">
            <a:extLst>
              <a:ext uri="{FF2B5EF4-FFF2-40B4-BE49-F238E27FC236}">
                <a16:creationId xmlns:a16="http://schemas.microsoft.com/office/drawing/2014/main" id="{73EFE7EB-3B72-BF1D-EFE5-14A344F7BC69}"/>
              </a:ext>
            </a:extLst>
          </p:cNvPr>
          <p:cNvSpPr>
            <a:spLocks noChangeArrowheads="1"/>
          </p:cNvSpPr>
          <p:nvPr/>
        </p:nvSpPr>
        <p:spPr bwMode="auto">
          <a:xfrm>
            <a:off x="6451600" y="5835650"/>
            <a:ext cx="83195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30 %</a:t>
            </a:r>
            <a:endParaRPr lang="en-US" altLang="pl-PL" sz="2000"/>
          </a:p>
        </p:txBody>
      </p:sp>
      <p:sp>
        <p:nvSpPr>
          <p:cNvPr id="410651" name="Rectangle 27">
            <a:extLst>
              <a:ext uri="{FF2B5EF4-FFF2-40B4-BE49-F238E27FC236}">
                <a16:creationId xmlns:a16="http://schemas.microsoft.com/office/drawing/2014/main" id="{FBEF919A-B8A2-F2F9-CD9E-7C3A49E49EFB}"/>
              </a:ext>
            </a:extLst>
          </p:cNvPr>
          <p:cNvSpPr>
            <a:spLocks noChangeArrowheads="1"/>
          </p:cNvSpPr>
          <p:nvPr/>
        </p:nvSpPr>
        <p:spPr bwMode="auto">
          <a:xfrm>
            <a:off x="8647114" y="5835650"/>
            <a:ext cx="62998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a:t>0 %</a:t>
            </a:r>
            <a:endParaRPr lang="en-US" altLang="pl-PL" sz="2000"/>
          </a:p>
        </p:txBody>
      </p:sp>
      <p:sp>
        <p:nvSpPr>
          <p:cNvPr id="410652" name="Line 28">
            <a:extLst>
              <a:ext uri="{FF2B5EF4-FFF2-40B4-BE49-F238E27FC236}">
                <a16:creationId xmlns:a16="http://schemas.microsoft.com/office/drawing/2014/main" id="{C88BE45A-6EE5-BEBF-238F-3DED361A1E94}"/>
              </a:ext>
            </a:extLst>
          </p:cNvPr>
          <p:cNvSpPr>
            <a:spLocks noChangeShapeType="1"/>
          </p:cNvSpPr>
          <p:nvPr/>
        </p:nvSpPr>
        <p:spPr bwMode="auto">
          <a:xfrm>
            <a:off x="2463800" y="2374900"/>
            <a:ext cx="25908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410653" name="Line 29">
            <a:extLst>
              <a:ext uri="{FF2B5EF4-FFF2-40B4-BE49-F238E27FC236}">
                <a16:creationId xmlns:a16="http://schemas.microsoft.com/office/drawing/2014/main" id="{A886C219-4AFD-470B-470B-D6C428ED57DB}"/>
              </a:ext>
            </a:extLst>
          </p:cNvPr>
          <p:cNvSpPr>
            <a:spLocks noChangeShapeType="1"/>
          </p:cNvSpPr>
          <p:nvPr/>
        </p:nvSpPr>
        <p:spPr bwMode="auto">
          <a:xfrm>
            <a:off x="6146800" y="2374900"/>
            <a:ext cx="14478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410654" name="Line 30">
            <a:extLst>
              <a:ext uri="{FF2B5EF4-FFF2-40B4-BE49-F238E27FC236}">
                <a16:creationId xmlns:a16="http://schemas.microsoft.com/office/drawing/2014/main" id="{878CA80F-E710-2856-FDC4-A843D9251F57}"/>
              </a:ext>
            </a:extLst>
          </p:cNvPr>
          <p:cNvSpPr>
            <a:spLocks noChangeShapeType="1"/>
          </p:cNvSpPr>
          <p:nvPr/>
        </p:nvSpPr>
        <p:spPr bwMode="auto">
          <a:xfrm>
            <a:off x="8280400" y="2374900"/>
            <a:ext cx="12954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a:extLst>
              <a:ext uri="{FF2B5EF4-FFF2-40B4-BE49-F238E27FC236}">
                <a16:creationId xmlns:a16="http://schemas.microsoft.com/office/drawing/2014/main" id="{318BF7D3-9876-501C-13B4-D3FC8087DBE0}"/>
              </a:ext>
            </a:extLst>
          </p:cNvPr>
          <p:cNvSpPr>
            <a:spLocks noGrp="1" noChangeArrowheads="1"/>
          </p:cNvSpPr>
          <p:nvPr>
            <p:ph type="title"/>
          </p:nvPr>
        </p:nvSpPr>
        <p:spPr/>
        <p:txBody>
          <a:bodyPr/>
          <a:lstStyle/>
          <a:p>
            <a:r>
              <a:t>Réparations avant renforcement</a:t>
            </a:r>
          </a:p>
        </p:txBody>
      </p:sp>
      <p:sp>
        <p:nvSpPr>
          <p:cNvPr id="411651" name="Rectangle 3">
            <a:extLst>
              <a:ext uri="{FF2B5EF4-FFF2-40B4-BE49-F238E27FC236}">
                <a16:creationId xmlns:a16="http://schemas.microsoft.com/office/drawing/2014/main" id="{FF58ED71-62CE-E474-6848-4D96F1F7546A}"/>
              </a:ext>
            </a:extLst>
          </p:cNvPr>
          <p:cNvSpPr>
            <a:spLocks noGrp="1" noChangeArrowheads="1"/>
          </p:cNvSpPr>
          <p:nvPr>
            <p:ph type="body" sz="quarter" idx="11"/>
          </p:nvPr>
        </p:nvSpPr>
        <p:spPr/>
        <p:txBody>
          <a:bodyPr/>
          <a:lstStyle/>
          <a:p>
            <a:r>
              <a:t>Stabilisation des dalles</a:t>
            </a:r>
          </a:p>
          <a:p>
            <a:r>
              <a:t>Dalles fracturées</a:t>
            </a:r>
          </a:p>
          <a:p>
            <a:r>
              <a:t>Réparation/remplacement des dalles</a:t>
            </a:r>
          </a:p>
          <a:p>
            <a:r>
              <a:t>Restauration du transfert de charge</a:t>
            </a:r>
          </a:p>
          <a:p>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a:extLst>
              <a:ext uri="{FF2B5EF4-FFF2-40B4-BE49-F238E27FC236}">
                <a16:creationId xmlns:a16="http://schemas.microsoft.com/office/drawing/2014/main" id="{2869C454-33EE-6187-A287-2FD6E1EE19E8}"/>
              </a:ext>
            </a:extLst>
          </p:cNvPr>
          <p:cNvSpPr>
            <a:spLocks noGrp="1" noChangeArrowheads="1"/>
          </p:cNvSpPr>
          <p:nvPr>
            <p:ph type="title"/>
          </p:nvPr>
        </p:nvSpPr>
        <p:spPr/>
        <p:txBody>
          <a:bodyPr/>
          <a:lstStyle/>
          <a:p>
            <a:r>
              <a:t>Techniques de dalles fracturées</a:t>
            </a:r>
          </a:p>
        </p:txBody>
      </p:sp>
      <p:sp>
        <p:nvSpPr>
          <p:cNvPr id="413699" name="Rectangle 3">
            <a:extLst>
              <a:ext uri="{FF2B5EF4-FFF2-40B4-BE49-F238E27FC236}">
                <a16:creationId xmlns:a16="http://schemas.microsoft.com/office/drawing/2014/main" id="{A6210FD9-074F-576C-5944-1A470E0D8A7C}"/>
              </a:ext>
            </a:extLst>
          </p:cNvPr>
          <p:cNvSpPr>
            <a:spLocks noGrp="1" noChangeArrowheads="1"/>
          </p:cNvSpPr>
          <p:nvPr>
            <p:ph type="body" sz="quarter" idx="11"/>
          </p:nvPr>
        </p:nvSpPr>
        <p:spPr/>
        <p:txBody>
          <a:bodyPr/>
          <a:lstStyle/>
          <a:p>
            <a:r>
              <a:t>Fissurer et asseoir (JPCP)</a:t>
            </a:r>
          </a:p>
          <a:p>
            <a:endParaRPr/>
          </a:p>
          <a:p>
            <a:r>
              <a:t>Fragmenter et asseoir (JRCP)</a:t>
            </a:r>
          </a:p>
          <a:p>
            <a:endParaRPr/>
          </a:p>
          <a:p>
            <a:r>
              <a:t>Réduire en gravats (JPCP, JRCP, CRCP)</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407" name="Line 23">
            <a:extLst>
              <a:ext uri="{FF2B5EF4-FFF2-40B4-BE49-F238E27FC236}">
                <a16:creationId xmlns:a16="http://schemas.microsoft.com/office/drawing/2014/main" id="{B6687B0C-5608-7885-1C75-ABC5A9816922}"/>
              </a:ext>
            </a:extLst>
          </p:cNvPr>
          <p:cNvSpPr>
            <a:spLocks noChangeShapeType="1"/>
          </p:cNvSpPr>
          <p:nvPr/>
        </p:nvSpPr>
        <p:spPr bwMode="auto">
          <a:xfrm>
            <a:off x="3905250" y="2247900"/>
            <a:ext cx="1714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triangl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87" name="Rectangle 3">
            <a:extLst>
              <a:ext uri="{FF2B5EF4-FFF2-40B4-BE49-F238E27FC236}">
                <a16:creationId xmlns:a16="http://schemas.microsoft.com/office/drawing/2014/main" id="{6B5169C5-4E87-62A4-0938-02F6C6E23251}"/>
              </a:ext>
            </a:extLst>
          </p:cNvPr>
          <p:cNvSpPr>
            <a:spLocks noChangeArrowheads="1"/>
          </p:cNvSpPr>
          <p:nvPr/>
        </p:nvSpPr>
        <p:spPr bwMode="auto">
          <a:xfrm>
            <a:off x="2270125" y="1765300"/>
            <a:ext cx="1327150" cy="1030288"/>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88" name="Text Box 4">
            <a:extLst>
              <a:ext uri="{FF2B5EF4-FFF2-40B4-BE49-F238E27FC236}">
                <a16:creationId xmlns:a16="http://schemas.microsoft.com/office/drawing/2014/main" id="{52FD063D-D9E3-1F59-A59B-E857BA1F2D31}"/>
              </a:ext>
            </a:extLst>
          </p:cNvPr>
          <p:cNvSpPr txBox="1">
            <a:spLocks noChangeArrowheads="1"/>
          </p:cNvSpPr>
          <p:nvPr/>
        </p:nvSpPr>
        <p:spPr bwMode="auto">
          <a:xfrm>
            <a:off x="2228851" y="1860550"/>
            <a:ext cx="1348392"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err="1"/>
              <a:t>Chaussé</a:t>
            </a:r>
            <a:r>
              <a:rPr lang="en-GB" sz="1600" dirty="0"/>
              <a:t>e</a:t>
            </a:r>
            <a:r>
              <a:rPr lang="pl-PL" sz="1600" dirty="0"/>
              <a:t> </a:t>
            </a:r>
            <a:r>
              <a:rPr lang="en-GB" sz="1600" dirty="0"/>
              <a:t>Données</a:t>
            </a:r>
            <a:r>
              <a:rPr lang="pl-PL" sz="1600" dirty="0"/>
              <a:t> </a:t>
            </a:r>
            <a:r>
              <a:rPr sz="1600" dirty="0" err="1"/>
              <a:t>Collecte</a:t>
            </a:r>
            <a:endParaRPr sz="1600" dirty="0"/>
          </a:p>
        </p:txBody>
      </p:sp>
      <p:sp>
        <p:nvSpPr>
          <p:cNvPr id="272389" name="Text Box 5">
            <a:extLst>
              <a:ext uri="{FF2B5EF4-FFF2-40B4-BE49-F238E27FC236}">
                <a16:creationId xmlns:a16="http://schemas.microsoft.com/office/drawing/2014/main" id="{98C6DA9E-6A0A-958B-4CD5-0C5E34A40659}"/>
              </a:ext>
            </a:extLst>
          </p:cNvPr>
          <p:cNvSpPr txBox="1">
            <a:spLocks noChangeArrowheads="1"/>
          </p:cNvSpPr>
          <p:nvPr/>
        </p:nvSpPr>
        <p:spPr bwMode="auto">
          <a:xfrm>
            <a:off x="3969353" y="2023354"/>
            <a:ext cx="1358882"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err="1"/>
              <a:t>Évaluationdu</a:t>
            </a:r>
            <a:r>
              <a:rPr sz="1600" dirty="0"/>
              <a:t> </a:t>
            </a:r>
            <a:r>
              <a:rPr sz="1600" dirty="0" err="1"/>
              <a:t>projet</a:t>
            </a:r>
            <a:endParaRPr sz="1600" dirty="0"/>
          </a:p>
        </p:txBody>
      </p:sp>
      <p:sp>
        <p:nvSpPr>
          <p:cNvPr id="272390" name="Rectangle 6">
            <a:extLst>
              <a:ext uri="{FF2B5EF4-FFF2-40B4-BE49-F238E27FC236}">
                <a16:creationId xmlns:a16="http://schemas.microsoft.com/office/drawing/2014/main" id="{09C75A97-D743-2538-10EC-1A4F2BFF515D}"/>
              </a:ext>
            </a:extLst>
          </p:cNvPr>
          <p:cNvSpPr>
            <a:spLocks noChangeArrowheads="1"/>
          </p:cNvSpPr>
          <p:nvPr/>
        </p:nvSpPr>
        <p:spPr bwMode="auto">
          <a:xfrm>
            <a:off x="5716589" y="1746251"/>
            <a:ext cx="1525587" cy="10461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1" name="Rectangle 7">
            <a:extLst>
              <a:ext uri="{FF2B5EF4-FFF2-40B4-BE49-F238E27FC236}">
                <a16:creationId xmlns:a16="http://schemas.microsoft.com/office/drawing/2014/main" id="{9FEEFF8B-DDD2-5D5D-83A2-4A1BD3DDF432}"/>
              </a:ext>
            </a:extLst>
          </p:cNvPr>
          <p:cNvSpPr>
            <a:spLocks noChangeArrowheads="1"/>
          </p:cNvSpPr>
          <p:nvPr/>
        </p:nvSpPr>
        <p:spPr bwMode="auto">
          <a:xfrm>
            <a:off x="5716589" y="1879600"/>
            <a:ext cx="1504951"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err="1"/>
              <a:t>Sélectionner</a:t>
            </a:r>
            <a:r>
              <a:rPr sz="1600" dirty="0"/>
              <a:t> les </a:t>
            </a:r>
            <a:r>
              <a:rPr sz="1600" dirty="0" err="1"/>
              <a:t>variante</a:t>
            </a:r>
            <a:r>
              <a:rPr lang="en-GB" sz="1600" dirty="0"/>
              <a:t>s</a:t>
            </a:r>
            <a:r>
              <a:rPr lang="pl-PL" sz="1600" dirty="0"/>
              <a:t> </a:t>
            </a:r>
            <a:r>
              <a:rPr lang="en-GB" sz="1600" dirty="0" err="1"/>
              <a:t>réalisables</a:t>
            </a:r>
            <a:endParaRPr lang="en-GB" sz="1600" dirty="0"/>
          </a:p>
        </p:txBody>
      </p:sp>
      <p:sp>
        <p:nvSpPr>
          <p:cNvPr id="272392" name="Rectangle 8">
            <a:extLst>
              <a:ext uri="{FF2B5EF4-FFF2-40B4-BE49-F238E27FC236}">
                <a16:creationId xmlns:a16="http://schemas.microsoft.com/office/drawing/2014/main" id="{76D243FD-5C0E-5B0A-DAC4-55F34A18C570}"/>
              </a:ext>
            </a:extLst>
          </p:cNvPr>
          <p:cNvSpPr>
            <a:spLocks noChangeArrowheads="1"/>
          </p:cNvSpPr>
          <p:nvPr/>
        </p:nvSpPr>
        <p:spPr bwMode="auto">
          <a:xfrm>
            <a:off x="7678738" y="1758951"/>
            <a:ext cx="1936750" cy="10207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3" name="Rectangle 9">
            <a:extLst>
              <a:ext uri="{FF2B5EF4-FFF2-40B4-BE49-F238E27FC236}">
                <a16:creationId xmlns:a16="http://schemas.microsoft.com/office/drawing/2014/main" id="{7FB1E812-6F4E-88E3-7795-4FE9C4BD042E}"/>
              </a:ext>
            </a:extLst>
          </p:cNvPr>
          <p:cNvSpPr>
            <a:spLocks noChangeArrowheads="1"/>
          </p:cNvSpPr>
          <p:nvPr/>
        </p:nvSpPr>
        <p:spPr bwMode="auto">
          <a:xfrm>
            <a:off x="7732714" y="1738314"/>
            <a:ext cx="1838324"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a:t>Reconstruction</a:t>
            </a:r>
            <a:r>
              <a:rPr lang="pl-PL" sz="1600" dirty="0"/>
              <a:t> </a:t>
            </a:r>
            <a:r>
              <a:rPr sz="1600" dirty="0"/>
              <a:t>Restauration</a:t>
            </a:r>
            <a:r>
              <a:rPr lang="pl-PL" sz="1600" dirty="0"/>
              <a:t> </a:t>
            </a:r>
            <a:r>
              <a:rPr sz="1600" dirty="0" err="1"/>
              <a:t>Recyclage</a:t>
            </a:r>
            <a:r>
              <a:rPr lang="pl-PL" sz="1600" dirty="0"/>
              <a:t> </a:t>
            </a:r>
            <a:r>
              <a:rPr sz="1600" dirty="0" err="1"/>
              <a:t>Resurfaçage</a:t>
            </a:r>
            <a:endParaRPr sz="1600" dirty="0"/>
          </a:p>
        </p:txBody>
      </p:sp>
      <p:sp>
        <p:nvSpPr>
          <p:cNvPr id="272394" name="Rectangle 10">
            <a:extLst>
              <a:ext uri="{FF2B5EF4-FFF2-40B4-BE49-F238E27FC236}">
                <a16:creationId xmlns:a16="http://schemas.microsoft.com/office/drawing/2014/main" id="{FCB11EC3-2626-0CBF-36E9-9BCBE448A039}"/>
              </a:ext>
            </a:extLst>
          </p:cNvPr>
          <p:cNvSpPr>
            <a:spLocks noChangeArrowheads="1"/>
          </p:cNvSpPr>
          <p:nvPr/>
        </p:nvSpPr>
        <p:spPr bwMode="auto">
          <a:xfrm>
            <a:off x="7775575" y="4143375"/>
            <a:ext cx="144462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err="1"/>
              <a:t>Coûts</a:t>
            </a:r>
            <a:r>
              <a:rPr sz="1600" dirty="0"/>
              <a:t> du</a:t>
            </a:r>
            <a:r>
              <a:rPr lang="pl-PL" sz="1600" dirty="0"/>
              <a:t> </a:t>
            </a:r>
            <a:r>
              <a:rPr sz="1600" dirty="0"/>
              <a:t>cycle de vie</a:t>
            </a:r>
          </a:p>
        </p:txBody>
      </p:sp>
      <p:sp>
        <p:nvSpPr>
          <p:cNvPr id="272395" name="Rectangle 11">
            <a:extLst>
              <a:ext uri="{FF2B5EF4-FFF2-40B4-BE49-F238E27FC236}">
                <a16:creationId xmlns:a16="http://schemas.microsoft.com/office/drawing/2014/main" id="{4E53B157-C1D9-3AEC-E6A0-7D7CDFF6AB6C}"/>
              </a:ext>
            </a:extLst>
          </p:cNvPr>
          <p:cNvSpPr>
            <a:spLocks noChangeArrowheads="1"/>
          </p:cNvSpPr>
          <p:nvPr/>
        </p:nvSpPr>
        <p:spPr bwMode="auto">
          <a:xfrm>
            <a:off x="7802564" y="4886326"/>
            <a:ext cx="1417637" cy="9318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6" name="Rectangle 12">
            <a:extLst>
              <a:ext uri="{FF2B5EF4-FFF2-40B4-BE49-F238E27FC236}">
                <a16:creationId xmlns:a16="http://schemas.microsoft.com/office/drawing/2014/main" id="{C5189A83-9154-183D-B721-9E26DAB4849C}"/>
              </a:ext>
            </a:extLst>
          </p:cNvPr>
          <p:cNvSpPr>
            <a:spLocks noChangeArrowheads="1"/>
          </p:cNvSpPr>
          <p:nvPr/>
        </p:nvSpPr>
        <p:spPr bwMode="auto">
          <a:xfrm>
            <a:off x="7764463" y="4924425"/>
            <a:ext cx="1411287"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800"/>
              </a:spcBef>
            </a:pPr>
            <a:r>
              <a:rPr sz="1600" dirty="0" err="1"/>
              <a:t>Facteurs</a:t>
            </a:r>
            <a:r>
              <a:rPr lang="pl-PL" sz="1600" dirty="0"/>
              <a:t> </a:t>
            </a:r>
            <a:r>
              <a:rPr sz="1600" dirty="0"/>
              <a:t>non </a:t>
            </a:r>
            <a:r>
              <a:rPr sz="1600" dirty="0" err="1"/>
              <a:t>monétaires</a:t>
            </a:r>
            <a:endParaRPr sz="1600" dirty="0"/>
          </a:p>
        </p:txBody>
      </p:sp>
      <p:sp>
        <p:nvSpPr>
          <p:cNvPr id="272397" name="Rectangle 13">
            <a:extLst>
              <a:ext uri="{FF2B5EF4-FFF2-40B4-BE49-F238E27FC236}">
                <a16:creationId xmlns:a16="http://schemas.microsoft.com/office/drawing/2014/main" id="{0A5A0820-DA39-39DE-EE09-4D7F0A4203E4}"/>
              </a:ext>
            </a:extLst>
          </p:cNvPr>
          <p:cNvSpPr>
            <a:spLocks noChangeArrowheads="1"/>
          </p:cNvSpPr>
          <p:nvPr/>
        </p:nvSpPr>
        <p:spPr bwMode="auto">
          <a:xfrm>
            <a:off x="5716589" y="4116389"/>
            <a:ext cx="1679575" cy="1679575"/>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8" name="Rectangle 14">
            <a:extLst>
              <a:ext uri="{FF2B5EF4-FFF2-40B4-BE49-F238E27FC236}">
                <a16:creationId xmlns:a16="http://schemas.microsoft.com/office/drawing/2014/main" id="{D71A6042-4203-A08B-2AC0-A7567D829241}"/>
              </a:ext>
            </a:extLst>
          </p:cNvPr>
          <p:cNvSpPr>
            <a:spLocks noChangeArrowheads="1"/>
          </p:cNvSpPr>
          <p:nvPr/>
        </p:nvSpPr>
        <p:spPr bwMode="auto">
          <a:xfrm>
            <a:off x="5765316" y="4131298"/>
            <a:ext cx="1607882" cy="1568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a:t>    </a:t>
            </a:r>
            <a:r>
              <a:rPr sz="1600" dirty="0" err="1"/>
              <a:t>Sélectionner</a:t>
            </a:r>
            <a:endParaRPr lang="pl-PL" sz="1600" dirty="0"/>
          </a:p>
          <a:p>
            <a:r>
              <a:rPr sz="1600" dirty="0"/>
              <a:t> les </a:t>
            </a:r>
            <a:r>
              <a:rPr sz="1600" dirty="0" err="1"/>
              <a:t>variantes</a:t>
            </a:r>
            <a:endParaRPr sz="1600" dirty="0"/>
          </a:p>
          <a:p>
            <a:r>
              <a:rPr sz="1600" dirty="0" err="1"/>
              <a:t>préférées</a:t>
            </a:r>
            <a:endParaRPr sz="1600" dirty="0"/>
          </a:p>
        </p:txBody>
      </p:sp>
      <p:sp>
        <p:nvSpPr>
          <p:cNvPr id="272399" name="Rectangle 15">
            <a:extLst>
              <a:ext uri="{FF2B5EF4-FFF2-40B4-BE49-F238E27FC236}">
                <a16:creationId xmlns:a16="http://schemas.microsoft.com/office/drawing/2014/main" id="{433AD96E-1B3D-7F99-D953-EE27114DBCB3}"/>
              </a:ext>
            </a:extLst>
          </p:cNvPr>
          <p:cNvSpPr>
            <a:spLocks noChangeArrowheads="1"/>
          </p:cNvSpPr>
          <p:nvPr/>
        </p:nvSpPr>
        <p:spPr bwMode="auto">
          <a:xfrm>
            <a:off x="3149600" y="4275138"/>
            <a:ext cx="1676400" cy="684212"/>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0" name="Rectangle 16">
            <a:extLst>
              <a:ext uri="{FF2B5EF4-FFF2-40B4-BE49-F238E27FC236}">
                <a16:creationId xmlns:a16="http://schemas.microsoft.com/office/drawing/2014/main" id="{175A9869-24B9-903E-7611-6C26406F3E4E}"/>
              </a:ext>
            </a:extLst>
          </p:cNvPr>
          <p:cNvSpPr>
            <a:spLocks noChangeArrowheads="1"/>
          </p:cNvSpPr>
          <p:nvPr/>
        </p:nvSpPr>
        <p:spPr bwMode="auto">
          <a:xfrm>
            <a:off x="3201986" y="4456907"/>
            <a:ext cx="1587502"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600" dirty="0" err="1"/>
              <a:t>Détail</a:t>
            </a:r>
            <a:r>
              <a:rPr lang="pl-PL" sz="1600" dirty="0"/>
              <a:t> </a:t>
            </a:r>
            <a:r>
              <a:rPr sz="1600" dirty="0"/>
              <a:t> PS &amp; E</a:t>
            </a:r>
          </a:p>
        </p:txBody>
      </p:sp>
      <p:sp>
        <p:nvSpPr>
          <p:cNvPr id="272401" name="Rectangle 17">
            <a:extLst>
              <a:ext uri="{FF2B5EF4-FFF2-40B4-BE49-F238E27FC236}">
                <a16:creationId xmlns:a16="http://schemas.microsoft.com/office/drawing/2014/main" id="{49588DE0-3377-4A8D-3C96-60CA15F353AD}"/>
              </a:ext>
            </a:extLst>
          </p:cNvPr>
          <p:cNvSpPr>
            <a:spLocks noChangeArrowheads="1"/>
          </p:cNvSpPr>
          <p:nvPr/>
        </p:nvSpPr>
        <p:spPr bwMode="auto">
          <a:xfrm>
            <a:off x="3151188" y="5330826"/>
            <a:ext cx="1687512" cy="682625"/>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2" name="Rectangle 18">
            <a:extLst>
              <a:ext uri="{FF2B5EF4-FFF2-40B4-BE49-F238E27FC236}">
                <a16:creationId xmlns:a16="http://schemas.microsoft.com/office/drawing/2014/main" id="{C1D4C1F0-C9C9-C650-5068-395E8E98FDC1}"/>
              </a:ext>
            </a:extLst>
          </p:cNvPr>
          <p:cNvSpPr>
            <a:spLocks noChangeArrowheads="1"/>
          </p:cNvSpPr>
          <p:nvPr/>
        </p:nvSpPr>
        <p:spPr bwMode="auto">
          <a:xfrm>
            <a:off x="3209944" y="5588168"/>
            <a:ext cx="1524776"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dirty="0"/>
              <a:t>Construction</a:t>
            </a:r>
          </a:p>
        </p:txBody>
      </p:sp>
      <p:sp>
        <p:nvSpPr>
          <p:cNvPr id="272403" name="Rectangle 19">
            <a:extLst>
              <a:ext uri="{FF2B5EF4-FFF2-40B4-BE49-F238E27FC236}">
                <a16:creationId xmlns:a16="http://schemas.microsoft.com/office/drawing/2014/main" id="{B4BEA985-9C41-DC7F-023C-648039069D22}"/>
              </a:ext>
            </a:extLst>
          </p:cNvPr>
          <p:cNvSpPr>
            <a:spLocks noChangeArrowheads="1"/>
          </p:cNvSpPr>
          <p:nvPr/>
        </p:nvSpPr>
        <p:spPr bwMode="auto">
          <a:xfrm>
            <a:off x="7802564" y="4094164"/>
            <a:ext cx="1417637" cy="681037"/>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5" name="Rectangle 21">
            <a:extLst>
              <a:ext uri="{FF2B5EF4-FFF2-40B4-BE49-F238E27FC236}">
                <a16:creationId xmlns:a16="http://schemas.microsoft.com/office/drawing/2014/main" id="{B97844DA-5947-368C-1CAC-660AC4B38FCC}"/>
              </a:ext>
            </a:extLst>
          </p:cNvPr>
          <p:cNvSpPr>
            <a:spLocks noChangeArrowheads="1"/>
          </p:cNvSpPr>
          <p:nvPr/>
        </p:nvSpPr>
        <p:spPr bwMode="auto">
          <a:xfrm>
            <a:off x="3093772" y="3163722"/>
            <a:ext cx="1960793" cy="83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600" dirty="0"/>
              <a:t>    </a:t>
            </a:r>
            <a:r>
              <a:rPr sz="1600" dirty="0" err="1"/>
              <a:t>Suivre</a:t>
            </a:r>
            <a:endParaRPr sz="1600" dirty="0"/>
          </a:p>
          <a:p>
            <a:r>
              <a:rPr sz="1600" dirty="0"/>
              <a:t>les performances</a:t>
            </a:r>
          </a:p>
        </p:txBody>
      </p:sp>
      <p:sp>
        <p:nvSpPr>
          <p:cNvPr id="272406" name="Rectangle 22">
            <a:extLst>
              <a:ext uri="{FF2B5EF4-FFF2-40B4-BE49-F238E27FC236}">
                <a16:creationId xmlns:a16="http://schemas.microsoft.com/office/drawing/2014/main" id="{98A07DF6-780E-FF64-D12E-1A46315948A9}"/>
              </a:ext>
            </a:extLst>
          </p:cNvPr>
          <p:cNvSpPr>
            <a:spLocks noChangeArrowheads="1"/>
          </p:cNvSpPr>
          <p:nvPr/>
        </p:nvSpPr>
        <p:spPr bwMode="auto">
          <a:xfrm>
            <a:off x="5343526" y="3802063"/>
            <a:ext cx="4430713" cy="2519362"/>
          </a:xfrm>
          <a:prstGeom prst="rect">
            <a:avLst/>
          </a:prstGeom>
          <a:noFill/>
          <a:ln w="50800">
            <a:solidFill>
              <a:srgbClr val="FF0000"/>
            </a:solidFill>
            <a:prstDash val="dash"/>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8" name="Freeform 24">
            <a:extLst>
              <a:ext uri="{FF2B5EF4-FFF2-40B4-BE49-F238E27FC236}">
                <a16:creationId xmlns:a16="http://schemas.microsoft.com/office/drawing/2014/main" id="{C6E90B14-4CD4-B07C-886A-94A385B99965}"/>
              </a:ext>
            </a:extLst>
          </p:cNvPr>
          <p:cNvSpPr>
            <a:spLocks/>
          </p:cNvSpPr>
          <p:nvPr/>
        </p:nvSpPr>
        <p:spPr bwMode="auto">
          <a:xfrm>
            <a:off x="2470150" y="2784476"/>
            <a:ext cx="660400" cy="2843213"/>
          </a:xfrm>
          <a:custGeom>
            <a:avLst/>
            <a:gdLst>
              <a:gd name="T0" fmla="*/ 439 w 439"/>
              <a:gd name="T1" fmla="*/ 1909 h 1920"/>
              <a:gd name="T2" fmla="*/ 185 w 439"/>
              <a:gd name="T3" fmla="*/ 1864 h 1920"/>
              <a:gd name="T4" fmla="*/ 3 w 439"/>
              <a:gd name="T5" fmla="*/ 1573 h 1920"/>
              <a:gd name="T6" fmla="*/ 167 w 439"/>
              <a:gd name="T7" fmla="*/ 700 h 1920"/>
              <a:gd name="T8" fmla="*/ 76 w 439"/>
              <a:gd name="T9" fmla="*/ 0 h 1920"/>
            </a:gdLst>
            <a:ahLst/>
            <a:cxnLst>
              <a:cxn ang="0">
                <a:pos x="T0" y="T1"/>
              </a:cxn>
              <a:cxn ang="0">
                <a:pos x="T2" y="T3"/>
              </a:cxn>
              <a:cxn ang="0">
                <a:pos x="T4" y="T5"/>
              </a:cxn>
              <a:cxn ang="0">
                <a:pos x="T6" y="T7"/>
              </a:cxn>
              <a:cxn ang="0">
                <a:pos x="T8" y="T9"/>
              </a:cxn>
            </a:cxnLst>
            <a:rect l="0" t="0" r="r" b="b"/>
            <a:pathLst>
              <a:path w="439" h="1920">
                <a:moveTo>
                  <a:pt x="439" y="1909"/>
                </a:moveTo>
                <a:cubicBezTo>
                  <a:pt x="348" y="1914"/>
                  <a:pt x="258" y="1920"/>
                  <a:pt x="185" y="1864"/>
                </a:cubicBezTo>
                <a:cubicBezTo>
                  <a:pt x="112" y="1808"/>
                  <a:pt x="6" y="1767"/>
                  <a:pt x="3" y="1573"/>
                </a:cubicBezTo>
                <a:cubicBezTo>
                  <a:pt x="0" y="1379"/>
                  <a:pt x="155" y="962"/>
                  <a:pt x="167" y="700"/>
                </a:cubicBezTo>
                <a:cubicBezTo>
                  <a:pt x="179" y="438"/>
                  <a:pt x="91" y="117"/>
                  <a:pt x="76" y="0"/>
                </a:cubicBezTo>
              </a:path>
            </a:pathLst>
          </a:custGeom>
          <a:noFill/>
          <a:ln w="25400" cap="flat" cmpd="sng">
            <a:solidFill>
              <a:schemeClr val="folHlink"/>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9" name="Freeform 25">
            <a:extLst>
              <a:ext uri="{FF2B5EF4-FFF2-40B4-BE49-F238E27FC236}">
                <a16:creationId xmlns:a16="http://schemas.microsoft.com/office/drawing/2014/main" id="{5C0511E9-1F92-CD83-1B29-6C170EF62DFF}"/>
              </a:ext>
            </a:extLst>
          </p:cNvPr>
          <p:cNvSpPr>
            <a:spLocks/>
          </p:cNvSpPr>
          <p:nvPr/>
        </p:nvSpPr>
        <p:spPr bwMode="auto">
          <a:xfrm>
            <a:off x="2214564" y="2808288"/>
            <a:ext cx="928687" cy="3035300"/>
          </a:xfrm>
          <a:custGeom>
            <a:avLst/>
            <a:gdLst>
              <a:gd name="T0" fmla="*/ 611 w 611"/>
              <a:gd name="T1" fmla="*/ 2036 h 2036"/>
              <a:gd name="T2" fmla="*/ 275 w 611"/>
              <a:gd name="T3" fmla="*/ 1973 h 2036"/>
              <a:gd name="T4" fmla="*/ 29 w 611"/>
              <a:gd name="T5" fmla="*/ 1664 h 2036"/>
              <a:gd name="T6" fmla="*/ 102 w 611"/>
              <a:gd name="T7" fmla="*/ 1109 h 2036"/>
              <a:gd name="T8" fmla="*/ 184 w 611"/>
              <a:gd name="T9" fmla="*/ 673 h 2036"/>
              <a:gd name="T10" fmla="*/ 111 w 611"/>
              <a:gd name="T11" fmla="*/ 0 h 2036"/>
            </a:gdLst>
            <a:ahLst/>
            <a:cxnLst>
              <a:cxn ang="0">
                <a:pos x="T0" y="T1"/>
              </a:cxn>
              <a:cxn ang="0">
                <a:pos x="T2" y="T3"/>
              </a:cxn>
              <a:cxn ang="0">
                <a:pos x="T4" y="T5"/>
              </a:cxn>
              <a:cxn ang="0">
                <a:pos x="T6" y="T7"/>
              </a:cxn>
              <a:cxn ang="0">
                <a:pos x="T8" y="T9"/>
              </a:cxn>
              <a:cxn ang="0">
                <a:pos x="T10" y="T11"/>
              </a:cxn>
            </a:cxnLst>
            <a:rect l="0" t="0" r="r" b="b"/>
            <a:pathLst>
              <a:path w="611" h="2036">
                <a:moveTo>
                  <a:pt x="611" y="2036"/>
                </a:moveTo>
                <a:cubicBezTo>
                  <a:pt x="555" y="2024"/>
                  <a:pt x="372" y="2035"/>
                  <a:pt x="275" y="1973"/>
                </a:cubicBezTo>
                <a:cubicBezTo>
                  <a:pt x="178" y="1911"/>
                  <a:pt x="58" y="1808"/>
                  <a:pt x="29" y="1664"/>
                </a:cubicBezTo>
                <a:cubicBezTo>
                  <a:pt x="0" y="1520"/>
                  <a:pt x="76" y="1274"/>
                  <a:pt x="102" y="1109"/>
                </a:cubicBezTo>
                <a:cubicBezTo>
                  <a:pt x="128" y="944"/>
                  <a:pt x="183" y="858"/>
                  <a:pt x="184" y="673"/>
                </a:cubicBezTo>
                <a:cubicBezTo>
                  <a:pt x="185" y="488"/>
                  <a:pt x="126" y="140"/>
                  <a:pt x="111" y="0"/>
                </a:cubicBezTo>
              </a:path>
            </a:pathLst>
          </a:custGeom>
          <a:noFill/>
          <a:ln w="25400" cap="flat" cmpd="sng">
            <a:solidFill>
              <a:schemeClr val="folHlink"/>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0" name="Freeform 26">
            <a:extLst>
              <a:ext uri="{FF2B5EF4-FFF2-40B4-BE49-F238E27FC236}">
                <a16:creationId xmlns:a16="http://schemas.microsoft.com/office/drawing/2014/main" id="{883B3533-B7F4-737A-D290-463DB4E13170}"/>
              </a:ext>
            </a:extLst>
          </p:cNvPr>
          <p:cNvSpPr>
            <a:spLocks/>
          </p:cNvSpPr>
          <p:nvPr/>
        </p:nvSpPr>
        <p:spPr bwMode="auto">
          <a:xfrm>
            <a:off x="2343151" y="2835276"/>
            <a:ext cx="804863" cy="2917825"/>
          </a:xfrm>
          <a:custGeom>
            <a:avLst/>
            <a:gdLst>
              <a:gd name="T0" fmla="*/ 542 w 542"/>
              <a:gd name="T1" fmla="*/ 1985 h 2001"/>
              <a:gd name="T2" fmla="*/ 270 w 542"/>
              <a:gd name="T3" fmla="*/ 1939 h 2001"/>
              <a:gd name="T4" fmla="*/ 15 w 542"/>
              <a:gd name="T5" fmla="*/ 1612 h 2001"/>
              <a:gd name="T6" fmla="*/ 177 w 542"/>
              <a:gd name="T7" fmla="*/ 700 h 2001"/>
              <a:gd name="T8" fmla="*/ 86 w 542"/>
              <a:gd name="T9" fmla="*/ 0 h 2001"/>
            </a:gdLst>
            <a:ahLst/>
            <a:cxnLst>
              <a:cxn ang="0">
                <a:pos x="T0" y="T1"/>
              </a:cxn>
              <a:cxn ang="0">
                <a:pos x="T2" y="T3"/>
              </a:cxn>
              <a:cxn ang="0">
                <a:pos x="T4" y="T5"/>
              </a:cxn>
              <a:cxn ang="0">
                <a:pos x="T6" y="T7"/>
              </a:cxn>
              <a:cxn ang="0">
                <a:pos x="T8" y="T9"/>
              </a:cxn>
            </a:cxnLst>
            <a:rect l="0" t="0" r="r" b="b"/>
            <a:pathLst>
              <a:path w="542" h="2001">
                <a:moveTo>
                  <a:pt x="542" y="1985"/>
                </a:moveTo>
                <a:cubicBezTo>
                  <a:pt x="497" y="1977"/>
                  <a:pt x="358" y="2001"/>
                  <a:pt x="270" y="1939"/>
                </a:cubicBezTo>
                <a:cubicBezTo>
                  <a:pt x="182" y="1877"/>
                  <a:pt x="30" y="1818"/>
                  <a:pt x="15" y="1612"/>
                </a:cubicBezTo>
                <a:cubicBezTo>
                  <a:pt x="0" y="1406"/>
                  <a:pt x="165" y="969"/>
                  <a:pt x="177" y="700"/>
                </a:cubicBezTo>
                <a:cubicBezTo>
                  <a:pt x="189" y="431"/>
                  <a:pt x="101" y="117"/>
                  <a:pt x="86" y="0"/>
                </a:cubicBezTo>
              </a:path>
            </a:pathLst>
          </a:custGeom>
          <a:noFill/>
          <a:ln w="25400" cap="flat" cmpd="sng">
            <a:solidFill>
              <a:schemeClr val="folHlink"/>
            </a:solidFill>
            <a:prstDash val="dash"/>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1" name="Line 27">
            <a:extLst>
              <a:ext uri="{FF2B5EF4-FFF2-40B4-BE49-F238E27FC236}">
                <a16:creationId xmlns:a16="http://schemas.microsoft.com/office/drawing/2014/main" id="{FE1B3EB4-657D-062C-5EF5-B58B7288AFE7}"/>
              </a:ext>
            </a:extLst>
          </p:cNvPr>
          <p:cNvSpPr>
            <a:spLocks noChangeShapeType="1"/>
          </p:cNvSpPr>
          <p:nvPr/>
        </p:nvSpPr>
        <p:spPr bwMode="auto">
          <a:xfrm flipV="1">
            <a:off x="2365376" y="5370513"/>
            <a:ext cx="161925" cy="133350"/>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2" name="Line 28">
            <a:extLst>
              <a:ext uri="{FF2B5EF4-FFF2-40B4-BE49-F238E27FC236}">
                <a16:creationId xmlns:a16="http://schemas.microsoft.com/office/drawing/2014/main" id="{22A91C10-8E54-BB1F-D073-E55E837C6978}"/>
              </a:ext>
            </a:extLst>
          </p:cNvPr>
          <p:cNvSpPr>
            <a:spLocks noChangeShapeType="1"/>
          </p:cNvSpPr>
          <p:nvPr/>
        </p:nvSpPr>
        <p:spPr bwMode="auto">
          <a:xfrm>
            <a:off x="2271713" y="4867275"/>
            <a:ext cx="228600" cy="26988"/>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3" name="Line 29">
            <a:extLst>
              <a:ext uri="{FF2B5EF4-FFF2-40B4-BE49-F238E27FC236}">
                <a16:creationId xmlns:a16="http://schemas.microsoft.com/office/drawing/2014/main" id="{BCA47313-9473-BB30-6C42-D4CAA85B705D}"/>
              </a:ext>
            </a:extLst>
          </p:cNvPr>
          <p:cNvSpPr>
            <a:spLocks noChangeShapeType="1"/>
          </p:cNvSpPr>
          <p:nvPr/>
        </p:nvSpPr>
        <p:spPr bwMode="auto">
          <a:xfrm>
            <a:off x="2379663" y="4403725"/>
            <a:ext cx="228600" cy="26988"/>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4" name="Line 30">
            <a:extLst>
              <a:ext uri="{FF2B5EF4-FFF2-40B4-BE49-F238E27FC236}">
                <a16:creationId xmlns:a16="http://schemas.microsoft.com/office/drawing/2014/main" id="{BD1290CF-A5E5-3C86-1AC9-336C1002F637}"/>
              </a:ext>
            </a:extLst>
          </p:cNvPr>
          <p:cNvSpPr>
            <a:spLocks noChangeShapeType="1"/>
          </p:cNvSpPr>
          <p:nvPr/>
        </p:nvSpPr>
        <p:spPr bwMode="auto">
          <a:xfrm>
            <a:off x="2487614" y="3846513"/>
            <a:ext cx="230187" cy="0"/>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5" name="Line 31">
            <a:extLst>
              <a:ext uri="{FF2B5EF4-FFF2-40B4-BE49-F238E27FC236}">
                <a16:creationId xmlns:a16="http://schemas.microsoft.com/office/drawing/2014/main" id="{73AD25C8-A28C-B8CA-5860-D25F14BB5E19}"/>
              </a:ext>
            </a:extLst>
          </p:cNvPr>
          <p:cNvSpPr>
            <a:spLocks noChangeShapeType="1"/>
          </p:cNvSpPr>
          <p:nvPr/>
        </p:nvSpPr>
        <p:spPr bwMode="auto">
          <a:xfrm flipV="1">
            <a:off x="9634538" y="4502151"/>
            <a:ext cx="284162"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6" name="Rectangle 32">
            <a:extLst>
              <a:ext uri="{FF2B5EF4-FFF2-40B4-BE49-F238E27FC236}">
                <a16:creationId xmlns:a16="http://schemas.microsoft.com/office/drawing/2014/main" id="{7706CEA6-165D-6464-1DCD-947627877626}"/>
              </a:ext>
            </a:extLst>
          </p:cNvPr>
          <p:cNvSpPr>
            <a:spLocks noChangeArrowheads="1"/>
          </p:cNvSpPr>
          <p:nvPr/>
        </p:nvSpPr>
        <p:spPr bwMode="auto">
          <a:xfrm>
            <a:off x="3983038" y="1746251"/>
            <a:ext cx="1376362" cy="10461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7" name="AutoShape 33">
            <a:extLst>
              <a:ext uri="{FF2B5EF4-FFF2-40B4-BE49-F238E27FC236}">
                <a16:creationId xmlns:a16="http://schemas.microsoft.com/office/drawing/2014/main" id="{CCE1A1BA-E73E-74F0-8CD2-8BE18482841B}"/>
              </a:ext>
            </a:extLst>
          </p:cNvPr>
          <p:cNvSpPr>
            <a:spLocks noChangeArrowheads="1"/>
          </p:cNvSpPr>
          <p:nvPr/>
        </p:nvSpPr>
        <p:spPr bwMode="auto">
          <a:xfrm>
            <a:off x="3538538" y="2146301"/>
            <a:ext cx="550862"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8" name="AutoShape 34">
            <a:extLst>
              <a:ext uri="{FF2B5EF4-FFF2-40B4-BE49-F238E27FC236}">
                <a16:creationId xmlns:a16="http://schemas.microsoft.com/office/drawing/2014/main" id="{570AD9C2-6D7C-B493-8EFD-1B592CBA8F89}"/>
              </a:ext>
            </a:extLst>
          </p:cNvPr>
          <p:cNvSpPr>
            <a:spLocks noChangeArrowheads="1"/>
          </p:cNvSpPr>
          <p:nvPr/>
        </p:nvSpPr>
        <p:spPr bwMode="auto">
          <a:xfrm>
            <a:off x="5267326" y="2184400"/>
            <a:ext cx="549275" cy="260350"/>
          </a:xfrm>
          <a:prstGeom prst="rightArrow">
            <a:avLst>
              <a:gd name="adj1" fmla="val 61796"/>
              <a:gd name="adj2" fmla="val 81958"/>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9" name="AutoShape 35">
            <a:extLst>
              <a:ext uri="{FF2B5EF4-FFF2-40B4-BE49-F238E27FC236}">
                <a16:creationId xmlns:a16="http://schemas.microsoft.com/office/drawing/2014/main" id="{62EA58F8-4D2D-17C3-BBCA-9E83ABB8F133}"/>
              </a:ext>
            </a:extLst>
          </p:cNvPr>
          <p:cNvSpPr>
            <a:spLocks noChangeArrowheads="1"/>
          </p:cNvSpPr>
          <p:nvPr/>
        </p:nvSpPr>
        <p:spPr bwMode="auto">
          <a:xfrm>
            <a:off x="7181851" y="2184401"/>
            <a:ext cx="550863"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0" name="AutoShape 36">
            <a:extLst>
              <a:ext uri="{FF2B5EF4-FFF2-40B4-BE49-F238E27FC236}">
                <a16:creationId xmlns:a16="http://schemas.microsoft.com/office/drawing/2014/main" id="{D53BAF8A-DB71-BA4F-A846-9981E01A7E51}"/>
              </a:ext>
            </a:extLst>
          </p:cNvPr>
          <p:cNvSpPr>
            <a:spLocks noChangeArrowheads="1"/>
          </p:cNvSpPr>
          <p:nvPr/>
        </p:nvSpPr>
        <p:spPr bwMode="auto">
          <a:xfrm flipH="1" flipV="1">
            <a:off x="9129714" y="5230813"/>
            <a:ext cx="854075" cy="260350"/>
          </a:xfrm>
          <a:prstGeom prst="rightArrow">
            <a:avLst>
              <a:gd name="adj1" fmla="val 61796"/>
              <a:gd name="adj2" fmla="val 127438"/>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1" name="AutoShape 37">
            <a:extLst>
              <a:ext uri="{FF2B5EF4-FFF2-40B4-BE49-F238E27FC236}">
                <a16:creationId xmlns:a16="http://schemas.microsoft.com/office/drawing/2014/main" id="{6AD70C3B-7ED7-0DE7-A98A-07A24672F3FF}"/>
              </a:ext>
            </a:extLst>
          </p:cNvPr>
          <p:cNvSpPr>
            <a:spLocks noChangeArrowheads="1"/>
          </p:cNvSpPr>
          <p:nvPr/>
        </p:nvSpPr>
        <p:spPr bwMode="auto">
          <a:xfrm flipH="1" flipV="1">
            <a:off x="9129714" y="4327526"/>
            <a:ext cx="854075" cy="258763"/>
          </a:xfrm>
          <a:prstGeom prst="rightArrow">
            <a:avLst>
              <a:gd name="adj1" fmla="val 61796"/>
              <a:gd name="adj2" fmla="val 12821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2" name="AutoShape 38">
            <a:extLst>
              <a:ext uri="{FF2B5EF4-FFF2-40B4-BE49-F238E27FC236}">
                <a16:creationId xmlns:a16="http://schemas.microsoft.com/office/drawing/2014/main" id="{FCBDC49D-1055-4491-ED2C-AB760D0C7767}"/>
              </a:ext>
            </a:extLst>
          </p:cNvPr>
          <p:cNvSpPr>
            <a:spLocks noChangeArrowheads="1"/>
          </p:cNvSpPr>
          <p:nvPr/>
        </p:nvSpPr>
        <p:spPr bwMode="auto">
          <a:xfrm flipH="1" flipV="1">
            <a:off x="7297738" y="4327526"/>
            <a:ext cx="550862"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3" name="AutoShape 39">
            <a:extLst>
              <a:ext uri="{FF2B5EF4-FFF2-40B4-BE49-F238E27FC236}">
                <a16:creationId xmlns:a16="http://schemas.microsoft.com/office/drawing/2014/main" id="{DA9F3634-FE6B-A860-8EAD-14624329C3EB}"/>
              </a:ext>
            </a:extLst>
          </p:cNvPr>
          <p:cNvSpPr>
            <a:spLocks noChangeArrowheads="1"/>
          </p:cNvSpPr>
          <p:nvPr/>
        </p:nvSpPr>
        <p:spPr bwMode="auto">
          <a:xfrm flipH="1" flipV="1">
            <a:off x="7297738" y="5237163"/>
            <a:ext cx="550862" cy="258762"/>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4" name="AutoShape 40">
            <a:extLst>
              <a:ext uri="{FF2B5EF4-FFF2-40B4-BE49-F238E27FC236}">
                <a16:creationId xmlns:a16="http://schemas.microsoft.com/office/drawing/2014/main" id="{07A558D3-1503-F418-FFE9-A2D69966A270}"/>
              </a:ext>
            </a:extLst>
          </p:cNvPr>
          <p:cNvSpPr>
            <a:spLocks noChangeArrowheads="1"/>
          </p:cNvSpPr>
          <p:nvPr/>
        </p:nvSpPr>
        <p:spPr bwMode="auto">
          <a:xfrm flipH="1" flipV="1">
            <a:off x="4716464" y="4467226"/>
            <a:ext cx="1068387" cy="258763"/>
          </a:xfrm>
          <a:prstGeom prst="rightArrow">
            <a:avLst>
              <a:gd name="adj1" fmla="val 60676"/>
              <a:gd name="adj2" fmla="val 98060"/>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5" name="AutoShape 41">
            <a:extLst>
              <a:ext uri="{FF2B5EF4-FFF2-40B4-BE49-F238E27FC236}">
                <a16:creationId xmlns:a16="http://schemas.microsoft.com/office/drawing/2014/main" id="{1E593B65-11B0-5E20-F94B-45EF1C0B7A4B}"/>
              </a:ext>
            </a:extLst>
          </p:cNvPr>
          <p:cNvSpPr>
            <a:spLocks noChangeArrowheads="1"/>
          </p:cNvSpPr>
          <p:nvPr/>
        </p:nvSpPr>
        <p:spPr bwMode="auto">
          <a:xfrm rot="16200000" flipH="1" flipV="1">
            <a:off x="3723482" y="5025232"/>
            <a:ext cx="541338" cy="263525"/>
          </a:xfrm>
          <a:prstGeom prst="rightArrow">
            <a:avLst>
              <a:gd name="adj1" fmla="val 61796"/>
              <a:gd name="adj2" fmla="val 79801"/>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6" name="Line 42">
            <a:extLst>
              <a:ext uri="{FF2B5EF4-FFF2-40B4-BE49-F238E27FC236}">
                <a16:creationId xmlns:a16="http://schemas.microsoft.com/office/drawing/2014/main" id="{7DB09359-738E-7059-123B-EDFCAC4B6B76}"/>
              </a:ext>
            </a:extLst>
          </p:cNvPr>
          <p:cNvSpPr>
            <a:spLocks noChangeShapeType="1"/>
          </p:cNvSpPr>
          <p:nvPr/>
        </p:nvSpPr>
        <p:spPr bwMode="auto">
          <a:xfrm>
            <a:off x="9628189" y="2401888"/>
            <a:ext cx="427037" cy="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7" name="Line 43">
            <a:extLst>
              <a:ext uri="{FF2B5EF4-FFF2-40B4-BE49-F238E27FC236}">
                <a16:creationId xmlns:a16="http://schemas.microsoft.com/office/drawing/2014/main" id="{1BF91D14-9DCD-3A5D-CF62-EDD1B98E896A}"/>
              </a:ext>
            </a:extLst>
          </p:cNvPr>
          <p:cNvSpPr>
            <a:spLocks noChangeShapeType="1"/>
          </p:cNvSpPr>
          <p:nvPr/>
        </p:nvSpPr>
        <p:spPr bwMode="auto">
          <a:xfrm>
            <a:off x="9983788" y="2297113"/>
            <a:ext cx="0" cy="314960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8" name="Line 44">
            <a:extLst>
              <a:ext uri="{FF2B5EF4-FFF2-40B4-BE49-F238E27FC236}">
                <a16:creationId xmlns:a16="http://schemas.microsoft.com/office/drawing/2014/main" id="{28519629-DCFA-E5DB-E22D-DE40055547F3}"/>
              </a:ext>
            </a:extLst>
          </p:cNvPr>
          <p:cNvSpPr>
            <a:spLocks noChangeShapeType="1"/>
          </p:cNvSpPr>
          <p:nvPr/>
        </p:nvSpPr>
        <p:spPr bwMode="auto">
          <a:xfrm>
            <a:off x="10055225" y="2297113"/>
            <a:ext cx="0" cy="314960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9" name="Line 45">
            <a:extLst>
              <a:ext uri="{FF2B5EF4-FFF2-40B4-BE49-F238E27FC236}">
                <a16:creationId xmlns:a16="http://schemas.microsoft.com/office/drawing/2014/main" id="{8CEB8A37-540C-3EB6-E49A-4A603AE4093A}"/>
              </a:ext>
            </a:extLst>
          </p:cNvPr>
          <p:cNvSpPr>
            <a:spLocks noChangeShapeType="1"/>
          </p:cNvSpPr>
          <p:nvPr/>
        </p:nvSpPr>
        <p:spPr bwMode="auto">
          <a:xfrm>
            <a:off x="9628189" y="2332038"/>
            <a:ext cx="427037" cy="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33" name="Rectangle 49">
            <a:extLst>
              <a:ext uri="{FF2B5EF4-FFF2-40B4-BE49-F238E27FC236}">
                <a16:creationId xmlns:a16="http://schemas.microsoft.com/office/drawing/2014/main" id="{7A70F3D0-6693-7275-74FC-188ECA2E4FBD}"/>
              </a:ext>
            </a:extLst>
          </p:cNvPr>
          <p:cNvSpPr>
            <a:spLocks noGrp="1" noChangeArrowheads="1"/>
          </p:cNvSpPr>
          <p:nvPr>
            <p:ph type="title"/>
          </p:nvPr>
        </p:nvSpPr>
        <p:spPr>
          <a:noFill/>
          <a:ln/>
        </p:spPr>
        <p:txBody>
          <a:bodyPr/>
          <a:lstStyle/>
          <a:p>
            <a:r>
              <a:t>Étapes du processus de réhabilitation</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a:extLst>
              <a:ext uri="{FF2B5EF4-FFF2-40B4-BE49-F238E27FC236}">
                <a16:creationId xmlns:a16="http://schemas.microsoft.com/office/drawing/2014/main" id="{A5A2567C-27F9-13C1-D639-83D31654FF4A}"/>
              </a:ext>
            </a:extLst>
          </p:cNvPr>
          <p:cNvSpPr>
            <a:spLocks noGrp="1" noChangeArrowheads="1"/>
          </p:cNvSpPr>
          <p:nvPr>
            <p:ph type="title"/>
          </p:nvPr>
        </p:nvSpPr>
        <p:spPr/>
        <p:txBody>
          <a:bodyPr/>
          <a:lstStyle/>
          <a:p>
            <a:r>
              <a:t>Fissuration et asseoiement</a:t>
            </a:r>
          </a:p>
        </p:txBody>
      </p:sp>
      <p:sp>
        <p:nvSpPr>
          <p:cNvPr id="415747" name="Rectangle 3">
            <a:extLst>
              <a:ext uri="{FF2B5EF4-FFF2-40B4-BE49-F238E27FC236}">
                <a16:creationId xmlns:a16="http://schemas.microsoft.com/office/drawing/2014/main" id="{F36C9C3B-F0EE-9E6E-3A08-321775EA199F}"/>
              </a:ext>
            </a:extLst>
          </p:cNvPr>
          <p:cNvSpPr>
            <a:spLocks noGrp="1" noChangeArrowheads="1"/>
          </p:cNvSpPr>
          <p:nvPr>
            <p:ph type="body" sz="quarter" idx="11"/>
          </p:nvPr>
        </p:nvSpPr>
        <p:spPr/>
        <p:txBody>
          <a:bodyPr>
            <a:normAutofit/>
          </a:bodyPr>
          <a:lstStyle/>
          <a:p>
            <a:r>
              <a:t>Réduit la longueur effective des dalles</a:t>
            </a:r>
          </a:p>
          <a:p>
            <a:r>
              <a:t>Pratique standard dans de nombreux États</a:t>
            </a:r>
          </a:p>
          <a:p>
            <a:r>
              <a:t>N’est « généralement » pas recommandée sur des sols supports médiocres</a:t>
            </a:r>
          </a:p>
          <a:p>
            <a:r>
              <a:t>Méthodes de conception (épaisseur de renforcement)</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9" name="Rectangle 2051">
            <a:extLst>
              <a:ext uri="{FF2B5EF4-FFF2-40B4-BE49-F238E27FC236}">
                <a16:creationId xmlns:a16="http://schemas.microsoft.com/office/drawing/2014/main" id="{A4F807BB-5659-D4D4-6E2A-1DD256D9F2F8}"/>
              </a:ext>
            </a:extLst>
          </p:cNvPr>
          <p:cNvSpPr>
            <a:spLocks noGrp="1" noChangeArrowheads="1"/>
          </p:cNvSpPr>
          <p:nvPr>
            <p:ph type="title"/>
          </p:nvPr>
        </p:nvSpPr>
        <p:spPr>
          <a:noFill/>
          <a:ln/>
        </p:spPr>
        <p:txBody>
          <a:bodyPr/>
          <a:lstStyle/>
          <a:p>
            <a:r>
              <a:t>Fissuration et asseoiement</a:t>
            </a:r>
          </a:p>
        </p:txBody>
      </p:sp>
      <p:sp>
        <p:nvSpPr>
          <p:cNvPr id="2" name="Text Placeholder 1">
            <a:extLst>
              <a:ext uri="{FF2B5EF4-FFF2-40B4-BE49-F238E27FC236}">
                <a16:creationId xmlns:a16="http://schemas.microsoft.com/office/drawing/2014/main" id="{BA1477DE-E571-B197-0535-A1EC169E5041}"/>
              </a:ext>
            </a:extLst>
          </p:cNvPr>
          <p:cNvSpPr>
            <a:spLocks noGrp="1"/>
          </p:cNvSpPr>
          <p:nvPr>
            <p:ph type="body" sz="quarter" idx="11"/>
          </p:nvPr>
        </p:nvSpPr>
        <p:spPr/>
        <p:txBody>
          <a:bodyPr/>
          <a:lstStyle/>
          <a:p>
            <a:endParaRPr lang="en-GB"/>
          </a:p>
        </p:txBody>
      </p:sp>
      <p:pic>
        <p:nvPicPr>
          <p:cNvPr id="418818" name="Picture 2050">
            <a:extLst>
              <a:ext uri="{FF2B5EF4-FFF2-40B4-BE49-F238E27FC236}">
                <a16:creationId xmlns:a16="http://schemas.microsoft.com/office/drawing/2014/main" id="{D43E37F2-41BA-03B1-2223-A51615413C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7575" y="1098000"/>
            <a:ext cx="767380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Rectangle 3">
            <a:extLst>
              <a:ext uri="{FF2B5EF4-FFF2-40B4-BE49-F238E27FC236}">
                <a16:creationId xmlns:a16="http://schemas.microsoft.com/office/drawing/2014/main" id="{125FE4C5-18E1-514A-5157-181B9CD153C6}"/>
              </a:ext>
            </a:extLst>
          </p:cNvPr>
          <p:cNvSpPr>
            <a:spLocks noGrp="1" noChangeArrowheads="1"/>
          </p:cNvSpPr>
          <p:nvPr>
            <p:ph type="title"/>
          </p:nvPr>
        </p:nvSpPr>
        <p:spPr>
          <a:noFill/>
          <a:ln/>
        </p:spPr>
        <p:txBody>
          <a:bodyPr/>
          <a:lstStyle/>
          <a:p>
            <a:r>
              <a:t>Fissuration et asseoiement</a:t>
            </a:r>
          </a:p>
        </p:txBody>
      </p:sp>
      <p:sp>
        <p:nvSpPr>
          <p:cNvPr id="2" name="Text Placeholder 1">
            <a:extLst>
              <a:ext uri="{FF2B5EF4-FFF2-40B4-BE49-F238E27FC236}">
                <a16:creationId xmlns:a16="http://schemas.microsoft.com/office/drawing/2014/main" id="{78BC5243-8D84-678A-5675-EF7391354C36}"/>
              </a:ext>
            </a:extLst>
          </p:cNvPr>
          <p:cNvSpPr>
            <a:spLocks noGrp="1"/>
          </p:cNvSpPr>
          <p:nvPr>
            <p:ph type="body" sz="quarter" idx="11"/>
          </p:nvPr>
        </p:nvSpPr>
        <p:spPr/>
        <p:txBody>
          <a:bodyPr/>
          <a:lstStyle/>
          <a:p>
            <a:endParaRPr lang="en-GB"/>
          </a:p>
        </p:txBody>
      </p:sp>
      <p:pic>
        <p:nvPicPr>
          <p:cNvPr id="419842" name="Picture 2">
            <a:extLst>
              <a:ext uri="{FF2B5EF4-FFF2-40B4-BE49-F238E27FC236}">
                <a16:creationId xmlns:a16="http://schemas.microsoft.com/office/drawing/2014/main" id="{90879976-2526-B942-A944-F8F005470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639" y="1098000"/>
            <a:ext cx="7616697"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050">
            <a:extLst>
              <a:ext uri="{FF2B5EF4-FFF2-40B4-BE49-F238E27FC236}">
                <a16:creationId xmlns:a16="http://schemas.microsoft.com/office/drawing/2014/main" id="{3BC48996-2EC1-B040-B5AB-6F442E67C61C}"/>
              </a:ext>
            </a:extLst>
          </p:cNvPr>
          <p:cNvSpPr>
            <a:spLocks noGrp="1" noChangeArrowheads="1"/>
          </p:cNvSpPr>
          <p:nvPr>
            <p:ph type="title"/>
          </p:nvPr>
        </p:nvSpPr>
        <p:spPr/>
        <p:txBody>
          <a:bodyPr>
            <a:normAutofit/>
          </a:bodyPr>
          <a:lstStyle/>
          <a:p>
            <a:r>
              <a:t>Fissuration et asseoiement – schéma des fissures</a:t>
            </a:r>
          </a:p>
        </p:txBody>
      </p:sp>
      <p:sp>
        <p:nvSpPr>
          <p:cNvPr id="2" name="Text Placeholder 1">
            <a:extLst>
              <a:ext uri="{FF2B5EF4-FFF2-40B4-BE49-F238E27FC236}">
                <a16:creationId xmlns:a16="http://schemas.microsoft.com/office/drawing/2014/main" id="{187014CE-1520-6218-DEA7-DFECF7880A35}"/>
              </a:ext>
            </a:extLst>
          </p:cNvPr>
          <p:cNvSpPr>
            <a:spLocks noGrp="1"/>
          </p:cNvSpPr>
          <p:nvPr>
            <p:ph type="body" sz="quarter" idx="11"/>
          </p:nvPr>
        </p:nvSpPr>
        <p:spPr/>
        <p:txBody>
          <a:bodyPr/>
          <a:lstStyle/>
          <a:p>
            <a:endParaRPr lang="en-GB"/>
          </a:p>
        </p:txBody>
      </p:sp>
      <p:pic>
        <p:nvPicPr>
          <p:cNvPr id="420867" name="Picture 2051">
            <a:extLst>
              <a:ext uri="{FF2B5EF4-FFF2-40B4-BE49-F238E27FC236}">
                <a16:creationId xmlns:a16="http://schemas.microsoft.com/office/drawing/2014/main" id="{D0AB4305-96DC-1B9D-62A7-1B6C182BB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1905"/>
          <a:stretch>
            <a:fillRect/>
          </a:stretch>
        </p:blipFill>
        <p:spPr bwMode="auto">
          <a:xfrm>
            <a:off x="3021014" y="1098000"/>
            <a:ext cx="588221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1" name="Rectangle 2051">
            <a:extLst>
              <a:ext uri="{FF2B5EF4-FFF2-40B4-BE49-F238E27FC236}">
                <a16:creationId xmlns:a16="http://schemas.microsoft.com/office/drawing/2014/main" id="{301B4043-2E5A-B85D-65CA-FB38FB6A4DB2}"/>
              </a:ext>
            </a:extLst>
          </p:cNvPr>
          <p:cNvSpPr>
            <a:spLocks noGrp="1" noChangeArrowheads="1"/>
          </p:cNvSpPr>
          <p:nvPr>
            <p:ph type="title"/>
          </p:nvPr>
        </p:nvSpPr>
        <p:spPr>
          <a:noFill/>
          <a:ln/>
        </p:spPr>
        <p:txBody>
          <a:bodyPr/>
          <a:lstStyle/>
          <a:p>
            <a:r>
              <a:t>Fissuration et asseoiement</a:t>
            </a:r>
          </a:p>
        </p:txBody>
      </p:sp>
      <p:sp>
        <p:nvSpPr>
          <p:cNvPr id="2" name="Text Placeholder 1">
            <a:extLst>
              <a:ext uri="{FF2B5EF4-FFF2-40B4-BE49-F238E27FC236}">
                <a16:creationId xmlns:a16="http://schemas.microsoft.com/office/drawing/2014/main" id="{CEFE4BAB-E599-C271-F89C-CD9165F6B8CA}"/>
              </a:ext>
            </a:extLst>
          </p:cNvPr>
          <p:cNvSpPr>
            <a:spLocks noGrp="1"/>
          </p:cNvSpPr>
          <p:nvPr>
            <p:ph type="body" sz="quarter" idx="11"/>
          </p:nvPr>
        </p:nvSpPr>
        <p:spPr/>
        <p:txBody>
          <a:bodyPr/>
          <a:lstStyle/>
          <a:p>
            <a:endParaRPr lang="en-GB"/>
          </a:p>
        </p:txBody>
      </p:sp>
      <p:pic>
        <p:nvPicPr>
          <p:cNvPr id="421890" name="Picture 2050">
            <a:extLst>
              <a:ext uri="{FF2B5EF4-FFF2-40B4-BE49-F238E27FC236}">
                <a16:creationId xmlns:a16="http://schemas.microsoft.com/office/drawing/2014/main" id="{B0FFB054-132A-0BE1-A38A-3530C573C1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098000"/>
            <a:ext cx="765730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1026">
            <a:extLst>
              <a:ext uri="{FF2B5EF4-FFF2-40B4-BE49-F238E27FC236}">
                <a16:creationId xmlns:a16="http://schemas.microsoft.com/office/drawing/2014/main" id="{FAFCEA80-5FD5-D588-D076-66DFB5233178}"/>
              </a:ext>
            </a:extLst>
          </p:cNvPr>
          <p:cNvSpPr>
            <a:spLocks noGrp="1" noChangeArrowheads="1"/>
          </p:cNvSpPr>
          <p:nvPr>
            <p:ph type="title"/>
          </p:nvPr>
        </p:nvSpPr>
        <p:spPr/>
        <p:txBody>
          <a:bodyPr/>
          <a:lstStyle/>
          <a:p>
            <a:r>
              <a:t>Rubblization</a:t>
            </a:r>
          </a:p>
        </p:txBody>
      </p:sp>
      <p:sp>
        <p:nvSpPr>
          <p:cNvPr id="422915" name="Rectangle 1027">
            <a:extLst>
              <a:ext uri="{FF2B5EF4-FFF2-40B4-BE49-F238E27FC236}">
                <a16:creationId xmlns:a16="http://schemas.microsoft.com/office/drawing/2014/main" id="{7C42233F-23EF-3222-5031-0A9EFF47682F}"/>
              </a:ext>
            </a:extLst>
          </p:cNvPr>
          <p:cNvSpPr>
            <a:spLocks noGrp="1" noChangeArrowheads="1"/>
          </p:cNvSpPr>
          <p:nvPr>
            <p:ph type="body" sz="quarter" idx="11"/>
          </p:nvPr>
        </p:nvSpPr>
        <p:spPr>
          <a:noFill/>
          <a:ln/>
        </p:spPr>
        <p:txBody>
          <a:bodyPr>
            <a:noAutofit/>
          </a:bodyPr>
          <a:lstStyle/>
          <a:p>
            <a:r>
              <a:rPr sz="1800" dirty="0"/>
              <a:t>Destruction </a:t>
            </a:r>
            <a:r>
              <a:rPr sz="1800" dirty="0" err="1"/>
              <a:t>totale</a:t>
            </a:r>
            <a:r>
              <a:rPr sz="1800" dirty="0"/>
              <a:t> du </a:t>
            </a:r>
            <a:r>
              <a:rPr sz="1800" dirty="0" err="1"/>
              <a:t>comportement</a:t>
            </a:r>
            <a:r>
              <a:rPr sz="1800" dirty="0"/>
              <a:t> de </a:t>
            </a:r>
            <a:r>
              <a:rPr sz="1800" dirty="0" err="1"/>
              <a:t>dalle</a:t>
            </a:r>
            <a:r>
              <a:rPr sz="1800" dirty="0"/>
              <a:t> </a:t>
            </a:r>
          </a:p>
          <a:p>
            <a:r>
              <a:rPr sz="1800" dirty="0"/>
              <a:t>La chaussée est </a:t>
            </a:r>
            <a:r>
              <a:rPr sz="1800" dirty="0" err="1"/>
              <a:t>fragmentée</a:t>
            </a:r>
            <a:r>
              <a:rPr sz="1800" dirty="0"/>
              <a:t> </a:t>
            </a:r>
            <a:r>
              <a:rPr sz="1800" dirty="0" err="1"/>
              <a:t>en</a:t>
            </a:r>
            <a:r>
              <a:rPr sz="1800" dirty="0"/>
              <a:t> morceaux </a:t>
            </a:r>
            <a:r>
              <a:rPr sz="1800" dirty="0" err="1"/>
              <a:t>individuels</a:t>
            </a:r>
            <a:r>
              <a:rPr sz="1800" dirty="0"/>
              <a:t> </a:t>
            </a:r>
            <a:r>
              <a:rPr sz="1800" dirty="0" err="1"/>
              <a:t>allant</a:t>
            </a:r>
            <a:r>
              <a:rPr sz="1800" dirty="0"/>
              <a:t> de la taille des </a:t>
            </a:r>
            <a:r>
              <a:rPr sz="1800" dirty="0" err="1"/>
              <a:t>granulats</a:t>
            </a:r>
            <a:r>
              <a:rPr sz="1800" dirty="0"/>
              <a:t> à un maximum de 6 à 12 </a:t>
            </a:r>
            <a:r>
              <a:rPr sz="1800" dirty="0" err="1"/>
              <a:t>pouces</a:t>
            </a:r>
            <a:endParaRPr sz="1800" dirty="0"/>
          </a:p>
          <a:p>
            <a:r>
              <a:rPr sz="1800" dirty="0"/>
              <a:t>Le </a:t>
            </a:r>
            <a:r>
              <a:rPr sz="1800" dirty="0" err="1"/>
              <a:t>compactage</a:t>
            </a:r>
            <a:r>
              <a:rPr sz="1800" dirty="0"/>
              <a:t> </a:t>
            </a:r>
            <a:r>
              <a:rPr sz="1800" dirty="0" err="1"/>
              <a:t>peut</a:t>
            </a:r>
            <a:r>
              <a:rPr sz="1800" dirty="0"/>
              <a:t> </a:t>
            </a:r>
            <a:r>
              <a:rPr sz="1800" dirty="0" err="1"/>
              <a:t>être</a:t>
            </a:r>
            <a:r>
              <a:rPr sz="1800" dirty="0"/>
              <a:t> </a:t>
            </a:r>
            <a:r>
              <a:rPr sz="1800" dirty="0" err="1"/>
              <a:t>obtenu</a:t>
            </a:r>
            <a:r>
              <a:rPr sz="1800" dirty="0"/>
              <a:t> par </a:t>
            </a:r>
            <a:r>
              <a:rPr sz="1800" dirty="0" err="1"/>
              <a:t>plusieurs</a:t>
            </a:r>
            <a:r>
              <a:rPr sz="1800" dirty="0"/>
              <a:t> passages d’un rouleau à roues </a:t>
            </a:r>
            <a:r>
              <a:rPr sz="1800" dirty="0" err="1"/>
              <a:t>métalliques</a:t>
            </a:r>
            <a:r>
              <a:rPr sz="1800" dirty="0"/>
              <a:t> de 10 </a:t>
            </a:r>
            <a:r>
              <a:rPr sz="1800" dirty="0" err="1"/>
              <a:t>tonnes</a:t>
            </a:r>
            <a:r>
              <a:rPr sz="1800" dirty="0"/>
              <a:t> </a:t>
            </a:r>
            <a:r>
              <a:rPr sz="1800" dirty="0" err="1"/>
              <a:t>ou</a:t>
            </a:r>
            <a:r>
              <a:rPr sz="1800" dirty="0"/>
              <a:t> d’un rouleau vibrant</a:t>
            </a:r>
          </a:p>
          <a:p>
            <a:r>
              <a:rPr sz="1800" dirty="0"/>
              <a:t>Le coefficient </a:t>
            </a:r>
            <a:r>
              <a:rPr sz="1800" dirty="0" err="1"/>
              <a:t>structurel</a:t>
            </a:r>
            <a:r>
              <a:rPr sz="1800" dirty="0"/>
              <a:t> est de 0,28.</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9" name="Rectangle 3075">
            <a:extLst>
              <a:ext uri="{FF2B5EF4-FFF2-40B4-BE49-F238E27FC236}">
                <a16:creationId xmlns:a16="http://schemas.microsoft.com/office/drawing/2014/main" id="{53878CC0-A9D6-487B-5780-44D88DCED885}"/>
              </a:ext>
            </a:extLst>
          </p:cNvPr>
          <p:cNvSpPr>
            <a:spLocks noGrp="1" noChangeArrowheads="1"/>
          </p:cNvSpPr>
          <p:nvPr>
            <p:ph type="title"/>
          </p:nvPr>
        </p:nvSpPr>
        <p:spPr>
          <a:noFill/>
          <a:ln/>
        </p:spPr>
        <p:txBody>
          <a:bodyPr/>
          <a:lstStyle/>
          <a:p>
            <a:r>
              <a:rPr lang="en-US" altLang="pl-PL" dirty="0" err="1">
                <a:solidFill>
                  <a:srgbClr val="F26211"/>
                </a:solidFill>
              </a:rPr>
              <a:t>Rubblization</a:t>
            </a:r>
            <a:endParaRPr lang="en-US" altLang="pl-PL" dirty="0">
              <a:solidFill>
                <a:srgbClr val="F26211"/>
              </a:solidFill>
            </a:endParaRPr>
          </a:p>
        </p:txBody>
      </p:sp>
      <p:sp>
        <p:nvSpPr>
          <p:cNvPr id="2" name="Text Placeholder 1">
            <a:extLst>
              <a:ext uri="{FF2B5EF4-FFF2-40B4-BE49-F238E27FC236}">
                <a16:creationId xmlns:a16="http://schemas.microsoft.com/office/drawing/2014/main" id="{72E04E01-6185-72DE-A494-8E33693D004D}"/>
              </a:ext>
            </a:extLst>
          </p:cNvPr>
          <p:cNvSpPr>
            <a:spLocks noGrp="1"/>
          </p:cNvSpPr>
          <p:nvPr>
            <p:ph type="body" sz="quarter" idx="11"/>
          </p:nvPr>
        </p:nvSpPr>
        <p:spPr/>
        <p:txBody>
          <a:bodyPr/>
          <a:lstStyle/>
          <a:p>
            <a:endParaRPr lang="en-GB"/>
          </a:p>
        </p:txBody>
      </p:sp>
      <p:pic>
        <p:nvPicPr>
          <p:cNvPr id="423938" name="Picture 3074">
            <a:extLst>
              <a:ext uri="{FF2B5EF4-FFF2-40B4-BE49-F238E27FC236}">
                <a16:creationId xmlns:a16="http://schemas.microsoft.com/office/drawing/2014/main" id="{C0611CED-7BF0-E7F2-C7E2-71C6D1437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176" y="1098000"/>
            <a:ext cx="7655195"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3" name="Rectangle 2051">
            <a:extLst>
              <a:ext uri="{FF2B5EF4-FFF2-40B4-BE49-F238E27FC236}">
                <a16:creationId xmlns:a16="http://schemas.microsoft.com/office/drawing/2014/main" id="{5D4B54D2-2A4C-2D60-7ECC-648129743F03}"/>
              </a:ext>
            </a:extLst>
          </p:cNvPr>
          <p:cNvSpPr>
            <a:spLocks noGrp="1" noChangeArrowheads="1"/>
          </p:cNvSpPr>
          <p:nvPr>
            <p:ph type="title"/>
          </p:nvPr>
        </p:nvSpPr>
        <p:spPr>
          <a:noFill/>
          <a:ln/>
        </p:spPr>
        <p:txBody>
          <a:bodyPr/>
          <a:lstStyle/>
          <a:p>
            <a:r>
              <a:rPr lang="en-US" altLang="pl-PL" dirty="0" err="1">
                <a:solidFill>
                  <a:srgbClr val="F26211"/>
                </a:solidFill>
              </a:rPr>
              <a:t>Rubblization</a:t>
            </a:r>
            <a:endParaRPr lang="en-US" altLang="pl-PL" dirty="0">
              <a:solidFill>
                <a:srgbClr val="F26211"/>
              </a:solidFill>
            </a:endParaRPr>
          </a:p>
        </p:txBody>
      </p:sp>
      <p:sp>
        <p:nvSpPr>
          <p:cNvPr id="2" name="Text Placeholder 1">
            <a:extLst>
              <a:ext uri="{FF2B5EF4-FFF2-40B4-BE49-F238E27FC236}">
                <a16:creationId xmlns:a16="http://schemas.microsoft.com/office/drawing/2014/main" id="{C09C8E43-E527-E9EB-7044-0A2008A6A997}"/>
              </a:ext>
            </a:extLst>
          </p:cNvPr>
          <p:cNvSpPr>
            <a:spLocks noGrp="1"/>
          </p:cNvSpPr>
          <p:nvPr>
            <p:ph type="body" sz="quarter" idx="11"/>
          </p:nvPr>
        </p:nvSpPr>
        <p:spPr/>
        <p:txBody>
          <a:bodyPr/>
          <a:lstStyle/>
          <a:p>
            <a:endParaRPr lang="en-GB"/>
          </a:p>
        </p:txBody>
      </p:sp>
      <p:pic>
        <p:nvPicPr>
          <p:cNvPr id="424962" name="Picture 2050">
            <a:extLst>
              <a:ext uri="{FF2B5EF4-FFF2-40B4-BE49-F238E27FC236}">
                <a16:creationId xmlns:a16="http://schemas.microsoft.com/office/drawing/2014/main" id="{8095829C-878A-A312-875B-18CA67A76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76" y="1098000"/>
            <a:ext cx="7637483"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1026">
            <a:extLst>
              <a:ext uri="{FF2B5EF4-FFF2-40B4-BE49-F238E27FC236}">
                <a16:creationId xmlns:a16="http://schemas.microsoft.com/office/drawing/2014/main" id="{A3822211-8309-3946-D645-04A0C8F48BE8}"/>
              </a:ext>
            </a:extLst>
          </p:cNvPr>
          <p:cNvSpPr>
            <a:spLocks noGrp="1" noChangeArrowheads="1"/>
          </p:cNvSpPr>
          <p:nvPr>
            <p:ph type="title"/>
          </p:nvPr>
        </p:nvSpPr>
        <p:spPr/>
        <p:txBody>
          <a:bodyPr/>
          <a:lstStyle/>
          <a:p>
            <a:r>
              <a:t>Sciage et scellement des joints</a:t>
            </a:r>
          </a:p>
        </p:txBody>
      </p:sp>
      <p:sp>
        <p:nvSpPr>
          <p:cNvPr id="425987" name="Rectangle 1027">
            <a:extLst>
              <a:ext uri="{FF2B5EF4-FFF2-40B4-BE49-F238E27FC236}">
                <a16:creationId xmlns:a16="http://schemas.microsoft.com/office/drawing/2014/main" id="{3FC3D085-1A8B-F914-D977-CE0448C59626}"/>
              </a:ext>
            </a:extLst>
          </p:cNvPr>
          <p:cNvSpPr>
            <a:spLocks noGrp="1" noChangeArrowheads="1"/>
          </p:cNvSpPr>
          <p:nvPr>
            <p:ph type="body" sz="quarter" idx="11"/>
          </p:nvPr>
        </p:nvSpPr>
        <p:spPr/>
        <p:txBody>
          <a:bodyPr>
            <a:normAutofit fontScale="92500"/>
          </a:bodyPr>
          <a:lstStyle/>
          <a:p>
            <a:r>
              <a:t>Accepter l’apparition de la fissuration réfléchie</a:t>
            </a:r>
          </a:p>
          <a:p>
            <a:r>
              <a:t>Objectif : contrôler la vitesse de détérioration</a:t>
            </a:r>
          </a:p>
          <a:p>
            <a:r>
              <a:t>Réduit l’écaillage des fissures réfléchies</a:t>
            </a:r>
          </a:p>
          <a:p>
            <a:r>
              <a:t>Les chaussées candidates doivent présenter des joints bien définis</a:t>
            </a:r>
          </a:p>
          <a:p>
            <a:r>
              <a:t>Le trait de scie doit se situer directement au-dessus du joint sous-jacent</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9" name="Rectangle 1027">
            <a:extLst>
              <a:ext uri="{FF2B5EF4-FFF2-40B4-BE49-F238E27FC236}">
                <a16:creationId xmlns:a16="http://schemas.microsoft.com/office/drawing/2014/main" id="{A68C200E-D6D7-B055-991A-22F471824E35}"/>
              </a:ext>
            </a:extLst>
          </p:cNvPr>
          <p:cNvSpPr>
            <a:spLocks noGrp="1" noChangeArrowheads="1"/>
          </p:cNvSpPr>
          <p:nvPr>
            <p:ph type="title"/>
          </p:nvPr>
        </p:nvSpPr>
        <p:spPr>
          <a:noFill/>
          <a:ln/>
        </p:spPr>
        <p:txBody>
          <a:bodyPr/>
          <a:lstStyle/>
          <a:p>
            <a:r>
              <a:t>Sciage et scellement des joints</a:t>
            </a:r>
          </a:p>
        </p:txBody>
      </p:sp>
      <p:sp>
        <p:nvSpPr>
          <p:cNvPr id="2" name="Text Placeholder 1">
            <a:extLst>
              <a:ext uri="{FF2B5EF4-FFF2-40B4-BE49-F238E27FC236}">
                <a16:creationId xmlns:a16="http://schemas.microsoft.com/office/drawing/2014/main" id="{BBF407B4-1C7D-ADE5-D8A6-EAFE1051CDD3}"/>
              </a:ext>
            </a:extLst>
          </p:cNvPr>
          <p:cNvSpPr>
            <a:spLocks noGrp="1"/>
          </p:cNvSpPr>
          <p:nvPr>
            <p:ph type="body" sz="quarter" idx="11"/>
          </p:nvPr>
        </p:nvSpPr>
        <p:spPr/>
        <p:txBody>
          <a:bodyPr/>
          <a:lstStyle/>
          <a:p>
            <a:endParaRPr lang="en-GB"/>
          </a:p>
        </p:txBody>
      </p:sp>
      <p:pic>
        <p:nvPicPr>
          <p:cNvPr id="429058" name="Picture 1026">
            <a:extLst>
              <a:ext uri="{FF2B5EF4-FFF2-40B4-BE49-F238E27FC236}">
                <a16:creationId xmlns:a16="http://schemas.microsoft.com/office/drawing/2014/main" id="{C19B581A-C6B0-03ED-D1C0-BC30032FF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664" y="1098000"/>
            <a:ext cx="767310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a:extLst>
              <a:ext uri="{FF2B5EF4-FFF2-40B4-BE49-F238E27FC236}">
                <a16:creationId xmlns:a16="http://schemas.microsoft.com/office/drawing/2014/main" id="{98DF7A3C-DD41-90A4-B6A3-917A6303BD84}"/>
              </a:ext>
            </a:extLst>
          </p:cNvPr>
          <p:cNvSpPr>
            <a:spLocks noGrp="1" noChangeArrowheads="1"/>
          </p:cNvSpPr>
          <p:nvPr>
            <p:ph type="title"/>
          </p:nvPr>
        </p:nvSpPr>
        <p:spPr/>
        <p:txBody>
          <a:bodyPr>
            <a:normAutofit/>
          </a:bodyPr>
          <a:lstStyle/>
          <a:p>
            <a:r>
              <a:t>Définitions</a:t>
            </a:r>
          </a:p>
        </p:txBody>
      </p:sp>
      <p:sp>
        <p:nvSpPr>
          <p:cNvPr id="296963" name="Rectangle 3">
            <a:extLst>
              <a:ext uri="{FF2B5EF4-FFF2-40B4-BE49-F238E27FC236}">
                <a16:creationId xmlns:a16="http://schemas.microsoft.com/office/drawing/2014/main" id="{8419280F-50A5-C5BB-E989-B07AB83ED722}"/>
              </a:ext>
            </a:extLst>
          </p:cNvPr>
          <p:cNvSpPr>
            <a:spLocks noGrp="1" noChangeArrowheads="1"/>
          </p:cNvSpPr>
          <p:nvPr>
            <p:ph type="body" sz="quarter" idx="11"/>
          </p:nvPr>
        </p:nvSpPr>
        <p:spPr>
          <a:ln w="12700">
            <a:miter lim="400000"/>
          </a:ln>
        </p:spPr>
        <p:txBody>
          <a:bodyPr lIns="50800" tIns="50800" rIns="50800" bIns="50800">
            <a:normAutofit/>
          </a:bodyPr>
          <a:lstStyle/>
          <a:p>
            <a:r>
              <a:t>Entretien des chaussées</a:t>
            </a:r>
          </a:p>
          <a:p>
            <a:r>
              <a:t>Réhabilitation des chaussées</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E292-7C23-4603-6872-E794593FA2A9}"/>
              </a:ext>
            </a:extLst>
          </p:cNvPr>
          <p:cNvSpPr>
            <a:spLocks noGrp="1"/>
          </p:cNvSpPr>
          <p:nvPr>
            <p:ph type="title"/>
          </p:nvPr>
        </p:nvSpPr>
        <p:spPr/>
        <p:txBody>
          <a:bodyPr/>
          <a:lstStyle/>
          <a:p>
            <a:r>
              <a:t>Augmentation de l’épaisseur du renforcement</a:t>
            </a:r>
          </a:p>
        </p:txBody>
      </p:sp>
      <p:sp>
        <p:nvSpPr>
          <p:cNvPr id="3" name="Text Placeholder 2">
            <a:extLst>
              <a:ext uri="{FF2B5EF4-FFF2-40B4-BE49-F238E27FC236}">
                <a16:creationId xmlns:a16="http://schemas.microsoft.com/office/drawing/2014/main" id="{EFE3FE20-3134-FCE1-E42E-3CF2E28D5236}"/>
              </a:ext>
            </a:extLst>
          </p:cNvPr>
          <p:cNvSpPr>
            <a:spLocks noGrp="1"/>
          </p:cNvSpPr>
          <p:nvPr>
            <p:ph type="body" sz="quarter" idx="11"/>
          </p:nvPr>
        </p:nvSpPr>
        <p:spPr/>
        <p:txBody>
          <a:bodyPr/>
          <a:lstStyle/>
          <a:p>
            <a:r>
              <a:t>Retarde l’apparition de la fissuration réfléchie</a:t>
            </a:r>
          </a:p>
          <a:p>
            <a:r>
              <a:t>Les fissures se propagent d’environ 25 mm par an</a:t>
            </a:r>
          </a:p>
          <a:p>
            <a:r>
              <a:t>Réduit les fluctuations de température dans la chaussée sous-jacente</a:t>
            </a:r>
          </a:p>
          <a:p>
            <a:endParaRPr/>
          </a:p>
        </p:txBody>
      </p:sp>
    </p:spTree>
    <p:extLst>
      <p:ext uri="{BB962C8B-B14F-4D97-AF65-F5344CB8AC3E}">
        <p14:creationId xmlns:p14="http://schemas.microsoft.com/office/powerpoint/2010/main" val="2492194449"/>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Text Box 2">
            <a:extLst>
              <a:ext uri="{FF2B5EF4-FFF2-40B4-BE49-F238E27FC236}">
                <a16:creationId xmlns:a16="http://schemas.microsoft.com/office/drawing/2014/main" id="{2372E8C2-494F-8758-1380-16E4D3EE2404}"/>
              </a:ext>
            </a:extLst>
          </p:cNvPr>
          <p:cNvSpPr txBox="1">
            <a:spLocks noChangeArrowheads="1"/>
          </p:cNvSpPr>
          <p:nvPr/>
        </p:nvSpPr>
        <p:spPr bwMode="auto">
          <a:xfrm>
            <a:off x="5393426" y="4854060"/>
            <a:ext cx="3179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dirty="0"/>
              <a:t>12 % DE</a:t>
            </a:r>
            <a:r>
              <a:rPr lang="pl-PL" sz="1800" dirty="0"/>
              <a:t> </a:t>
            </a:r>
            <a:r>
              <a:rPr sz="1800" dirty="0"/>
              <a:t>LA DURÉE DE VIE</a:t>
            </a:r>
          </a:p>
        </p:txBody>
      </p:sp>
      <p:sp>
        <p:nvSpPr>
          <p:cNvPr id="297987" name="Line 3">
            <a:extLst>
              <a:ext uri="{FF2B5EF4-FFF2-40B4-BE49-F238E27FC236}">
                <a16:creationId xmlns:a16="http://schemas.microsoft.com/office/drawing/2014/main" id="{BAAF9810-E3D8-78BD-40DF-CF928CA9AFFC}"/>
              </a:ext>
            </a:extLst>
          </p:cNvPr>
          <p:cNvSpPr>
            <a:spLocks noChangeShapeType="1"/>
          </p:cNvSpPr>
          <p:nvPr/>
        </p:nvSpPr>
        <p:spPr bwMode="auto">
          <a:xfrm flipH="1">
            <a:off x="3403600" y="2263775"/>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88" name="Line 4">
            <a:extLst>
              <a:ext uri="{FF2B5EF4-FFF2-40B4-BE49-F238E27FC236}">
                <a16:creationId xmlns:a16="http://schemas.microsoft.com/office/drawing/2014/main" id="{2BBCC9CA-26BF-0044-4E93-79298D7F3573}"/>
              </a:ext>
            </a:extLst>
          </p:cNvPr>
          <p:cNvSpPr>
            <a:spLocks noChangeShapeType="1"/>
          </p:cNvSpPr>
          <p:nvPr/>
        </p:nvSpPr>
        <p:spPr bwMode="auto">
          <a:xfrm flipH="1">
            <a:off x="3403600" y="2894013"/>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89" name="Line 5">
            <a:extLst>
              <a:ext uri="{FF2B5EF4-FFF2-40B4-BE49-F238E27FC236}">
                <a16:creationId xmlns:a16="http://schemas.microsoft.com/office/drawing/2014/main" id="{40F7EE74-5BEF-9647-E44A-F94782FAE0AF}"/>
              </a:ext>
            </a:extLst>
          </p:cNvPr>
          <p:cNvSpPr>
            <a:spLocks noChangeShapeType="1"/>
          </p:cNvSpPr>
          <p:nvPr/>
        </p:nvSpPr>
        <p:spPr bwMode="auto">
          <a:xfrm flipH="1">
            <a:off x="3403600" y="352425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0" name="Line 6">
            <a:extLst>
              <a:ext uri="{FF2B5EF4-FFF2-40B4-BE49-F238E27FC236}">
                <a16:creationId xmlns:a16="http://schemas.microsoft.com/office/drawing/2014/main" id="{7191183C-63C0-B565-365B-962B5F037153}"/>
              </a:ext>
            </a:extLst>
          </p:cNvPr>
          <p:cNvSpPr>
            <a:spLocks noChangeShapeType="1"/>
          </p:cNvSpPr>
          <p:nvPr/>
        </p:nvSpPr>
        <p:spPr bwMode="auto">
          <a:xfrm flipH="1">
            <a:off x="3406775" y="407670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1" name="Line 7">
            <a:extLst>
              <a:ext uri="{FF2B5EF4-FFF2-40B4-BE49-F238E27FC236}">
                <a16:creationId xmlns:a16="http://schemas.microsoft.com/office/drawing/2014/main" id="{A89465A0-1F78-5192-A0B8-8FEED2B5A825}"/>
              </a:ext>
            </a:extLst>
          </p:cNvPr>
          <p:cNvSpPr>
            <a:spLocks noChangeShapeType="1"/>
          </p:cNvSpPr>
          <p:nvPr/>
        </p:nvSpPr>
        <p:spPr bwMode="auto">
          <a:xfrm flipH="1">
            <a:off x="3395663" y="474980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2" name="Line 8">
            <a:extLst>
              <a:ext uri="{FF2B5EF4-FFF2-40B4-BE49-F238E27FC236}">
                <a16:creationId xmlns:a16="http://schemas.microsoft.com/office/drawing/2014/main" id="{9DF49B27-7C38-8501-E26A-5E3B758B6062}"/>
              </a:ext>
            </a:extLst>
          </p:cNvPr>
          <p:cNvSpPr>
            <a:spLocks noChangeShapeType="1"/>
          </p:cNvSpPr>
          <p:nvPr/>
        </p:nvSpPr>
        <p:spPr bwMode="auto">
          <a:xfrm flipH="1">
            <a:off x="3403600" y="5541963"/>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3" name="Line 9">
            <a:extLst>
              <a:ext uri="{FF2B5EF4-FFF2-40B4-BE49-F238E27FC236}">
                <a16:creationId xmlns:a16="http://schemas.microsoft.com/office/drawing/2014/main" id="{A172F64B-3736-89A2-299F-8808FFEE545F}"/>
              </a:ext>
            </a:extLst>
          </p:cNvPr>
          <p:cNvSpPr>
            <a:spLocks noChangeShapeType="1"/>
          </p:cNvSpPr>
          <p:nvPr/>
        </p:nvSpPr>
        <p:spPr bwMode="auto">
          <a:xfrm rot="16245807" flipH="1">
            <a:off x="4083844" y="5599906"/>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4" name="Line 10">
            <a:extLst>
              <a:ext uri="{FF2B5EF4-FFF2-40B4-BE49-F238E27FC236}">
                <a16:creationId xmlns:a16="http://schemas.microsoft.com/office/drawing/2014/main" id="{1D11ECD8-30B2-D54E-D123-5400F9F39BF3}"/>
              </a:ext>
            </a:extLst>
          </p:cNvPr>
          <p:cNvSpPr>
            <a:spLocks noChangeShapeType="1"/>
          </p:cNvSpPr>
          <p:nvPr/>
        </p:nvSpPr>
        <p:spPr bwMode="auto">
          <a:xfrm rot="16245807" flipH="1">
            <a:off x="4679157" y="5588795"/>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5" name="Line 11">
            <a:extLst>
              <a:ext uri="{FF2B5EF4-FFF2-40B4-BE49-F238E27FC236}">
                <a16:creationId xmlns:a16="http://schemas.microsoft.com/office/drawing/2014/main" id="{A9749ECD-358E-C6DD-6797-1C3BF7CDF36F}"/>
              </a:ext>
            </a:extLst>
          </p:cNvPr>
          <p:cNvSpPr>
            <a:spLocks noChangeShapeType="1"/>
          </p:cNvSpPr>
          <p:nvPr/>
        </p:nvSpPr>
        <p:spPr bwMode="auto">
          <a:xfrm rot="16245807" flipH="1">
            <a:off x="526653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6" name="Line 12">
            <a:extLst>
              <a:ext uri="{FF2B5EF4-FFF2-40B4-BE49-F238E27FC236}">
                <a16:creationId xmlns:a16="http://schemas.microsoft.com/office/drawing/2014/main" id="{5DF46D9A-9639-8764-305A-6A5B0EE2926F}"/>
              </a:ext>
            </a:extLst>
          </p:cNvPr>
          <p:cNvSpPr>
            <a:spLocks noChangeShapeType="1"/>
          </p:cNvSpPr>
          <p:nvPr/>
        </p:nvSpPr>
        <p:spPr bwMode="auto">
          <a:xfrm rot="16245807" flipH="1">
            <a:off x="5879307"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7" name="Line 13">
            <a:extLst>
              <a:ext uri="{FF2B5EF4-FFF2-40B4-BE49-F238E27FC236}">
                <a16:creationId xmlns:a16="http://schemas.microsoft.com/office/drawing/2014/main" id="{8B5879A4-71E9-9DCB-D9AF-61999422907F}"/>
              </a:ext>
            </a:extLst>
          </p:cNvPr>
          <p:cNvSpPr>
            <a:spLocks noChangeShapeType="1"/>
          </p:cNvSpPr>
          <p:nvPr/>
        </p:nvSpPr>
        <p:spPr bwMode="auto">
          <a:xfrm rot="16245807" flipH="1">
            <a:off x="6474619" y="5588794"/>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8" name="Line 14">
            <a:extLst>
              <a:ext uri="{FF2B5EF4-FFF2-40B4-BE49-F238E27FC236}">
                <a16:creationId xmlns:a16="http://schemas.microsoft.com/office/drawing/2014/main" id="{41C07111-E90D-CCE9-2E02-17E25B168EE9}"/>
              </a:ext>
            </a:extLst>
          </p:cNvPr>
          <p:cNvSpPr>
            <a:spLocks noChangeShapeType="1"/>
          </p:cNvSpPr>
          <p:nvPr/>
        </p:nvSpPr>
        <p:spPr bwMode="auto">
          <a:xfrm rot="16245807" flipH="1">
            <a:off x="7060407"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9" name="Line 15">
            <a:extLst>
              <a:ext uri="{FF2B5EF4-FFF2-40B4-BE49-F238E27FC236}">
                <a16:creationId xmlns:a16="http://schemas.microsoft.com/office/drawing/2014/main" id="{EAE03C41-F305-8DC1-7DBF-54121DAA2E7F}"/>
              </a:ext>
            </a:extLst>
          </p:cNvPr>
          <p:cNvSpPr>
            <a:spLocks noChangeShapeType="1"/>
          </p:cNvSpPr>
          <p:nvPr/>
        </p:nvSpPr>
        <p:spPr bwMode="auto">
          <a:xfrm rot="16245807" flipH="1">
            <a:off x="764778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0" name="Line 16">
            <a:extLst>
              <a:ext uri="{FF2B5EF4-FFF2-40B4-BE49-F238E27FC236}">
                <a16:creationId xmlns:a16="http://schemas.microsoft.com/office/drawing/2014/main" id="{45030BB7-A554-F11B-83F9-7F790A6938DF}"/>
              </a:ext>
            </a:extLst>
          </p:cNvPr>
          <p:cNvSpPr>
            <a:spLocks noChangeShapeType="1"/>
          </p:cNvSpPr>
          <p:nvPr/>
        </p:nvSpPr>
        <p:spPr bwMode="auto">
          <a:xfrm rot="16245807" flipH="1">
            <a:off x="8243094" y="5588794"/>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1" name="Line 17">
            <a:extLst>
              <a:ext uri="{FF2B5EF4-FFF2-40B4-BE49-F238E27FC236}">
                <a16:creationId xmlns:a16="http://schemas.microsoft.com/office/drawing/2014/main" id="{5D7F726A-7DB5-8197-A1F4-A0F85CE2AE47}"/>
              </a:ext>
            </a:extLst>
          </p:cNvPr>
          <p:cNvSpPr>
            <a:spLocks noChangeShapeType="1"/>
          </p:cNvSpPr>
          <p:nvPr/>
        </p:nvSpPr>
        <p:spPr bwMode="auto">
          <a:xfrm rot="16245807" flipH="1">
            <a:off x="882888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2" name="Text Box 18">
            <a:extLst>
              <a:ext uri="{FF2B5EF4-FFF2-40B4-BE49-F238E27FC236}">
                <a16:creationId xmlns:a16="http://schemas.microsoft.com/office/drawing/2014/main" id="{65F5A51A-FA79-5621-888E-F8A0EFB182A6}"/>
              </a:ext>
            </a:extLst>
          </p:cNvPr>
          <p:cNvSpPr txBox="1">
            <a:spLocks noChangeArrowheads="1"/>
          </p:cNvSpPr>
          <p:nvPr/>
        </p:nvSpPr>
        <p:spPr bwMode="auto">
          <a:xfrm>
            <a:off x="1944689" y="2043113"/>
            <a:ext cx="1534394"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EXCELLENT</a:t>
            </a:r>
          </a:p>
        </p:txBody>
      </p:sp>
      <p:sp>
        <p:nvSpPr>
          <p:cNvPr id="298003" name="Text Box 19">
            <a:extLst>
              <a:ext uri="{FF2B5EF4-FFF2-40B4-BE49-F238E27FC236}">
                <a16:creationId xmlns:a16="http://schemas.microsoft.com/office/drawing/2014/main" id="{720B9F93-C4E1-2339-4ADE-6AA2BDBF5028}"/>
              </a:ext>
            </a:extLst>
          </p:cNvPr>
          <p:cNvSpPr txBox="1">
            <a:spLocks noChangeArrowheads="1"/>
          </p:cNvSpPr>
          <p:nvPr/>
        </p:nvSpPr>
        <p:spPr bwMode="auto">
          <a:xfrm>
            <a:off x="910782" y="2515394"/>
            <a:ext cx="2382383"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sz="1800" dirty="0"/>
              <a:t>         BON</a:t>
            </a:r>
          </a:p>
        </p:txBody>
      </p:sp>
      <p:sp>
        <p:nvSpPr>
          <p:cNvPr id="298004" name="Text Box 20">
            <a:extLst>
              <a:ext uri="{FF2B5EF4-FFF2-40B4-BE49-F238E27FC236}">
                <a16:creationId xmlns:a16="http://schemas.microsoft.com/office/drawing/2014/main" id="{82623CEF-A040-F597-FBB8-95DD7C4C4262}"/>
              </a:ext>
            </a:extLst>
          </p:cNvPr>
          <p:cNvSpPr txBox="1">
            <a:spLocks noChangeArrowheads="1"/>
          </p:cNvSpPr>
          <p:nvPr/>
        </p:nvSpPr>
        <p:spPr bwMode="auto">
          <a:xfrm>
            <a:off x="991776" y="3177382"/>
            <a:ext cx="2301389"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sz="1800" dirty="0"/>
              <a:t>           MOYEN</a:t>
            </a:r>
          </a:p>
        </p:txBody>
      </p:sp>
      <p:sp>
        <p:nvSpPr>
          <p:cNvPr id="298005" name="Text Box 21">
            <a:extLst>
              <a:ext uri="{FF2B5EF4-FFF2-40B4-BE49-F238E27FC236}">
                <a16:creationId xmlns:a16="http://schemas.microsoft.com/office/drawing/2014/main" id="{41862615-A8F4-156E-F7B8-2AAE8F3F4145}"/>
              </a:ext>
            </a:extLst>
          </p:cNvPr>
          <p:cNvSpPr txBox="1">
            <a:spLocks noChangeArrowheads="1"/>
          </p:cNvSpPr>
          <p:nvPr/>
        </p:nvSpPr>
        <p:spPr bwMode="auto">
          <a:xfrm>
            <a:off x="910782" y="3745707"/>
            <a:ext cx="2382383"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sz="1800" dirty="0"/>
              <a:t>         MAUVAIS</a:t>
            </a:r>
          </a:p>
        </p:txBody>
      </p:sp>
      <p:sp>
        <p:nvSpPr>
          <p:cNvPr id="298006" name="Text Box 22">
            <a:extLst>
              <a:ext uri="{FF2B5EF4-FFF2-40B4-BE49-F238E27FC236}">
                <a16:creationId xmlns:a16="http://schemas.microsoft.com/office/drawing/2014/main" id="{F15EEB49-1764-E08D-40F6-09CEC3A7B94B}"/>
              </a:ext>
            </a:extLst>
          </p:cNvPr>
          <p:cNvSpPr txBox="1">
            <a:spLocks noChangeArrowheads="1"/>
          </p:cNvSpPr>
          <p:nvPr/>
        </p:nvSpPr>
        <p:spPr bwMode="auto">
          <a:xfrm>
            <a:off x="794926" y="4407694"/>
            <a:ext cx="2498239"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sz="1800" dirty="0"/>
              <a:t>TRÈS MAUVAIS </a:t>
            </a:r>
          </a:p>
        </p:txBody>
      </p:sp>
      <p:sp>
        <p:nvSpPr>
          <p:cNvPr id="298007" name="Text Box 23">
            <a:extLst>
              <a:ext uri="{FF2B5EF4-FFF2-40B4-BE49-F238E27FC236}">
                <a16:creationId xmlns:a16="http://schemas.microsoft.com/office/drawing/2014/main" id="{D9DAB713-87A1-3437-689C-F23A37A8771A}"/>
              </a:ext>
            </a:extLst>
          </p:cNvPr>
          <p:cNvSpPr txBox="1">
            <a:spLocks noChangeArrowheads="1"/>
          </p:cNvSpPr>
          <p:nvPr/>
        </p:nvSpPr>
        <p:spPr bwMode="auto">
          <a:xfrm>
            <a:off x="735499" y="5069682"/>
            <a:ext cx="255766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sz="1800" dirty="0"/>
              <a:t>       DÉFAILLANT</a:t>
            </a:r>
          </a:p>
        </p:txBody>
      </p:sp>
      <p:sp>
        <p:nvSpPr>
          <p:cNvPr id="298008" name="Freeform 24">
            <a:extLst>
              <a:ext uri="{FF2B5EF4-FFF2-40B4-BE49-F238E27FC236}">
                <a16:creationId xmlns:a16="http://schemas.microsoft.com/office/drawing/2014/main" id="{463B7E33-6150-4842-2DB4-20723AC3450D}"/>
              </a:ext>
            </a:extLst>
          </p:cNvPr>
          <p:cNvSpPr>
            <a:spLocks/>
          </p:cNvSpPr>
          <p:nvPr/>
        </p:nvSpPr>
        <p:spPr bwMode="auto">
          <a:xfrm>
            <a:off x="3476625" y="2249489"/>
            <a:ext cx="5773738" cy="3292475"/>
          </a:xfrm>
          <a:custGeom>
            <a:avLst/>
            <a:gdLst>
              <a:gd name="T0" fmla="*/ 0 w 4098"/>
              <a:gd name="T1" fmla="*/ 0 h 1680"/>
              <a:gd name="T2" fmla="*/ 1062 w 4098"/>
              <a:gd name="T3" fmla="*/ 60 h 1680"/>
              <a:gd name="T4" fmla="*/ 1356 w 4098"/>
              <a:gd name="T5" fmla="*/ 84 h 1680"/>
              <a:gd name="T6" fmla="*/ 1788 w 4098"/>
              <a:gd name="T7" fmla="*/ 126 h 1680"/>
              <a:gd name="T8" fmla="*/ 2130 w 4098"/>
              <a:gd name="T9" fmla="*/ 180 h 1680"/>
              <a:gd name="T10" fmla="*/ 2580 w 4098"/>
              <a:gd name="T11" fmla="*/ 258 h 1680"/>
              <a:gd name="T12" fmla="*/ 2724 w 4098"/>
              <a:gd name="T13" fmla="*/ 288 h 1680"/>
              <a:gd name="T14" fmla="*/ 2910 w 4098"/>
              <a:gd name="T15" fmla="*/ 378 h 1680"/>
              <a:gd name="T16" fmla="*/ 3054 w 4098"/>
              <a:gd name="T17" fmla="*/ 474 h 1680"/>
              <a:gd name="T18" fmla="*/ 3174 w 4098"/>
              <a:gd name="T19" fmla="*/ 612 h 1680"/>
              <a:gd name="T20" fmla="*/ 3342 w 4098"/>
              <a:gd name="T21" fmla="*/ 876 h 1680"/>
              <a:gd name="T22" fmla="*/ 3516 w 4098"/>
              <a:gd name="T23" fmla="*/ 1188 h 1680"/>
              <a:gd name="T24" fmla="*/ 3648 w 4098"/>
              <a:gd name="T25" fmla="*/ 1320 h 1680"/>
              <a:gd name="T26" fmla="*/ 3780 w 4098"/>
              <a:gd name="T27" fmla="*/ 1428 h 1680"/>
              <a:gd name="T28" fmla="*/ 4098 w 4098"/>
              <a:gd name="T29" fmla="*/ 1680 h 1680"/>
              <a:gd name="T30" fmla="*/ 0 w 4098"/>
              <a:gd name="T31" fmla="*/ 1680 h 1680"/>
              <a:gd name="T32" fmla="*/ 0 w 4098"/>
              <a:gd name="T33" fmla="*/ 0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98" h="1680">
                <a:moveTo>
                  <a:pt x="0" y="0"/>
                </a:moveTo>
                <a:lnTo>
                  <a:pt x="1062" y="60"/>
                </a:lnTo>
                <a:lnTo>
                  <a:pt x="1356" y="84"/>
                </a:lnTo>
                <a:lnTo>
                  <a:pt x="1788" y="126"/>
                </a:lnTo>
                <a:lnTo>
                  <a:pt x="2130" y="180"/>
                </a:lnTo>
                <a:lnTo>
                  <a:pt x="2580" y="258"/>
                </a:lnTo>
                <a:lnTo>
                  <a:pt x="2724" y="288"/>
                </a:lnTo>
                <a:lnTo>
                  <a:pt x="2910" y="378"/>
                </a:lnTo>
                <a:lnTo>
                  <a:pt x="3054" y="474"/>
                </a:lnTo>
                <a:lnTo>
                  <a:pt x="3174" y="612"/>
                </a:lnTo>
                <a:lnTo>
                  <a:pt x="3342" y="876"/>
                </a:lnTo>
                <a:lnTo>
                  <a:pt x="3516" y="1188"/>
                </a:lnTo>
                <a:lnTo>
                  <a:pt x="3648" y="1320"/>
                </a:lnTo>
                <a:lnTo>
                  <a:pt x="3780" y="1428"/>
                </a:lnTo>
                <a:lnTo>
                  <a:pt x="4098" y="1680"/>
                </a:lnTo>
                <a:lnTo>
                  <a:pt x="0" y="1680"/>
                </a:lnTo>
                <a:lnTo>
                  <a:pt x="0" y="0"/>
                </a:lnTo>
                <a:close/>
              </a:path>
            </a:pathLst>
          </a:custGeom>
          <a:noFill/>
          <a:ln w="38100" cap="flat" cmpd="sng">
            <a:solidFill>
              <a:srgbClr val="0066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9" name="Line 25">
            <a:extLst>
              <a:ext uri="{FF2B5EF4-FFF2-40B4-BE49-F238E27FC236}">
                <a16:creationId xmlns:a16="http://schemas.microsoft.com/office/drawing/2014/main" id="{787E4FDD-7025-808E-10A6-A6FCD392F4BC}"/>
              </a:ext>
            </a:extLst>
          </p:cNvPr>
          <p:cNvSpPr>
            <a:spLocks noChangeShapeType="1"/>
          </p:cNvSpPr>
          <p:nvPr/>
        </p:nvSpPr>
        <p:spPr bwMode="auto">
          <a:xfrm>
            <a:off x="7916864" y="4737100"/>
            <a:ext cx="625475" cy="127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0" name="Line 26">
            <a:extLst>
              <a:ext uri="{FF2B5EF4-FFF2-40B4-BE49-F238E27FC236}">
                <a16:creationId xmlns:a16="http://schemas.microsoft.com/office/drawing/2014/main" id="{CBA55A78-EE25-AFF8-806C-DF0BB4AB724F}"/>
              </a:ext>
            </a:extLst>
          </p:cNvPr>
          <p:cNvSpPr>
            <a:spLocks noChangeShapeType="1"/>
          </p:cNvSpPr>
          <p:nvPr/>
        </p:nvSpPr>
        <p:spPr bwMode="auto">
          <a:xfrm>
            <a:off x="3800475" y="3521075"/>
            <a:ext cx="4159250" cy="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1" name="Line 27">
            <a:extLst>
              <a:ext uri="{FF2B5EF4-FFF2-40B4-BE49-F238E27FC236}">
                <a16:creationId xmlns:a16="http://schemas.microsoft.com/office/drawing/2014/main" id="{3C77CB28-F832-26DC-47A1-74A50BEF10DD}"/>
              </a:ext>
            </a:extLst>
          </p:cNvPr>
          <p:cNvSpPr>
            <a:spLocks noChangeShapeType="1"/>
          </p:cNvSpPr>
          <p:nvPr/>
        </p:nvSpPr>
        <p:spPr bwMode="auto">
          <a:xfrm>
            <a:off x="7934325" y="3544888"/>
            <a:ext cx="0" cy="11938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2" name="Line 28">
            <a:extLst>
              <a:ext uri="{FF2B5EF4-FFF2-40B4-BE49-F238E27FC236}">
                <a16:creationId xmlns:a16="http://schemas.microsoft.com/office/drawing/2014/main" id="{79140943-D293-E749-D5EE-562E9E309185}"/>
              </a:ext>
            </a:extLst>
          </p:cNvPr>
          <p:cNvSpPr>
            <a:spLocks noChangeShapeType="1"/>
          </p:cNvSpPr>
          <p:nvPr/>
        </p:nvSpPr>
        <p:spPr bwMode="auto">
          <a:xfrm>
            <a:off x="3783013" y="2255839"/>
            <a:ext cx="0" cy="1265237"/>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8013" name="Text Box 29">
            <a:extLst>
              <a:ext uri="{FF2B5EF4-FFF2-40B4-BE49-F238E27FC236}">
                <a16:creationId xmlns:a16="http://schemas.microsoft.com/office/drawing/2014/main" id="{F40FBFA8-15D6-121D-5441-0BD3EDB56A3E}"/>
              </a:ext>
            </a:extLst>
          </p:cNvPr>
          <p:cNvSpPr txBox="1">
            <a:spLocks noChangeArrowheads="1"/>
          </p:cNvSpPr>
          <p:nvPr/>
        </p:nvSpPr>
        <p:spPr bwMode="auto">
          <a:xfrm>
            <a:off x="3752851" y="2497139"/>
            <a:ext cx="2055371"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dirty="0"/>
              <a:t>BAISSE DE 40 %</a:t>
            </a:r>
          </a:p>
          <a:p>
            <a:r>
              <a:rPr sz="1800" dirty="0"/>
              <a:t>DE LA QUALITÉ</a:t>
            </a:r>
          </a:p>
        </p:txBody>
      </p:sp>
      <p:sp>
        <p:nvSpPr>
          <p:cNvPr id="298014" name="Text Box 30">
            <a:extLst>
              <a:ext uri="{FF2B5EF4-FFF2-40B4-BE49-F238E27FC236}">
                <a16:creationId xmlns:a16="http://schemas.microsoft.com/office/drawing/2014/main" id="{551CFE20-169E-F24D-BA67-BC501D5BA307}"/>
              </a:ext>
            </a:extLst>
          </p:cNvPr>
          <p:cNvSpPr txBox="1">
            <a:spLocks noChangeArrowheads="1"/>
          </p:cNvSpPr>
          <p:nvPr/>
        </p:nvSpPr>
        <p:spPr bwMode="auto">
          <a:xfrm>
            <a:off x="5787224" y="3879779"/>
            <a:ext cx="2055371"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dirty="0"/>
              <a:t>BAISSE DE 40 %</a:t>
            </a:r>
          </a:p>
          <a:p>
            <a:r>
              <a:rPr sz="1800" dirty="0"/>
              <a:t>DE LA QUALITÉ</a:t>
            </a:r>
          </a:p>
        </p:txBody>
      </p:sp>
      <p:sp>
        <p:nvSpPr>
          <p:cNvPr id="298015" name="Text Box 31">
            <a:extLst>
              <a:ext uri="{FF2B5EF4-FFF2-40B4-BE49-F238E27FC236}">
                <a16:creationId xmlns:a16="http://schemas.microsoft.com/office/drawing/2014/main" id="{DE4ECA2E-AB97-C292-D98E-973F4497EBB5}"/>
              </a:ext>
            </a:extLst>
          </p:cNvPr>
          <p:cNvSpPr txBox="1">
            <a:spLocks noChangeArrowheads="1"/>
          </p:cNvSpPr>
          <p:nvPr/>
        </p:nvSpPr>
        <p:spPr bwMode="auto">
          <a:xfrm>
            <a:off x="4895851" y="3538538"/>
            <a:ext cx="32319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a:t>75 % DE LA DURÉE DE VIE</a:t>
            </a:r>
          </a:p>
        </p:txBody>
      </p:sp>
      <p:sp>
        <p:nvSpPr>
          <p:cNvPr id="298016" name="Text Box 32">
            <a:extLst>
              <a:ext uri="{FF2B5EF4-FFF2-40B4-BE49-F238E27FC236}">
                <a16:creationId xmlns:a16="http://schemas.microsoft.com/office/drawing/2014/main" id="{CF19D1DF-8AED-762E-EAA0-59DE70A60496}"/>
              </a:ext>
            </a:extLst>
          </p:cNvPr>
          <p:cNvSpPr txBox="1">
            <a:spLocks noChangeArrowheads="1"/>
          </p:cNvSpPr>
          <p:nvPr/>
        </p:nvSpPr>
        <p:spPr bwMode="auto">
          <a:xfrm>
            <a:off x="7906591" y="1898592"/>
            <a:ext cx="2747868"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dirty="0"/>
              <a:t>1,00 $ POUR</a:t>
            </a:r>
          </a:p>
          <a:p>
            <a:r>
              <a:rPr sz="1800" dirty="0"/>
              <a:t>UNE RÉNOVATION ICI</a:t>
            </a:r>
          </a:p>
        </p:txBody>
      </p:sp>
      <p:sp>
        <p:nvSpPr>
          <p:cNvPr id="298017" name="Text Box 33">
            <a:extLst>
              <a:ext uri="{FF2B5EF4-FFF2-40B4-BE49-F238E27FC236}">
                <a16:creationId xmlns:a16="http://schemas.microsoft.com/office/drawing/2014/main" id="{B80B7459-E57C-F875-F8BE-543B6F62F3FC}"/>
              </a:ext>
            </a:extLst>
          </p:cNvPr>
          <p:cNvSpPr txBox="1">
            <a:spLocks noChangeArrowheads="1"/>
          </p:cNvSpPr>
          <p:nvPr/>
        </p:nvSpPr>
        <p:spPr bwMode="auto">
          <a:xfrm>
            <a:off x="8540750" y="3344863"/>
            <a:ext cx="2625550"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sz="1800" dirty="0"/>
              <a:t>COÛTERA</a:t>
            </a:r>
          </a:p>
          <a:p>
            <a:r>
              <a:rPr sz="1800" dirty="0"/>
              <a:t>DE 4,00 $ À 5,00 $</a:t>
            </a:r>
            <a:r>
              <a:rPr lang="pl-PL" sz="1800" dirty="0"/>
              <a:t> </a:t>
            </a:r>
            <a:r>
              <a:rPr sz="1800" dirty="0"/>
              <a:t>ICI</a:t>
            </a:r>
          </a:p>
        </p:txBody>
      </p:sp>
      <p:sp>
        <p:nvSpPr>
          <p:cNvPr id="298018" name="Line 34">
            <a:extLst>
              <a:ext uri="{FF2B5EF4-FFF2-40B4-BE49-F238E27FC236}">
                <a16:creationId xmlns:a16="http://schemas.microsoft.com/office/drawing/2014/main" id="{9CC35230-937B-6D0C-2D54-C2184B455335}"/>
              </a:ext>
            </a:extLst>
          </p:cNvPr>
          <p:cNvSpPr>
            <a:spLocks noChangeShapeType="1"/>
          </p:cNvSpPr>
          <p:nvPr/>
        </p:nvSpPr>
        <p:spPr bwMode="auto">
          <a:xfrm flipH="1">
            <a:off x="7981951" y="2887664"/>
            <a:ext cx="504825" cy="611187"/>
          </a:xfrm>
          <a:prstGeom prst="line">
            <a:avLst/>
          </a:prstGeom>
          <a:noFill/>
          <a:ln w="38100">
            <a:solidFill>
              <a:srgbClr val="A5002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9" name="Line 35">
            <a:extLst>
              <a:ext uri="{FF2B5EF4-FFF2-40B4-BE49-F238E27FC236}">
                <a16:creationId xmlns:a16="http://schemas.microsoft.com/office/drawing/2014/main" id="{4D140AA3-C9C9-D97F-7667-B8EC53F24B39}"/>
              </a:ext>
            </a:extLst>
          </p:cNvPr>
          <p:cNvSpPr>
            <a:spLocks noChangeShapeType="1"/>
          </p:cNvSpPr>
          <p:nvPr/>
        </p:nvSpPr>
        <p:spPr bwMode="auto">
          <a:xfrm flipH="1">
            <a:off x="8572501" y="4210050"/>
            <a:ext cx="434975" cy="4953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20" name="Text Box 36">
            <a:extLst>
              <a:ext uri="{FF2B5EF4-FFF2-40B4-BE49-F238E27FC236}">
                <a16:creationId xmlns:a16="http://schemas.microsoft.com/office/drawing/2014/main" id="{70F90E05-8519-3237-AC72-8B758EE72BDB}"/>
              </a:ext>
            </a:extLst>
          </p:cNvPr>
          <p:cNvSpPr txBox="1">
            <a:spLocks noChangeArrowheads="1"/>
          </p:cNvSpPr>
          <p:nvPr/>
        </p:nvSpPr>
        <p:spPr bwMode="auto">
          <a:xfrm>
            <a:off x="5945189" y="5778500"/>
            <a:ext cx="100059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sz="1800"/>
              <a:t>TEMPS</a:t>
            </a:r>
          </a:p>
        </p:txBody>
      </p:sp>
      <p:sp>
        <p:nvSpPr>
          <p:cNvPr id="298021" name="Rectangle 37">
            <a:extLst>
              <a:ext uri="{FF2B5EF4-FFF2-40B4-BE49-F238E27FC236}">
                <a16:creationId xmlns:a16="http://schemas.microsoft.com/office/drawing/2014/main" id="{E53EE7B4-9346-2018-DEF5-F03A9EC09DBC}"/>
              </a:ext>
            </a:extLst>
          </p:cNvPr>
          <p:cNvSpPr>
            <a:spLocks noGrp="1" noChangeArrowheads="1"/>
          </p:cNvSpPr>
          <p:nvPr>
            <p:ph type="title"/>
          </p:nvPr>
        </p:nvSpPr>
        <p:spPr>
          <a:ln w="12700">
            <a:miter lim="400000"/>
          </a:ln>
        </p:spPr>
        <p:txBody>
          <a:bodyPr lIns="45719" tIns="45720" rIns="45719" bIns="45720" anchor="t">
            <a:normAutofit/>
          </a:bodyPr>
          <a:lstStyle/>
          <a:p>
            <a:r>
              <a:t>État du réseau et moment de la réhabilitation</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a:extLst>
              <a:ext uri="{FF2B5EF4-FFF2-40B4-BE49-F238E27FC236}">
                <a16:creationId xmlns:a16="http://schemas.microsoft.com/office/drawing/2014/main" id="{CC1C4E71-4AF9-0F74-8DD6-99F73E863056}"/>
              </a:ext>
            </a:extLst>
          </p:cNvPr>
          <p:cNvSpPr>
            <a:spLocks noGrp="1" noChangeArrowheads="1"/>
          </p:cNvSpPr>
          <p:nvPr>
            <p:ph type="title"/>
          </p:nvPr>
        </p:nvSpPr>
        <p:spPr/>
        <p:txBody>
          <a:bodyPr/>
          <a:lstStyle/>
          <a:p>
            <a:r>
              <a:t>Fonctions des traitements de surface</a:t>
            </a:r>
          </a:p>
        </p:txBody>
      </p:sp>
      <p:sp>
        <p:nvSpPr>
          <p:cNvPr id="347139" name="Rectangle 3">
            <a:extLst>
              <a:ext uri="{FF2B5EF4-FFF2-40B4-BE49-F238E27FC236}">
                <a16:creationId xmlns:a16="http://schemas.microsoft.com/office/drawing/2014/main" id="{BC61CF92-BB4C-E132-26B2-36EE6EB1F9D5}"/>
              </a:ext>
            </a:extLst>
          </p:cNvPr>
          <p:cNvSpPr>
            <a:spLocks noGrp="1" noChangeArrowheads="1"/>
          </p:cNvSpPr>
          <p:nvPr>
            <p:ph type="body" sz="quarter" idx="11"/>
          </p:nvPr>
        </p:nvSpPr>
        <p:spPr/>
        <p:txBody>
          <a:bodyPr/>
          <a:lstStyle/>
          <a:p>
            <a:r>
              <a:t>Fournir une nouvelle couche de roulement</a:t>
            </a:r>
          </a:p>
          <a:p>
            <a:r>
              <a:t>Sceller les fissures de surface</a:t>
            </a:r>
          </a:p>
          <a:p>
            <a:r>
              <a:t>Imperméabiliser la surface</a:t>
            </a:r>
          </a:p>
          <a:p>
            <a:r>
              <a:t>Améliorer l’adhérence de la surface de chaussée et</a:t>
            </a:r>
          </a:p>
          <a:p>
            <a:r>
              <a:t>le drainage de surface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a:extLst>
              <a:ext uri="{FF2B5EF4-FFF2-40B4-BE49-F238E27FC236}">
                <a16:creationId xmlns:a16="http://schemas.microsoft.com/office/drawing/2014/main" id="{3ADF0C99-3AA4-C0C0-2B03-9BFC8BFC938A}"/>
              </a:ext>
            </a:extLst>
          </p:cNvPr>
          <p:cNvSpPr>
            <a:spLocks noGrp="1" noChangeArrowheads="1"/>
          </p:cNvSpPr>
          <p:nvPr>
            <p:ph type="title"/>
          </p:nvPr>
        </p:nvSpPr>
        <p:spPr/>
        <p:txBody>
          <a:bodyPr/>
          <a:lstStyle/>
          <a:p>
            <a:r>
              <a:t>Fonctions des traitements de surface</a:t>
            </a:r>
          </a:p>
        </p:txBody>
      </p:sp>
      <p:sp>
        <p:nvSpPr>
          <p:cNvPr id="349187" name="Rectangle 3">
            <a:extLst>
              <a:ext uri="{FF2B5EF4-FFF2-40B4-BE49-F238E27FC236}">
                <a16:creationId xmlns:a16="http://schemas.microsoft.com/office/drawing/2014/main" id="{E7A3B819-554C-BE0E-F3FC-7D4ED6A10706}"/>
              </a:ext>
            </a:extLst>
          </p:cNvPr>
          <p:cNvSpPr>
            <a:spLocks noGrp="1" noChangeArrowheads="1"/>
          </p:cNvSpPr>
          <p:nvPr>
            <p:ph type="body" sz="quarter" idx="11"/>
          </p:nvPr>
        </p:nvSpPr>
        <p:spPr>
          <a:noFill/>
          <a:ln/>
        </p:spPr>
        <p:txBody>
          <a:bodyPr/>
          <a:lstStyle/>
          <a:p>
            <a:r>
              <a:t>Ralentir l’altération et le vieillissement de la chaussée</a:t>
            </a:r>
          </a:p>
          <a:p>
            <a:r>
              <a:t>Améliorer l’aspect de surface</a:t>
            </a:r>
          </a:p>
          <a:p>
            <a:r>
              <a:t>Assurer une délimitation visuelle entre la</a:t>
            </a:r>
          </a:p>
          <a:p>
            <a:r>
              <a:t>chaussée principale et l’accotement</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D6290-11EB-63B1-B8C5-07BC52CBAF5D}"/>
              </a:ext>
            </a:extLst>
          </p:cNvPr>
          <p:cNvSpPr>
            <a:spLocks noGrp="1"/>
          </p:cNvSpPr>
          <p:nvPr>
            <p:ph type="title"/>
          </p:nvPr>
        </p:nvSpPr>
        <p:spPr/>
        <p:txBody>
          <a:bodyPr/>
          <a:lstStyle/>
          <a:p>
            <a:r>
              <a:t>Définitions</a:t>
            </a:r>
          </a:p>
        </p:txBody>
      </p:sp>
      <p:sp>
        <p:nvSpPr>
          <p:cNvPr id="3" name="Text Placeholder 2">
            <a:extLst>
              <a:ext uri="{FF2B5EF4-FFF2-40B4-BE49-F238E27FC236}">
                <a16:creationId xmlns:a16="http://schemas.microsoft.com/office/drawing/2014/main" id="{699C1A53-C501-33CF-B0DA-B7505A87B6F0}"/>
              </a:ext>
            </a:extLst>
          </p:cNvPr>
          <p:cNvSpPr>
            <a:spLocks noGrp="1"/>
          </p:cNvSpPr>
          <p:nvPr>
            <p:ph type="body" sz="quarter" idx="11"/>
          </p:nvPr>
        </p:nvSpPr>
        <p:spPr/>
        <p:txBody>
          <a:bodyPr>
            <a:normAutofit fontScale="92500" lnSpcReduction="20000"/>
          </a:bodyPr>
          <a:lstStyle/>
          <a:p>
            <a:r>
              <a:t>Application en surface d’un matériau bitumineux avec ou sans granulats</a:t>
            </a:r>
          </a:p>
          <a:p>
            <a:r>
              <a:t>Enduit de scellement léger</a:t>
            </a:r>
          </a:p>
          <a:p>
            <a:r>
              <a:t>Enduit sableux</a:t>
            </a:r>
          </a:p>
          <a:p>
            <a:r>
              <a:t>Enduit superficiel gravillonné bitumineux</a:t>
            </a:r>
          </a:p>
          <a:p>
            <a:r>
              <a:t>Enduit coulé à froid</a:t>
            </a:r>
          </a:p>
          <a:p>
            <a:r>
              <a:t>Microsurfaçage</a:t>
            </a:r>
          </a:p>
          <a:p>
            <a:r>
              <a:t>Cape seal</a:t>
            </a:r>
          </a:p>
        </p:txBody>
      </p:sp>
    </p:spTree>
    <p:extLst>
      <p:ext uri="{BB962C8B-B14F-4D97-AF65-F5344CB8AC3E}">
        <p14:creationId xmlns:p14="http://schemas.microsoft.com/office/powerpoint/2010/main" val="275477656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A238020-0FEB-463A-8D5A-DBA63B85226E}">
  <we:reference id="WA200010001" version="1.0.0.1" store="Omex" storeType="OMEX"/>
  <we:alternateReferences>
    <we:reference id="WA200010001" version="1.0.0.1" store="WA200010001" storeType="OMEX"/>
  </we:alternateReferences>
  <we:properties>
    <we:property name="claude.fileId" value="&quot;517f5790-bd3c-4758-971b-d63e711c8da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D8864617-1EDB-4C10-813A-49EA89A86B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205</TotalTime>
  <Words>1063</Words>
  <Application>Microsoft Office PowerPoint</Application>
  <PresentationFormat>Widescreen</PresentationFormat>
  <Paragraphs>249</Paragraphs>
  <Slides>51</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Aptos</vt:lpstr>
      <vt:lpstr>Arial</vt:lpstr>
      <vt:lpstr>Arial Rounded MT Bold</vt:lpstr>
      <vt:lpstr>Calibri</vt:lpstr>
      <vt:lpstr>Helvetica Neue</vt:lpstr>
      <vt:lpstr>Helvetica Neue Medium</vt:lpstr>
      <vt:lpstr>Monotype Sorts</vt:lpstr>
      <vt:lpstr>Montserrat Regular</vt:lpstr>
      <vt:lpstr>Symbol</vt:lpstr>
      <vt:lpstr>21_BasicWhite</vt:lpstr>
      <vt:lpstr>Cours C.03.06.02 Entretien – Introduction</vt:lpstr>
      <vt:lpstr>Road Transportation Systems Engineering Development in the Sub-Saharan Africa – Modern EU Master Programme &amp; Capacity Building</vt:lpstr>
      <vt:lpstr>PowerPoint Presentation</vt:lpstr>
      <vt:lpstr>Étapes du processus de réhabilitation</vt:lpstr>
      <vt:lpstr>Définitions</vt:lpstr>
      <vt:lpstr>État du réseau et moment de la réhabilitation</vt:lpstr>
      <vt:lpstr>Fonctions des traitements de surface</vt:lpstr>
      <vt:lpstr>Fonctions des traitements de surface</vt:lpstr>
      <vt:lpstr>Définitions</vt:lpstr>
      <vt:lpstr>Enduit de scellement léger</vt:lpstr>
      <vt:lpstr>Enduit superficiel gravillonné bitumineux</vt:lpstr>
      <vt:lpstr>Application du bitume</vt:lpstr>
      <vt:lpstr>Application des granulats</vt:lpstr>
      <vt:lpstr>Compactage au rouleau</vt:lpstr>
      <vt:lpstr>Problèmes de conception – enduits superficiels gravillonnés bitumineux</vt:lpstr>
      <vt:lpstr>Enduit coulé à froid</vt:lpstr>
      <vt:lpstr>Microsurfaçage</vt:lpstr>
      <vt:lpstr>Remplissage des ornières</vt:lpstr>
      <vt:lpstr>Cape seal</vt:lpstr>
      <vt:lpstr>Considérations de coût</vt:lpstr>
      <vt:lpstr>Ville d’Albuquerque (1999) – coûts</vt:lpstr>
      <vt:lpstr>Renforcements en enrobé bitumineux à chaud </vt:lpstr>
      <vt:lpstr>Introduction</vt:lpstr>
      <vt:lpstr>Traitement et réparation avant renforcement</vt:lpstr>
      <vt:lpstr>Traitement et réparation avant renforcement</vt:lpstr>
      <vt:lpstr>Réparation localisée </vt:lpstr>
      <vt:lpstr>Influence des réparations sur l’épaisseur de renforcement de conception  </vt:lpstr>
      <vt:lpstr>Maîtrise de la fissuration réfléchie </vt:lpstr>
      <vt:lpstr>Épaisseur du renforcement  </vt:lpstr>
      <vt:lpstr>PowerPoint Presentation</vt:lpstr>
      <vt:lpstr>Questions de conception</vt:lpstr>
      <vt:lpstr>Mesures de maîtrise de la fissuration réfléchie</vt:lpstr>
      <vt:lpstr>Efficacité du contrôle des fissures</vt:lpstr>
      <vt:lpstr>Application du géotextile</vt:lpstr>
      <vt:lpstr>Application du géotextile</vt:lpstr>
      <vt:lpstr>Couches intermédiaires absorbant les contraintes</vt:lpstr>
      <vt:lpstr>Réduction de la fissuration réfléchie</vt:lpstr>
      <vt:lpstr>Réparations avant renforcement</vt:lpstr>
      <vt:lpstr>Techniques de dalles fracturées</vt:lpstr>
      <vt:lpstr>Fissuration et asseoiement</vt:lpstr>
      <vt:lpstr>Fissuration et asseoiement</vt:lpstr>
      <vt:lpstr>Fissuration et asseoiement</vt:lpstr>
      <vt:lpstr>Fissuration et asseoiement – schéma des fissures</vt:lpstr>
      <vt:lpstr>Fissuration et asseoiement</vt:lpstr>
      <vt:lpstr>Rubblization</vt:lpstr>
      <vt:lpstr>Rubblization</vt:lpstr>
      <vt:lpstr>Rubblization</vt:lpstr>
      <vt:lpstr>Sciage et scellement des joints</vt:lpstr>
      <vt:lpstr>Sciage et scellement des joints</vt:lpstr>
      <vt:lpstr>Augmentation de l’épaisseur du renforcement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2026-06-06T17:43:10Z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