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306" r:id="rId5"/>
    <p:sldId id="308" r:id="rId6"/>
    <p:sldId id="313" r:id="rId7"/>
    <p:sldId id="382" r:id="rId8"/>
    <p:sldId id="415" r:id="rId9"/>
    <p:sldId id="416" r:id="rId10"/>
    <p:sldId id="417" r:id="rId11"/>
    <p:sldId id="418" r:id="rId12"/>
    <p:sldId id="419" r:id="rId13"/>
    <p:sldId id="420" r:id="rId14"/>
    <p:sldId id="421" r:id="rId15"/>
    <p:sldId id="422" r:id="rId16"/>
    <p:sldId id="423" r:id="rId17"/>
    <p:sldId id="425" r:id="rId18"/>
    <p:sldId id="426" r:id="rId19"/>
    <p:sldId id="427" r:id="rId20"/>
    <p:sldId id="428" r:id="rId21"/>
    <p:sldId id="429" r:id="rId22"/>
    <p:sldId id="430" r:id="rId23"/>
    <p:sldId id="431" r:id="rId24"/>
    <p:sldId id="432" r:id="rId25"/>
    <p:sldId id="433" r:id="rId26"/>
    <p:sldId id="434" r:id="rId27"/>
    <p:sldId id="342" r:id="rId28"/>
    <p:sldId id="309" r:id="rId29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F26211"/>
    <a:srgbClr val="EE230C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ffice365" userId="5fcdbc0c-b1d0-4b52-bc28-28c25c9fccde" providerId="ADAL" clId="{839C158B-1674-498C-8D10-D29DEC7F3344}"/>
    <pc:docChg chg="custSel modSld">
      <pc:chgData name="office365" userId="5fcdbc0c-b1d0-4b52-bc28-28c25c9fccde" providerId="ADAL" clId="{839C158B-1674-498C-8D10-D29DEC7F3344}" dt="2026-07-15T18:51:59.957" v="28" actId="27636"/>
      <pc:docMkLst>
        <pc:docMk/>
      </pc:docMkLst>
      <pc:sldChg chg="modSp mod">
        <pc:chgData name="office365" userId="5fcdbc0c-b1d0-4b52-bc28-28c25c9fccde" providerId="ADAL" clId="{839C158B-1674-498C-8D10-D29DEC7F3344}" dt="2026-07-15T18:51:57.001" v="15" actId="27636"/>
        <pc:sldMkLst>
          <pc:docMk/>
          <pc:sldMk cId="3239113323" sldId="342"/>
        </pc:sldMkLst>
        <pc:spChg chg="mod">
          <ac:chgData name="office365" userId="5fcdbc0c-b1d0-4b52-bc28-28c25c9fccde" providerId="ADAL" clId="{839C158B-1674-498C-8D10-D29DEC7F3344}" dt="2026-07-15T18:51:57.001" v="15" actId="27636"/>
          <ac:spMkLst>
            <pc:docMk/>
            <pc:sldMk cId="3239113323" sldId="342"/>
            <ac:spMk id="2" creationId="{46C3E325-E42B-3D97-8B52-CA73A7A88D54}"/>
          </ac:spMkLst>
        </pc:spChg>
      </pc:sldChg>
      <pc:sldChg chg="modSp mod">
        <pc:chgData name="office365" userId="5fcdbc0c-b1d0-4b52-bc28-28c25c9fccde" providerId="ADAL" clId="{839C158B-1674-498C-8D10-D29DEC7F3344}" dt="2026-07-15T18:51:57.009" v="17" actId="27636"/>
        <pc:sldMkLst>
          <pc:docMk/>
          <pc:sldMk cId="2864386417" sldId="382"/>
        </pc:sldMkLst>
        <pc:spChg chg="mod">
          <ac:chgData name="office365" userId="5fcdbc0c-b1d0-4b52-bc28-28c25c9fccde" providerId="ADAL" clId="{839C158B-1674-498C-8D10-D29DEC7F3344}" dt="2026-07-15T18:51:57.009" v="17" actId="27636"/>
          <ac:spMkLst>
            <pc:docMk/>
            <pc:sldMk cId="2864386417" sldId="382"/>
            <ac:spMk id="2" creationId="{30820946-D12C-8FD5-67D1-BF294A95E03A}"/>
          </ac:spMkLst>
        </pc:spChg>
        <pc:spChg chg="mod">
          <ac:chgData name="office365" userId="5fcdbc0c-b1d0-4b52-bc28-28c25c9fccde" providerId="ADAL" clId="{839C158B-1674-498C-8D10-D29DEC7F3344}" dt="2026-07-15T18:51:57.007" v="16" actId="27636"/>
          <ac:spMkLst>
            <pc:docMk/>
            <pc:sldMk cId="2864386417" sldId="382"/>
            <ac:spMk id="9" creationId="{169FB468-2315-7B27-DA40-4C2FA8D943A9}"/>
          </ac:spMkLst>
        </pc:spChg>
      </pc:sldChg>
      <pc:sldChg chg="modSp mod">
        <pc:chgData name="office365" userId="5fcdbc0c-b1d0-4b52-bc28-28c25c9fccde" providerId="ADAL" clId="{839C158B-1674-498C-8D10-D29DEC7F3344}" dt="2026-07-15T18:51:57.013" v="18" actId="27636"/>
        <pc:sldMkLst>
          <pc:docMk/>
          <pc:sldMk cId="761180057" sldId="417"/>
        </pc:sldMkLst>
        <pc:spChg chg="mod">
          <ac:chgData name="office365" userId="5fcdbc0c-b1d0-4b52-bc28-28c25c9fccde" providerId="ADAL" clId="{839C158B-1674-498C-8D10-D29DEC7F3344}" dt="2026-07-15T18:51:57.013" v="18" actId="27636"/>
          <ac:spMkLst>
            <pc:docMk/>
            <pc:sldMk cId="761180057" sldId="417"/>
            <ac:spMk id="2" creationId="{8D641BF8-C5E7-253A-0F06-EAD51B5F3360}"/>
          </ac:spMkLst>
        </pc:spChg>
      </pc:sldChg>
      <pc:sldChg chg="modSp mod">
        <pc:chgData name="office365" userId="5fcdbc0c-b1d0-4b52-bc28-28c25c9fccde" providerId="ADAL" clId="{839C158B-1674-498C-8D10-D29DEC7F3344}" dt="2026-07-15T18:51:57.017" v="19" actId="27636"/>
        <pc:sldMkLst>
          <pc:docMk/>
          <pc:sldMk cId="3406103788" sldId="418"/>
        </pc:sldMkLst>
        <pc:spChg chg="mod">
          <ac:chgData name="office365" userId="5fcdbc0c-b1d0-4b52-bc28-28c25c9fccde" providerId="ADAL" clId="{839C158B-1674-498C-8D10-D29DEC7F3344}" dt="2026-07-15T18:51:57.017" v="19" actId="27636"/>
          <ac:spMkLst>
            <pc:docMk/>
            <pc:sldMk cId="3406103788" sldId="418"/>
            <ac:spMk id="2" creationId="{9DF4A2EF-9DA1-2253-CA53-31DDD0D6F1AB}"/>
          </ac:spMkLst>
        </pc:spChg>
      </pc:sldChg>
      <pc:sldChg chg="modSp mod">
        <pc:chgData name="office365" userId="5fcdbc0c-b1d0-4b52-bc28-28c25c9fccde" providerId="ADAL" clId="{839C158B-1674-498C-8D10-D29DEC7F3344}" dt="2026-07-15T18:51:57.020" v="20" actId="27636"/>
        <pc:sldMkLst>
          <pc:docMk/>
          <pc:sldMk cId="3159985844" sldId="419"/>
        </pc:sldMkLst>
        <pc:spChg chg="mod">
          <ac:chgData name="office365" userId="5fcdbc0c-b1d0-4b52-bc28-28c25c9fccde" providerId="ADAL" clId="{839C158B-1674-498C-8D10-D29DEC7F3344}" dt="2026-07-15T18:51:57.020" v="20" actId="27636"/>
          <ac:spMkLst>
            <pc:docMk/>
            <pc:sldMk cId="3159985844" sldId="419"/>
            <ac:spMk id="4" creationId="{413D6EFB-27C5-72E4-17BA-609ACED067C1}"/>
          </ac:spMkLst>
        </pc:spChg>
      </pc:sldChg>
      <pc:sldChg chg="modSp mod">
        <pc:chgData name="office365" userId="5fcdbc0c-b1d0-4b52-bc28-28c25c9fccde" providerId="ADAL" clId="{839C158B-1674-498C-8D10-D29DEC7F3344}" dt="2026-07-15T18:51:57.022" v="21" actId="27636"/>
        <pc:sldMkLst>
          <pc:docMk/>
          <pc:sldMk cId="3693000604" sldId="420"/>
        </pc:sldMkLst>
        <pc:spChg chg="mod">
          <ac:chgData name="office365" userId="5fcdbc0c-b1d0-4b52-bc28-28c25c9fccde" providerId="ADAL" clId="{839C158B-1674-498C-8D10-D29DEC7F3344}" dt="2026-07-15T18:51:57.022" v="21" actId="27636"/>
          <ac:spMkLst>
            <pc:docMk/>
            <pc:sldMk cId="3693000604" sldId="420"/>
            <ac:spMk id="4" creationId="{CDAE1178-0584-4B73-E1A3-D68E46D7B3B3}"/>
          </ac:spMkLst>
        </pc:spChg>
      </pc:sldChg>
      <pc:sldChg chg="modSp mod">
        <pc:chgData name="office365" userId="5fcdbc0c-b1d0-4b52-bc28-28c25c9fccde" providerId="ADAL" clId="{839C158B-1674-498C-8D10-D29DEC7F3344}" dt="2026-07-15T18:51:57.022" v="22" actId="27636"/>
        <pc:sldMkLst>
          <pc:docMk/>
          <pc:sldMk cId="1785130301" sldId="421"/>
        </pc:sldMkLst>
        <pc:spChg chg="mod">
          <ac:chgData name="office365" userId="5fcdbc0c-b1d0-4b52-bc28-28c25c9fccde" providerId="ADAL" clId="{839C158B-1674-498C-8D10-D29DEC7F3344}" dt="2026-07-15T18:51:57.022" v="22" actId="27636"/>
          <ac:spMkLst>
            <pc:docMk/>
            <pc:sldMk cId="1785130301" sldId="421"/>
            <ac:spMk id="4" creationId="{DD1087CF-9194-462F-F7AD-A03C77CF1E5D}"/>
          </ac:spMkLst>
        </pc:spChg>
      </pc:sldChg>
      <pc:sldChg chg="modSp mod">
        <pc:chgData name="office365" userId="5fcdbc0c-b1d0-4b52-bc28-28c25c9fccde" providerId="ADAL" clId="{839C158B-1674-498C-8D10-D29DEC7F3344}" dt="2026-07-15T18:51:57.022" v="23" actId="27636"/>
        <pc:sldMkLst>
          <pc:docMk/>
          <pc:sldMk cId="2078882100" sldId="422"/>
        </pc:sldMkLst>
        <pc:spChg chg="mod">
          <ac:chgData name="office365" userId="5fcdbc0c-b1d0-4b52-bc28-28c25c9fccde" providerId="ADAL" clId="{839C158B-1674-498C-8D10-D29DEC7F3344}" dt="2026-07-15T18:51:57.022" v="23" actId="27636"/>
          <ac:spMkLst>
            <pc:docMk/>
            <pc:sldMk cId="2078882100" sldId="422"/>
            <ac:spMk id="2" creationId="{2762FAF3-9F79-6837-C50F-68EE07612CFC}"/>
          </ac:spMkLst>
        </pc:spChg>
      </pc:sldChg>
      <pc:sldChg chg="modSp mod">
        <pc:chgData name="office365" userId="5fcdbc0c-b1d0-4b52-bc28-28c25c9fccde" providerId="ADAL" clId="{839C158B-1674-498C-8D10-D29DEC7F3344}" dt="2026-07-15T18:51:57.022" v="24" actId="27636"/>
        <pc:sldMkLst>
          <pc:docMk/>
          <pc:sldMk cId="751286302" sldId="423"/>
        </pc:sldMkLst>
        <pc:spChg chg="mod">
          <ac:chgData name="office365" userId="5fcdbc0c-b1d0-4b52-bc28-28c25c9fccde" providerId="ADAL" clId="{839C158B-1674-498C-8D10-D29DEC7F3344}" dt="2026-07-15T18:51:57.022" v="24" actId="27636"/>
          <ac:spMkLst>
            <pc:docMk/>
            <pc:sldMk cId="751286302" sldId="423"/>
            <ac:spMk id="4" creationId="{967C269C-FAFE-D1A5-C99B-11EEE8C0A0A2}"/>
          </ac:spMkLst>
        </pc:spChg>
      </pc:sldChg>
      <pc:sldChg chg="modSp mod">
        <pc:chgData name="office365" userId="5fcdbc0c-b1d0-4b52-bc28-28c25c9fccde" providerId="ADAL" clId="{839C158B-1674-498C-8D10-D29DEC7F3344}" dt="2026-07-15T18:51:57.038" v="26" actId="27636"/>
        <pc:sldMkLst>
          <pc:docMk/>
          <pc:sldMk cId="293218136" sldId="425"/>
        </pc:sldMkLst>
        <pc:spChg chg="mod">
          <ac:chgData name="office365" userId="5fcdbc0c-b1d0-4b52-bc28-28c25c9fccde" providerId="ADAL" clId="{839C158B-1674-498C-8D10-D29DEC7F3344}" dt="2026-07-15T18:51:57.038" v="25" actId="27636"/>
          <ac:spMkLst>
            <pc:docMk/>
            <pc:sldMk cId="293218136" sldId="425"/>
            <ac:spMk id="4" creationId="{E2C4B3DA-18B9-C75E-677E-8025BF5ED08D}"/>
          </ac:spMkLst>
        </pc:spChg>
        <pc:spChg chg="mod">
          <ac:chgData name="office365" userId="5fcdbc0c-b1d0-4b52-bc28-28c25c9fccde" providerId="ADAL" clId="{839C158B-1674-498C-8D10-D29DEC7F3344}" dt="2026-07-15T18:51:57.038" v="26" actId="27636"/>
          <ac:spMkLst>
            <pc:docMk/>
            <pc:sldMk cId="293218136" sldId="425"/>
            <ac:spMk id="5" creationId="{A1CE3A52-EA29-1A24-B597-98ACD0E8F70C}"/>
          </ac:spMkLst>
        </pc:spChg>
      </pc:sldChg>
      <pc:sldChg chg="modSp mod">
        <pc:chgData name="office365" userId="5fcdbc0c-b1d0-4b52-bc28-28c25c9fccde" providerId="ADAL" clId="{839C158B-1674-498C-8D10-D29DEC7F3344}" dt="2026-07-15T18:51:59.957" v="28" actId="27636"/>
        <pc:sldMkLst>
          <pc:docMk/>
          <pc:sldMk cId="3133631707" sldId="426"/>
        </pc:sldMkLst>
        <pc:spChg chg="mod">
          <ac:chgData name="office365" userId="5fcdbc0c-b1d0-4b52-bc28-28c25c9fccde" providerId="ADAL" clId="{839C158B-1674-498C-8D10-D29DEC7F3344}" dt="2026-07-15T18:51:56.944" v="3" actId="27636"/>
          <ac:spMkLst>
            <pc:docMk/>
            <pc:sldMk cId="3133631707" sldId="426"/>
            <ac:spMk id="2" creationId="{AF441E04-AAB8-3A04-A6C0-5B9587E621BE}"/>
          </ac:spMkLst>
        </pc:spChg>
        <pc:spChg chg="mod">
          <ac:chgData name="office365" userId="5fcdbc0c-b1d0-4b52-bc28-28c25c9fccde" providerId="ADAL" clId="{839C158B-1674-498C-8D10-D29DEC7F3344}" dt="2026-07-15T18:51:59.957" v="28" actId="27636"/>
          <ac:spMkLst>
            <pc:docMk/>
            <pc:sldMk cId="3133631707" sldId="426"/>
            <ac:spMk id="3" creationId="{4C68C692-510C-F16D-6690-4A17414864A3}"/>
          </ac:spMkLst>
        </pc:spChg>
      </pc:sldChg>
      <pc:sldChg chg="modSp mod">
        <pc:chgData name="office365" userId="5fcdbc0c-b1d0-4b52-bc28-28c25c9fccde" providerId="ADAL" clId="{839C158B-1674-498C-8D10-D29DEC7F3344}" dt="2026-07-15T18:51:56.960" v="6" actId="27636"/>
        <pc:sldMkLst>
          <pc:docMk/>
          <pc:sldMk cId="2107930928" sldId="427"/>
        </pc:sldMkLst>
        <pc:spChg chg="mod">
          <ac:chgData name="office365" userId="5fcdbc0c-b1d0-4b52-bc28-28c25c9fccde" providerId="ADAL" clId="{839C158B-1674-498C-8D10-D29DEC7F3344}" dt="2026-07-15T18:51:56.960" v="5" actId="27636"/>
          <ac:spMkLst>
            <pc:docMk/>
            <pc:sldMk cId="2107930928" sldId="427"/>
            <ac:spMk id="3" creationId="{C8736A4F-4D25-BCB4-3743-324B69E2AB7C}"/>
          </ac:spMkLst>
        </pc:spChg>
        <pc:spChg chg="mod">
          <ac:chgData name="office365" userId="5fcdbc0c-b1d0-4b52-bc28-28c25c9fccde" providerId="ADAL" clId="{839C158B-1674-498C-8D10-D29DEC7F3344}" dt="2026-07-15T18:51:56.960" v="6" actId="27636"/>
          <ac:spMkLst>
            <pc:docMk/>
            <pc:sldMk cId="2107930928" sldId="427"/>
            <ac:spMk id="4" creationId="{6682B80D-5FB6-3C9F-0F7F-8B8C3FDD5310}"/>
          </ac:spMkLst>
        </pc:spChg>
      </pc:sldChg>
      <pc:sldChg chg="modSp mod">
        <pc:chgData name="office365" userId="5fcdbc0c-b1d0-4b52-bc28-28c25c9fccde" providerId="ADAL" clId="{839C158B-1674-498C-8D10-D29DEC7F3344}" dt="2026-07-15T18:51:56.960" v="8" actId="27636"/>
        <pc:sldMkLst>
          <pc:docMk/>
          <pc:sldMk cId="3544687506" sldId="428"/>
        </pc:sldMkLst>
        <pc:spChg chg="mod">
          <ac:chgData name="office365" userId="5fcdbc0c-b1d0-4b52-bc28-28c25c9fccde" providerId="ADAL" clId="{839C158B-1674-498C-8D10-D29DEC7F3344}" dt="2026-07-15T18:51:56.960" v="7" actId="27636"/>
          <ac:spMkLst>
            <pc:docMk/>
            <pc:sldMk cId="3544687506" sldId="428"/>
            <ac:spMk id="3" creationId="{D93F3A7B-FFDA-4864-5192-CA77C870F752}"/>
          </ac:spMkLst>
        </pc:spChg>
        <pc:spChg chg="mod">
          <ac:chgData name="office365" userId="5fcdbc0c-b1d0-4b52-bc28-28c25c9fccde" providerId="ADAL" clId="{839C158B-1674-498C-8D10-D29DEC7F3344}" dt="2026-07-15T18:51:56.960" v="8" actId="27636"/>
          <ac:spMkLst>
            <pc:docMk/>
            <pc:sldMk cId="3544687506" sldId="428"/>
            <ac:spMk id="4" creationId="{16083758-1DBD-847C-EF06-11EFB6C0A3FA}"/>
          </ac:spMkLst>
        </pc:spChg>
      </pc:sldChg>
      <pc:sldChg chg="modSp mod">
        <pc:chgData name="office365" userId="5fcdbc0c-b1d0-4b52-bc28-28c25c9fccde" providerId="ADAL" clId="{839C158B-1674-498C-8D10-D29DEC7F3344}" dt="2026-07-15T18:51:56.983" v="10" actId="27636"/>
        <pc:sldMkLst>
          <pc:docMk/>
          <pc:sldMk cId="775632992" sldId="429"/>
        </pc:sldMkLst>
        <pc:spChg chg="mod">
          <ac:chgData name="office365" userId="5fcdbc0c-b1d0-4b52-bc28-28c25c9fccde" providerId="ADAL" clId="{839C158B-1674-498C-8D10-D29DEC7F3344}" dt="2026-07-15T18:51:56.983" v="10" actId="27636"/>
          <ac:spMkLst>
            <pc:docMk/>
            <pc:sldMk cId="775632992" sldId="429"/>
            <ac:spMk id="3" creationId="{4BE0F466-2F61-4C20-F5D3-777D33FE15DB}"/>
          </ac:spMkLst>
        </pc:spChg>
        <pc:spChg chg="mod">
          <ac:chgData name="office365" userId="5fcdbc0c-b1d0-4b52-bc28-28c25c9fccde" providerId="ADAL" clId="{839C158B-1674-498C-8D10-D29DEC7F3344}" dt="2026-07-15T18:51:56.981" v="9" actId="27636"/>
          <ac:spMkLst>
            <pc:docMk/>
            <pc:sldMk cId="775632992" sldId="429"/>
            <ac:spMk id="4" creationId="{C011F1B5-FD8B-C3D6-1A6E-D0017ABF5BDF}"/>
          </ac:spMkLst>
        </pc:spChg>
      </pc:sldChg>
      <pc:sldChg chg="modSp mod">
        <pc:chgData name="office365" userId="5fcdbc0c-b1d0-4b52-bc28-28c25c9fccde" providerId="ADAL" clId="{839C158B-1674-498C-8D10-D29DEC7F3344}" dt="2026-07-15T18:51:56.988" v="12" actId="27636"/>
        <pc:sldMkLst>
          <pc:docMk/>
          <pc:sldMk cId="3109230937" sldId="430"/>
        </pc:sldMkLst>
        <pc:spChg chg="mod">
          <ac:chgData name="office365" userId="5fcdbc0c-b1d0-4b52-bc28-28c25c9fccde" providerId="ADAL" clId="{839C158B-1674-498C-8D10-D29DEC7F3344}" dt="2026-07-15T18:51:56.988" v="12" actId="27636"/>
          <ac:spMkLst>
            <pc:docMk/>
            <pc:sldMk cId="3109230937" sldId="430"/>
            <ac:spMk id="2" creationId="{8A908A50-83F3-DBEA-E7EA-77C75BA208C9}"/>
          </ac:spMkLst>
        </pc:spChg>
        <pc:spChg chg="mod">
          <ac:chgData name="office365" userId="5fcdbc0c-b1d0-4b52-bc28-28c25c9fccde" providerId="ADAL" clId="{839C158B-1674-498C-8D10-D29DEC7F3344}" dt="2026-07-15T18:51:56.987" v="11" actId="27636"/>
          <ac:spMkLst>
            <pc:docMk/>
            <pc:sldMk cId="3109230937" sldId="430"/>
            <ac:spMk id="3" creationId="{8C1E031E-A325-0C0D-39BD-63B2609698A4}"/>
          </ac:spMkLst>
        </pc:spChg>
      </pc:sldChg>
      <pc:sldChg chg="modSp mod">
        <pc:chgData name="office365" userId="5fcdbc0c-b1d0-4b52-bc28-28c25c9fccde" providerId="ADAL" clId="{839C158B-1674-498C-8D10-D29DEC7F3344}" dt="2026-07-15T18:51:56.991" v="13" actId="27636"/>
        <pc:sldMkLst>
          <pc:docMk/>
          <pc:sldMk cId="3489900545" sldId="431"/>
        </pc:sldMkLst>
        <pc:spChg chg="mod">
          <ac:chgData name="office365" userId="5fcdbc0c-b1d0-4b52-bc28-28c25c9fccde" providerId="ADAL" clId="{839C158B-1674-498C-8D10-D29DEC7F3344}" dt="2026-07-15T18:51:56.991" v="13" actId="27636"/>
          <ac:spMkLst>
            <pc:docMk/>
            <pc:sldMk cId="3489900545" sldId="431"/>
            <ac:spMk id="2" creationId="{E4CB7156-DA6F-2107-31D9-37770FE89A9D}"/>
          </ac:spMkLst>
        </pc:spChg>
      </pc:sldChg>
      <pc:sldChg chg="modSp mod">
        <pc:chgData name="office365" userId="5fcdbc0c-b1d0-4b52-bc28-28c25c9fccde" providerId="ADAL" clId="{839C158B-1674-498C-8D10-D29DEC7F3344}" dt="2026-07-15T18:51:56.994" v="14" actId="27636"/>
        <pc:sldMkLst>
          <pc:docMk/>
          <pc:sldMk cId="3355095928" sldId="432"/>
        </pc:sldMkLst>
        <pc:spChg chg="mod">
          <ac:chgData name="office365" userId="5fcdbc0c-b1d0-4b52-bc28-28c25c9fccde" providerId="ADAL" clId="{839C158B-1674-498C-8D10-D29DEC7F3344}" dt="2026-07-15T18:51:56.994" v="14" actId="27636"/>
          <ac:spMkLst>
            <pc:docMk/>
            <pc:sldMk cId="3355095928" sldId="432"/>
            <ac:spMk id="2" creationId="{BDE21AEE-16C2-2F70-9B54-B5CC07494D51}"/>
          </ac:spMkLst>
        </pc:spChg>
      </pc:sldChg>
      <pc:sldChg chg="modSp mod">
        <pc:chgData name="office365" userId="5fcdbc0c-b1d0-4b52-bc28-28c25c9fccde" providerId="ADAL" clId="{839C158B-1674-498C-8D10-D29DEC7F3344}" dt="2026-07-15T18:51:44.174" v="2" actId="14100"/>
        <pc:sldMkLst>
          <pc:docMk/>
          <pc:sldMk cId="2834345732" sldId="433"/>
        </pc:sldMkLst>
        <pc:spChg chg="mod">
          <ac:chgData name="office365" userId="5fcdbc0c-b1d0-4b52-bc28-28c25c9fccde" providerId="ADAL" clId="{839C158B-1674-498C-8D10-D29DEC7F3344}" dt="2026-07-15T18:51:44.174" v="2" actId="14100"/>
          <ac:spMkLst>
            <pc:docMk/>
            <pc:sldMk cId="2834345732" sldId="433"/>
            <ac:spMk id="2" creationId="{A04CD41A-79E2-30D5-29E0-FB3189C8B285}"/>
          </ac:spMkLst>
        </pc:spChg>
        <pc:spChg chg="mod">
          <ac:chgData name="office365" userId="5fcdbc0c-b1d0-4b52-bc28-28c25c9fccde" providerId="ADAL" clId="{839C158B-1674-498C-8D10-D29DEC7F3344}" dt="2026-07-15T18:51:38.310" v="1" actId="27636"/>
          <ac:spMkLst>
            <pc:docMk/>
            <pc:sldMk cId="2834345732" sldId="433"/>
            <ac:spMk id="3" creationId="{3AB0962D-4315-2CCC-60C3-DB1FE2B2FFE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hwa.dot.gov/publications/research/operations/its/06108/06108.pdf" TargetMode="Externa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67347" y="3907639"/>
            <a:ext cx="9675241" cy="867561"/>
          </a:xfrm>
        </p:spPr>
        <p:txBody>
          <a:bodyPr>
            <a:normAutofit/>
          </a:bodyPr>
          <a:lstStyle/>
          <a:p>
            <a:r>
              <a:rPr lang="en-US" dirty="0"/>
              <a:t>Cours 3.1 : Méthodes de collecte des données de trafic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86950-4D26-887F-BAB0-9AE0C568D78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Études des temps de parcours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véhicule d’essai method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technique du véhicule flottant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plaque d’immatriculation matching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Intersection études des retards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études de stationnement</a:t>
            </a:r>
          </a:p>
          <a:p>
            <a:pPr>
              <a:buFont typeface="Wingdings" panose="05000000000000000000" pitchFamily="2" charset="2"/>
              <a:buChar char="q"/>
            </a:pPr>
            <a:endParaRPr lang="en-US" b="1" dirty="0"/>
          </a:p>
          <a:p>
            <a:pPr lvl="1">
              <a:buFont typeface="Wingdings" panose="05000000000000000000" pitchFamily="2" charset="2"/>
              <a:buChar char="ü"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DAE1178-0584-4B73-E1A3-D68E46D7B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4889500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Collecte manuelle des données</a:t>
            </a:r>
          </a:p>
        </p:txBody>
      </p:sp>
    </p:spTree>
    <p:extLst>
      <p:ext uri="{BB962C8B-B14F-4D97-AF65-F5344CB8AC3E}">
        <p14:creationId xmlns:p14="http://schemas.microsoft.com/office/powerpoint/2010/main" val="369300060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2CCC67-E253-C606-27D9-0E91205637D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Avantages des méthodes manuelles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Low equipment coût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High flexibility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Useful for complex observations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Limites des méthodes manuelles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 Labor-intensive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Human error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Good for short duration only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D1087CF-9194-462F-F7AD-A03C77CF1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</p:spPr>
        <p:txBody>
          <a:bodyPr>
            <a:normAutofit fontScale="90000"/>
          </a:bodyPr>
          <a:lstStyle/>
          <a:p>
            <a:r>
              <a:rPr lang="en-US" dirty="0"/>
              <a:t>Collecte manuelle des données</a:t>
            </a:r>
          </a:p>
        </p:txBody>
      </p:sp>
    </p:spTree>
    <p:extLst>
      <p:ext uri="{BB962C8B-B14F-4D97-AF65-F5344CB8AC3E}">
        <p14:creationId xmlns:p14="http://schemas.microsoft.com/office/powerpoint/2010/main" val="178513030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FAF3-9F79-6837-C50F-68EE07612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59764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Méthodes portables / semi-automatisées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F77A02-2BA7-AF2C-BC53-06FD43F6392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dispositifs portables</a:t>
            </a:r>
          </a:p>
          <a:p>
            <a:r>
              <a:rPr lang="en-US" dirty="0"/>
              <a:t>Temporary installation</a:t>
            </a:r>
          </a:p>
          <a:p>
            <a:r>
              <a:rPr lang="en-US" dirty="0"/>
              <a:t>Reduced manpower</a:t>
            </a:r>
          </a:p>
          <a:p>
            <a:r>
              <a:rPr lang="en-US" dirty="0"/>
              <a:t> The tube pneumatique is the most courant portable traffic device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8210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64885-C57C-873D-8F00-B37CBDC69C2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32101" y="1222699"/>
            <a:ext cx="8807980" cy="214375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dirty="0"/>
              <a:t>Axle-based detection</a:t>
            </a:r>
          </a:p>
          <a:p>
            <a:pPr>
              <a:spcBef>
                <a:spcPts val="1200"/>
              </a:spcBef>
            </a:pPr>
            <a:r>
              <a:rPr lang="en-US" dirty="0"/>
              <a:t>Portable counters</a:t>
            </a:r>
          </a:p>
          <a:p>
            <a:pPr>
              <a:spcBef>
                <a:spcPts val="1200"/>
              </a:spcBef>
            </a:pPr>
            <a:r>
              <a:rPr lang="en-US" dirty="0"/>
              <a:t>Widely utilisé</a:t>
            </a:r>
          </a:p>
          <a:p>
            <a:pPr>
              <a:spcBef>
                <a:spcPts val="1200"/>
              </a:spcBef>
            </a:pPr>
            <a:r>
              <a:rPr lang="en-US" dirty="0"/>
              <a:t>Need axle to véhicule conversion 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67C269C-FAFE-D1A5-C99B-11EEE8C0A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</p:spPr>
        <p:txBody>
          <a:bodyPr>
            <a:normAutofit fontScale="90000"/>
          </a:bodyPr>
          <a:lstStyle/>
          <a:p>
            <a:r>
              <a:rPr lang="en-US" dirty="0"/>
              <a:t>Tubes pneumatiques routiers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69DD632-19E3-E2C3-1298-5301DF976281}"/>
              </a:ext>
            </a:extLst>
          </p:cNvPr>
          <p:cNvSpPr txBox="1">
            <a:spLocks/>
          </p:cNvSpPr>
          <p:nvPr/>
        </p:nvSpPr>
        <p:spPr>
          <a:xfrm>
            <a:off x="742950" y="3301369"/>
            <a:ext cx="8172450" cy="717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20" rIns="45719" bIns="45720" anchor="t">
            <a:normAutofit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Pneumatic Route Tubes Applications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D425C37-CC6F-C154-7A3D-B1E44C21EAFF}"/>
              </a:ext>
            </a:extLst>
          </p:cNvPr>
          <p:cNvSpPr txBox="1">
            <a:spLocks/>
          </p:cNvSpPr>
          <p:nvPr/>
        </p:nvSpPr>
        <p:spPr>
          <a:xfrm>
            <a:off x="1122601" y="4155443"/>
            <a:ext cx="8807980" cy="2143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dirty="0"/>
              <a:t>24-heure counts</a:t>
            </a:r>
          </a:p>
          <a:p>
            <a:r>
              <a:rPr lang="en-US" dirty="0"/>
              <a:t>Directional volumes</a:t>
            </a:r>
          </a:p>
          <a:p>
            <a:r>
              <a:rPr lang="en-US" dirty="0"/>
              <a:t>vitesse estimation</a:t>
            </a:r>
          </a:p>
          <a:p>
            <a:pPr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28630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2C4B3DA-18B9-C75E-677E-8025BF5ED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</p:spPr>
        <p:txBody>
          <a:bodyPr>
            <a:normAutofit fontScale="90000"/>
          </a:bodyPr>
          <a:lstStyle/>
          <a:p>
            <a:r>
              <a:rPr lang="en-US" dirty="0"/>
              <a:t>Tubes pneumatiques routiers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1CE3A52-EA29-1A24-B597-98ACD0E8F70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69963" y="1387475"/>
            <a:ext cx="8807450" cy="505936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Avantages </a:t>
            </a:r>
          </a:p>
          <a:p>
            <a:r>
              <a:rPr lang="en-US" dirty="0"/>
              <a:t>Low coût</a:t>
            </a:r>
          </a:p>
          <a:p>
            <a:r>
              <a:rPr lang="en-US" dirty="0"/>
              <a:t>Quick deployment</a:t>
            </a:r>
          </a:p>
          <a:p>
            <a:r>
              <a:rPr lang="en-US" dirty="0"/>
              <a:t>Suitable for rural routes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Limites </a:t>
            </a:r>
          </a:p>
          <a:p>
            <a:r>
              <a:rPr lang="en-US" dirty="0"/>
              <a:t>Counts axles</a:t>
            </a:r>
          </a:p>
          <a:p>
            <a:r>
              <a:rPr lang="en-US" dirty="0"/>
              <a:t>Damage and vandalism</a:t>
            </a:r>
          </a:p>
          <a:p>
            <a:r>
              <a:rPr lang="en-US" dirty="0"/>
              <a:t>Urbain limites</a:t>
            </a:r>
          </a:p>
          <a:p>
            <a:endParaRPr lang="en-US" dirty="0"/>
          </a:p>
        </p:txBody>
      </p:sp>
      <p:pic>
        <p:nvPicPr>
          <p:cNvPr id="30722" name="Picture 2" descr="Pneumatic road tubes or traffic counters">
            <a:extLst>
              <a:ext uri="{FF2B5EF4-FFF2-40B4-BE49-F238E27FC236}">
                <a16:creationId xmlns:a16="http://schemas.microsoft.com/office/drawing/2014/main" id="{EC9E8F3A-5B85-CE9E-171F-4B338D0DA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714" y="1524000"/>
            <a:ext cx="5737385" cy="382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1813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41E04-AAB8-3A04-A6C0-5B9587E62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0894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Méthodes entièrement automatisées / permanentes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68C692-510C-F16D-6690-4A17414864A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Use capteurs and détecteurs to count véhicules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Suitable for long-term and continuous counts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Higher initial coût but lower labor demande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Provide large volumes of reliable données</a:t>
            </a:r>
          </a:p>
          <a:p>
            <a:pPr marL="0" indent="0">
              <a:buNone/>
            </a:pPr>
            <a:r>
              <a:rPr lang="en-US" sz="2400" b="1" dirty="0"/>
              <a:t>boucles inductives</a:t>
            </a:r>
          </a:p>
          <a:p>
            <a:r>
              <a:rPr lang="en-US" sz="2400" dirty="0"/>
              <a:t>Most courant detector</a:t>
            </a:r>
          </a:p>
          <a:p>
            <a:r>
              <a:rPr lang="en-US" sz="2400" dirty="0"/>
              <a:t>Presence and passage</a:t>
            </a:r>
          </a:p>
          <a:p>
            <a:r>
              <a:rPr lang="en-US" sz="2400" dirty="0"/>
              <a:t>Pavement embedded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3363170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36A4F-4D25-BCB4-3743-324B69E2AB7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détecteurs magnétiques</a:t>
            </a:r>
          </a:p>
          <a:p>
            <a:r>
              <a:rPr lang="en-US" dirty="0"/>
              <a:t>Detect magnetic field change</a:t>
            </a:r>
          </a:p>
          <a:p>
            <a:r>
              <a:rPr lang="en-US" dirty="0"/>
              <a:t>Low maintenance</a:t>
            </a:r>
          </a:p>
          <a:p>
            <a:r>
              <a:rPr lang="en-US" dirty="0"/>
              <a:t>Limité données</a:t>
            </a:r>
          </a:p>
          <a:p>
            <a:pPr marL="0" indent="0">
              <a:buNone/>
            </a:pPr>
            <a:r>
              <a:rPr lang="en-US" b="1" dirty="0"/>
              <a:t>détecteurs radar</a:t>
            </a:r>
          </a:p>
          <a:p>
            <a:r>
              <a:rPr lang="en-US" dirty="0"/>
              <a:t>Microwave radar</a:t>
            </a:r>
          </a:p>
          <a:p>
            <a:r>
              <a:rPr lang="en-US" dirty="0"/>
              <a:t>vitesse and volume</a:t>
            </a:r>
          </a:p>
          <a:p>
            <a:r>
              <a:rPr lang="en-US" dirty="0"/>
              <a:t>Overhead or roadside</a:t>
            </a:r>
          </a:p>
          <a:p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82B80D-5FB6-3C9F-0F7F-8B8C3FDD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0894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Méthodes entièrement automatisées / permanentes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896FCC-1E7A-C31A-AE12-13B54DE6E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661" y="2784934"/>
            <a:ext cx="6502681" cy="29173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8253B7-0B73-A6ED-ED8F-43B1FBA908E0}"/>
              </a:ext>
            </a:extLst>
          </p:cNvPr>
          <p:cNvSpPr txBox="1"/>
          <p:nvPr/>
        </p:nvSpPr>
        <p:spPr>
          <a:xfrm>
            <a:off x="8473302" y="6104447"/>
            <a:ext cx="3432048" cy="407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FHWA, Traffic detection handbook, 3rd edition</a:t>
            </a:r>
          </a:p>
        </p:txBody>
      </p:sp>
    </p:spTree>
    <p:extLst>
      <p:ext uri="{BB962C8B-B14F-4D97-AF65-F5344CB8AC3E}">
        <p14:creationId xmlns:p14="http://schemas.microsoft.com/office/powerpoint/2010/main" val="210793092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F3A7B-FFDA-4864-5192-CA77C870F75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capteurs infrarouges et laser</a:t>
            </a:r>
          </a:p>
          <a:p>
            <a:r>
              <a:rPr lang="en-US" dirty="0"/>
              <a:t>Non-intrusive</a:t>
            </a:r>
          </a:p>
          <a:p>
            <a:r>
              <a:rPr lang="en-US" dirty="0"/>
              <a:t>Véhicule classification</a:t>
            </a:r>
          </a:p>
          <a:p>
            <a:r>
              <a:rPr lang="en-US" dirty="0"/>
              <a:t>Weather sensitivity</a:t>
            </a:r>
          </a:p>
          <a:p>
            <a:pPr marL="0" indent="0">
              <a:buNone/>
            </a:pPr>
            <a:r>
              <a:rPr lang="en-US" b="1" dirty="0"/>
              <a:t>traitement vidéo d’images</a:t>
            </a:r>
          </a:p>
          <a:p>
            <a:r>
              <a:rPr lang="en-US" dirty="0"/>
              <a:t>Camera-based</a:t>
            </a:r>
          </a:p>
          <a:p>
            <a:r>
              <a:rPr lang="en-US" dirty="0"/>
              <a:t>Multi-lane detection</a:t>
            </a:r>
          </a:p>
          <a:p>
            <a:r>
              <a:rPr lang="en-US" dirty="0"/>
              <a:t>Advanced image detection and analytics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083758-1DBD-847C-EF06-11EFB6C0A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0894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Méthodes entièrement automatisées / permanentes</a:t>
            </a:r>
          </a:p>
        </p:txBody>
      </p:sp>
      <p:pic>
        <p:nvPicPr>
          <p:cNvPr id="32770" name="Picture 2" descr="Violation_Detection_Frame">
            <a:extLst>
              <a:ext uri="{FF2B5EF4-FFF2-40B4-BE49-F238E27FC236}">
                <a16:creationId xmlns:a16="http://schemas.microsoft.com/office/drawing/2014/main" id="{8B178C60-5213-EAF1-F354-37467213B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912" y="2112008"/>
            <a:ext cx="5968738" cy="335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687506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E0F466-2F61-4C20-F5D3-777D33FE15DB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Advantage</a:t>
            </a:r>
          </a:p>
          <a:p>
            <a:r>
              <a:rPr lang="en-US" dirty="0"/>
              <a:t>Continuous données</a:t>
            </a:r>
          </a:p>
          <a:p>
            <a:r>
              <a:rPr lang="en-US" dirty="0"/>
              <a:t>High exactitude</a:t>
            </a:r>
          </a:p>
          <a:p>
            <a:r>
              <a:rPr lang="en-US" dirty="0"/>
              <a:t>ITS integration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Limites</a:t>
            </a:r>
          </a:p>
          <a:p>
            <a:r>
              <a:rPr lang="en-US" dirty="0"/>
              <a:t>High coût</a:t>
            </a:r>
          </a:p>
          <a:p>
            <a:r>
              <a:rPr lang="en-US" dirty="0"/>
              <a:t>Maintenance</a:t>
            </a:r>
          </a:p>
          <a:p>
            <a:r>
              <a:rPr lang="en-US" dirty="0"/>
              <a:t>Données overload</a:t>
            </a:r>
          </a:p>
          <a:p>
            <a:pPr>
              <a:buFont typeface="Wingdings" panose="05000000000000000000" pitchFamily="2" charset="2"/>
              <a:buChar char="q"/>
            </a:pPr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011F1B5-FD8B-C3D6-1A6E-D0017ABF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8248650" cy="717550"/>
          </a:xfrm>
        </p:spPr>
        <p:txBody>
          <a:bodyPr>
            <a:normAutofit fontScale="90000"/>
          </a:bodyPr>
          <a:lstStyle/>
          <a:p>
            <a:r>
              <a:rPr lang="en-US" dirty="0"/>
              <a:t>Méthodes entièrement automatisées / permanentes</a:t>
            </a:r>
          </a:p>
        </p:txBody>
      </p:sp>
      <p:pic>
        <p:nvPicPr>
          <p:cNvPr id="33794" name="Picture 2" descr="Automatic License Plate Recognition">
            <a:extLst>
              <a:ext uri="{FF2B5EF4-FFF2-40B4-BE49-F238E27FC236}">
                <a16:creationId xmlns:a16="http://schemas.microsoft.com/office/drawing/2014/main" id="{A55C3F7B-713B-A7CA-CF1A-3C98A9D7A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090" y="2057323"/>
            <a:ext cx="5577837" cy="371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632992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08A50-83F3-DBEA-E7EA-77C75BA2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Sources de données émergentes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1E031E-A325-0C0D-39BD-63B2609698A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320359" cy="5059521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véhicules traceurs GPS</a:t>
            </a:r>
            <a:endParaRPr lang="en-US" dirty="0"/>
          </a:p>
          <a:p>
            <a:pPr lvl="1">
              <a:spcBef>
                <a:spcPts val="600"/>
              </a:spcBef>
            </a:pPr>
            <a:r>
              <a:rPr lang="en-US" sz="2000" dirty="0"/>
              <a:t>Use location and temps données from equipped véhicules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Provide travel temps, vitesse, and route choice information in real temps.</a:t>
            </a:r>
          </a:p>
          <a:p>
            <a:r>
              <a:rPr lang="en-US" b="1" dirty="0"/>
              <a:t>données de téléphonie mobile</a:t>
            </a:r>
            <a:endParaRPr lang="en-US" dirty="0"/>
          </a:p>
          <a:p>
            <a:pPr lvl="1">
              <a:spcBef>
                <a:spcPts val="600"/>
              </a:spcBef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Derived from cellular réseau feux or apps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Useful for origin–destination patterns and large-scale mobilité analyse</a:t>
            </a:r>
          </a:p>
          <a:p>
            <a:r>
              <a:rPr lang="en-US" b="1" dirty="0"/>
              <a:t>véhicules connectés</a:t>
            </a:r>
            <a:endParaRPr lang="en-US" dirty="0"/>
          </a:p>
          <a:p>
            <a:pPr lvl="1">
              <a:spcBef>
                <a:spcPts val="600"/>
              </a:spcBef>
            </a:pPr>
            <a:r>
              <a:rPr lang="en-US" sz="2000" dirty="0"/>
              <a:t>véhicules communicate with infrastructure and other véhicules (V2V, V2I)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Enable high-resolution, real-time données on vitesse, position, and driving behavior</a:t>
            </a:r>
          </a:p>
          <a:p>
            <a:pPr lvl="2">
              <a:spcBef>
                <a:spcPts val="600"/>
              </a:spcBef>
            </a:pPr>
            <a:endParaRPr lang="en-US" sz="2000" dirty="0"/>
          </a:p>
          <a:p>
            <a:endParaRPr lang="en-US" dirty="0"/>
          </a:p>
        </p:txBody>
      </p:sp>
      <p:pic>
        <p:nvPicPr>
          <p:cNvPr id="1026" name="Picture 2" descr="Vehicle to vehicle communication">
            <a:extLst>
              <a:ext uri="{FF2B5EF4-FFF2-40B4-BE49-F238E27FC236}">
                <a16:creationId xmlns:a16="http://schemas.microsoft.com/office/drawing/2014/main" id="{17E10B0B-1AC4-9552-1CB2-115AD2134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611" y="15366"/>
            <a:ext cx="5660389" cy="169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23093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Comprendre the need for données de trafic</a:t>
            </a:r>
          </a:p>
          <a:p>
            <a:r>
              <a:rPr lang="en-US" sz="1656" dirty="0"/>
              <a:t>Identifier majeur données de trafic types</a:t>
            </a:r>
          </a:p>
          <a:p>
            <a:r>
              <a:rPr lang="en-US" sz="1656" dirty="0"/>
              <a:t>Expliquer données collection méthodes</a:t>
            </a:r>
          </a:p>
          <a:p>
            <a:r>
              <a:rPr lang="en-US" sz="1800" dirty="0"/>
              <a:t>Discuter avantages and limites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B7156-DA6F-2107-31D9-37770FE89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38682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Données de trafic participatives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E2DCF-1DB6-FD66-B4D8-0EEBAC591D3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2" y="1386842"/>
            <a:ext cx="7533718" cy="5059521"/>
          </a:xfrm>
        </p:spPr>
        <p:txBody>
          <a:bodyPr>
            <a:normAutofit/>
          </a:bodyPr>
          <a:lstStyle/>
          <a:p>
            <a:r>
              <a:rPr lang="en-US" b="1" dirty="0"/>
              <a:t>Navigation apps</a:t>
            </a:r>
            <a:endParaRPr lang="en-US" dirty="0"/>
          </a:p>
          <a:p>
            <a:pPr lvl="1">
              <a:spcBef>
                <a:spcPts val="600"/>
              </a:spcBef>
            </a:pPr>
            <a:r>
              <a:rPr lang="en-US" sz="2000" dirty="0"/>
              <a:t>Collect real-time vitesse, location, and user-reported incidents</a:t>
            </a:r>
          </a:p>
          <a:p>
            <a:pPr lvl="1">
              <a:spcBef>
                <a:spcPts val="600"/>
              </a:spcBef>
            </a:pPr>
            <a:r>
              <a:rPr lang="en-US" sz="2000" i="1" dirty="0"/>
              <a:t>Exemples: Google Maps, Waze, Apple Maps</a:t>
            </a:r>
          </a:p>
          <a:p>
            <a:r>
              <a:rPr lang="en-US" b="1" dirty="0"/>
              <a:t>données de véhicules flottants</a:t>
            </a:r>
            <a:endParaRPr lang="en-US" dirty="0"/>
          </a:p>
          <a:p>
            <a:pPr lvl="1">
              <a:spcBef>
                <a:spcPts val="600"/>
              </a:spcBef>
            </a:pPr>
            <a:r>
              <a:rPr lang="en-US" sz="2000" dirty="0"/>
              <a:t>véhicules act as moving probes, sending position and vitesse données</a:t>
            </a:r>
          </a:p>
          <a:p>
            <a:pPr lvl="1">
              <a:spcBef>
                <a:spcPts val="600"/>
              </a:spcBef>
            </a:pPr>
            <a:r>
              <a:rPr lang="en-US" sz="2000" i="1" dirty="0"/>
              <a:t>Exemples: Taxi GPS fleets, ride-hailing véhicules (Uber, Bolt), delivery fleets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900545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D6F43-E1BB-6E43-DE7F-850C38EA2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1AEE-16C2-2F70-9B54-B5CC07494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38682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Données de trafic participatives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1C2B0A-AC63-90CE-BF90-987BFF57393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2" y="1386842"/>
            <a:ext cx="6019878" cy="5059521"/>
          </a:xfrm>
        </p:spPr>
        <p:txBody>
          <a:bodyPr>
            <a:normAutofit/>
          </a:bodyPr>
          <a:lstStyle/>
          <a:p>
            <a:r>
              <a:rPr lang="en-US" b="1" dirty="0"/>
              <a:t>Real-time conditions</a:t>
            </a:r>
            <a:endParaRPr lang="en-US" dirty="0"/>
          </a:p>
          <a:p>
            <a:pPr lvl="1"/>
            <a:r>
              <a:rPr lang="en-US" sz="2000" dirty="0"/>
              <a:t>Provide live information on congestion, retards, and incidents</a:t>
            </a:r>
          </a:p>
          <a:p>
            <a:pPr lvl="1"/>
            <a:r>
              <a:rPr lang="en-US" sz="2000" i="1" dirty="0"/>
              <a:t>Exemples: Traffic congestion layers on Google Maps, Waze accident alerts, live rerouting suggestions</a:t>
            </a:r>
          </a:p>
          <a:p>
            <a:endParaRPr lang="en-US" dirty="0"/>
          </a:p>
        </p:txBody>
      </p:sp>
      <p:pic>
        <p:nvPicPr>
          <p:cNvPr id="6" name="Picture 5" descr="A map with a route&#10;&#10;AI-generated content may be incorrect.">
            <a:extLst>
              <a:ext uri="{FF2B5EF4-FFF2-40B4-BE49-F238E27FC236}">
                <a16:creationId xmlns:a16="http://schemas.microsoft.com/office/drawing/2014/main" id="{C6F69838-0423-BCD0-54F5-A2A64388F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480" y="231788"/>
            <a:ext cx="5511520" cy="60216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7CDE0F-6422-3248-8047-3E70222A3BAD}"/>
              </a:ext>
            </a:extLst>
          </p:cNvPr>
          <p:cNvSpPr txBox="1"/>
          <p:nvPr/>
        </p:nvSpPr>
        <p:spPr>
          <a:xfrm>
            <a:off x="6691954" y="6318249"/>
            <a:ext cx="5138790" cy="407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Live flux de trafic données for Kinshasa, DRC from Google map. On January 24, 13:25 </a:t>
            </a:r>
          </a:p>
        </p:txBody>
      </p:sp>
    </p:spTree>
    <p:extLst>
      <p:ext uri="{BB962C8B-B14F-4D97-AF65-F5344CB8AC3E}">
        <p14:creationId xmlns:p14="http://schemas.microsoft.com/office/powerpoint/2010/main" val="335509592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D41A-79E2-30D5-29E0-FB3189C8B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578847" cy="717551"/>
          </a:xfrm>
        </p:spPr>
        <p:txBody>
          <a:bodyPr>
            <a:normAutofit/>
          </a:bodyPr>
          <a:lstStyle/>
          <a:p>
            <a:r>
              <a:rPr lang="en-US" dirty="0"/>
              <a:t>Problèmes de qualité des données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0962D-4315-2CCC-60C3-DB1FE2B2FFEB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680" b="1" dirty="0">
                <a:solidFill>
                  <a:srgbClr val="0070C0"/>
                </a:solidFill>
              </a:rPr>
              <a:t>exactitude</a:t>
            </a:r>
            <a:endParaRPr lang="en-US" dirty="0">
              <a:solidFill>
                <a:srgbClr val="0070C0"/>
              </a:solidFill>
            </a:endParaRPr>
          </a:p>
          <a:p>
            <a:pPr lvl="1"/>
            <a:r>
              <a:rPr lang="en-US" sz="2500" dirty="0"/>
              <a:t>Degree to which collected données represents true traffic conditions</a:t>
            </a:r>
          </a:p>
          <a:p>
            <a:pPr lvl="1"/>
            <a:r>
              <a:rPr lang="en-US" sz="2500" dirty="0"/>
              <a:t>Affected by sensor erreurs, environnemental conditions, and human mistakes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70C0"/>
                </a:solidFill>
              </a:rPr>
              <a:t>exhaustivité</a:t>
            </a:r>
          </a:p>
          <a:p>
            <a:pPr lvl="1"/>
            <a:r>
              <a:rPr lang="en-US" dirty="0"/>
              <a:t> </a:t>
            </a:r>
            <a:r>
              <a:rPr lang="en-US" sz="2000" dirty="0"/>
              <a:t>The</a:t>
            </a:r>
            <a:r>
              <a:rPr lang="en-US" dirty="0"/>
              <a:t> extent to which données is fully captured over the required temps and location</a:t>
            </a:r>
          </a:p>
          <a:p>
            <a:pPr lvl="1"/>
            <a:r>
              <a:rPr lang="en-US" dirty="0"/>
              <a:t>Influenced by equipment failure, données loss, or interrupted observations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70C0"/>
                </a:solidFill>
              </a:rPr>
              <a:t>calibrage</a:t>
            </a:r>
          </a:p>
          <a:p>
            <a:pPr lvl="1"/>
            <a:r>
              <a:rPr lang="en-US" dirty="0"/>
              <a:t>Process of adjusting instruments and modèles to reflect local conditions</a:t>
            </a:r>
          </a:p>
          <a:p>
            <a:pPr lvl="1"/>
            <a:r>
              <a:rPr lang="en-US" dirty="0"/>
              <a:t>Ensures consistency and fiabilité of mesuré traffic paramètres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34573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83429-DF2A-D3DD-3FA8-1507A0ABE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Résumé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E54572-027F-21A0-7E11-11B6B851084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Multiple méthodes available</a:t>
            </a:r>
          </a:p>
          <a:p>
            <a:r>
              <a:rPr lang="en-US" dirty="0"/>
              <a:t>Method depends on the objective</a:t>
            </a:r>
          </a:p>
          <a:p>
            <a:r>
              <a:rPr lang="en-US" dirty="0"/>
              <a:t>Technologie evolving</a:t>
            </a:r>
          </a:p>
          <a:p>
            <a:r>
              <a:rPr lang="en-US" dirty="0"/>
              <a:t>Good données = good decisions</a:t>
            </a:r>
          </a:p>
          <a:p>
            <a:r>
              <a:rPr lang="en-US" dirty="0"/>
              <a:t>Comprendre limites</a:t>
            </a:r>
          </a:p>
          <a:p>
            <a:r>
              <a:rPr lang="en-US" dirty="0"/>
              <a:t>Combine méthodes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41397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3E325-E42B-3D97-8B52-CA73A7A8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Ressources complémentaires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57EC1-05BA-3505-A2ED-29BA2C3366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hlinkClick r:id="rId2"/>
              </a:rPr>
              <a:t>https://www.fhwa.dot.gov/publications/research/operations/its/06108/06108.pdf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39113323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Importance des données de trafic</a:t>
            </a:r>
          </a:p>
          <a:p>
            <a:pPr>
              <a:defRPr sz="1800"/>
            </a:pPr>
            <a:r>
              <a:rPr lang="en-US" dirty="0"/>
              <a:t>Types d’études de trafic</a:t>
            </a:r>
          </a:p>
          <a:p>
            <a:pPr>
              <a:defRPr sz="1800"/>
            </a:pPr>
            <a:r>
              <a:rPr lang="en-US" dirty="0"/>
              <a:t>données de trafic Collection Methodologies</a:t>
            </a:r>
          </a:p>
          <a:p>
            <a:pPr>
              <a:defRPr sz="1800"/>
            </a:pPr>
            <a:r>
              <a:rPr lang="en-US" dirty="0"/>
              <a:t>Sources de données émergentes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54300" y="4809756"/>
            <a:ext cx="8718300" cy="1372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4500"/>
              </a:spcBef>
            </a:pPr>
            <a:r>
              <a:rPr lang="en-US" sz="1288" dirty="0"/>
              <a:t>Référence principale 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Roess; Elena S. Prassas; William R. Mc Shane, ingénierie du trafic, 5th edition, Pearson, 2019</a:t>
            </a:r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>
            <a:normAutofit fontScale="90000"/>
          </a:bodyPr>
          <a:lstStyle/>
          <a:p>
            <a:r>
              <a:rPr lang="en-US" dirty="0"/>
              <a:t>Importance des données de trafic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2" y="1294229"/>
            <a:ext cx="7405810" cy="2312572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sz="2000" dirty="0"/>
              <a:t>Foundation of ingénierie du trafic</a:t>
            </a:r>
          </a:p>
          <a:p>
            <a:r>
              <a:rPr lang="en-US" sz="1840" dirty="0"/>
              <a:t>Supports planification et conception</a:t>
            </a:r>
          </a:p>
          <a:p>
            <a:r>
              <a:rPr lang="en-US" sz="2000" dirty="0"/>
              <a:t>Improves sécurité et exploitation</a:t>
            </a:r>
          </a:p>
          <a:p>
            <a:r>
              <a:rPr lang="en-US" sz="1840" dirty="0"/>
              <a:t>Enables évaluation des performances</a:t>
            </a:r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69FB468-2315-7B27-DA40-4C2FA8D943A9}"/>
              </a:ext>
            </a:extLst>
          </p:cNvPr>
          <p:cNvSpPr txBox="1">
            <a:spLocks/>
          </p:cNvSpPr>
          <p:nvPr/>
        </p:nvSpPr>
        <p:spPr>
          <a:xfrm>
            <a:off x="605104" y="3593622"/>
            <a:ext cx="6066540" cy="402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20" rIns="45719" bIns="45720" anchor="t">
            <a:normAutofit fontScale="92500" lnSpcReduction="20000"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1" i="0" u="none" strike="noStrike" cap="none" spc="0" normalizeH="0" baseline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qualité des données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EBA5BEB-8B18-8B25-9B2C-8CC46954C6CA}"/>
              </a:ext>
            </a:extLst>
          </p:cNvPr>
          <p:cNvSpPr txBox="1">
            <a:spLocks/>
          </p:cNvSpPr>
          <p:nvPr/>
        </p:nvSpPr>
        <p:spPr>
          <a:xfrm>
            <a:off x="835982" y="4286350"/>
            <a:ext cx="7405810" cy="2312572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sz="2000" dirty="0"/>
              <a:t>Erreurs affect decisions</a:t>
            </a:r>
          </a:p>
          <a:p>
            <a:r>
              <a:rPr lang="en-US" sz="1840" dirty="0"/>
              <a:t>Modèles depend on qualité des données</a:t>
            </a:r>
          </a:p>
          <a:p>
            <a:r>
              <a:rPr lang="en-US" sz="2000" dirty="0"/>
              <a:t>Qualité données supports transport durable</a:t>
            </a:r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A6271D-EBBA-A6F0-50B2-122034138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75" y="1670149"/>
            <a:ext cx="62960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4595D-6301-E8E4-3C11-9D02AA985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092947" cy="717551"/>
          </a:xfrm>
        </p:spPr>
        <p:txBody>
          <a:bodyPr>
            <a:normAutofit/>
          </a:bodyPr>
          <a:lstStyle/>
          <a:p>
            <a:r>
              <a:rPr lang="en-US" dirty="0"/>
              <a:t>Applications des données de trafic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7F89D-8BB8-4FAA-ACCC-9411A0BD9E2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gestion du trafic</a:t>
            </a:r>
          </a:p>
          <a:p>
            <a:r>
              <a:rPr lang="en-US" sz="1840" dirty="0"/>
              <a:t>analyse des tendances</a:t>
            </a:r>
          </a:p>
          <a:p>
            <a:r>
              <a:rPr lang="en-US" sz="1840" dirty="0"/>
              <a:t>Study comportement de déplacement</a:t>
            </a:r>
          </a:p>
          <a:p>
            <a:r>
              <a:rPr lang="en-US" sz="1840" dirty="0"/>
              <a:t>calibrage des modèles</a:t>
            </a:r>
          </a:p>
          <a:p>
            <a:r>
              <a:rPr lang="en-US" sz="2000" dirty="0"/>
              <a:t>Assess the effectiveness of improvements </a:t>
            </a:r>
          </a:p>
          <a:p>
            <a:r>
              <a:rPr lang="en-US" sz="2000" dirty="0"/>
              <a:t>congestion analyse</a:t>
            </a:r>
          </a:p>
          <a:p>
            <a:r>
              <a:rPr lang="en-US" sz="2000" dirty="0"/>
              <a:t>Sécurité improvement</a:t>
            </a:r>
          </a:p>
          <a:p>
            <a:r>
              <a:rPr lang="en-US" sz="2000" dirty="0"/>
              <a:t>Évaluer facility or system performance </a:t>
            </a:r>
          </a:p>
        </p:txBody>
      </p:sp>
      <p:pic>
        <p:nvPicPr>
          <p:cNvPr id="24578" name="Picture 2" descr="Photo smart transport technology concept for future car traffic on road">
            <a:extLst>
              <a:ext uri="{FF2B5EF4-FFF2-40B4-BE49-F238E27FC236}">
                <a16:creationId xmlns:a16="http://schemas.microsoft.com/office/drawing/2014/main" id="{0A07AA62-B202-83B5-E919-00FF44474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511" y="1600200"/>
            <a:ext cx="5161913" cy="343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466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EAB70-C6F9-F6DD-D5E5-0947ABB84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Types d’études de trafic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7FF298-38C0-B18E-DDDC-852733A49DC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208" dirty="0"/>
              <a:t>études des volumes de trafic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8" dirty="0"/>
              <a:t>études de vitesse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8" dirty="0"/>
              <a:t>études de temps de parcours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8" dirty="0"/>
              <a:t>études des retards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études de densité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Accidents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8" dirty="0"/>
              <a:t>études de stationnement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études piétonnes </a:t>
            </a:r>
          </a:p>
          <a:p>
            <a:pPr marL="0" indent="0">
              <a:buNone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25602" name="Picture 2" descr="Speed gun A British policeman using a hand held speed gun speed gun stock pictures, royalty-free photos &amp; images">
            <a:extLst>
              <a:ext uri="{FF2B5EF4-FFF2-40B4-BE49-F238E27FC236}">
                <a16:creationId xmlns:a16="http://schemas.microsoft.com/office/drawing/2014/main" id="{B7033381-D4EA-07B9-4AE1-54D00BD97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191" y="1825625"/>
            <a:ext cx="582930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64128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41BF8-C5E7-253A-0F06-EAD51B5F3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02004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Méthodologies de collecte des données de trafic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3B955C-625E-8C6A-606B-05FFC7806D56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In general, données collection takes place at one of the following three levels: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sz="1840" dirty="0"/>
              <a:t>méthodes manuelles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sz="2000" dirty="0"/>
              <a:t>semi-automatisé/ Portable méthodes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sz="1840" dirty="0"/>
              <a:t>entièrement automatisé/ Permanent méthodes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Selection depends on duration, and the exactitude needs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Coût and site conditions influence method choice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118005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4A2EF-9DA1-2253-CA53-31DDD0D6F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Collecte manuelle des données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824D85-5C9C-6F64-23CC-4BCCA30AAE4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5493980" cy="5059521"/>
          </a:xfrm>
        </p:spPr>
        <p:txBody>
          <a:bodyPr>
            <a:normAutofit/>
          </a:bodyPr>
          <a:lstStyle/>
          <a:p>
            <a:r>
              <a:rPr lang="en-US" dirty="0"/>
              <a:t>Observers record véhicules en utilisant tally counters</a:t>
            </a:r>
          </a:p>
          <a:p>
            <a:r>
              <a:rPr lang="en-US" dirty="0"/>
              <a:t>Suitable for intersections and short durations</a:t>
            </a:r>
          </a:p>
          <a:p>
            <a:r>
              <a:rPr lang="en-US" dirty="0"/>
              <a:t>Allows turning movement and véhicule classification</a:t>
            </a:r>
          </a:p>
          <a:p>
            <a:r>
              <a:rPr lang="en-US" dirty="0"/>
              <a:t>Labor-intensive and limité in duration</a:t>
            </a:r>
          </a:p>
          <a:p>
            <a:endParaRPr lang="en-US" dirty="0"/>
          </a:p>
        </p:txBody>
      </p:sp>
      <p:pic>
        <p:nvPicPr>
          <p:cNvPr id="26626" name="Picture 2" descr="Photo a worker is checking on the hazardous chemical material information form with background of chemical">
            <a:extLst>
              <a:ext uri="{FF2B5EF4-FFF2-40B4-BE49-F238E27FC236}">
                <a16:creationId xmlns:a16="http://schemas.microsoft.com/office/drawing/2014/main" id="{5F885C3F-4ED1-DB3C-58D0-1E261EFC9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020" y="1845407"/>
            <a:ext cx="5493980" cy="366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10378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2EF34-B3D8-7482-6FC7-BC3D0EB087E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Comptages manuels du trafic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Turning movement counts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Intersection counts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Facilitated by push-button counter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Études manuelles de vitesse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méthode au chronomètre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Radar guns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vitesse ponctuelle measurements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3D6EFB-27C5-72E4-17BA-609ACED06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4889500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Collecte manuelle des données</a:t>
            </a:r>
          </a:p>
        </p:txBody>
      </p:sp>
      <p:pic>
        <p:nvPicPr>
          <p:cNvPr id="11275" name="Picture 11" descr="A brief history of traffic data | TomTom Newsroom">
            <a:extLst>
              <a:ext uri="{FF2B5EF4-FFF2-40B4-BE49-F238E27FC236}">
                <a16:creationId xmlns:a16="http://schemas.microsoft.com/office/drawing/2014/main" id="{0150BF0D-4769-2B92-D0D6-81DE040F2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92" y="3676374"/>
            <a:ext cx="5516804" cy="289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98584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A2B749-97FE-4724-B1A4-33CBB732A4E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828</Words>
  <Application>Microsoft Office PowerPoint</Application>
  <PresentationFormat>Widescreen</PresentationFormat>
  <Paragraphs>183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Ingénierie du trafic</vt:lpstr>
      <vt:lpstr>Objectifs d’apprentissage</vt:lpstr>
      <vt:lpstr>Plan du cours</vt:lpstr>
      <vt:lpstr>Importance des données de trafic</vt:lpstr>
      <vt:lpstr>Applications des données de trafic</vt:lpstr>
      <vt:lpstr>Types d’études de trafic</vt:lpstr>
      <vt:lpstr>Méthodologies de collecte des données de trafic </vt:lpstr>
      <vt:lpstr>Collecte manuelle des données</vt:lpstr>
      <vt:lpstr>Collecte manuelle des données</vt:lpstr>
      <vt:lpstr>Collecte manuelle des données</vt:lpstr>
      <vt:lpstr>Collecte manuelle des données</vt:lpstr>
      <vt:lpstr>Méthodes portables / semi-automatisées</vt:lpstr>
      <vt:lpstr>Tubes pneumatiques routiers</vt:lpstr>
      <vt:lpstr>Tubes pneumatiques routiers</vt:lpstr>
      <vt:lpstr>Méthodes entièrement automatisées / permanentes</vt:lpstr>
      <vt:lpstr>Méthodes entièrement automatisées / permanentes</vt:lpstr>
      <vt:lpstr>Méthodes entièrement automatisées / permanentes</vt:lpstr>
      <vt:lpstr>Méthodes entièrement automatisées / permanentes</vt:lpstr>
      <vt:lpstr>Sources de données émergentes</vt:lpstr>
      <vt:lpstr>Données de trafic participatives</vt:lpstr>
      <vt:lpstr>Données de trafic participatives</vt:lpstr>
      <vt:lpstr>Problèmes de qualité des données</vt:lpstr>
      <vt:lpstr>Résumé</vt:lpstr>
      <vt:lpstr>Ressources complémentaires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office365</cp:lastModifiedBy>
  <cp:revision>302</cp:revision>
  <dcterms:modified xsi:type="dcterms:W3CDTF">2026-07-15T18:52:05Z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