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306" r:id="rId5"/>
    <p:sldId id="313" r:id="rId6"/>
    <p:sldId id="307" r:id="rId7"/>
    <p:sldId id="469" r:id="rId8"/>
    <p:sldId id="367" r:id="rId9"/>
    <p:sldId id="368" r:id="rId10"/>
    <p:sldId id="369" r:id="rId11"/>
    <p:sldId id="370" r:id="rId12"/>
    <p:sldId id="371" r:id="rId13"/>
    <p:sldId id="373" r:id="rId14"/>
    <p:sldId id="309" r:id="rId1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63E355-6080-4785-BAB6-146DDAC79C0C}" v="1" dt="2026-06-06T17:42:33.46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44" d="100"/>
          <a:sy n="144" d="100"/>
        </p:scale>
        <p:origin x="114" y="3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6-06T17:42:35.171" v="18" actId="20577"/>
      <pc:docMkLst>
        <pc:docMk/>
      </pc:docMkLst>
      <pc:sldChg chg="modSp mod chgLayout">
        <pc:chgData name="Wojciech Kustra" userId="afebd3d0-216b-4c4f-8992-1bf1fda6d5e8" providerId="ADAL" clId="{1D307E72-7901-4E61-A01B-3C4232ABCF63}" dt="2026-05-31T16:45:54.892" v="3" actId="2711"/>
        <pc:sldMkLst>
          <pc:docMk/>
          <pc:sldMk cId="1567658910" sldId="367"/>
        </pc:sldMkLst>
        <pc:spChg chg="mod ord">
          <ac:chgData name="Wojciech Kustra" userId="afebd3d0-216b-4c4f-8992-1bf1fda6d5e8" providerId="ADAL" clId="{1D307E72-7901-4E61-A01B-3C4232ABCF63}" dt="2026-05-31T16:45:54.892" v="3" actId="2711"/>
          <ac:spMkLst>
            <pc:docMk/>
            <pc:sldMk cId="1567658910" sldId="367"/>
            <ac:spMk id="5" creationId="{727E14AB-2A86-A77E-D10F-1CF679ACAE6F}"/>
          </ac:spMkLst>
        </pc:spChg>
        <pc:spChg chg="mod ord">
          <ac:chgData name="Wojciech Kustra" userId="afebd3d0-216b-4c4f-8992-1bf1fda6d5e8" providerId="ADAL" clId="{1D307E72-7901-4E61-A01B-3C4232ABCF63}" dt="2026-05-31T16:45:42.102" v="2" actId="700"/>
          <ac:spMkLst>
            <pc:docMk/>
            <pc:sldMk cId="1567658910" sldId="367"/>
            <ac:spMk id="7" creationId="{F50EEDA8-74CE-D2D5-FA52-5D111688953C}"/>
          </ac:spMkLst>
        </pc:spChg>
      </pc:sldChg>
      <pc:sldChg chg="modSp mod chgLayout">
        <pc:chgData name="Wojciech Kustra" userId="afebd3d0-216b-4c4f-8992-1bf1fda6d5e8" providerId="ADAL" clId="{1D307E72-7901-4E61-A01B-3C4232ABCF63}" dt="2026-05-31T16:45:42.102" v="2" actId="700"/>
        <pc:sldMkLst>
          <pc:docMk/>
          <pc:sldMk cId="988452976" sldId="368"/>
        </pc:sldMkLst>
        <pc:spChg chg="mod ord">
          <ac:chgData name="Wojciech Kustra" userId="afebd3d0-216b-4c4f-8992-1bf1fda6d5e8" providerId="ADAL" clId="{1D307E72-7901-4E61-A01B-3C4232ABCF63}" dt="2026-05-31T16:45:42.102" v="2" actId="700"/>
          <ac:spMkLst>
            <pc:docMk/>
            <pc:sldMk cId="988452976" sldId="368"/>
            <ac:spMk id="5" creationId="{727E14AB-2A86-A77E-D10F-1CF679ACAE6F}"/>
          </ac:spMkLst>
        </pc:spChg>
        <pc:spChg chg="mod ord">
          <ac:chgData name="Wojciech Kustra" userId="afebd3d0-216b-4c4f-8992-1bf1fda6d5e8" providerId="ADAL" clId="{1D307E72-7901-4E61-A01B-3C4232ABCF63}" dt="2026-05-31T16:45:42.102" v="2" actId="700"/>
          <ac:spMkLst>
            <pc:docMk/>
            <pc:sldMk cId="988452976" sldId="368"/>
            <ac:spMk id="7" creationId="{F50EEDA8-74CE-D2D5-FA52-5D111688953C}"/>
          </ac:spMkLst>
        </pc:spChg>
      </pc:sldChg>
      <pc:sldChg chg="modSp mod chgLayout">
        <pc:chgData name="Wojciech Kustra" userId="afebd3d0-216b-4c4f-8992-1bf1fda6d5e8" providerId="ADAL" clId="{1D307E72-7901-4E61-A01B-3C4232ABCF63}" dt="2026-06-06T17:12:22.230" v="14" actId="948"/>
        <pc:sldMkLst>
          <pc:docMk/>
          <pc:sldMk cId="711169321" sldId="369"/>
        </pc:sldMkLst>
        <pc:spChg chg="mod ord">
          <ac:chgData name="Wojciech Kustra" userId="afebd3d0-216b-4c4f-8992-1bf1fda6d5e8" providerId="ADAL" clId="{1D307E72-7901-4E61-A01B-3C4232ABCF63}" dt="2026-05-31T16:45:42.102" v="2" actId="700"/>
          <ac:spMkLst>
            <pc:docMk/>
            <pc:sldMk cId="711169321" sldId="369"/>
            <ac:spMk id="5" creationId="{727E14AB-2A86-A77E-D10F-1CF679ACAE6F}"/>
          </ac:spMkLst>
        </pc:spChg>
        <pc:spChg chg="mod ord">
          <ac:chgData name="Wojciech Kustra" userId="afebd3d0-216b-4c4f-8992-1bf1fda6d5e8" providerId="ADAL" clId="{1D307E72-7901-4E61-A01B-3C4232ABCF63}" dt="2026-06-06T17:12:22.230" v="14" actId="948"/>
          <ac:spMkLst>
            <pc:docMk/>
            <pc:sldMk cId="711169321" sldId="369"/>
            <ac:spMk id="7" creationId="{F50EEDA8-74CE-D2D5-FA52-5D111688953C}"/>
          </ac:spMkLst>
        </pc:spChg>
      </pc:sldChg>
      <pc:sldChg chg="addSp modSp mod chgLayout">
        <pc:chgData name="Wojciech Kustra" userId="afebd3d0-216b-4c4f-8992-1bf1fda6d5e8" providerId="ADAL" clId="{1D307E72-7901-4E61-A01B-3C4232ABCF63}" dt="2026-05-31T16:45:42.102" v="2" actId="700"/>
        <pc:sldMkLst>
          <pc:docMk/>
          <pc:sldMk cId="1495078462" sldId="370"/>
        </pc:sldMkLst>
        <pc:spChg chg="add mod ord">
          <ac:chgData name="Wojciech Kustra" userId="afebd3d0-216b-4c4f-8992-1bf1fda6d5e8" providerId="ADAL" clId="{1D307E72-7901-4E61-A01B-3C4232ABCF63}" dt="2026-05-31T16:45:42.102" v="2" actId="700"/>
          <ac:spMkLst>
            <pc:docMk/>
            <pc:sldMk cId="1495078462" sldId="370"/>
            <ac:spMk id="2" creationId="{BE65A3EF-FF13-198E-B696-8F496FDC9A52}"/>
          </ac:spMkLst>
        </pc:spChg>
        <pc:spChg chg="mod ord">
          <ac:chgData name="Wojciech Kustra" userId="afebd3d0-216b-4c4f-8992-1bf1fda6d5e8" providerId="ADAL" clId="{1D307E72-7901-4E61-A01B-3C4232ABCF63}" dt="2026-05-31T16:45:42.102" v="2" actId="700"/>
          <ac:spMkLst>
            <pc:docMk/>
            <pc:sldMk cId="1495078462" sldId="370"/>
            <ac:spMk id="5" creationId="{727E14AB-2A86-A77E-D10F-1CF679ACAE6F}"/>
          </ac:spMkLst>
        </pc:spChg>
      </pc:sldChg>
      <pc:sldChg chg="modSp mod chgLayout">
        <pc:chgData name="Wojciech Kustra" userId="afebd3d0-216b-4c4f-8992-1bf1fda6d5e8" providerId="ADAL" clId="{1D307E72-7901-4E61-A01B-3C4232ABCF63}" dt="2026-05-31T16:45:42.102" v="2" actId="700"/>
        <pc:sldMkLst>
          <pc:docMk/>
          <pc:sldMk cId="3946797145" sldId="371"/>
        </pc:sldMkLst>
        <pc:spChg chg="mod ord">
          <ac:chgData name="Wojciech Kustra" userId="afebd3d0-216b-4c4f-8992-1bf1fda6d5e8" providerId="ADAL" clId="{1D307E72-7901-4E61-A01B-3C4232ABCF63}" dt="2026-05-31T16:45:42.102" v="2" actId="700"/>
          <ac:spMkLst>
            <pc:docMk/>
            <pc:sldMk cId="3946797145" sldId="371"/>
            <ac:spMk id="5" creationId="{727E14AB-2A86-A77E-D10F-1CF679ACAE6F}"/>
          </ac:spMkLst>
        </pc:spChg>
        <pc:spChg chg="mod ord">
          <ac:chgData name="Wojciech Kustra" userId="afebd3d0-216b-4c4f-8992-1bf1fda6d5e8" providerId="ADAL" clId="{1D307E72-7901-4E61-A01B-3C4232ABCF63}" dt="2026-05-31T16:45:42.102" v="2" actId="700"/>
          <ac:spMkLst>
            <pc:docMk/>
            <pc:sldMk cId="3946797145" sldId="371"/>
            <ac:spMk id="7" creationId="{F50EEDA8-74CE-D2D5-FA52-5D111688953C}"/>
          </ac:spMkLst>
        </pc:spChg>
      </pc:sldChg>
      <pc:sldChg chg="modSp mod chgLayout">
        <pc:chgData name="Wojciech Kustra" userId="afebd3d0-216b-4c4f-8992-1bf1fda6d5e8" providerId="ADAL" clId="{1D307E72-7901-4E61-A01B-3C4232ABCF63}" dt="2026-06-06T17:12:32.403" v="15" actId="1076"/>
        <pc:sldMkLst>
          <pc:docMk/>
          <pc:sldMk cId="1840323269" sldId="373"/>
        </pc:sldMkLst>
        <pc:spChg chg="mod ord">
          <ac:chgData name="Wojciech Kustra" userId="afebd3d0-216b-4c4f-8992-1bf1fda6d5e8" providerId="ADAL" clId="{1D307E72-7901-4E61-A01B-3C4232ABCF63}" dt="2026-05-31T16:45:42.102" v="2" actId="700"/>
          <ac:spMkLst>
            <pc:docMk/>
            <pc:sldMk cId="1840323269" sldId="373"/>
            <ac:spMk id="5" creationId="{727E14AB-2A86-A77E-D10F-1CF679ACAE6F}"/>
          </ac:spMkLst>
        </pc:spChg>
        <pc:spChg chg="mod ord">
          <ac:chgData name="Wojciech Kustra" userId="afebd3d0-216b-4c4f-8992-1bf1fda6d5e8" providerId="ADAL" clId="{1D307E72-7901-4E61-A01B-3C4232ABCF63}" dt="2026-05-31T16:45:42.102" v="2" actId="700"/>
          <ac:spMkLst>
            <pc:docMk/>
            <pc:sldMk cId="1840323269" sldId="373"/>
            <ac:spMk id="7" creationId="{F50EEDA8-74CE-D2D5-FA52-5D111688953C}"/>
          </ac:spMkLst>
        </pc:spChg>
        <pc:picChg chg="mod">
          <ac:chgData name="Wojciech Kustra" userId="afebd3d0-216b-4c4f-8992-1bf1fda6d5e8" providerId="ADAL" clId="{1D307E72-7901-4E61-A01B-3C4232ABCF63}" dt="2026-06-06T17:12:32.403" v="15" actId="1076"/>
          <ac:picMkLst>
            <pc:docMk/>
            <pc:sldMk cId="1840323269" sldId="373"/>
            <ac:picMk id="2" creationId="{00000000-0000-0000-0000-000000000000}"/>
          </ac:picMkLst>
        </pc:picChg>
      </pc:sldChg>
      <pc:sldChg chg="modSp mod chgLayout">
        <pc:chgData name="Wojciech Kustra" userId="afebd3d0-216b-4c4f-8992-1bf1fda6d5e8" providerId="ADAL" clId="{1D307E72-7901-4E61-A01B-3C4232ABCF63}" dt="2026-05-31T16:46:11.765" v="7" actId="2711"/>
        <pc:sldMkLst>
          <pc:docMk/>
          <pc:sldMk cId="2833582836" sldId="469"/>
        </pc:sldMkLst>
        <pc:spChg chg="mod ord">
          <ac:chgData name="Wojciech Kustra" userId="afebd3d0-216b-4c4f-8992-1bf1fda6d5e8" providerId="ADAL" clId="{1D307E72-7901-4E61-A01B-3C4232ABCF63}" dt="2026-05-31T16:46:11.765" v="7" actId="2711"/>
          <ac:spMkLst>
            <pc:docMk/>
            <pc:sldMk cId="2833582836" sldId="469"/>
            <ac:spMk id="5" creationId="{727E14AB-2A86-A77E-D10F-1CF679ACAE6F}"/>
          </ac:spMkLst>
        </pc:spChg>
        <pc:spChg chg="mod ord">
          <ac:chgData name="Wojciech Kustra" userId="afebd3d0-216b-4c4f-8992-1bf1fda6d5e8" providerId="ADAL" clId="{1D307E72-7901-4E61-A01B-3C4232ABCF63}" dt="2026-05-31T16:45:42.102" v="2" actId="700"/>
          <ac:spMkLst>
            <pc:docMk/>
            <pc:sldMk cId="2833582836" sldId="469"/>
            <ac:spMk id="7" creationId="{F50EEDA8-74CE-D2D5-FA52-5D111688953C}"/>
          </ac:spMkLst>
        </pc:spChg>
      </pc:sldChg>
      <pc:sldMasterChg chg="modSldLayout">
        <pc:chgData name="Wojciech Kustra" userId="afebd3d0-216b-4c4f-8992-1bf1fda6d5e8" providerId="ADAL" clId="{1D307E72-7901-4E61-A01B-3C4232ABCF63}" dt="2026-06-06T17:42:35.171" v="18" actId="20577"/>
        <pc:sldMasterMkLst>
          <pc:docMk/>
          <pc:sldMasterMk cId="0" sldId="2147483648"/>
        </pc:sldMasterMkLst>
        <pc:sldLayoutChg chg="modSp mod">
          <pc:chgData name="Wojciech Kustra" userId="afebd3d0-216b-4c4f-8992-1bf1fda6d5e8" providerId="ADAL" clId="{1D307E72-7901-4E61-A01B-3C4232ABCF63}" dt="2026-06-06T17:42:35.171" v="18" actId="20577"/>
          <pc:sldLayoutMkLst>
            <pc:docMk/>
            <pc:sldMasterMk cId="0" sldId="2147483648"/>
            <pc:sldLayoutMk cId="0" sldId="2147483650"/>
          </pc:sldLayoutMkLst>
          <pc:spChg chg="mod">
            <ac:chgData name="Wojciech Kustra" userId="afebd3d0-216b-4c4f-8992-1bf1fda6d5e8" providerId="ADAL" clId="{1D307E72-7901-4E61-A01B-3C4232ABCF63}" dt="2026-06-06T17:42:35.171" v="18" actId="20577"/>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pl-PL" sz="1400" b="0" i="0" u="none" strike="noStrike" cap="none" spc="0" normalizeH="0" baseline="0">
                <a:ln>
                  <a:noFill/>
                </a:ln>
                <a:solidFill>
                  <a:srgbClr val="00518E"/>
                </a:solidFill>
                <a:effectLst/>
                <a:uFillTx/>
                <a:latin typeface="+mn-lt"/>
                <a:ea typeface="+mn-ea"/>
                <a:cs typeface="+mn-cs"/>
                <a:sym typeface="Helvetica Neue"/>
              </a:rPr>
              <a:t> </a:t>
            </a:r>
            <a:r>
              <a:rPr kumimoji="0" lang="en-US" sz="1400" b="0" i="0" u="none" strike="noStrike" cap="none" spc="0" normalizeH="0" baseline="0">
                <a:ln>
                  <a:noFill/>
                </a:ln>
                <a:solidFill>
                  <a:srgbClr val="00518E"/>
                </a:solidFill>
                <a:effectLst/>
                <a:uFillTx/>
                <a:latin typeface="+mn-lt"/>
                <a:ea typeface="+mn-ea"/>
                <a:cs typeface="+mn-cs"/>
                <a:sym typeface="Helvetica Neue"/>
              </a:rPr>
              <a:t>by </a:t>
            </a:r>
            <a:r>
              <a:rPr kumimoji="0" lang="en-US" sz="1400" b="0" i="0" u="none" strike="noStrike" cap="none" spc="0" normalizeH="0" baseline="0" dirty="0">
                <a:ln>
                  <a:noFill/>
                </a:ln>
                <a:solidFill>
                  <a:srgbClr val="00518E"/>
                </a:solidFill>
                <a:effectLst/>
                <a:uFillTx/>
                <a:latin typeface="+mn-lt"/>
                <a:ea typeface="+mn-ea"/>
                <a:cs typeface="+mn-cs"/>
                <a:sym typeface="Helvetica Neue"/>
              </a:rPr>
              <a:t>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56196" y="1937759"/>
            <a:ext cx="9122742" cy="1370632"/>
          </a:xfrm>
        </p:spPr>
        <p:txBody>
          <a:bodyPr/>
          <a:lstStyle/>
          <a:p>
            <a:r>
              <a:t>Cours C.03.06.02</a:t>
            </a:r>
            <a:br/>
            <a:r>
              <a:t>Entretien – État de la chaussée</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t>Marek Pszczola</a:t>
            </a:r>
          </a:p>
          <a:p>
            <a:r>
              <a:t>(présentation préparée sur la base des supports du Dr Majlun, Pologne)</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N’oubliez pas…</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dirty="0" err="1"/>
              <a:t>Utilisez</a:t>
            </a:r>
            <a:r>
              <a:rPr dirty="0"/>
              <a:t> les couleurs </a:t>
            </a:r>
            <a:r>
              <a:rPr dirty="0" err="1"/>
              <a:t>suivantes</a:t>
            </a:r>
            <a:r>
              <a:rPr dirty="0"/>
              <a:t> pour </a:t>
            </a:r>
            <a:r>
              <a:rPr dirty="0" err="1"/>
              <a:t>indiquer</a:t>
            </a:r>
            <a:r>
              <a:rPr dirty="0"/>
              <a:t> les classes et les </a:t>
            </a:r>
            <a:r>
              <a:rPr dirty="0" err="1"/>
              <a:t>niveaux</a:t>
            </a:r>
            <a:r>
              <a:rPr dirty="0"/>
              <a:t> d’état de la chaussée…</a:t>
            </a:r>
          </a:p>
        </p:txBody>
      </p:sp>
      <p:pic>
        <p:nvPicPr>
          <p:cNvPr id="2" name="Obraz 1"/>
          <p:cNvPicPr>
            <a:picLocks noChangeAspect="1"/>
          </p:cNvPicPr>
          <p:nvPr/>
        </p:nvPicPr>
        <p:blipFill>
          <a:blip r:embed="rId2"/>
          <a:stretch>
            <a:fillRect/>
          </a:stretch>
        </p:blipFill>
        <p:spPr>
          <a:xfrm>
            <a:off x="2290307" y="3266658"/>
            <a:ext cx="7171193" cy="2859084"/>
          </a:xfrm>
          <a:prstGeom prst="rect">
            <a:avLst/>
          </a:prstGeom>
        </p:spPr>
      </p:pic>
    </p:spTree>
    <p:extLst>
      <p:ext uri="{BB962C8B-B14F-4D97-AF65-F5344CB8AC3E}">
        <p14:creationId xmlns:p14="http://schemas.microsoft.com/office/powerpoint/2010/main" val="18403232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a:ln w="12700">
            <a:miter lim="400000"/>
          </a:ln>
        </p:spPr>
        <p:txBody>
          <a:bodyPr lIns="45719" tIns="45720" rIns="45719" bIns="45720" anchor="t">
            <a:normAutofit/>
          </a:bodyPr>
          <a:lstStyle/>
          <a:p>
            <a:r>
              <a:t>Ce qui a été fait jusqu’à présent…</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Sélection du tronçon routier</a:t>
            </a:r>
          </a:p>
          <a:p>
            <a:r>
              <a:t>Collecte des données d’entrée sur un tronçon routier</a:t>
            </a:r>
          </a:p>
          <a:p>
            <a:r>
              <a:t>Inspection de terrain de l’état de la chaussée</a:t>
            </a:r>
          </a:p>
          <a:p>
            <a:r>
              <a:t>Identification des dégradations de la chaussée</a:t>
            </a:r>
          </a:p>
        </p:txBody>
      </p:sp>
    </p:spTree>
    <p:extLst>
      <p:ext uri="{BB962C8B-B14F-4D97-AF65-F5344CB8AC3E}">
        <p14:creationId xmlns:p14="http://schemas.microsoft.com/office/powerpoint/2010/main" val="283358283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normAutofit/>
          </a:bodyPr>
          <a:lstStyle/>
          <a:p>
            <a:r>
              <a:t>La tâche (détails du devoir 1/2)</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Sur la base des résultats du travail réalisé, évaluez les dégradations de la route (leur fréquence, leur taille, leur degré, leurs causes hypothétiques, etc.).</a:t>
            </a:r>
          </a:p>
          <a:p>
            <a:r>
              <a:t>Sur cette base, évaluez l’état de la surface : déterminez les valeurs d’état de surface pour les différents paramètres d’état, leur classe d’état et leur niveau d’état, les paramètres dominants ainsi que le niveau et la classe d’état généraux du tronçon routier.</a:t>
            </a:r>
          </a:p>
        </p:txBody>
      </p:sp>
    </p:spTree>
    <p:extLst>
      <p:ext uri="{BB962C8B-B14F-4D97-AF65-F5344CB8AC3E}">
        <p14:creationId xmlns:p14="http://schemas.microsoft.com/office/powerpoint/2010/main" val="15676589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La tâche (détails du devoir 2/2)</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Après avoir terminé ce travail, préparez en groupes un rapport de synthèse (tableau) sous forme de présentation PowerPoint.</a:t>
            </a:r>
          </a:p>
          <a:p>
            <a:r>
              <a:t>Une présentation = une séance.</a:t>
            </a:r>
          </a:p>
          <a:p>
            <a:r>
              <a:t>Une présentation pour chaque groupe de travail (tronçon routier) doit durer jusqu’à 30 minutes.</a:t>
            </a:r>
          </a:p>
          <a:p>
            <a:r>
              <a:t>Dans la présentation, chaque étudiant du groupe présente la partie dont il/elle était responsable.</a:t>
            </a:r>
          </a:p>
          <a:p>
            <a:r>
              <a:t>Les rapports des étudiants seront présentés au cours des 4 prochaines séances.</a:t>
            </a:r>
          </a:p>
        </p:txBody>
      </p:sp>
    </p:spTree>
    <p:extLst>
      <p:ext uri="{BB962C8B-B14F-4D97-AF65-F5344CB8AC3E}">
        <p14:creationId xmlns:p14="http://schemas.microsoft.com/office/powerpoint/2010/main" val="98845297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Comment faire ? Rappel.</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a:spcBef>
                <a:spcPts val="1200"/>
              </a:spcBef>
            </a:pPr>
            <a:r>
              <a:rPr sz="1800" dirty="0" err="1"/>
              <a:t>Détermination</a:t>
            </a:r>
            <a:r>
              <a:rPr sz="1800" dirty="0"/>
              <a:t> des </a:t>
            </a:r>
            <a:r>
              <a:rPr sz="1800" dirty="0" err="1"/>
              <a:t>valeurs</a:t>
            </a:r>
            <a:r>
              <a:rPr sz="1800" dirty="0"/>
              <a:t> des </a:t>
            </a:r>
            <a:r>
              <a:rPr sz="1800" dirty="0" err="1"/>
              <a:t>paramètres</a:t>
            </a:r>
            <a:r>
              <a:rPr sz="1800" dirty="0"/>
              <a:t> d’état de la chaussée.</a:t>
            </a:r>
          </a:p>
          <a:p>
            <a:pPr>
              <a:spcBef>
                <a:spcPts val="1200"/>
              </a:spcBef>
            </a:pPr>
            <a:r>
              <a:rPr sz="1800" dirty="0" err="1"/>
              <a:t>Normalisation</a:t>
            </a:r>
            <a:r>
              <a:rPr sz="1800" dirty="0"/>
              <a:t> des </a:t>
            </a:r>
            <a:r>
              <a:rPr sz="1800" dirty="0" err="1"/>
              <a:t>valeurs</a:t>
            </a:r>
            <a:r>
              <a:rPr sz="1800" dirty="0"/>
              <a:t> des </a:t>
            </a:r>
            <a:r>
              <a:rPr sz="1800" dirty="0" err="1"/>
              <a:t>paramètres</a:t>
            </a:r>
            <a:r>
              <a:rPr sz="1800" dirty="0"/>
              <a:t> d’état sur </a:t>
            </a:r>
            <a:r>
              <a:rPr sz="1800" dirty="0" err="1"/>
              <a:t>une</a:t>
            </a:r>
            <a:r>
              <a:rPr sz="1800" dirty="0"/>
              <a:t> </a:t>
            </a:r>
            <a:r>
              <a:rPr sz="1800" dirty="0" err="1"/>
              <a:t>échelle</a:t>
            </a:r>
            <a:r>
              <a:rPr sz="1800" dirty="0"/>
              <a:t> de 0 à 100.</a:t>
            </a:r>
          </a:p>
          <a:p>
            <a:pPr>
              <a:spcBef>
                <a:spcPts val="1200"/>
              </a:spcBef>
            </a:pPr>
            <a:r>
              <a:rPr sz="1800" dirty="0" err="1"/>
              <a:t>Détermination</a:t>
            </a:r>
            <a:r>
              <a:rPr sz="1800" dirty="0"/>
              <a:t> de la </a:t>
            </a:r>
            <a:r>
              <a:rPr sz="1800" dirty="0" err="1"/>
              <a:t>classe</a:t>
            </a:r>
            <a:r>
              <a:rPr sz="1800" dirty="0"/>
              <a:t> d’état de la chaussée pour </a:t>
            </a:r>
            <a:r>
              <a:rPr sz="1800" dirty="0" err="1"/>
              <a:t>chaque</a:t>
            </a:r>
            <a:r>
              <a:rPr sz="1800" dirty="0"/>
              <a:t> </a:t>
            </a:r>
            <a:r>
              <a:rPr sz="1800" dirty="0" err="1"/>
              <a:t>paramètre</a:t>
            </a:r>
            <a:r>
              <a:rPr sz="1800" dirty="0"/>
              <a:t> d’état (classes A, B, C, D).</a:t>
            </a:r>
          </a:p>
          <a:p>
            <a:pPr>
              <a:spcBef>
                <a:spcPts val="1200"/>
              </a:spcBef>
            </a:pPr>
            <a:r>
              <a:rPr sz="1800" dirty="0" err="1"/>
              <a:t>Détermination</a:t>
            </a:r>
            <a:r>
              <a:rPr sz="1800" dirty="0"/>
              <a:t> des </a:t>
            </a:r>
            <a:r>
              <a:rPr sz="1800" dirty="0" err="1"/>
              <a:t>paramètres</a:t>
            </a:r>
            <a:r>
              <a:rPr sz="1800" dirty="0"/>
              <a:t> dominants dans </a:t>
            </a:r>
            <a:r>
              <a:rPr sz="1800" dirty="0" err="1"/>
              <a:t>chaque</a:t>
            </a:r>
            <a:r>
              <a:rPr sz="1800" dirty="0"/>
              <a:t> </a:t>
            </a:r>
            <a:r>
              <a:rPr sz="1800" dirty="0" err="1"/>
              <a:t>groupe</a:t>
            </a:r>
            <a:r>
              <a:rPr sz="1800" dirty="0"/>
              <a:t> de </a:t>
            </a:r>
            <a:r>
              <a:rPr sz="1800" dirty="0" err="1"/>
              <a:t>paramètres</a:t>
            </a:r>
            <a:r>
              <a:rPr sz="1800" dirty="0"/>
              <a:t> d’état et du </a:t>
            </a:r>
            <a:r>
              <a:rPr sz="1800" dirty="0" err="1"/>
              <a:t>paramètre</a:t>
            </a:r>
            <a:r>
              <a:rPr sz="1800" dirty="0"/>
              <a:t> </a:t>
            </a:r>
            <a:r>
              <a:rPr sz="1800" dirty="0" err="1"/>
              <a:t>collectif</a:t>
            </a:r>
            <a:r>
              <a:rPr sz="1800" dirty="0"/>
              <a:t> pour </a:t>
            </a:r>
            <a:r>
              <a:rPr sz="1800" dirty="0" err="1"/>
              <a:t>tous</a:t>
            </a:r>
            <a:r>
              <a:rPr sz="1800" dirty="0"/>
              <a:t> les </a:t>
            </a:r>
            <a:r>
              <a:rPr sz="1800" dirty="0" err="1"/>
              <a:t>paramètres</a:t>
            </a:r>
            <a:r>
              <a:rPr sz="1800" dirty="0"/>
              <a:t> d’état.</a:t>
            </a:r>
          </a:p>
          <a:p>
            <a:pPr>
              <a:spcBef>
                <a:spcPts val="1200"/>
              </a:spcBef>
            </a:pPr>
            <a:r>
              <a:rPr sz="1800" dirty="0" err="1"/>
              <a:t>Détermination</a:t>
            </a:r>
            <a:r>
              <a:rPr sz="1800" dirty="0"/>
              <a:t> des classes d’état de la chaussée dans </a:t>
            </a:r>
            <a:r>
              <a:rPr sz="1800" dirty="0" err="1"/>
              <a:t>chaque</a:t>
            </a:r>
            <a:r>
              <a:rPr sz="1800" dirty="0"/>
              <a:t> </a:t>
            </a:r>
            <a:r>
              <a:rPr sz="1800" dirty="0" err="1"/>
              <a:t>groupe</a:t>
            </a:r>
            <a:r>
              <a:rPr sz="1800" dirty="0"/>
              <a:t> de </a:t>
            </a:r>
            <a:r>
              <a:rPr sz="1800" dirty="0" err="1"/>
              <a:t>paramètres</a:t>
            </a:r>
            <a:r>
              <a:rPr sz="1800" dirty="0"/>
              <a:t> d’état et du </a:t>
            </a:r>
            <a:r>
              <a:rPr sz="1800" dirty="0" err="1"/>
              <a:t>niveau</a:t>
            </a:r>
            <a:r>
              <a:rPr sz="1800" dirty="0"/>
              <a:t> d’état </a:t>
            </a:r>
            <a:r>
              <a:rPr sz="1800" dirty="0" err="1"/>
              <a:t>collectif</a:t>
            </a:r>
            <a:r>
              <a:rPr sz="1800" dirty="0"/>
              <a:t> pour </a:t>
            </a:r>
            <a:r>
              <a:rPr sz="1800" dirty="0" err="1"/>
              <a:t>tous</a:t>
            </a:r>
            <a:r>
              <a:rPr sz="1800" dirty="0"/>
              <a:t> les </a:t>
            </a:r>
            <a:r>
              <a:rPr sz="1800" dirty="0" err="1"/>
              <a:t>paramètres</a:t>
            </a:r>
            <a:r>
              <a:rPr sz="1800" dirty="0"/>
              <a:t> d’état.</a:t>
            </a:r>
          </a:p>
          <a:p>
            <a:pPr>
              <a:spcBef>
                <a:spcPts val="1200"/>
              </a:spcBef>
            </a:pPr>
            <a:r>
              <a:rPr sz="1800" dirty="0" err="1"/>
              <a:t>Détermination</a:t>
            </a:r>
            <a:r>
              <a:rPr sz="1800" dirty="0"/>
              <a:t> des </a:t>
            </a:r>
            <a:r>
              <a:rPr sz="1800" dirty="0" err="1"/>
              <a:t>niveaux</a:t>
            </a:r>
            <a:r>
              <a:rPr sz="1800" dirty="0"/>
              <a:t> d’état de la chaussée dans </a:t>
            </a:r>
            <a:r>
              <a:rPr sz="1800" dirty="0" err="1"/>
              <a:t>chaque</a:t>
            </a:r>
            <a:r>
              <a:rPr sz="1800" dirty="0"/>
              <a:t> </a:t>
            </a:r>
            <a:r>
              <a:rPr sz="1800" dirty="0" err="1"/>
              <a:t>groupe</a:t>
            </a:r>
            <a:r>
              <a:rPr sz="1800" dirty="0"/>
              <a:t> de </a:t>
            </a:r>
            <a:r>
              <a:rPr sz="1800" dirty="0" err="1"/>
              <a:t>paramètres</a:t>
            </a:r>
            <a:r>
              <a:rPr sz="1800" dirty="0"/>
              <a:t> d’état et du </a:t>
            </a:r>
            <a:r>
              <a:rPr sz="1800" dirty="0" err="1"/>
              <a:t>niveau</a:t>
            </a:r>
            <a:r>
              <a:rPr sz="1800" dirty="0"/>
              <a:t> d’état </a:t>
            </a:r>
            <a:r>
              <a:rPr sz="1800" dirty="0" err="1"/>
              <a:t>collectif</a:t>
            </a:r>
            <a:r>
              <a:rPr sz="1800" dirty="0"/>
              <a:t> pour </a:t>
            </a:r>
            <a:r>
              <a:rPr sz="1800" dirty="0" err="1"/>
              <a:t>tous</a:t>
            </a:r>
            <a:r>
              <a:rPr sz="1800" dirty="0"/>
              <a:t> les </a:t>
            </a:r>
            <a:r>
              <a:rPr sz="1800" dirty="0" err="1"/>
              <a:t>paramètres</a:t>
            </a:r>
            <a:r>
              <a:rPr sz="1800" dirty="0"/>
              <a:t> d’état.</a:t>
            </a:r>
          </a:p>
        </p:txBody>
      </p:sp>
    </p:spTree>
    <p:extLst>
      <p:ext uri="{BB962C8B-B14F-4D97-AF65-F5344CB8AC3E}">
        <p14:creationId xmlns:p14="http://schemas.microsoft.com/office/powerpoint/2010/main" val="71116932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Comment faire ? Rappel.</a:t>
            </a:r>
          </a:p>
        </p:txBody>
      </p:sp>
      <p:sp>
        <p:nvSpPr>
          <p:cNvPr id="2" name="Text Placeholder 1">
            <a:extLst>
              <a:ext uri="{FF2B5EF4-FFF2-40B4-BE49-F238E27FC236}">
                <a16:creationId xmlns:a16="http://schemas.microsoft.com/office/drawing/2014/main" id="{BE65A3EF-FF13-198E-B696-8F496FDC9A52}"/>
              </a:ext>
            </a:extLst>
          </p:cNvPr>
          <p:cNvSpPr>
            <a:spLocks noGrp="1"/>
          </p:cNvSpPr>
          <p:nvPr>
            <p:ph type="body" sz="quarter" idx="11"/>
          </p:nvPr>
        </p:nvSpPr>
        <p:spPr/>
        <p:txBody>
          <a:bodyPr/>
          <a:lstStyle/>
          <a:p>
            <a:endParaRPr lang="en-GB"/>
          </a:p>
        </p:txBody>
      </p:sp>
      <p:pic>
        <p:nvPicPr>
          <p:cNvPr id="3" name="Obraz 2"/>
          <p:cNvPicPr>
            <a:picLocks noChangeAspect="1"/>
          </p:cNvPicPr>
          <p:nvPr/>
        </p:nvPicPr>
        <p:blipFill>
          <a:blip r:embed="rId2"/>
          <a:stretch>
            <a:fillRect/>
          </a:stretch>
        </p:blipFill>
        <p:spPr>
          <a:xfrm>
            <a:off x="2027216" y="1764287"/>
            <a:ext cx="8473429" cy="4501601"/>
          </a:xfrm>
          <a:prstGeom prst="rect">
            <a:avLst/>
          </a:prstGeom>
        </p:spPr>
      </p:pic>
    </p:spTree>
    <p:extLst>
      <p:ext uri="{BB962C8B-B14F-4D97-AF65-F5344CB8AC3E}">
        <p14:creationId xmlns:p14="http://schemas.microsoft.com/office/powerpoint/2010/main" val="14950784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N’oubliez pas…</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 les fonctions de normalisation </a:t>
            </a:r>
          </a:p>
          <a:p>
            <a:r>
              <a:t>… les coefficients de signe</a:t>
            </a:r>
          </a:p>
          <a:p>
            <a:r>
              <a:t>… les valeurs seuils des différents paramètres</a:t>
            </a:r>
          </a:p>
          <a:p>
            <a:r>
              <a:t>… la relation entre la classe et le niveau d’état</a:t>
            </a:r>
          </a:p>
          <a:p>
            <a:r>
              <a:t>… la méthode de détermination des paramètres dominants</a:t>
            </a:r>
          </a:p>
        </p:txBody>
      </p:sp>
    </p:spTree>
    <p:extLst>
      <p:ext uri="{BB962C8B-B14F-4D97-AF65-F5344CB8AC3E}">
        <p14:creationId xmlns:p14="http://schemas.microsoft.com/office/powerpoint/2010/main" val="394679714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B71938AA-4D0D-42FB-86EA-AB6DC31A52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180</TotalTime>
  <Words>428</Words>
  <Application>Microsoft Office PowerPoint</Application>
  <PresentationFormat>Widescreen</PresentationFormat>
  <Paragraphs>34</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Arial</vt:lpstr>
      <vt:lpstr>Arial Rounded MT Bold</vt:lpstr>
      <vt:lpstr>Calibri</vt:lpstr>
      <vt:lpstr>Helvetica Neue</vt:lpstr>
      <vt:lpstr>Helvetica Neue Medium</vt:lpstr>
      <vt:lpstr>Montserrat Regular</vt:lpstr>
      <vt:lpstr>21_BasicWhite</vt:lpstr>
      <vt:lpstr>Cours C.03.06.02 Entretien – État de la chaussée</vt:lpstr>
      <vt:lpstr>Road Transportation Systems Engineering Development in the Sub-Saharan Africa – Modern EU Master Programme &amp; Capacity Building</vt:lpstr>
      <vt:lpstr>PowerPoint Presentation</vt:lpstr>
      <vt:lpstr>Ce qui a été fait jusqu’à présent…</vt:lpstr>
      <vt:lpstr>La tâche (détails du devoir 1/2)</vt:lpstr>
      <vt:lpstr>La tâche (détails du devoir 2/2)</vt:lpstr>
      <vt:lpstr>Comment faire ? Rappel.</vt:lpstr>
      <vt:lpstr>Comment faire ? Rappel.</vt:lpstr>
      <vt:lpstr>N’oubliez pas…</vt:lpstr>
      <vt:lpstr>N’oubliez pas…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2026-06-06T17:42:35Z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