
<file path=[Content_Types].xml><?xml version="1.0" encoding="utf-8"?>
<Types xmlns="http://schemas.openxmlformats.org/package/2006/content-types">
  <Default Extension="bin" ContentType="application/vnd.openxmlformats-officedocument.oleObject"/>
  <Default Extension="jpeg" ContentType="image/jpeg"/>
  <Default Extension="png" ContentType="image/png"/>
  <Default Extension="rels" ContentType="application/vnd.openxmlformats-package.relationships+xml"/>
  <Default Extension="tiff" ContentType="image/tiff"/>
  <Default Extension="wmf" ContentType="image/x-wmf"/>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openxmlformats.org/officeDocument/2006/relationships/custom-properties" Target="docProps/custom.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55"/>
  </p:notesMasterIdLst>
  <p:handoutMasterIdLst>
    <p:handoutMasterId r:id="rId56"/>
  </p:handoutMasterIdLst>
  <p:sldIdLst>
    <p:sldId id="306" r:id="rId5"/>
    <p:sldId id="313" r:id="rId6"/>
    <p:sldId id="307" r:id="rId7"/>
    <p:sldId id="256" r:id="rId8"/>
    <p:sldId id="467" r:id="rId9"/>
    <p:sldId id="468" r:id="rId10"/>
    <p:sldId id="469" r:id="rId11"/>
    <p:sldId id="470" r:id="rId12"/>
    <p:sldId id="471" r:id="rId13"/>
    <p:sldId id="472" r:id="rId14"/>
    <p:sldId id="473" r:id="rId15"/>
    <p:sldId id="474" r:id="rId16"/>
    <p:sldId id="475" r:id="rId17"/>
    <p:sldId id="477" r:id="rId18"/>
    <p:sldId id="478" r:id="rId19"/>
    <p:sldId id="479" r:id="rId20"/>
    <p:sldId id="480" r:id="rId21"/>
    <p:sldId id="481" r:id="rId22"/>
    <p:sldId id="482" r:id="rId23"/>
    <p:sldId id="483" r:id="rId24"/>
    <p:sldId id="484" r:id="rId25"/>
    <p:sldId id="485" r:id="rId26"/>
    <p:sldId id="487" r:id="rId27"/>
    <p:sldId id="488" r:id="rId28"/>
    <p:sldId id="490" r:id="rId29"/>
    <p:sldId id="491" r:id="rId30"/>
    <p:sldId id="492" r:id="rId31"/>
    <p:sldId id="493" r:id="rId32"/>
    <p:sldId id="494" r:id="rId33"/>
    <p:sldId id="495" r:id="rId34"/>
    <p:sldId id="496" r:id="rId35"/>
    <p:sldId id="497" r:id="rId36"/>
    <p:sldId id="498" r:id="rId37"/>
    <p:sldId id="499" r:id="rId38"/>
    <p:sldId id="500" r:id="rId39"/>
    <p:sldId id="501" r:id="rId40"/>
    <p:sldId id="502" r:id="rId41"/>
    <p:sldId id="503" r:id="rId42"/>
    <p:sldId id="504" r:id="rId43"/>
    <p:sldId id="505" r:id="rId44"/>
    <p:sldId id="506" r:id="rId45"/>
    <p:sldId id="507" r:id="rId46"/>
    <p:sldId id="508" r:id="rId47"/>
    <p:sldId id="509" r:id="rId48"/>
    <p:sldId id="510" r:id="rId49"/>
    <p:sldId id="511" r:id="rId50"/>
    <p:sldId id="512" r:id="rId51"/>
    <p:sldId id="513" r:id="rId52"/>
    <p:sldId id="514" r:id="rId53"/>
    <p:sldId id="515" r:id="rId54"/>
  </p:sldIdLst>
  <p:sldSz cx="12192000" cy="6858000"/>
  <p:notesSz cx="6858000" cy="9144000"/>
  <p:defaultTex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6211"/>
    <a:srgbClr val="F78722"/>
    <a:srgbClr val="EE230C"/>
    <a:srgbClr val="00518E"/>
    <a:srgbClr val="005EA4"/>
    <a:srgbClr val="B51600"/>
    <a:srgbClr val="890F00"/>
    <a:srgbClr val="B4351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B0A548E-92BA-461B-9EF4-B6B6A53903B1}" v="2" dt="2026-05-29T09:06:19.896"/>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21" d="100"/>
          <a:sy n="121" d="100"/>
        </p:scale>
        <p:origin x="108" y="672"/>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notesMaster" Target="notesMasters/notesMaster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viewProps" Target="viewProps.xml"/><Relationship Id="rId5" Type="http://schemas.openxmlformats.org/officeDocument/2006/relationships/slide" Target="slides/slide1.xml"/><Relationship Id="rId61" Type="http://schemas.microsoft.com/office/2016/11/relationships/changesInfo" Target="changesInfos/changesInfo1.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handoutMaster" Target="handoutMasters/handoutMaster1.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theme" Target="theme/theme1.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presProps" Target="presProps.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ojciech Kustra" userId="afebd3d0-216b-4c4f-8992-1bf1fda6d5e8" providerId="ADAL" clId="{1D307E72-7901-4E61-A01B-3C4232ABCF63}"/>
    <pc:docChg chg="custSel addSld delSld modSld modMainMaster">
      <pc:chgData name="Wojciech Kustra" userId="afebd3d0-216b-4c4f-8992-1bf1fda6d5e8" providerId="ADAL" clId="{1D307E72-7901-4E61-A01B-3C4232ABCF63}" dt="2026-05-29T10:05:07.005" v="507" actId="6549"/>
      <pc:docMkLst>
        <pc:docMk/>
      </pc:docMkLst>
      <pc:sldChg chg="modSp mod chgLayout">
        <pc:chgData name="Wojciech Kustra" userId="afebd3d0-216b-4c4f-8992-1bf1fda6d5e8" providerId="ADAL" clId="{1D307E72-7901-4E61-A01B-3C4232ABCF63}" dt="2026-05-26T11:24:58.395" v="2" actId="114"/>
        <pc:sldMkLst>
          <pc:docMk/>
          <pc:sldMk cId="0" sldId="256"/>
        </pc:sldMkLst>
        <pc:spChg chg="mod ord">
          <ac:chgData name="Wojciech Kustra" userId="afebd3d0-216b-4c4f-8992-1bf1fda6d5e8" providerId="ADAL" clId="{1D307E72-7901-4E61-A01B-3C4232ABCF63}" dt="2026-05-26T11:24:52.559" v="0" actId="700"/>
          <ac:spMkLst>
            <pc:docMk/>
            <pc:sldMk cId="0" sldId="256"/>
            <ac:spMk id="2" creationId="{FB225473-1EE1-27EB-5AA4-71F8ACC75EDC}"/>
          </ac:spMkLst>
        </pc:spChg>
        <pc:spChg chg="mod ord">
          <ac:chgData name="Wojciech Kustra" userId="afebd3d0-216b-4c4f-8992-1bf1fda6d5e8" providerId="ADAL" clId="{1D307E72-7901-4E61-A01B-3C4232ABCF63}" dt="2026-05-26T11:24:58.395" v="2" actId="114"/>
          <ac:spMkLst>
            <pc:docMk/>
            <pc:sldMk cId="0" sldId="256"/>
            <ac:spMk id="3079" creationId="{33B51DE6-C2B0-D5C5-9829-4A468A46D4EA}"/>
          </ac:spMkLst>
        </pc:spChg>
        <pc:spChg chg="mod ord">
          <ac:chgData name="Wojciech Kustra" userId="afebd3d0-216b-4c4f-8992-1bf1fda6d5e8" providerId="ADAL" clId="{1D307E72-7901-4E61-A01B-3C4232ABCF63}" dt="2026-05-26T11:24:52.559" v="0" actId="700"/>
          <ac:spMkLst>
            <pc:docMk/>
            <pc:sldMk cId="0" sldId="256"/>
            <ac:spMk id="3080" creationId="{EFDE77CD-B99A-8214-5E45-B280BA662658}"/>
          </ac:spMkLst>
        </pc:spChg>
      </pc:sldChg>
      <pc:sldChg chg="modSp add mod chgLayout">
        <pc:chgData name="Wojciech Kustra" userId="afebd3d0-216b-4c4f-8992-1bf1fda6d5e8" providerId="ADAL" clId="{1D307E72-7901-4E61-A01B-3C4232ABCF63}" dt="2026-05-29T09:53:25.887" v="448"/>
        <pc:sldMkLst>
          <pc:docMk/>
          <pc:sldMk cId="3916032283" sldId="467"/>
        </pc:sldMkLst>
        <pc:spChg chg="mod ord">
          <ac:chgData name="Wojciech Kustra" userId="afebd3d0-216b-4c4f-8992-1bf1fda6d5e8" providerId="ADAL" clId="{1D307E72-7901-4E61-A01B-3C4232ABCF63}" dt="2026-05-29T09:10:44.869" v="102"/>
          <ac:spMkLst>
            <pc:docMk/>
            <pc:sldMk cId="3916032283" sldId="467"/>
            <ac:spMk id="2" creationId="{3F0FFA98-E228-12C9-3E25-0D11499C8AC5}"/>
          </ac:spMkLst>
        </pc:spChg>
        <pc:spChg chg="mod ord">
          <ac:chgData name="Wojciech Kustra" userId="afebd3d0-216b-4c4f-8992-1bf1fda6d5e8" providerId="ADAL" clId="{1D307E72-7901-4E61-A01B-3C4232ABCF63}" dt="2026-05-29T09:10:44.869" v="102"/>
          <ac:spMkLst>
            <pc:docMk/>
            <pc:sldMk cId="3916032283" sldId="467"/>
            <ac:spMk id="3079" creationId="{00000000-0000-0000-0000-000000000000}"/>
          </ac:spMkLst>
        </pc:spChg>
        <pc:spChg chg="mod ord">
          <ac:chgData name="Wojciech Kustra" userId="afebd3d0-216b-4c4f-8992-1bf1fda6d5e8" providerId="ADAL" clId="{1D307E72-7901-4E61-A01B-3C4232ABCF63}" dt="2026-05-29T09:53:25.887" v="448"/>
          <ac:spMkLst>
            <pc:docMk/>
            <pc:sldMk cId="3916032283" sldId="467"/>
            <ac:spMk id="3080" creationId="{00000000-0000-0000-0000-000000000000}"/>
          </ac:spMkLst>
        </pc:spChg>
      </pc:sldChg>
      <pc:sldChg chg="modSp add mod chgLayout">
        <pc:chgData name="Wojciech Kustra" userId="afebd3d0-216b-4c4f-8992-1bf1fda6d5e8" providerId="ADAL" clId="{1D307E72-7901-4E61-A01B-3C4232ABCF63}" dt="2026-05-29T09:53:25.931" v="449"/>
        <pc:sldMkLst>
          <pc:docMk/>
          <pc:sldMk cId="320307433" sldId="468"/>
        </pc:sldMkLst>
        <pc:spChg chg="mod ord">
          <ac:chgData name="Wojciech Kustra" userId="afebd3d0-216b-4c4f-8992-1bf1fda6d5e8" providerId="ADAL" clId="{1D307E72-7901-4E61-A01B-3C4232ABCF63}" dt="2026-05-29T09:38:44.173" v="111"/>
          <ac:spMkLst>
            <pc:docMk/>
            <pc:sldMk cId="320307433" sldId="468"/>
            <ac:spMk id="2" creationId="{665B3324-3935-669E-FBA7-8EC2CD69EABA}"/>
          </ac:spMkLst>
        </pc:spChg>
        <pc:spChg chg="mod ord">
          <ac:chgData name="Wojciech Kustra" userId="afebd3d0-216b-4c4f-8992-1bf1fda6d5e8" providerId="ADAL" clId="{1D307E72-7901-4E61-A01B-3C4232ABCF63}" dt="2026-05-29T09:38:44.173" v="111"/>
          <ac:spMkLst>
            <pc:docMk/>
            <pc:sldMk cId="320307433" sldId="468"/>
            <ac:spMk id="3079" creationId="{00000000-0000-0000-0000-000000000000}"/>
          </ac:spMkLst>
        </pc:spChg>
        <pc:spChg chg="mod ord">
          <ac:chgData name="Wojciech Kustra" userId="afebd3d0-216b-4c4f-8992-1bf1fda6d5e8" providerId="ADAL" clId="{1D307E72-7901-4E61-A01B-3C4232ABCF63}" dt="2026-05-29T09:53:25.931" v="449"/>
          <ac:spMkLst>
            <pc:docMk/>
            <pc:sldMk cId="320307433" sldId="468"/>
            <ac:spMk id="3080" creationId="{00000000-0000-0000-0000-000000000000}"/>
          </ac:spMkLst>
        </pc:spChg>
      </pc:sldChg>
      <pc:sldChg chg="modSp add mod modClrScheme chgLayout">
        <pc:chgData name="Wojciech Kustra" userId="afebd3d0-216b-4c4f-8992-1bf1fda6d5e8" providerId="ADAL" clId="{1D307E72-7901-4E61-A01B-3C4232ABCF63}" dt="2026-05-29T09:53:25.949" v="450"/>
        <pc:sldMkLst>
          <pc:docMk/>
          <pc:sldMk cId="2664717306" sldId="469"/>
        </pc:sldMkLst>
        <pc:spChg chg="mod ord">
          <ac:chgData name="Wojciech Kustra" userId="afebd3d0-216b-4c4f-8992-1bf1fda6d5e8" providerId="ADAL" clId="{1D307E72-7901-4E61-A01B-3C4232ABCF63}" dt="2026-05-29T09:38:44.228" v="112"/>
          <ac:spMkLst>
            <pc:docMk/>
            <pc:sldMk cId="2664717306" sldId="469"/>
            <ac:spMk id="2" creationId="{13698016-901D-DADE-9862-7C294E481138}"/>
          </ac:spMkLst>
        </pc:spChg>
        <pc:spChg chg="mod ord">
          <ac:chgData name="Wojciech Kustra" userId="afebd3d0-216b-4c4f-8992-1bf1fda6d5e8" providerId="ADAL" clId="{1D307E72-7901-4E61-A01B-3C4232ABCF63}" dt="2026-05-29T09:38:44.228" v="112"/>
          <ac:spMkLst>
            <pc:docMk/>
            <pc:sldMk cId="2664717306" sldId="469"/>
            <ac:spMk id="3079" creationId="{00000000-0000-0000-0000-000000000000}"/>
          </ac:spMkLst>
        </pc:spChg>
        <pc:spChg chg="mod ord">
          <ac:chgData name="Wojciech Kustra" userId="afebd3d0-216b-4c4f-8992-1bf1fda6d5e8" providerId="ADAL" clId="{1D307E72-7901-4E61-A01B-3C4232ABCF63}" dt="2026-05-29T09:53:25.949" v="450"/>
          <ac:spMkLst>
            <pc:docMk/>
            <pc:sldMk cId="2664717306" sldId="469"/>
            <ac:spMk id="3080" creationId="{00000000-0000-0000-0000-000000000000}"/>
          </ac:spMkLst>
        </pc:spChg>
      </pc:sldChg>
      <pc:sldChg chg="delSp modSp add mod modClrScheme chgLayout">
        <pc:chgData name="Wojciech Kustra" userId="afebd3d0-216b-4c4f-8992-1bf1fda6d5e8" providerId="ADAL" clId="{1D307E72-7901-4E61-A01B-3C4232ABCF63}" dt="2026-05-29T09:53:57.131" v="482"/>
        <pc:sldMkLst>
          <pc:docMk/>
          <pc:sldMk cId="1303021362" sldId="470"/>
        </pc:sldMkLst>
        <pc:spChg chg="mod ord">
          <ac:chgData name="Wojciech Kustra" userId="afebd3d0-216b-4c4f-8992-1bf1fda6d5e8" providerId="ADAL" clId="{1D307E72-7901-4E61-A01B-3C4232ABCF63}" dt="2026-05-29T09:39:25.931" v="219"/>
          <ac:spMkLst>
            <pc:docMk/>
            <pc:sldMk cId="1303021362" sldId="470"/>
            <ac:spMk id="2" creationId="{5F643B4B-2371-1DBF-B4EC-73BDAD725FEF}"/>
          </ac:spMkLst>
        </pc:spChg>
        <pc:spChg chg="mod ord">
          <ac:chgData name="Wojciech Kustra" userId="afebd3d0-216b-4c4f-8992-1bf1fda6d5e8" providerId="ADAL" clId="{1D307E72-7901-4E61-A01B-3C4232ABCF63}" dt="2026-05-29T09:39:25.931" v="219"/>
          <ac:spMkLst>
            <pc:docMk/>
            <pc:sldMk cId="1303021362" sldId="470"/>
            <ac:spMk id="3079" creationId="{00000000-0000-0000-0000-000000000000}"/>
          </ac:spMkLst>
        </pc:spChg>
        <pc:spChg chg="del mod ord">
          <ac:chgData name="Wojciech Kustra" userId="afebd3d0-216b-4c4f-8992-1bf1fda6d5e8" providerId="ADAL" clId="{1D307E72-7901-4E61-A01B-3C4232ABCF63}" dt="2026-05-29T09:53:57.131" v="482"/>
          <ac:spMkLst>
            <pc:docMk/>
            <pc:sldMk cId="1303021362" sldId="470"/>
            <ac:spMk id="3080" creationId="{00000000-0000-0000-0000-000000000000}"/>
          </ac:spMkLst>
        </pc:spChg>
        <pc:picChg chg="mod">
          <ac:chgData name="Wojciech Kustra" userId="afebd3d0-216b-4c4f-8992-1bf1fda6d5e8" providerId="ADAL" clId="{1D307E72-7901-4E61-A01B-3C4232ABCF63}" dt="2026-05-29T09:43:48.543" v="352"/>
          <ac:picMkLst>
            <pc:docMk/>
            <pc:sldMk cId="1303021362" sldId="470"/>
            <ac:picMk id="56325" creationId="{6AE1E1E1-9F3C-008B-6652-E684A4883E90}"/>
          </ac:picMkLst>
        </pc:picChg>
      </pc:sldChg>
      <pc:sldChg chg="modSp add mod modClrScheme chgLayout">
        <pc:chgData name="Wojciech Kustra" userId="afebd3d0-216b-4c4f-8992-1bf1fda6d5e8" providerId="ADAL" clId="{1D307E72-7901-4E61-A01B-3C4232ABCF63}" dt="2026-05-29T09:53:25.996" v="451"/>
        <pc:sldMkLst>
          <pc:docMk/>
          <pc:sldMk cId="304381737" sldId="471"/>
        </pc:sldMkLst>
        <pc:spChg chg="mod ord">
          <ac:chgData name="Wojciech Kustra" userId="afebd3d0-216b-4c4f-8992-1bf1fda6d5e8" providerId="ADAL" clId="{1D307E72-7901-4E61-A01B-3C4232ABCF63}" dt="2026-05-29T09:38:44.350" v="113"/>
          <ac:spMkLst>
            <pc:docMk/>
            <pc:sldMk cId="304381737" sldId="471"/>
            <ac:spMk id="2" creationId="{7337615F-41B5-6DA7-10D4-4A29D0221E74}"/>
          </ac:spMkLst>
        </pc:spChg>
        <pc:spChg chg="mod ord">
          <ac:chgData name="Wojciech Kustra" userId="afebd3d0-216b-4c4f-8992-1bf1fda6d5e8" providerId="ADAL" clId="{1D307E72-7901-4E61-A01B-3C4232ABCF63}" dt="2026-05-29T09:38:44.350" v="113"/>
          <ac:spMkLst>
            <pc:docMk/>
            <pc:sldMk cId="304381737" sldId="471"/>
            <ac:spMk id="3079" creationId="{00000000-0000-0000-0000-000000000000}"/>
          </ac:spMkLst>
        </pc:spChg>
        <pc:spChg chg="mod ord">
          <ac:chgData name="Wojciech Kustra" userId="afebd3d0-216b-4c4f-8992-1bf1fda6d5e8" providerId="ADAL" clId="{1D307E72-7901-4E61-A01B-3C4232ABCF63}" dt="2026-05-29T09:53:25.996" v="451"/>
          <ac:spMkLst>
            <pc:docMk/>
            <pc:sldMk cId="304381737" sldId="471"/>
            <ac:spMk id="3080" creationId="{00000000-0000-0000-0000-000000000000}"/>
          </ac:spMkLst>
        </pc:spChg>
      </pc:sldChg>
      <pc:sldChg chg="addSp modSp add mod modClrScheme chgLayout">
        <pc:chgData name="Wojciech Kustra" userId="afebd3d0-216b-4c4f-8992-1bf1fda6d5e8" providerId="ADAL" clId="{1D307E72-7901-4E61-A01B-3C4232ABCF63}" dt="2026-05-29T09:43:48.580" v="354"/>
        <pc:sldMkLst>
          <pc:docMk/>
          <pc:sldMk cId="985596733" sldId="472"/>
        </pc:sldMkLst>
        <pc:spChg chg="mod ord">
          <ac:chgData name="Wojciech Kustra" userId="afebd3d0-216b-4c4f-8992-1bf1fda6d5e8" providerId="ADAL" clId="{1D307E72-7901-4E61-A01B-3C4232ABCF63}" dt="2026-05-29T09:39:25.956" v="220"/>
          <ac:spMkLst>
            <pc:docMk/>
            <pc:sldMk cId="985596733" sldId="472"/>
            <ac:spMk id="2" creationId="{C8AEC9E7-7F7D-23C3-159C-5AB4A3F50071}"/>
          </ac:spMkLst>
        </pc:spChg>
        <pc:spChg chg="add mod ord">
          <ac:chgData name="Wojciech Kustra" userId="afebd3d0-216b-4c4f-8992-1bf1fda6d5e8" providerId="ADAL" clId="{1D307E72-7901-4E61-A01B-3C4232ABCF63}" dt="2026-05-29T09:39:25.956" v="220"/>
          <ac:spMkLst>
            <pc:docMk/>
            <pc:sldMk cId="985596733" sldId="472"/>
            <ac:spMk id="3" creationId="{EB9F4C8F-CBD8-7154-5038-5B7776838D22}"/>
          </ac:spMkLst>
        </pc:spChg>
        <pc:spChg chg="mod ord">
          <ac:chgData name="Wojciech Kustra" userId="afebd3d0-216b-4c4f-8992-1bf1fda6d5e8" providerId="ADAL" clId="{1D307E72-7901-4E61-A01B-3C4232ABCF63}" dt="2026-05-29T09:39:25.956" v="220"/>
          <ac:spMkLst>
            <pc:docMk/>
            <pc:sldMk cId="985596733" sldId="472"/>
            <ac:spMk id="3079" creationId="{00000000-0000-0000-0000-000000000000}"/>
          </ac:spMkLst>
        </pc:spChg>
        <pc:picChg chg="mod">
          <ac:chgData name="Wojciech Kustra" userId="afebd3d0-216b-4c4f-8992-1bf1fda6d5e8" providerId="ADAL" clId="{1D307E72-7901-4E61-A01B-3C4232ABCF63}" dt="2026-05-29T09:43:48.580" v="354"/>
          <ac:picMkLst>
            <pc:docMk/>
            <pc:sldMk cId="985596733" sldId="472"/>
            <ac:picMk id="384002" creationId="{D8187C9D-6A30-100A-E1C0-73422C1828B2}"/>
          </ac:picMkLst>
        </pc:picChg>
      </pc:sldChg>
      <pc:sldChg chg="addSp modSp add mod modClrScheme chgLayout">
        <pc:chgData name="Wojciech Kustra" userId="afebd3d0-216b-4c4f-8992-1bf1fda6d5e8" providerId="ADAL" clId="{1D307E72-7901-4E61-A01B-3C4232ABCF63}" dt="2026-05-29T09:43:48.596" v="356"/>
        <pc:sldMkLst>
          <pc:docMk/>
          <pc:sldMk cId="3809349241" sldId="473"/>
        </pc:sldMkLst>
        <pc:spChg chg="mod ord">
          <ac:chgData name="Wojciech Kustra" userId="afebd3d0-216b-4c4f-8992-1bf1fda6d5e8" providerId="ADAL" clId="{1D307E72-7901-4E61-A01B-3C4232ABCF63}" dt="2026-05-29T09:39:25.970" v="221"/>
          <ac:spMkLst>
            <pc:docMk/>
            <pc:sldMk cId="3809349241" sldId="473"/>
            <ac:spMk id="2" creationId="{269F10A8-9C7D-7833-F02A-03801F3A595E}"/>
          </ac:spMkLst>
        </pc:spChg>
        <pc:spChg chg="add mod ord">
          <ac:chgData name="Wojciech Kustra" userId="afebd3d0-216b-4c4f-8992-1bf1fda6d5e8" providerId="ADAL" clId="{1D307E72-7901-4E61-A01B-3C4232ABCF63}" dt="2026-05-29T09:39:25.970" v="221"/>
          <ac:spMkLst>
            <pc:docMk/>
            <pc:sldMk cId="3809349241" sldId="473"/>
            <ac:spMk id="3" creationId="{667254CD-DBD6-3A8C-4AAE-20DC6FF4C637}"/>
          </ac:spMkLst>
        </pc:spChg>
        <pc:spChg chg="mod ord">
          <ac:chgData name="Wojciech Kustra" userId="afebd3d0-216b-4c4f-8992-1bf1fda6d5e8" providerId="ADAL" clId="{1D307E72-7901-4E61-A01B-3C4232ABCF63}" dt="2026-05-29T09:39:25.970" v="221"/>
          <ac:spMkLst>
            <pc:docMk/>
            <pc:sldMk cId="3809349241" sldId="473"/>
            <ac:spMk id="3079" creationId="{00000000-0000-0000-0000-000000000000}"/>
          </ac:spMkLst>
        </pc:spChg>
        <pc:picChg chg="mod">
          <ac:chgData name="Wojciech Kustra" userId="afebd3d0-216b-4c4f-8992-1bf1fda6d5e8" providerId="ADAL" clId="{1D307E72-7901-4E61-A01B-3C4232ABCF63}" dt="2026-05-29T09:43:48.596" v="356"/>
          <ac:picMkLst>
            <pc:docMk/>
            <pc:sldMk cId="3809349241" sldId="473"/>
            <ac:picMk id="86020" creationId="{29D26FEA-D09E-567A-B3E4-D868E003B474}"/>
          </ac:picMkLst>
        </pc:picChg>
      </pc:sldChg>
      <pc:sldChg chg="modSp add mod modClrScheme chgLayout">
        <pc:chgData name="Wojciech Kustra" userId="afebd3d0-216b-4c4f-8992-1bf1fda6d5e8" providerId="ADAL" clId="{1D307E72-7901-4E61-A01B-3C4232ABCF63}" dt="2026-05-29T09:44:32.622" v="415"/>
        <pc:sldMkLst>
          <pc:docMk/>
          <pc:sldMk cId="1476571956" sldId="474"/>
        </pc:sldMkLst>
        <pc:spChg chg="mod ord">
          <ac:chgData name="Wojciech Kustra" userId="afebd3d0-216b-4c4f-8992-1bf1fda6d5e8" providerId="ADAL" clId="{1D307E72-7901-4E61-A01B-3C4232ABCF63}" dt="2026-05-29T09:39:25.976" v="222"/>
          <ac:spMkLst>
            <pc:docMk/>
            <pc:sldMk cId="1476571956" sldId="474"/>
            <ac:spMk id="2" creationId="{B5667514-C9BE-AD6E-92AD-AC03FD0D02F3}"/>
          </ac:spMkLst>
        </pc:spChg>
        <pc:spChg chg="mod ord">
          <ac:chgData name="Wojciech Kustra" userId="afebd3d0-216b-4c4f-8992-1bf1fda6d5e8" providerId="ADAL" clId="{1D307E72-7901-4E61-A01B-3C4232ABCF63}" dt="2026-05-29T09:39:25.976" v="222"/>
          <ac:spMkLst>
            <pc:docMk/>
            <pc:sldMk cId="1476571956" sldId="474"/>
            <ac:spMk id="3079" creationId="{00000000-0000-0000-0000-000000000000}"/>
          </ac:spMkLst>
        </pc:spChg>
        <pc:spChg chg="mod ord">
          <ac:chgData name="Wojciech Kustra" userId="afebd3d0-216b-4c4f-8992-1bf1fda6d5e8" providerId="ADAL" clId="{1D307E72-7901-4E61-A01B-3C4232ABCF63}" dt="2026-05-29T09:44:32.622" v="415"/>
          <ac:spMkLst>
            <pc:docMk/>
            <pc:sldMk cId="1476571956" sldId="474"/>
            <ac:spMk id="3080" creationId="{00000000-0000-0000-0000-000000000000}"/>
          </ac:spMkLst>
        </pc:spChg>
        <pc:picChg chg="mod">
          <ac:chgData name="Wojciech Kustra" userId="afebd3d0-216b-4c4f-8992-1bf1fda6d5e8" providerId="ADAL" clId="{1D307E72-7901-4E61-A01B-3C4232ABCF63}" dt="2026-05-29T09:44:32.618" v="411"/>
          <ac:picMkLst>
            <pc:docMk/>
            <pc:sldMk cId="1476571956" sldId="474"/>
            <ac:picMk id="58372" creationId="{945084D6-F3C4-F980-4F8D-B12BF901503A}"/>
          </ac:picMkLst>
        </pc:picChg>
      </pc:sldChg>
      <pc:sldChg chg="modSp add mod modClrScheme chgLayout">
        <pc:chgData name="Wojciech Kustra" userId="afebd3d0-216b-4c4f-8992-1bf1fda6d5e8" providerId="ADAL" clId="{1D307E72-7901-4E61-A01B-3C4232ABCF63}" dt="2026-05-29T09:53:50.465" v="467"/>
        <pc:sldMkLst>
          <pc:docMk/>
          <pc:sldMk cId="2296341573" sldId="475"/>
        </pc:sldMkLst>
        <pc:spChg chg="mod ord">
          <ac:chgData name="Wojciech Kustra" userId="afebd3d0-216b-4c4f-8992-1bf1fda6d5e8" providerId="ADAL" clId="{1D307E72-7901-4E61-A01B-3C4232ABCF63}" dt="2026-05-29T09:39:25.986" v="223"/>
          <ac:spMkLst>
            <pc:docMk/>
            <pc:sldMk cId="2296341573" sldId="475"/>
            <ac:spMk id="2" creationId="{37EE42B7-F085-8875-528D-961891D74DC9}"/>
          </ac:spMkLst>
        </pc:spChg>
        <pc:spChg chg="mod ord">
          <ac:chgData name="Wojciech Kustra" userId="afebd3d0-216b-4c4f-8992-1bf1fda6d5e8" providerId="ADAL" clId="{1D307E72-7901-4E61-A01B-3C4232ABCF63}" dt="2026-05-29T09:39:25.986" v="223"/>
          <ac:spMkLst>
            <pc:docMk/>
            <pc:sldMk cId="2296341573" sldId="475"/>
            <ac:spMk id="3079" creationId="{00000000-0000-0000-0000-000000000000}"/>
          </ac:spMkLst>
        </pc:spChg>
        <pc:spChg chg="mod ord">
          <ac:chgData name="Wojciech Kustra" userId="afebd3d0-216b-4c4f-8992-1bf1fda6d5e8" providerId="ADAL" clId="{1D307E72-7901-4E61-A01B-3C4232ABCF63}" dt="2026-05-29T09:53:50.465" v="467"/>
          <ac:spMkLst>
            <pc:docMk/>
            <pc:sldMk cId="2296341573" sldId="475"/>
            <ac:spMk id="3080" creationId="{00000000-0000-0000-0000-000000000000}"/>
          </ac:spMkLst>
        </pc:spChg>
      </pc:sldChg>
      <pc:sldChg chg="modSp add mod chgLayout">
        <pc:chgData name="Wojciech Kustra" userId="afebd3d0-216b-4c4f-8992-1bf1fda6d5e8" providerId="ADAL" clId="{1D307E72-7901-4E61-A01B-3C4232ABCF63}" dt="2026-05-29T09:53:26.022" v="452"/>
        <pc:sldMkLst>
          <pc:docMk/>
          <pc:sldMk cId="3942625733" sldId="477"/>
        </pc:sldMkLst>
        <pc:spChg chg="mod ord">
          <ac:chgData name="Wojciech Kustra" userId="afebd3d0-216b-4c4f-8992-1bf1fda6d5e8" providerId="ADAL" clId="{1D307E72-7901-4E61-A01B-3C4232ABCF63}" dt="2026-05-29T09:38:44.381" v="114"/>
          <ac:spMkLst>
            <pc:docMk/>
            <pc:sldMk cId="3942625733" sldId="477"/>
            <ac:spMk id="2" creationId="{D79E10C7-72FA-C911-CD40-A49D46EC86A9}"/>
          </ac:spMkLst>
        </pc:spChg>
        <pc:spChg chg="mod ord">
          <ac:chgData name="Wojciech Kustra" userId="afebd3d0-216b-4c4f-8992-1bf1fda6d5e8" providerId="ADAL" clId="{1D307E72-7901-4E61-A01B-3C4232ABCF63}" dt="2026-05-29T09:38:44.381" v="114"/>
          <ac:spMkLst>
            <pc:docMk/>
            <pc:sldMk cId="3942625733" sldId="477"/>
            <ac:spMk id="3079" creationId="{00000000-0000-0000-0000-000000000000}"/>
          </ac:spMkLst>
        </pc:spChg>
        <pc:spChg chg="mod ord">
          <ac:chgData name="Wojciech Kustra" userId="afebd3d0-216b-4c4f-8992-1bf1fda6d5e8" providerId="ADAL" clId="{1D307E72-7901-4E61-A01B-3C4232ABCF63}" dt="2026-05-29T09:53:26.022" v="452"/>
          <ac:spMkLst>
            <pc:docMk/>
            <pc:sldMk cId="3942625733" sldId="477"/>
            <ac:spMk id="3080" creationId="{00000000-0000-0000-0000-000000000000}"/>
          </ac:spMkLst>
        </pc:spChg>
      </pc:sldChg>
      <pc:sldChg chg="addSp delSp modSp add mod modClrScheme chgLayout">
        <pc:chgData name="Wojciech Kustra" userId="afebd3d0-216b-4c4f-8992-1bf1fda6d5e8" providerId="ADAL" clId="{1D307E72-7901-4E61-A01B-3C4232ABCF63}" dt="2026-05-29T09:52:35.268" v="423"/>
        <pc:sldMkLst>
          <pc:docMk/>
          <pc:sldMk cId="150706108" sldId="478"/>
        </pc:sldMkLst>
        <pc:spChg chg="mod ord">
          <ac:chgData name="Wojciech Kustra" userId="afebd3d0-216b-4c4f-8992-1bf1fda6d5e8" providerId="ADAL" clId="{1D307E72-7901-4E61-A01B-3C4232ABCF63}" dt="2026-05-29T09:39:25.997" v="224"/>
          <ac:spMkLst>
            <pc:docMk/>
            <pc:sldMk cId="150706108" sldId="478"/>
            <ac:spMk id="2" creationId="{689097EA-6822-335F-5719-9020498B40C1}"/>
          </ac:spMkLst>
        </pc:spChg>
        <pc:spChg chg="add del mod ord">
          <ac:chgData name="Wojciech Kustra" userId="afebd3d0-216b-4c4f-8992-1bf1fda6d5e8" providerId="ADAL" clId="{1D307E72-7901-4E61-A01B-3C4232ABCF63}" dt="2026-05-29T09:52:35.268" v="423"/>
          <ac:spMkLst>
            <pc:docMk/>
            <pc:sldMk cId="150706108" sldId="478"/>
            <ac:spMk id="3" creationId="{A7954674-AF54-6B2B-E0D9-56BFD47C43C3}"/>
          </ac:spMkLst>
        </pc:spChg>
        <pc:spChg chg="mod ord">
          <ac:chgData name="Wojciech Kustra" userId="afebd3d0-216b-4c4f-8992-1bf1fda6d5e8" providerId="ADAL" clId="{1D307E72-7901-4E61-A01B-3C4232ABCF63}" dt="2026-05-29T09:39:25.997" v="224"/>
          <ac:spMkLst>
            <pc:docMk/>
            <pc:sldMk cId="150706108" sldId="478"/>
            <ac:spMk id="3079" creationId="{00000000-0000-0000-0000-000000000000}"/>
          </ac:spMkLst>
        </pc:spChg>
        <pc:picChg chg="mod">
          <ac:chgData name="Wojciech Kustra" userId="afebd3d0-216b-4c4f-8992-1bf1fda6d5e8" providerId="ADAL" clId="{1D307E72-7901-4E61-A01B-3C4232ABCF63}" dt="2026-05-29T09:43:48.615" v="360"/>
          <ac:picMkLst>
            <pc:docMk/>
            <pc:sldMk cId="150706108" sldId="478"/>
            <ac:picMk id="386052" creationId="{44D1BA5B-3985-7ABC-5A8E-A4B2B59F7437}"/>
          </ac:picMkLst>
        </pc:picChg>
      </pc:sldChg>
      <pc:sldChg chg="addSp delSp modSp add mod modClrScheme chgLayout">
        <pc:chgData name="Wojciech Kustra" userId="afebd3d0-216b-4c4f-8992-1bf1fda6d5e8" providerId="ADAL" clId="{1D307E72-7901-4E61-A01B-3C4232ABCF63}" dt="2026-05-29T09:52:35.281" v="424"/>
        <pc:sldMkLst>
          <pc:docMk/>
          <pc:sldMk cId="4119256405" sldId="479"/>
        </pc:sldMkLst>
        <pc:spChg chg="mod ord">
          <ac:chgData name="Wojciech Kustra" userId="afebd3d0-216b-4c4f-8992-1bf1fda6d5e8" providerId="ADAL" clId="{1D307E72-7901-4E61-A01B-3C4232ABCF63}" dt="2026-05-29T09:39:26.006" v="225"/>
          <ac:spMkLst>
            <pc:docMk/>
            <pc:sldMk cId="4119256405" sldId="479"/>
            <ac:spMk id="2" creationId="{7624096C-2D5E-CA34-1DB9-14AA80721211}"/>
          </ac:spMkLst>
        </pc:spChg>
        <pc:spChg chg="add del mod ord">
          <ac:chgData name="Wojciech Kustra" userId="afebd3d0-216b-4c4f-8992-1bf1fda6d5e8" providerId="ADAL" clId="{1D307E72-7901-4E61-A01B-3C4232ABCF63}" dt="2026-05-29T09:52:35.281" v="424"/>
          <ac:spMkLst>
            <pc:docMk/>
            <pc:sldMk cId="4119256405" sldId="479"/>
            <ac:spMk id="3" creationId="{16635AE1-4FAE-3491-0758-9C2D33A8C5F8}"/>
          </ac:spMkLst>
        </pc:spChg>
        <pc:spChg chg="mod ord">
          <ac:chgData name="Wojciech Kustra" userId="afebd3d0-216b-4c4f-8992-1bf1fda6d5e8" providerId="ADAL" clId="{1D307E72-7901-4E61-A01B-3C4232ABCF63}" dt="2026-05-29T09:39:26.006" v="225"/>
          <ac:spMkLst>
            <pc:docMk/>
            <pc:sldMk cId="4119256405" sldId="479"/>
            <ac:spMk id="3079" creationId="{00000000-0000-0000-0000-000000000000}"/>
          </ac:spMkLst>
        </pc:spChg>
        <pc:picChg chg="mod">
          <ac:chgData name="Wojciech Kustra" userId="afebd3d0-216b-4c4f-8992-1bf1fda6d5e8" providerId="ADAL" clId="{1D307E72-7901-4E61-A01B-3C4232ABCF63}" dt="2026-05-29T09:43:48.625" v="362"/>
          <ac:picMkLst>
            <pc:docMk/>
            <pc:sldMk cId="4119256405" sldId="479"/>
            <ac:picMk id="363524" creationId="{C6D6C5E0-C6BC-DA4B-7614-94F1423B0F0B}"/>
          </ac:picMkLst>
        </pc:picChg>
      </pc:sldChg>
      <pc:sldChg chg="addSp delSp modSp add mod modClrScheme chgLayout">
        <pc:chgData name="Wojciech Kustra" userId="afebd3d0-216b-4c4f-8992-1bf1fda6d5e8" providerId="ADAL" clId="{1D307E72-7901-4E61-A01B-3C4232ABCF63}" dt="2026-05-29T09:52:35.289" v="425"/>
        <pc:sldMkLst>
          <pc:docMk/>
          <pc:sldMk cId="1147042743" sldId="480"/>
        </pc:sldMkLst>
        <pc:spChg chg="mod ord">
          <ac:chgData name="Wojciech Kustra" userId="afebd3d0-216b-4c4f-8992-1bf1fda6d5e8" providerId="ADAL" clId="{1D307E72-7901-4E61-A01B-3C4232ABCF63}" dt="2026-05-29T09:39:26.014" v="226"/>
          <ac:spMkLst>
            <pc:docMk/>
            <pc:sldMk cId="1147042743" sldId="480"/>
            <ac:spMk id="2" creationId="{19EAFCF9-7362-D114-2771-8D953FC55488}"/>
          </ac:spMkLst>
        </pc:spChg>
        <pc:spChg chg="add del mod ord">
          <ac:chgData name="Wojciech Kustra" userId="afebd3d0-216b-4c4f-8992-1bf1fda6d5e8" providerId="ADAL" clId="{1D307E72-7901-4E61-A01B-3C4232ABCF63}" dt="2026-05-29T09:52:35.289" v="425"/>
          <ac:spMkLst>
            <pc:docMk/>
            <pc:sldMk cId="1147042743" sldId="480"/>
            <ac:spMk id="3" creationId="{4C8236FD-B610-CE76-D2C6-293C38E32102}"/>
          </ac:spMkLst>
        </pc:spChg>
        <pc:spChg chg="mod ord">
          <ac:chgData name="Wojciech Kustra" userId="afebd3d0-216b-4c4f-8992-1bf1fda6d5e8" providerId="ADAL" clId="{1D307E72-7901-4E61-A01B-3C4232ABCF63}" dt="2026-05-29T09:39:26.014" v="226"/>
          <ac:spMkLst>
            <pc:docMk/>
            <pc:sldMk cId="1147042743" sldId="480"/>
            <ac:spMk id="3079" creationId="{00000000-0000-0000-0000-000000000000}"/>
          </ac:spMkLst>
        </pc:spChg>
        <pc:picChg chg="mod">
          <ac:chgData name="Wojciech Kustra" userId="afebd3d0-216b-4c4f-8992-1bf1fda6d5e8" providerId="ADAL" clId="{1D307E72-7901-4E61-A01B-3C4232ABCF63}" dt="2026-05-29T09:43:48.633" v="364"/>
          <ac:picMkLst>
            <pc:docMk/>
            <pc:sldMk cId="1147042743" sldId="480"/>
            <ac:picMk id="369668" creationId="{9FA07455-2FDF-EC6A-3106-823C6209D967}"/>
          </ac:picMkLst>
        </pc:picChg>
        <pc:picChg chg="mod">
          <ac:chgData name="Wojciech Kustra" userId="afebd3d0-216b-4c4f-8992-1bf1fda6d5e8" providerId="ADAL" clId="{1D307E72-7901-4E61-A01B-3C4232ABCF63}" dt="2026-05-29T09:43:48.642" v="366"/>
          <ac:picMkLst>
            <pc:docMk/>
            <pc:sldMk cId="1147042743" sldId="480"/>
            <ac:picMk id="369669" creationId="{FEDA6DC4-0580-6FB7-CAB3-6752BB4AB08F}"/>
          </ac:picMkLst>
        </pc:picChg>
      </pc:sldChg>
      <pc:sldChg chg="addSp delSp modSp add mod modClrScheme chgLayout">
        <pc:chgData name="Wojciech Kustra" userId="afebd3d0-216b-4c4f-8992-1bf1fda6d5e8" providerId="ADAL" clId="{1D307E72-7901-4E61-A01B-3C4232ABCF63}" dt="2026-05-29T09:52:35.306" v="426"/>
        <pc:sldMkLst>
          <pc:docMk/>
          <pc:sldMk cId="2440847246" sldId="481"/>
        </pc:sldMkLst>
        <pc:spChg chg="mod ord">
          <ac:chgData name="Wojciech Kustra" userId="afebd3d0-216b-4c4f-8992-1bf1fda6d5e8" providerId="ADAL" clId="{1D307E72-7901-4E61-A01B-3C4232ABCF63}" dt="2026-05-29T09:39:26.024" v="227"/>
          <ac:spMkLst>
            <pc:docMk/>
            <pc:sldMk cId="2440847246" sldId="481"/>
            <ac:spMk id="2" creationId="{A1A99BED-07C1-97AF-DE87-96E1C49F16F0}"/>
          </ac:spMkLst>
        </pc:spChg>
        <pc:spChg chg="add del mod ord">
          <ac:chgData name="Wojciech Kustra" userId="afebd3d0-216b-4c4f-8992-1bf1fda6d5e8" providerId="ADAL" clId="{1D307E72-7901-4E61-A01B-3C4232ABCF63}" dt="2026-05-29T09:52:35.306" v="426"/>
          <ac:spMkLst>
            <pc:docMk/>
            <pc:sldMk cId="2440847246" sldId="481"/>
            <ac:spMk id="3" creationId="{A85E5055-6C79-C993-1B0E-57EDC30D1334}"/>
          </ac:spMkLst>
        </pc:spChg>
        <pc:spChg chg="mod ord">
          <ac:chgData name="Wojciech Kustra" userId="afebd3d0-216b-4c4f-8992-1bf1fda6d5e8" providerId="ADAL" clId="{1D307E72-7901-4E61-A01B-3C4232ABCF63}" dt="2026-05-29T09:39:26.024" v="227"/>
          <ac:spMkLst>
            <pc:docMk/>
            <pc:sldMk cId="2440847246" sldId="481"/>
            <ac:spMk id="3079" creationId="{00000000-0000-0000-0000-000000000000}"/>
          </ac:spMkLst>
        </pc:spChg>
        <pc:picChg chg="mod">
          <ac:chgData name="Wojciech Kustra" userId="afebd3d0-216b-4c4f-8992-1bf1fda6d5e8" providerId="ADAL" clId="{1D307E72-7901-4E61-A01B-3C4232ABCF63}" dt="2026-05-29T09:43:48.651" v="368"/>
          <ac:picMkLst>
            <pc:docMk/>
            <pc:sldMk cId="2440847246" sldId="481"/>
            <ac:picMk id="371715" creationId="{9118F9FF-6256-3FFA-2DD9-EF0CA328566D}"/>
          </ac:picMkLst>
        </pc:picChg>
        <pc:picChg chg="mod">
          <ac:chgData name="Wojciech Kustra" userId="afebd3d0-216b-4c4f-8992-1bf1fda6d5e8" providerId="ADAL" clId="{1D307E72-7901-4E61-A01B-3C4232ABCF63}" dt="2026-05-29T09:43:48.657" v="370"/>
          <ac:picMkLst>
            <pc:docMk/>
            <pc:sldMk cId="2440847246" sldId="481"/>
            <ac:picMk id="371716" creationId="{248D8F71-C9C8-F67E-3E4F-BEECD9B97D8B}"/>
          </ac:picMkLst>
        </pc:picChg>
      </pc:sldChg>
      <pc:sldChg chg="addSp delSp modSp add mod modClrScheme chgLayout">
        <pc:chgData name="Wojciech Kustra" userId="afebd3d0-216b-4c4f-8992-1bf1fda6d5e8" providerId="ADAL" clId="{1D307E72-7901-4E61-A01B-3C4232ABCF63}" dt="2026-05-29T09:52:35.311" v="427"/>
        <pc:sldMkLst>
          <pc:docMk/>
          <pc:sldMk cId="4130188192" sldId="482"/>
        </pc:sldMkLst>
        <pc:spChg chg="mod ord">
          <ac:chgData name="Wojciech Kustra" userId="afebd3d0-216b-4c4f-8992-1bf1fda6d5e8" providerId="ADAL" clId="{1D307E72-7901-4E61-A01B-3C4232ABCF63}" dt="2026-05-29T09:39:26.035" v="228"/>
          <ac:spMkLst>
            <pc:docMk/>
            <pc:sldMk cId="4130188192" sldId="482"/>
            <ac:spMk id="2" creationId="{C463B4AE-9E2F-98CF-225C-97EAF88DC00F}"/>
          </ac:spMkLst>
        </pc:spChg>
        <pc:spChg chg="add del mod ord">
          <ac:chgData name="Wojciech Kustra" userId="afebd3d0-216b-4c4f-8992-1bf1fda6d5e8" providerId="ADAL" clId="{1D307E72-7901-4E61-A01B-3C4232ABCF63}" dt="2026-05-29T09:52:35.311" v="427"/>
          <ac:spMkLst>
            <pc:docMk/>
            <pc:sldMk cId="4130188192" sldId="482"/>
            <ac:spMk id="3" creationId="{B326BDF0-4E8D-7E6E-3207-2EDFCFB88B70}"/>
          </ac:spMkLst>
        </pc:spChg>
        <pc:spChg chg="mod ord">
          <ac:chgData name="Wojciech Kustra" userId="afebd3d0-216b-4c4f-8992-1bf1fda6d5e8" providerId="ADAL" clId="{1D307E72-7901-4E61-A01B-3C4232ABCF63}" dt="2026-05-29T09:39:26.035" v="228"/>
          <ac:spMkLst>
            <pc:docMk/>
            <pc:sldMk cId="4130188192" sldId="482"/>
            <ac:spMk id="3079" creationId="{00000000-0000-0000-0000-000000000000}"/>
          </ac:spMkLst>
        </pc:spChg>
        <pc:picChg chg="mod">
          <ac:chgData name="Wojciech Kustra" userId="afebd3d0-216b-4c4f-8992-1bf1fda6d5e8" providerId="ADAL" clId="{1D307E72-7901-4E61-A01B-3C4232ABCF63}" dt="2026-05-29T09:43:48.664" v="372"/>
          <ac:picMkLst>
            <pc:docMk/>
            <pc:sldMk cId="4130188192" sldId="482"/>
            <ac:picMk id="365571" creationId="{A318E34E-E7A4-11F5-DF80-AA17E63D7DC8}"/>
          </ac:picMkLst>
        </pc:picChg>
      </pc:sldChg>
      <pc:sldChg chg="addSp delSp modSp add mod modClrScheme chgLayout">
        <pc:chgData name="Wojciech Kustra" userId="afebd3d0-216b-4c4f-8992-1bf1fda6d5e8" providerId="ADAL" clId="{1D307E72-7901-4E61-A01B-3C4232ABCF63}" dt="2026-05-29T09:52:35.317" v="428"/>
        <pc:sldMkLst>
          <pc:docMk/>
          <pc:sldMk cId="1293632990" sldId="483"/>
        </pc:sldMkLst>
        <pc:spChg chg="mod ord">
          <ac:chgData name="Wojciech Kustra" userId="afebd3d0-216b-4c4f-8992-1bf1fda6d5e8" providerId="ADAL" clId="{1D307E72-7901-4E61-A01B-3C4232ABCF63}" dt="2026-05-29T09:39:26.043" v="229"/>
          <ac:spMkLst>
            <pc:docMk/>
            <pc:sldMk cId="1293632990" sldId="483"/>
            <ac:spMk id="2" creationId="{21F91A9D-D89B-685B-D9EE-75830701D0AA}"/>
          </ac:spMkLst>
        </pc:spChg>
        <pc:spChg chg="add del mod ord">
          <ac:chgData name="Wojciech Kustra" userId="afebd3d0-216b-4c4f-8992-1bf1fda6d5e8" providerId="ADAL" clId="{1D307E72-7901-4E61-A01B-3C4232ABCF63}" dt="2026-05-29T09:52:35.317" v="428"/>
          <ac:spMkLst>
            <pc:docMk/>
            <pc:sldMk cId="1293632990" sldId="483"/>
            <ac:spMk id="3" creationId="{165E2214-B434-91E7-4EB5-EC9E321D94A3}"/>
          </ac:spMkLst>
        </pc:spChg>
        <pc:spChg chg="mod ord">
          <ac:chgData name="Wojciech Kustra" userId="afebd3d0-216b-4c4f-8992-1bf1fda6d5e8" providerId="ADAL" clId="{1D307E72-7901-4E61-A01B-3C4232ABCF63}" dt="2026-05-29T09:39:26.043" v="229"/>
          <ac:spMkLst>
            <pc:docMk/>
            <pc:sldMk cId="1293632990" sldId="483"/>
            <ac:spMk id="3079" creationId="{00000000-0000-0000-0000-000000000000}"/>
          </ac:spMkLst>
        </pc:spChg>
        <pc:picChg chg="mod">
          <ac:chgData name="Wojciech Kustra" userId="afebd3d0-216b-4c4f-8992-1bf1fda6d5e8" providerId="ADAL" clId="{1D307E72-7901-4E61-A01B-3C4232ABCF63}" dt="2026-05-29T09:43:48.674" v="374"/>
          <ac:picMkLst>
            <pc:docMk/>
            <pc:sldMk cId="1293632990" sldId="483"/>
            <ac:picMk id="284676" creationId="{54286311-D77B-3422-237C-AC32AACAA0CE}"/>
          </ac:picMkLst>
        </pc:picChg>
      </pc:sldChg>
      <pc:sldChg chg="modSp add mod modClrScheme chgLayout">
        <pc:chgData name="Wojciech Kustra" userId="afebd3d0-216b-4c4f-8992-1bf1fda6d5e8" providerId="ADAL" clId="{1D307E72-7901-4E61-A01B-3C4232ABCF63}" dt="2026-05-29T09:44:32.667" v="422"/>
        <pc:sldMkLst>
          <pc:docMk/>
          <pc:sldMk cId="2913088513" sldId="484"/>
        </pc:sldMkLst>
        <pc:spChg chg="mod ord">
          <ac:chgData name="Wojciech Kustra" userId="afebd3d0-216b-4c4f-8992-1bf1fda6d5e8" providerId="ADAL" clId="{1D307E72-7901-4E61-A01B-3C4232ABCF63}" dt="2026-05-29T09:39:26.049" v="230"/>
          <ac:spMkLst>
            <pc:docMk/>
            <pc:sldMk cId="2913088513" sldId="484"/>
            <ac:spMk id="2" creationId="{8076D057-C2D6-914E-CEDC-8117809CD10A}"/>
          </ac:spMkLst>
        </pc:spChg>
        <pc:spChg chg="mod ord">
          <ac:chgData name="Wojciech Kustra" userId="afebd3d0-216b-4c4f-8992-1bf1fda6d5e8" providerId="ADAL" clId="{1D307E72-7901-4E61-A01B-3C4232ABCF63}" dt="2026-05-29T09:39:26.049" v="230"/>
          <ac:spMkLst>
            <pc:docMk/>
            <pc:sldMk cId="2913088513" sldId="484"/>
            <ac:spMk id="3079" creationId="{00000000-0000-0000-0000-000000000000}"/>
          </ac:spMkLst>
        </pc:spChg>
        <pc:spChg chg="mod ord">
          <ac:chgData name="Wojciech Kustra" userId="afebd3d0-216b-4c4f-8992-1bf1fda6d5e8" providerId="ADAL" clId="{1D307E72-7901-4E61-A01B-3C4232ABCF63}" dt="2026-05-29T09:44:32.667" v="422"/>
          <ac:spMkLst>
            <pc:docMk/>
            <pc:sldMk cId="2913088513" sldId="484"/>
            <ac:spMk id="3080" creationId="{00000000-0000-0000-0000-000000000000}"/>
          </ac:spMkLst>
        </pc:spChg>
        <pc:picChg chg="mod">
          <ac:chgData name="Wojciech Kustra" userId="afebd3d0-216b-4c4f-8992-1bf1fda6d5e8" providerId="ADAL" clId="{1D307E72-7901-4E61-A01B-3C4232ABCF63}" dt="2026-05-29T09:44:32.663" v="418"/>
          <ac:picMkLst>
            <pc:docMk/>
            <pc:sldMk cId="2913088513" sldId="484"/>
            <ac:picMk id="283652" creationId="{FE079F31-6BCB-5DA8-B996-511DD745729F}"/>
          </ac:picMkLst>
        </pc:picChg>
      </pc:sldChg>
      <pc:sldChg chg="addSp delSp modSp add mod modClrScheme chgLayout">
        <pc:chgData name="Wojciech Kustra" userId="afebd3d0-216b-4c4f-8992-1bf1fda6d5e8" providerId="ADAL" clId="{1D307E72-7901-4E61-A01B-3C4232ABCF63}" dt="2026-05-29T09:52:35.324" v="429"/>
        <pc:sldMkLst>
          <pc:docMk/>
          <pc:sldMk cId="2278154105" sldId="485"/>
        </pc:sldMkLst>
        <pc:spChg chg="mod ord">
          <ac:chgData name="Wojciech Kustra" userId="afebd3d0-216b-4c4f-8992-1bf1fda6d5e8" providerId="ADAL" clId="{1D307E72-7901-4E61-A01B-3C4232ABCF63}" dt="2026-05-29T09:39:26.058" v="231"/>
          <ac:spMkLst>
            <pc:docMk/>
            <pc:sldMk cId="2278154105" sldId="485"/>
            <ac:spMk id="2" creationId="{EB23D40A-5787-71E6-6D95-98801D4A8B17}"/>
          </ac:spMkLst>
        </pc:spChg>
        <pc:spChg chg="add del mod ord">
          <ac:chgData name="Wojciech Kustra" userId="afebd3d0-216b-4c4f-8992-1bf1fda6d5e8" providerId="ADAL" clId="{1D307E72-7901-4E61-A01B-3C4232ABCF63}" dt="2026-05-29T09:52:35.324" v="429"/>
          <ac:spMkLst>
            <pc:docMk/>
            <pc:sldMk cId="2278154105" sldId="485"/>
            <ac:spMk id="3" creationId="{B99F3318-FCE8-2000-643C-ABDEAFB820BE}"/>
          </ac:spMkLst>
        </pc:spChg>
        <pc:spChg chg="mod ord">
          <ac:chgData name="Wojciech Kustra" userId="afebd3d0-216b-4c4f-8992-1bf1fda6d5e8" providerId="ADAL" clId="{1D307E72-7901-4E61-A01B-3C4232ABCF63}" dt="2026-05-29T09:39:26.058" v="231"/>
          <ac:spMkLst>
            <pc:docMk/>
            <pc:sldMk cId="2278154105" sldId="485"/>
            <ac:spMk id="3079" creationId="{00000000-0000-0000-0000-000000000000}"/>
          </ac:spMkLst>
        </pc:spChg>
        <pc:picChg chg="mod">
          <ac:chgData name="Wojciech Kustra" userId="afebd3d0-216b-4c4f-8992-1bf1fda6d5e8" providerId="ADAL" clId="{1D307E72-7901-4E61-A01B-3C4232ABCF63}" dt="2026-05-29T09:43:48.692" v="378"/>
          <ac:picMkLst>
            <pc:docMk/>
            <pc:sldMk cId="2278154105" sldId="485"/>
            <ac:picMk id="60420" creationId="{A5783E97-D820-C878-D42D-3A4A975ED019}"/>
          </ac:picMkLst>
        </pc:picChg>
      </pc:sldChg>
      <pc:sldChg chg="modSp add mod chgLayout">
        <pc:chgData name="Wojciech Kustra" userId="afebd3d0-216b-4c4f-8992-1bf1fda6d5e8" providerId="ADAL" clId="{1D307E72-7901-4E61-A01B-3C4232ABCF63}" dt="2026-05-29T09:53:26.046" v="453"/>
        <pc:sldMkLst>
          <pc:docMk/>
          <pc:sldMk cId="2452138454" sldId="487"/>
        </pc:sldMkLst>
        <pc:spChg chg="mod ord">
          <ac:chgData name="Wojciech Kustra" userId="afebd3d0-216b-4c4f-8992-1bf1fda6d5e8" providerId="ADAL" clId="{1D307E72-7901-4E61-A01B-3C4232ABCF63}" dt="2026-05-29T09:38:44.409" v="115"/>
          <ac:spMkLst>
            <pc:docMk/>
            <pc:sldMk cId="2452138454" sldId="487"/>
            <ac:spMk id="2" creationId="{7DABE3DF-AEB5-F013-FD91-9B4954F39688}"/>
          </ac:spMkLst>
        </pc:spChg>
        <pc:spChg chg="mod ord">
          <ac:chgData name="Wojciech Kustra" userId="afebd3d0-216b-4c4f-8992-1bf1fda6d5e8" providerId="ADAL" clId="{1D307E72-7901-4E61-A01B-3C4232ABCF63}" dt="2026-05-29T09:38:44.409" v="115"/>
          <ac:spMkLst>
            <pc:docMk/>
            <pc:sldMk cId="2452138454" sldId="487"/>
            <ac:spMk id="3079" creationId="{00000000-0000-0000-0000-000000000000}"/>
          </ac:spMkLst>
        </pc:spChg>
        <pc:spChg chg="mod ord">
          <ac:chgData name="Wojciech Kustra" userId="afebd3d0-216b-4c4f-8992-1bf1fda6d5e8" providerId="ADAL" clId="{1D307E72-7901-4E61-A01B-3C4232ABCF63}" dt="2026-05-29T09:53:26.046" v="453"/>
          <ac:spMkLst>
            <pc:docMk/>
            <pc:sldMk cId="2452138454" sldId="487"/>
            <ac:spMk id="3080" creationId="{00000000-0000-0000-0000-000000000000}"/>
          </ac:spMkLst>
        </pc:spChg>
      </pc:sldChg>
      <pc:sldChg chg="addSp delSp modSp add mod modClrScheme chgLayout">
        <pc:chgData name="Wojciech Kustra" userId="afebd3d0-216b-4c4f-8992-1bf1fda6d5e8" providerId="ADAL" clId="{1D307E72-7901-4E61-A01B-3C4232ABCF63}" dt="2026-05-29T09:52:35.328" v="430"/>
        <pc:sldMkLst>
          <pc:docMk/>
          <pc:sldMk cId="2289385997" sldId="488"/>
        </pc:sldMkLst>
        <pc:spChg chg="mod ord">
          <ac:chgData name="Wojciech Kustra" userId="afebd3d0-216b-4c4f-8992-1bf1fda6d5e8" providerId="ADAL" clId="{1D307E72-7901-4E61-A01B-3C4232ABCF63}" dt="2026-05-29T09:39:26.068" v="232"/>
          <ac:spMkLst>
            <pc:docMk/>
            <pc:sldMk cId="2289385997" sldId="488"/>
            <ac:spMk id="2" creationId="{E3C1835E-41A1-0C0A-778F-56A5819A68EA}"/>
          </ac:spMkLst>
        </pc:spChg>
        <pc:spChg chg="add del mod ord">
          <ac:chgData name="Wojciech Kustra" userId="afebd3d0-216b-4c4f-8992-1bf1fda6d5e8" providerId="ADAL" clId="{1D307E72-7901-4E61-A01B-3C4232ABCF63}" dt="2026-05-29T09:52:35.328" v="430"/>
          <ac:spMkLst>
            <pc:docMk/>
            <pc:sldMk cId="2289385997" sldId="488"/>
            <ac:spMk id="3" creationId="{17A748C8-D7B0-9BD4-1219-760DA3517019}"/>
          </ac:spMkLst>
        </pc:spChg>
        <pc:spChg chg="mod ord">
          <ac:chgData name="Wojciech Kustra" userId="afebd3d0-216b-4c4f-8992-1bf1fda6d5e8" providerId="ADAL" clId="{1D307E72-7901-4E61-A01B-3C4232ABCF63}" dt="2026-05-29T09:39:26.068" v="232"/>
          <ac:spMkLst>
            <pc:docMk/>
            <pc:sldMk cId="2289385997" sldId="488"/>
            <ac:spMk id="3079" creationId="{00000000-0000-0000-0000-000000000000}"/>
          </ac:spMkLst>
        </pc:spChg>
        <pc:picChg chg="mod">
          <ac:chgData name="Wojciech Kustra" userId="afebd3d0-216b-4c4f-8992-1bf1fda6d5e8" providerId="ADAL" clId="{1D307E72-7901-4E61-A01B-3C4232ABCF63}" dt="2026-05-29T09:43:48.699" v="380"/>
          <ac:picMkLst>
            <pc:docMk/>
            <pc:sldMk cId="2289385997" sldId="488"/>
            <ac:picMk id="88068" creationId="{CA00A986-F003-4F05-CD85-98732671D09B}"/>
          </ac:picMkLst>
        </pc:picChg>
      </pc:sldChg>
      <pc:sldChg chg="modSp add mod modClrScheme chgLayout">
        <pc:chgData name="Wojciech Kustra" userId="afebd3d0-216b-4c4f-8992-1bf1fda6d5e8" providerId="ADAL" clId="{1D307E72-7901-4E61-A01B-3C4232ABCF63}" dt="2026-05-29T09:53:26.068" v="454"/>
        <pc:sldMkLst>
          <pc:docMk/>
          <pc:sldMk cId="2758058145" sldId="490"/>
        </pc:sldMkLst>
        <pc:spChg chg="mod ord">
          <ac:chgData name="Wojciech Kustra" userId="afebd3d0-216b-4c4f-8992-1bf1fda6d5e8" providerId="ADAL" clId="{1D307E72-7901-4E61-A01B-3C4232ABCF63}" dt="2026-05-29T09:38:44.436" v="116"/>
          <ac:spMkLst>
            <pc:docMk/>
            <pc:sldMk cId="2758058145" sldId="490"/>
            <ac:spMk id="2" creationId="{FE9737E9-52C8-9288-EA4D-47B8649FB0BC}"/>
          </ac:spMkLst>
        </pc:spChg>
        <pc:spChg chg="mod ord">
          <ac:chgData name="Wojciech Kustra" userId="afebd3d0-216b-4c4f-8992-1bf1fda6d5e8" providerId="ADAL" clId="{1D307E72-7901-4E61-A01B-3C4232ABCF63}" dt="2026-05-29T09:38:44.436" v="116"/>
          <ac:spMkLst>
            <pc:docMk/>
            <pc:sldMk cId="2758058145" sldId="490"/>
            <ac:spMk id="3079" creationId="{00000000-0000-0000-0000-000000000000}"/>
          </ac:spMkLst>
        </pc:spChg>
        <pc:spChg chg="mod ord">
          <ac:chgData name="Wojciech Kustra" userId="afebd3d0-216b-4c4f-8992-1bf1fda6d5e8" providerId="ADAL" clId="{1D307E72-7901-4E61-A01B-3C4232ABCF63}" dt="2026-05-29T09:53:26.068" v="454"/>
          <ac:spMkLst>
            <pc:docMk/>
            <pc:sldMk cId="2758058145" sldId="490"/>
            <ac:spMk id="3080" creationId="{00000000-0000-0000-0000-000000000000}"/>
          </ac:spMkLst>
        </pc:spChg>
      </pc:sldChg>
      <pc:sldChg chg="modSp add mod modClrScheme chgLayout">
        <pc:chgData name="Wojciech Kustra" userId="afebd3d0-216b-4c4f-8992-1bf1fda6d5e8" providerId="ADAL" clId="{1D307E72-7901-4E61-A01B-3C4232ABCF63}" dt="2026-05-29T09:53:50.506" v="471"/>
        <pc:sldMkLst>
          <pc:docMk/>
          <pc:sldMk cId="1587410697" sldId="491"/>
        </pc:sldMkLst>
        <pc:spChg chg="mod ord">
          <ac:chgData name="Wojciech Kustra" userId="afebd3d0-216b-4c4f-8992-1bf1fda6d5e8" providerId="ADAL" clId="{1D307E72-7901-4E61-A01B-3C4232ABCF63}" dt="2026-05-29T09:39:26.074" v="233"/>
          <ac:spMkLst>
            <pc:docMk/>
            <pc:sldMk cId="1587410697" sldId="491"/>
            <ac:spMk id="2" creationId="{54040D19-2DDF-DABA-D242-1DA9D3249FD7}"/>
          </ac:spMkLst>
        </pc:spChg>
        <pc:spChg chg="mod ord">
          <ac:chgData name="Wojciech Kustra" userId="afebd3d0-216b-4c4f-8992-1bf1fda6d5e8" providerId="ADAL" clId="{1D307E72-7901-4E61-A01B-3C4232ABCF63}" dt="2026-05-29T09:39:26.074" v="233"/>
          <ac:spMkLst>
            <pc:docMk/>
            <pc:sldMk cId="1587410697" sldId="491"/>
            <ac:spMk id="3079" creationId="{00000000-0000-0000-0000-000000000000}"/>
          </ac:spMkLst>
        </pc:spChg>
        <pc:spChg chg="mod ord">
          <ac:chgData name="Wojciech Kustra" userId="afebd3d0-216b-4c4f-8992-1bf1fda6d5e8" providerId="ADAL" clId="{1D307E72-7901-4E61-A01B-3C4232ABCF63}" dt="2026-05-29T09:53:50.506" v="471"/>
          <ac:spMkLst>
            <pc:docMk/>
            <pc:sldMk cId="1587410697" sldId="491"/>
            <ac:spMk id="3080" creationId="{00000000-0000-0000-0000-000000000000}"/>
          </ac:spMkLst>
        </pc:spChg>
        <pc:picChg chg="mod">
          <ac:chgData name="Wojciech Kustra" userId="afebd3d0-216b-4c4f-8992-1bf1fda6d5e8" providerId="ADAL" clId="{1D307E72-7901-4E61-A01B-3C4232ABCF63}" dt="2026-05-29T09:43:48.709" v="382"/>
          <ac:picMkLst>
            <pc:docMk/>
            <pc:sldMk cId="1587410697" sldId="491"/>
            <ac:picMk id="290820" creationId="{08C89D4F-2A35-4386-28F7-470688C6A04B}"/>
          </ac:picMkLst>
        </pc:picChg>
      </pc:sldChg>
      <pc:sldChg chg="addSp delSp modSp add mod modClrScheme chgLayout">
        <pc:chgData name="Wojciech Kustra" userId="afebd3d0-216b-4c4f-8992-1bf1fda6d5e8" providerId="ADAL" clId="{1D307E72-7901-4E61-A01B-3C4232ABCF63}" dt="2026-05-29T09:53:02.678" v="431"/>
        <pc:sldMkLst>
          <pc:docMk/>
          <pc:sldMk cId="2628688165" sldId="492"/>
        </pc:sldMkLst>
        <pc:spChg chg="mod ord">
          <ac:chgData name="Wojciech Kustra" userId="afebd3d0-216b-4c4f-8992-1bf1fda6d5e8" providerId="ADAL" clId="{1D307E72-7901-4E61-A01B-3C4232ABCF63}" dt="2026-05-29T09:39:26.084" v="234"/>
          <ac:spMkLst>
            <pc:docMk/>
            <pc:sldMk cId="2628688165" sldId="492"/>
            <ac:spMk id="2" creationId="{D94D4738-6830-D3CE-6ACB-50B71D90505A}"/>
          </ac:spMkLst>
        </pc:spChg>
        <pc:spChg chg="add del mod ord">
          <ac:chgData name="Wojciech Kustra" userId="afebd3d0-216b-4c4f-8992-1bf1fda6d5e8" providerId="ADAL" clId="{1D307E72-7901-4E61-A01B-3C4232ABCF63}" dt="2026-05-29T09:53:02.678" v="431"/>
          <ac:spMkLst>
            <pc:docMk/>
            <pc:sldMk cId="2628688165" sldId="492"/>
            <ac:spMk id="3" creationId="{0ECD8003-5104-ED45-3F66-8AFBFCB72E09}"/>
          </ac:spMkLst>
        </pc:spChg>
        <pc:spChg chg="mod ord">
          <ac:chgData name="Wojciech Kustra" userId="afebd3d0-216b-4c4f-8992-1bf1fda6d5e8" providerId="ADAL" clId="{1D307E72-7901-4E61-A01B-3C4232ABCF63}" dt="2026-05-29T09:39:26.084" v="234"/>
          <ac:spMkLst>
            <pc:docMk/>
            <pc:sldMk cId="2628688165" sldId="492"/>
            <ac:spMk id="3079" creationId="{00000000-0000-0000-0000-000000000000}"/>
          </ac:spMkLst>
        </pc:spChg>
        <pc:picChg chg="mod">
          <ac:chgData name="Wojciech Kustra" userId="afebd3d0-216b-4c4f-8992-1bf1fda6d5e8" providerId="ADAL" clId="{1D307E72-7901-4E61-A01B-3C4232ABCF63}" dt="2026-05-29T09:43:48.716" v="384"/>
          <ac:picMkLst>
            <pc:docMk/>
            <pc:sldMk cId="2628688165" sldId="492"/>
            <ac:picMk id="292868" creationId="{4DFDE8A8-3892-3B09-9116-43B1FC3D33D5}"/>
          </ac:picMkLst>
        </pc:picChg>
      </pc:sldChg>
      <pc:sldChg chg="modSp add mod modClrScheme chgLayout">
        <pc:chgData name="Wojciech Kustra" userId="afebd3d0-216b-4c4f-8992-1bf1fda6d5e8" providerId="ADAL" clId="{1D307E72-7901-4E61-A01B-3C4232ABCF63}" dt="2026-05-29T09:53:26.086" v="455"/>
        <pc:sldMkLst>
          <pc:docMk/>
          <pc:sldMk cId="3215581035" sldId="493"/>
        </pc:sldMkLst>
        <pc:spChg chg="mod ord">
          <ac:chgData name="Wojciech Kustra" userId="afebd3d0-216b-4c4f-8992-1bf1fda6d5e8" providerId="ADAL" clId="{1D307E72-7901-4E61-A01B-3C4232ABCF63}" dt="2026-05-29T09:38:44.512" v="117"/>
          <ac:spMkLst>
            <pc:docMk/>
            <pc:sldMk cId="3215581035" sldId="493"/>
            <ac:spMk id="2" creationId="{4345D894-E713-B1A9-3835-8AE301E73EC4}"/>
          </ac:spMkLst>
        </pc:spChg>
        <pc:spChg chg="mod ord">
          <ac:chgData name="Wojciech Kustra" userId="afebd3d0-216b-4c4f-8992-1bf1fda6d5e8" providerId="ADAL" clId="{1D307E72-7901-4E61-A01B-3C4232ABCF63}" dt="2026-05-29T09:38:44.512" v="117"/>
          <ac:spMkLst>
            <pc:docMk/>
            <pc:sldMk cId="3215581035" sldId="493"/>
            <ac:spMk id="3079" creationId="{00000000-0000-0000-0000-000000000000}"/>
          </ac:spMkLst>
        </pc:spChg>
        <pc:spChg chg="mod ord">
          <ac:chgData name="Wojciech Kustra" userId="afebd3d0-216b-4c4f-8992-1bf1fda6d5e8" providerId="ADAL" clId="{1D307E72-7901-4E61-A01B-3C4232ABCF63}" dt="2026-05-29T09:53:26.086" v="455"/>
          <ac:spMkLst>
            <pc:docMk/>
            <pc:sldMk cId="3215581035" sldId="493"/>
            <ac:spMk id="3080" creationId="{00000000-0000-0000-0000-000000000000}"/>
          </ac:spMkLst>
        </pc:spChg>
      </pc:sldChg>
      <pc:sldChg chg="modSp add mod modClrScheme chgLayout">
        <pc:chgData name="Wojciech Kustra" userId="afebd3d0-216b-4c4f-8992-1bf1fda6d5e8" providerId="ADAL" clId="{1D307E72-7901-4E61-A01B-3C4232ABCF63}" dt="2026-05-29T09:53:26.106" v="456"/>
        <pc:sldMkLst>
          <pc:docMk/>
          <pc:sldMk cId="630889445" sldId="494"/>
        </pc:sldMkLst>
        <pc:spChg chg="mod ord">
          <ac:chgData name="Wojciech Kustra" userId="afebd3d0-216b-4c4f-8992-1bf1fda6d5e8" providerId="ADAL" clId="{1D307E72-7901-4E61-A01B-3C4232ABCF63}" dt="2026-05-29T09:38:44.539" v="118"/>
          <ac:spMkLst>
            <pc:docMk/>
            <pc:sldMk cId="630889445" sldId="494"/>
            <ac:spMk id="2" creationId="{6F9CBD83-AF31-350C-F7EA-26CD53C3DC72}"/>
          </ac:spMkLst>
        </pc:spChg>
        <pc:spChg chg="mod ord">
          <ac:chgData name="Wojciech Kustra" userId="afebd3d0-216b-4c4f-8992-1bf1fda6d5e8" providerId="ADAL" clId="{1D307E72-7901-4E61-A01B-3C4232ABCF63}" dt="2026-05-29T09:38:44.539" v="118"/>
          <ac:spMkLst>
            <pc:docMk/>
            <pc:sldMk cId="630889445" sldId="494"/>
            <ac:spMk id="3079" creationId="{00000000-0000-0000-0000-000000000000}"/>
          </ac:spMkLst>
        </pc:spChg>
        <pc:spChg chg="mod ord">
          <ac:chgData name="Wojciech Kustra" userId="afebd3d0-216b-4c4f-8992-1bf1fda6d5e8" providerId="ADAL" clId="{1D307E72-7901-4E61-A01B-3C4232ABCF63}" dt="2026-05-29T09:53:26.106" v="456"/>
          <ac:spMkLst>
            <pc:docMk/>
            <pc:sldMk cId="630889445" sldId="494"/>
            <ac:spMk id="3080" creationId="{00000000-0000-0000-0000-000000000000}"/>
          </ac:spMkLst>
        </pc:spChg>
      </pc:sldChg>
      <pc:sldChg chg="modSp add mod modClrScheme chgLayout">
        <pc:chgData name="Wojciech Kustra" userId="afebd3d0-216b-4c4f-8992-1bf1fda6d5e8" providerId="ADAL" clId="{1D307E72-7901-4E61-A01B-3C4232ABCF63}" dt="2026-05-29T09:53:26.121" v="457"/>
        <pc:sldMkLst>
          <pc:docMk/>
          <pc:sldMk cId="1044109196" sldId="495"/>
        </pc:sldMkLst>
        <pc:spChg chg="mod ord">
          <ac:chgData name="Wojciech Kustra" userId="afebd3d0-216b-4c4f-8992-1bf1fda6d5e8" providerId="ADAL" clId="{1D307E72-7901-4E61-A01B-3C4232ABCF63}" dt="2026-05-29T09:38:44.570" v="119"/>
          <ac:spMkLst>
            <pc:docMk/>
            <pc:sldMk cId="1044109196" sldId="495"/>
            <ac:spMk id="2" creationId="{739A20F0-BD01-20E9-2717-73E77CC055CE}"/>
          </ac:spMkLst>
        </pc:spChg>
        <pc:spChg chg="mod ord">
          <ac:chgData name="Wojciech Kustra" userId="afebd3d0-216b-4c4f-8992-1bf1fda6d5e8" providerId="ADAL" clId="{1D307E72-7901-4E61-A01B-3C4232ABCF63}" dt="2026-05-29T09:38:44.570" v="119"/>
          <ac:spMkLst>
            <pc:docMk/>
            <pc:sldMk cId="1044109196" sldId="495"/>
            <ac:spMk id="3079" creationId="{00000000-0000-0000-0000-000000000000}"/>
          </ac:spMkLst>
        </pc:spChg>
        <pc:spChg chg="mod ord">
          <ac:chgData name="Wojciech Kustra" userId="afebd3d0-216b-4c4f-8992-1bf1fda6d5e8" providerId="ADAL" clId="{1D307E72-7901-4E61-A01B-3C4232ABCF63}" dt="2026-05-29T09:53:26.121" v="457"/>
          <ac:spMkLst>
            <pc:docMk/>
            <pc:sldMk cId="1044109196" sldId="495"/>
            <ac:spMk id="3080" creationId="{00000000-0000-0000-0000-000000000000}"/>
          </ac:spMkLst>
        </pc:spChg>
      </pc:sldChg>
      <pc:sldChg chg="addSp delSp modSp add mod modClrScheme chgLayout">
        <pc:chgData name="Wojciech Kustra" userId="afebd3d0-216b-4c4f-8992-1bf1fda6d5e8" providerId="ADAL" clId="{1D307E72-7901-4E61-A01B-3C4232ABCF63}" dt="2026-05-29T09:53:02.758" v="432"/>
        <pc:sldMkLst>
          <pc:docMk/>
          <pc:sldMk cId="1710515525" sldId="496"/>
        </pc:sldMkLst>
        <pc:spChg chg="mod ord">
          <ac:chgData name="Wojciech Kustra" userId="afebd3d0-216b-4c4f-8992-1bf1fda6d5e8" providerId="ADAL" clId="{1D307E72-7901-4E61-A01B-3C4232ABCF63}" dt="2026-05-29T09:39:26.093" v="235"/>
          <ac:spMkLst>
            <pc:docMk/>
            <pc:sldMk cId="1710515525" sldId="496"/>
            <ac:spMk id="2" creationId="{760A462C-E513-E710-5949-9BBB939D7F3E}"/>
          </ac:spMkLst>
        </pc:spChg>
        <pc:spChg chg="add del mod ord">
          <ac:chgData name="Wojciech Kustra" userId="afebd3d0-216b-4c4f-8992-1bf1fda6d5e8" providerId="ADAL" clId="{1D307E72-7901-4E61-A01B-3C4232ABCF63}" dt="2026-05-29T09:53:02.758" v="432"/>
          <ac:spMkLst>
            <pc:docMk/>
            <pc:sldMk cId="1710515525" sldId="496"/>
            <ac:spMk id="3" creationId="{08EE5196-A752-C7E4-2AC0-0D3DFEB5F270}"/>
          </ac:spMkLst>
        </pc:spChg>
        <pc:spChg chg="mod ord">
          <ac:chgData name="Wojciech Kustra" userId="afebd3d0-216b-4c4f-8992-1bf1fda6d5e8" providerId="ADAL" clId="{1D307E72-7901-4E61-A01B-3C4232ABCF63}" dt="2026-05-29T09:39:26.093" v="235"/>
          <ac:spMkLst>
            <pc:docMk/>
            <pc:sldMk cId="1710515525" sldId="496"/>
            <ac:spMk id="3079" creationId="{00000000-0000-0000-0000-000000000000}"/>
          </ac:spMkLst>
        </pc:spChg>
        <pc:picChg chg="mod">
          <ac:chgData name="Wojciech Kustra" userId="afebd3d0-216b-4c4f-8992-1bf1fda6d5e8" providerId="ADAL" clId="{1D307E72-7901-4E61-A01B-3C4232ABCF63}" dt="2026-05-29T09:43:48.726" v="386"/>
          <ac:picMkLst>
            <pc:docMk/>
            <pc:sldMk cId="1710515525" sldId="496"/>
            <ac:picMk id="379906" creationId="{A4D4C55D-FEF0-025A-4607-B93B4C576F5E}"/>
          </ac:picMkLst>
        </pc:picChg>
      </pc:sldChg>
      <pc:sldChg chg="addSp delSp modSp add mod modClrScheme chgLayout">
        <pc:chgData name="Wojciech Kustra" userId="afebd3d0-216b-4c4f-8992-1bf1fda6d5e8" providerId="ADAL" clId="{1D307E72-7901-4E61-A01B-3C4232ABCF63}" dt="2026-05-29T09:53:02.788" v="433"/>
        <pc:sldMkLst>
          <pc:docMk/>
          <pc:sldMk cId="1765104916" sldId="497"/>
        </pc:sldMkLst>
        <pc:spChg chg="mod ord">
          <ac:chgData name="Wojciech Kustra" userId="afebd3d0-216b-4c4f-8992-1bf1fda6d5e8" providerId="ADAL" clId="{1D307E72-7901-4E61-A01B-3C4232ABCF63}" dt="2026-05-29T09:39:26.103" v="236"/>
          <ac:spMkLst>
            <pc:docMk/>
            <pc:sldMk cId="1765104916" sldId="497"/>
            <ac:spMk id="2" creationId="{448279AF-26AC-A2B5-394C-CFCB14C187A5}"/>
          </ac:spMkLst>
        </pc:spChg>
        <pc:spChg chg="add del mod ord">
          <ac:chgData name="Wojciech Kustra" userId="afebd3d0-216b-4c4f-8992-1bf1fda6d5e8" providerId="ADAL" clId="{1D307E72-7901-4E61-A01B-3C4232ABCF63}" dt="2026-05-29T09:53:02.788" v="433"/>
          <ac:spMkLst>
            <pc:docMk/>
            <pc:sldMk cId="1765104916" sldId="497"/>
            <ac:spMk id="3" creationId="{225F63CD-3CC6-B60D-ED69-D16954D715FB}"/>
          </ac:spMkLst>
        </pc:spChg>
        <pc:spChg chg="mod ord">
          <ac:chgData name="Wojciech Kustra" userId="afebd3d0-216b-4c4f-8992-1bf1fda6d5e8" providerId="ADAL" clId="{1D307E72-7901-4E61-A01B-3C4232ABCF63}" dt="2026-05-29T09:39:26.103" v="236"/>
          <ac:spMkLst>
            <pc:docMk/>
            <pc:sldMk cId="1765104916" sldId="497"/>
            <ac:spMk id="3079" creationId="{00000000-0000-0000-0000-000000000000}"/>
          </ac:spMkLst>
        </pc:spChg>
        <pc:picChg chg="mod">
          <ac:chgData name="Wojciech Kustra" userId="afebd3d0-216b-4c4f-8992-1bf1fda6d5e8" providerId="ADAL" clId="{1D307E72-7901-4E61-A01B-3C4232ABCF63}" dt="2026-05-29T09:43:48.733" v="388"/>
          <ac:picMkLst>
            <pc:docMk/>
            <pc:sldMk cId="1765104916" sldId="497"/>
            <ac:picMk id="380930" creationId="{1D2F3134-CFBC-2DB7-441D-4C6045F934C2}"/>
          </ac:picMkLst>
        </pc:picChg>
      </pc:sldChg>
      <pc:sldChg chg="modSp add mod modClrScheme chgLayout">
        <pc:chgData name="Wojciech Kustra" userId="afebd3d0-216b-4c4f-8992-1bf1fda6d5e8" providerId="ADAL" clId="{1D307E72-7901-4E61-A01B-3C4232ABCF63}" dt="2026-05-29T09:55:30.615" v="498"/>
        <pc:sldMkLst>
          <pc:docMk/>
          <pc:sldMk cId="3427080892" sldId="498"/>
        </pc:sldMkLst>
        <pc:spChg chg="mod ord">
          <ac:chgData name="Wojciech Kustra" userId="afebd3d0-216b-4c4f-8992-1bf1fda6d5e8" providerId="ADAL" clId="{1D307E72-7901-4E61-A01B-3C4232ABCF63}" dt="2026-05-29T09:39:26.117" v="237"/>
          <ac:spMkLst>
            <pc:docMk/>
            <pc:sldMk cId="3427080892" sldId="498"/>
            <ac:spMk id="2" creationId="{70804BFB-B272-F765-0993-90C482CEDA3F}"/>
          </ac:spMkLst>
        </pc:spChg>
        <pc:spChg chg="mod ord">
          <ac:chgData name="Wojciech Kustra" userId="afebd3d0-216b-4c4f-8992-1bf1fda6d5e8" providerId="ADAL" clId="{1D307E72-7901-4E61-A01B-3C4232ABCF63}" dt="2026-05-29T09:39:26.117" v="237"/>
          <ac:spMkLst>
            <pc:docMk/>
            <pc:sldMk cId="3427080892" sldId="498"/>
            <ac:spMk id="3079" creationId="{00000000-0000-0000-0000-000000000000}"/>
          </ac:spMkLst>
        </pc:spChg>
        <pc:spChg chg="mod ord">
          <ac:chgData name="Wojciech Kustra" userId="afebd3d0-216b-4c4f-8992-1bf1fda6d5e8" providerId="ADAL" clId="{1D307E72-7901-4E61-A01B-3C4232ABCF63}" dt="2026-05-29T09:55:30.615" v="498"/>
          <ac:spMkLst>
            <pc:docMk/>
            <pc:sldMk cId="3427080892" sldId="498"/>
            <ac:spMk id="3080" creationId="{00000000-0000-0000-0000-000000000000}"/>
          </ac:spMkLst>
        </pc:spChg>
        <pc:graphicFrameChg chg="mod">
          <ac:chgData name="Wojciech Kustra" userId="afebd3d0-216b-4c4f-8992-1bf1fda6d5e8" providerId="ADAL" clId="{1D307E72-7901-4E61-A01B-3C4232ABCF63}" dt="2026-05-29T09:55:30.594" v="493"/>
          <ac:graphicFrameMkLst>
            <pc:docMk/>
            <pc:sldMk cId="3427080892" sldId="498"/>
            <ac:graphicFrameMk id="315397" creationId="{3210B967-FE90-6036-DF61-E9CF2BB6E153}"/>
          </ac:graphicFrameMkLst>
        </pc:graphicFrameChg>
      </pc:sldChg>
      <pc:sldChg chg="addSp delSp modSp add mod modClrScheme chgLayout">
        <pc:chgData name="Wojciech Kustra" userId="afebd3d0-216b-4c4f-8992-1bf1fda6d5e8" providerId="ADAL" clId="{1D307E72-7901-4E61-A01B-3C4232ABCF63}" dt="2026-05-29T09:53:02.821" v="434"/>
        <pc:sldMkLst>
          <pc:docMk/>
          <pc:sldMk cId="3730759994" sldId="499"/>
        </pc:sldMkLst>
        <pc:spChg chg="mod ord">
          <ac:chgData name="Wojciech Kustra" userId="afebd3d0-216b-4c4f-8992-1bf1fda6d5e8" providerId="ADAL" clId="{1D307E72-7901-4E61-A01B-3C4232ABCF63}" dt="2026-05-29T09:39:26.126" v="238"/>
          <ac:spMkLst>
            <pc:docMk/>
            <pc:sldMk cId="3730759994" sldId="499"/>
            <ac:spMk id="2" creationId="{C8D3C2CB-FD97-BD4C-7581-300261D8D630}"/>
          </ac:spMkLst>
        </pc:spChg>
        <pc:spChg chg="add del mod ord">
          <ac:chgData name="Wojciech Kustra" userId="afebd3d0-216b-4c4f-8992-1bf1fda6d5e8" providerId="ADAL" clId="{1D307E72-7901-4E61-A01B-3C4232ABCF63}" dt="2026-05-29T09:53:02.821" v="434"/>
          <ac:spMkLst>
            <pc:docMk/>
            <pc:sldMk cId="3730759994" sldId="499"/>
            <ac:spMk id="3" creationId="{1A2E8847-1982-313E-B9A5-102EEFE6E87F}"/>
          </ac:spMkLst>
        </pc:spChg>
        <pc:spChg chg="mod ord">
          <ac:chgData name="Wojciech Kustra" userId="afebd3d0-216b-4c4f-8992-1bf1fda6d5e8" providerId="ADAL" clId="{1D307E72-7901-4E61-A01B-3C4232ABCF63}" dt="2026-05-29T09:39:26.126" v="238"/>
          <ac:spMkLst>
            <pc:docMk/>
            <pc:sldMk cId="3730759994" sldId="499"/>
            <ac:spMk id="3079" creationId="{00000000-0000-0000-0000-000000000000}"/>
          </ac:spMkLst>
        </pc:spChg>
        <pc:picChg chg="mod">
          <ac:chgData name="Wojciech Kustra" userId="afebd3d0-216b-4c4f-8992-1bf1fda6d5e8" providerId="ADAL" clId="{1D307E72-7901-4E61-A01B-3C4232ABCF63}" dt="2026-05-29T09:43:48.740" v="390"/>
          <ac:picMkLst>
            <pc:docMk/>
            <pc:sldMk cId="3730759994" sldId="499"/>
            <ac:picMk id="381954" creationId="{0B5637F6-769B-7358-4BD0-9A497DB0B591}"/>
          </ac:picMkLst>
        </pc:picChg>
      </pc:sldChg>
      <pc:sldChg chg="addSp delSp modSp add mod modClrScheme chgLayout">
        <pc:chgData name="Wojciech Kustra" userId="afebd3d0-216b-4c4f-8992-1bf1fda6d5e8" providerId="ADAL" clId="{1D307E72-7901-4E61-A01B-3C4232ABCF63}" dt="2026-05-29T09:53:02.846" v="435"/>
        <pc:sldMkLst>
          <pc:docMk/>
          <pc:sldMk cId="3757364559" sldId="500"/>
        </pc:sldMkLst>
        <pc:spChg chg="mod ord">
          <ac:chgData name="Wojciech Kustra" userId="afebd3d0-216b-4c4f-8992-1bf1fda6d5e8" providerId="ADAL" clId="{1D307E72-7901-4E61-A01B-3C4232ABCF63}" dt="2026-05-29T09:39:26.139" v="239"/>
          <ac:spMkLst>
            <pc:docMk/>
            <pc:sldMk cId="3757364559" sldId="500"/>
            <ac:spMk id="2" creationId="{906A0E91-25B2-B356-ADB5-4A6F0C176049}"/>
          </ac:spMkLst>
        </pc:spChg>
        <pc:spChg chg="add del mod ord">
          <ac:chgData name="Wojciech Kustra" userId="afebd3d0-216b-4c4f-8992-1bf1fda6d5e8" providerId="ADAL" clId="{1D307E72-7901-4E61-A01B-3C4232ABCF63}" dt="2026-05-29T09:53:02.846" v="435"/>
          <ac:spMkLst>
            <pc:docMk/>
            <pc:sldMk cId="3757364559" sldId="500"/>
            <ac:spMk id="3" creationId="{C9951232-BAE9-66BE-9F43-B7CFEDF4027E}"/>
          </ac:spMkLst>
        </pc:spChg>
        <pc:spChg chg="mod ord">
          <ac:chgData name="Wojciech Kustra" userId="afebd3d0-216b-4c4f-8992-1bf1fda6d5e8" providerId="ADAL" clId="{1D307E72-7901-4E61-A01B-3C4232ABCF63}" dt="2026-05-29T09:39:26.139" v="239"/>
          <ac:spMkLst>
            <pc:docMk/>
            <pc:sldMk cId="3757364559" sldId="500"/>
            <ac:spMk id="3079" creationId="{00000000-0000-0000-0000-000000000000}"/>
          </ac:spMkLst>
        </pc:spChg>
        <pc:picChg chg="mod">
          <ac:chgData name="Wojciech Kustra" userId="afebd3d0-216b-4c4f-8992-1bf1fda6d5e8" providerId="ADAL" clId="{1D307E72-7901-4E61-A01B-3C4232ABCF63}" dt="2026-05-29T09:43:48.747" v="392"/>
          <ac:picMkLst>
            <pc:docMk/>
            <pc:sldMk cId="3757364559" sldId="500"/>
            <ac:picMk id="382978" creationId="{45A03311-03F0-9C27-3730-C388E16256CA}"/>
          </ac:picMkLst>
        </pc:picChg>
      </pc:sldChg>
      <pc:sldChg chg="modSp add mod modClrScheme chgLayout">
        <pc:chgData name="Wojciech Kustra" userId="afebd3d0-216b-4c4f-8992-1bf1fda6d5e8" providerId="ADAL" clId="{1D307E72-7901-4E61-A01B-3C4232ABCF63}" dt="2026-05-29T09:53:26.140" v="458"/>
        <pc:sldMkLst>
          <pc:docMk/>
          <pc:sldMk cId="2736178523" sldId="501"/>
        </pc:sldMkLst>
        <pc:spChg chg="mod ord">
          <ac:chgData name="Wojciech Kustra" userId="afebd3d0-216b-4c4f-8992-1bf1fda6d5e8" providerId="ADAL" clId="{1D307E72-7901-4E61-A01B-3C4232ABCF63}" dt="2026-05-29T09:38:44.594" v="120"/>
          <ac:spMkLst>
            <pc:docMk/>
            <pc:sldMk cId="2736178523" sldId="501"/>
            <ac:spMk id="2" creationId="{0378134B-C5EF-9B10-F6A6-3D3BC92BB02D}"/>
          </ac:spMkLst>
        </pc:spChg>
        <pc:spChg chg="mod ord">
          <ac:chgData name="Wojciech Kustra" userId="afebd3d0-216b-4c4f-8992-1bf1fda6d5e8" providerId="ADAL" clId="{1D307E72-7901-4E61-A01B-3C4232ABCF63}" dt="2026-05-29T09:38:44.594" v="120"/>
          <ac:spMkLst>
            <pc:docMk/>
            <pc:sldMk cId="2736178523" sldId="501"/>
            <ac:spMk id="3079" creationId="{00000000-0000-0000-0000-000000000000}"/>
          </ac:spMkLst>
        </pc:spChg>
        <pc:spChg chg="mod ord">
          <ac:chgData name="Wojciech Kustra" userId="afebd3d0-216b-4c4f-8992-1bf1fda6d5e8" providerId="ADAL" clId="{1D307E72-7901-4E61-A01B-3C4232ABCF63}" dt="2026-05-29T09:53:26.140" v="458"/>
          <ac:spMkLst>
            <pc:docMk/>
            <pc:sldMk cId="2736178523" sldId="501"/>
            <ac:spMk id="3080" creationId="{00000000-0000-0000-0000-000000000000}"/>
          </ac:spMkLst>
        </pc:spChg>
      </pc:sldChg>
      <pc:sldChg chg="addSp delSp modSp add mod modClrScheme chgLayout">
        <pc:chgData name="Wojciech Kustra" userId="afebd3d0-216b-4c4f-8992-1bf1fda6d5e8" providerId="ADAL" clId="{1D307E72-7901-4E61-A01B-3C4232ABCF63}" dt="2026-05-29T09:53:02.866" v="436"/>
        <pc:sldMkLst>
          <pc:docMk/>
          <pc:sldMk cId="4061655599" sldId="502"/>
        </pc:sldMkLst>
        <pc:spChg chg="mod ord">
          <ac:chgData name="Wojciech Kustra" userId="afebd3d0-216b-4c4f-8992-1bf1fda6d5e8" providerId="ADAL" clId="{1D307E72-7901-4E61-A01B-3C4232ABCF63}" dt="2026-05-29T09:39:26.165" v="240"/>
          <ac:spMkLst>
            <pc:docMk/>
            <pc:sldMk cId="4061655599" sldId="502"/>
            <ac:spMk id="2" creationId="{7069CE8D-2564-07DB-B2F4-C03472C559F4}"/>
          </ac:spMkLst>
        </pc:spChg>
        <pc:spChg chg="add del mod ord">
          <ac:chgData name="Wojciech Kustra" userId="afebd3d0-216b-4c4f-8992-1bf1fda6d5e8" providerId="ADAL" clId="{1D307E72-7901-4E61-A01B-3C4232ABCF63}" dt="2026-05-29T09:53:02.866" v="436"/>
          <ac:spMkLst>
            <pc:docMk/>
            <pc:sldMk cId="4061655599" sldId="502"/>
            <ac:spMk id="3" creationId="{F4848747-A838-09D4-6A1C-3473C6BCAB8F}"/>
          </ac:spMkLst>
        </pc:spChg>
        <pc:spChg chg="mod ord">
          <ac:chgData name="Wojciech Kustra" userId="afebd3d0-216b-4c4f-8992-1bf1fda6d5e8" providerId="ADAL" clId="{1D307E72-7901-4E61-A01B-3C4232ABCF63}" dt="2026-05-29T09:39:26.165" v="240"/>
          <ac:spMkLst>
            <pc:docMk/>
            <pc:sldMk cId="4061655599" sldId="502"/>
            <ac:spMk id="3079" creationId="{00000000-0000-0000-0000-000000000000}"/>
          </ac:spMkLst>
        </pc:spChg>
        <pc:picChg chg="mod">
          <ac:chgData name="Wojciech Kustra" userId="afebd3d0-216b-4c4f-8992-1bf1fda6d5e8" providerId="ADAL" clId="{1D307E72-7901-4E61-A01B-3C4232ABCF63}" dt="2026-05-29T09:43:48.756" v="394"/>
          <ac:picMkLst>
            <pc:docMk/>
            <pc:sldMk cId="4061655599" sldId="502"/>
            <ac:picMk id="321539" creationId="{B0E899AF-7A9B-C6C5-7AF6-7FAC3245300A}"/>
          </ac:picMkLst>
        </pc:picChg>
      </pc:sldChg>
      <pc:sldChg chg="modSp add mod modClrScheme chgLayout">
        <pc:chgData name="Wojciech Kustra" userId="afebd3d0-216b-4c4f-8992-1bf1fda6d5e8" providerId="ADAL" clId="{1D307E72-7901-4E61-A01B-3C4232ABCF63}" dt="2026-05-29T09:56:49.120" v="502"/>
        <pc:sldMkLst>
          <pc:docMk/>
          <pc:sldMk cId="2007990293" sldId="503"/>
        </pc:sldMkLst>
        <pc:spChg chg="mod ord">
          <ac:chgData name="Wojciech Kustra" userId="afebd3d0-216b-4c4f-8992-1bf1fda6d5e8" providerId="ADAL" clId="{1D307E72-7901-4E61-A01B-3C4232ABCF63}" dt="2026-05-29T09:39:26.186" v="241"/>
          <ac:spMkLst>
            <pc:docMk/>
            <pc:sldMk cId="2007990293" sldId="503"/>
            <ac:spMk id="2" creationId="{7F115075-6A2C-BB08-4CD5-220BA82B9DAF}"/>
          </ac:spMkLst>
        </pc:spChg>
        <pc:spChg chg="mod ord">
          <ac:chgData name="Wojciech Kustra" userId="afebd3d0-216b-4c4f-8992-1bf1fda6d5e8" providerId="ADAL" clId="{1D307E72-7901-4E61-A01B-3C4232ABCF63}" dt="2026-05-29T09:39:26.186" v="241"/>
          <ac:spMkLst>
            <pc:docMk/>
            <pc:sldMk cId="2007990293" sldId="503"/>
            <ac:spMk id="3079" creationId="{00000000-0000-0000-0000-000000000000}"/>
          </ac:spMkLst>
        </pc:spChg>
        <pc:spChg chg="mod ord">
          <ac:chgData name="Wojciech Kustra" userId="afebd3d0-216b-4c4f-8992-1bf1fda6d5e8" providerId="ADAL" clId="{1D307E72-7901-4E61-A01B-3C4232ABCF63}" dt="2026-05-29T09:56:49.120" v="502"/>
          <ac:spMkLst>
            <pc:docMk/>
            <pc:sldMk cId="2007990293" sldId="503"/>
            <ac:spMk id="3080" creationId="{00000000-0000-0000-0000-000000000000}"/>
          </ac:spMkLst>
        </pc:spChg>
      </pc:sldChg>
      <pc:sldChg chg="modSp add mod chgLayout">
        <pc:chgData name="Wojciech Kustra" userId="afebd3d0-216b-4c4f-8992-1bf1fda6d5e8" providerId="ADAL" clId="{1D307E72-7901-4E61-A01B-3C4232ABCF63}" dt="2026-05-29T09:53:26.162" v="459"/>
        <pc:sldMkLst>
          <pc:docMk/>
          <pc:sldMk cId="1176169855" sldId="504"/>
        </pc:sldMkLst>
        <pc:spChg chg="mod ord">
          <ac:chgData name="Wojciech Kustra" userId="afebd3d0-216b-4c4f-8992-1bf1fda6d5e8" providerId="ADAL" clId="{1D307E72-7901-4E61-A01B-3C4232ABCF63}" dt="2026-05-29T09:38:44.623" v="121"/>
          <ac:spMkLst>
            <pc:docMk/>
            <pc:sldMk cId="1176169855" sldId="504"/>
            <ac:spMk id="2" creationId="{C1ADABF9-1ED2-498F-AD56-BC083019C4ED}"/>
          </ac:spMkLst>
        </pc:spChg>
        <pc:spChg chg="mod ord">
          <ac:chgData name="Wojciech Kustra" userId="afebd3d0-216b-4c4f-8992-1bf1fda6d5e8" providerId="ADAL" clId="{1D307E72-7901-4E61-A01B-3C4232ABCF63}" dt="2026-05-29T09:38:44.635" v="122" actId="27636"/>
          <ac:spMkLst>
            <pc:docMk/>
            <pc:sldMk cId="1176169855" sldId="504"/>
            <ac:spMk id="3079" creationId="{00000000-0000-0000-0000-000000000000}"/>
          </ac:spMkLst>
        </pc:spChg>
        <pc:spChg chg="mod ord">
          <ac:chgData name="Wojciech Kustra" userId="afebd3d0-216b-4c4f-8992-1bf1fda6d5e8" providerId="ADAL" clId="{1D307E72-7901-4E61-A01B-3C4232ABCF63}" dt="2026-05-29T09:53:26.162" v="459"/>
          <ac:spMkLst>
            <pc:docMk/>
            <pc:sldMk cId="1176169855" sldId="504"/>
            <ac:spMk id="3080" creationId="{00000000-0000-0000-0000-000000000000}"/>
          </ac:spMkLst>
        </pc:spChg>
      </pc:sldChg>
      <pc:sldChg chg="modSp add mod modClrScheme chgLayout">
        <pc:chgData name="Wojciech Kustra" userId="afebd3d0-216b-4c4f-8992-1bf1fda6d5e8" providerId="ADAL" clId="{1D307E72-7901-4E61-A01B-3C4232ABCF63}" dt="2026-05-29T09:53:26.204" v="460"/>
        <pc:sldMkLst>
          <pc:docMk/>
          <pc:sldMk cId="1944088661" sldId="505"/>
        </pc:sldMkLst>
        <pc:spChg chg="mod ord">
          <ac:chgData name="Wojciech Kustra" userId="afebd3d0-216b-4c4f-8992-1bf1fda6d5e8" providerId="ADAL" clId="{1D307E72-7901-4E61-A01B-3C4232ABCF63}" dt="2026-05-29T09:38:44.659" v="123"/>
          <ac:spMkLst>
            <pc:docMk/>
            <pc:sldMk cId="1944088661" sldId="505"/>
            <ac:spMk id="2" creationId="{FE142969-CA23-AEAC-81F3-E3CBDF0A7F06}"/>
          </ac:spMkLst>
        </pc:spChg>
        <pc:spChg chg="mod ord">
          <ac:chgData name="Wojciech Kustra" userId="afebd3d0-216b-4c4f-8992-1bf1fda6d5e8" providerId="ADAL" clId="{1D307E72-7901-4E61-A01B-3C4232ABCF63}" dt="2026-05-29T09:38:44.659" v="123"/>
          <ac:spMkLst>
            <pc:docMk/>
            <pc:sldMk cId="1944088661" sldId="505"/>
            <ac:spMk id="3079" creationId="{00000000-0000-0000-0000-000000000000}"/>
          </ac:spMkLst>
        </pc:spChg>
        <pc:spChg chg="mod ord">
          <ac:chgData name="Wojciech Kustra" userId="afebd3d0-216b-4c4f-8992-1bf1fda6d5e8" providerId="ADAL" clId="{1D307E72-7901-4E61-A01B-3C4232ABCF63}" dt="2026-05-29T09:53:26.204" v="460"/>
          <ac:spMkLst>
            <pc:docMk/>
            <pc:sldMk cId="1944088661" sldId="505"/>
            <ac:spMk id="3080" creationId="{00000000-0000-0000-0000-000000000000}"/>
          </ac:spMkLst>
        </pc:spChg>
      </pc:sldChg>
      <pc:sldChg chg="modSp add mod chgLayout">
        <pc:chgData name="Wojciech Kustra" userId="afebd3d0-216b-4c4f-8992-1bf1fda6d5e8" providerId="ADAL" clId="{1D307E72-7901-4E61-A01B-3C4232ABCF63}" dt="2026-05-29T09:53:26.215" v="461"/>
        <pc:sldMkLst>
          <pc:docMk/>
          <pc:sldMk cId="402478541" sldId="506"/>
        </pc:sldMkLst>
        <pc:spChg chg="mod ord">
          <ac:chgData name="Wojciech Kustra" userId="afebd3d0-216b-4c4f-8992-1bf1fda6d5e8" providerId="ADAL" clId="{1D307E72-7901-4E61-A01B-3C4232ABCF63}" dt="2026-05-29T09:38:44.680" v="124"/>
          <ac:spMkLst>
            <pc:docMk/>
            <pc:sldMk cId="402478541" sldId="506"/>
            <ac:spMk id="2" creationId="{8E367FC0-D9BA-97F8-FC0C-56626D3B2F25}"/>
          </ac:spMkLst>
        </pc:spChg>
        <pc:spChg chg="mod ord">
          <ac:chgData name="Wojciech Kustra" userId="afebd3d0-216b-4c4f-8992-1bf1fda6d5e8" providerId="ADAL" clId="{1D307E72-7901-4E61-A01B-3C4232ABCF63}" dt="2026-05-29T09:38:44.680" v="124"/>
          <ac:spMkLst>
            <pc:docMk/>
            <pc:sldMk cId="402478541" sldId="506"/>
            <ac:spMk id="3079" creationId="{00000000-0000-0000-0000-000000000000}"/>
          </ac:spMkLst>
        </pc:spChg>
        <pc:spChg chg="mod ord">
          <ac:chgData name="Wojciech Kustra" userId="afebd3d0-216b-4c4f-8992-1bf1fda6d5e8" providerId="ADAL" clId="{1D307E72-7901-4E61-A01B-3C4232ABCF63}" dt="2026-05-29T09:53:26.215" v="461"/>
          <ac:spMkLst>
            <pc:docMk/>
            <pc:sldMk cId="402478541" sldId="506"/>
            <ac:spMk id="3080" creationId="{00000000-0000-0000-0000-000000000000}"/>
          </ac:spMkLst>
        </pc:spChg>
      </pc:sldChg>
      <pc:sldChg chg="addSp delSp modSp add mod modClrScheme chgLayout">
        <pc:chgData name="Wojciech Kustra" userId="afebd3d0-216b-4c4f-8992-1bf1fda6d5e8" providerId="ADAL" clId="{1D307E72-7901-4E61-A01B-3C4232ABCF63}" dt="2026-05-29T09:53:02.890" v="437"/>
        <pc:sldMkLst>
          <pc:docMk/>
          <pc:sldMk cId="3502862713" sldId="507"/>
        </pc:sldMkLst>
        <pc:spChg chg="mod ord">
          <ac:chgData name="Wojciech Kustra" userId="afebd3d0-216b-4c4f-8992-1bf1fda6d5e8" providerId="ADAL" clId="{1D307E72-7901-4E61-A01B-3C4232ABCF63}" dt="2026-05-29T09:39:26.221" v="242"/>
          <ac:spMkLst>
            <pc:docMk/>
            <pc:sldMk cId="3502862713" sldId="507"/>
            <ac:spMk id="2" creationId="{82A60549-FD18-4ADE-AD90-37C8B2911FEF}"/>
          </ac:spMkLst>
        </pc:spChg>
        <pc:spChg chg="add del mod ord">
          <ac:chgData name="Wojciech Kustra" userId="afebd3d0-216b-4c4f-8992-1bf1fda6d5e8" providerId="ADAL" clId="{1D307E72-7901-4E61-A01B-3C4232ABCF63}" dt="2026-05-29T09:53:02.890" v="437"/>
          <ac:spMkLst>
            <pc:docMk/>
            <pc:sldMk cId="3502862713" sldId="507"/>
            <ac:spMk id="3" creationId="{23EEA5C5-10EA-2BCC-86A1-BA79573CB27A}"/>
          </ac:spMkLst>
        </pc:spChg>
        <pc:spChg chg="mod ord">
          <ac:chgData name="Wojciech Kustra" userId="afebd3d0-216b-4c4f-8992-1bf1fda6d5e8" providerId="ADAL" clId="{1D307E72-7901-4E61-A01B-3C4232ABCF63}" dt="2026-05-29T09:39:26.221" v="242"/>
          <ac:spMkLst>
            <pc:docMk/>
            <pc:sldMk cId="3502862713" sldId="507"/>
            <ac:spMk id="3079" creationId="{00000000-0000-0000-0000-000000000000}"/>
          </ac:spMkLst>
        </pc:spChg>
        <pc:picChg chg="mod">
          <ac:chgData name="Wojciech Kustra" userId="afebd3d0-216b-4c4f-8992-1bf1fda6d5e8" providerId="ADAL" clId="{1D307E72-7901-4E61-A01B-3C4232ABCF63}" dt="2026-05-29T09:43:48.763" v="396"/>
          <ac:picMkLst>
            <pc:docMk/>
            <pc:sldMk cId="3502862713" sldId="507"/>
            <ac:picMk id="335877" creationId="{B810DFB8-BA87-1B6C-6BB8-BDEE2FA44C44}"/>
          </ac:picMkLst>
        </pc:picChg>
      </pc:sldChg>
      <pc:sldChg chg="modSp add mod chgLayout">
        <pc:chgData name="Wojciech Kustra" userId="afebd3d0-216b-4c4f-8992-1bf1fda6d5e8" providerId="ADAL" clId="{1D307E72-7901-4E61-A01B-3C4232ABCF63}" dt="2026-05-29T09:53:26.227" v="462"/>
        <pc:sldMkLst>
          <pc:docMk/>
          <pc:sldMk cId="3900311853" sldId="508"/>
        </pc:sldMkLst>
        <pc:spChg chg="mod ord">
          <ac:chgData name="Wojciech Kustra" userId="afebd3d0-216b-4c4f-8992-1bf1fda6d5e8" providerId="ADAL" clId="{1D307E72-7901-4E61-A01B-3C4232ABCF63}" dt="2026-05-29T09:38:44.703" v="125"/>
          <ac:spMkLst>
            <pc:docMk/>
            <pc:sldMk cId="3900311853" sldId="508"/>
            <ac:spMk id="2" creationId="{1E06C8A3-FFEE-A8CA-1FB5-97F98F402E91}"/>
          </ac:spMkLst>
        </pc:spChg>
        <pc:spChg chg="mod ord">
          <ac:chgData name="Wojciech Kustra" userId="afebd3d0-216b-4c4f-8992-1bf1fda6d5e8" providerId="ADAL" clId="{1D307E72-7901-4E61-A01B-3C4232ABCF63}" dt="2026-05-29T09:38:44.703" v="125"/>
          <ac:spMkLst>
            <pc:docMk/>
            <pc:sldMk cId="3900311853" sldId="508"/>
            <ac:spMk id="3079" creationId="{00000000-0000-0000-0000-000000000000}"/>
          </ac:spMkLst>
        </pc:spChg>
        <pc:spChg chg="mod ord">
          <ac:chgData name="Wojciech Kustra" userId="afebd3d0-216b-4c4f-8992-1bf1fda6d5e8" providerId="ADAL" clId="{1D307E72-7901-4E61-A01B-3C4232ABCF63}" dt="2026-05-29T09:53:26.227" v="462"/>
          <ac:spMkLst>
            <pc:docMk/>
            <pc:sldMk cId="3900311853" sldId="508"/>
            <ac:spMk id="3080" creationId="{00000000-0000-0000-0000-000000000000}"/>
          </ac:spMkLst>
        </pc:spChg>
      </pc:sldChg>
      <pc:sldChg chg="addSp delSp modSp add mod modClrScheme chgLayout">
        <pc:chgData name="Wojciech Kustra" userId="afebd3d0-216b-4c4f-8992-1bf1fda6d5e8" providerId="ADAL" clId="{1D307E72-7901-4E61-A01B-3C4232ABCF63}" dt="2026-05-29T09:53:02.914" v="438"/>
        <pc:sldMkLst>
          <pc:docMk/>
          <pc:sldMk cId="1857088950" sldId="509"/>
        </pc:sldMkLst>
        <pc:spChg chg="mod ord">
          <ac:chgData name="Wojciech Kustra" userId="afebd3d0-216b-4c4f-8992-1bf1fda6d5e8" providerId="ADAL" clId="{1D307E72-7901-4E61-A01B-3C4232ABCF63}" dt="2026-05-29T09:39:26.794" v="243"/>
          <ac:spMkLst>
            <pc:docMk/>
            <pc:sldMk cId="1857088950" sldId="509"/>
            <ac:spMk id="2" creationId="{867CF6DE-B74F-66A8-1B2E-A92DB79F3E0E}"/>
          </ac:spMkLst>
        </pc:spChg>
        <pc:spChg chg="add del mod ord">
          <ac:chgData name="Wojciech Kustra" userId="afebd3d0-216b-4c4f-8992-1bf1fda6d5e8" providerId="ADAL" clId="{1D307E72-7901-4E61-A01B-3C4232ABCF63}" dt="2026-05-29T09:53:02.914" v="438"/>
          <ac:spMkLst>
            <pc:docMk/>
            <pc:sldMk cId="1857088950" sldId="509"/>
            <ac:spMk id="3" creationId="{4E514DB5-A694-EC55-5713-F68D1A48008D}"/>
          </ac:spMkLst>
        </pc:spChg>
        <pc:spChg chg="mod ord">
          <ac:chgData name="Wojciech Kustra" userId="afebd3d0-216b-4c4f-8992-1bf1fda6d5e8" providerId="ADAL" clId="{1D307E72-7901-4E61-A01B-3C4232ABCF63}" dt="2026-05-29T09:39:26.794" v="243"/>
          <ac:spMkLst>
            <pc:docMk/>
            <pc:sldMk cId="1857088950" sldId="509"/>
            <ac:spMk id="3079" creationId="{00000000-0000-0000-0000-000000000000}"/>
          </ac:spMkLst>
        </pc:spChg>
      </pc:sldChg>
      <pc:sldChg chg="addSp delSp modSp add mod modClrScheme chgLayout">
        <pc:chgData name="Wojciech Kustra" userId="afebd3d0-216b-4c4f-8992-1bf1fda6d5e8" providerId="ADAL" clId="{1D307E72-7901-4E61-A01B-3C4232ABCF63}" dt="2026-05-29T09:53:02.947" v="439"/>
        <pc:sldMkLst>
          <pc:docMk/>
          <pc:sldMk cId="1450940167" sldId="510"/>
        </pc:sldMkLst>
        <pc:spChg chg="mod ord">
          <ac:chgData name="Wojciech Kustra" userId="afebd3d0-216b-4c4f-8992-1bf1fda6d5e8" providerId="ADAL" clId="{1D307E72-7901-4E61-A01B-3C4232ABCF63}" dt="2026-05-29T09:39:26.803" v="244"/>
          <ac:spMkLst>
            <pc:docMk/>
            <pc:sldMk cId="1450940167" sldId="510"/>
            <ac:spMk id="2" creationId="{5FF82247-8D76-234F-AB40-3E568026F32C}"/>
          </ac:spMkLst>
        </pc:spChg>
        <pc:spChg chg="add del mod ord">
          <ac:chgData name="Wojciech Kustra" userId="afebd3d0-216b-4c4f-8992-1bf1fda6d5e8" providerId="ADAL" clId="{1D307E72-7901-4E61-A01B-3C4232ABCF63}" dt="2026-05-29T09:53:02.947" v="439"/>
          <ac:spMkLst>
            <pc:docMk/>
            <pc:sldMk cId="1450940167" sldId="510"/>
            <ac:spMk id="3" creationId="{DD3CE9F3-1BBA-9E26-0924-E38B47B1B4F6}"/>
          </ac:spMkLst>
        </pc:spChg>
        <pc:spChg chg="mod ord">
          <ac:chgData name="Wojciech Kustra" userId="afebd3d0-216b-4c4f-8992-1bf1fda6d5e8" providerId="ADAL" clId="{1D307E72-7901-4E61-A01B-3C4232ABCF63}" dt="2026-05-29T09:39:26.803" v="244"/>
          <ac:spMkLst>
            <pc:docMk/>
            <pc:sldMk cId="1450940167" sldId="510"/>
            <ac:spMk id="3079" creationId="{00000000-0000-0000-0000-000000000000}"/>
          </ac:spMkLst>
        </pc:spChg>
        <pc:picChg chg="mod">
          <ac:chgData name="Wojciech Kustra" userId="afebd3d0-216b-4c4f-8992-1bf1fda6d5e8" providerId="ADAL" clId="{1D307E72-7901-4E61-A01B-3C4232ABCF63}" dt="2026-05-29T09:43:48.773" v="398"/>
          <ac:picMkLst>
            <pc:docMk/>
            <pc:sldMk cId="1450940167" sldId="510"/>
            <ac:picMk id="342021" creationId="{42AE5EA8-1625-6545-0108-0ED0C9EE6513}"/>
          </ac:picMkLst>
        </pc:picChg>
      </pc:sldChg>
      <pc:sldChg chg="addSp delSp modSp add mod modClrScheme chgLayout">
        <pc:chgData name="Wojciech Kustra" userId="afebd3d0-216b-4c4f-8992-1bf1fda6d5e8" providerId="ADAL" clId="{1D307E72-7901-4E61-A01B-3C4232ABCF63}" dt="2026-05-29T09:53:03.007" v="440"/>
        <pc:sldMkLst>
          <pc:docMk/>
          <pc:sldMk cId="2782539726" sldId="511"/>
        </pc:sldMkLst>
        <pc:spChg chg="mod ord">
          <ac:chgData name="Wojciech Kustra" userId="afebd3d0-216b-4c4f-8992-1bf1fda6d5e8" providerId="ADAL" clId="{1D307E72-7901-4E61-A01B-3C4232ABCF63}" dt="2026-05-29T09:39:26.811" v="245"/>
          <ac:spMkLst>
            <pc:docMk/>
            <pc:sldMk cId="2782539726" sldId="511"/>
            <ac:spMk id="2" creationId="{4AD22769-5B74-D36A-A78B-B035F7A92A06}"/>
          </ac:spMkLst>
        </pc:spChg>
        <pc:spChg chg="add del mod ord">
          <ac:chgData name="Wojciech Kustra" userId="afebd3d0-216b-4c4f-8992-1bf1fda6d5e8" providerId="ADAL" clId="{1D307E72-7901-4E61-A01B-3C4232ABCF63}" dt="2026-05-29T09:53:03.007" v="440"/>
          <ac:spMkLst>
            <pc:docMk/>
            <pc:sldMk cId="2782539726" sldId="511"/>
            <ac:spMk id="3" creationId="{9354E787-F09D-D4A4-9523-05AD465D78AB}"/>
          </ac:spMkLst>
        </pc:spChg>
        <pc:spChg chg="mod ord">
          <ac:chgData name="Wojciech Kustra" userId="afebd3d0-216b-4c4f-8992-1bf1fda6d5e8" providerId="ADAL" clId="{1D307E72-7901-4E61-A01B-3C4232ABCF63}" dt="2026-05-29T09:39:26.811" v="245"/>
          <ac:spMkLst>
            <pc:docMk/>
            <pc:sldMk cId="2782539726" sldId="511"/>
            <ac:spMk id="3079" creationId="{00000000-0000-0000-0000-000000000000}"/>
          </ac:spMkLst>
        </pc:spChg>
        <pc:picChg chg="mod">
          <ac:chgData name="Wojciech Kustra" userId="afebd3d0-216b-4c4f-8992-1bf1fda6d5e8" providerId="ADAL" clId="{1D307E72-7901-4E61-A01B-3C4232ABCF63}" dt="2026-05-29T09:43:48.780" v="400"/>
          <ac:picMkLst>
            <pc:docMk/>
            <pc:sldMk cId="2782539726" sldId="511"/>
            <ac:picMk id="385026" creationId="{C78A0B82-CE57-3CE2-1528-D7584C5DB724}"/>
          </ac:picMkLst>
        </pc:picChg>
      </pc:sldChg>
      <pc:sldChg chg="addSp delSp modSp add mod modClrScheme chgLayout">
        <pc:chgData name="Wojciech Kustra" userId="afebd3d0-216b-4c4f-8992-1bf1fda6d5e8" providerId="ADAL" clId="{1D307E72-7901-4E61-A01B-3C4232ABCF63}" dt="2026-05-29T09:53:03.026" v="441"/>
        <pc:sldMkLst>
          <pc:docMk/>
          <pc:sldMk cId="202368991" sldId="512"/>
        </pc:sldMkLst>
        <pc:spChg chg="mod ord">
          <ac:chgData name="Wojciech Kustra" userId="afebd3d0-216b-4c4f-8992-1bf1fda6d5e8" providerId="ADAL" clId="{1D307E72-7901-4E61-A01B-3C4232ABCF63}" dt="2026-05-29T09:38:44.735" v="126"/>
          <ac:spMkLst>
            <pc:docMk/>
            <pc:sldMk cId="202368991" sldId="512"/>
            <ac:spMk id="2" creationId="{DF4F014A-0FA0-76A2-D88F-65E1BC9CE8A0}"/>
          </ac:spMkLst>
        </pc:spChg>
        <pc:spChg chg="add del mod ord">
          <ac:chgData name="Wojciech Kustra" userId="afebd3d0-216b-4c4f-8992-1bf1fda6d5e8" providerId="ADAL" clId="{1D307E72-7901-4E61-A01B-3C4232ABCF63}" dt="2026-05-29T09:53:03.026" v="441"/>
          <ac:spMkLst>
            <pc:docMk/>
            <pc:sldMk cId="202368991" sldId="512"/>
            <ac:spMk id="3" creationId="{BAFBE882-E0C4-29C5-01D2-7AC955A849DD}"/>
          </ac:spMkLst>
        </pc:spChg>
        <pc:spChg chg="mod ord">
          <ac:chgData name="Wojciech Kustra" userId="afebd3d0-216b-4c4f-8992-1bf1fda6d5e8" providerId="ADAL" clId="{1D307E72-7901-4E61-A01B-3C4232ABCF63}" dt="2026-05-29T09:38:44.735" v="126"/>
          <ac:spMkLst>
            <pc:docMk/>
            <pc:sldMk cId="202368991" sldId="512"/>
            <ac:spMk id="3079" creationId="{00000000-0000-0000-0000-000000000000}"/>
          </ac:spMkLst>
        </pc:spChg>
      </pc:sldChg>
      <pc:sldChg chg="modSp add mod modClrScheme chgLayout">
        <pc:chgData name="Wojciech Kustra" userId="afebd3d0-216b-4c4f-8992-1bf1fda6d5e8" providerId="ADAL" clId="{1D307E72-7901-4E61-A01B-3C4232ABCF63}" dt="2026-05-29T09:53:26.246" v="463"/>
        <pc:sldMkLst>
          <pc:docMk/>
          <pc:sldMk cId="315443386" sldId="513"/>
        </pc:sldMkLst>
        <pc:spChg chg="mod ord">
          <ac:chgData name="Wojciech Kustra" userId="afebd3d0-216b-4c4f-8992-1bf1fda6d5e8" providerId="ADAL" clId="{1D307E72-7901-4E61-A01B-3C4232ABCF63}" dt="2026-05-29T09:38:44.769" v="127"/>
          <ac:spMkLst>
            <pc:docMk/>
            <pc:sldMk cId="315443386" sldId="513"/>
            <ac:spMk id="2" creationId="{7033B4FD-DE1A-0F01-67A4-533C3D49C67C}"/>
          </ac:spMkLst>
        </pc:spChg>
        <pc:spChg chg="mod ord">
          <ac:chgData name="Wojciech Kustra" userId="afebd3d0-216b-4c4f-8992-1bf1fda6d5e8" providerId="ADAL" clId="{1D307E72-7901-4E61-A01B-3C4232ABCF63}" dt="2026-05-29T09:38:44.769" v="127"/>
          <ac:spMkLst>
            <pc:docMk/>
            <pc:sldMk cId="315443386" sldId="513"/>
            <ac:spMk id="3079" creationId="{00000000-0000-0000-0000-000000000000}"/>
          </ac:spMkLst>
        </pc:spChg>
        <pc:spChg chg="mod ord">
          <ac:chgData name="Wojciech Kustra" userId="afebd3d0-216b-4c4f-8992-1bf1fda6d5e8" providerId="ADAL" clId="{1D307E72-7901-4E61-A01B-3C4232ABCF63}" dt="2026-05-29T09:53:26.246" v="463"/>
          <ac:spMkLst>
            <pc:docMk/>
            <pc:sldMk cId="315443386" sldId="513"/>
            <ac:spMk id="3080" creationId="{00000000-0000-0000-0000-000000000000}"/>
          </ac:spMkLst>
        </pc:spChg>
      </pc:sldChg>
      <pc:sldChg chg="addSp delSp modSp add mod modClrScheme chgLayout">
        <pc:chgData name="Wojciech Kustra" userId="afebd3d0-216b-4c4f-8992-1bf1fda6d5e8" providerId="ADAL" clId="{1D307E72-7901-4E61-A01B-3C4232ABCF63}" dt="2026-05-29T09:53:03.048" v="442"/>
        <pc:sldMkLst>
          <pc:docMk/>
          <pc:sldMk cId="1117085942" sldId="514"/>
        </pc:sldMkLst>
        <pc:spChg chg="mod ord">
          <ac:chgData name="Wojciech Kustra" userId="afebd3d0-216b-4c4f-8992-1bf1fda6d5e8" providerId="ADAL" clId="{1D307E72-7901-4E61-A01B-3C4232ABCF63}" dt="2026-05-29T09:38:44.821" v="128"/>
          <ac:spMkLst>
            <pc:docMk/>
            <pc:sldMk cId="1117085942" sldId="514"/>
            <ac:spMk id="2" creationId="{8A60796F-00BE-0885-2F55-994E29EF7BE4}"/>
          </ac:spMkLst>
        </pc:spChg>
        <pc:spChg chg="add del mod ord">
          <ac:chgData name="Wojciech Kustra" userId="afebd3d0-216b-4c4f-8992-1bf1fda6d5e8" providerId="ADAL" clId="{1D307E72-7901-4E61-A01B-3C4232ABCF63}" dt="2026-05-29T09:53:03.048" v="442"/>
          <ac:spMkLst>
            <pc:docMk/>
            <pc:sldMk cId="1117085942" sldId="514"/>
            <ac:spMk id="3" creationId="{46297E6A-09EA-8976-9BDB-41122B6DFA2B}"/>
          </ac:spMkLst>
        </pc:spChg>
        <pc:spChg chg="mod ord">
          <ac:chgData name="Wojciech Kustra" userId="afebd3d0-216b-4c4f-8992-1bf1fda6d5e8" providerId="ADAL" clId="{1D307E72-7901-4E61-A01B-3C4232ABCF63}" dt="2026-05-29T09:38:44.821" v="128"/>
          <ac:spMkLst>
            <pc:docMk/>
            <pc:sldMk cId="1117085942" sldId="514"/>
            <ac:spMk id="3079" creationId="{00000000-0000-0000-0000-000000000000}"/>
          </ac:spMkLst>
        </pc:spChg>
      </pc:sldChg>
      <pc:sldChg chg="add">
        <pc:chgData name="Wojciech Kustra" userId="afebd3d0-216b-4c4f-8992-1bf1fda6d5e8" providerId="ADAL" clId="{1D307E72-7901-4E61-A01B-3C4232ABCF63}" dt="2026-05-26T11:38:40.077" v="100"/>
        <pc:sldMkLst>
          <pc:docMk/>
          <pc:sldMk cId="2829391357" sldId="515"/>
        </pc:sldMkLst>
      </pc:sldChg>
      <pc:sldMasterChg chg="modSldLayout">
        <pc:chgData name="Wojciech Kustra" userId="afebd3d0-216b-4c4f-8992-1bf1fda6d5e8" providerId="ADAL" clId="{1D307E72-7901-4E61-A01B-3C4232ABCF63}" dt="2026-05-29T10:05:07.005" v="507" actId="6549"/>
        <pc:sldMasterMkLst>
          <pc:docMk/>
          <pc:sldMasterMk cId="0" sldId="2147483648"/>
        </pc:sldMasterMkLst>
        <pc:sldLayoutChg chg="modSp mod">
          <pc:chgData name="Wojciech Kustra" userId="afebd3d0-216b-4c4f-8992-1bf1fda6d5e8" providerId="ADAL" clId="{1D307E72-7901-4E61-A01B-3C4232ABCF63}" dt="2026-05-29T10:05:07.005" v="507" actId="6549"/>
          <pc:sldLayoutMkLst>
            <pc:docMk/>
            <pc:sldMasterMk cId="0" sldId="2147483648"/>
            <pc:sldLayoutMk cId="0" sldId="2147483650"/>
          </pc:sldLayoutMkLst>
          <pc:spChg chg="mod">
            <ac:chgData name="Wojciech Kustra" userId="afebd3d0-216b-4c4f-8992-1bf1fda6d5e8" providerId="ADAL" clId="{1D307E72-7901-4E61-A01B-3C4232ABCF63}" dt="2026-05-29T10:05:07.005" v="507" actId="6549"/>
            <ac:spMkLst>
              <pc:docMk/>
              <pc:sldMasterMk cId="0" sldId="2147483648"/>
              <pc:sldLayoutMk cId="0" sldId="2147483650"/>
              <ac:spMk id="5" creationId="{7E99E910-D45E-25AF-7503-AE875ECCEB8A}"/>
            </ac:spMkLst>
          </pc:spChg>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9EEF72D-7315-6A85-D9EB-830FF892686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Date Placeholder 2">
            <a:extLst>
              <a:ext uri="{FF2B5EF4-FFF2-40B4-BE49-F238E27FC236}">
                <a16:creationId xmlns:a16="http://schemas.microsoft.com/office/drawing/2014/main" id="{6A1C4B9E-DF6E-CA61-9438-27E3062F231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8B9809F-B601-46A5-95FD-A01EF3B82BA5}" type="datetimeFigureOut">
              <a:rPr lang="pl-PL" smtClean="0"/>
              <a:t>29.05.2026</a:t>
            </a:fld>
            <a:endParaRPr lang="pl-PL"/>
          </a:p>
        </p:txBody>
      </p:sp>
      <p:sp>
        <p:nvSpPr>
          <p:cNvPr id="4" name="Footer Placeholder 3">
            <a:extLst>
              <a:ext uri="{FF2B5EF4-FFF2-40B4-BE49-F238E27FC236}">
                <a16:creationId xmlns:a16="http://schemas.microsoft.com/office/drawing/2014/main" id="{8DE034D3-8DE9-CCDC-17EC-464B2DE7AFC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5" name="Slide Number Placeholder 4">
            <a:extLst>
              <a:ext uri="{FF2B5EF4-FFF2-40B4-BE49-F238E27FC236}">
                <a16:creationId xmlns:a16="http://schemas.microsoft.com/office/drawing/2014/main" id="{4F59069B-BC8B-5825-2EF9-186239D4AD0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C1C6221-82B4-4BEE-9CB4-736C66E0B196}" type="slidenum">
              <a:rPr lang="pl-PL" smtClean="0"/>
              <a:t>‹#›</a:t>
            </a:fld>
            <a:endParaRPr lang="pl-PL"/>
          </a:p>
        </p:txBody>
      </p:sp>
    </p:spTree>
    <p:extLst>
      <p:ext uri="{BB962C8B-B14F-4D97-AF65-F5344CB8AC3E}">
        <p14:creationId xmlns:p14="http://schemas.microsoft.com/office/powerpoint/2010/main" val="20642218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73" name="Shape 373"/>
          <p:cNvSpPr>
            <a:spLocks noGrp="1" noRot="1" noChangeAspect="1"/>
          </p:cNvSpPr>
          <p:nvPr>
            <p:ph type="sldImg"/>
          </p:nvPr>
        </p:nvSpPr>
        <p:spPr>
          <a:xfrm>
            <a:off x="381000" y="685800"/>
            <a:ext cx="6096000" cy="3429000"/>
          </a:xfrm>
          <a:prstGeom prst="rect">
            <a:avLst/>
          </a:prstGeom>
        </p:spPr>
        <p:txBody>
          <a:bodyPr/>
          <a:lstStyle/>
          <a:p>
            <a:endParaRPr/>
          </a:p>
        </p:txBody>
      </p:sp>
      <p:sp>
        <p:nvSpPr>
          <p:cNvPr id="374" name="Shape 374"/>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228589" latinLnBrk="0">
      <a:lnSpc>
        <a:spcPct val="117999"/>
      </a:lnSpc>
      <a:defRPr sz="1100">
        <a:latin typeface="+mn-lt"/>
        <a:ea typeface="+mn-ea"/>
        <a:cs typeface="+mn-cs"/>
        <a:sym typeface="Helvetica Neue"/>
      </a:defRPr>
    </a:lvl1pPr>
    <a:lvl2pPr indent="114294" defTabSz="228589" latinLnBrk="0">
      <a:lnSpc>
        <a:spcPct val="117999"/>
      </a:lnSpc>
      <a:defRPr sz="1100">
        <a:latin typeface="+mn-lt"/>
        <a:ea typeface="+mn-ea"/>
        <a:cs typeface="+mn-cs"/>
        <a:sym typeface="Helvetica Neue"/>
      </a:defRPr>
    </a:lvl2pPr>
    <a:lvl3pPr indent="228589" defTabSz="228589" latinLnBrk="0">
      <a:lnSpc>
        <a:spcPct val="117999"/>
      </a:lnSpc>
      <a:defRPr sz="1100">
        <a:latin typeface="+mn-lt"/>
        <a:ea typeface="+mn-ea"/>
        <a:cs typeface="+mn-cs"/>
        <a:sym typeface="Helvetica Neue"/>
      </a:defRPr>
    </a:lvl3pPr>
    <a:lvl4pPr indent="342883" defTabSz="228589" latinLnBrk="0">
      <a:lnSpc>
        <a:spcPct val="117999"/>
      </a:lnSpc>
      <a:defRPr sz="1100">
        <a:latin typeface="+mn-lt"/>
        <a:ea typeface="+mn-ea"/>
        <a:cs typeface="+mn-cs"/>
        <a:sym typeface="Helvetica Neue"/>
      </a:defRPr>
    </a:lvl4pPr>
    <a:lvl5pPr indent="457177" defTabSz="228589" latinLnBrk="0">
      <a:lnSpc>
        <a:spcPct val="117999"/>
      </a:lnSpc>
      <a:defRPr sz="1100">
        <a:latin typeface="+mn-lt"/>
        <a:ea typeface="+mn-ea"/>
        <a:cs typeface="+mn-cs"/>
        <a:sym typeface="Helvetica Neue"/>
      </a:defRPr>
    </a:lvl5pPr>
    <a:lvl6pPr indent="571471" defTabSz="228589" latinLnBrk="0">
      <a:lnSpc>
        <a:spcPct val="117999"/>
      </a:lnSpc>
      <a:defRPr sz="1100">
        <a:latin typeface="+mn-lt"/>
        <a:ea typeface="+mn-ea"/>
        <a:cs typeface="+mn-cs"/>
        <a:sym typeface="Helvetica Neue"/>
      </a:defRPr>
    </a:lvl6pPr>
    <a:lvl7pPr indent="685766" defTabSz="228589" latinLnBrk="0">
      <a:lnSpc>
        <a:spcPct val="117999"/>
      </a:lnSpc>
      <a:defRPr sz="1100">
        <a:latin typeface="+mn-lt"/>
        <a:ea typeface="+mn-ea"/>
        <a:cs typeface="+mn-cs"/>
        <a:sym typeface="Helvetica Neue"/>
      </a:defRPr>
    </a:lvl7pPr>
    <a:lvl8pPr indent="800060" defTabSz="228589" latinLnBrk="0">
      <a:lnSpc>
        <a:spcPct val="117999"/>
      </a:lnSpc>
      <a:defRPr sz="1100">
        <a:latin typeface="+mn-lt"/>
        <a:ea typeface="+mn-ea"/>
        <a:cs typeface="+mn-cs"/>
        <a:sym typeface="Helvetica Neue"/>
      </a:defRPr>
    </a:lvl8pPr>
    <a:lvl9pPr indent="914354" defTabSz="228589" latinLnBrk="0">
      <a:lnSpc>
        <a:spcPct val="117999"/>
      </a:lnSpc>
      <a:defRPr sz="1100">
        <a:latin typeface="+mn-lt"/>
        <a:ea typeface="+mn-ea"/>
        <a:cs typeface="+mn-cs"/>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7">
            <a:extLst>
              <a:ext uri="{FF2B5EF4-FFF2-40B4-BE49-F238E27FC236}">
                <a16:creationId xmlns:a16="http://schemas.microsoft.com/office/drawing/2014/main" id="{49A554B3-AC67-E026-A980-EBA9198A8597}"/>
              </a:ext>
            </a:extLst>
          </p:cNvPr>
          <p:cNvSpPr>
            <a:spLocks noGrp="1" noChangeArrowheads="1"/>
          </p:cNvSpPr>
          <p:nvPr>
            <p:ph type="sldNum" sz="quarter" idx="5"/>
          </p:nvPr>
        </p:nvSpPr>
        <p:spPr>
          <a:ln/>
        </p:spPr>
        <p:txBody>
          <a:bodyPr/>
          <a:lstStyle/>
          <a:p>
            <a:fld id="{BFC5F6D5-1BAF-4FF9-806E-2D9322EFAABF}" type="slidenum">
              <a:rPr lang="en-US" altLang="pl-PL"/>
              <a:pPr/>
              <a:t>4</a:t>
            </a:fld>
            <a:endParaRPr lang="en-US" altLang="pl-PL"/>
          </a:p>
        </p:txBody>
      </p:sp>
      <p:sp>
        <p:nvSpPr>
          <p:cNvPr id="177154" name="Rectangle 2">
            <a:extLst>
              <a:ext uri="{FF2B5EF4-FFF2-40B4-BE49-F238E27FC236}">
                <a16:creationId xmlns:a16="http://schemas.microsoft.com/office/drawing/2014/main" id="{34B265BD-C8D0-028F-7627-D614FA86C9F4}"/>
              </a:ext>
            </a:extLst>
          </p:cNvPr>
          <p:cNvSpPr>
            <a:spLocks noGrp="1" noRot="1" noChangeAspect="1" noChangeArrowheads="1" noTextEdit="1"/>
          </p:cNvSpPr>
          <p:nvPr>
            <p:ph type="sldImg"/>
          </p:nvPr>
        </p:nvSpPr>
        <p:spPr>
          <a:ln/>
        </p:spPr>
      </p:sp>
      <p:sp>
        <p:nvSpPr>
          <p:cNvPr id="177155" name="Rectangle 3">
            <a:extLst>
              <a:ext uri="{FF2B5EF4-FFF2-40B4-BE49-F238E27FC236}">
                <a16:creationId xmlns:a16="http://schemas.microsoft.com/office/drawing/2014/main" id="{15EF6FDC-CA53-B303-54FB-5D69A7CA389C}"/>
              </a:ext>
            </a:extLst>
          </p:cNvPr>
          <p:cNvSpPr>
            <a:spLocks noGrp="1" noChangeArrowheads="1"/>
          </p:cNvSpPr>
          <p:nvPr>
            <p:ph type="body" idx="1"/>
          </p:nvPr>
        </p:nvSpPr>
        <p:spPr/>
        <p:txBody>
          <a:bodyPr/>
          <a:lstStyle/>
          <a:p>
            <a:r>
              <a:rPr lang="en-US" altLang="pl-PL"/>
              <a:t>Soils are materials that are used as-is.  An example would be a finished subgrade surface.  Aggregates are materials that have been specifically sorted or processed to achieve given properties.  This block will present general background information about how aggregates are obtained and processed.</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7">
            <a:extLst>
              <a:ext uri="{FF2B5EF4-FFF2-40B4-BE49-F238E27FC236}">
                <a16:creationId xmlns:a16="http://schemas.microsoft.com/office/drawing/2014/main" id="{55AD16B2-04F5-C0B5-4D3B-F35F01B6DC5E}"/>
              </a:ext>
            </a:extLst>
          </p:cNvPr>
          <p:cNvSpPr>
            <a:spLocks noGrp="1" noChangeArrowheads="1"/>
          </p:cNvSpPr>
          <p:nvPr>
            <p:ph type="sldNum" sz="quarter" idx="5"/>
          </p:nvPr>
        </p:nvSpPr>
        <p:spPr>
          <a:ln/>
        </p:spPr>
        <p:txBody>
          <a:bodyPr/>
          <a:lstStyle/>
          <a:p>
            <a:fld id="{5427F826-9417-49D1-99C1-660A751ACA49}" type="slidenum">
              <a:rPr lang="en-US" altLang="pl-PL"/>
              <a:pPr/>
              <a:t>14</a:t>
            </a:fld>
            <a:endParaRPr lang="en-US" altLang="pl-PL"/>
          </a:p>
        </p:txBody>
      </p:sp>
      <p:sp>
        <p:nvSpPr>
          <p:cNvPr id="374786" name="Rectangle 2">
            <a:extLst>
              <a:ext uri="{FF2B5EF4-FFF2-40B4-BE49-F238E27FC236}">
                <a16:creationId xmlns:a16="http://schemas.microsoft.com/office/drawing/2014/main" id="{C87B3950-3453-6B8E-A97D-FA9C5A40FFBE}"/>
              </a:ext>
            </a:extLst>
          </p:cNvPr>
          <p:cNvSpPr>
            <a:spLocks noGrp="1" noRot="1" noChangeAspect="1" noChangeArrowheads="1"/>
          </p:cNvSpPr>
          <p:nvPr>
            <p:ph type="sldImg"/>
          </p:nvPr>
        </p:nvSpPr>
        <p:spPr bwMode="auto">
          <a:xfrm>
            <a:off x="363538" y="690563"/>
            <a:ext cx="6132512" cy="3449637"/>
          </a:xfrm>
          <a:prstGeom prst="rect">
            <a:avLst/>
          </a:prstGeom>
          <a:solidFill>
            <a:srgbClr val="FFFFFF"/>
          </a:solidFill>
          <a:ln>
            <a:solidFill>
              <a:srgbClr val="000000"/>
            </a:solidFill>
            <a:miter lim="800000"/>
            <a:headEnd/>
            <a:tailEnd/>
          </a:ln>
        </p:spPr>
      </p:sp>
      <p:sp>
        <p:nvSpPr>
          <p:cNvPr id="374787" name="Rectangle 3">
            <a:extLst>
              <a:ext uri="{FF2B5EF4-FFF2-40B4-BE49-F238E27FC236}">
                <a16:creationId xmlns:a16="http://schemas.microsoft.com/office/drawing/2014/main" id="{FBCCE101-2E88-830A-1520-7985431FA377}"/>
              </a:ext>
            </a:extLst>
          </p:cNvPr>
          <p:cNvSpPr>
            <a:spLocks noGrp="1" noChangeArrowheads="1"/>
          </p:cNvSpPr>
          <p:nvPr>
            <p:ph type="body" idx="1"/>
          </p:nvPr>
        </p:nvSpPr>
        <p:spPr bwMode="auto">
          <a:xfrm>
            <a:off x="914400" y="4370388"/>
            <a:ext cx="5029200" cy="4138612"/>
          </a:xfrm>
          <a:prstGeom prst="rect">
            <a:avLst/>
          </a:prstGeom>
          <a:solidFill>
            <a:srgbClr val="FFFFFF"/>
          </a:solidFill>
          <a:ln>
            <a:solidFill>
              <a:srgbClr val="000000"/>
            </a:solidFill>
            <a:miter lim="800000"/>
            <a:headEnd/>
            <a:tailEnd/>
          </a:ln>
        </p:spPr>
        <p:txBody>
          <a:bodyPr/>
          <a:lstStyle/>
          <a:p>
            <a:endParaRPr lang="pl-PL" altLang="pl-PL"/>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7">
            <a:extLst>
              <a:ext uri="{FF2B5EF4-FFF2-40B4-BE49-F238E27FC236}">
                <a16:creationId xmlns:a16="http://schemas.microsoft.com/office/drawing/2014/main" id="{99651D8A-A571-0EA3-23C7-A8DF3BC057C1}"/>
              </a:ext>
            </a:extLst>
          </p:cNvPr>
          <p:cNvSpPr>
            <a:spLocks noGrp="1" noChangeArrowheads="1"/>
          </p:cNvSpPr>
          <p:nvPr>
            <p:ph type="sldNum" sz="quarter" idx="5"/>
          </p:nvPr>
        </p:nvSpPr>
        <p:spPr>
          <a:ln/>
        </p:spPr>
        <p:txBody>
          <a:bodyPr/>
          <a:lstStyle/>
          <a:p>
            <a:fld id="{49B664A3-D006-4565-82DB-31D6A918CBE5}" type="slidenum">
              <a:rPr lang="en-US" altLang="pl-PL"/>
              <a:pPr/>
              <a:t>15</a:t>
            </a:fld>
            <a:endParaRPr lang="en-US" altLang="pl-PL"/>
          </a:p>
        </p:txBody>
      </p:sp>
      <p:sp>
        <p:nvSpPr>
          <p:cNvPr id="387074" name="Rectangle 2">
            <a:extLst>
              <a:ext uri="{FF2B5EF4-FFF2-40B4-BE49-F238E27FC236}">
                <a16:creationId xmlns:a16="http://schemas.microsoft.com/office/drawing/2014/main" id="{CAD76689-84DA-6575-EC5D-302EFEF0E8FD}"/>
              </a:ext>
            </a:extLst>
          </p:cNvPr>
          <p:cNvSpPr>
            <a:spLocks noGrp="1" noRot="1" noChangeAspect="1" noChangeArrowheads="1"/>
          </p:cNvSpPr>
          <p:nvPr>
            <p:ph type="sldImg"/>
          </p:nvPr>
        </p:nvSpPr>
        <p:spPr bwMode="auto">
          <a:xfrm>
            <a:off x="363538" y="690563"/>
            <a:ext cx="6132512" cy="3449637"/>
          </a:xfrm>
          <a:prstGeom prst="rect">
            <a:avLst/>
          </a:prstGeom>
          <a:solidFill>
            <a:srgbClr val="FFFFFF"/>
          </a:solidFill>
          <a:ln>
            <a:solidFill>
              <a:srgbClr val="000000"/>
            </a:solidFill>
            <a:miter lim="800000"/>
            <a:headEnd/>
            <a:tailEnd/>
          </a:ln>
        </p:spPr>
      </p:sp>
      <p:sp>
        <p:nvSpPr>
          <p:cNvPr id="387075" name="Rectangle 3">
            <a:extLst>
              <a:ext uri="{FF2B5EF4-FFF2-40B4-BE49-F238E27FC236}">
                <a16:creationId xmlns:a16="http://schemas.microsoft.com/office/drawing/2014/main" id="{3DB5AA74-5B2A-DF19-6723-8AA351E985F4}"/>
              </a:ext>
            </a:extLst>
          </p:cNvPr>
          <p:cNvSpPr>
            <a:spLocks noGrp="1" noChangeArrowheads="1"/>
          </p:cNvSpPr>
          <p:nvPr>
            <p:ph type="body" idx="1"/>
          </p:nvPr>
        </p:nvSpPr>
        <p:spPr bwMode="auto">
          <a:xfrm>
            <a:off x="914400" y="4370388"/>
            <a:ext cx="5029200" cy="4138612"/>
          </a:xfrm>
          <a:prstGeom prst="rect">
            <a:avLst/>
          </a:prstGeom>
          <a:solidFill>
            <a:srgbClr val="FFFFFF"/>
          </a:solidFill>
          <a:ln>
            <a:solidFill>
              <a:srgbClr val="000000"/>
            </a:solidFill>
            <a:miter lim="800000"/>
            <a:headEnd/>
            <a:tailEnd/>
          </a:ln>
        </p:spPr>
        <p:txBody>
          <a:bodyPr/>
          <a:lstStyle/>
          <a:p>
            <a:r>
              <a:rPr lang="en-US" altLang="pl-PL"/>
              <a:t>Once materials are obtained,they are usually transported by land, rail, or barge to a centrally located plant for separation into specific sizes.</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7">
            <a:extLst>
              <a:ext uri="{FF2B5EF4-FFF2-40B4-BE49-F238E27FC236}">
                <a16:creationId xmlns:a16="http://schemas.microsoft.com/office/drawing/2014/main" id="{AF6A672C-D6CC-6725-5BFD-2DBD0BEE7B8F}"/>
              </a:ext>
            </a:extLst>
          </p:cNvPr>
          <p:cNvSpPr>
            <a:spLocks noGrp="1" noChangeArrowheads="1"/>
          </p:cNvSpPr>
          <p:nvPr>
            <p:ph type="sldNum" sz="quarter" idx="5"/>
          </p:nvPr>
        </p:nvSpPr>
        <p:spPr>
          <a:ln/>
        </p:spPr>
        <p:txBody>
          <a:bodyPr/>
          <a:lstStyle/>
          <a:p>
            <a:fld id="{E8C027A5-B5F4-47B6-98C0-C86682292277}" type="slidenum">
              <a:rPr lang="en-US" altLang="pl-PL"/>
              <a:pPr/>
              <a:t>16</a:t>
            </a:fld>
            <a:endParaRPr lang="en-US" altLang="pl-PL"/>
          </a:p>
        </p:txBody>
      </p:sp>
      <p:sp>
        <p:nvSpPr>
          <p:cNvPr id="364546" name="Rectangle 2">
            <a:extLst>
              <a:ext uri="{FF2B5EF4-FFF2-40B4-BE49-F238E27FC236}">
                <a16:creationId xmlns:a16="http://schemas.microsoft.com/office/drawing/2014/main" id="{56F43220-2DF0-6BFF-7047-B170E56995B2}"/>
              </a:ext>
            </a:extLst>
          </p:cNvPr>
          <p:cNvSpPr>
            <a:spLocks noGrp="1" noRot="1" noChangeAspect="1" noChangeArrowheads="1"/>
          </p:cNvSpPr>
          <p:nvPr>
            <p:ph type="sldImg"/>
          </p:nvPr>
        </p:nvSpPr>
        <p:spPr bwMode="auto">
          <a:xfrm>
            <a:off x="363538" y="690563"/>
            <a:ext cx="6132512" cy="3449637"/>
          </a:xfrm>
          <a:prstGeom prst="rect">
            <a:avLst/>
          </a:prstGeom>
          <a:solidFill>
            <a:srgbClr val="FFFFFF"/>
          </a:solidFill>
          <a:ln>
            <a:solidFill>
              <a:srgbClr val="000000"/>
            </a:solidFill>
            <a:miter lim="800000"/>
            <a:headEnd/>
            <a:tailEnd/>
          </a:ln>
        </p:spPr>
      </p:sp>
      <p:sp>
        <p:nvSpPr>
          <p:cNvPr id="364547" name="Rectangle 3">
            <a:extLst>
              <a:ext uri="{FF2B5EF4-FFF2-40B4-BE49-F238E27FC236}">
                <a16:creationId xmlns:a16="http://schemas.microsoft.com/office/drawing/2014/main" id="{16450EFE-81B9-0467-874A-DED405782FC1}"/>
              </a:ext>
            </a:extLst>
          </p:cNvPr>
          <p:cNvSpPr>
            <a:spLocks noGrp="1" noChangeArrowheads="1"/>
          </p:cNvSpPr>
          <p:nvPr>
            <p:ph type="body" idx="1"/>
          </p:nvPr>
        </p:nvSpPr>
        <p:spPr bwMode="auto">
          <a:xfrm>
            <a:off x="914400" y="4370388"/>
            <a:ext cx="5029200" cy="4138612"/>
          </a:xfrm>
          <a:prstGeom prst="rect">
            <a:avLst/>
          </a:prstGeom>
          <a:solidFill>
            <a:srgbClr val="FFFFFF"/>
          </a:solidFill>
          <a:ln>
            <a:solidFill>
              <a:srgbClr val="000000"/>
            </a:solidFill>
            <a:miter lim="800000"/>
            <a:headEnd/>
            <a:tailEnd/>
          </a:ln>
        </p:spPr>
        <p:txBody>
          <a:bodyPr/>
          <a:lstStyle/>
          <a:p>
            <a:r>
              <a:rPr lang="en-US" altLang="pl-PL"/>
              <a:t>Once materials are obtained,they are usually transported by land, rail, or barge to a centrally located plant for separation into specific sizes.</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7">
            <a:extLst>
              <a:ext uri="{FF2B5EF4-FFF2-40B4-BE49-F238E27FC236}">
                <a16:creationId xmlns:a16="http://schemas.microsoft.com/office/drawing/2014/main" id="{513FC32D-D9EF-4A28-09A2-C17798775D86}"/>
              </a:ext>
            </a:extLst>
          </p:cNvPr>
          <p:cNvSpPr>
            <a:spLocks noGrp="1" noChangeArrowheads="1"/>
          </p:cNvSpPr>
          <p:nvPr>
            <p:ph type="sldNum" sz="quarter" idx="5"/>
          </p:nvPr>
        </p:nvSpPr>
        <p:spPr>
          <a:ln/>
        </p:spPr>
        <p:txBody>
          <a:bodyPr/>
          <a:lstStyle/>
          <a:p>
            <a:fld id="{19A8D0FA-E9F4-4A19-862E-5926782B3939}" type="slidenum">
              <a:rPr lang="en-US" altLang="pl-PL"/>
              <a:pPr/>
              <a:t>17</a:t>
            </a:fld>
            <a:endParaRPr lang="en-US" altLang="pl-PL"/>
          </a:p>
        </p:txBody>
      </p:sp>
      <p:sp>
        <p:nvSpPr>
          <p:cNvPr id="370690" name="Rectangle 2">
            <a:extLst>
              <a:ext uri="{FF2B5EF4-FFF2-40B4-BE49-F238E27FC236}">
                <a16:creationId xmlns:a16="http://schemas.microsoft.com/office/drawing/2014/main" id="{24153E47-62EB-11AC-FEE4-473FF79DDDB4}"/>
              </a:ext>
            </a:extLst>
          </p:cNvPr>
          <p:cNvSpPr>
            <a:spLocks noGrp="1" noRot="1" noChangeAspect="1" noChangeArrowheads="1"/>
          </p:cNvSpPr>
          <p:nvPr>
            <p:ph type="sldImg"/>
          </p:nvPr>
        </p:nvSpPr>
        <p:spPr bwMode="auto">
          <a:xfrm>
            <a:off x="363538" y="690563"/>
            <a:ext cx="6132512" cy="3449637"/>
          </a:xfrm>
          <a:prstGeom prst="rect">
            <a:avLst/>
          </a:prstGeom>
          <a:solidFill>
            <a:srgbClr val="FFFFFF"/>
          </a:solidFill>
          <a:ln>
            <a:solidFill>
              <a:srgbClr val="000000"/>
            </a:solidFill>
            <a:miter lim="800000"/>
            <a:headEnd/>
            <a:tailEnd/>
          </a:ln>
        </p:spPr>
      </p:sp>
      <p:sp>
        <p:nvSpPr>
          <p:cNvPr id="370691" name="Rectangle 3">
            <a:extLst>
              <a:ext uri="{FF2B5EF4-FFF2-40B4-BE49-F238E27FC236}">
                <a16:creationId xmlns:a16="http://schemas.microsoft.com/office/drawing/2014/main" id="{E51D5BCE-F9C6-7F05-C52A-9DA9CF8658DF}"/>
              </a:ext>
            </a:extLst>
          </p:cNvPr>
          <p:cNvSpPr>
            <a:spLocks noGrp="1" noChangeArrowheads="1"/>
          </p:cNvSpPr>
          <p:nvPr>
            <p:ph type="body" idx="1"/>
          </p:nvPr>
        </p:nvSpPr>
        <p:spPr bwMode="auto">
          <a:xfrm>
            <a:off x="914400" y="4370388"/>
            <a:ext cx="5029200" cy="4138612"/>
          </a:xfrm>
          <a:prstGeom prst="rect">
            <a:avLst/>
          </a:prstGeom>
          <a:solidFill>
            <a:srgbClr val="FFFFFF"/>
          </a:solidFill>
          <a:ln>
            <a:solidFill>
              <a:srgbClr val="000000"/>
            </a:solidFill>
            <a:miter lim="800000"/>
            <a:headEnd/>
            <a:tailEnd/>
          </a:ln>
        </p:spPr>
        <p:txBody>
          <a:bodyPr/>
          <a:lstStyle/>
          <a:p>
            <a:r>
              <a:rPr lang="en-US" altLang="pl-PL"/>
              <a:t>Once materials are obtained,they are usually transported by land, rail, or barge to a centrally located plant for separation into specific sizes.</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7">
            <a:extLst>
              <a:ext uri="{FF2B5EF4-FFF2-40B4-BE49-F238E27FC236}">
                <a16:creationId xmlns:a16="http://schemas.microsoft.com/office/drawing/2014/main" id="{5322CB4C-5FCC-6282-C8BD-53726B4FE050}"/>
              </a:ext>
            </a:extLst>
          </p:cNvPr>
          <p:cNvSpPr>
            <a:spLocks noGrp="1" noChangeArrowheads="1"/>
          </p:cNvSpPr>
          <p:nvPr>
            <p:ph type="sldNum" sz="quarter" idx="5"/>
          </p:nvPr>
        </p:nvSpPr>
        <p:spPr>
          <a:ln/>
        </p:spPr>
        <p:txBody>
          <a:bodyPr/>
          <a:lstStyle/>
          <a:p>
            <a:fld id="{708EC320-2953-4811-A6AB-93C78A26EA25}" type="slidenum">
              <a:rPr lang="en-US" altLang="pl-PL"/>
              <a:pPr/>
              <a:t>18</a:t>
            </a:fld>
            <a:endParaRPr lang="en-US" altLang="pl-PL"/>
          </a:p>
        </p:txBody>
      </p:sp>
      <p:sp>
        <p:nvSpPr>
          <p:cNvPr id="372738" name="Rectangle 2">
            <a:extLst>
              <a:ext uri="{FF2B5EF4-FFF2-40B4-BE49-F238E27FC236}">
                <a16:creationId xmlns:a16="http://schemas.microsoft.com/office/drawing/2014/main" id="{5F58C604-5728-9D74-8D2F-9516D01B1A09}"/>
              </a:ext>
            </a:extLst>
          </p:cNvPr>
          <p:cNvSpPr>
            <a:spLocks noGrp="1" noRot="1" noChangeAspect="1" noChangeArrowheads="1"/>
          </p:cNvSpPr>
          <p:nvPr>
            <p:ph type="sldImg"/>
          </p:nvPr>
        </p:nvSpPr>
        <p:spPr bwMode="auto">
          <a:xfrm>
            <a:off x="363538" y="690563"/>
            <a:ext cx="6132512" cy="3449637"/>
          </a:xfrm>
          <a:prstGeom prst="rect">
            <a:avLst/>
          </a:prstGeom>
          <a:solidFill>
            <a:srgbClr val="FFFFFF"/>
          </a:solidFill>
          <a:ln>
            <a:solidFill>
              <a:srgbClr val="000000"/>
            </a:solidFill>
            <a:miter lim="800000"/>
            <a:headEnd/>
            <a:tailEnd/>
          </a:ln>
        </p:spPr>
      </p:sp>
      <p:sp>
        <p:nvSpPr>
          <p:cNvPr id="372739" name="Rectangle 3">
            <a:extLst>
              <a:ext uri="{FF2B5EF4-FFF2-40B4-BE49-F238E27FC236}">
                <a16:creationId xmlns:a16="http://schemas.microsoft.com/office/drawing/2014/main" id="{F492F54E-0764-8E7F-8927-58BC5A89A5E7}"/>
              </a:ext>
            </a:extLst>
          </p:cNvPr>
          <p:cNvSpPr>
            <a:spLocks noGrp="1" noChangeArrowheads="1"/>
          </p:cNvSpPr>
          <p:nvPr>
            <p:ph type="body" idx="1"/>
          </p:nvPr>
        </p:nvSpPr>
        <p:spPr bwMode="auto">
          <a:xfrm>
            <a:off x="914400" y="4370388"/>
            <a:ext cx="5029200" cy="4138612"/>
          </a:xfrm>
          <a:prstGeom prst="rect">
            <a:avLst/>
          </a:prstGeom>
          <a:solidFill>
            <a:srgbClr val="FFFFFF"/>
          </a:solidFill>
          <a:ln>
            <a:solidFill>
              <a:srgbClr val="000000"/>
            </a:solidFill>
            <a:miter lim="800000"/>
            <a:headEnd/>
            <a:tailEnd/>
          </a:ln>
        </p:spPr>
        <p:txBody>
          <a:bodyPr/>
          <a:lstStyle/>
          <a:p>
            <a:r>
              <a:rPr lang="en-US" altLang="pl-PL"/>
              <a:t>Once materials are obtained,they are usually transported by land, rail, or barge to a centrally located plant for separation into specific sizes.</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7">
            <a:extLst>
              <a:ext uri="{FF2B5EF4-FFF2-40B4-BE49-F238E27FC236}">
                <a16:creationId xmlns:a16="http://schemas.microsoft.com/office/drawing/2014/main" id="{1EA59BCC-C136-F60D-6B95-1B7BC81F97F5}"/>
              </a:ext>
            </a:extLst>
          </p:cNvPr>
          <p:cNvSpPr>
            <a:spLocks noGrp="1" noChangeArrowheads="1"/>
          </p:cNvSpPr>
          <p:nvPr>
            <p:ph type="sldNum" sz="quarter" idx="5"/>
          </p:nvPr>
        </p:nvSpPr>
        <p:spPr>
          <a:ln/>
        </p:spPr>
        <p:txBody>
          <a:bodyPr/>
          <a:lstStyle/>
          <a:p>
            <a:fld id="{78D688C5-C276-4E54-BEAA-A19CF05ACC5A}" type="slidenum">
              <a:rPr lang="en-US" altLang="pl-PL"/>
              <a:pPr/>
              <a:t>19</a:t>
            </a:fld>
            <a:endParaRPr lang="en-US" altLang="pl-PL"/>
          </a:p>
        </p:txBody>
      </p:sp>
      <p:sp>
        <p:nvSpPr>
          <p:cNvPr id="366594" name="Rectangle 2">
            <a:extLst>
              <a:ext uri="{FF2B5EF4-FFF2-40B4-BE49-F238E27FC236}">
                <a16:creationId xmlns:a16="http://schemas.microsoft.com/office/drawing/2014/main" id="{33D86351-BA81-FB1E-74BE-9FB67921BFAC}"/>
              </a:ext>
            </a:extLst>
          </p:cNvPr>
          <p:cNvSpPr>
            <a:spLocks noGrp="1" noRot="1" noChangeAspect="1" noChangeArrowheads="1"/>
          </p:cNvSpPr>
          <p:nvPr>
            <p:ph type="sldImg"/>
          </p:nvPr>
        </p:nvSpPr>
        <p:spPr bwMode="auto">
          <a:xfrm>
            <a:off x="363538" y="690563"/>
            <a:ext cx="6132512" cy="3449637"/>
          </a:xfrm>
          <a:prstGeom prst="rect">
            <a:avLst/>
          </a:prstGeom>
          <a:solidFill>
            <a:srgbClr val="FFFFFF"/>
          </a:solidFill>
          <a:ln>
            <a:solidFill>
              <a:srgbClr val="000000"/>
            </a:solidFill>
            <a:miter lim="800000"/>
            <a:headEnd/>
            <a:tailEnd/>
          </a:ln>
        </p:spPr>
      </p:sp>
      <p:sp>
        <p:nvSpPr>
          <p:cNvPr id="366595" name="Rectangle 3">
            <a:extLst>
              <a:ext uri="{FF2B5EF4-FFF2-40B4-BE49-F238E27FC236}">
                <a16:creationId xmlns:a16="http://schemas.microsoft.com/office/drawing/2014/main" id="{E7971C15-6214-DF77-05E6-276573970A3F}"/>
              </a:ext>
            </a:extLst>
          </p:cNvPr>
          <p:cNvSpPr>
            <a:spLocks noGrp="1" noChangeArrowheads="1"/>
          </p:cNvSpPr>
          <p:nvPr>
            <p:ph type="body" idx="1"/>
          </p:nvPr>
        </p:nvSpPr>
        <p:spPr bwMode="auto">
          <a:xfrm>
            <a:off x="914400" y="4370388"/>
            <a:ext cx="5029200" cy="4138612"/>
          </a:xfrm>
          <a:prstGeom prst="rect">
            <a:avLst/>
          </a:prstGeom>
          <a:solidFill>
            <a:srgbClr val="FFFFFF"/>
          </a:solidFill>
          <a:ln>
            <a:solidFill>
              <a:srgbClr val="000000"/>
            </a:solidFill>
            <a:miter lim="800000"/>
            <a:headEnd/>
            <a:tailEnd/>
          </a:ln>
        </p:spPr>
        <p:txBody>
          <a:bodyPr/>
          <a:lstStyle/>
          <a:p>
            <a:r>
              <a:rPr lang="en-US" altLang="pl-PL"/>
              <a:t>Once materials are obtained,they are usually transported by land, rail, or barge to a centrally located plant for separation into specific sizes.</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7">
            <a:extLst>
              <a:ext uri="{FF2B5EF4-FFF2-40B4-BE49-F238E27FC236}">
                <a16:creationId xmlns:a16="http://schemas.microsoft.com/office/drawing/2014/main" id="{3D8B2B2A-DB44-EF56-BE49-6681CE531D83}"/>
              </a:ext>
            </a:extLst>
          </p:cNvPr>
          <p:cNvSpPr>
            <a:spLocks noGrp="1" noChangeArrowheads="1"/>
          </p:cNvSpPr>
          <p:nvPr>
            <p:ph type="sldNum" sz="quarter" idx="5"/>
          </p:nvPr>
        </p:nvSpPr>
        <p:spPr>
          <a:ln/>
        </p:spPr>
        <p:txBody>
          <a:bodyPr/>
          <a:lstStyle/>
          <a:p>
            <a:fld id="{9B447514-4AC5-482C-8299-614C7FADCEDE}" type="slidenum">
              <a:rPr lang="en-US" altLang="pl-PL"/>
              <a:pPr/>
              <a:t>20</a:t>
            </a:fld>
            <a:endParaRPr lang="en-US" altLang="pl-PL"/>
          </a:p>
        </p:txBody>
      </p:sp>
      <p:sp>
        <p:nvSpPr>
          <p:cNvPr id="295938" name="Rectangle 2">
            <a:extLst>
              <a:ext uri="{FF2B5EF4-FFF2-40B4-BE49-F238E27FC236}">
                <a16:creationId xmlns:a16="http://schemas.microsoft.com/office/drawing/2014/main" id="{919E1FFE-B6D2-B395-B79D-3B08A654FE77}"/>
              </a:ext>
            </a:extLst>
          </p:cNvPr>
          <p:cNvSpPr>
            <a:spLocks noGrp="1" noRot="1" noChangeAspect="1" noChangeArrowheads="1" noTextEdit="1"/>
          </p:cNvSpPr>
          <p:nvPr>
            <p:ph type="sldImg"/>
          </p:nvPr>
        </p:nvSpPr>
        <p:spPr>
          <a:ln/>
        </p:spPr>
      </p:sp>
      <p:sp>
        <p:nvSpPr>
          <p:cNvPr id="295939" name="Rectangle 3">
            <a:extLst>
              <a:ext uri="{FF2B5EF4-FFF2-40B4-BE49-F238E27FC236}">
                <a16:creationId xmlns:a16="http://schemas.microsoft.com/office/drawing/2014/main" id="{24379D72-A0FE-340E-2326-8F8D218C8047}"/>
              </a:ext>
            </a:extLst>
          </p:cNvPr>
          <p:cNvSpPr>
            <a:spLocks noGrp="1" noChangeArrowheads="1"/>
          </p:cNvSpPr>
          <p:nvPr>
            <p:ph type="body" idx="1"/>
          </p:nvPr>
        </p:nvSpPr>
        <p:spPr/>
        <p:txBody>
          <a:bodyPr/>
          <a:lstStyle/>
          <a:p>
            <a:endParaRPr lang="pl-PL" altLang="pl-PL"/>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7">
            <a:extLst>
              <a:ext uri="{FF2B5EF4-FFF2-40B4-BE49-F238E27FC236}">
                <a16:creationId xmlns:a16="http://schemas.microsoft.com/office/drawing/2014/main" id="{C1979A09-5A01-4FD6-7617-FBA0630A9BF0}"/>
              </a:ext>
            </a:extLst>
          </p:cNvPr>
          <p:cNvSpPr>
            <a:spLocks noGrp="1" noChangeArrowheads="1"/>
          </p:cNvSpPr>
          <p:nvPr>
            <p:ph type="sldNum" sz="quarter" idx="5"/>
          </p:nvPr>
        </p:nvSpPr>
        <p:spPr>
          <a:ln/>
        </p:spPr>
        <p:txBody>
          <a:bodyPr/>
          <a:lstStyle/>
          <a:p>
            <a:fld id="{B402110F-C959-465F-9508-AFFD05137AFF}" type="slidenum">
              <a:rPr lang="en-US" altLang="pl-PL"/>
              <a:pPr/>
              <a:t>21</a:t>
            </a:fld>
            <a:endParaRPr lang="en-US" altLang="pl-PL"/>
          </a:p>
        </p:txBody>
      </p:sp>
      <p:sp>
        <p:nvSpPr>
          <p:cNvPr id="296962" name="Rectangle 2">
            <a:extLst>
              <a:ext uri="{FF2B5EF4-FFF2-40B4-BE49-F238E27FC236}">
                <a16:creationId xmlns:a16="http://schemas.microsoft.com/office/drawing/2014/main" id="{B0408F7F-7E50-5007-D393-6433A923DBB3}"/>
              </a:ext>
            </a:extLst>
          </p:cNvPr>
          <p:cNvSpPr>
            <a:spLocks noGrp="1" noRot="1" noChangeAspect="1" noChangeArrowheads="1" noTextEdit="1"/>
          </p:cNvSpPr>
          <p:nvPr>
            <p:ph type="sldImg"/>
          </p:nvPr>
        </p:nvSpPr>
        <p:spPr>
          <a:ln/>
        </p:spPr>
      </p:sp>
      <p:sp>
        <p:nvSpPr>
          <p:cNvPr id="296963" name="Rectangle 3">
            <a:extLst>
              <a:ext uri="{FF2B5EF4-FFF2-40B4-BE49-F238E27FC236}">
                <a16:creationId xmlns:a16="http://schemas.microsoft.com/office/drawing/2014/main" id="{C6B0CE7F-9300-95C9-7D01-C52BAEF83550}"/>
              </a:ext>
            </a:extLst>
          </p:cNvPr>
          <p:cNvSpPr>
            <a:spLocks noGrp="1" noChangeArrowheads="1"/>
          </p:cNvSpPr>
          <p:nvPr>
            <p:ph type="body" idx="1"/>
          </p:nvPr>
        </p:nvSpPr>
        <p:spPr/>
        <p:txBody>
          <a:bodyPr/>
          <a:lstStyle/>
          <a:p>
            <a:endParaRPr lang="pl-PL" altLang="pl-PL"/>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7">
            <a:extLst>
              <a:ext uri="{FF2B5EF4-FFF2-40B4-BE49-F238E27FC236}">
                <a16:creationId xmlns:a16="http://schemas.microsoft.com/office/drawing/2014/main" id="{98429B4E-1A90-BC78-AB68-4C4BF6601E5D}"/>
              </a:ext>
            </a:extLst>
          </p:cNvPr>
          <p:cNvSpPr>
            <a:spLocks noGrp="1" noChangeArrowheads="1"/>
          </p:cNvSpPr>
          <p:nvPr>
            <p:ph type="sldNum" sz="quarter" idx="5"/>
          </p:nvPr>
        </p:nvSpPr>
        <p:spPr>
          <a:ln/>
        </p:spPr>
        <p:txBody>
          <a:bodyPr/>
          <a:lstStyle/>
          <a:p>
            <a:fld id="{CAE96F25-F5B4-4EFC-82C2-ED0FB30AE87B}" type="slidenum">
              <a:rPr lang="en-US" altLang="pl-PL"/>
              <a:pPr/>
              <a:t>22</a:t>
            </a:fld>
            <a:endParaRPr lang="en-US" altLang="pl-PL"/>
          </a:p>
        </p:txBody>
      </p:sp>
      <p:sp>
        <p:nvSpPr>
          <p:cNvPr id="185346" name="Rectangle 2">
            <a:extLst>
              <a:ext uri="{FF2B5EF4-FFF2-40B4-BE49-F238E27FC236}">
                <a16:creationId xmlns:a16="http://schemas.microsoft.com/office/drawing/2014/main" id="{893B2803-D513-44AC-67E1-01F1BEE6C531}"/>
              </a:ext>
            </a:extLst>
          </p:cNvPr>
          <p:cNvSpPr>
            <a:spLocks noGrp="1" noRot="1" noChangeAspect="1" noChangeArrowheads="1" noTextEdit="1"/>
          </p:cNvSpPr>
          <p:nvPr>
            <p:ph type="sldImg"/>
          </p:nvPr>
        </p:nvSpPr>
        <p:spPr>
          <a:ln/>
        </p:spPr>
      </p:sp>
      <p:sp>
        <p:nvSpPr>
          <p:cNvPr id="185347" name="Rectangle 3">
            <a:extLst>
              <a:ext uri="{FF2B5EF4-FFF2-40B4-BE49-F238E27FC236}">
                <a16:creationId xmlns:a16="http://schemas.microsoft.com/office/drawing/2014/main" id="{8E00B051-F8EC-F3C7-6AA5-77C5A810B994}"/>
              </a:ext>
            </a:extLst>
          </p:cNvPr>
          <p:cNvSpPr>
            <a:spLocks noGrp="1" noChangeArrowheads="1"/>
          </p:cNvSpPr>
          <p:nvPr>
            <p:ph type="body" idx="1"/>
          </p:nvPr>
        </p:nvSpPr>
        <p:spPr/>
        <p:txBody>
          <a:bodyPr/>
          <a:lstStyle/>
          <a:p>
            <a:r>
              <a:rPr lang="en-US" altLang="pl-PL"/>
              <a:t>Once the rock has been sufficiently reduced in size, it is separated into individual stockpiles with specific ranges of particle sizes.  Large screening operations have a number of wire mesh screen decks with each deck having progressively smaller openings between the wires.  These screens are slanted and empty the material retained on each screen out onto conveyor belts.  These belts then move the material into individual stockpiles of a particular size.</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7">
            <a:extLst>
              <a:ext uri="{FF2B5EF4-FFF2-40B4-BE49-F238E27FC236}">
                <a16:creationId xmlns:a16="http://schemas.microsoft.com/office/drawing/2014/main" id="{C94D8477-2209-EC4F-16BC-89196C3153E3}"/>
              </a:ext>
            </a:extLst>
          </p:cNvPr>
          <p:cNvSpPr>
            <a:spLocks noGrp="1" noChangeArrowheads="1"/>
          </p:cNvSpPr>
          <p:nvPr>
            <p:ph type="sldNum" sz="quarter" idx="5"/>
          </p:nvPr>
        </p:nvSpPr>
        <p:spPr>
          <a:ln/>
        </p:spPr>
        <p:txBody>
          <a:bodyPr/>
          <a:lstStyle/>
          <a:p>
            <a:fld id="{F6615B24-547F-43A2-AA1C-0B729B83EC2C}" type="slidenum">
              <a:rPr lang="en-US" altLang="pl-PL"/>
              <a:pPr/>
              <a:t>23</a:t>
            </a:fld>
            <a:endParaRPr lang="en-US" altLang="pl-PL"/>
          </a:p>
        </p:txBody>
      </p:sp>
      <p:sp>
        <p:nvSpPr>
          <p:cNvPr id="187394" name="Rectangle 2">
            <a:extLst>
              <a:ext uri="{FF2B5EF4-FFF2-40B4-BE49-F238E27FC236}">
                <a16:creationId xmlns:a16="http://schemas.microsoft.com/office/drawing/2014/main" id="{356F4146-D12E-FD10-8292-6533BAFB9C7F}"/>
              </a:ext>
            </a:extLst>
          </p:cNvPr>
          <p:cNvSpPr>
            <a:spLocks noGrp="1" noRot="1" noChangeAspect="1" noChangeArrowheads="1" noTextEdit="1"/>
          </p:cNvSpPr>
          <p:nvPr>
            <p:ph type="sldImg"/>
          </p:nvPr>
        </p:nvSpPr>
        <p:spPr>
          <a:ln/>
        </p:spPr>
      </p:sp>
      <p:sp>
        <p:nvSpPr>
          <p:cNvPr id="187395" name="Rectangle 3">
            <a:extLst>
              <a:ext uri="{FF2B5EF4-FFF2-40B4-BE49-F238E27FC236}">
                <a16:creationId xmlns:a16="http://schemas.microsoft.com/office/drawing/2014/main" id="{39898760-971A-609D-03A3-DEB81E6817C0}"/>
              </a:ext>
            </a:extLst>
          </p:cNvPr>
          <p:cNvSpPr>
            <a:spLocks noGrp="1" noChangeArrowheads="1"/>
          </p:cNvSpPr>
          <p:nvPr>
            <p:ph type="body" idx="1"/>
          </p:nvPr>
        </p:nvSpPr>
        <p:spPr/>
        <p:txBody>
          <a:bodyPr/>
          <a:lstStyle/>
          <a:p>
            <a:r>
              <a:rPr lang="en-US" altLang="pl-PL"/>
              <a:t>Poor stockpiling practices can result in particle size separation even within a pile of limited particle sizes.  Good stockpiling practices limit the drop distance and prepare a number of small stockpiles for a particular gradation of aggregate.  This minimizes the separation of the fine and coarse particles.  Moving stockpiles with trucks and dozers should be minimized in order to prevent excessive degradation of the aggregate (that is, more very fine particles).  The following photographs show examples of good stockpiling practices.</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7">
            <a:extLst>
              <a:ext uri="{FF2B5EF4-FFF2-40B4-BE49-F238E27FC236}">
                <a16:creationId xmlns:a16="http://schemas.microsoft.com/office/drawing/2014/main" id="{EE2C9C21-7242-41F6-1DD8-8F12DD0F9CA8}"/>
              </a:ext>
            </a:extLst>
          </p:cNvPr>
          <p:cNvSpPr>
            <a:spLocks noGrp="1" noChangeArrowheads="1"/>
          </p:cNvSpPr>
          <p:nvPr>
            <p:ph type="sldNum" sz="quarter" idx="5"/>
          </p:nvPr>
        </p:nvSpPr>
        <p:spPr>
          <a:ln/>
        </p:spPr>
        <p:txBody>
          <a:bodyPr/>
          <a:lstStyle/>
          <a:p>
            <a:fld id="{180E05A8-341C-4FD3-8EF4-63A2822C36E6}" type="slidenum">
              <a:rPr lang="en-US" altLang="pl-PL"/>
              <a:pPr/>
              <a:t>5</a:t>
            </a:fld>
            <a:endParaRPr lang="en-US" altLang="pl-PL"/>
          </a:p>
        </p:txBody>
      </p:sp>
      <p:sp>
        <p:nvSpPr>
          <p:cNvPr id="376834" name="Rectangle 2">
            <a:extLst>
              <a:ext uri="{FF2B5EF4-FFF2-40B4-BE49-F238E27FC236}">
                <a16:creationId xmlns:a16="http://schemas.microsoft.com/office/drawing/2014/main" id="{40D5A243-A65B-683B-F7C7-A349CC6D5894}"/>
              </a:ext>
            </a:extLst>
          </p:cNvPr>
          <p:cNvSpPr>
            <a:spLocks noGrp="1" noRot="1" noChangeAspect="1" noChangeArrowheads="1"/>
          </p:cNvSpPr>
          <p:nvPr>
            <p:ph type="sldImg"/>
          </p:nvPr>
        </p:nvSpPr>
        <p:spPr bwMode="auto">
          <a:xfrm>
            <a:off x="363538" y="690563"/>
            <a:ext cx="6132512" cy="3449637"/>
          </a:xfrm>
          <a:prstGeom prst="rect">
            <a:avLst/>
          </a:prstGeom>
          <a:solidFill>
            <a:srgbClr val="FFFFFF"/>
          </a:solidFill>
          <a:ln>
            <a:solidFill>
              <a:srgbClr val="000000"/>
            </a:solidFill>
            <a:miter lim="800000"/>
            <a:headEnd/>
            <a:tailEnd/>
          </a:ln>
        </p:spPr>
      </p:sp>
      <p:sp>
        <p:nvSpPr>
          <p:cNvPr id="376835" name="Rectangle 3">
            <a:extLst>
              <a:ext uri="{FF2B5EF4-FFF2-40B4-BE49-F238E27FC236}">
                <a16:creationId xmlns:a16="http://schemas.microsoft.com/office/drawing/2014/main" id="{264C8CF6-7B1F-1407-4ABD-72B01C4EC17D}"/>
              </a:ext>
            </a:extLst>
          </p:cNvPr>
          <p:cNvSpPr>
            <a:spLocks noGrp="1" noChangeArrowheads="1"/>
          </p:cNvSpPr>
          <p:nvPr>
            <p:ph type="body" idx="1"/>
          </p:nvPr>
        </p:nvSpPr>
        <p:spPr bwMode="auto">
          <a:xfrm>
            <a:off x="914400" y="4370388"/>
            <a:ext cx="5029200" cy="4138612"/>
          </a:xfrm>
          <a:prstGeom prst="rect">
            <a:avLst/>
          </a:prstGeom>
          <a:solidFill>
            <a:srgbClr val="FFFFFF"/>
          </a:solidFill>
          <a:ln>
            <a:solidFill>
              <a:srgbClr val="000000"/>
            </a:solidFill>
            <a:miter lim="800000"/>
            <a:headEnd/>
            <a:tailEnd/>
          </a:ln>
        </p:spPr>
        <p:txBody>
          <a:bodyPr/>
          <a:lstStyle/>
          <a:p>
            <a:endParaRPr lang="pl-PL" altLang="pl-PL"/>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7">
            <a:extLst>
              <a:ext uri="{FF2B5EF4-FFF2-40B4-BE49-F238E27FC236}">
                <a16:creationId xmlns:a16="http://schemas.microsoft.com/office/drawing/2014/main" id="{2B51FBE2-FCED-D632-C2CF-AAFC1BF30649}"/>
              </a:ext>
            </a:extLst>
          </p:cNvPr>
          <p:cNvSpPr>
            <a:spLocks noGrp="1" noChangeArrowheads="1"/>
          </p:cNvSpPr>
          <p:nvPr>
            <p:ph type="sldNum" sz="quarter" idx="5"/>
          </p:nvPr>
        </p:nvSpPr>
        <p:spPr>
          <a:ln/>
        </p:spPr>
        <p:txBody>
          <a:bodyPr/>
          <a:lstStyle/>
          <a:p>
            <a:fld id="{A67F7AE8-1EB1-4266-B698-1851A2ED8EA0}" type="slidenum">
              <a:rPr lang="en-US" altLang="pl-PL"/>
              <a:pPr/>
              <a:t>24</a:t>
            </a:fld>
            <a:endParaRPr lang="en-US" altLang="pl-PL"/>
          </a:p>
        </p:txBody>
      </p:sp>
      <p:sp>
        <p:nvSpPr>
          <p:cNvPr id="188418" name="Rectangle 2">
            <a:extLst>
              <a:ext uri="{FF2B5EF4-FFF2-40B4-BE49-F238E27FC236}">
                <a16:creationId xmlns:a16="http://schemas.microsoft.com/office/drawing/2014/main" id="{A1229A5F-2114-CA6F-20E9-151D7DE205F9}"/>
              </a:ext>
            </a:extLst>
          </p:cNvPr>
          <p:cNvSpPr>
            <a:spLocks noGrp="1" noRot="1" noChangeAspect="1" noChangeArrowheads="1" noTextEdit="1"/>
          </p:cNvSpPr>
          <p:nvPr>
            <p:ph type="sldImg"/>
          </p:nvPr>
        </p:nvSpPr>
        <p:spPr>
          <a:ln/>
        </p:spPr>
      </p:sp>
      <p:sp>
        <p:nvSpPr>
          <p:cNvPr id="188419" name="Rectangle 3">
            <a:extLst>
              <a:ext uri="{FF2B5EF4-FFF2-40B4-BE49-F238E27FC236}">
                <a16:creationId xmlns:a16="http://schemas.microsoft.com/office/drawing/2014/main" id="{A588CBAD-FB47-4896-5932-119C8B6C082C}"/>
              </a:ext>
            </a:extLst>
          </p:cNvPr>
          <p:cNvSpPr>
            <a:spLocks noGrp="1" noChangeArrowheads="1"/>
          </p:cNvSpPr>
          <p:nvPr>
            <p:ph type="body" idx="1"/>
          </p:nvPr>
        </p:nvSpPr>
        <p:spPr/>
        <p:txBody>
          <a:bodyPr/>
          <a:lstStyle/>
          <a:p>
            <a:r>
              <a:rPr lang="en-US" altLang="pl-PL"/>
              <a:t>This photograph shows a typical stockpiling operation.</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7">
            <a:extLst>
              <a:ext uri="{FF2B5EF4-FFF2-40B4-BE49-F238E27FC236}">
                <a16:creationId xmlns:a16="http://schemas.microsoft.com/office/drawing/2014/main" id="{460E43DC-D9E2-635D-6410-2238D537A820}"/>
              </a:ext>
            </a:extLst>
          </p:cNvPr>
          <p:cNvSpPr>
            <a:spLocks noGrp="1" noChangeArrowheads="1"/>
          </p:cNvSpPr>
          <p:nvPr>
            <p:ph type="sldNum" sz="quarter" idx="5"/>
          </p:nvPr>
        </p:nvSpPr>
        <p:spPr>
          <a:ln/>
        </p:spPr>
        <p:txBody>
          <a:bodyPr/>
          <a:lstStyle/>
          <a:p>
            <a:fld id="{1CEF9F5F-51F0-425E-834E-9B969FC934D4}" type="slidenum">
              <a:rPr lang="en-US" altLang="pl-PL"/>
              <a:pPr/>
              <a:t>25</a:t>
            </a:fld>
            <a:endParaRPr lang="en-US" altLang="pl-PL"/>
          </a:p>
        </p:txBody>
      </p:sp>
      <p:sp>
        <p:nvSpPr>
          <p:cNvPr id="289794" name="Rectangle 2">
            <a:extLst>
              <a:ext uri="{FF2B5EF4-FFF2-40B4-BE49-F238E27FC236}">
                <a16:creationId xmlns:a16="http://schemas.microsoft.com/office/drawing/2014/main" id="{A6675DE6-B64C-BCDB-05D3-F06471F203A8}"/>
              </a:ext>
            </a:extLst>
          </p:cNvPr>
          <p:cNvSpPr>
            <a:spLocks noGrp="1" noRot="1" noChangeAspect="1" noChangeArrowheads="1" noTextEdit="1"/>
          </p:cNvSpPr>
          <p:nvPr>
            <p:ph type="sldImg"/>
          </p:nvPr>
        </p:nvSpPr>
        <p:spPr>
          <a:ln/>
        </p:spPr>
      </p:sp>
      <p:sp>
        <p:nvSpPr>
          <p:cNvPr id="289795" name="Rectangle 3">
            <a:extLst>
              <a:ext uri="{FF2B5EF4-FFF2-40B4-BE49-F238E27FC236}">
                <a16:creationId xmlns:a16="http://schemas.microsoft.com/office/drawing/2014/main" id="{2B05FB9B-544B-A816-59FA-BAA7B9606803}"/>
              </a:ext>
            </a:extLst>
          </p:cNvPr>
          <p:cNvSpPr>
            <a:spLocks noGrp="1" noChangeArrowheads="1"/>
          </p:cNvSpPr>
          <p:nvPr>
            <p:ph type="body" idx="1"/>
          </p:nvPr>
        </p:nvSpPr>
        <p:spPr/>
        <p:txBody>
          <a:bodyPr/>
          <a:lstStyle/>
          <a:p>
            <a:r>
              <a:rPr lang="en-US" altLang="pl-PL"/>
              <a:t>Once stockpiles have been produced, it is necessary to determine the final gradation and aggregate properties of each stockpile.  There are specific guidelines which need to be followed in order to obtain samples of aggregates which represent the entire stockpile.  Samples can be obtained from the stockpiles themselves or from the conveyor belts which move the aggregate from storage bins into the hot mix asphalt (HMA) plant.</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7">
            <a:extLst>
              <a:ext uri="{FF2B5EF4-FFF2-40B4-BE49-F238E27FC236}">
                <a16:creationId xmlns:a16="http://schemas.microsoft.com/office/drawing/2014/main" id="{3B046DCE-9693-1592-EFE0-7A37B55A9BDB}"/>
              </a:ext>
            </a:extLst>
          </p:cNvPr>
          <p:cNvSpPr>
            <a:spLocks noGrp="1" noChangeArrowheads="1"/>
          </p:cNvSpPr>
          <p:nvPr>
            <p:ph type="sldNum" sz="quarter" idx="5"/>
          </p:nvPr>
        </p:nvSpPr>
        <p:spPr>
          <a:ln/>
        </p:spPr>
        <p:txBody>
          <a:bodyPr/>
          <a:lstStyle/>
          <a:p>
            <a:fld id="{34A849B9-1FE8-407F-8B8D-585DDEA615E2}" type="slidenum">
              <a:rPr lang="en-US" altLang="pl-PL"/>
              <a:pPr/>
              <a:t>26</a:t>
            </a:fld>
            <a:endParaRPr lang="en-US" altLang="pl-PL"/>
          </a:p>
        </p:txBody>
      </p:sp>
      <p:sp>
        <p:nvSpPr>
          <p:cNvPr id="291842" name="Rectangle 2">
            <a:extLst>
              <a:ext uri="{FF2B5EF4-FFF2-40B4-BE49-F238E27FC236}">
                <a16:creationId xmlns:a16="http://schemas.microsoft.com/office/drawing/2014/main" id="{C5B2CD93-D83B-6588-92F6-075A62F35278}"/>
              </a:ext>
            </a:extLst>
          </p:cNvPr>
          <p:cNvSpPr>
            <a:spLocks noGrp="1" noRot="1" noChangeAspect="1" noChangeArrowheads="1" noTextEdit="1"/>
          </p:cNvSpPr>
          <p:nvPr>
            <p:ph type="sldImg"/>
          </p:nvPr>
        </p:nvSpPr>
        <p:spPr>
          <a:ln/>
        </p:spPr>
      </p:sp>
      <p:sp>
        <p:nvSpPr>
          <p:cNvPr id="291843" name="Rectangle 3">
            <a:extLst>
              <a:ext uri="{FF2B5EF4-FFF2-40B4-BE49-F238E27FC236}">
                <a16:creationId xmlns:a16="http://schemas.microsoft.com/office/drawing/2014/main" id="{42C69683-02D1-7175-E1DE-22A1189E9790}"/>
              </a:ext>
            </a:extLst>
          </p:cNvPr>
          <p:cNvSpPr>
            <a:spLocks noGrp="1" noChangeArrowheads="1"/>
          </p:cNvSpPr>
          <p:nvPr>
            <p:ph type="body" idx="1"/>
          </p:nvPr>
        </p:nvSpPr>
        <p:spPr/>
        <p:txBody>
          <a:bodyPr/>
          <a:lstStyle/>
          <a:p>
            <a:r>
              <a:rPr lang="en-US" altLang="pl-PL"/>
              <a:t>Samples can be carefully obtained from an individual stockpile.</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7">
            <a:extLst>
              <a:ext uri="{FF2B5EF4-FFF2-40B4-BE49-F238E27FC236}">
                <a16:creationId xmlns:a16="http://schemas.microsoft.com/office/drawing/2014/main" id="{BAE6E01A-F218-B9B2-8F5B-AF4065BDC447}"/>
              </a:ext>
            </a:extLst>
          </p:cNvPr>
          <p:cNvSpPr>
            <a:spLocks noGrp="1" noChangeArrowheads="1"/>
          </p:cNvSpPr>
          <p:nvPr>
            <p:ph type="sldNum" sz="quarter" idx="5"/>
          </p:nvPr>
        </p:nvSpPr>
        <p:spPr>
          <a:ln/>
        </p:spPr>
        <p:txBody>
          <a:bodyPr/>
          <a:lstStyle/>
          <a:p>
            <a:fld id="{344E5597-D2A1-4938-80A9-E56E1A286798}" type="slidenum">
              <a:rPr lang="en-US" altLang="pl-PL"/>
              <a:pPr/>
              <a:t>27</a:t>
            </a:fld>
            <a:endParaRPr lang="en-US" altLang="pl-PL"/>
          </a:p>
        </p:txBody>
      </p:sp>
      <p:sp>
        <p:nvSpPr>
          <p:cNvPr id="293890" name="Rectangle 2">
            <a:extLst>
              <a:ext uri="{FF2B5EF4-FFF2-40B4-BE49-F238E27FC236}">
                <a16:creationId xmlns:a16="http://schemas.microsoft.com/office/drawing/2014/main" id="{95574D07-7928-CE4F-6A2C-F59C9EB66B96}"/>
              </a:ext>
            </a:extLst>
          </p:cNvPr>
          <p:cNvSpPr>
            <a:spLocks noGrp="1" noRot="1" noChangeAspect="1" noChangeArrowheads="1" noTextEdit="1"/>
          </p:cNvSpPr>
          <p:nvPr>
            <p:ph type="sldImg"/>
          </p:nvPr>
        </p:nvSpPr>
        <p:spPr>
          <a:ln/>
        </p:spPr>
      </p:sp>
      <p:sp>
        <p:nvSpPr>
          <p:cNvPr id="293891" name="Rectangle 3">
            <a:extLst>
              <a:ext uri="{FF2B5EF4-FFF2-40B4-BE49-F238E27FC236}">
                <a16:creationId xmlns:a16="http://schemas.microsoft.com/office/drawing/2014/main" id="{0583D7CF-2AB1-B6BE-600E-AA758AF15350}"/>
              </a:ext>
            </a:extLst>
          </p:cNvPr>
          <p:cNvSpPr>
            <a:spLocks noGrp="1" noChangeArrowheads="1"/>
          </p:cNvSpPr>
          <p:nvPr>
            <p:ph type="body" idx="1"/>
          </p:nvPr>
        </p:nvSpPr>
        <p:spPr/>
        <p:txBody>
          <a:bodyPr/>
          <a:lstStyle/>
          <a:p>
            <a:r>
              <a:rPr lang="en-US" altLang="pl-PL"/>
              <a:t>Or they can be obtained by “catching” a sample off of the end of the conveyor belt which feeds into the HMA plant.</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7">
            <a:extLst>
              <a:ext uri="{FF2B5EF4-FFF2-40B4-BE49-F238E27FC236}">
                <a16:creationId xmlns:a16="http://schemas.microsoft.com/office/drawing/2014/main" id="{62A6CA1E-595F-C8E7-08B9-A647579D7C5A}"/>
              </a:ext>
            </a:extLst>
          </p:cNvPr>
          <p:cNvSpPr>
            <a:spLocks noGrp="1" noChangeArrowheads="1"/>
          </p:cNvSpPr>
          <p:nvPr>
            <p:ph type="sldNum" sz="quarter" idx="5"/>
          </p:nvPr>
        </p:nvSpPr>
        <p:spPr>
          <a:ln/>
        </p:spPr>
        <p:txBody>
          <a:bodyPr/>
          <a:lstStyle/>
          <a:p>
            <a:fld id="{08421570-F5AE-4E1B-8DB1-1B32DDF11A41}" type="slidenum">
              <a:rPr lang="en-US" altLang="pl-PL"/>
              <a:pPr/>
              <a:t>28</a:t>
            </a:fld>
            <a:endParaRPr lang="en-US" altLang="pl-PL"/>
          </a:p>
        </p:txBody>
      </p:sp>
      <p:sp>
        <p:nvSpPr>
          <p:cNvPr id="310274" name="Rectangle 2">
            <a:extLst>
              <a:ext uri="{FF2B5EF4-FFF2-40B4-BE49-F238E27FC236}">
                <a16:creationId xmlns:a16="http://schemas.microsoft.com/office/drawing/2014/main" id="{E4CBC136-07AA-5DF0-45C1-F79EF2F7ED42}"/>
              </a:ext>
            </a:extLst>
          </p:cNvPr>
          <p:cNvSpPr>
            <a:spLocks noGrp="1" noRot="1" noChangeAspect="1" noChangeArrowheads="1" noTextEdit="1"/>
          </p:cNvSpPr>
          <p:nvPr>
            <p:ph type="sldImg"/>
          </p:nvPr>
        </p:nvSpPr>
        <p:spPr>
          <a:ln/>
        </p:spPr>
      </p:sp>
      <p:sp>
        <p:nvSpPr>
          <p:cNvPr id="310275" name="Rectangle 3">
            <a:extLst>
              <a:ext uri="{FF2B5EF4-FFF2-40B4-BE49-F238E27FC236}">
                <a16:creationId xmlns:a16="http://schemas.microsoft.com/office/drawing/2014/main" id="{EF6275A4-3928-E3DB-CE3B-9E4FCF36832E}"/>
              </a:ext>
            </a:extLst>
          </p:cNvPr>
          <p:cNvSpPr>
            <a:spLocks noGrp="1" noChangeArrowheads="1"/>
          </p:cNvSpPr>
          <p:nvPr>
            <p:ph type="body" idx="1"/>
          </p:nvPr>
        </p:nvSpPr>
        <p:spPr/>
        <p:txBody>
          <a:bodyPr/>
          <a:lstStyle/>
          <a:p>
            <a:r>
              <a:rPr lang="en-US" altLang="pl-PL"/>
              <a:t>Source aggregate properties are those properties which are measured for the aggregate as-stockpiled and are commonly used for aggregate source acceptance control.  These properties are toughness, soundness, and deleterious materials.  In addition, the gradations of individual stockpiles may be evaluated.</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7">
            <a:extLst>
              <a:ext uri="{FF2B5EF4-FFF2-40B4-BE49-F238E27FC236}">
                <a16:creationId xmlns:a16="http://schemas.microsoft.com/office/drawing/2014/main" id="{419E0002-AA57-498D-74B6-0AA99E69B6C3}"/>
              </a:ext>
            </a:extLst>
          </p:cNvPr>
          <p:cNvSpPr>
            <a:spLocks noGrp="1" noChangeArrowheads="1"/>
          </p:cNvSpPr>
          <p:nvPr>
            <p:ph type="sldNum" sz="quarter" idx="5"/>
          </p:nvPr>
        </p:nvSpPr>
        <p:spPr>
          <a:ln/>
        </p:spPr>
        <p:txBody>
          <a:bodyPr/>
          <a:lstStyle/>
          <a:p>
            <a:fld id="{31EC723B-4AE2-43C3-98FB-AC0F229DBCF0}" type="slidenum">
              <a:rPr lang="en-US" altLang="pl-PL"/>
              <a:pPr/>
              <a:t>29</a:t>
            </a:fld>
            <a:endParaRPr lang="en-US" altLang="pl-PL"/>
          </a:p>
        </p:txBody>
      </p:sp>
      <p:sp>
        <p:nvSpPr>
          <p:cNvPr id="312322" name="Rectangle 2">
            <a:extLst>
              <a:ext uri="{FF2B5EF4-FFF2-40B4-BE49-F238E27FC236}">
                <a16:creationId xmlns:a16="http://schemas.microsoft.com/office/drawing/2014/main" id="{EC8EED95-C7FB-FF92-EE3F-FDBC6599F237}"/>
              </a:ext>
            </a:extLst>
          </p:cNvPr>
          <p:cNvSpPr>
            <a:spLocks noGrp="1" noRot="1" noChangeAspect="1" noChangeArrowheads="1" noTextEdit="1"/>
          </p:cNvSpPr>
          <p:nvPr>
            <p:ph type="sldImg"/>
          </p:nvPr>
        </p:nvSpPr>
        <p:spPr>
          <a:ln/>
        </p:spPr>
      </p:sp>
      <p:sp>
        <p:nvSpPr>
          <p:cNvPr id="312323" name="Rectangle 3">
            <a:extLst>
              <a:ext uri="{FF2B5EF4-FFF2-40B4-BE49-F238E27FC236}">
                <a16:creationId xmlns:a16="http://schemas.microsoft.com/office/drawing/2014/main" id="{F93A20E6-04AE-3635-D66C-6CEE8B8C9707}"/>
              </a:ext>
            </a:extLst>
          </p:cNvPr>
          <p:cNvSpPr>
            <a:spLocks noGrp="1" noChangeArrowheads="1"/>
          </p:cNvSpPr>
          <p:nvPr>
            <p:ph type="body" idx="1"/>
          </p:nvPr>
        </p:nvSpPr>
        <p:spPr/>
        <p:txBody>
          <a:bodyPr/>
          <a:lstStyle/>
          <a:p>
            <a:r>
              <a:rPr lang="en-US" altLang="pl-PL"/>
              <a:t>Source aggregate property tests evaluate specific fractions of each stockpile.  Toughness evaluates the percent change in coarse aggregate particle size while aggregate soundness and the amount of deleterious material (clay lumps and friable particles) can be assessed for both fine and coarse aggregate.  For Superpave testing, coarse aggregate is usually that which would be retained on a 4.75 mm sieve and fine aggregate the fraction which would pass this sieve.  However, each test method needs to be checked to determine which definition is being used.  Depending upon the test requirements, the very fine aggregate, called mineral filler, may or may not be included in the fine aggregate.</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7">
            <a:extLst>
              <a:ext uri="{FF2B5EF4-FFF2-40B4-BE49-F238E27FC236}">
                <a16:creationId xmlns:a16="http://schemas.microsoft.com/office/drawing/2014/main" id="{D32D76A1-5C03-DD2F-7468-36D8C37839B4}"/>
              </a:ext>
            </a:extLst>
          </p:cNvPr>
          <p:cNvSpPr>
            <a:spLocks noGrp="1" noChangeArrowheads="1"/>
          </p:cNvSpPr>
          <p:nvPr>
            <p:ph type="sldNum" sz="quarter" idx="5"/>
          </p:nvPr>
        </p:nvSpPr>
        <p:spPr>
          <a:ln/>
        </p:spPr>
        <p:txBody>
          <a:bodyPr/>
          <a:lstStyle/>
          <a:p>
            <a:fld id="{6759F038-A7FE-4628-BE20-C691E50A6D50}" type="slidenum">
              <a:rPr lang="en-US" altLang="pl-PL"/>
              <a:pPr/>
              <a:t>30</a:t>
            </a:fld>
            <a:endParaRPr lang="en-US" altLang="pl-PL"/>
          </a:p>
        </p:txBody>
      </p:sp>
      <p:sp>
        <p:nvSpPr>
          <p:cNvPr id="314370" name="Rectangle 2">
            <a:extLst>
              <a:ext uri="{FF2B5EF4-FFF2-40B4-BE49-F238E27FC236}">
                <a16:creationId xmlns:a16="http://schemas.microsoft.com/office/drawing/2014/main" id="{CF2791FA-1FEE-0C41-E19A-9550BC2ABDA1}"/>
              </a:ext>
            </a:extLst>
          </p:cNvPr>
          <p:cNvSpPr>
            <a:spLocks noGrp="1" noRot="1" noChangeAspect="1" noChangeArrowheads="1" noTextEdit="1"/>
          </p:cNvSpPr>
          <p:nvPr>
            <p:ph type="sldImg"/>
          </p:nvPr>
        </p:nvSpPr>
        <p:spPr>
          <a:ln/>
        </p:spPr>
      </p:sp>
      <p:sp>
        <p:nvSpPr>
          <p:cNvPr id="314371" name="Rectangle 3">
            <a:extLst>
              <a:ext uri="{FF2B5EF4-FFF2-40B4-BE49-F238E27FC236}">
                <a16:creationId xmlns:a16="http://schemas.microsoft.com/office/drawing/2014/main" id="{8A9D190A-9C10-2843-090D-8A0FBE0B8037}"/>
              </a:ext>
            </a:extLst>
          </p:cNvPr>
          <p:cNvSpPr>
            <a:spLocks noGrp="1" noChangeArrowheads="1"/>
          </p:cNvSpPr>
          <p:nvPr>
            <p:ph type="body" idx="1"/>
          </p:nvPr>
        </p:nvSpPr>
        <p:spPr/>
        <p:txBody>
          <a:bodyPr/>
          <a:lstStyle/>
          <a:p>
            <a:r>
              <a:rPr lang="en-US" altLang="pl-PL"/>
              <a:t>This test subjects the coarse aggregate (in this case, retained on the 2.36 mm sieve) to impact and grinding by steel spheres.  Each sphere has a mass between 390 and 445 g.  The number of spheres introduced into the drum depends on the gradation of the aggregate to be tested.  The number of spheres increases with increasing size of aggregate.</a:t>
            </a:r>
          </a:p>
          <a:p>
            <a:endParaRPr lang="en-US" altLang="pl-PL"/>
          </a:p>
          <a:p>
            <a:r>
              <a:rPr lang="en-US" altLang="pl-PL"/>
              <a:t>Once the aggregate and spheres are placed in the steel drum, the machine is rotated at between 30 and 33 rpm’s for 500 revolutions.  The aggregates are then removed from the drum and sieved to determine the degradation as a percent loss.  The percent loss is the difference between the original mass at the required gradation and the final mass of the test sample)</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7">
            <a:extLst>
              <a:ext uri="{FF2B5EF4-FFF2-40B4-BE49-F238E27FC236}">
                <a16:creationId xmlns:a16="http://schemas.microsoft.com/office/drawing/2014/main" id="{6394BD20-659A-307B-555D-D7F8A19BAB27}"/>
              </a:ext>
            </a:extLst>
          </p:cNvPr>
          <p:cNvSpPr>
            <a:spLocks noGrp="1" noChangeArrowheads="1"/>
          </p:cNvSpPr>
          <p:nvPr>
            <p:ph type="sldNum" sz="quarter" idx="5"/>
          </p:nvPr>
        </p:nvSpPr>
        <p:spPr>
          <a:ln/>
        </p:spPr>
        <p:txBody>
          <a:bodyPr/>
          <a:lstStyle/>
          <a:p>
            <a:fld id="{1EAB317F-6F2A-40B3-BE80-8642EB4EB8EA}" type="slidenum">
              <a:rPr lang="en-US" altLang="pl-PL"/>
              <a:pPr/>
              <a:t>33</a:t>
            </a:fld>
            <a:endParaRPr lang="en-US" altLang="pl-PL"/>
          </a:p>
        </p:txBody>
      </p:sp>
      <p:sp>
        <p:nvSpPr>
          <p:cNvPr id="316418" name="Rectangle 2">
            <a:extLst>
              <a:ext uri="{FF2B5EF4-FFF2-40B4-BE49-F238E27FC236}">
                <a16:creationId xmlns:a16="http://schemas.microsoft.com/office/drawing/2014/main" id="{8AE8C111-8FE4-7543-1009-AA45CA920AB6}"/>
              </a:ext>
            </a:extLst>
          </p:cNvPr>
          <p:cNvSpPr>
            <a:spLocks noGrp="1" noRot="1" noChangeAspect="1" noChangeArrowheads="1" noTextEdit="1"/>
          </p:cNvSpPr>
          <p:nvPr>
            <p:ph type="sldImg"/>
          </p:nvPr>
        </p:nvSpPr>
        <p:spPr>
          <a:ln/>
        </p:spPr>
      </p:sp>
      <p:sp>
        <p:nvSpPr>
          <p:cNvPr id="316419" name="Rectangle 3">
            <a:extLst>
              <a:ext uri="{FF2B5EF4-FFF2-40B4-BE49-F238E27FC236}">
                <a16:creationId xmlns:a16="http://schemas.microsoft.com/office/drawing/2014/main" id="{8A796451-49A0-33B0-57E3-D478B53BAF4B}"/>
              </a:ext>
            </a:extLst>
          </p:cNvPr>
          <p:cNvSpPr>
            <a:spLocks noGrp="1" noChangeArrowheads="1"/>
          </p:cNvSpPr>
          <p:nvPr>
            <p:ph type="body" idx="1"/>
          </p:nvPr>
        </p:nvSpPr>
        <p:spPr/>
        <p:txBody>
          <a:bodyPr/>
          <a:lstStyle/>
          <a:p>
            <a:r>
              <a:rPr lang="en-US" altLang="pl-PL"/>
              <a:t>This photo shows the equipment needed for the Los Angeles abrasion test.  The panel on theside of the drum is removed and the aggregate and steel balls are placed inside.  The panel is replaced and the drum rotated the prescribed number of cycles.</a:t>
            </a:r>
          </a:p>
          <a:p>
            <a:endParaRPr lang="en-US" altLang="pl-PL"/>
          </a:p>
          <a:p>
            <a:r>
              <a:rPr lang="en-US" altLang="pl-PL"/>
              <a:t>Examples of typical values are noted at the bottom of this photo.</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7">
            <a:extLst>
              <a:ext uri="{FF2B5EF4-FFF2-40B4-BE49-F238E27FC236}">
                <a16:creationId xmlns:a16="http://schemas.microsoft.com/office/drawing/2014/main" id="{D8913A98-BF4E-86AA-104D-6D468234986B}"/>
              </a:ext>
            </a:extLst>
          </p:cNvPr>
          <p:cNvSpPr>
            <a:spLocks noGrp="1" noChangeArrowheads="1"/>
          </p:cNvSpPr>
          <p:nvPr>
            <p:ph type="sldNum" sz="quarter" idx="5"/>
          </p:nvPr>
        </p:nvSpPr>
        <p:spPr>
          <a:ln/>
        </p:spPr>
        <p:txBody>
          <a:bodyPr/>
          <a:lstStyle/>
          <a:p>
            <a:fld id="{B4519E99-081E-4A19-ACEC-E2E6DA80052A}" type="slidenum">
              <a:rPr lang="en-US" altLang="pl-PL"/>
              <a:pPr/>
              <a:t>36</a:t>
            </a:fld>
            <a:endParaRPr lang="en-US" altLang="pl-PL"/>
          </a:p>
        </p:txBody>
      </p:sp>
      <p:sp>
        <p:nvSpPr>
          <p:cNvPr id="320514" name="Rectangle 2">
            <a:extLst>
              <a:ext uri="{FF2B5EF4-FFF2-40B4-BE49-F238E27FC236}">
                <a16:creationId xmlns:a16="http://schemas.microsoft.com/office/drawing/2014/main" id="{C216CB76-506A-0BDE-2799-C60A4C4E7027}"/>
              </a:ext>
            </a:extLst>
          </p:cNvPr>
          <p:cNvSpPr>
            <a:spLocks noGrp="1" noRot="1" noChangeAspect="1" noChangeArrowheads="1" noTextEdit="1"/>
          </p:cNvSpPr>
          <p:nvPr>
            <p:ph type="sldImg"/>
          </p:nvPr>
        </p:nvSpPr>
        <p:spPr>
          <a:ln/>
        </p:spPr>
      </p:sp>
      <p:sp>
        <p:nvSpPr>
          <p:cNvPr id="320515" name="Rectangle 3">
            <a:extLst>
              <a:ext uri="{FF2B5EF4-FFF2-40B4-BE49-F238E27FC236}">
                <a16:creationId xmlns:a16="http://schemas.microsoft.com/office/drawing/2014/main" id="{5DC9FF88-1220-6B77-5FE5-74A5C8180F8B}"/>
              </a:ext>
            </a:extLst>
          </p:cNvPr>
          <p:cNvSpPr>
            <a:spLocks noGrp="1" noChangeArrowheads="1"/>
          </p:cNvSpPr>
          <p:nvPr>
            <p:ph type="body" idx="1"/>
          </p:nvPr>
        </p:nvSpPr>
        <p:spPr/>
        <p:txBody>
          <a:bodyPr/>
          <a:lstStyle/>
          <a:p>
            <a:r>
              <a:rPr lang="en-US" altLang="pl-PL"/>
              <a:t>Weathering of aggregates is simulated by repeated immersion in saturated solutions of either sodium or magnesium sulfate followed by oven drying.  The internal expansive force from the expansion of the rehydration of the soluble salts upon re-immersion simulates freeze-thaw damage.  The difference between the original and final mass, expressed as a percent of the original mass is the percent loss.  A weighted percentage is used when several fractions are tested.  The soundness of both fine (passing the 4.75 mm sieve) and coarse aggregate can be determined using this test.</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7">
            <a:extLst>
              <a:ext uri="{FF2B5EF4-FFF2-40B4-BE49-F238E27FC236}">
                <a16:creationId xmlns:a16="http://schemas.microsoft.com/office/drawing/2014/main" id="{989AC169-AC41-289E-8268-93DB310FD340}"/>
              </a:ext>
            </a:extLst>
          </p:cNvPr>
          <p:cNvSpPr>
            <a:spLocks noGrp="1" noChangeArrowheads="1"/>
          </p:cNvSpPr>
          <p:nvPr>
            <p:ph type="sldNum" sz="quarter" idx="5"/>
          </p:nvPr>
        </p:nvSpPr>
        <p:spPr>
          <a:ln/>
        </p:spPr>
        <p:txBody>
          <a:bodyPr/>
          <a:lstStyle/>
          <a:p>
            <a:fld id="{4E5AD7D1-1C12-411B-A4FD-A8A0C91B6369}" type="slidenum">
              <a:rPr lang="en-US" altLang="pl-PL"/>
              <a:pPr/>
              <a:t>37</a:t>
            </a:fld>
            <a:endParaRPr lang="en-US" altLang="pl-PL"/>
          </a:p>
        </p:txBody>
      </p:sp>
      <p:sp>
        <p:nvSpPr>
          <p:cNvPr id="322562" name="Rectangle 2">
            <a:extLst>
              <a:ext uri="{FF2B5EF4-FFF2-40B4-BE49-F238E27FC236}">
                <a16:creationId xmlns:a16="http://schemas.microsoft.com/office/drawing/2014/main" id="{91E995BC-B649-028B-E877-EF2040F9A6AB}"/>
              </a:ext>
            </a:extLst>
          </p:cNvPr>
          <p:cNvSpPr>
            <a:spLocks noGrp="1" noRot="1" noChangeAspect="1" noChangeArrowheads="1" noTextEdit="1"/>
          </p:cNvSpPr>
          <p:nvPr>
            <p:ph type="sldImg"/>
          </p:nvPr>
        </p:nvSpPr>
        <p:spPr>
          <a:ln/>
        </p:spPr>
      </p:sp>
      <p:sp>
        <p:nvSpPr>
          <p:cNvPr id="322563" name="Rectangle 3">
            <a:extLst>
              <a:ext uri="{FF2B5EF4-FFF2-40B4-BE49-F238E27FC236}">
                <a16:creationId xmlns:a16="http://schemas.microsoft.com/office/drawing/2014/main" id="{C78E60D6-6E3B-89BB-E994-F0EA62945B79}"/>
              </a:ext>
            </a:extLst>
          </p:cNvPr>
          <p:cNvSpPr>
            <a:spLocks noGrp="1" noChangeArrowheads="1"/>
          </p:cNvSpPr>
          <p:nvPr>
            <p:ph type="body" idx="1"/>
          </p:nvPr>
        </p:nvSpPr>
        <p:spPr/>
        <p:txBody>
          <a:bodyPr/>
          <a:lstStyle/>
          <a:p>
            <a:r>
              <a:rPr lang="en-US" altLang="pl-PL"/>
              <a:t>Minimal supplies are needed for this test.  Either sodium or magnesium sulfate can be used by dissolving the appropriate amount in water.  Aggregates are placed in a wire mesh basket and then submerged in the solution (not shown). </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7">
            <a:extLst>
              <a:ext uri="{FF2B5EF4-FFF2-40B4-BE49-F238E27FC236}">
                <a16:creationId xmlns:a16="http://schemas.microsoft.com/office/drawing/2014/main" id="{6BFE656C-4675-A3E3-5C35-2E84CED644DC}"/>
              </a:ext>
            </a:extLst>
          </p:cNvPr>
          <p:cNvSpPr>
            <a:spLocks noGrp="1" noChangeArrowheads="1"/>
          </p:cNvSpPr>
          <p:nvPr>
            <p:ph type="sldNum" sz="quarter" idx="5"/>
          </p:nvPr>
        </p:nvSpPr>
        <p:spPr>
          <a:ln/>
        </p:spPr>
        <p:txBody>
          <a:bodyPr/>
          <a:lstStyle/>
          <a:p>
            <a:fld id="{27324764-1302-4CFB-B841-7CD340ACB235}" type="slidenum">
              <a:rPr lang="en-US" altLang="pl-PL"/>
              <a:pPr/>
              <a:t>6</a:t>
            </a:fld>
            <a:endParaRPr lang="en-US" altLang="pl-PL"/>
          </a:p>
        </p:txBody>
      </p:sp>
      <p:sp>
        <p:nvSpPr>
          <p:cNvPr id="358402" name="Rectangle 2">
            <a:extLst>
              <a:ext uri="{FF2B5EF4-FFF2-40B4-BE49-F238E27FC236}">
                <a16:creationId xmlns:a16="http://schemas.microsoft.com/office/drawing/2014/main" id="{370715BF-875F-B28C-1408-93E306496EAC}"/>
              </a:ext>
            </a:extLst>
          </p:cNvPr>
          <p:cNvSpPr>
            <a:spLocks noGrp="1" noRot="1" noChangeAspect="1" noChangeArrowheads="1" noTextEdit="1"/>
          </p:cNvSpPr>
          <p:nvPr>
            <p:ph type="sldImg"/>
          </p:nvPr>
        </p:nvSpPr>
        <p:spPr>
          <a:ln/>
        </p:spPr>
      </p:sp>
      <p:sp>
        <p:nvSpPr>
          <p:cNvPr id="358403" name="Rectangle 3">
            <a:extLst>
              <a:ext uri="{FF2B5EF4-FFF2-40B4-BE49-F238E27FC236}">
                <a16:creationId xmlns:a16="http://schemas.microsoft.com/office/drawing/2014/main" id="{66E8A1C0-4255-561E-B4DB-108AB429F4CC}"/>
              </a:ext>
            </a:extLst>
          </p:cNvPr>
          <p:cNvSpPr>
            <a:spLocks noGrp="1" noChangeArrowheads="1"/>
          </p:cNvSpPr>
          <p:nvPr>
            <p:ph type="body" idx="1"/>
          </p:nvPr>
        </p:nvSpPr>
        <p:spPr/>
        <p:txBody>
          <a:bodyPr/>
          <a:lstStyle/>
          <a:p>
            <a:r>
              <a:rPr lang="en-US" altLang="pl-PL"/>
              <a:t>There are five general steps needed to prepare individual stockpiles of aggregates. Once stockpiles have been prepared, two or more stockpiles are typically blended together to produce a final gradation for a given construction application.</a:t>
            </a:r>
          </a:p>
          <a:p>
            <a:endParaRPr lang="en-US" altLang="pl-PL"/>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7">
            <a:extLst>
              <a:ext uri="{FF2B5EF4-FFF2-40B4-BE49-F238E27FC236}">
                <a16:creationId xmlns:a16="http://schemas.microsoft.com/office/drawing/2014/main" id="{08BDD857-D4F2-0ED0-708F-FCABF6CB1C0A}"/>
              </a:ext>
            </a:extLst>
          </p:cNvPr>
          <p:cNvSpPr>
            <a:spLocks noGrp="1" noChangeArrowheads="1"/>
          </p:cNvSpPr>
          <p:nvPr>
            <p:ph type="sldNum" sz="quarter" idx="5"/>
          </p:nvPr>
        </p:nvSpPr>
        <p:spPr>
          <a:ln/>
        </p:spPr>
        <p:txBody>
          <a:bodyPr/>
          <a:lstStyle/>
          <a:p>
            <a:fld id="{2D2CA87A-50A4-4E45-8F81-70E1D2684B82}" type="slidenum">
              <a:rPr lang="en-US" altLang="pl-PL"/>
              <a:pPr/>
              <a:t>38</a:t>
            </a:fld>
            <a:endParaRPr lang="en-US" altLang="pl-PL"/>
          </a:p>
        </p:txBody>
      </p:sp>
      <p:sp>
        <p:nvSpPr>
          <p:cNvPr id="324610" name="Rectangle 2">
            <a:extLst>
              <a:ext uri="{FF2B5EF4-FFF2-40B4-BE49-F238E27FC236}">
                <a16:creationId xmlns:a16="http://schemas.microsoft.com/office/drawing/2014/main" id="{EE2FEDD5-D7C2-F957-9916-E25D188726AC}"/>
              </a:ext>
            </a:extLst>
          </p:cNvPr>
          <p:cNvSpPr>
            <a:spLocks noGrp="1" noRot="1" noChangeAspect="1" noChangeArrowheads="1" noTextEdit="1"/>
          </p:cNvSpPr>
          <p:nvPr>
            <p:ph type="sldImg"/>
          </p:nvPr>
        </p:nvSpPr>
        <p:spPr>
          <a:ln/>
        </p:spPr>
      </p:sp>
      <p:sp>
        <p:nvSpPr>
          <p:cNvPr id="324611" name="Rectangle 3">
            <a:extLst>
              <a:ext uri="{FF2B5EF4-FFF2-40B4-BE49-F238E27FC236}">
                <a16:creationId xmlns:a16="http://schemas.microsoft.com/office/drawing/2014/main" id="{9E60E213-37A4-A22C-EE01-0F0AAC7F3AED}"/>
              </a:ext>
            </a:extLst>
          </p:cNvPr>
          <p:cNvSpPr>
            <a:spLocks noGrp="1" noChangeArrowheads="1"/>
          </p:cNvSpPr>
          <p:nvPr>
            <p:ph type="body" idx="1"/>
          </p:nvPr>
        </p:nvSpPr>
        <p:spPr/>
        <p:txBody>
          <a:bodyPr/>
          <a:lstStyle/>
          <a:p>
            <a:r>
              <a:rPr lang="en-US" altLang="pl-PL"/>
              <a:t>Damage to the aggregate after a number of wet-dry cycles can be seen by visual examination as well as in the change in gradation.</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7">
            <a:extLst>
              <a:ext uri="{FF2B5EF4-FFF2-40B4-BE49-F238E27FC236}">
                <a16:creationId xmlns:a16="http://schemas.microsoft.com/office/drawing/2014/main" id="{8FE9A7B3-9BD3-9799-0D43-AE4EFC1AF6B2}"/>
              </a:ext>
            </a:extLst>
          </p:cNvPr>
          <p:cNvSpPr>
            <a:spLocks noGrp="1" noChangeArrowheads="1"/>
          </p:cNvSpPr>
          <p:nvPr>
            <p:ph type="sldNum" sz="quarter" idx="5"/>
          </p:nvPr>
        </p:nvSpPr>
        <p:spPr>
          <a:ln/>
        </p:spPr>
        <p:txBody>
          <a:bodyPr/>
          <a:lstStyle/>
          <a:p>
            <a:fld id="{8F06AB71-796D-4D32-A395-C2E2F9C49D7A}" type="slidenum">
              <a:rPr lang="en-US" altLang="pl-PL"/>
              <a:pPr/>
              <a:t>39</a:t>
            </a:fld>
            <a:endParaRPr lang="en-US" altLang="pl-PL"/>
          </a:p>
        </p:txBody>
      </p:sp>
      <p:sp>
        <p:nvSpPr>
          <p:cNvPr id="328706" name="Rectangle 2">
            <a:extLst>
              <a:ext uri="{FF2B5EF4-FFF2-40B4-BE49-F238E27FC236}">
                <a16:creationId xmlns:a16="http://schemas.microsoft.com/office/drawing/2014/main" id="{783A4A52-A9CB-AFBE-2D37-491C5F2FCCB1}"/>
              </a:ext>
            </a:extLst>
          </p:cNvPr>
          <p:cNvSpPr>
            <a:spLocks noGrp="1" noRot="1" noChangeAspect="1" noChangeArrowheads="1" noTextEdit="1"/>
          </p:cNvSpPr>
          <p:nvPr>
            <p:ph type="sldImg"/>
          </p:nvPr>
        </p:nvSpPr>
        <p:spPr>
          <a:ln/>
        </p:spPr>
      </p:sp>
      <p:sp>
        <p:nvSpPr>
          <p:cNvPr id="328707" name="Rectangle 3">
            <a:extLst>
              <a:ext uri="{FF2B5EF4-FFF2-40B4-BE49-F238E27FC236}">
                <a16:creationId xmlns:a16="http://schemas.microsoft.com/office/drawing/2014/main" id="{3C4F8A89-34F6-D0A6-5605-0B38C36D3DB3}"/>
              </a:ext>
            </a:extLst>
          </p:cNvPr>
          <p:cNvSpPr>
            <a:spLocks noGrp="1" noChangeArrowheads="1"/>
          </p:cNvSpPr>
          <p:nvPr>
            <p:ph type="body" idx="1"/>
          </p:nvPr>
        </p:nvSpPr>
        <p:spPr/>
        <p:txBody>
          <a:bodyPr/>
          <a:lstStyle/>
          <a:p>
            <a:r>
              <a:rPr lang="en-US" altLang="pl-PL"/>
              <a:t>Deleterious material is the mass percent of contaminants such as clay lumps, shale, wood, mica, and coal in the blended aggregate.  This test can also be performed for both fine and coarse aggregates.  The mass percentage of the material lost during a wet sieve is reported as the percent of clay lumps and friable particles.</a:t>
            </a: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7">
            <a:extLst>
              <a:ext uri="{FF2B5EF4-FFF2-40B4-BE49-F238E27FC236}">
                <a16:creationId xmlns:a16="http://schemas.microsoft.com/office/drawing/2014/main" id="{9FFEC278-CB8E-61B7-A109-63D8B197E472}"/>
              </a:ext>
            </a:extLst>
          </p:cNvPr>
          <p:cNvSpPr>
            <a:spLocks noGrp="1" noChangeArrowheads="1"/>
          </p:cNvSpPr>
          <p:nvPr>
            <p:ph type="sldNum" sz="quarter" idx="5"/>
          </p:nvPr>
        </p:nvSpPr>
        <p:spPr>
          <a:ln/>
        </p:spPr>
        <p:txBody>
          <a:bodyPr/>
          <a:lstStyle/>
          <a:p>
            <a:fld id="{5600D606-10B7-4843-AAC3-D46FB3537BA6}" type="slidenum">
              <a:rPr lang="en-US" altLang="pl-PL"/>
              <a:pPr/>
              <a:t>40</a:t>
            </a:fld>
            <a:endParaRPr lang="en-US" altLang="pl-PL"/>
          </a:p>
        </p:txBody>
      </p:sp>
      <p:sp>
        <p:nvSpPr>
          <p:cNvPr id="332802" name="Rectangle 2">
            <a:extLst>
              <a:ext uri="{FF2B5EF4-FFF2-40B4-BE49-F238E27FC236}">
                <a16:creationId xmlns:a16="http://schemas.microsoft.com/office/drawing/2014/main" id="{6FE98C05-498E-E5F4-F57F-B1461CE1E8DE}"/>
              </a:ext>
            </a:extLst>
          </p:cNvPr>
          <p:cNvSpPr>
            <a:spLocks noGrp="1" noRot="1" noChangeAspect="1" noChangeArrowheads="1" noTextEdit="1"/>
          </p:cNvSpPr>
          <p:nvPr>
            <p:ph type="sldImg"/>
          </p:nvPr>
        </p:nvSpPr>
        <p:spPr>
          <a:ln/>
        </p:spPr>
      </p:sp>
      <p:sp>
        <p:nvSpPr>
          <p:cNvPr id="332803" name="Rectangle 3">
            <a:extLst>
              <a:ext uri="{FF2B5EF4-FFF2-40B4-BE49-F238E27FC236}">
                <a16:creationId xmlns:a16="http://schemas.microsoft.com/office/drawing/2014/main" id="{2BBDF045-A3A1-EF5C-FEA8-40D1B96E02D1}"/>
              </a:ext>
            </a:extLst>
          </p:cNvPr>
          <p:cNvSpPr>
            <a:spLocks noGrp="1" noChangeArrowheads="1"/>
          </p:cNvSpPr>
          <p:nvPr>
            <p:ph type="body" idx="1"/>
          </p:nvPr>
        </p:nvSpPr>
        <p:spPr/>
        <p:txBody>
          <a:bodyPr/>
          <a:lstStyle/>
          <a:p>
            <a:r>
              <a:rPr lang="en-US" altLang="pl-PL"/>
              <a:t>	</a:t>
            </a:r>
          </a:p>
        </p:txBody>
      </p:sp>
      <p:sp>
        <p:nvSpPr>
          <p:cNvPr id="332804" name="Rectangle 4">
            <a:extLst>
              <a:ext uri="{FF2B5EF4-FFF2-40B4-BE49-F238E27FC236}">
                <a16:creationId xmlns:a16="http://schemas.microsoft.com/office/drawing/2014/main" id="{B63D2F43-2156-3EF9-07DF-29374CCD09F4}"/>
              </a:ext>
            </a:extLst>
          </p:cNvPr>
          <p:cNvSpPr>
            <a:spLocks noChangeArrowheads="1"/>
          </p:cNvSpPr>
          <p:nvPr/>
        </p:nvSpPr>
        <p:spPr bwMode="auto">
          <a:xfrm>
            <a:off x="1066800" y="4522788"/>
            <a:ext cx="5029200" cy="4140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ltLang="pl-PL" sz="1200" b="0">
                <a:latin typeface="Times New Roman" panose="02020603050405020304" pitchFamily="18" charset="0"/>
              </a:rPr>
              <a:t>A complete sieve analysis of the blended aggregate gradation consists of two parts.  The first part determines the percent of particles finer than the 0.075 mm sieve.  The second part is a discrete mechanical separation of various aggregate particle sizes and incorporates the results from the first part in the final gradation reported.</a:t>
            </a: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7">
            <a:extLst>
              <a:ext uri="{FF2B5EF4-FFF2-40B4-BE49-F238E27FC236}">
                <a16:creationId xmlns:a16="http://schemas.microsoft.com/office/drawing/2014/main" id="{32C60991-B061-2CB8-04B2-07211E231883}"/>
              </a:ext>
            </a:extLst>
          </p:cNvPr>
          <p:cNvSpPr>
            <a:spLocks noGrp="1" noChangeArrowheads="1"/>
          </p:cNvSpPr>
          <p:nvPr>
            <p:ph type="sldNum" sz="quarter" idx="5"/>
          </p:nvPr>
        </p:nvSpPr>
        <p:spPr>
          <a:ln/>
        </p:spPr>
        <p:txBody>
          <a:bodyPr/>
          <a:lstStyle/>
          <a:p>
            <a:fld id="{2EB18E23-30EF-415E-9B66-0374B059B465}" type="slidenum">
              <a:rPr lang="en-US" altLang="pl-PL"/>
              <a:pPr/>
              <a:t>41</a:t>
            </a:fld>
            <a:endParaRPr lang="en-US" altLang="pl-PL"/>
          </a:p>
        </p:txBody>
      </p:sp>
      <p:sp>
        <p:nvSpPr>
          <p:cNvPr id="334850" name="Rectangle 2">
            <a:extLst>
              <a:ext uri="{FF2B5EF4-FFF2-40B4-BE49-F238E27FC236}">
                <a16:creationId xmlns:a16="http://schemas.microsoft.com/office/drawing/2014/main" id="{7216FCE2-8467-474E-E8F3-9C1EF2E30760}"/>
              </a:ext>
            </a:extLst>
          </p:cNvPr>
          <p:cNvSpPr>
            <a:spLocks noGrp="1" noRot="1" noChangeAspect="1" noChangeArrowheads="1" noTextEdit="1"/>
          </p:cNvSpPr>
          <p:nvPr>
            <p:ph type="sldImg"/>
          </p:nvPr>
        </p:nvSpPr>
        <p:spPr>
          <a:ln/>
        </p:spPr>
      </p:sp>
      <p:sp>
        <p:nvSpPr>
          <p:cNvPr id="334851" name="Rectangle 3">
            <a:extLst>
              <a:ext uri="{FF2B5EF4-FFF2-40B4-BE49-F238E27FC236}">
                <a16:creationId xmlns:a16="http://schemas.microsoft.com/office/drawing/2014/main" id="{C6925886-AA79-E7C4-DA36-D036538F36E3}"/>
              </a:ext>
            </a:extLst>
          </p:cNvPr>
          <p:cNvSpPr>
            <a:spLocks noGrp="1" noChangeArrowheads="1"/>
          </p:cNvSpPr>
          <p:nvPr>
            <p:ph type="body" idx="1"/>
          </p:nvPr>
        </p:nvSpPr>
        <p:spPr/>
        <p:txBody>
          <a:bodyPr/>
          <a:lstStyle/>
          <a:p>
            <a:r>
              <a:rPr lang="en-US" altLang="pl-PL"/>
              <a:t>For this test (ASTM C117), a portion of aggregate is dried and the original mass of the sample is recorded.  The aggregate is then placed in a bowl, gently washed with water, and the water decanted over a 0.075 sieve.  When the water being decanted is reasonably clear, the aggregate is removed container.  Any aggregate retained on the sieve used for decanting is returned to this sample and then dried to a constant mass.  Once the dry mass is recorded, it is used for the mechanical particle size analysis.</a:t>
            </a: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7">
            <a:extLst>
              <a:ext uri="{FF2B5EF4-FFF2-40B4-BE49-F238E27FC236}">
                <a16:creationId xmlns:a16="http://schemas.microsoft.com/office/drawing/2014/main" id="{22AE6382-804C-9D6C-7DC2-BEA8218E2516}"/>
              </a:ext>
            </a:extLst>
          </p:cNvPr>
          <p:cNvSpPr>
            <a:spLocks noGrp="1" noChangeArrowheads="1"/>
          </p:cNvSpPr>
          <p:nvPr>
            <p:ph type="sldNum" sz="quarter" idx="5"/>
          </p:nvPr>
        </p:nvSpPr>
        <p:spPr>
          <a:ln/>
        </p:spPr>
        <p:txBody>
          <a:bodyPr/>
          <a:lstStyle/>
          <a:p>
            <a:fld id="{1B8D155F-1D40-402A-97C1-699B3C5E37CE}" type="slidenum">
              <a:rPr lang="en-US" altLang="pl-PL"/>
              <a:pPr/>
              <a:t>42</a:t>
            </a:fld>
            <a:endParaRPr lang="en-US" altLang="pl-PL"/>
          </a:p>
        </p:txBody>
      </p:sp>
      <p:sp>
        <p:nvSpPr>
          <p:cNvPr id="336898" name="Rectangle 2">
            <a:extLst>
              <a:ext uri="{FF2B5EF4-FFF2-40B4-BE49-F238E27FC236}">
                <a16:creationId xmlns:a16="http://schemas.microsoft.com/office/drawing/2014/main" id="{9C8FC393-B0E2-C898-ED6F-D4D7B3F32F11}"/>
              </a:ext>
            </a:extLst>
          </p:cNvPr>
          <p:cNvSpPr>
            <a:spLocks noGrp="1" noRot="1" noChangeAspect="1" noChangeArrowheads="1" noTextEdit="1"/>
          </p:cNvSpPr>
          <p:nvPr>
            <p:ph type="sldImg"/>
          </p:nvPr>
        </p:nvSpPr>
        <p:spPr>
          <a:ln/>
        </p:spPr>
      </p:sp>
      <p:sp>
        <p:nvSpPr>
          <p:cNvPr id="336899" name="Rectangle 3">
            <a:extLst>
              <a:ext uri="{FF2B5EF4-FFF2-40B4-BE49-F238E27FC236}">
                <a16:creationId xmlns:a16="http://schemas.microsoft.com/office/drawing/2014/main" id="{E2AE87C7-03FC-F9B0-5B39-D180271D1C94}"/>
              </a:ext>
            </a:extLst>
          </p:cNvPr>
          <p:cNvSpPr>
            <a:spLocks noGrp="1" noChangeArrowheads="1"/>
          </p:cNvSpPr>
          <p:nvPr>
            <p:ph type="body" idx="1"/>
          </p:nvPr>
        </p:nvSpPr>
        <p:spPr/>
        <p:txBody>
          <a:bodyPr/>
          <a:lstStyle/>
          <a:p>
            <a:r>
              <a:rPr lang="en-US" altLang="pl-PL"/>
              <a:t>This photograph shows a mechanical  washing system.  The aggregate is placed in the large bucket and a gentle stream of water is started.  Once the bucket is full of water, the excess water pours out the side and over a nest of two sieves. The larger sieve on top is there to protect the 0.075 mm sieve below in case larger aggregate particles are washed out of the bucket. The bucket is slowly rotating during this process. </a:t>
            </a:r>
          </a:p>
          <a:p>
            <a:endParaRPr lang="en-US" altLang="pl-PL"/>
          </a:p>
          <a:p>
            <a:r>
              <a:rPr lang="en-US" altLang="pl-PL"/>
              <a:t>Once the water pouring over the sieves is clear, the aggregate in the bucket is emptied into a pan.  Any material retained on either of the two wash screeens is also added to the pan.  The aggregate is then dried to a constant mass.  The amount of 0.075 mm material lost during washing is the difference between the original mass and the dry mass after washing.</a:t>
            </a: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7">
            <a:extLst>
              <a:ext uri="{FF2B5EF4-FFF2-40B4-BE49-F238E27FC236}">
                <a16:creationId xmlns:a16="http://schemas.microsoft.com/office/drawing/2014/main" id="{AC00605D-4C87-0281-150B-7B186B1CCCC4}"/>
              </a:ext>
            </a:extLst>
          </p:cNvPr>
          <p:cNvSpPr>
            <a:spLocks noGrp="1" noChangeArrowheads="1"/>
          </p:cNvSpPr>
          <p:nvPr>
            <p:ph type="sldNum" sz="quarter" idx="5"/>
          </p:nvPr>
        </p:nvSpPr>
        <p:spPr>
          <a:ln/>
        </p:spPr>
        <p:txBody>
          <a:bodyPr/>
          <a:lstStyle/>
          <a:p>
            <a:fld id="{D6AD2CAD-4723-423B-8EC9-DC29198320FA}" type="slidenum">
              <a:rPr lang="en-US" altLang="pl-PL"/>
              <a:pPr/>
              <a:t>43</a:t>
            </a:fld>
            <a:endParaRPr lang="en-US" altLang="pl-PL"/>
          </a:p>
        </p:txBody>
      </p:sp>
      <p:sp>
        <p:nvSpPr>
          <p:cNvPr id="338946" name="Rectangle 1026">
            <a:extLst>
              <a:ext uri="{FF2B5EF4-FFF2-40B4-BE49-F238E27FC236}">
                <a16:creationId xmlns:a16="http://schemas.microsoft.com/office/drawing/2014/main" id="{C82F9E8A-5C25-C87E-EFAD-158FFBD4A33A}"/>
              </a:ext>
            </a:extLst>
          </p:cNvPr>
          <p:cNvSpPr>
            <a:spLocks noGrp="1" noRot="1" noChangeAspect="1" noChangeArrowheads="1" noTextEdit="1"/>
          </p:cNvSpPr>
          <p:nvPr>
            <p:ph type="sldImg"/>
          </p:nvPr>
        </p:nvSpPr>
        <p:spPr>
          <a:ln/>
        </p:spPr>
      </p:sp>
      <p:sp>
        <p:nvSpPr>
          <p:cNvPr id="338947" name="Rectangle 1027">
            <a:extLst>
              <a:ext uri="{FF2B5EF4-FFF2-40B4-BE49-F238E27FC236}">
                <a16:creationId xmlns:a16="http://schemas.microsoft.com/office/drawing/2014/main" id="{9EB84539-9BD6-72D8-6F1A-0506A6D1EE29}"/>
              </a:ext>
            </a:extLst>
          </p:cNvPr>
          <p:cNvSpPr>
            <a:spLocks noGrp="1" noChangeArrowheads="1"/>
          </p:cNvSpPr>
          <p:nvPr>
            <p:ph type="body" idx="1"/>
          </p:nvPr>
        </p:nvSpPr>
        <p:spPr/>
        <p:txBody>
          <a:bodyPr/>
          <a:lstStyle/>
          <a:p>
            <a:r>
              <a:rPr lang="en-US" altLang="pl-PL"/>
              <a:t>In the second step, the oven dry aggregate is placed in a stack of increasing smaller sieves, placed in a shaker and agitated for about 5 to 10 minutes.  Gently separate the sieves and determine the mass of the sieve and aggregate.  Dump aggregate out of sieve, thoroughly clean the sieve, and determine the mass of the sieve without the aggregate.</a:t>
            </a: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7">
            <a:extLst>
              <a:ext uri="{FF2B5EF4-FFF2-40B4-BE49-F238E27FC236}">
                <a16:creationId xmlns:a16="http://schemas.microsoft.com/office/drawing/2014/main" id="{E12A3596-AEFC-1F69-317E-A8F477EA733A}"/>
              </a:ext>
            </a:extLst>
          </p:cNvPr>
          <p:cNvSpPr>
            <a:spLocks noGrp="1" noChangeArrowheads="1"/>
          </p:cNvSpPr>
          <p:nvPr>
            <p:ph type="sldNum" sz="quarter" idx="5"/>
          </p:nvPr>
        </p:nvSpPr>
        <p:spPr>
          <a:ln/>
        </p:spPr>
        <p:txBody>
          <a:bodyPr/>
          <a:lstStyle/>
          <a:p>
            <a:fld id="{5B571B67-F716-408C-870D-BD68839C8300}" type="slidenum">
              <a:rPr lang="en-US" altLang="pl-PL"/>
              <a:pPr/>
              <a:t>44</a:t>
            </a:fld>
            <a:endParaRPr lang="en-US" altLang="pl-PL"/>
          </a:p>
        </p:txBody>
      </p:sp>
      <p:sp>
        <p:nvSpPr>
          <p:cNvPr id="340994" name="Rectangle 2">
            <a:extLst>
              <a:ext uri="{FF2B5EF4-FFF2-40B4-BE49-F238E27FC236}">
                <a16:creationId xmlns:a16="http://schemas.microsoft.com/office/drawing/2014/main" id="{383F9DB8-0C7F-CD02-BF60-A346AA479D61}"/>
              </a:ext>
            </a:extLst>
          </p:cNvPr>
          <p:cNvSpPr>
            <a:spLocks noGrp="1" noRot="1" noChangeAspect="1" noChangeArrowheads="1" noTextEdit="1"/>
          </p:cNvSpPr>
          <p:nvPr>
            <p:ph type="sldImg"/>
          </p:nvPr>
        </p:nvSpPr>
        <p:spPr>
          <a:ln/>
        </p:spPr>
      </p:sp>
      <p:sp>
        <p:nvSpPr>
          <p:cNvPr id="340995" name="Rectangle 3">
            <a:extLst>
              <a:ext uri="{FF2B5EF4-FFF2-40B4-BE49-F238E27FC236}">
                <a16:creationId xmlns:a16="http://schemas.microsoft.com/office/drawing/2014/main" id="{C07C8DFA-7861-CACE-23EC-E0F759FCB31D}"/>
              </a:ext>
            </a:extLst>
          </p:cNvPr>
          <p:cNvSpPr>
            <a:spLocks noGrp="1" noChangeArrowheads="1"/>
          </p:cNvSpPr>
          <p:nvPr>
            <p:ph type="body" idx="1"/>
          </p:nvPr>
        </p:nvSpPr>
        <p:spPr/>
        <p:txBody>
          <a:bodyPr/>
          <a:lstStyle/>
          <a:p>
            <a:r>
              <a:rPr lang="en-US" altLang="pl-PL"/>
              <a:t>Each sieve has wire mesh in the bottom.  The sieve size (4.75 mm, 2.36, mm etc.) denote the distance between each wire.  Sieves are stacked from largest openings  on the top to smallest openings on the bottom.  There is always a pan (no openings) at the bottom of the stack. </a:t>
            </a: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7">
            <a:extLst>
              <a:ext uri="{FF2B5EF4-FFF2-40B4-BE49-F238E27FC236}">
                <a16:creationId xmlns:a16="http://schemas.microsoft.com/office/drawing/2014/main" id="{9B12484B-B942-248E-3067-6CEC6AC7F295}"/>
              </a:ext>
            </a:extLst>
          </p:cNvPr>
          <p:cNvSpPr>
            <a:spLocks noGrp="1" noChangeArrowheads="1"/>
          </p:cNvSpPr>
          <p:nvPr>
            <p:ph type="sldNum" sz="quarter" idx="5"/>
          </p:nvPr>
        </p:nvSpPr>
        <p:spPr>
          <a:ln/>
        </p:spPr>
        <p:txBody>
          <a:bodyPr/>
          <a:lstStyle/>
          <a:p>
            <a:fld id="{73EEE877-0958-46F6-B610-EBCCB2B7A0ED}" type="slidenum">
              <a:rPr lang="en-US" altLang="pl-PL"/>
              <a:pPr/>
              <a:t>45</a:t>
            </a:fld>
            <a:endParaRPr lang="en-US" altLang="pl-PL"/>
          </a:p>
        </p:txBody>
      </p:sp>
      <p:sp>
        <p:nvSpPr>
          <p:cNvPr id="343042" name="Rectangle 2">
            <a:extLst>
              <a:ext uri="{FF2B5EF4-FFF2-40B4-BE49-F238E27FC236}">
                <a16:creationId xmlns:a16="http://schemas.microsoft.com/office/drawing/2014/main" id="{EB86777A-9BF3-B8DD-DA6F-F7CA89B5F93F}"/>
              </a:ext>
            </a:extLst>
          </p:cNvPr>
          <p:cNvSpPr>
            <a:spLocks noGrp="1" noRot="1" noChangeAspect="1" noChangeArrowheads="1" noTextEdit="1"/>
          </p:cNvSpPr>
          <p:nvPr>
            <p:ph type="sldImg"/>
          </p:nvPr>
        </p:nvSpPr>
        <p:spPr>
          <a:ln/>
        </p:spPr>
      </p:sp>
      <p:sp>
        <p:nvSpPr>
          <p:cNvPr id="343043" name="Rectangle 3">
            <a:extLst>
              <a:ext uri="{FF2B5EF4-FFF2-40B4-BE49-F238E27FC236}">
                <a16:creationId xmlns:a16="http://schemas.microsoft.com/office/drawing/2014/main" id="{E4799801-F5C3-177F-83EB-28A292F4BFE3}"/>
              </a:ext>
            </a:extLst>
          </p:cNvPr>
          <p:cNvSpPr>
            <a:spLocks noGrp="1" noChangeArrowheads="1"/>
          </p:cNvSpPr>
          <p:nvPr>
            <p:ph type="body" idx="1"/>
          </p:nvPr>
        </p:nvSpPr>
        <p:spPr/>
        <p:txBody>
          <a:bodyPr/>
          <a:lstStyle/>
          <a:p>
            <a:r>
              <a:rPr lang="en-US" altLang="pl-PL"/>
              <a:t>Once the stack is assembled and the oven dry aggregate added to the top, it is placed in a mechanical shaker.  This is run from 5 to 15 minutes.  Care needs to be taken to ensure that any given sieve is not overloaded.   That is, that there is so much material on the screen that material cannot be efficiently separated.</a:t>
            </a: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7">
            <a:extLst>
              <a:ext uri="{FF2B5EF4-FFF2-40B4-BE49-F238E27FC236}">
                <a16:creationId xmlns:a16="http://schemas.microsoft.com/office/drawing/2014/main" id="{F58EA6C4-9AF2-4845-55C5-96348E55F3C6}"/>
              </a:ext>
            </a:extLst>
          </p:cNvPr>
          <p:cNvSpPr>
            <a:spLocks noGrp="1" noChangeArrowheads="1"/>
          </p:cNvSpPr>
          <p:nvPr>
            <p:ph type="sldNum" sz="quarter" idx="5"/>
          </p:nvPr>
        </p:nvSpPr>
        <p:spPr>
          <a:ln/>
        </p:spPr>
        <p:txBody>
          <a:bodyPr/>
          <a:lstStyle/>
          <a:p>
            <a:fld id="{B3107BCC-2344-4C71-8848-DEF93FCF631C}" type="slidenum">
              <a:rPr lang="en-US" altLang="pl-PL"/>
              <a:pPr/>
              <a:t>47</a:t>
            </a:fld>
            <a:endParaRPr lang="en-US" altLang="pl-PL"/>
          </a:p>
        </p:txBody>
      </p:sp>
      <p:sp>
        <p:nvSpPr>
          <p:cNvPr id="345090" name="Rectangle 2">
            <a:extLst>
              <a:ext uri="{FF2B5EF4-FFF2-40B4-BE49-F238E27FC236}">
                <a16:creationId xmlns:a16="http://schemas.microsoft.com/office/drawing/2014/main" id="{6C1A5E35-3D7C-319E-AA0D-48C7C51103AC}"/>
              </a:ext>
            </a:extLst>
          </p:cNvPr>
          <p:cNvSpPr>
            <a:spLocks noGrp="1" noRot="1" noChangeAspect="1" noChangeArrowheads="1" noTextEdit="1"/>
          </p:cNvSpPr>
          <p:nvPr>
            <p:ph type="sldImg"/>
          </p:nvPr>
        </p:nvSpPr>
        <p:spPr>
          <a:ln/>
        </p:spPr>
      </p:sp>
      <p:sp>
        <p:nvSpPr>
          <p:cNvPr id="345091" name="Rectangle 3">
            <a:extLst>
              <a:ext uri="{FF2B5EF4-FFF2-40B4-BE49-F238E27FC236}">
                <a16:creationId xmlns:a16="http://schemas.microsoft.com/office/drawing/2014/main" id="{57F3DB7B-35C3-AFC3-E20B-00F5D6710D73}"/>
              </a:ext>
            </a:extLst>
          </p:cNvPr>
          <p:cNvSpPr>
            <a:spLocks noGrp="1" noChangeArrowheads="1"/>
          </p:cNvSpPr>
          <p:nvPr>
            <p:ph type="body" idx="1"/>
          </p:nvPr>
        </p:nvSpPr>
        <p:spPr/>
        <p:txBody>
          <a:bodyPr/>
          <a:lstStyle/>
          <a:p>
            <a:r>
              <a:rPr lang="en-US" altLang="pl-PL"/>
              <a:t>Once the shaker stops, the stack is removed and the mass of aggregate retained on each screen is determined.  These masses are recorded and used in subsquent calculations (next slides).</a:t>
            </a: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7">
            <a:extLst>
              <a:ext uri="{FF2B5EF4-FFF2-40B4-BE49-F238E27FC236}">
                <a16:creationId xmlns:a16="http://schemas.microsoft.com/office/drawing/2014/main" id="{EB8A222D-978D-1185-9666-5170C946B329}"/>
              </a:ext>
            </a:extLst>
          </p:cNvPr>
          <p:cNvSpPr>
            <a:spLocks noGrp="1" noChangeArrowheads="1"/>
          </p:cNvSpPr>
          <p:nvPr>
            <p:ph type="sldNum" sz="quarter" idx="5"/>
          </p:nvPr>
        </p:nvSpPr>
        <p:spPr>
          <a:ln/>
        </p:spPr>
        <p:txBody>
          <a:bodyPr/>
          <a:lstStyle/>
          <a:p>
            <a:fld id="{18B7B5E8-0928-4530-ADF3-AE35C39ECD25}" type="slidenum">
              <a:rPr lang="en-US" altLang="pl-PL"/>
              <a:pPr/>
              <a:t>48</a:t>
            </a:fld>
            <a:endParaRPr lang="en-US" altLang="pl-PL"/>
          </a:p>
        </p:txBody>
      </p:sp>
      <p:sp>
        <p:nvSpPr>
          <p:cNvPr id="347138" name="Rectangle 1026">
            <a:extLst>
              <a:ext uri="{FF2B5EF4-FFF2-40B4-BE49-F238E27FC236}">
                <a16:creationId xmlns:a16="http://schemas.microsoft.com/office/drawing/2014/main" id="{D54711FD-53D4-DACC-1113-00EDD3D835D7}"/>
              </a:ext>
            </a:extLst>
          </p:cNvPr>
          <p:cNvSpPr>
            <a:spLocks noGrp="1" noRot="1" noChangeAspect="1" noChangeArrowheads="1" noTextEdit="1"/>
          </p:cNvSpPr>
          <p:nvPr>
            <p:ph type="sldImg"/>
          </p:nvPr>
        </p:nvSpPr>
        <p:spPr>
          <a:ln/>
        </p:spPr>
      </p:sp>
      <p:sp>
        <p:nvSpPr>
          <p:cNvPr id="347139" name="Rectangle 1027">
            <a:extLst>
              <a:ext uri="{FF2B5EF4-FFF2-40B4-BE49-F238E27FC236}">
                <a16:creationId xmlns:a16="http://schemas.microsoft.com/office/drawing/2014/main" id="{515E6254-C424-3A31-EF62-7254458BD9D2}"/>
              </a:ext>
            </a:extLst>
          </p:cNvPr>
          <p:cNvSpPr>
            <a:spLocks noGrp="1" noChangeArrowheads="1"/>
          </p:cNvSpPr>
          <p:nvPr>
            <p:ph type="body" idx="1"/>
          </p:nvPr>
        </p:nvSpPr>
        <p:spPr/>
        <p:txBody>
          <a:bodyPr/>
          <a:lstStyle/>
          <a:p>
            <a:r>
              <a:rPr lang="en-US" altLang="pl-PL"/>
              <a:t>The percent retained on each sieve is a ratio of the mass of aggregate on each sieve divided by the original mass (before washing).  The cumulative percent retained is simply the sum of the percent retained on each sieve above the one of interest.  The cumulative percent passing, commonly referred to as “percent passing”, is 1 minus the cumulative percent retained.</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7">
            <a:extLst>
              <a:ext uri="{FF2B5EF4-FFF2-40B4-BE49-F238E27FC236}">
                <a16:creationId xmlns:a16="http://schemas.microsoft.com/office/drawing/2014/main" id="{B0302888-D459-7649-7BFB-B9C366857CFA}"/>
              </a:ext>
            </a:extLst>
          </p:cNvPr>
          <p:cNvSpPr>
            <a:spLocks noGrp="1" noChangeArrowheads="1"/>
          </p:cNvSpPr>
          <p:nvPr>
            <p:ph type="sldNum" sz="quarter" idx="5"/>
          </p:nvPr>
        </p:nvSpPr>
        <p:spPr>
          <a:ln/>
        </p:spPr>
        <p:txBody>
          <a:bodyPr/>
          <a:lstStyle/>
          <a:p>
            <a:fld id="{D1772760-E17A-4D0E-93B1-99228F7F6C69}" type="slidenum">
              <a:rPr lang="en-US" altLang="pl-PL"/>
              <a:pPr/>
              <a:t>7</a:t>
            </a:fld>
            <a:endParaRPr lang="en-US" altLang="pl-PL"/>
          </a:p>
        </p:txBody>
      </p:sp>
      <p:sp>
        <p:nvSpPr>
          <p:cNvPr id="179202" name="Rectangle 2">
            <a:extLst>
              <a:ext uri="{FF2B5EF4-FFF2-40B4-BE49-F238E27FC236}">
                <a16:creationId xmlns:a16="http://schemas.microsoft.com/office/drawing/2014/main" id="{5B709B38-AD47-A193-CF3F-0B9255A2DBB8}"/>
              </a:ext>
            </a:extLst>
          </p:cNvPr>
          <p:cNvSpPr>
            <a:spLocks noGrp="1" noRot="1" noChangeAspect="1" noChangeArrowheads="1" noTextEdit="1"/>
          </p:cNvSpPr>
          <p:nvPr>
            <p:ph type="sldImg"/>
          </p:nvPr>
        </p:nvSpPr>
        <p:spPr>
          <a:ln/>
        </p:spPr>
      </p:sp>
      <p:sp>
        <p:nvSpPr>
          <p:cNvPr id="179203" name="Rectangle 3">
            <a:extLst>
              <a:ext uri="{FF2B5EF4-FFF2-40B4-BE49-F238E27FC236}">
                <a16:creationId xmlns:a16="http://schemas.microsoft.com/office/drawing/2014/main" id="{4F83DC73-8D55-EB94-BD22-F83096038489}"/>
              </a:ext>
            </a:extLst>
          </p:cNvPr>
          <p:cNvSpPr>
            <a:spLocks noGrp="1" noChangeArrowheads="1"/>
          </p:cNvSpPr>
          <p:nvPr>
            <p:ph type="body" idx="1"/>
          </p:nvPr>
        </p:nvSpPr>
        <p:spPr/>
        <p:txBody>
          <a:bodyPr/>
          <a:lstStyle/>
          <a:p>
            <a:r>
              <a:rPr lang="en-US" altLang="pl-PL"/>
              <a:t>Excavation of natural sands and gravels from under water sources requires the use of barge-mounted dredges, draglines, scoops, conveyors, or pumps to bring the material above the water line.  Sand and gravel pits (land sources) are excavated using back hoes and bucket loaders.  The following photos show examples of these procedures.</a:t>
            </a:r>
          </a:p>
          <a:p>
            <a:r>
              <a:rPr lang="en-US" altLang="pl-PL"/>
              <a:t>	Natural sands and gravels have a rounded appearance due to the weathering action of water.  Rounded natural sands are commonly used in portland cement concrete applications but crushing is required to obtain a more angular shape for use in asphalt concrete.</a:t>
            </a: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7">
            <a:extLst>
              <a:ext uri="{FF2B5EF4-FFF2-40B4-BE49-F238E27FC236}">
                <a16:creationId xmlns:a16="http://schemas.microsoft.com/office/drawing/2014/main" id="{17677B32-1951-389D-93E7-332B5894A31C}"/>
              </a:ext>
            </a:extLst>
          </p:cNvPr>
          <p:cNvSpPr>
            <a:spLocks noGrp="1" noChangeArrowheads="1"/>
          </p:cNvSpPr>
          <p:nvPr>
            <p:ph type="sldNum" sz="quarter" idx="5"/>
          </p:nvPr>
        </p:nvSpPr>
        <p:spPr>
          <a:ln/>
        </p:spPr>
        <p:txBody>
          <a:bodyPr/>
          <a:lstStyle/>
          <a:p>
            <a:fld id="{B0CA1D58-DC63-4D34-B5E8-21914B316D76}" type="slidenum">
              <a:rPr lang="en-US" altLang="pl-PL"/>
              <a:pPr/>
              <a:t>49</a:t>
            </a:fld>
            <a:endParaRPr lang="en-US" altLang="pl-PL"/>
          </a:p>
        </p:txBody>
      </p:sp>
      <p:sp>
        <p:nvSpPr>
          <p:cNvPr id="349186" name="Rectangle 2">
            <a:extLst>
              <a:ext uri="{FF2B5EF4-FFF2-40B4-BE49-F238E27FC236}">
                <a16:creationId xmlns:a16="http://schemas.microsoft.com/office/drawing/2014/main" id="{D5A8FD0C-719E-26C7-1991-F833F456EAFF}"/>
              </a:ext>
            </a:extLst>
          </p:cNvPr>
          <p:cNvSpPr>
            <a:spLocks noGrp="1" noRot="1" noChangeAspect="1" noChangeArrowheads="1" noTextEdit="1"/>
          </p:cNvSpPr>
          <p:nvPr>
            <p:ph type="sldImg"/>
          </p:nvPr>
        </p:nvSpPr>
        <p:spPr>
          <a:ln/>
        </p:spPr>
      </p:sp>
      <p:sp>
        <p:nvSpPr>
          <p:cNvPr id="349187" name="Rectangle 3">
            <a:extLst>
              <a:ext uri="{FF2B5EF4-FFF2-40B4-BE49-F238E27FC236}">
                <a16:creationId xmlns:a16="http://schemas.microsoft.com/office/drawing/2014/main" id="{410E7623-8BE6-D527-3F61-3A7989A95235}"/>
              </a:ext>
            </a:extLst>
          </p:cNvPr>
          <p:cNvSpPr>
            <a:spLocks noGrp="1" noChangeArrowheads="1"/>
          </p:cNvSpPr>
          <p:nvPr>
            <p:ph type="body" idx="1"/>
          </p:nvPr>
        </p:nvSpPr>
        <p:spPr/>
        <p:txBody>
          <a:bodyPr/>
          <a:lstStyle/>
          <a:p>
            <a:r>
              <a:rPr lang="en-US" altLang="pl-PL"/>
              <a:t>This is an example of the calculations necessary for a sieve analysis.  What is not shown is that the 22.4 g of material in the pan is the sum of the mass which was washed past the0.075 mm sieve in the first part and the mass of the aggregate retained in the pan after the mechanical sieve analysis.  This is an important point as the final gradation reported needs to reflect the true percentage of fractions in the stockpile which will be used during construction.</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7">
            <a:extLst>
              <a:ext uri="{FF2B5EF4-FFF2-40B4-BE49-F238E27FC236}">
                <a16:creationId xmlns:a16="http://schemas.microsoft.com/office/drawing/2014/main" id="{E935683F-6533-9B80-29C8-258273589E7E}"/>
              </a:ext>
            </a:extLst>
          </p:cNvPr>
          <p:cNvSpPr>
            <a:spLocks noGrp="1" noChangeArrowheads="1"/>
          </p:cNvSpPr>
          <p:nvPr>
            <p:ph type="sldNum" sz="quarter" idx="5"/>
          </p:nvPr>
        </p:nvSpPr>
        <p:spPr>
          <a:ln/>
        </p:spPr>
        <p:txBody>
          <a:bodyPr/>
          <a:lstStyle/>
          <a:p>
            <a:fld id="{F43A63C6-3E6B-4EFA-86ED-D935D3128435}" type="slidenum">
              <a:rPr lang="en-US" altLang="pl-PL"/>
              <a:pPr/>
              <a:t>8</a:t>
            </a:fld>
            <a:endParaRPr lang="en-US" altLang="pl-PL"/>
          </a:p>
        </p:txBody>
      </p:sp>
      <p:sp>
        <p:nvSpPr>
          <p:cNvPr id="180226" name="Rectangle 2">
            <a:extLst>
              <a:ext uri="{FF2B5EF4-FFF2-40B4-BE49-F238E27FC236}">
                <a16:creationId xmlns:a16="http://schemas.microsoft.com/office/drawing/2014/main" id="{D9855B91-862F-B3E5-FC9F-EEC3FE80E0C1}"/>
              </a:ext>
            </a:extLst>
          </p:cNvPr>
          <p:cNvSpPr>
            <a:spLocks noGrp="1" noRot="1" noChangeAspect="1" noChangeArrowheads="1" noTextEdit="1"/>
          </p:cNvSpPr>
          <p:nvPr>
            <p:ph type="sldImg"/>
          </p:nvPr>
        </p:nvSpPr>
        <p:spPr>
          <a:ln/>
        </p:spPr>
      </p:sp>
      <p:sp>
        <p:nvSpPr>
          <p:cNvPr id="180227" name="Rectangle 3">
            <a:extLst>
              <a:ext uri="{FF2B5EF4-FFF2-40B4-BE49-F238E27FC236}">
                <a16:creationId xmlns:a16="http://schemas.microsoft.com/office/drawing/2014/main" id="{6582E283-E5B5-2185-C8A4-C6DEB1E43FC4}"/>
              </a:ext>
            </a:extLst>
          </p:cNvPr>
          <p:cNvSpPr>
            <a:spLocks noGrp="1" noChangeArrowheads="1"/>
          </p:cNvSpPr>
          <p:nvPr>
            <p:ph type="body" idx="1"/>
          </p:nvPr>
        </p:nvSpPr>
        <p:spPr/>
        <p:txBody>
          <a:bodyPr/>
          <a:lstStyle/>
          <a:p>
            <a:r>
              <a:rPr lang="en-US" altLang="pl-PL"/>
              <a:t>Some aggregate sources are obtained by removing materials from the bottom of lakes and rivers.</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7">
            <a:extLst>
              <a:ext uri="{FF2B5EF4-FFF2-40B4-BE49-F238E27FC236}">
                <a16:creationId xmlns:a16="http://schemas.microsoft.com/office/drawing/2014/main" id="{C86F4DD2-1A2B-3253-4E35-56168CEEBFC7}"/>
              </a:ext>
            </a:extLst>
          </p:cNvPr>
          <p:cNvSpPr>
            <a:spLocks noGrp="1" noChangeArrowheads="1"/>
          </p:cNvSpPr>
          <p:nvPr>
            <p:ph type="sldNum" sz="quarter" idx="5"/>
          </p:nvPr>
        </p:nvSpPr>
        <p:spPr>
          <a:ln/>
        </p:spPr>
        <p:txBody>
          <a:bodyPr/>
          <a:lstStyle/>
          <a:p>
            <a:fld id="{DEB9F9AC-2547-4077-98FD-659412008ECD}" type="slidenum">
              <a:rPr lang="en-US" altLang="pl-PL"/>
              <a:pPr/>
              <a:t>9</a:t>
            </a:fld>
            <a:endParaRPr lang="en-US" altLang="pl-PL"/>
          </a:p>
        </p:txBody>
      </p:sp>
      <p:sp>
        <p:nvSpPr>
          <p:cNvPr id="181250" name="Rectangle 2">
            <a:extLst>
              <a:ext uri="{FF2B5EF4-FFF2-40B4-BE49-F238E27FC236}">
                <a16:creationId xmlns:a16="http://schemas.microsoft.com/office/drawing/2014/main" id="{AC3E72EC-36C6-F93A-BD30-A1B2C162042A}"/>
              </a:ext>
            </a:extLst>
          </p:cNvPr>
          <p:cNvSpPr>
            <a:spLocks noGrp="1" noRot="1" noChangeAspect="1" noChangeArrowheads="1" noTextEdit="1"/>
          </p:cNvSpPr>
          <p:nvPr>
            <p:ph type="sldImg"/>
          </p:nvPr>
        </p:nvSpPr>
        <p:spPr>
          <a:ln/>
        </p:spPr>
      </p:sp>
      <p:sp>
        <p:nvSpPr>
          <p:cNvPr id="181251" name="Rectangle 3">
            <a:extLst>
              <a:ext uri="{FF2B5EF4-FFF2-40B4-BE49-F238E27FC236}">
                <a16:creationId xmlns:a16="http://schemas.microsoft.com/office/drawing/2014/main" id="{17C10B7C-FD32-E7F9-04CB-D123D035D0CB}"/>
              </a:ext>
            </a:extLst>
          </p:cNvPr>
          <p:cNvSpPr>
            <a:spLocks noGrp="1" noChangeArrowheads="1"/>
          </p:cNvSpPr>
          <p:nvPr>
            <p:ph type="body" idx="1"/>
          </p:nvPr>
        </p:nvSpPr>
        <p:spPr/>
        <p:txBody>
          <a:bodyPr/>
          <a:lstStyle/>
          <a:p>
            <a:r>
              <a:rPr lang="en-US" altLang="pl-PL"/>
              <a:t>Excavation of rock ledges requires blasting the solid ledges into transportable sizes. However, this can still leave very large blocks of rock to be moved.  One or more crushing operations are needed to further reduce the size of the material.  As a result of the blasting and crushing operations, quarried aggregates always have an angular particle shape.</a:t>
            </a:r>
          </a:p>
          <a:p>
            <a:r>
              <a:rPr lang="en-US" altLang="pl-PL"/>
              <a:t>	The following photographs show examples of these types of operations.</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7">
            <a:extLst>
              <a:ext uri="{FF2B5EF4-FFF2-40B4-BE49-F238E27FC236}">
                <a16:creationId xmlns:a16="http://schemas.microsoft.com/office/drawing/2014/main" id="{649398F6-9DEB-85A8-6D39-7E16BADCA389}"/>
              </a:ext>
            </a:extLst>
          </p:cNvPr>
          <p:cNvSpPr>
            <a:spLocks noGrp="1" noChangeArrowheads="1"/>
          </p:cNvSpPr>
          <p:nvPr>
            <p:ph type="sldNum" sz="quarter" idx="5"/>
          </p:nvPr>
        </p:nvSpPr>
        <p:spPr>
          <a:ln/>
        </p:spPr>
        <p:txBody>
          <a:bodyPr/>
          <a:lstStyle/>
          <a:p>
            <a:fld id="{9EABD3B8-44C0-4967-8E34-A671BE55A304}" type="slidenum">
              <a:rPr lang="en-US" altLang="pl-PL"/>
              <a:pPr/>
              <a:t>11</a:t>
            </a:fld>
            <a:endParaRPr lang="en-US" altLang="pl-PL"/>
          </a:p>
        </p:txBody>
      </p:sp>
      <p:sp>
        <p:nvSpPr>
          <p:cNvPr id="182274" name="Rectangle 2">
            <a:extLst>
              <a:ext uri="{FF2B5EF4-FFF2-40B4-BE49-F238E27FC236}">
                <a16:creationId xmlns:a16="http://schemas.microsoft.com/office/drawing/2014/main" id="{1932F626-1F19-C066-60FB-CCAF73DDF6D5}"/>
              </a:ext>
            </a:extLst>
          </p:cNvPr>
          <p:cNvSpPr>
            <a:spLocks noGrp="1" noRot="1" noChangeAspect="1" noChangeArrowheads="1" noTextEdit="1"/>
          </p:cNvSpPr>
          <p:nvPr>
            <p:ph type="sldImg"/>
          </p:nvPr>
        </p:nvSpPr>
        <p:spPr>
          <a:ln/>
        </p:spPr>
      </p:sp>
      <p:sp>
        <p:nvSpPr>
          <p:cNvPr id="182275" name="Rectangle 3">
            <a:extLst>
              <a:ext uri="{FF2B5EF4-FFF2-40B4-BE49-F238E27FC236}">
                <a16:creationId xmlns:a16="http://schemas.microsoft.com/office/drawing/2014/main" id="{A16FF900-2D73-D2B1-8AC0-6C0923AFBF38}"/>
              </a:ext>
            </a:extLst>
          </p:cNvPr>
          <p:cNvSpPr>
            <a:spLocks noGrp="1" noChangeArrowheads="1"/>
          </p:cNvSpPr>
          <p:nvPr>
            <p:ph type="body" idx="1"/>
          </p:nvPr>
        </p:nvSpPr>
        <p:spPr/>
        <p:txBody>
          <a:bodyPr/>
          <a:lstStyle/>
          <a:p>
            <a:r>
              <a:rPr lang="en-US" altLang="pl-PL"/>
              <a:t>This photograph shows typical operations in a limestone quarry.</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7">
            <a:extLst>
              <a:ext uri="{FF2B5EF4-FFF2-40B4-BE49-F238E27FC236}">
                <a16:creationId xmlns:a16="http://schemas.microsoft.com/office/drawing/2014/main" id="{EE0AC099-F63B-D282-66ED-40A822A4A8C2}"/>
              </a:ext>
            </a:extLst>
          </p:cNvPr>
          <p:cNvSpPr>
            <a:spLocks noGrp="1" noChangeArrowheads="1"/>
          </p:cNvSpPr>
          <p:nvPr>
            <p:ph type="sldNum" sz="quarter" idx="5"/>
          </p:nvPr>
        </p:nvSpPr>
        <p:spPr>
          <a:ln/>
        </p:spPr>
        <p:txBody>
          <a:bodyPr/>
          <a:lstStyle/>
          <a:p>
            <a:fld id="{E8086219-649E-450C-862B-8F9CF93BE893}" type="slidenum">
              <a:rPr lang="en-US" altLang="pl-PL"/>
              <a:pPr/>
              <a:t>12</a:t>
            </a:fld>
            <a:endParaRPr lang="en-US" altLang="pl-PL"/>
          </a:p>
        </p:txBody>
      </p:sp>
      <p:sp>
        <p:nvSpPr>
          <p:cNvPr id="184322" name="Rectangle 2">
            <a:extLst>
              <a:ext uri="{FF2B5EF4-FFF2-40B4-BE49-F238E27FC236}">
                <a16:creationId xmlns:a16="http://schemas.microsoft.com/office/drawing/2014/main" id="{626798B5-83D5-2061-F60A-905477DBB80F}"/>
              </a:ext>
            </a:extLst>
          </p:cNvPr>
          <p:cNvSpPr>
            <a:spLocks noGrp="1" noRot="1" noChangeAspect="1" noChangeArrowheads="1" noTextEdit="1"/>
          </p:cNvSpPr>
          <p:nvPr>
            <p:ph type="sldImg"/>
          </p:nvPr>
        </p:nvSpPr>
        <p:spPr>
          <a:ln/>
        </p:spPr>
      </p:sp>
      <p:sp>
        <p:nvSpPr>
          <p:cNvPr id="184323" name="Rectangle 3">
            <a:extLst>
              <a:ext uri="{FF2B5EF4-FFF2-40B4-BE49-F238E27FC236}">
                <a16:creationId xmlns:a16="http://schemas.microsoft.com/office/drawing/2014/main" id="{A7DE35A1-34B1-DF63-8B7F-90B8F56AF5C8}"/>
              </a:ext>
            </a:extLst>
          </p:cNvPr>
          <p:cNvSpPr>
            <a:spLocks noGrp="1" noChangeArrowheads="1"/>
          </p:cNvSpPr>
          <p:nvPr>
            <p:ph type="body" idx="1"/>
          </p:nvPr>
        </p:nvSpPr>
        <p:spPr/>
        <p:txBody>
          <a:bodyPr/>
          <a:lstStyle/>
          <a:p>
            <a:r>
              <a:rPr lang="en-US" altLang="pl-PL"/>
              <a:t>The first step in preparing stockpiles for specific uses is the crushing the larger boulders and aggregates  into usable sizes.</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7">
            <a:extLst>
              <a:ext uri="{FF2B5EF4-FFF2-40B4-BE49-F238E27FC236}">
                <a16:creationId xmlns:a16="http://schemas.microsoft.com/office/drawing/2014/main" id="{B48008C8-AEEC-AF4C-0372-F08ED38A4C9D}"/>
              </a:ext>
            </a:extLst>
          </p:cNvPr>
          <p:cNvSpPr>
            <a:spLocks noGrp="1" noChangeArrowheads="1"/>
          </p:cNvSpPr>
          <p:nvPr>
            <p:ph type="sldNum" sz="quarter" idx="5"/>
          </p:nvPr>
        </p:nvSpPr>
        <p:spPr>
          <a:ln/>
        </p:spPr>
        <p:txBody>
          <a:bodyPr/>
          <a:lstStyle/>
          <a:p>
            <a:fld id="{84AB7B3E-258F-443E-B2C9-09E1C9116CA7}" type="slidenum">
              <a:rPr lang="en-US" altLang="pl-PL"/>
              <a:pPr/>
              <a:t>13</a:t>
            </a:fld>
            <a:endParaRPr lang="en-US" altLang="pl-PL"/>
          </a:p>
        </p:txBody>
      </p:sp>
      <p:sp>
        <p:nvSpPr>
          <p:cNvPr id="214018" name="Rectangle 2">
            <a:extLst>
              <a:ext uri="{FF2B5EF4-FFF2-40B4-BE49-F238E27FC236}">
                <a16:creationId xmlns:a16="http://schemas.microsoft.com/office/drawing/2014/main" id="{D97CDDD4-E330-2100-9EB2-12234FD743A0}"/>
              </a:ext>
            </a:extLst>
          </p:cNvPr>
          <p:cNvSpPr>
            <a:spLocks noGrp="1" noRot="1" noChangeAspect="1" noChangeArrowheads="1" noTextEdit="1"/>
          </p:cNvSpPr>
          <p:nvPr>
            <p:ph type="sldImg"/>
          </p:nvPr>
        </p:nvSpPr>
        <p:spPr>
          <a:ln/>
        </p:spPr>
      </p:sp>
      <p:sp>
        <p:nvSpPr>
          <p:cNvPr id="214019" name="Rectangle 3">
            <a:extLst>
              <a:ext uri="{FF2B5EF4-FFF2-40B4-BE49-F238E27FC236}">
                <a16:creationId xmlns:a16="http://schemas.microsoft.com/office/drawing/2014/main" id="{CD2D7C61-D20E-0A0C-CCB6-1AD2C0B54276}"/>
              </a:ext>
            </a:extLst>
          </p:cNvPr>
          <p:cNvSpPr>
            <a:spLocks noGrp="1" noChangeArrowheads="1"/>
          </p:cNvSpPr>
          <p:nvPr>
            <p:ph type="body" idx="1"/>
          </p:nvPr>
        </p:nvSpPr>
        <p:spPr/>
        <p:txBody>
          <a:bodyPr/>
          <a:lstStyle/>
          <a:p>
            <a:r>
              <a:rPr lang="en-US" altLang="pl-PL"/>
              <a:t>Crushing of river gravels is used to change the shape of the aggregate particles. </a:t>
            </a:r>
          </a:p>
        </p:txBody>
      </p:sp>
    </p:spTree>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4.png"/><Relationship Id="rId7" Type="http://schemas.openxmlformats.org/officeDocument/2006/relationships/image" Target="../media/image7.jpeg"/><Relationship Id="rId12" Type="http://schemas.openxmlformats.org/officeDocument/2006/relationships/image" Target="../media/image12.tiff"/><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6.jpe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13.png"/><Relationship Id="rId9" Type="http://schemas.openxmlformats.org/officeDocument/2006/relationships/image" Target="../media/image9.jpe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dirty="0"/>
              <a:t>Presentation Subtitle</a:t>
            </a:r>
          </a:p>
          <a:p>
            <a:pPr lvl="1"/>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194785450"/>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52401"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3425832235"/>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obj">
  <p:cSld name="Tytuł i zawartość">
    <p:bg>
      <p:bgRef idx="1001">
        <a:schemeClr val="bg1"/>
      </p:bgRef>
    </p:bg>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a:t>Kliknij, aby edytować styl</a:t>
            </a:r>
          </a:p>
        </p:txBody>
      </p:sp>
      <p:sp>
        <p:nvSpPr>
          <p:cNvPr id="3" name="Symbol zastępczy zawartości 2"/>
          <p:cNvSpPr>
            <a:spLocks noGrp="1"/>
          </p:cNvSpPr>
          <p:nvPr>
            <p:ph idx="1"/>
          </p:nvPr>
        </p:nvSpPr>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p:cNvSpPr>
            <a:spLocks noGrp="1"/>
          </p:cNvSpPr>
          <p:nvPr>
            <p:ph type="dt" sz="half" idx="10"/>
          </p:nvPr>
        </p:nvSpPr>
        <p:spPr/>
        <p:txBody>
          <a:bodyPr/>
          <a:lstStyle>
            <a:lvl1pPr>
              <a:defRPr/>
            </a:lvl1pPr>
          </a:lstStyle>
          <a:p>
            <a:pPr>
              <a:defRPr/>
            </a:pPr>
            <a:endParaRPr lang="pl-PL" dirty="0"/>
          </a:p>
        </p:txBody>
      </p:sp>
      <p:sp>
        <p:nvSpPr>
          <p:cNvPr id="5" name="Symbol zastępczy stopki 4"/>
          <p:cNvSpPr>
            <a:spLocks noGrp="1"/>
          </p:cNvSpPr>
          <p:nvPr>
            <p:ph type="ftr" sz="quarter" idx="11"/>
          </p:nvPr>
        </p:nvSpPr>
        <p:spPr/>
        <p:txBody>
          <a:bodyPr/>
          <a:lstStyle>
            <a:lvl1pPr>
              <a:defRPr/>
            </a:lvl1pPr>
          </a:lstStyle>
          <a:p>
            <a:r>
              <a:rPr lang="pl-PL" dirty="0"/>
              <a:t>Road and </a:t>
            </a:r>
            <a:r>
              <a:rPr lang="pl-PL" dirty="0" err="1"/>
              <a:t>Highway</a:t>
            </a:r>
            <a:r>
              <a:rPr lang="pl-PL" dirty="0"/>
              <a:t> Construction</a:t>
            </a:r>
          </a:p>
        </p:txBody>
      </p:sp>
      <p:sp>
        <p:nvSpPr>
          <p:cNvPr id="6" name="Symbol zastępczy numeru slajdu 5"/>
          <p:cNvSpPr>
            <a:spLocks noGrp="1"/>
          </p:cNvSpPr>
          <p:nvPr>
            <p:ph type="sldNum" sz="quarter" idx="12"/>
          </p:nvPr>
        </p:nvSpPr>
        <p:spPr/>
        <p:txBody>
          <a:bodyPr/>
          <a:lstStyle>
            <a:lvl1pPr>
              <a:defRPr/>
            </a:lvl1pPr>
          </a:lstStyle>
          <a:p>
            <a:pPr>
              <a:defRPr/>
            </a:pPr>
            <a:fld id="{B9B80F05-CC14-4A86-90CA-8B4C51A6F838}" type="slidenum">
              <a:rPr lang="pl-PL"/>
              <a:pPr>
                <a:defRPr/>
              </a:pPr>
              <a:t>‹#›</a:t>
            </a:fld>
            <a:endParaRPr lang="pl-PL"/>
          </a:p>
        </p:txBody>
      </p:sp>
    </p:spTree>
    <p:extLst>
      <p:ext uri="{BB962C8B-B14F-4D97-AF65-F5344CB8AC3E}">
        <p14:creationId xmlns:p14="http://schemas.microsoft.com/office/powerpoint/2010/main" val="449328397"/>
      </p:ext>
    </p:extLst>
  </p:cSld>
  <p:clrMapOvr>
    <a:overrideClrMapping bg1="lt1" tx1="dk1" bg2="lt2" tx2="dk2" accent1="accent1" accent2="accent2" accent3="accent3" accent4="accent4" accent5="accent5" accent6="accent6" hlink="hlink" folHlink="folHlink"/>
  </p:clrMapOvr>
  <p:transition spd="med">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cSld name="Pusty">
    <p:spTree>
      <p:nvGrpSpPr>
        <p:cNvPr id="1" name=""/>
        <p:cNvGrpSpPr/>
        <p:nvPr/>
      </p:nvGrpSpPr>
      <p:grpSpPr>
        <a:xfrm>
          <a:off x="0" y="0"/>
          <a:ext cx="0" cy="0"/>
          <a:chOff x="0" y="0"/>
          <a:chExt cx="0" cy="0"/>
        </a:xfrm>
      </p:grpSpPr>
      <p:sp>
        <p:nvSpPr>
          <p:cNvPr id="2" name="Symbol zastępczy daty 1">
            <a:extLst>
              <a:ext uri="{FF2B5EF4-FFF2-40B4-BE49-F238E27FC236}">
                <a16:creationId xmlns:a16="http://schemas.microsoft.com/office/drawing/2014/main" id="{161BA249-88C4-25A9-246B-5F27F3722922}"/>
              </a:ext>
            </a:extLst>
          </p:cNvPr>
          <p:cNvSpPr>
            <a:spLocks noGrp="1"/>
          </p:cNvSpPr>
          <p:nvPr>
            <p:ph type="dt" sz="half" idx="10"/>
          </p:nvPr>
        </p:nvSpPr>
        <p:spPr/>
        <p:txBody>
          <a:bodyPr/>
          <a:lstStyle>
            <a:lvl1pPr>
              <a:defRPr/>
            </a:lvl1pPr>
          </a:lstStyle>
          <a:p>
            <a:endParaRPr lang="en-US" altLang="pl-PL"/>
          </a:p>
        </p:txBody>
      </p:sp>
      <p:sp>
        <p:nvSpPr>
          <p:cNvPr id="3" name="Symbol zastępczy stopki 2">
            <a:extLst>
              <a:ext uri="{FF2B5EF4-FFF2-40B4-BE49-F238E27FC236}">
                <a16:creationId xmlns:a16="http://schemas.microsoft.com/office/drawing/2014/main" id="{DEFD7C21-BFC9-D29C-5B3B-7D9E604CBE4F}"/>
              </a:ext>
            </a:extLst>
          </p:cNvPr>
          <p:cNvSpPr>
            <a:spLocks noGrp="1"/>
          </p:cNvSpPr>
          <p:nvPr>
            <p:ph type="ftr" sz="quarter" idx="11"/>
          </p:nvPr>
        </p:nvSpPr>
        <p:spPr/>
        <p:txBody>
          <a:bodyPr/>
          <a:lstStyle>
            <a:lvl1pPr>
              <a:defRPr/>
            </a:lvl1pPr>
          </a:lstStyle>
          <a:p>
            <a:endParaRPr lang="en-US" altLang="pl-PL"/>
          </a:p>
        </p:txBody>
      </p:sp>
      <p:sp>
        <p:nvSpPr>
          <p:cNvPr id="4" name="Symbol zastępczy numeru slajdu 3">
            <a:extLst>
              <a:ext uri="{FF2B5EF4-FFF2-40B4-BE49-F238E27FC236}">
                <a16:creationId xmlns:a16="http://schemas.microsoft.com/office/drawing/2014/main" id="{D79AAAFA-4FAE-B2EE-1679-4884C3DB4BF9}"/>
              </a:ext>
            </a:extLst>
          </p:cNvPr>
          <p:cNvSpPr>
            <a:spLocks noGrp="1"/>
          </p:cNvSpPr>
          <p:nvPr>
            <p:ph type="sldNum" sz="quarter" idx="12"/>
          </p:nvPr>
        </p:nvSpPr>
        <p:spPr/>
        <p:txBody>
          <a:bodyPr/>
          <a:lstStyle>
            <a:lvl1pPr>
              <a:defRPr/>
            </a:lvl1pPr>
          </a:lstStyle>
          <a:p>
            <a:fld id="{915CCE5D-8EAF-41E8-B37D-A704D10EC49A}" type="slidenum">
              <a:rPr lang="en-US" altLang="pl-PL"/>
              <a:pPr/>
              <a:t>‹#›</a:t>
            </a:fld>
            <a:endParaRPr lang="en-US" altLang="pl-PL"/>
          </a:p>
        </p:txBody>
      </p:sp>
    </p:spTree>
    <p:extLst>
      <p:ext uri="{BB962C8B-B14F-4D97-AF65-F5344CB8AC3E}">
        <p14:creationId xmlns:p14="http://schemas.microsoft.com/office/powerpoint/2010/main" val="30837526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cSld name="Slajd tytułowy">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ADC7BF0E-D8AE-5F26-85ED-46E06E9DA2E8}"/>
              </a:ext>
            </a:extLst>
          </p:cNvPr>
          <p:cNvSpPr>
            <a:spLocks noGrp="1"/>
          </p:cNvSpPr>
          <p:nvPr>
            <p:ph type="ctrTitle"/>
          </p:nvPr>
        </p:nvSpPr>
        <p:spPr>
          <a:xfrm>
            <a:off x="1524000" y="1122363"/>
            <a:ext cx="9144000" cy="2387600"/>
          </a:xfrm>
        </p:spPr>
        <p:txBody>
          <a:bodyPr anchor="b"/>
          <a:lstStyle>
            <a:lvl1pPr algn="ctr">
              <a:defRPr sz="6000"/>
            </a:lvl1pPr>
          </a:lstStyle>
          <a:p>
            <a:r>
              <a:rPr lang="pl-PL"/>
              <a:t>Kliknij, aby edytować styl</a:t>
            </a:r>
          </a:p>
        </p:txBody>
      </p:sp>
      <p:sp>
        <p:nvSpPr>
          <p:cNvPr id="3" name="Podtytuł 2">
            <a:extLst>
              <a:ext uri="{FF2B5EF4-FFF2-40B4-BE49-F238E27FC236}">
                <a16:creationId xmlns:a16="http://schemas.microsoft.com/office/drawing/2014/main" id="{792F7E4E-EB5D-F505-7DE8-CBCE4198325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l-PL"/>
              <a:t>Kliknij, aby edytować styl wzorca podtytułu</a:t>
            </a:r>
          </a:p>
        </p:txBody>
      </p:sp>
      <p:sp>
        <p:nvSpPr>
          <p:cNvPr id="4" name="Symbol zastępczy daty 3">
            <a:extLst>
              <a:ext uri="{FF2B5EF4-FFF2-40B4-BE49-F238E27FC236}">
                <a16:creationId xmlns:a16="http://schemas.microsoft.com/office/drawing/2014/main" id="{01AF3291-2934-5386-401E-A9BE94026ED2}"/>
              </a:ext>
            </a:extLst>
          </p:cNvPr>
          <p:cNvSpPr>
            <a:spLocks noGrp="1"/>
          </p:cNvSpPr>
          <p:nvPr>
            <p:ph type="dt" sz="half" idx="10"/>
          </p:nvPr>
        </p:nvSpPr>
        <p:spPr/>
        <p:txBody>
          <a:bodyPr/>
          <a:lstStyle>
            <a:lvl1pPr>
              <a:defRPr/>
            </a:lvl1pPr>
          </a:lstStyle>
          <a:p>
            <a:endParaRPr lang="en-US" altLang="pl-PL"/>
          </a:p>
        </p:txBody>
      </p:sp>
      <p:sp>
        <p:nvSpPr>
          <p:cNvPr id="5" name="Symbol zastępczy stopki 4">
            <a:extLst>
              <a:ext uri="{FF2B5EF4-FFF2-40B4-BE49-F238E27FC236}">
                <a16:creationId xmlns:a16="http://schemas.microsoft.com/office/drawing/2014/main" id="{17EDAA83-C3E9-73BB-3735-9AD92183E50D}"/>
              </a:ext>
            </a:extLst>
          </p:cNvPr>
          <p:cNvSpPr>
            <a:spLocks noGrp="1"/>
          </p:cNvSpPr>
          <p:nvPr>
            <p:ph type="ftr" sz="quarter" idx="11"/>
          </p:nvPr>
        </p:nvSpPr>
        <p:spPr/>
        <p:txBody>
          <a:bodyPr/>
          <a:lstStyle>
            <a:lvl1pPr>
              <a:defRPr/>
            </a:lvl1pPr>
          </a:lstStyle>
          <a:p>
            <a:endParaRPr lang="en-US" altLang="pl-PL"/>
          </a:p>
        </p:txBody>
      </p:sp>
      <p:sp>
        <p:nvSpPr>
          <p:cNvPr id="6" name="Symbol zastępczy numeru slajdu 5">
            <a:extLst>
              <a:ext uri="{FF2B5EF4-FFF2-40B4-BE49-F238E27FC236}">
                <a16:creationId xmlns:a16="http://schemas.microsoft.com/office/drawing/2014/main" id="{6BD24F99-4C2D-082E-CC5D-40B8305D3FD3}"/>
              </a:ext>
            </a:extLst>
          </p:cNvPr>
          <p:cNvSpPr>
            <a:spLocks noGrp="1"/>
          </p:cNvSpPr>
          <p:nvPr>
            <p:ph type="sldNum" sz="quarter" idx="12"/>
          </p:nvPr>
        </p:nvSpPr>
        <p:spPr/>
        <p:txBody>
          <a:bodyPr/>
          <a:lstStyle>
            <a:lvl1pPr>
              <a:defRPr/>
            </a:lvl1pPr>
          </a:lstStyle>
          <a:p>
            <a:fld id="{797925DD-14AD-4202-994D-5580B247F3E7}" type="slidenum">
              <a:rPr lang="en-US" altLang="pl-PL"/>
              <a:pPr/>
              <a:t>‹#›</a:t>
            </a:fld>
            <a:endParaRPr lang="en-US" altLang="pl-PL"/>
          </a:p>
        </p:txBody>
      </p:sp>
    </p:spTree>
    <p:extLst>
      <p:ext uri="{BB962C8B-B14F-4D97-AF65-F5344CB8AC3E}">
        <p14:creationId xmlns:p14="http://schemas.microsoft.com/office/powerpoint/2010/main" val="2794286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cSld name="Tylko tytuł">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D30FF6A7-D698-B908-D8CB-04F7174A3C4F}"/>
              </a:ext>
            </a:extLst>
          </p:cNvPr>
          <p:cNvSpPr>
            <a:spLocks noGrp="1"/>
          </p:cNvSpPr>
          <p:nvPr>
            <p:ph type="title"/>
          </p:nvPr>
        </p:nvSpPr>
        <p:spPr/>
        <p:txBody>
          <a:bodyPr/>
          <a:lstStyle/>
          <a:p>
            <a:r>
              <a:rPr lang="pl-PL"/>
              <a:t>Kliknij, aby edytować styl</a:t>
            </a:r>
          </a:p>
        </p:txBody>
      </p:sp>
      <p:sp>
        <p:nvSpPr>
          <p:cNvPr id="3" name="Symbol zastępczy daty 2">
            <a:extLst>
              <a:ext uri="{FF2B5EF4-FFF2-40B4-BE49-F238E27FC236}">
                <a16:creationId xmlns:a16="http://schemas.microsoft.com/office/drawing/2014/main" id="{FB558851-00E7-C492-58F3-2A75658C4261}"/>
              </a:ext>
            </a:extLst>
          </p:cNvPr>
          <p:cNvSpPr>
            <a:spLocks noGrp="1"/>
          </p:cNvSpPr>
          <p:nvPr>
            <p:ph type="dt" sz="half" idx="10"/>
          </p:nvPr>
        </p:nvSpPr>
        <p:spPr/>
        <p:txBody>
          <a:bodyPr/>
          <a:lstStyle>
            <a:lvl1pPr>
              <a:defRPr/>
            </a:lvl1pPr>
          </a:lstStyle>
          <a:p>
            <a:endParaRPr lang="en-US" altLang="pl-PL"/>
          </a:p>
        </p:txBody>
      </p:sp>
      <p:sp>
        <p:nvSpPr>
          <p:cNvPr id="4" name="Symbol zastępczy stopki 3">
            <a:extLst>
              <a:ext uri="{FF2B5EF4-FFF2-40B4-BE49-F238E27FC236}">
                <a16:creationId xmlns:a16="http://schemas.microsoft.com/office/drawing/2014/main" id="{76BF7AA9-BB2E-96B1-A0C0-8FBC26EAD4E3}"/>
              </a:ext>
            </a:extLst>
          </p:cNvPr>
          <p:cNvSpPr>
            <a:spLocks noGrp="1"/>
          </p:cNvSpPr>
          <p:nvPr>
            <p:ph type="ftr" sz="quarter" idx="11"/>
          </p:nvPr>
        </p:nvSpPr>
        <p:spPr/>
        <p:txBody>
          <a:bodyPr/>
          <a:lstStyle>
            <a:lvl1pPr>
              <a:defRPr/>
            </a:lvl1pPr>
          </a:lstStyle>
          <a:p>
            <a:r>
              <a:rPr lang="en-US" altLang="pl-PL"/>
              <a:t>NCAT</a:t>
            </a:r>
          </a:p>
        </p:txBody>
      </p:sp>
      <p:sp>
        <p:nvSpPr>
          <p:cNvPr id="5" name="Symbol zastępczy numeru slajdu 4">
            <a:extLst>
              <a:ext uri="{FF2B5EF4-FFF2-40B4-BE49-F238E27FC236}">
                <a16:creationId xmlns:a16="http://schemas.microsoft.com/office/drawing/2014/main" id="{2BDE97D2-BC3E-9278-CF9D-EED44FF12015}"/>
              </a:ext>
            </a:extLst>
          </p:cNvPr>
          <p:cNvSpPr>
            <a:spLocks noGrp="1"/>
          </p:cNvSpPr>
          <p:nvPr>
            <p:ph type="sldNum" sz="quarter" idx="12"/>
          </p:nvPr>
        </p:nvSpPr>
        <p:spPr/>
        <p:txBody>
          <a:bodyPr/>
          <a:lstStyle>
            <a:lvl1pPr>
              <a:defRPr/>
            </a:lvl1pPr>
          </a:lstStyle>
          <a:p>
            <a:fld id="{C00365C6-A481-4603-A0F1-C708902FE4AE}" type="slidenum">
              <a:rPr lang="en-US" altLang="pl-PL"/>
              <a:pPr/>
              <a:t>‹#›</a:t>
            </a:fld>
            <a:endParaRPr lang="en-US" altLang="pl-PL"/>
          </a:p>
        </p:txBody>
      </p:sp>
    </p:spTree>
    <p:extLst>
      <p:ext uri="{BB962C8B-B14F-4D97-AF65-F5344CB8AC3E}">
        <p14:creationId xmlns:p14="http://schemas.microsoft.com/office/powerpoint/2010/main" val="19570899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pic>
        <p:nvPicPr>
          <p:cNvPr id="13" name="Picture 3" descr="A screenshot of a computer&#10;&#10;Description automatically generated">
            <a:extLst>
              <a:ext uri="{FF2B5EF4-FFF2-40B4-BE49-F238E27FC236}">
                <a16:creationId xmlns:a16="http://schemas.microsoft.com/office/drawing/2014/main" id="{5579A081-27D5-3F5C-43AA-86A9D68BD6A5}"/>
              </a:ext>
            </a:extLst>
          </p:cNvPr>
          <p:cNvPicPr>
            <a:picLocks noChangeAspect="1" noChangeArrowheads="1"/>
          </p:cNvPicPr>
          <p:nvPr userDrawn="1"/>
        </p:nvPicPr>
        <p:blipFill rotWithShape="1">
          <a:blip r:embed="rId4" cstate="print">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5"/>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6"/>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7"/>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8"/>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9"/>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10"/>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1"/>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2"/>
            <a:stretch>
              <a:fillRect/>
            </a:stretch>
          </p:blipFill>
          <p:spPr>
            <a:xfrm>
              <a:off x="19102586" y="10228752"/>
              <a:ext cx="3170090" cy="1861587"/>
            </a:xfrm>
            <a:prstGeom prst="rect">
              <a:avLst/>
            </a:prstGeom>
          </p:spPr>
        </p:pic>
      </p:grpSp>
      <p:sp>
        <p:nvSpPr>
          <p:cNvPr id="5" name="TextBox 4">
            <a:extLst>
              <a:ext uri="{FF2B5EF4-FFF2-40B4-BE49-F238E27FC236}">
                <a16:creationId xmlns:a16="http://schemas.microsoft.com/office/drawing/2014/main" id="{7E99E910-D45E-25AF-7503-AE875ECCEB8A}"/>
              </a:ext>
            </a:extLst>
          </p:cNvPr>
          <p:cNvSpPr txBox="1"/>
          <p:nvPr userDrawn="1"/>
        </p:nvSpPr>
        <p:spPr>
          <a:xfrm>
            <a:off x="3064024" y="1650945"/>
            <a:ext cx="5562601" cy="126598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just" defTabSz="2438338" rtl="0" fontAlgn="auto" latinLnBrk="0" hangingPunct="0">
              <a:lnSpc>
                <a:spcPct val="90000"/>
              </a:lnSpc>
              <a:spcBef>
                <a:spcPts val="0"/>
              </a:spcBef>
              <a:spcAft>
                <a:spcPts val="0"/>
              </a:spcAft>
              <a:buClrTx/>
              <a:buSzTx/>
              <a:buFontTx/>
              <a:buNone/>
              <a:tabLst/>
            </a:pPr>
            <a:r>
              <a:rPr kumimoji="0" lang="pl-PL" sz="1400" b="0" i="0" u="none" strike="noStrike" cap="none" spc="0" normalizeH="0" baseline="0" dirty="0">
                <a:ln>
                  <a:noFill/>
                </a:ln>
                <a:solidFill>
                  <a:srgbClr val="00518E"/>
                </a:solidFill>
                <a:effectLst/>
                <a:uFillTx/>
                <a:latin typeface="+mn-lt"/>
                <a:ea typeface="+mn-ea"/>
                <a:cs typeface="+mn-cs"/>
                <a:sym typeface="Helvetica Neue"/>
              </a:rPr>
              <a:t>Co-f</a:t>
            </a:r>
            <a:r>
              <a:rPr kumimoji="0" lang="en-US" sz="1400" b="0" i="0" u="none" strike="noStrike" cap="none" spc="0" normalizeH="0" baseline="0" dirty="0" err="1">
                <a:ln>
                  <a:noFill/>
                </a:ln>
                <a:solidFill>
                  <a:srgbClr val="00518E"/>
                </a:solidFill>
                <a:effectLst/>
                <a:uFillTx/>
                <a:latin typeface="+mn-lt"/>
                <a:ea typeface="+mn-ea"/>
                <a:cs typeface="+mn-cs"/>
                <a:sym typeface="Helvetica Neue"/>
              </a:rPr>
              <a:t>unded</a:t>
            </a:r>
            <a:r>
              <a:rPr kumimoji="0" lang="en-US" sz="1400" b="0" i="0" u="none" strike="noStrike" cap="none" spc="0" normalizeH="0" baseline="0" dirty="0">
                <a:ln>
                  <a:noFill/>
                </a:ln>
                <a:solidFill>
                  <a:srgbClr val="00518E"/>
                </a:solidFill>
                <a:effectLst/>
                <a:uFillTx/>
                <a:latin typeface="+mn-lt"/>
                <a:ea typeface="+mn-ea"/>
                <a:cs typeface="+mn-cs"/>
                <a:sym typeface="Helvetica Neue"/>
              </a:rPr>
              <a:t>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kumimoji="0" lang="pl-PL" sz="1400" b="0" i="0" u="none" strike="noStrike" cap="none" spc="0" normalizeH="0" baseline="0" dirty="0">
              <a:ln>
                <a:noFill/>
              </a:ln>
              <a:solidFill>
                <a:srgbClr val="00518E"/>
              </a:solidFill>
              <a:effectLst/>
              <a:uFillTx/>
              <a:latin typeface="+mn-lt"/>
              <a:ea typeface="+mn-ea"/>
              <a:cs typeface="+mn-cs"/>
              <a:sym typeface="Helvetica Neue"/>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1543218050"/>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1538099212"/>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247021448"/>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pl-PL" sz="1600" smtClean="0"/>
              <a:pPr/>
              <a:t>‹#›</a:t>
            </a:fld>
            <a:endParaRPr lang="pl-PL" sz="160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432141539"/>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marL="0" marR="0" indent="0" algn="ctr" defTabSz="412746" rtl="0" fontAlgn="auto" latinLnBrk="0" hangingPunct="0">
              <a:lnSpc>
                <a:spcPct val="100000"/>
              </a:lnSpc>
              <a:spcBef>
                <a:spcPts val="0"/>
              </a:spcBef>
              <a:spcAft>
                <a:spcPts val="0"/>
              </a:spcAft>
              <a:buClrTx/>
              <a:buSzTx/>
              <a:buFontTx/>
              <a:buNone/>
              <a:tabLst/>
            </a:pPr>
            <a:endParaRPr kumimoji="0" lang="pl-PL" sz="16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1750312404"/>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dirty="0" err="1"/>
              <a:t>Slide</a:t>
            </a:r>
            <a:r>
              <a:rPr lang="pl-PL" sz="3200" dirty="0"/>
              <a:t> </a:t>
            </a:r>
            <a:r>
              <a:rPr lang="pl-PL" sz="3200" dirty="0" err="1"/>
              <a:t>Title</a:t>
            </a:r>
            <a:endParaRPr lang="pl-PL" sz="3200" dirty="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2691272961"/>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118519095"/>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86" r:id="rId1"/>
    <p:sldLayoutId id="2147483650" r:id="rId2"/>
    <p:sldLayoutId id="2147483679" r:id="rId3"/>
    <p:sldLayoutId id="2147483678" r:id="rId4"/>
    <p:sldLayoutId id="2147483680" r:id="rId5"/>
    <p:sldLayoutId id="2147483682" r:id="rId6"/>
    <p:sldLayoutId id="2147483683" r:id="rId7"/>
    <p:sldLayoutId id="2147483684" r:id="rId8"/>
    <p:sldLayoutId id="2147483685" r:id="rId9"/>
    <p:sldLayoutId id="2147483687" r:id="rId10"/>
    <p:sldLayoutId id="2147483691" r:id="rId11"/>
    <p:sldLayoutId id="2147483693" r:id="rId12"/>
    <p:sldLayoutId id="2147483694" r:id="rId13"/>
    <p:sldLayoutId id="2147483695" r:id="rId14"/>
  </p:sldLayoutIdLst>
  <p:transition spd="med"/>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20.wmf"/><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3.xml"/><Relationship Id="rId1" Type="http://schemas.openxmlformats.org/officeDocument/2006/relationships/slideLayout" Target="../slideLayouts/slideLayout3.xml"/><Relationship Id="rId4" Type="http://schemas.openxmlformats.org/officeDocument/2006/relationships/image" Target="../media/image24.jpeg"/></Relationships>
</file>

<file path=ppt/slides/_rels/slide18.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4.xml"/><Relationship Id="rId1" Type="http://schemas.openxmlformats.org/officeDocument/2006/relationships/slideLayout" Target="../slideLayouts/slideLayout3.xml"/><Relationship Id="rId4" Type="http://schemas.openxmlformats.org/officeDocument/2006/relationships/image" Target="../media/image26.jpeg"/></Relationships>
</file>

<file path=ppt/slides/_rels/slide1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notesSlide" Target="../notesSlides/notesSlide27.xml"/><Relationship Id="rId1" Type="http://schemas.openxmlformats.org/officeDocument/2006/relationships/slideLayout" Target="../slideLayouts/slideLayout3.xml"/><Relationship Id="rId4" Type="http://schemas.openxmlformats.org/officeDocument/2006/relationships/image" Target="../media/image36.png"/></Relationships>
</file>

<file path=ppt/slides/_rels/slide34.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3" Type="http://schemas.openxmlformats.org/officeDocument/2006/relationships/image" Target="../media/image40.wmf"/><Relationship Id="rId2" Type="http://schemas.openxmlformats.org/officeDocument/2006/relationships/notesSlide" Target="../notesSlides/notesSlide30.xml"/><Relationship Id="rId1" Type="http://schemas.openxmlformats.org/officeDocument/2006/relationships/slideLayout" Target="../slideLayouts/slideLayout3.xml"/><Relationship Id="rId4" Type="http://schemas.openxmlformats.org/officeDocument/2006/relationships/image" Target="../media/image41.wmf"/></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34.xml"/><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36.xml"/><Relationship Id="rId1" Type="http://schemas.openxmlformats.org/officeDocument/2006/relationships/slideLayout" Target="../slideLayouts/slideLayout3.xml"/><Relationship Id="rId4" Type="http://schemas.openxmlformats.org/officeDocument/2006/relationships/image" Target="../media/image44.jpeg"/></Relationships>
</file>

<file path=ppt/slides/_rels/slide45.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37.xml"/><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p:txBody>
          <a:bodyPr/>
          <a:lstStyle/>
          <a:p>
            <a:r>
              <a:rPr lang="pl-PL" dirty="0"/>
              <a:t>Course C.03.06.01</a:t>
            </a:r>
            <a:br>
              <a:rPr lang="pl-PL" dirty="0"/>
            </a:br>
            <a:r>
              <a:rPr lang="pl-PL" dirty="0" err="1"/>
              <a:t>Aggregates</a:t>
            </a:r>
            <a:endParaRPr lang="pl-PL" dirty="0"/>
          </a:p>
        </p:txBody>
      </p:sp>
      <p:sp>
        <p:nvSpPr>
          <p:cNvPr id="3" name="Text Placeholder 2">
            <a:extLst>
              <a:ext uri="{FF2B5EF4-FFF2-40B4-BE49-F238E27FC236}">
                <a16:creationId xmlns:a16="http://schemas.microsoft.com/office/drawing/2014/main" id="{FFD85AD9-F452-2FFB-4F41-12718A52AA28}"/>
              </a:ext>
            </a:extLst>
          </p:cNvPr>
          <p:cNvSpPr>
            <a:spLocks noGrp="1"/>
          </p:cNvSpPr>
          <p:nvPr>
            <p:ph type="body" sz="quarter" idx="1"/>
          </p:nvPr>
        </p:nvSpPr>
        <p:spPr/>
        <p:txBody>
          <a:bodyPr/>
          <a:lstStyle/>
          <a:p>
            <a:r>
              <a:rPr lang="pl-PL" dirty="0"/>
              <a:t>Marek Pszczola</a:t>
            </a:r>
          </a:p>
          <a:p>
            <a:r>
              <a:rPr lang="pl-PL" dirty="0"/>
              <a:t>(</a:t>
            </a:r>
            <a:r>
              <a:rPr lang="pl-PL" dirty="0" err="1"/>
              <a:t>presentation</a:t>
            </a:r>
            <a:r>
              <a:rPr lang="pl-PL" dirty="0"/>
              <a:t> was </a:t>
            </a:r>
            <a:r>
              <a:rPr lang="pl-PL" dirty="0" err="1"/>
              <a:t>prepared</a:t>
            </a:r>
            <a:r>
              <a:rPr lang="pl-PL" dirty="0"/>
              <a:t> on the </a:t>
            </a:r>
            <a:r>
              <a:rPr lang="pl-PL" dirty="0" err="1"/>
              <a:t>basis</a:t>
            </a:r>
            <a:r>
              <a:rPr lang="pl-PL" dirty="0"/>
              <a:t> of </a:t>
            </a:r>
            <a:r>
              <a:rPr lang="pl-PL" dirty="0" err="1"/>
              <a:t>lectures</a:t>
            </a:r>
            <a:r>
              <a:rPr lang="pl-PL" dirty="0"/>
              <a:t> prof. S. </a:t>
            </a:r>
            <a:r>
              <a:rPr lang="pl-PL"/>
              <a:t>Romanoschi</a:t>
            </a:r>
            <a:r>
              <a:rPr lang="pl-PL" dirty="0"/>
              <a:t>, USA)</a:t>
            </a:r>
          </a:p>
        </p:txBody>
      </p:sp>
    </p:spTree>
    <p:extLst>
      <p:ext uri="{BB962C8B-B14F-4D97-AF65-F5344CB8AC3E}">
        <p14:creationId xmlns:p14="http://schemas.microsoft.com/office/powerpoint/2010/main" val="1478447607"/>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9" name="Rectangle 7"/>
          <p:cNvSpPr>
            <a:spLocks noGrp="1" noChangeArrowheads="1"/>
          </p:cNvSpPr>
          <p:nvPr>
            <p:ph type="title"/>
          </p:nvPr>
        </p:nvSpPr>
        <p:spPr/>
        <p:txBody>
          <a:bodyPr/>
          <a:lstStyle/>
          <a:p>
            <a:r>
              <a:rPr lang="en-US" altLang="pl-PL" dirty="0">
                <a:solidFill>
                  <a:srgbClr val="F26211"/>
                </a:solidFill>
              </a:rPr>
              <a:t>Excavation</a:t>
            </a:r>
          </a:p>
        </p:txBody>
      </p:sp>
      <p:sp>
        <p:nvSpPr>
          <p:cNvPr id="3" name="Text Placeholder 2">
            <a:extLst>
              <a:ext uri="{FF2B5EF4-FFF2-40B4-BE49-F238E27FC236}">
                <a16:creationId xmlns:a16="http://schemas.microsoft.com/office/drawing/2014/main" id="{EB9F4C8F-CBD8-7154-5038-5B7776838D22}"/>
              </a:ext>
            </a:extLst>
          </p:cNvPr>
          <p:cNvSpPr>
            <a:spLocks noGrp="1"/>
          </p:cNvSpPr>
          <p:nvPr>
            <p:ph type="body" sz="quarter" idx="11"/>
          </p:nvPr>
        </p:nvSpPr>
        <p:spPr/>
        <p:txBody>
          <a:bodyPr/>
          <a:lstStyle/>
          <a:p>
            <a:endParaRPr lang="en-GB"/>
          </a:p>
        </p:txBody>
      </p:sp>
      <p:sp>
        <p:nvSpPr>
          <p:cNvPr id="2" name="Symbol zastępczy numeru slajdu 3">
            <a:extLst>
              <a:ext uri="{FF2B5EF4-FFF2-40B4-BE49-F238E27FC236}">
                <a16:creationId xmlns:a16="http://schemas.microsoft.com/office/drawing/2014/main" id="{C8AEC9E7-7F7D-23C3-159C-5AB4A3F50071}"/>
              </a:ext>
            </a:extLst>
          </p:cNvPr>
          <p:cNvSpPr>
            <a:spLocks noGrp="1"/>
          </p:cNvSpPr>
          <p:nvPr>
            <p:ph type="sldNum" sz="quarter" idx="4294967295"/>
          </p:nvPr>
        </p:nvSpPr>
        <p:spPr>
          <a:xfrm>
            <a:off x="0" y="6486525"/>
            <a:ext cx="177800" cy="241300"/>
          </a:xfrm>
        </p:spPr>
        <p:txBody>
          <a:bodyPr/>
          <a:lstStyle/>
          <a:p>
            <a:fld id="{3F482BE6-BC0C-43C1-AF3A-AB4128E84C4B}" type="slidenum">
              <a:rPr lang="en-US" altLang="pl-PL"/>
              <a:pPr/>
              <a:t>10</a:t>
            </a:fld>
            <a:endParaRPr lang="en-US" altLang="pl-PL"/>
          </a:p>
        </p:txBody>
      </p:sp>
      <p:pic>
        <p:nvPicPr>
          <p:cNvPr id="384002" name="Picture 2">
            <a:extLst>
              <a:ext uri="{FF2B5EF4-FFF2-40B4-BE49-F238E27FC236}">
                <a16:creationId xmlns:a16="http://schemas.microsoft.com/office/drawing/2014/main" id="{D8187C9D-6A30-100A-E1C0-73422C1828B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1612900"/>
            <a:ext cx="9144000" cy="4292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85596733"/>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9" name="Rectangle 7"/>
          <p:cNvSpPr>
            <a:spLocks noGrp="1" noChangeArrowheads="1"/>
          </p:cNvSpPr>
          <p:nvPr>
            <p:ph type="title"/>
          </p:nvPr>
        </p:nvSpPr>
        <p:spPr/>
        <p:txBody>
          <a:bodyPr/>
          <a:lstStyle/>
          <a:p>
            <a:r>
              <a:rPr lang="en-US" altLang="pl-PL" dirty="0">
                <a:solidFill>
                  <a:srgbClr val="F26211"/>
                </a:solidFill>
              </a:rPr>
              <a:t>Excavation</a:t>
            </a:r>
          </a:p>
        </p:txBody>
      </p:sp>
      <p:sp>
        <p:nvSpPr>
          <p:cNvPr id="3" name="Text Placeholder 2">
            <a:extLst>
              <a:ext uri="{FF2B5EF4-FFF2-40B4-BE49-F238E27FC236}">
                <a16:creationId xmlns:a16="http://schemas.microsoft.com/office/drawing/2014/main" id="{667254CD-DBD6-3A8C-4AAE-20DC6FF4C637}"/>
              </a:ext>
            </a:extLst>
          </p:cNvPr>
          <p:cNvSpPr>
            <a:spLocks noGrp="1"/>
          </p:cNvSpPr>
          <p:nvPr>
            <p:ph type="body" sz="quarter" idx="11"/>
          </p:nvPr>
        </p:nvSpPr>
        <p:spPr/>
        <p:txBody>
          <a:bodyPr/>
          <a:lstStyle/>
          <a:p>
            <a:endParaRPr lang="en-GB"/>
          </a:p>
        </p:txBody>
      </p:sp>
      <p:sp>
        <p:nvSpPr>
          <p:cNvPr id="2" name="Symbol zastępczy numeru slajdu 3">
            <a:extLst>
              <a:ext uri="{FF2B5EF4-FFF2-40B4-BE49-F238E27FC236}">
                <a16:creationId xmlns:a16="http://schemas.microsoft.com/office/drawing/2014/main" id="{269F10A8-9C7D-7833-F02A-03801F3A595E}"/>
              </a:ext>
            </a:extLst>
          </p:cNvPr>
          <p:cNvSpPr>
            <a:spLocks noGrp="1"/>
          </p:cNvSpPr>
          <p:nvPr>
            <p:ph type="sldNum" sz="quarter" idx="4294967295"/>
          </p:nvPr>
        </p:nvSpPr>
        <p:spPr>
          <a:xfrm>
            <a:off x="0" y="6486525"/>
            <a:ext cx="173038" cy="241300"/>
          </a:xfrm>
        </p:spPr>
        <p:txBody>
          <a:bodyPr/>
          <a:lstStyle/>
          <a:p>
            <a:fld id="{665FC988-5A67-4C47-BBB4-C9A7D01B215B}" type="slidenum">
              <a:rPr lang="en-US" altLang="pl-PL"/>
              <a:pPr/>
              <a:t>11</a:t>
            </a:fld>
            <a:endParaRPr lang="en-US" altLang="pl-PL"/>
          </a:p>
        </p:txBody>
      </p:sp>
      <p:pic>
        <p:nvPicPr>
          <p:cNvPr id="86020" name="Picture 4">
            <a:extLst>
              <a:ext uri="{FF2B5EF4-FFF2-40B4-BE49-F238E27FC236}">
                <a16:creationId xmlns:a16="http://schemas.microsoft.com/office/drawing/2014/main" id="{29D26FEA-D09E-567A-B3E4-D868E003B47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0" y="1612900"/>
            <a:ext cx="9144000" cy="4864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09349241"/>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9" name="Rectangle 7"/>
          <p:cNvSpPr>
            <a:spLocks noGrp="1" noChangeArrowheads="1"/>
          </p:cNvSpPr>
          <p:nvPr>
            <p:ph type="title"/>
          </p:nvPr>
        </p:nvSpPr>
        <p:spPr/>
        <p:txBody>
          <a:bodyPr/>
          <a:lstStyle/>
          <a:p>
            <a:r>
              <a:rPr lang="en-US" altLang="pl-PL" dirty="0">
                <a:solidFill>
                  <a:srgbClr val="F26211"/>
                </a:solidFill>
              </a:rPr>
              <a:t>Crushing</a:t>
            </a:r>
          </a:p>
        </p:txBody>
      </p:sp>
      <p:sp>
        <p:nvSpPr>
          <p:cNvPr id="3080" name="Rectangle 8"/>
          <p:cNvSpPr>
            <a:spLocks noGrp="1" noChangeArrowheads="1"/>
          </p:cNvSpPr>
          <p:nvPr>
            <p:ph type="body" sz="quarter" idx="11"/>
          </p:nvPr>
        </p:nvSpPr>
        <p:spPr>
          <a:xfrm>
            <a:off x="5461000" y="1651000"/>
            <a:ext cx="4191000" cy="2540000"/>
          </a:xfrm>
        </p:spPr>
        <p:txBody>
          <a:bodyPr tIns="0" bIns="0">
            <a:spAutoFit/>
          </a:bodyPr>
          <a:lstStyle/>
          <a:p>
            <a:pPr>
              <a:buNone/>
            </a:pPr>
            <a:r>
              <a:rPr lang="en-US" altLang="pl-PL" sz="2400" dirty="0"/>
              <a:t>Reducing the aggregates to the desired size</a:t>
            </a:r>
          </a:p>
        </p:txBody>
      </p:sp>
      <p:sp>
        <p:nvSpPr>
          <p:cNvPr id="2" name="Symbol zastępczy numeru slajdu 3">
            <a:extLst>
              <a:ext uri="{FF2B5EF4-FFF2-40B4-BE49-F238E27FC236}">
                <a16:creationId xmlns:a16="http://schemas.microsoft.com/office/drawing/2014/main" id="{B5667514-C9BE-AD6E-92AD-AC03FD0D02F3}"/>
              </a:ext>
            </a:extLst>
          </p:cNvPr>
          <p:cNvSpPr>
            <a:spLocks noGrp="1"/>
          </p:cNvSpPr>
          <p:nvPr>
            <p:ph type="sldNum" sz="quarter" idx="4294967295"/>
          </p:nvPr>
        </p:nvSpPr>
        <p:spPr>
          <a:xfrm>
            <a:off x="0" y="6486525"/>
            <a:ext cx="222250" cy="241300"/>
          </a:xfrm>
        </p:spPr>
        <p:txBody>
          <a:bodyPr/>
          <a:lstStyle/>
          <a:p>
            <a:fld id="{BEA3EFAC-F2AB-4416-9D51-5560CE97F44C}" type="slidenum">
              <a:rPr lang="en-US" altLang="pl-PL"/>
              <a:pPr/>
              <a:t>12</a:t>
            </a:fld>
            <a:endParaRPr lang="en-US" altLang="pl-PL"/>
          </a:p>
        </p:txBody>
      </p:sp>
      <p:pic>
        <p:nvPicPr>
          <p:cNvPr id="58372" name="Picture 4">
            <a:extLst>
              <a:ext uri="{FF2B5EF4-FFF2-40B4-BE49-F238E27FC236}">
                <a16:creationId xmlns:a16="http://schemas.microsoft.com/office/drawing/2014/main" id="{945084D6-F3C4-F980-4F8D-B12BF901503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43000" y="1612900"/>
            <a:ext cx="4191000" cy="3492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76571956"/>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9" name="Rectangle 7"/>
          <p:cNvSpPr>
            <a:spLocks noGrp="1" noChangeArrowheads="1"/>
          </p:cNvSpPr>
          <p:nvPr>
            <p:ph type="title"/>
          </p:nvPr>
        </p:nvSpPr>
        <p:spPr/>
        <p:txBody>
          <a:bodyPr/>
          <a:lstStyle/>
          <a:p>
            <a:r>
              <a:rPr lang="en-US" altLang="pl-PL" dirty="0">
                <a:solidFill>
                  <a:srgbClr val="F26211"/>
                </a:solidFill>
              </a:rPr>
              <a:t>Crushing</a:t>
            </a:r>
          </a:p>
        </p:txBody>
      </p:sp>
      <p:sp>
        <p:nvSpPr>
          <p:cNvPr id="3080" name="Rectangle 8"/>
          <p:cNvSpPr>
            <a:spLocks noGrp="1" noChangeArrowheads="1"/>
          </p:cNvSpPr>
          <p:nvPr>
            <p:ph type="body" sz="quarter" idx="11"/>
          </p:nvPr>
        </p:nvSpPr>
        <p:spPr>
          <a:xfrm>
            <a:off x="1143000" y="1651000"/>
            <a:ext cx="7620000" cy="355600"/>
          </a:xfrm>
        </p:spPr>
        <p:txBody>
          <a:bodyPr tIns="0" bIns="0">
            <a:spAutoFit/>
          </a:bodyPr>
          <a:lstStyle/>
          <a:p>
            <a:pPr>
              <a:buNone/>
            </a:pPr>
            <a:r>
              <a:rPr lang="en-US" altLang="pl-PL" sz="2400" dirty="0"/>
              <a:t>River Gravel vs. Partially Crushed River Gravel</a:t>
            </a:r>
          </a:p>
        </p:txBody>
      </p:sp>
      <p:sp>
        <p:nvSpPr>
          <p:cNvPr id="2" name="Symbol zastępczy numeru slajdu 4">
            <a:extLst>
              <a:ext uri="{FF2B5EF4-FFF2-40B4-BE49-F238E27FC236}">
                <a16:creationId xmlns:a16="http://schemas.microsoft.com/office/drawing/2014/main" id="{37EE42B7-F085-8875-528D-961891D74DC9}"/>
              </a:ext>
            </a:extLst>
          </p:cNvPr>
          <p:cNvSpPr>
            <a:spLocks noGrp="1"/>
          </p:cNvSpPr>
          <p:nvPr>
            <p:ph type="sldNum" sz="quarter" idx="4294967295"/>
          </p:nvPr>
        </p:nvSpPr>
        <p:spPr>
          <a:xfrm>
            <a:off x="0" y="6486525"/>
            <a:ext cx="187325" cy="241300"/>
          </a:xfrm>
        </p:spPr>
        <p:txBody>
          <a:bodyPr/>
          <a:lstStyle/>
          <a:p>
            <a:fld id="{0F7127C6-81A4-4C03-8308-304606F1E919}" type="slidenum">
              <a:rPr lang="en-US" altLang="pl-PL"/>
              <a:pPr/>
              <a:t>13</a:t>
            </a:fld>
            <a:endParaRPr lang="en-US" altLang="pl-PL"/>
          </a:p>
        </p:txBody>
      </p:sp>
      <p:pic>
        <p:nvPicPr>
          <p:cNvPr id="212996" name="Picture 4">
            <a:extLst>
              <a:ext uri="{FF2B5EF4-FFF2-40B4-BE49-F238E27FC236}">
                <a16:creationId xmlns:a16="http://schemas.microsoft.com/office/drawing/2014/main" id="{44C528DD-8D9E-30C8-55F6-310A1EC371F3}"/>
              </a:ext>
            </a:extLst>
          </p:cNvPr>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36801" y="2039938"/>
            <a:ext cx="7070725" cy="48180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96341573"/>
      </p:ext>
    </p:extLst>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212996"/>
                                        </p:tgtEl>
                                        <p:attrNameLst>
                                          <p:attrName>style.visibility</p:attrName>
                                        </p:attrNameLst>
                                      </p:cBhvr>
                                      <p:to>
                                        <p:strVal val="visible"/>
                                      </p:to>
                                    </p:set>
                                    <p:anim calcmode="lin" valueType="num">
                                      <p:cBhvr additive="base">
                                        <p:cTn id="7" dur="500" fill="hold"/>
                                        <p:tgtEl>
                                          <p:spTgt spid="212996"/>
                                        </p:tgtEl>
                                        <p:attrNameLst>
                                          <p:attrName>ppt_x</p:attrName>
                                        </p:attrNameLst>
                                      </p:cBhvr>
                                      <p:tavLst>
                                        <p:tav tm="0">
                                          <p:val>
                                            <p:strVal val="#ppt_x"/>
                                          </p:val>
                                        </p:tav>
                                        <p:tav tm="100000">
                                          <p:val>
                                            <p:strVal val="#ppt_x"/>
                                          </p:val>
                                        </p:tav>
                                      </p:tavLst>
                                    </p:anim>
                                    <p:anim calcmode="lin" valueType="num">
                                      <p:cBhvr additive="base">
                                        <p:cTn id="8" dur="500" fill="hold"/>
                                        <p:tgtEl>
                                          <p:spTgt spid="21299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9" name="Rectangle 7"/>
          <p:cNvSpPr>
            <a:spLocks noGrp="1" noChangeArrowheads="1"/>
          </p:cNvSpPr>
          <p:nvPr>
            <p:ph type="title"/>
          </p:nvPr>
        </p:nvSpPr>
        <p:spPr/>
        <p:txBody>
          <a:bodyPr/>
          <a:lstStyle/>
          <a:p>
            <a:r>
              <a:rPr lang="en-US" altLang="pl-PL" dirty="0">
                <a:solidFill>
                  <a:srgbClr val="F26211"/>
                </a:solidFill>
              </a:rPr>
              <a:t>Crushing</a:t>
            </a:r>
          </a:p>
        </p:txBody>
      </p:sp>
      <p:sp>
        <p:nvSpPr>
          <p:cNvPr id="3080" name="Rectangle 8"/>
          <p:cNvSpPr>
            <a:spLocks noGrp="1" noChangeArrowheads="1"/>
          </p:cNvSpPr>
          <p:nvPr>
            <p:ph type="body" sz="quarter" idx="11"/>
          </p:nvPr>
        </p:nvSpPr>
        <p:spPr>
          <a:xfrm>
            <a:off x="1143000" y="1651000"/>
            <a:ext cx="8382000" cy="2457083"/>
          </a:xfrm>
        </p:spPr>
        <p:txBody>
          <a:bodyPr tIns="0" bIns="0">
            <a:spAutoFit/>
          </a:bodyPr>
          <a:lstStyle/>
          <a:p>
            <a:pPr>
              <a:lnSpc>
                <a:spcPct val="90000"/>
              </a:lnSpc>
            </a:pPr>
            <a:r>
              <a:rPr lang="en-US" altLang="pl-PL" sz="2200" dirty="0"/>
              <a:t>Factors to consider in selecting the equipment:</a:t>
            </a:r>
          </a:p>
          <a:p>
            <a:pPr lvl="1">
              <a:lnSpc>
                <a:spcPct val="90000"/>
              </a:lnSpc>
              <a:spcBef>
                <a:spcPts val="60"/>
              </a:spcBef>
            </a:pPr>
            <a:r>
              <a:rPr lang="en-US" altLang="pl-PL" sz="1800" dirty="0"/>
              <a:t>Strength / Toughness of the material</a:t>
            </a:r>
          </a:p>
          <a:p>
            <a:pPr lvl="1">
              <a:lnSpc>
                <a:spcPct val="90000"/>
              </a:lnSpc>
              <a:spcBef>
                <a:spcPts val="60"/>
              </a:spcBef>
            </a:pPr>
            <a:r>
              <a:rPr lang="en-US" altLang="pl-PL" sz="1800" dirty="0"/>
              <a:t>Size of the material to be crushed</a:t>
            </a:r>
          </a:p>
          <a:p>
            <a:pPr lvl="1">
              <a:lnSpc>
                <a:spcPct val="90000"/>
              </a:lnSpc>
              <a:spcBef>
                <a:spcPts val="60"/>
              </a:spcBef>
            </a:pPr>
            <a:r>
              <a:rPr lang="en-US" altLang="pl-PL" sz="1800" dirty="0"/>
              <a:t>Desired size for the final material</a:t>
            </a:r>
          </a:p>
          <a:p>
            <a:pPr lvl="1">
              <a:lnSpc>
                <a:spcPct val="90000"/>
              </a:lnSpc>
              <a:spcBef>
                <a:spcPts val="60"/>
              </a:spcBef>
            </a:pPr>
            <a:r>
              <a:rPr lang="en-US" altLang="pl-PL" sz="1800" dirty="0"/>
              <a:t>Energy needed</a:t>
            </a:r>
          </a:p>
          <a:p>
            <a:pPr lvl="1">
              <a:lnSpc>
                <a:spcPct val="90000"/>
              </a:lnSpc>
              <a:spcBef>
                <a:spcPts val="60"/>
              </a:spcBef>
            </a:pPr>
            <a:r>
              <a:rPr lang="en-US" altLang="pl-PL" sz="1800" dirty="0"/>
              <a:t>Reduction Ratio = Max. size before / Max. size after</a:t>
            </a:r>
          </a:p>
          <a:p>
            <a:pPr>
              <a:lnSpc>
                <a:spcPct val="90000"/>
              </a:lnSpc>
              <a:spcBef>
                <a:spcPts val="100"/>
              </a:spcBef>
            </a:pPr>
            <a:r>
              <a:rPr lang="en-US" altLang="pl-PL" sz="2200" dirty="0"/>
              <a:t>Other Issues:</a:t>
            </a:r>
          </a:p>
          <a:p>
            <a:pPr lvl="1">
              <a:lnSpc>
                <a:spcPct val="90000"/>
              </a:lnSpc>
              <a:spcBef>
                <a:spcPts val="60"/>
              </a:spcBef>
            </a:pPr>
            <a:r>
              <a:rPr lang="en-US" altLang="pl-PL" sz="1800" dirty="0"/>
              <a:t>Dust control</a:t>
            </a:r>
          </a:p>
          <a:p>
            <a:pPr lvl="1">
              <a:lnSpc>
                <a:spcPct val="90000"/>
              </a:lnSpc>
              <a:spcBef>
                <a:spcPts val="60"/>
              </a:spcBef>
            </a:pPr>
            <a:r>
              <a:rPr lang="en-US" altLang="pl-PL" sz="1800" dirty="0"/>
              <a:t>Noise Control</a:t>
            </a:r>
          </a:p>
        </p:txBody>
      </p:sp>
      <p:sp>
        <p:nvSpPr>
          <p:cNvPr id="2" name="Symbol zastępczy numeru slajdu 5">
            <a:extLst>
              <a:ext uri="{FF2B5EF4-FFF2-40B4-BE49-F238E27FC236}">
                <a16:creationId xmlns:a16="http://schemas.microsoft.com/office/drawing/2014/main" id="{D79E10C7-72FA-C911-CD40-A49D46EC86A9}"/>
              </a:ext>
            </a:extLst>
          </p:cNvPr>
          <p:cNvSpPr>
            <a:spLocks noGrp="1"/>
          </p:cNvSpPr>
          <p:nvPr>
            <p:ph type="sldNum" sz="quarter" idx="4294967295"/>
          </p:nvPr>
        </p:nvSpPr>
        <p:spPr>
          <a:xfrm>
            <a:off x="0" y="6486525"/>
            <a:ext cx="209550" cy="241300"/>
          </a:xfrm>
        </p:spPr>
        <p:txBody>
          <a:bodyPr/>
          <a:lstStyle/>
          <a:p>
            <a:fld id="{A33B59BD-62F8-401E-8F59-A0441914F380}" type="slidenum">
              <a:rPr lang="en-US" altLang="pl-PL"/>
              <a:pPr/>
              <a:t>14</a:t>
            </a:fld>
            <a:endParaRPr lang="en-US" altLang="pl-PL"/>
          </a:p>
        </p:txBody>
      </p:sp>
    </p:spTree>
    <p:extLst>
      <p:ext uri="{BB962C8B-B14F-4D97-AF65-F5344CB8AC3E}">
        <p14:creationId xmlns:p14="http://schemas.microsoft.com/office/powerpoint/2010/main" val="3942625733"/>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9" name="Rectangle 7"/>
          <p:cNvSpPr>
            <a:spLocks noGrp="1" noChangeArrowheads="1"/>
          </p:cNvSpPr>
          <p:nvPr>
            <p:ph type="title"/>
          </p:nvPr>
        </p:nvSpPr>
        <p:spPr/>
        <p:txBody>
          <a:bodyPr/>
          <a:lstStyle/>
          <a:p>
            <a:r>
              <a:rPr lang="en-US" altLang="pl-PL" dirty="0">
                <a:solidFill>
                  <a:srgbClr val="F26211"/>
                </a:solidFill>
              </a:rPr>
              <a:t>Crushing – Energy effects</a:t>
            </a:r>
          </a:p>
        </p:txBody>
      </p:sp>
      <p:sp>
        <p:nvSpPr>
          <p:cNvPr id="2" name="Symbol zastępczy numeru slajdu 3">
            <a:extLst>
              <a:ext uri="{FF2B5EF4-FFF2-40B4-BE49-F238E27FC236}">
                <a16:creationId xmlns:a16="http://schemas.microsoft.com/office/drawing/2014/main" id="{689097EA-6822-335F-5719-9020498B40C1}"/>
              </a:ext>
            </a:extLst>
          </p:cNvPr>
          <p:cNvSpPr>
            <a:spLocks noGrp="1"/>
          </p:cNvSpPr>
          <p:nvPr>
            <p:ph type="sldNum" sz="quarter" idx="4294967295"/>
          </p:nvPr>
        </p:nvSpPr>
        <p:spPr>
          <a:xfrm>
            <a:off x="0" y="6486525"/>
            <a:ext cx="209550" cy="241300"/>
          </a:xfrm>
        </p:spPr>
        <p:txBody>
          <a:bodyPr/>
          <a:lstStyle/>
          <a:p>
            <a:fld id="{7BBA8A4B-A30D-4F1E-AE01-38C21C860586}" type="slidenum">
              <a:rPr lang="en-US" altLang="pl-PL"/>
              <a:pPr/>
              <a:t>15</a:t>
            </a:fld>
            <a:endParaRPr lang="en-US" altLang="pl-PL"/>
          </a:p>
        </p:txBody>
      </p:sp>
      <p:pic>
        <p:nvPicPr>
          <p:cNvPr id="386052" name="Picture 4">
            <a:extLst>
              <a:ext uri="{FF2B5EF4-FFF2-40B4-BE49-F238E27FC236}">
                <a16:creationId xmlns:a16="http://schemas.microsoft.com/office/drawing/2014/main" id="{44D1BA5B-3985-7ABC-5A8E-A4B2B59F743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63838" y="1612900"/>
            <a:ext cx="6254750" cy="4864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0706108"/>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9" name="Rectangle 7"/>
          <p:cNvSpPr>
            <a:spLocks noGrp="1" noChangeArrowheads="1"/>
          </p:cNvSpPr>
          <p:nvPr>
            <p:ph type="title"/>
          </p:nvPr>
        </p:nvSpPr>
        <p:spPr/>
        <p:txBody>
          <a:bodyPr/>
          <a:lstStyle/>
          <a:p>
            <a:r>
              <a:rPr lang="en-US" altLang="pl-PL" dirty="0">
                <a:solidFill>
                  <a:srgbClr val="F26211"/>
                </a:solidFill>
              </a:rPr>
              <a:t>Crushing – simplified setup</a:t>
            </a:r>
          </a:p>
        </p:txBody>
      </p:sp>
      <p:sp>
        <p:nvSpPr>
          <p:cNvPr id="2" name="Symbol zastępczy numeru slajdu 3">
            <a:extLst>
              <a:ext uri="{FF2B5EF4-FFF2-40B4-BE49-F238E27FC236}">
                <a16:creationId xmlns:a16="http://schemas.microsoft.com/office/drawing/2014/main" id="{7624096C-2D5E-CA34-1DB9-14AA80721211}"/>
              </a:ext>
            </a:extLst>
          </p:cNvPr>
          <p:cNvSpPr>
            <a:spLocks noGrp="1"/>
          </p:cNvSpPr>
          <p:nvPr>
            <p:ph type="sldNum" sz="quarter" idx="4294967295"/>
          </p:nvPr>
        </p:nvSpPr>
        <p:spPr>
          <a:xfrm>
            <a:off x="0" y="6486525"/>
            <a:ext cx="222250" cy="241300"/>
          </a:xfrm>
        </p:spPr>
        <p:txBody>
          <a:bodyPr/>
          <a:lstStyle/>
          <a:p>
            <a:fld id="{A713C6F2-B286-4B32-84D2-A01FDDA14822}" type="slidenum">
              <a:rPr lang="en-US" altLang="pl-PL"/>
              <a:pPr/>
              <a:t>16</a:t>
            </a:fld>
            <a:endParaRPr lang="en-US" altLang="pl-PL"/>
          </a:p>
        </p:txBody>
      </p:sp>
      <p:pic>
        <p:nvPicPr>
          <p:cNvPr id="363524" name="Picture 4">
            <a:extLst>
              <a:ext uri="{FF2B5EF4-FFF2-40B4-BE49-F238E27FC236}">
                <a16:creationId xmlns:a16="http://schemas.microsoft.com/office/drawing/2014/main" id="{C6D6C5E0-C6BC-DA4B-7614-94F1423B0F0B}"/>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571751" y="1612900"/>
            <a:ext cx="6861175" cy="4864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19256405"/>
      </p:ext>
    </p:extLst>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9" name="Rectangle 7"/>
          <p:cNvSpPr>
            <a:spLocks noGrp="1" noChangeArrowheads="1"/>
          </p:cNvSpPr>
          <p:nvPr>
            <p:ph type="title"/>
          </p:nvPr>
        </p:nvSpPr>
        <p:spPr/>
        <p:txBody>
          <a:bodyPr/>
          <a:lstStyle/>
          <a:p>
            <a:r>
              <a:rPr lang="en-US" altLang="pl-PL" dirty="0">
                <a:solidFill>
                  <a:srgbClr val="F26211"/>
                </a:solidFill>
              </a:rPr>
              <a:t>Crushers</a:t>
            </a:r>
          </a:p>
        </p:txBody>
      </p:sp>
      <p:sp>
        <p:nvSpPr>
          <p:cNvPr id="2" name="Symbol zastępczy numeru slajdu 3">
            <a:extLst>
              <a:ext uri="{FF2B5EF4-FFF2-40B4-BE49-F238E27FC236}">
                <a16:creationId xmlns:a16="http://schemas.microsoft.com/office/drawing/2014/main" id="{19EAFCF9-7362-D114-2771-8D953FC55488}"/>
              </a:ext>
            </a:extLst>
          </p:cNvPr>
          <p:cNvSpPr>
            <a:spLocks noGrp="1"/>
          </p:cNvSpPr>
          <p:nvPr>
            <p:ph type="sldNum" sz="quarter" idx="4294967295"/>
          </p:nvPr>
        </p:nvSpPr>
        <p:spPr>
          <a:xfrm>
            <a:off x="0" y="6486525"/>
            <a:ext cx="209550" cy="241300"/>
          </a:xfrm>
        </p:spPr>
        <p:txBody>
          <a:bodyPr/>
          <a:lstStyle/>
          <a:p>
            <a:fld id="{05F39063-A75B-4A07-9CF7-B8B9DC2AA5FE}" type="slidenum">
              <a:rPr lang="en-US" altLang="pl-PL"/>
              <a:pPr/>
              <a:t>17</a:t>
            </a:fld>
            <a:endParaRPr lang="en-US" altLang="pl-PL"/>
          </a:p>
        </p:txBody>
      </p:sp>
      <p:pic>
        <p:nvPicPr>
          <p:cNvPr id="369668" name="Picture 4">
            <a:extLst>
              <a:ext uri="{FF2B5EF4-FFF2-40B4-BE49-F238E27FC236}">
                <a16:creationId xmlns:a16="http://schemas.microsoft.com/office/drawing/2014/main" id="{9FA07455-2FDF-EC6A-3106-823C6209D96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1" y="1612900"/>
            <a:ext cx="4227513" cy="4864100"/>
          </a:xfrm>
          <a:prstGeom prst="rect">
            <a:avLst/>
          </a:prstGeom>
          <a:noFill/>
          <a:extLst>
            <a:ext uri="{909E8E84-426E-40DD-AFC4-6F175D3DCCD1}">
              <a14:hiddenFill xmlns:a14="http://schemas.microsoft.com/office/drawing/2010/main">
                <a:solidFill>
                  <a:srgbClr val="FFFFFF"/>
                </a:solidFill>
              </a14:hiddenFill>
            </a:ext>
          </a:extLst>
        </p:spPr>
      </p:pic>
      <p:pic>
        <p:nvPicPr>
          <p:cNvPr id="369669" name="Picture 5">
            <a:extLst>
              <a:ext uri="{FF2B5EF4-FFF2-40B4-BE49-F238E27FC236}">
                <a16:creationId xmlns:a16="http://schemas.microsoft.com/office/drawing/2014/main" id="{FEDA6DC4-0580-6FB7-CAB3-6752BB4AB08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56314" y="1612900"/>
            <a:ext cx="4611687" cy="4864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47042743"/>
      </p:ext>
    </p:extLst>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9" name="Rectangle 7"/>
          <p:cNvSpPr>
            <a:spLocks noGrp="1" noChangeArrowheads="1"/>
          </p:cNvSpPr>
          <p:nvPr>
            <p:ph type="title"/>
          </p:nvPr>
        </p:nvSpPr>
        <p:spPr/>
        <p:txBody>
          <a:bodyPr/>
          <a:lstStyle/>
          <a:p>
            <a:r>
              <a:rPr lang="en-US" altLang="pl-PL" dirty="0">
                <a:solidFill>
                  <a:srgbClr val="F26211"/>
                </a:solidFill>
              </a:rPr>
              <a:t>Crushers</a:t>
            </a:r>
          </a:p>
        </p:txBody>
      </p:sp>
      <p:sp>
        <p:nvSpPr>
          <p:cNvPr id="2" name="Symbol zastępczy numeru slajdu 3">
            <a:extLst>
              <a:ext uri="{FF2B5EF4-FFF2-40B4-BE49-F238E27FC236}">
                <a16:creationId xmlns:a16="http://schemas.microsoft.com/office/drawing/2014/main" id="{A1A99BED-07C1-97AF-DE87-96E1C49F16F0}"/>
              </a:ext>
            </a:extLst>
          </p:cNvPr>
          <p:cNvSpPr>
            <a:spLocks noGrp="1"/>
          </p:cNvSpPr>
          <p:nvPr>
            <p:ph type="sldNum" sz="quarter" idx="4294967295"/>
          </p:nvPr>
        </p:nvSpPr>
        <p:spPr>
          <a:xfrm>
            <a:off x="0" y="6486525"/>
            <a:ext cx="215900" cy="241300"/>
          </a:xfrm>
        </p:spPr>
        <p:txBody>
          <a:bodyPr/>
          <a:lstStyle/>
          <a:p>
            <a:fld id="{814E8B6C-F1F2-4569-A26C-744CF05974D8}" type="slidenum">
              <a:rPr lang="en-US" altLang="pl-PL"/>
              <a:pPr/>
              <a:t>18</a:t>
            </a:fld>
            <a:endParaRPr lang="en-US" altLang="pl-PL"/>
          </a:p>
        </p:txBody>
      </p:sp>
      <p:pic>
        <p:nvPicPr>
          <p:cNvPr id="371715" name="Picture 3">
            <a:extLst>
              <a:ext uri="{FF2B5EF4-FFF2-40B4-BE49-F238E27FC236}">
                <a16:creationId xmlns:a16="http://schemas.microsoft.com/office/drawing/2014/main" id="{9118F9FF-6256-3FFA-2DD9-EF0CA328566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1" y="1612900"/>
            <a:ext cx="4264025" cy="4864100"/>
          </a:xfrm>
          <a:prstGeom prst="rect">
            <a:avLst/>
          </a:prstGeom>
          <a:noFill/>
          <a:extLst>
            <a:ext uri="{909E8E84-426E-40DD-AFC4-6F175D3DCCD1}">
              <a14:hiddenFill xmlns:a14="http://schemas.microsoft.com/office/drawing/2010/main">
                <a:solidFill>
                  <a:srgbClr val="FFFFFF"/>
                </a:solidFill>
              </a14:hiddenFill>
            </a:ext>
          </a:extLst>
        </p:spPr>
      </p:pic>
      <p:pic>
        <p:nvPicPr>
          <p:cNvPr id="371716" name="Picture 4">
            <a:extLst>
              <a:ext uri="{FF2B5EF4-FFF2-40B4-BE49-F238E27FC236}">
                <a16:creationId xmlns:a16="http://schemas.microsoft.com/office/drawing/2014/main" id="{248D8F71-C9C8-F67E-3E4F-BEECD9B97D8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73750" y="1612900"/>
            <a:ext cx="4794250" cy="4864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40847246"/>
      </p:ext>
    </p:extLst>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9" name="Rectangle 7"/>
          <p:cNvSpPr>
            <a:spLocks noGrp="1" noChangeArrowheads="1"/>
          </p:cNvSpPr>
          <p:nvPr>
            <p:ph type="title"/>
          </p:nvPr>
        </p:nvSpPr>
        <p:spPr/>
        <p:txBody>
          <a:bodyPr/>
          <a:lstStyle/>
          <a:p>
            <a:r>
              <a:rPr lang="en-US" altLang="pl-PL" dirty="0">
                <a:solidFill>
                  <a:srgbClr val="F26211"/>
                </a:solidFill>
              </a:rPr>
              <a:t>Transport</a:t>
            </a:r>
          </a:p>
        </p:txBody>
      </p:sp>
      <p:sp>
        <p:nvSpPr>
          <p:cNvPr id="2" name="Symbol zastępczy numeru slajdu 3">
            <a:extLst>
              <a:ext uri="{FF2B5EF4-FFF2-40B4-BE49-F238E27FC236}">
                <a16:creationId xmlns:a16="http://schemas.microsoft.com/office/drawing/2014/main" id="{C463B4AE-9E2F-98CF-225C-97EAF88DC00F}"/>
              </a:ext>
            </a:extLst>
          </p:cNvPr>
          <p:cNvSpPr>
            <a:spLocks noGrp="1"/>
          </p:cNvSpPr>
          <p:nvPr>
            <p:ph type="sldNum" sz="quarter" idx="4294967295"/>
          </p:nvPr>
        </p:nvSpPr>
        <p:spPr>
          <a:xfrm>
            <a:off x="0" y="6486525"/>
            <a:ext cx="212725" cy="241300"/>
          </a:xfrm>
        </p:spPr>
        <p:txBody>
          <a:bodyPr/>
          <a:lstStyle/>
          <a:p>
            <a:fld id="{18AB3CEC-BBBC-47C6-A8E1-05BEC9662F81}" type="slidenum">
              <a:rPr lang="en-US" altLang="pl-PL"/>
              <a:pPr/>
              <a:t>19</a:t>
            </a:fld>
            <a:endParaRPr lang="en-US" altLang="pl-PL"/>
          </a:p>
        </p:txBody>
      </p:sp>
      <p:pic>
        <p:nvPicPr>
          <p:cNvPr id="365571" name="Picture 3">
            <a:extLst>
              <a:ext uri="{FF2B5EF4-FFF2-40B4-BE49-F238E27FC236}">
                <a16:creationId xmlns:a16="http://schemas.microsoft.com/office/drawing/2014/main" id="{A318E34E-E7A4-11F5-DF80-AA17E63D7DC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0" y="1612900"/>
            <a:ext cx="9144000" cy="4864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30188192"/>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a:xfrm>
            <a:off x="769449" y="2401585"/>
            <a:ext cx="8910054" cy="2110780"/>
          </a:xfrm>
        </p:spPr>
        <p:txBody>
          <a:bodyPr>
            <a:normAutofit/>
          </a:bodyPr>
          <a:lstStyle/>
          <a:p>
            <a:r>
              <a:rPr lang="en-GB" dirty="0"/>
              <a:t>Road Transportation Systems Engineering </a:t>
            </a:r>
            <a:r>
              <a:rPr lang="pl-PL"/>
              <a:t>Development</a:t>
            </a:r>
            <a:r>
              <a:rPr lang="en-GB"/>
              <a:t> </a:t>
            </a:r>
            <a:r>
              <a:rPr lang="en-GB" dirty="0"/>
              <a:t>in the Sub-Saharan Africa – Modern EU Master Programme &amp; Capacity Building</a:t>
            </a:r>
            <a:endParaRPr lang="pl-PL" dirty="0"/>
          </a:p>
        </p:txBody>
      </p:sp>
    </p:spTree>
    <p:extLst>
      <p:ext uri="{BB962C8B-B14F-4D97-AF65-F5344CB8AC3E}">
        <p14:creationId xmlns:p14="http://schemas.microsoft.com/office/powerpoint/2010/main" val="412433752"/>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9" name="Rectangle 7"/>
          <p:cNvSpPr>
            <a:spLocks noGrp="1" noChangeArrowheads="1"/>
          </p:cNvSpPr>
          <p:nvPr>
            <p:ph type="title"/>
          </p:nvPr>
        </p:nvSpPr>
        <p:spPr/>
        <p:txBody>
          <a:bodyPr/>
          <a:lstStyle/>
          <a:p>
            <a:r>
              <a:rPr lang="en-US" altLang="pl-PL" dirty="0">
                <a:solidFill>
                  <a:srgbClr val="F26211"/>
                </a:solidFill>
              </a:rPr>
              <a:t>Transport</a:t>
            </a:r>
          </a:p>
        </p:txBody>
      </p:sp>
      <p:sp>
        <p:nvSpPr>
          <p:cNvPr id="2" name="Symbol zastępczy numeru slajdu 3">
            <a:extLst>
              <a:ext uri="{FF2B5EF4-FFF2-40B4-BE49-F238E27FC236}">
                <a16:creationId xmlns:a16="http://schemas.microsoft.com/office/drawing/2014/main" id="{21F91A9D-D89B-685B-D9EE-75830701D0AA}"/>
              </a:ext>
            </a:extLst>
          </p:cNvPr>
          <p:cNvSpPr>
            <a:spLocks noGrp="1"/>
          </p:cNvSpPr>
          <p:nvPr>
            <p:ph type="sldNum" sz="quarter" idx="4294967295"/>
          </p:nvPr>
        </p:nvSpPr>
        <p:spPr>
          <a:xfrm>
            <a:off x="0" y="6486525"/>
            <a:ext cx="219075" cy="241300"/>
          </a:xfrm>
        </p:spPr>
        <p:txBody>
          <a:bodyPr/>
          <a:lstStyle/>
          <a:p>
            <a:fld id="{1F031B61-B7F3-4F82-BF16-2674346E1A77}" type="slidenum">
              <a:rPr lang="en-US" altLang="pl-PL"/>
              <a:pPr/>
              <a:t>20</a:t>
            </a:fld>
            <a:endParaRPr lang="en-US" altLang="pl-PL"/>
          </a:p>
        </p:txBody>
      </p:sp>
      <p:pic>
        <p:nvPicPr>
          <p:cNvPr id="284676" name="Picture 4">
            <a:extLst>
              <a:ext uri="{FF2B5EF4-FFF2-40B4-BE49-F238E27FC236}">
                <a16:creationId xmlns:a16="http://schemas.microsoft.com/office/drawing/2014/main" id="{54286311-D77B-3422-237C-AC32AACAA0C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0" y="1612900"/>
            <a:ext cx="9144000" cy="4864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93632990"/>
      </p:ext>
    </p:extLst>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9" name="Rectangle 7"/>
          <p:cNvSpPr>
            <a:spLocks noGrp="1" noChangeArrowheads="1"/>
          </p:cNvSpPr>
          <p:nvPr>
            <p:ph type="title"/>
          </p:nvPr>
        </p:nvSpPr>
        <p:spPr/>
        <p:txBody>
          <a:bodyPr/>
          <a:lstStyle/>
          <a:p>
            <a:r>
              <a:rPr lang="en-US" altLang="pl-PL" dirty="0">
                <a:solidFill>
                  <a:srgbClr val="F26211"/>
                </a:solidFill>
              </a:rPr>
              <a:t>Transport</a:t>
            </a:r>
          </a:p>
        </p:txBody>
      </p:sp>
      <p:sp>
        <p:nvSpPr>
          <p:cNvPr id="3080" name="Rectangle 8"/>
          <p:cNvSpPr>
            <a:spLocks noGrp="1" noChangeArrowheads="1"/>
          </p:cNvSpPr>
          <p:nvPr>
            <p:ph type="body" sz="quarter" idx="11"/>
          </p:nvPr>
        </p:nvSpPr>
        <p:spPr>
          <a:xfrm>
            <a:off x="5461000" y="1651000"/>
            <a:ext cx="4318000" cy="2540000"/>
          </a:xfrm>
        </p:spPr>
        <p:txBody>
          <a:bodyPr tIns="0" bIns="0">
            <a:spAutoFit/>
          </a:bodyPr>
          <a:lstStyle/>
          <a:p>
            <a:pPr>
              <a:buNone/>
            </a:pPr>
            <a:r>
              <a:rPr lang="en-US" altLang="pl-PL" sz="2400" dirty="0"/>
              <a:t>Transport is 90% of the cost</a:t>
            </a:r>
          </a:p>
        </p:txBody>
      </p:sp>
      <p:sp>
        <p:nvSpPr>
          <p:cNvPr id="2" name="Symbol zastępczy numeru slajdu 3">
            <a:extLst>
              <a:ext uri="{FF2B5EF4-FFF2-40B4-BE49-F238E27FC236}">
                <a16:creationId xmlns:a16="http://schemas.microsoft.com/office/drawing/2014/main" id="{8076D057-C2D6-914E-CEDC-8117809CD10A}"/>
              </a:ext>
            </a:extLst>
          </p:cNvPr>
          <p:cNvSpPr>
            <a:spLocks noGrp="1"/>
          </p:cNvSpPr>
          <p:nvPr>
            <p:ph type="sldNum" sz="quarter" idx="4294967295"/>
          </p:nvPr>
        </p:nvSpPr>
        <p:spPr>
          <a:xfrm>
            <a:off x="0" y="6486525"/>
            <a:ext cx="215900" cy="241300"/>
          </a:xfrm>
        </p:spPr>
        <p:txBody>
          <a:bodyPr/>
          <a:lstStyle/>
          <a:p>
            <a:fld id="{2385BCB4-15A4-4F07-A863-64DB68DBAFB4}" type="slidenum">
              <a:rPr lang="en-US" altLang="pl-PL"/>
              <a:pPr/>
              <a:t>21</a:t>
            </a:fld>
            <a:endParaRPr lang="en-US" altLang="pl-PL"/>
          </a:p>
        </p:txBody>
      </p:sp>
      <p:pic>
        <p:nvPicPr>
          <p:cNvPr id="283652" name="Picture 4">
            <a:extLst>
              <a:ext uri="{FF2B5EF4-FFF2-40B4-BE49-F238E27FC236}">
                <a16:creationId xmlns:a16="http://schemas.microsoft.com/office/drawing/2014/main" id="{FE079F31-6BCB-5DA8-B996-511DD745729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43000" y="1612900"/>
            <a:ext cx="4191000" cy="3530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13088513"/>
      </p:ext>
    </p:extLst>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9" name="Rectangle 7"/>
          <p:cNvSpPr>
            <a:spLocks noGrp="1" noChangeArrowheads="1"/>
          </p:cNvSpPr>
          <p:nvPr>
            <p:ph type="title"/>
          </p:nvPr>
        </p:nvSpPr>
        <p:spPr/>
        <p:txBody>
          <a:bodyPr/>
          <a:lstStyle/>
          <a:p>
            <a:r>
              <a:rPr lang="en-US" altLang="pl-PL" dirty="0">
                <a:solidFill>
                  <a:srgbClr val="F26211"/>
                </a:solidFill>
              </a:rPr>
              <a:t>Sizing</a:t>
            </a:r>
          </a:p>
        </p:txBody>
      </p:sp>
      <p:sp>
        <p:nvSpPr>
          <p:cNvPr id="2" name="Symbol zastępczy numeru slajdu 4">
            <a:extLst>
              <a:ext uri="{FF2B5EF4-FFF2-40B4-BE49-F238E27FC236}">
                <a16:creationId xmlns:a16="http://schemas.microsoft.com/office/drawing/2014/main" id="{EB23D40A-5787-71E6-6D95-98801D4A8B17}"/>
              </a:ext>
            </a:extLst>
          </p:cNvPr>
          <p:cNvSpPr>
            <a:spLocks noGrp="1"/>
          </p:cNvSpPr>
          <p:nvPr>
            <p:ph type="sldNum" sz="quarter" idx="4294967295"/>
          </p:nvPr>
        </p:nvSpPr>
        <p:spPr>
          <a:xfrm>
            <a:off x="0" y="6486525"/>
            <a:ext cx="254000" cy="241300"/>
          </a:xfrm>
        </p:spPr>
        <p:txBody>
          <a:bodyPr/>
          <a:lstStyle/>
          <a:p>
            <a:fld id="{64EC9019-2949-493F-9BA2-D56367F9E143}" type="slidenum">
              <a:rPr lang="en-US" altLang="pl-PL"/>
              <a:pPr/>
              <a:t>22</a:t>
            </a:fld>
            <a:endParaRPr lang="en-US" altLang="pl-PL"/>
          </a:p>
        </p:txBody>
      </p:sp>
      <p:pic>
        <p:nvPicPr>
          <p:cNvPr id="60420" name="Picture 4">
            <a:extLst>
              <a:ext uri="{FF2B5EF4-FFF2-40B4-BE49-F238E27FC236}">
                <a16:creationId xmlns:a16="http://schemas.microsoft.com/office/drawing/2014/main" id="{A5783E97-D820-C878-D42D-3A4A975ED01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0" y="1612900"/>
            <a:ext cx="9144000" cy="4864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78154105"/>
      </p:ext>
    </p:extLst>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9" name="Rectangle 7"/>
          <p:cNvSpPr>
            <a:spLocks noGrp="1" noChangeArrowheads="1"/>
          </p:cNvSpPr>
          <p:nvPr>
            <p:ph type="title"/>
          </p:nvPr>
        </p:nvSpPr>
        <p:spPr/>
        <p:txBody>
          <a:bodyPr/>
          <a:lstStyle/>
          <a:p>
            <a:r>
              <a:rPr lang="en-US" altLang="pl-PL" dirty="0">
                <a:solidFill>
                  <a:srgbClr val="F26211"/>
                </a:solidFill>
              </a:rPr>
              <a:t>Stockpiling</a:t>
            </a:r>
          </a:p>
        </p:txBody>
      </p:sp>
      <p:sp>
        <p:nvSpPr>
          <p:cNvPr id="3080" name="Rectangle 8"/>
          <p:cNvSpPr>
            <a:spLocks noGrp="1" noChangeArrowheads="1"/>
          </p:cNvSpPr>
          <p:nvPr>
            <p:ph type="body" sz="quarter" idx="11"/>
          </p:nvPr>
        </p:nvSpPr>
        <p:spPr>
          <a:xfrm>
            <a:off x="1143000" y="1651000"/>
            <a:ext cx="8382000" cy="2552494"/>
          </a:xfrm>
        </p:spPr>
        <p:txBody>
          <a:bodyPr tIns="0" bIns="0">
            <a:spAutoFit/>
          </a:bodyPr>
          <a:lstStyle/>
          <a:p>
            <a:pPr>
              <a:lnSpc>
                <a:spcPct val="90000"/>
              </a:lnSpc>
            </a:pPr>
            <a:r>
              <a:rPr lang="en-US" altLang="pl-PL" sz="2200" dirty="0"/>
              <a:t>Prevent segregation and contamination</a:t>
            </a:r>
          </a:p>
          <a:p>
            <a:pPr>
              <a:lnSpc>
                <a:spcPct val="90000"/>
              </a:lnSpc>
            </a:pPr>
            <a:r>
              <a:rPr lang="en-US" altLang="pl-PL" sz="2200" dirty="0"/>
              <a:t>Good stockpiling = uniform gradation</a:t>
            </a:r>
          </a:p>
          <a:p>
            <a:pPr>
              <a:lnSpc>
                <a:spcPct val="90000"/>
              </a:lnSpc>
            </a:pPr>
            <a:r>
              <a:rPr lang="en-US" altLang="pl-PL" sz="2200" dirty="0"/>
              <a:t>To obtain a good stockpile:</a:t>
            </a:r>
          </a:p>
          <a:p>
            <a:pPr lvl="1">
              <a:lnSpc>
                <a:spcPct val="90000"/>
              </a:lnSpc>
              <a:spcBef>
                <a:spcPts val="60"/>
              </a:spcBef>
            </a:pPr>
            <a:r>
              <a:rPr lang="en-US" altLang="pl-PL" sz="1800" dirty="0"/>
              <a:t>Short drop distances</a:t>
            </a:r>
          </a:p>
          <a:p>
            <a:pPr lvl="1">
              <a:lnSpc>
                <a:spcPct val="90000"/>
              </a:lnSpc>
              <a:spcBef>
                <a:spcPts val="60"/>
              </a:spcBef>
            </a:pPr>
            <a:r>
              <a:rPr lang="en-US" altLang="pl-PL" sz="1800" dirty="0"/>
              <a:t>Minimize moving</a:t>
            </a:r>
          </a:p>
          <a:p>
            <a:pPr lvl="1">
              <a:lnSpc>
                <a:spcPct val="90000"/>
              </a:lnSpc>
              <a:spcBef>
                <a:spcPts val="60"/>
              </a:spcBef>
            </a:pPr>
            <a:r>
              <a:rPr lang="en-US" altLang="pl-PL" sz="1800" dirty="0"/>
              <a:t>Don't use 'single cone' method</a:t>
            </a:r>
          </a:p>
          <a:p>
            <a:pPr lvl="1">
              <a:lnSpc>
                <a:spcPct val="90000"/>
              </a:lnSpc>
              <a:spcBef>
                <a:spcPts val="60"/>
              </a:spcBef>
            </a:pPr>
            <a:r>
              <a:rPr lang="en-US" altLang="pl-PL" sz="1800" dirty="0"/>
              <a:t>Separate stockpiles</a:t>
            </a:r>
          </a:p>
        </p:txBody>
      </p:sp>
      <p:sp>
        <p:nvSpPr>
          <p:cNvPr id="2" name="Symbol zastępczy numeru slajdu 5">
            <a:extLst>
              <a:ext uri="{FF2B5EF4-FFF2-40B4-BE49-F238E27FC236}">
                <a16:creationId xmlns:a16="http://schemas.microsoft.com/office/drawing/2014/main" id="{7DABE3DF-AEB5-F013-FD91-9B4954F39688}"/>
              </a:ext>
            </a:extLst>
          </p:cNvPr>
          <p:cNvSpPr>
            <a:spLocks noGrp="1"/>
          </p:cNvSpPr>
          <p:nvPr>
            <p:ph type="sldNum" sz="quarter" idx="4294967295"/>
          </p:nvPr>
        </p:nvSpPr>
        <p:spPr>
          <a:xfrm>
            <a:off x="0" y="6486525"/>
            <a:ext cx="209550" cy="241300"/>
          </a:xfrm>
        </p:spPr>
        <p:txBody>
          <a:bodyPr/>
          <a:lstStyle/>
          <a:p>
            <a:fld id="{9DC28990-FBBF-47EA-8E29-EA82CBB9AE1E}" type="slidenum">
              <a:rPr lang="en-US" altLang="pl-PL"/>
              <a:pPr/>
              <a:t>23</a:t>
            </a:fld>
            <a:endParaRPr lang="en-US" altLang="pl-PL"/>
          </a:p>
        </p:txBody>
      </p:sp>
    </p:spTree>
    <p:extLst>
      <p:ext uri="{BB962C8B-B14F-4D97-AF65-F5344CB8AC3E}">
        <p14:creationId xmlns:p14="http://schemas.microsoft.com/office/powerpoint/2010/main" val="2452138454"/>
      </p:ext>
    </p:extLst>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9" name="Rectangle 7"/>
          <p:cNvSpPr>
            <a:spLocks noGrp="1" noChangeArrowheads="1"/>
          </p:cNvSpPr>
          <p:nvPr>
            <p:ph type="title"/>
          </p:nvPr>
        </p:nvSpPr>
        <p:spPr/>
        <p:txBody>
          <a:bodyPr/>
          <a:lstStyle/>
          <a:p>
            <a:r>
              <a:rPr lang="en-US" altLang="pl-PL" dirty="0">
                <a:solidFill>
                  <a:srgbClr val="F26211"/>
                </a:solidFill>
              </a:rPr>
              <a:t>Stockpiling</a:t>
            </a:r>
          </a:p>
        </p:txBody>
      </p:sp>
      <p:sp>
        <p:nvSpPr>
          <p:cNvPr id="2" name="Symbol zastępczy numeru slajdu 4">
            <a:extLst>
              <a:ext uri="{FF2B5EF4-FFF2-40B4-BE49-F238E27FC236}">
                <a16:creationId xmlns:a16="http://schemas.microsoft.com/office/drawing/2014/main" id="{E3C1835E-41A1-0C0A-778F-56A5819A68EA}"/>
              </a:ext>
            </a:extLst>
          </p:cNvPr>
          <p:cNvSpPr>
            <a:spLocks noGrp="1"/>
          </p:cNvSpPr>
          <p:nvPr>
            <p:ph type="sldNum" sz="quarter" idx="4294967295"/>
          </p:nvPr>
        </p:nvSpPr>
        <p:spPr>
          <a:xfrm>
            <a:off x="0" y="6486525"/>
            <a:ext cx="234950" cy="241300"/>
          </a:xfrm>
        </p:spPr>
        <p:txBody>
          <a:bodyPr/>
          <a:lstStyle/>
          <a:p>
            <a:fld id="{8B2C6924-05A9-4E16-92FD-8F64D4AAEED3}" type="slidenum">
              <a:rPr lang="en-US" altLang="pl-PL"/>
              <a:pPr/>
              <a:t>24</a:t>
            </a:fld>
            <a:endParaRPr lang="en-US" altLang="pl-PL"/>
          </a:p>
        </p:txBody>
      </p:sp>
      <p:pic>
        <p:nvPicPr>
          <p:cNvPr id="88068" name="Picture 4">
            <a:extLst>
              <a:ext uri="{FF2B5EF4-FFF2-40B4-BE49-F238E27FC236}">
                <a16:creationId xmlns:a16="http://schemas.microsoft.com/office/drawing/2014/main" id="{CA00A986-F003-4F05-CD85-98732671D09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0" y="1612900"/>
            <a:ext cx="9144000" cy="4864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89385997"/>
      </p:ext>
    </p:extLst>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9" name="Rectangle 7"/>
          <p:cNvSpPr>
            <a:spLocks noGrp="1" noChangeArrowheads="1"/>
          </p:cNvSpPr>
          <p:nvPr>
            <p:ph type="title"/>
          </p:nvPr>
        </p:nvSpPr>
        <p:spPr/>
        <p:txBody>
          <a:bodyPr/>
          <a:lstStyle/>
          <a:p>
            <a:r>
              <a:rPr lang="en-US" altLang="pl-PL" dirty="0">
                <a:solidFill>
                  <a:srgbClr val="F26211"/>
                </a:solidFill>
              </a:rPr>
              <a:t>Sampling</a:t>
            </a:r>
          </a:p>
        </p:txBody>
      </p:sp>
      <p:sp>
        <p:nvSpPr>
          <p:cNvPr id="3080" name="Rectangle 8"/>
          <p:cNvSpPr>
            <a:spLocks noGrp="1" noChangeArrowheads="1"/>
          </p:cNvSpPr>
          <p:nvPr>
            <p:ph type="body" sz="quarter" idx="11"/>
          </p:nvPr>
        </p:nvSpPr>
        <p:spPr>
          <a:xfrm>
            <a:off x="1143000" y="1651000"/>
            <a:ext cx="8382000" cy="1353191"/>
          </a:xfrm>
        </p:spPr>
        <p:txBody>
          <a:bodyPr tIns="0" bIns="0">
            <a:spAutoFit/>
          </a:bodyPr>
          <a:lstStyle/>
          <a:p>
            <a:pPr>
              <a:lnSpc>
                <a:spcPct val="90000"/>
              </a:lnSpc>
            </a:pPr>
            <a:r>
              <a:rPr lang="en-US" altLang="pl-PL" sz="2200" b="1" dirty="0"/>
              <a:t>Why Sampling Is Important</a:t>
            </a:r>
          </a:p>
          <a:p>
            <a:pPr lvl="1">
              <a:lnSpc>
                <a:spcPct val="90000"/>
              </a:lnSpc>
              <a:spcBef>
                <a:spcPts val="80"/>
              </a:spcBef>
            </a:pPr>
            <a:r>
              <a:rPr lang="en-US" altLang="pl-PL" sz="1800" dirty="0"/>
              <a:t>To evaluate the potential quality of a proposed aggregate source</a:t>
            </a:r>
          </a:p>
          <a:p>
            <a:pPr lvl="2">
              <a:lnSpc>
                <a:spcPct val="90000"/>
              </a:lnSpc>
              <a:spcBef>
                <a:spcPts val="60"/>
              </a:spcBef>
            </a:pPr>
            <a:r>
              <a:rPr lang="en-US" altLang="pl-PL" sz="1800" dirty="0"/>
              <a:t>Does new source meet aggregate specifications?</a:t>
            </a:r>
          </a:p>
          <a:p>
            <a:pPr lvl="1">
              <a:lnSpc>
                <a:spcPct val="90000"/>
              </a:lnSpc>
              <a:spcBef>
                <a:spcPts val="80"/>
              </a:spcBef>
            </a:pPr>
            <a:r>
              <a:rPr lang="en-US" altLang="pl-PL" sz="1800" dirty="0"/>
              <a:t>To determine compliance with project specification requirements</a:t>
            </a:r>
          </a:p>
          <a:p>
            <a:pPr lvl="2">
              <a:lnSpc>
                <a:spcPct val="90000"/>
              </a:lnSpc>
              <a:spcBef>
                <a:spcPts val="60"/>
              </a:spcBef>
            </a:pPr>
            <a:r>
              <a:rPr lang="en-US" altLang="pl-PL" sz="1800" dirty="0"/>
              <a:t>Do current aggregates meet specifications?</a:t>
            </a:r>
          </a:p>
        </p:txBody>
      </p:sp>
      <p:sp>
        <p:nvSpPr>
          <p:cNvPr id="2" name="Symbol zastępczy numeru slajdu 3">
            <a:extLst>
              <a:ext uri="{FF2B5EF4-FFF2-40B4-BE49-F238E27FC236}">
                <a16:creationId xmlns:a16="http://schemas.microsoft.com/office/drawing/2014/main" id="{FE9737E9-52C8-9288-EA4D-47B8649FB0BC}"/>
              </a:ext>
            </a:extLst>
          </p:cNvPr>
          <p:cNvSpPr>
            <a:spLocks noGrp="1"/>
          </p:cNvSpPr>
          <p:nvPr>
            <p:ph type="sldNum" sz="quarter" idx="4294967295"/>
          </p:nvPr>
        </p:nvSpPr>
        <p:spPr>
          <a:xfrm>
            <a:off x="0" y="6486525"/>
            <a:ext cx="234950" cy="241300"/>
          </a:xfrm>
        </p:spPr>
        <p:txBody>
          <a:bodyPr/>
          <a:lstStyle/>
          <a:p>
            <a:fld id="{F5A21AC5-2B4F-4065-A3A9-D3DFD2B3CBA5}" type="slidenum">
              <a:rPr lang="en-US" altLang="pl-PL"/>
              <a:pPr/>
              <a:t>25</a:t>
            </a:fld>
            <a:endParaRPr lang="en-US" altLang="pl-PL"/>
          </a:p>
        </p:txBody>
      </p:sp>
    </p:spTree>
    <p:extLst>
      <p:ext uri="{BB962C8B-B14F-4D97-AF65-F5344CB8AC3E}">
        <p14:creationId xmlns:p14="http://schemas.microsoft.com/office/powerpoint/2010/main" val="2758058145"/>
      </p:ext>
    </p:extLst>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9" name="Rectangle 7"/>
          <p:cNvSpPr>
            <a:spLocks noGrp="1" noChangeArrowheads="1"/>
          </p:cNvSpPr>
          <p:nvPr>
            <p:ph type="title"/>
          </p:nvPr>
        </p:nvSpPr>
        <p:spPr/>
        <p:txBody>
          <a:bodyPr/>
          <a:lstStyle/>
          <a:p>
            <a:r>
              <a:rPr lang="en-US" altLang="pl-PL" dirty="0">
                <a:solidFill>
                  <a:srgbClr val="F26211"/>
                </a:solidFill>
              </a:rPr>
              <a:t>Sampling from Stockpile</a:t>
            </a:r>
          </a:p>
        </p:txBody>
      </p:sp>
      <p:sp>
        <p:nvSpPr>
          <p:cNvPr id="3080" name="Rectangle 8"/>
          <p:cNvSpPr>
            <a:spLocks noGrp="1" noChangeArrowheads="1"/>
          </p:cNvSpPr>
          <p:nvPr>
            <p:ph type="body" sz="quarter" idx="11"/>
          </p:nvPr>
        </p:nvSpPr>
        <p:spPr>
          <a:xfrm>
            <a:off x="1143000" y="1651000"/>
            <a:ext cx="3683000" cy="355600"/>
          </a:xfrm>
        </p:spPr>
        <p:txBody>
          <a:bodyPr tIns="0" bIns="0">
            <a:spAutoFit/>
          </a:bodyPr>
          <a:lstStyle/>
          <a:p>
            <a:pPr>
              <a:buNone/>
            </a:pPr>
            <a:r>
              <a:rPr lang="en-US" altLang="pl-PL" sz="2400" dirty="0"/>
              <a:t>Fine Aggregate</a:t>
            </a:r>
          </a:p>
        </p:txBody>
      </p:sp>
      <p:sp>
        <p:nvSpPr>
          <p:cNvPr id="2" name="Symbol zastępczy numeru slajdu 3">
            <a:extLst>
              <a:ext uri="{FF2B5EF4-FFF2-40B4-BE49-F238E27FC236}">
                <a16:creationId xmlns:a16="http://schemas.microsoft.com/office/drawing/2014/main" id="{54040D19-2DDF-DABA-D242-1DA9D3249FD7}"/>
              </a:ext>
            </a:extLst>
          </p:cNvPr>
          <p:cNvSpPr>
            <a:spLocks noGrp="1"/>
          </p:cNvSpPr>
          <p:nvPr>
            <p:ph type="sldNum" sz="quarter" idx="4294967295"/>
          </p:nvPr>
        </p:nvSpPr>
        <p:spPr>
          <a:xfrm>
            <a:off x="0" y="6486525"/>
            <a:ext cx="254000" cy="241300"/>
          </a:xfrm>
        </p:spPr>
        <p:txBody>
          <a:bodyPr/>
          <a:lstStyle/>
          <a:p>
            <a:fld id="{21601F78-014E-4F41-863A-04EFC64CD455}" type="slidenum">
              <a:rPr lang="en-US" altLang="pl-PL"/>
              <a:pPr/>
              <a:t>26</a:t>
            </a:fld>
            <a:endParaRPr lang="en-US" altLang="pl-PL"/>
          </a:p>
        </p:txBody>
      </p:sp>
      <p:pic>
        <p:nvPicPr>
          <p:cNvPr id="290820" name="Picture 4">
            <a:extLst>
              <a:ext uri="{FF2B5EF4-FFF2-40B4-BE49-F238E27FC236}">
                <a16:creationId xmlns:a16="http://schemas.microsoft.com/office/drawing/2014/main" id="{08C89D4F-2A35-4386-28F7-470688C6A04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08564" y="1612900"/>
            <a:ext cx="5686425" cy="4864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87410697"/>
      </p:ext>
    </p:extLst>
  </p:cSld>
  <p:clrMapOvr>
    <a:masterClrMapping/>
  </p:clrMapOvr>
  <p:transition spd="med"/>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9" name="Rectangle 7"/>
          <p:cNvSpPr>
            <a:spLocks noGrp="1" noChangeArrowheads="1"/>
          </p:cNvSpPr>
          <p:nvPr>
            <p:ph type="title"/>
          </p:nvPr>
        </p:nvSpPr>
        <p:spPr/>
        <p:txBody>
          <a:bodyPr/>
          <a:lstStyle/>
          <a:p>
            <a:r>
              <a:rPr lang="en-US" altLang="pl-PL" dirty="0">
                <a:solidFill>
                  <a:srgbClr val="F26211"/>
                </a:solidFill>
              </a:rPr>
              <a:t>Sampling from Conveyor</a:t>
            </a:r>
          </a:p>
        </p:txBody>
      </p:sp>
      <p:sp>
        <p:nvSpPr>
          <p:cNvPr id="2" name="Symbol zastępczy numeru slajdu 3">
            <a:extLst>
              <a:ext uri="{FF2B5EF4-FFF2-40B4-BE49-F238E27FC236}">
                <a16:creationId xmlns:a16="http://schemas.microsoft.com/office/drawing/2014/main" id="{D94D4738-6830-D3CE-6ACB-50B71D90505A}"/>
              </a:ext>
            </a:extLst>
          </p:cNvPr>
          <p:cNvSpPr>
            <a:spLocks noGrp="1"/>
          </p:cNvSpPr>
          <p:nvPr>
            <p:ph type="sldNum" sz="quarter" idx="4294967295"/>
          </p:nvPr>
        </p:nvSpPr>
        <p:spPr>
          <a:xfrm>
            <a:off x="0" y="6486525"/>
            <a:ext cx="234950" cy="241300"/>
          </a:xfrm>
        </p:spPr>
        <p:txBody>
          <a:bodyPr/>
          <a:lstStyle/>
          <a:p>
            <a:fld id="{5E0FCE3E-B9DF-467B-880F-43FF5E8CC694}" type="slidenum">
              <a:rPr lang="en-US" altLang="pl-PL"/>
              <a:pPr/>
              <a:t>27</a:t>
            </a:fld>
            <a:endParaRPr lang="en-US" altLang="pl-PL"/>
          </a:p>
        </p:txBody>
      </p:sp>
      <p:pic>
        <p:nvPicPr>
          <p:cNvPr id="292868" name="Picture 4">
            <a:extLst>
              <a:ext uri="{FF2B5EF4-FFF2-40B4-BE49-F238E27FC236}">
                <a16:creationId xmlns:a16="http://schemas.microsoft.com/office/drawing/2014/main" id="{4DFDE8A8-3892-3B09-9116-43B1FC3D33D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0" y="1612900"/>
            <a:ext cx="9144000" cy="4864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28688165"/>
      </p:ext>
    </p:extLst>
  </p:cSld>
  <p:clrMapOvr>
    <a:masterClrMapping/>
  </p:clrMapOvr>
  <p:transition spd="med"/>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9" name="Rectangle 7"/>
          <p:cNvSpPr>
            <a:spLocks noGrp="1" noChangeArrowheads="1"/>
          </p:cNvSpPr>
          <p:nvPr>
            <p:ph type="title"/>
          </p:nvPr>
        </p:nvSpPr>
        <p:spPr/>
        <p:txBody>
          <a:bodyPr/>
          <a:lstStyle/>
          <a:p>
            <a:r>
              <a:rPr lang="en-US" altLang="pl-PL" dirty="0">
                <a:solidFill>
                  <a:srgbClr val="F26211"/>
                </a:solidFill>
              </a:rPr>
              <a:t>Source Aggregate Properties</a:t>
            </a:r>
          </a:p>
        </p:txBody>
      </p:sp>
      <p:sp>
        <p:nvSpPr>
          <p:cNvPr id="3080" name="Rectangle 8"/>
          <p:cNvSpPr>
            <a:spLocks noGrp="1" noChangeArrowheads="1"/>
          </p:cNvSpPr>
          <p:nvPr>
            <p:ph type="body" sz="quarter" idx="11"/>
          </p:nvPr>
        </p:nvSpPr>
        <p:spPr>
          <a:xfrm>
            <a:off x="1143000" y="1651000"/>
            <a:ext cx="8382000" cy="2362185"/>
          </a:xfrm>
        </p:spPr>
        <p:txBody>
          <a:bodyPr tIns="0" bIns="0">
            <a:spAutoFit/>
          </a:bodyPr>
          <a:lstStyle/>
          <a:p>
            <a:pPr>
              <a:lnSpc>
                <a:spcPct val="100000"/>
              </a:lnSpc>
            </a:pPr>
            <a:r>
              <a:rPr lang="en-US" altLang="pl-PL" sz="2400" dirty="0"/>
              <a:t>Toughness</a:t>
            </a:r>
          </a:p>
          <a:p>
            <a:pPr>
              <a:lnSpc>
                <a:spcPct val="100000"/>
              </a:lnSpc>
            </a:pPr>
            <a:r>
              <a:rPr lang="en-US" altLang="pl-PL" sz="2400" dirty="0"/>
              <a:t>Soundness</a:t>
            </a:r>
          </a:p>
          <a:p>
            <a:pPr>
              <a:lnSpc>
                <a:spcPct val="100000"/>
              </a:lnSpc>
            </a:pPr>
            <a:r>
              <a:rPr lang="en-US" altLang="pl-PL" sz="2400" dirty="0"/>
              <a:t>Deleterious Materials</a:t>
            </a:r>
          </a:p>
          <a:p>
            <a:pPr>
              <a:lnSpc>
                <a:spcPct val="100000"/>
              </a:lnSpc>
            </a:pPr>
            <a:r>
              <a:rPr lang="en-US" altLang="pl-PL" sz="2400" dirty="0"/>
              <a:t>Gradation</a:t>
            </a:r>
          </a:p>
        </p:txBody>
      </p:sp>
      <p:sp>
        <p:nvSpPr>
          <p:cNvPr id="2" name="Symbol zastępczy numeru slajdu 5">
            <a:extLst>
              <a:ext uri="{FF2B5EF4-FFF2-40B4-BE49-F238E27FC236}">
                <a16:creationId xmlns:a16="http://schemas.microsoft.com/office/drawing/2014/main" id="{4345D894-E713-B1A9-3835-8AE301E73EC4}"/>
              </a:ext>
            </a:extLst>
          </p:cNvPr>
          <p:cNvSpPr>
            <a:spLocks noGrp="1"/>
          </p:cNvSpPr>
          <p:nvPr>
            <p:ph type="sldNum" sz="quarter" idx="4294967295"/>
          </p:nvPr>
        </p:nvSpPr>
        <p:spPr>
          <a:xfrm>
            <a:off x="0" y="6486525"/>
            <a:ext cx="238125" cy="241300"/>
          </a:xfrm>
        </p:spPr>
        <p:txBody>
          <a:bodyPr/>
          <a:lstStyle/>
          <a:p>
            <a:fld id="{41D6C3D6-50AD-4E3A-852F-4D205BE45B22}" type="slidenum">
              <a:rPr lang="en-US" altLang="pl-PL"/>
              <a:pPr/>
              <a:t>28</a:t>
            </a:fld>
            <a:endParaRPr lang="en-US" altLang="pl-PL"/>
          </a:p>
        </p:txBody>
      </p:sp>
    </p:spTree>
    <p:extLst>
      <p:ext uri="{BB962C8B-B14F-4D97-AF65-F5344CB8AC3E}">
        <p14:creationId xmlns:p14="http://schemas.microsoft.com/office/powerpoint/2010/main" val="3215581035"/>
      </p:ext>
    </p:extLst>
  </p:cSld>
  <p:clrMapOvr>
    <a:masterClrMapping/>
  </p:clrMapOvr>
  <p:transition spd="med"/>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9" name="Rectangle 7"/>
          <p:cNvSpPr>
            <a:spLocks noGrp="1" noChangeArrowheads="1"/>
          </p:cNvSpPr>
          <p:nvPr>
            <p:ph type="title"/>
          </p:nvPr>
        </p:nvSpPr>
        <p:spPr/>
        <p:txBody>
          <a:bodyPr/>
          <a:lstStyle/>
          <a:p>
            <a:r>
              <a:rPr lang="en-US" altLang="pl-PL" dirty="0">
                <a:solidFill>
                  <a:srgbClr val="F26211"/>
                </a:solidFill>
              </a:rPr>
              <a:t>Definitions</a:t>
            </a:r>
          </a:p>
        </p:txBody>
      </p:sp>
      <p:sp>
        <p:nvSpPr>
          <p:cNvPr id="3080" name="Rectangle 8"/>
          <p:cNvSpPr>
            <a:spLocks noGrp="1" noChangeArrowheads="1"/>
          </p:cNvSpPr>
          <p:nvPr>
            <p:ph type="body" sz="quarter" idx="11"/>
          </p:nvPr>
        </p:nvSpPr>
        <p:spPr>
          <a:xfrm>
            <a:off x="1143000" y="1651000"/>
            <a:ext cx="8382000" cy="2512483"/>
          </a:xfrm>
        </p:spPr>
        <p:txBody>
          <a:bodyPr tIns="0" bIns="0">
            <a:spAutoFit/>
          </a:bodyPr>
          <a:lstStyle/>
          <a:p>
            <a:pPr>
              <a:lnSpc>
                <a:spcPct val="90000"/>
              </a:lnSpc>
            </a:pPr>
            <a:r>
              <a:rPr lang="en-US" altLang="pl-PL" sz="2200" b="1" dirty="0"/>
              <a:t>*  Coarse Aggregate</a:t>
            </a:r>
          </a:p>
          <a:p>
            <a:pPr lvl="1">
              <a:lnSpc>
                <a:spcPct val="90000"/>
              </a:lnSpc>
              <a:spcBef>
                <a:spcPts val="60"/>
              </a:spcBef>
            </a:pPr>
            <a:r>
              <a:rPr lang="en-US" altLang="pl-PL" sz="1800" dirty="0"/>
              <a:t>Retained on 4.75 mm (No. 4) – ASTM D692</a:t>
            </a:r>
          </a:p>
          <a:p>
            <a:pPr lvl="1">
              <a:lnSpc>
                <a:spcPct val="90000"/>
              </a:lnSpc>
              <a:spcBef>
                <a:spcPts val="60"/>
              </a:spcBef>
            </a:pPr>
            <a:r>
              <a:rPr lang="en-US" altLang="pl-PL" sz="1800" dirty="0"/>
              <a:t>Retained on 2.38 mm (No. 8) – Asphalt Institute</a:t>
            </a:r>
          </a:p>
          <a:p>
            <a:pPr lvl="1">
              <a:lnSpc>
                <a:spcPct val="90000"/>
              </a:lnSpc>
              <a:spcBef>
                <a:spcPts val="60"/>
              </a:spcBef>
            </a:pPr>
            <a:r>
              <a:rPr lang="en-US" altLang="pl-PL" sz="1800" dirty="0"/>
              <a:t>Retained on 2.00 mm (No. 10) – HMA Book</a:t>
            </a:r>
          </a:p>
          <a:p>
            <a:pPr>
              <a:lnSpc>
                <a:spcPct val="90000"/>
              </a:lnSpc>
              <a:spcBef>
                <a:spcPts val="80"/>
              </a:spcBef>
            </a:pPr>
            <a:r>
              <a:rPr lang="en-US" altLang="pl-PL" sz="2200" b="1" dirty="0"/>
              <a:t>*  Fine Aggregate</a:t>
            </a:r>
          </a:p>
          <a:p>
            <a:pPr lvl="1">
              <a:lnSpc>
                <a:spcPct val="90000"/>
              </a:lnSpc>
              <a:spcBef>
                <a:spcPts val="60"/>
              </a:spcBef>
            </a:pPr>
            <a:r>
              <a:rPr lang="en-US" altLang="pl-PL" sz="1800" dirty="0"/>
              <a:t>Passing 4.75 mm (No. 4) – ASTM D1073</a:t>
            </a:r>
          </a:p>
          <a:p>
            <a:pPr lvl="1">
              <a:lnSpc>
                <a:spcPct val="90000"/>
              </a:lnSpc>
              <a:spcBef>
                <a:spcPts val="60"/>
              </a:spcBef>
            </a:pPr>
            <a:r>
              <a:rPr lang="en-US" altLang="pl-PL" sz="1800" dirty="0"/>
              <a:t>Passing 2.38 mm (No. 8) – Asphalt Institute</a:t>
            </a:r>
          </a:p>
          <a:p>
            <a:pPr>
              <a:lnSpc>
                <a:spcPct val="90000"/>
              </a:lnSpc>
              <a:spcBef>
                <a:spcPts val="80"/>
              </a:spcBef>
            </a:pPr>
            <a:r>
              <a:rPr lang="en-US" altLang="pl-PL" sz="2200" b="1" dirty="0"/>
              <a:t>*  Mineral Filler</a:t>
            </a:r>
          </a:p>
          <a:p>
            <a:pPr lvl="1">
              <a:lnSpc>
                <a:spcPct val="90000"/>
              </a:lnSpc>
              <a:spcBef>
                <a:spcPts val="60"/>
              </a:spcBef>
            </a:pPr>
            <a:r>
              <a:rPr lang="en-US" altLang="pl-PL" sz="1800" dirty="0"/>
              <a:t>At least 70% passing 0.075 mm – ASTM D242</a:t>
            </a:r>
          </a:p>
        </p:txBody>
      </p:sp>
      <p:sp>
        <p:nvSpPr>
          <p:cNvPr id="2" name="Symbol zastępczy numeru slajdu 3">
            <a:extLst>
              <a:ext uri="{FF2B5EF4-FFF2-40B4-BE49-F238E27FC236}">
                <a16:creationId xmlns:a16="http://schemas.microsoft.com/office/drawing/2014/main" id="{6F9CBD83-AF31-350C-F7EA-26CD53C3DC72}"/>
              </a:ext>
            </a:extLst>
          </p:cNvPr>
          <p:cNvSpPr>
            <a:spLocks noGrp="1"/>
          </p:cNvSpPr>
          <p:nvPr>
            <p:ph type="sldNum" sz="quarter" idx="4294967295"/>
          </p:nvPr>
        </p:nvSpPr>
        <p:spPr>
          <a:xfrm>
            <a:off x="0" y="6486525"/>
            <a:ext cx="234950" cy="241300"/>
          </a:xfrm>
        </p:spPr>
        <p:txBody>
          <a:bodyPr/>
          <a:lstStyle/>
          <a:p>
            <a:fld id="{8F8BEE7E-634A-4FFB-856C-DE4241FE8685}" type="slidenum">
              <a:rPr lang="en-US" altLang="pl-PL"/>
              <a:pPr/>
              <a:t>29</a:t>
            </a:fld>
            <a:endParaRPr lang="en-US" altLang="pl-PL"/>
          </a:p>
        </p:txBody>
      </p:sp>
    </p:spTree>
    <p:extLst>
      <p:ext uri="{BB962C8B-B14F-4D97-AF65-F5344CB8AC3E}">
        <p14:creationId xmlns:p14="http://schemas.microsoft.com/office/powerpoint/2010/main" val="630889445"/>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2866930"/>
      </p:ext>
    </p:extLst>
  </p:cSld>
  <p:clrMapOvr>
    <a:masterClrMapping/>
  </p:clrMapOvr>
  <p:transition spd="med"/>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9" name="Rectangle 7"/>
          <p:cNvSpPr>
            <a:spLocks noGrp="1" noChangeArrowheads="1"/>
          </p:cNvSpPr>
          <p:nvPr>
            <p:ph type="title"/>
          </p:nvPr>
        </p:nvSpPr>
        <p:spPr/>
        <p:txBody>
          <a:bodyPr/>
          <a:lstStyle/>
          <a:p>
            <a:r>
              <a:rPr lang="en-US" altLang="pl-PL" dirty="0">
                <a:solidFill>
                  <a:srgbClr val="F26211"/>
                </a:solidFill>
              </a:rPr>
              <a:t>Toughness</a:t>
            </a:r>
          </a:p>
        </p:txBody>
      </p:sp>
      <p:sp>
        <p:nvSpPr>
          <p:cNvPr id="3080" name="Rectangle 8"/>
          <p:cNvSpPr>
            <a:spLocks noGrp="1" noChangeArrowheads="1"/>
          </p:cNvSpPr>
          <p:nvPr>
            <p:ph type="body" sz="quarter" idx="11"/>
          </p:nvPr>
        </p:nvSpPr>
        <p:spPr>
          <a:xfrm>
            <a:off x="1143000" y="1651000"/>
            <a:ext cx="8382000" cy="1949765"/>
          </a:xfrm>
        </p:spPr>
        <p:txBody>
          <a:bodyPr tIns="0" bIns="0">
            <a:spAutoFit/>
          </a:bodyPr>
          <a:lstStyle/>
          <a:p>
            <a:pPr>
              <a:lnSpc>
                <a:spcPct val="90000"/>
              </a:lnSpc>
            </a:pPr>
            <a:r>
              <a:rPr lang="en-US" altLang="pl-PL" sz="2200" dirty="0"/>
              <a:t>*  Los Angeles Abrasion (AASHTO T96, ASTM C131):</a:t>
            </a:r>
          </a:p>
          <a:p>
            <a:pPr lvl="1">
              <a:lnSpc>
                <a:spcPct val="90000"/>
              </a:lnSpc>
              <a:spcBef>
                <a:spcPts val="80"/>
              </a:spcBef>
            </a:pPr>
            <a:r>
              <a:rPr lang="en-US" altLang="pl-PL" sz="1800" dirty="0"/>
              <a:t>Resistance of coarse aggregate to abrasion and mechanical degradation</a:t>
            </a:r>
          </a:p>
          <a:p>
            <a:pPr>
              <a:lnSpc>
                <a:spcPct val="90000"/>
              </a:lnSpc>
              <a:spcBef>
                <a:spcPts val="100"/>
              </a:spcBef>
            </a:pPr>
            <a:r>
              <a:rPr lang="en-US" altLang="pl-PL" sz="2000" dirty="0"/>
              <a:t>*  Aggregate at standard gradation subjected to damage by rotating steel balls</a:t>
            </a:r>
          </a:p>
          <a:p>
            <a:pPr>
              <a:lnSpc>
                <a:spcPct val="90000"/>
              </a:lnSpc>
              <a:spcBef>
                <a:spcPts val="100"/>
              </a:spcBef>
            </a:pPr>
            <a:r>
              <a:rPr lang="en-US" altLang="pl-PL" sz="2000" dirty="0"/>
              <a:t>*  % loss = (original mass - remaining mass after test) / original mass × 100</a:t>
            </a:r>
          </a:p>
        </p:txBody>
      </p:sp>
      <p:sp>
        <p:nvSpPr>
          <p:cNvPr id="2" name="Symbol zastępczy numeru slajdu 3">
            <a:extLst>
              <a:ext uri="{FF2B5EF4-FFF2-40B4-BE49-F238E27FC236}">
                <a16:creationId xmlns:a16="http://schemas.microsoft.com/office/drawing/2014/main" id="{739A20F0-BD01-20E9-2717-73E77CC055CE}"/>
              </a:ext>
            </a:extLst>
          </p:cNvPr>
          <p:cNvSpPr>
            <a:spLocks noGrp="1"/>
          </p:cNvSpPr>
          <p:nvPr>
            <p:ph type="sldNum" sz="quarter" idx="4294967295"/>
          </p:nvPr>
        </p:nvSpPr>
        <p:spPr>
          <a:xfrm>
            <a:off x="0" y="6486525"/>
            <a:ext cx="241300" cy="241300"/>
          </a:xfrm>
        </p:spPr>
        <p:txBody>
          <a:bodyPr/>
          <a:lstStyle/>
          <a:p>
            <a:fld id="{B6C376BC-E187-4FE4-A642-E826C37A94CD}" type="slidenum">
              <a:rPr lang="en-US" altLang="pl-PL"/>
              <a:pPr/>
              <a:t>30</a:t>
            </a:fld>
            <a:endParaRPr lang="en-US" altLang="pl-PL"/>
          </a:p>
        </p:txBody>
      </p:sp>
    </p:spTree>
    <p:extLst>
      <p:ext uri="{BB962C8B-B14F-4D97-AF65-F5344CB8AC3E}">
        <p14:creationId xmlns:p14="http://schemas.microsoft.com/office/powerpoint/2010/main" val="1044109196"/>
      </p:ext>
    </p:extLst>
  </p:cSld>
  <p:clrMapOvr>
    <a:masterClrMapping/>
  </p:clrMapOvr>
  <p:transition spd="med"/>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9" name="Rectangle 7"/>
          <p:cNvSpPr>
            <a:spLocks noGrp="1" noChangeArrowheads="1"/>
          </p:cNvSpPr>
          <p:nvPr>
            <p:ph type="title"/>
          </p:nvPr>
        </p:nvSpPr>
        <p:spPr/>
        <p:txBody>
          <a:bodyPr/>
          <a:lstStyle/>
          <a:p>
            <a:r>
              <a:rPr lang="en-US" altLang="pl-PL" dirty="0">
                <a:solidFill>
                  <a:srgbClr val="F26211"/>
                </a:solidFill>
              </a:rPr>
              <a:t>Toughness</a:t>
            </a:r>
          </a:p>
        </p:txBody>
      </p:sp>
      <p:sp>
        <p:nvSpPr>
          <p:cNvPr id="2" name="Symbol zastępczy numeru slajdu 3">
            <a:extLst>
              <a:ext uri="{FF2B5EF4-FFF2-40B4-BE49-F238E27FC236}">
                <a16:creationId xmlns:a16="http://schemas.microsoft.com/office/drawing/2014/main" id="{760A462C-E513-E710-5949-9BBB939D7F3E}"/>
              </a:ext>
            </a:extLst>
          </p:cNvPr>
          <p:cNvSpPr>
            <a:spLocks noGrp="1"/>
          </p:cNvSpPr>
          <p:nvPr>
            <p:ph type="sldNum" sz="quarter" idx="4294967295"/>
          </p:nvPr>
        </p:nvSpPr>
        <p:spPr>
          <a:xfrm>
            <a:off x="0" y="6486525"/>
            <a:ext cx="238125" cy="241300"/>
          </a:xfrm>
        </p:spPr>
        <p:txBody>
          <a:bodyPr/>
          <a:lstStyle/>
          <a:p>
            <a:fld id="{CF97EAC9-6ADC-40DA-993F-9ABCEBFC959B}" type="slidenum">
              <a:rPr lang="en-US" altLang="pl-PL"/>
              <a:pPr/>
              <a:t>31</a:t>
            </a:fld>
            <a:endParaRPr lang="en-US" altLang="pl-PL"/>
          </a:p>
        </p:txBody>
      </p:sp>
      <p:pic>
        <p:nvPicPr>
          <p:cNvPr id="379906" name="Picture 2">
            <a:extLst>
              <a:ext uri="{FF2B5EF4-FFF2-40B4-BE49-F238E27FC236}">
                <a16:creationId xmlns:a16="http://schemas.microsoft.com/office/drawing/2014/main" id="{A4D4C55D-FEF0-025A-4607-B93B4C576F5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33800" y="1612900"/>
            <a:ext cx="4533900" cy="4864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10515525"/>
      </p:ext>
    </p:extLst>
  </p:cSld>
  <p:clrMapOvr>
    <a:masterClrMapping/>
  </p:clrMapOvr>
  <p:transition spd="med"/>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9" name="Rectangle 7"/>
          <p:cNvSpPr>
            <a:spLocks noGrp="1" noChangeArrowheads="1"/>
          </p:cNvSpPr>
          <p:nvPr>
            <p:ph type="title"/>
          </p:nvPr>
        </p:nvSpPr>
        <p:spPr/>
        <p:txBody>
          <a:bodyPr/>
          <a:lstStyle/>
          <a:p>
            <a:r>
              <a:rPr lang="en-US" altLang="pl-PL" dirty="0">
                <a:solidFill>
                  <a:srgbClr val="F26211"/>
                </a:solidFill>
              </a:rPr>
              <a:t>Toughness</a:t>
            </a:r>
          </a:p>
        </p:txBody>
      </p:sp>
      <p:sp>
        <p:nvSpPr>
          <p:cNvPr id="2" name="Symbol zastępczy numeru slajdu 3">
            <a:extLst>
              <a:ext uri="{FF2B5EF4-FFF2-40B4-BE49-F238E27FC236}">
                <a16:creationId xmlns:a16="http://schemas.microsoft.com/office/drawing/2014/main" id="{448279AF-26AC-A2B5-394C-CFCB14C187A5}"/>
              </a:ext>
            </a:extLst>
          </p:cNvPr>
          <p:cNvSpPr>
            <a:spLocks noGrp="1"/>
          </p:cNvSpPr>
          <p:nvPr>
            <p:ph type="sldNum" sz="quarter" idx="4294967295"/>
          </p:nvPr>
        </p:nvSpPr>
        <p:spPr>
          <a:xfrm>
            <a:off x="0" y="6486525"/>
            <a:ext cx="254000" cy="241300"/>
          </a:xfrm>
        </p:spPr>
        <p:txBody>
          <a:bodyPr/>
          <a:lstStyle/>
          <a:p>
            <a:fld id="{590FEDBC-4EE2-4E01-89BE-6C9649029BA9}" type="slidenum">
              <a:rPr lang="en-US" altLang="pl-PL"/>
              <a:pPr/>
              <a:t>32</a:t>
            </a:fld>
            <a:endParaRPr lang="en-US" altLang="pl-PL"/>
          </a:p>
        </p:txBody>
      </p:sp>
      <p:pic>
        <p:nvPicPr>
          <p:cNvPr id="380930" name="Picture 2">
            <a:extLst>
              <a:ext uri="{FF2B5EF4-FFF2-40B4-BE49-F238E27FC236}">
                <a16:creationId xmlns:a16="http://schemas.microsoft.com/office/drawing/2014/main" id="{1D2F3134-CFBC-2DB7-441D-4C6045F934C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33801" y="1612900"/>
            <a:ext cx="4538663" cy="4864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65104916"/>
      </p:ext>
    </p:extLst>
  </p:cSld>
  <p:clrMapOvr>
    <a:masterClrMapping/>
  </p:clrMapOvr>
  <p:transition spd="med"/>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9" name="Rectangle 7"/>
          <p:cNvSpPr>
            <a:spLocks noGrp="1" noChangeArrowheads="1"/>
          </p:cNvSpPr>
          <p:nvPr>
            <p:ph type="title"/>
          </p:nvPr>
        </p:nvSpPr>
        <p:spPr/>
        <p:txBody>
          <a:bodyPr/>
          <a:lstStyle/>
          <a:p>
            <a:r>
              <a:rPr lang="en-US" altLang="pl-PL" dirty="0">
                <a:solidFill>
                  <a:srgbClr val="F26211"/>
                </a:solidFill>
              </a:rPr>
              <a:t>LA Abrasion Test</a:t>
            </a:r>
          </a:p>
        </p:txBody>
      </p:sp>
      <p:sp>
        <p:nvSpPr>
          <p:cNvPr id="3080" name="Rectangle 8"/>
          <p:cNvSpPr>
            <a:spLocks noGrp="1" noChangeArrowheads="1"/>
          </p:cNvSpPr>
          <p:nvPr>
            <p:ph type="body" sz="quarter" idx="11"/>
          </p:nvPr>
        </p:nvSpPr>
        <p:spPr>
          <a:xfrm>
            <a:off x="1143000" y="1651000"/>
            <a:ext cx="2730500" cy="3810000"/>
          </a:xfrm>
        </p:spPr>
        <p:txBody>
          <a:bodyPr tIns="0" bIns="0">
            <a:noAutofit/>
          </a:bodyPr>
          <a:lstStyle/>
          <a:p>
            <a:pPr>
              <a:buNone/>
            </a:pPr>
            <a:r>
              <a:rPr lang="en-US" altLang="pl-PL" sz="1800" dirty="0"/>
              <a:t>Typical values:</a:t>
            </a:r>
          </a:p>
          <a:p>
            <a:pPr lvl="1">
              <a:lnSpc>
                <a:spcPct val="90000"/>
              </a:lnSpc>
            </a:pPr>
            <a:r>
              <a:rPr lang="en-US" altLang="pl-PL" sz="1800" dirty="0"/>
              <a:t>10% loss for extremely hard igneous rocks</a:t>
            </a:r>
          </a:p>
          <a:p>
            <a:pPr lvl="1">
              <a:lnSpc>
                <a:spcPct val="90000"/>
              </a:lnSpc>
            </a:pPr>
            <a:r>
              <a:rPr lang="en-US" altLang="pl-PL" sz="1800" dirty="0"/>
              <a:t>60% loss for soft limestones and sandstones</a:t>
            </a:r>
          </a:p>
        </p:txBody>
      </p:sp>
      <p:sp>
        <p:nvSpPr>
          <p:cNvPr id="2" name="Symbol zastępczy numeru slajdu 4">
            <a:extLst>
              <a:ext uri="{FF2B5EF4-FFF2-40B4-BE49-F238E27FC236}">
                <a16:creationId xmlns:a16="http://schemas.microsoft.com/office/drawing/2014/main" id="{70804BFB-B272-F765-0993-90C482CEDA3F}"/>
              </a:ext>
            </a:extLst>
          </p:cNvPr>
          <p:cNvSpPr>
            <a:spLocks noGrp="1"/>
          </p:cNvSpPr>
          <p:nvPr>
            <p:ph type="sldNum" sz="quarter" idx="4294967295"/>
          </p:nvPr>
        </p:nvSpPr>
        <p:spPr>
          <a:xfrm>
            <a:off x="0" y="6486525"/>
            <a:ext cx="209550" cy="241300"/>
          </a:xfrm>
        </p:spPr>
        <p:txBody>
          <a:bodyPr/>
          <a:lstStyle/>
          <a:p>
            <a:fld id="{ED7116FB-1B39-4F16-AC1E-3F233EEB80B2}" type="slidenum">
              <a:rPr lang="en-US" altLang="pl-PL"/>
              <a:pPr/>
              <a:t>33</a:t>
            </a:fld>
            <a:endParaRPr lang="en-US" altLang="pl-PL"/>
          </a:p>
        </p:txBody>
      </p:sp>
      <p:graphicFrame>
        <p:nvGraphicFramePr>
          <p:cNvPr id="315397" name="Object 5">
            <a:extLst>
              <a:ext uri="{FF2B5EF4-FFF2-40B4-BE49-F238E27FC236}">
                <a16:creationId xmlns:a16="http://schemas.microsoft.com/office/drawing/2014/main" id="{3210B967-FE90-6036-DF61-E9CF2BB6E153}"/>
              </a:ext>
            </a:extLst>
          </p:cNvPr>
          <p:cNvGraphicFramePr>
            <a:graphicFrameLocks/>
          </p:cNvGraphicFramePr>
          <p:nvPr>
            <p:extLst>
              <p:ext uri="{D42A27DB-BD31-4B8C-83A1-F6EECF244321}">
                <p14:modId xmlns:p14="http://schemas.microsoft.com/office/powerpoint/2010/main" val="2972477725"/>
              </p:ext>
            </p:extLst>
          </p:nvPr>
        </p:nvGraphicFramePr>
        <p:xfrm>
          <a:off x="4064000" y="1612900"/>
          <a:ext cx="5334000" cy="3835400"/>
        </p:xfrm>
        <a:graphic>
          <a:graphicData uri="http://schemas.openxmlformats.org/presentationml/2006/ole">
            <mc:AlternateContent xmlns:mc="http://schemas.openxmlformats.org/markup-compatibility/2006">
              <mc:Choice xmlns:v="urn:schemas-microsoft-com:vml" Requires="v">
                <p:oleObj name="Bitmap Image" r:id="rId3" imgW="4658255" imgH="3342510" progId="Paint.Picture">
                  <p:embed/>
                </p:oleObj>
              </mc:Choice>
              <mc:Fallback>
                <p:oleObj name="Bitmap Image" r:id="rId3" imgW="4658255" imgH="3342510" progId="Paint.Picture">
                  <p:embed/>
                  <p:pic>
                    <p:nvPicPr>
                      <p:cNvPr id="315397" name="Object 5">
                        <a:extLst>
                          <a:ext uri="{FF2B5EF4-FFF2-40B4-BE49-F238E27FC236}">
                            <a16:creationId xmlns:a16="http://schemas.microsoft.com/office/drawing/2014/main" id="{3210B967-FE90-6036-DF61-E9CF2BB6E153}"/>
                          </a:ext>
                        </a:extLst>
                      </p:cNvPr>
                      <p:cNvPicPr>
                        <a:picLocks noChangeArrowheads="1"/>
                      </p:cNvPicPr>
                      <p:nvPr/>
                    </p:nvPicPr>
                    <p:blipFill>
                      <a:blip r:embed="rId4">
                        <a:lum bright="32000"/>
                        <a:extLst>
                          <a:ext uri="{28A0092B-C50C-407E-A947-70E740481C1C}">
                            <a14:useLocalDpi xmlns:a14="http://schemas.microsoft.com/office/drawing/2010/main" val="0"/>
                          </a:ext>
                        </a:extLst>
                      </a:blip>
                      <a:srcRect/>
                      <a:stretch>
                        <a:fillRect/>
                      </a:stretch>
                    </p:blipFill>
                    <p:spPr bwMode="auto">
                      <a:xfrm>
                        <a:off x="4064000" y="1612900"/>
                        <a:ext cx="5334000" cy="3835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3427080892"/>
      </p:ext>
    </p:extLst>
  </p:cSld>
  <p:clrMapOvr>
    <a:masterClrMapping/>
  </p:clrMapOvr>
  <p:transition spd="med"/>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9" name="Rectangle 7"/>
          <p:cNvSpPr>
            <a:spLocks noGrp="1" noChangeArrowheads="1"/>
          </p:cNvSpPr>
          <p:nvPr>
            <p:ph type="title"/>
          </p:nvPr>
        </p:nvSpPr>
        <p:spPr/>
        <p:txBody>
          <a:bodyPr/>
          <a:lstStyle/>
          <a:p>
            <a:r>
              <a:rPr lang="en-US" altLang="pl-PL" dirty="0">
                <a:solidFill>
                  <a:srgbClr val="F26211"/>
                </a:solidFill>
              </a:rPr>
              <a:t>LA Abrasion Test</a:t>
            </a:r>
          </a:p>
        </p:txBody>
      </p:sp>
      <p:sp>
        <p:nvSpPr>
          <p:cNvPr id="2" name="Symbol zastępczy numeru slajdu 3">
            <a:extLst>
              <a:ext uri="{FF2B5EF4-FFF2-40B4-BE49-F238E27FC236}">
                <a16:creationId xmlns:a16="http://schemas.microsoft.com/office/drawing/2014/main" id="{C8D3C2CB-FD97-BD4C-7581-300261D8D630}"/>
              </a:ext>
            </a:extLst>
          </p:cNvPr>
          <p:cNvSpPr>
            <a:spLocks noGrp="1"/>
          </p:cNvSpPr>
          <p:nvPr>
            <p:ph type="sldNum" sz="quarter" idx="4294967295"/>
          </p:nvPr>
        </p:nvSpPr>
        <p:spPr>
          <a:xfrm>
            <a:off x="0" y="6486525"/>
            <a:ext cx="234950" cy="241300"/>
          </a:xfrm>
        </p:spPr>
        <p:txBody>
          <a:bodyPr/>
          <a:lstStyle/>
          <a:p>
            <a:fld id="{A566E784-9D39-4B0C-8B59-FA5BE75AF03D}" type="slidenum">
              <a:rPr lang="en-US" altLang="pl-PL"/>
              <a:pPr/>
              <a:t>34</a:t>
            </a:fld>
            <a:endParaRPr lang="en-US" altLang="pl-PL"/>
          </a:p>
        </p:txBody>
      </p:sp>
      <p:pic>
        <p:nvPicPr>
          <p:cNvPr id="381954" name="Picture 2">
            <a:extLst>
              <a:ext uri="{FF2B5EF4-FFF2-40B4-BE49-F238E27FC236}">
                <a16:creationId xmlns:a16="http://schemas.microsoft.com/office/drawing/2014/main" id="{0B5637F6-769B-7358-4BD0-9A497DB0B59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33801" y="1612900"/>
            <a:ext cx="4551363" cy="4864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30759994"/>
      </p:ext>
    </p:extLst>
  </p:cSld>
  <p:clrMapOvr>
    <a:masterClrMapping/>
  </p:clrMapOvr>
  <p:transition spd="med"/>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9" name="Rectangle 7"/>
          <p:cNvSpPr>
            <a:spLocks noGrp="1" noChangeArrowheads="1"/>
          </p:cNvSpPr>
          <p:nvPr>
            <p:ph type="title"/>
          </p:nvPr>
        </p:nvSpPr>
        <p:spPr/>
        <p:txBody>
          <a:bodyPr/>
          <a:lstStyle/>
          <a:p>
            <a:r>
              <a:rPr lang="en-US" altLang="pl-PL" dirty="0">
                <a:solidFill>
                  <a:srgbClr val="F26211"/>
                </a:solidFill>
              </a:rPr>
              <a:t>LA Abrasion Test</a:t>
            </a:r>
          </a:p>
        </p:txBody>
      </p:sp>
      <p:sp>
        <p:nvSpPr>
          <p:cNvPr id="2" name="Symbol zastępczy numeru slajdu 3">
            <a:extLst>
              <a:ext uri="{FF2B5EF4-FFF2-40B4-BE49-F238E27FC236}">
                <a16:creationId xmlns:a16="http://schemas.microsoft.com/office/drawing/2014/main" id="{906A0E91-25B2-B356-ADB5-4A6F0C176049}"/>
              </a:ext>
            </a:extLst>
          </p:cNvPr>
          <p:cNvSpPr>
            <a:spLocks noGrp="1"/>
          </p:cNvSpPr>
          <p:nvPr>
            <p:ph type="sldNum" sz="quarter" idx="4294967295"/>
          </p:nvPr>
        </p:nvSpPr>
        <p:spPr>
          <a:xfrm>
            <a:off x="0" y="6486525"/>
            <a:ext cx="234950" cy="241300"/>
          </a:xfrm>
        </p:spPr>
        <p:txBody>
          <a:bodyPr/>
          <a:lstStyle/>
          <a:p>
            <a:fld id="{D08916D1-9F79-4C04-BE31-75255859F25A}" type="slidenum">
              <a:rPr lang="en-US" altLang="pl-PL"/>
              <a:pPr/>
              <a:t>35</a:t>
            </a:fld>
            <a:endParaRPr lang="en-US" altLang="pl-PL"/>
          </a:p>
        </p:txBody>
      </p:sp>
      <p:pic>
        <p:nvPicPr>
          <p:cNvPr id="382978" name="Picture 2">
            <a:extLst>
              <a:ext uri="{FF2B5EF4-FFF2-40B4-BE49-F238E27FC236}">
                <a16:creationId xmlns:a16="http://schemas.microsoft.com/office/drawing/2014/main" id="{45A03311-03F0-9C27-3730-C388E16256C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00314" y="1612900"/>
            <a:ext cx="7191375" cy="419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57364559"/>
      </p:ext>
    </p:extLst>
  </p:cSld>
  <p:clrMapOvr>
    <a:masterClrMapping/>
  </p:clrMapOvr>
  <p:transition spd="med"/>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9" name="Rectangle 7"/>
          <p:cNvSpPr>
            <a:spLocks noGrp="1" noChangeArrowheads="1"/>
          </p:cNvSpPr>
          <p:nvPr>
            <p:ph type="title"/>
          </p:nvPr>
        </p:nvSpPr>
        <p:spPr/>
        <p:txBody>
          <a:bodyPr/>
          <a:lstStyle/>
          <a:p>
            <a:r>
              <a:rPr lang="en-US" altLang="pl-PL" dirty="0">
                <a:solidFill>
                  <a:srgbClr val="F26211"/>
                </a:solidFill>
              </a:rPr>
              <a:t>Soundness</a:t>
            </a:r>
          </a:p>
        </p:txBody>
      </p:sp>
      <p:sp>
        <p:nvSpPr>
          <p:cNvPr id="3080" name="Rectangle 8"/>
          <p:cNvSpPr>
            <a:spLocks noGrp="1" noChangeArrowheads="1"/>
          </p:cNvSpPr>
          <p:nvPr>
            <p:ph type="body" sz="quarter" idx="11"/>
          </p:nvPr>
        </p:nvSpPr>
        <p:spPr>
          <a:xfrm>
            <a:off x="1143000" y="1651000"/>
            <a:ext cx="8382000" cy="2924903"/>
          </a:xfrm>
        </p:spPr>
        <p:txBody>
          <a:bodyPr tIns="0" bIns="0">
            <a:spAutoFit/>
          </a:bodyPr>
          <a:lstStyle/>
          <a:p>
            <a:pPr>
              <a:lnSpc>
                <a:spcPct val="90000"/>
              </a:lnSpc>
            </a:pPr>
            <a:r>
              <a:rPr lang="en-US" altLang="pl-PL" sz="2200" dirty="0"/>
              <a:t>* Estimates resistance to weathering</a:t>
            </a:r>
          </a:p>
          <a:p>
            <a:pPr>
              <a:lnSpc>
                <a:spcPct val="90000"/>
              </a:lnSpc>
            </a:pPr>
            <a:r>
              <a:rPr lang="en-US" altLang="pl-PL" sz="2200" dirty="0"/>
              <a:t>* Simulates freeze/thaw and wet/dry cycles</a:t>
            </a:r>
          </a:p>
          <a:p>
            <a:pPr>
              <a:lnSpc>
                <a:spcPct val="90000"/>
              </a:lnSpc>
            </a:pPr>
            <a:r>
              <a:rPr lang="en-US" altLang="pl-PL" sz="2200" dirty="0"/>
              <a:t>* AASHTO T104, ASTM C88</a:t>
            </a:r>
          </a:p>
          <a:p>
            <a:pPr>
              <a:lnSpc>
                <a:spcPct val="90000"/>
              </a:lnSpc>
            </a:pPr>
            <a:r>
              <a:rPr lang="en-US" altLang="pl-PL" sz="2000" dirty="0"/>
              <a:t>Aggregate soaked in sodium or magnesium sulfate, dried, resoaked – repeated 5 times</a:t>
            </a:r>
          </a:p>
          <a:p>
            <a:pPr>
              <a:lnSpc>
                <a:spcPct val="90000"/>
              </a:lnSpc>
            </a:pPr>
            <a:r>
              <a:rPr lang="en-US" altLang="pl-PL" sz="2000" dirty="0"/>
              <a:t>Maximum loss: 12% sodium sulfate, 18% magnesium sulfate</a:t>
            </a:r>
          </a:p>
        </p:txBody>
      </p:sp>
      <p:sp>
        <p:nvSpPr>
          <p:cNvPr id="2" name="Symbol zastępczy numeru slajdu 3">
            <a:extLst>
              <a:ext uri="{FF2B5EF4-FFF2-40B4-BE49-F238E27FC236}">
                <a16:creationId xmlns:a16="http://schemas.microsoft.com/office/drawing/2014/main" id="{0378134B-C5EF-9B10-F6A6-3D3BC92BB02D}"/>
              </a:ext>
            </a:extLst>
          </p:cNvPr>
          <p:cNvSpPr>
            <a:spLocks noGrp="1"/>
          </p:cNvSpPr>
          <p:nvPr>
            <p:ph type="sldNum" sz="quarter" idx="4294967295"/>
          </p:nvPr>
        </p:nvSpPr>
        <p:spPr>
          <a:xfrm>
            <a:off x="0" y="6486525"/>
            <a:ext cx="254000" cy="241300"/>
          </a:xfrm>
        </p:spPr>
        <p:txBody>
          <a:bodyPr/>
          <a:lstStyle/>
          <a:p>
            <a:fld id="{B73AC38D-BF0B-4202-8758-31F0C54134A1}" type="slidenum">
              <a:rPr lang="en-US" altLang="pl-PL"/>
              <a:pPr/>
              <a:t>36</a:t>
            </a:fld>
            <a:endParaRPr lang="en-US" altLang="pl-PL"/>
          </a:p>
        </p:txBody>
      </p:sp>
    </p:spTree>
    <p:extLst>
      <p:ext uri="{BB962C8B-B14F-4D97-AF65-F5344CB8AC3E}">
        <p14:creationId xmlns:p14="http://schemas.microsoft.com/office/powerpoint/2010/main" val="2736178523"/>
      </p:ext>
    </p:extLst>
  </p:cSld>
  <p:clrMapOvr>
    <a:masterClrMapping/>
  </p:clrMapOvr>
  <p:transition spd="med"/>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9" name="Rectangle 7"/>
          <p:cNvSpPr>
            <a:spLocks noGrp="1" noChangeArrowheads="1"/>
          </p:cNvSpPr>
          <p:nvPr>
            <p:ph type="title"/>
          </p:nvPr>
        </p:nvSpPr>
        <p:spPr/>
        <p:txBody>
          <a:bodyPr/>
          <a:lstStyle/>
          <a:p>
            <a:r>
              <a:rPr lang="en-US" altLang="pl-PL" dirty="0">
                <a:solidFill>
                  <a:srgbClr val="F26211"/>
                </a:solidFill>
              </a:rPr>
              <a:t>Soundness</a:t>
            </a:r>
          </a:p>
        </p:txBody>
      </p:sp>
      <p:sp>
        <p:nvSpPr>
          <p:cNvPr id="2" name="Symbol zastępczy numeru slajdu 4">
            <a:extLst>
              <a:ext uri="{FF2B5EF4-FFF2-40B4-BE49-F238E27FC236}">
                <a16:creationId xmlns:a16="http://schemas.microsoft.com/office/drawing/2014/main" id="{7069CE8D-2564-07DB-B2F4-C03472C559F4}"/>
              </a:ext>
            </a:extLst>
          </p:cNvPr>
          <p:cNvSpPr>
            <a:spLocks noGrp="1"/>
          </p:cNvSpPr>
          <p:nvPr>
            <p:ph type="sldNum" sz="quarter" idx="4294967295"/>
          </p:nvPr>
        </p:nvSpPr>
        <p:spPr>
          <a:xfrm>
            <a:off x="0" y="6486525"/>
            <a:ext cx="234950" cy="241300"/>
          </a:xfrm>
        </p:spPr>
        <p:txBody>
          <a:bodyPr/>
          <a:lstStyle/>
          <a:p>
            <a:fld id="{C41F0A1E-DB3C-48C7-AF06-E57C5F055DB5}" type="slidenum">
              <a:rPr lang="en-US" altLang="pl-PL"/>
              <a:pPr/>
              <a:t>37</a:t>
            </a:fld>
            <a:endParaRPr lang="en-US" altLang="pl-PL"/>
          </a:p>
        </p:txBody>
      </p:sp>
      <p:pic>
        <p:nvPicPr>
          <p:cNvPr id="321539" name="Picture 3">
            <a:extLst>
              <a:ext uri="{FF2B5EF4-FFF2-40B4-BE49-F238E27FC236}">
                <a16:creationId xmlns:a16="http://schemas.microsoft.com/office/drawing/2014/main" id="{B0E899AF-7A9B-C6C5-7AF6-7FAC3245300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0" y="1612900"/>
            <a:ext cx="9144000" cy="4864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61655599"/>
      </p:ext>
    </p:extLst>
  </p:cSld>
  <p:clrMapOvr>
    <a:masterClrMapping/>
  </p:clrMapOvr>
  <p:transition spd="med"/>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9" name="Rectangle 7"/>
          <p:cNvSpPr>
            <a:spLocks noGrp="1" noChangeArrowheads="1"/>
          </p:cNvSpPr>
          <p:nvPr>
            <p:ph type="title"/>
          </p:nvPr>
        </p:nvSpPr>
        <p:spPr/>
        <p:txBody>
          <a:bodyPr/>
          <a:lstStyle/>
          <a:p>
            <a:r>
              <a:rPr lang="en-US" altLang="pl-PL" dirty="0">
                <a:solidFill>
                  <a:srgbClr val="F26211"/>
                </a:solidFill>
              </a:rPr>
              <a:t>Soundness</a:t>
            </a:r>
          </a:p>
        </p:txBody>
      </p:sp>
      <p:sp>
        <p:nvSpPr>
          <p:cNvPr id="3080" name="Rectangle 8"/>
          <p:cNvSpPr>
            <a:spLocks noGrp="1" noChangeArrowheads="1"/>
          </p:cNvSpPr>
          <p:nvPr>
            <p:ph type="body" sz="quarter" idx="11"/>
          </p:nvPr>
        </p:nvSpPr>
        <p:spPr>
          <a:xfrm>
            <a:off x="1143000" y="5029200"/>
            <a:ext cx="8382000" cy="508000"/>
          </a:xfrm>
        </p:spPr>
        <p:txBody>
          <a:bodyPr tIns="0" bIns="0">
            <a:spAutoFit/>
          </a:bodyPr>
          <a:lstStyle/>
          <a:p>
            <a:pPr>
              <a:buNone/>
            </a:pPr>
            <a:r>
              <a:rPr lang="en-US" altLang="pl-PL" sz="2400" dirty="0"/>
              <a:t>Before and After comparison</a:t>
            </a:r>
          </a:p>
        </p:txBody>
      </p:sp>
      <p:sp>
        <p:nvSpPr>
          <p:cNvPr id="2" name="Symbol zastępczy numeru slajdu 4">
            <a:extLst>
              <a:ext uri="{FF2B5EF4-FFF2-40B4-BE49-F238E27FC236}">
                <a16:creationId xmlns:a16="http://schemas.microsoft.com/office/drawing/2014/main" id="{7F115075-6A2C-BB08-4CD5-220BA82B9DAF}"/>
              </a:ext>
            </a:extLst>
          </p:cNvPr>
          <p:cNvSpPr>
            <a:spLocks noGrp="1"/>
          </p:cNvSpPr>
          <p:nvPr>
            <p:ph type="sldNum" sz="quarter" idx="4294967295"/>
          </p:nvPr>
        </p:nvSpPr>
        <p:spPr>
          <a:xfrm>
            <a:off x="0" y="6486525"/>
            <a:ext cx="238125" cy="241300"/>
          </a:xfrm>
        </p:spPr>
        <p:txBody>
          <a:bodyPr/>
          <a:lstStyle/>
          <a:p>
            <a:fld id="{101FCBE3-4129-4D5D-B76E-23853231005F}" type="slidenum">
              <a:rPr lang="en-US" altLang="pl-PL"/>
              <a:pPr/>
              <a:t>38</a:t>
            </a:fld>
            <a:endParaRPr lang="en-US" altLang="pl-PL"/>
          </a:p>
        </p:txBody>
      </p:sp>
      <p:pic>
        <p:nvPicPr>
          <p:cNvPr id="323587" name="Picture 3">
            <a:extLst>
              <a:ext uri="{FF2B5EF4-FFF2-40B4-BE49-F238E27FC236}">
                <a16:creationId xmlns:a16="http://schemas.microsoft.com/office/drawing/2014/main" id="{96DA6EA5-E1F0-5DDA-AA1A-23F713CC9C64}"/>
              </a:ext>
            </a:extLst>
          </p:cNvPr>
          <p:cNvPicPr>
            <a:picLocks noChangeArrowheads="1"/>
          </p:cNvPicPr>
          <p:nvPr/>
        </p:nvPicPr>
        <p:blipFill>
          <a:blip r:embed="rId3">
            <a:lum bright="14000"/>
            <a:extLst>
              <a:ext uri="{28A0092B-C50C-407E-A947-70E740481C1C}">
                <a14:useLocalDpi xmlns:a14="http://schemas.microsoft.com/office/drawing/2010/main" val="0"/>
              </a:ext>
            </a:extLst>
          </a:blip>
          <a:srcRect/>
          <a:stretch>
            <a:fillRect/>
          </a:stretch>
        </p:blipFill>
        <p:spPr bwMode="auto">
          <a:xfrm>
            <a:off x="1708150" y="1771650"/>
            <a:ext cx="4191000" cy="3194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23588" name="Picture 4">
            <a:extLst>
              <a:ext uri="{FF2B5EF4-FFF2-40B4-BE49-F238E27FC236}">
                <a16:creationId xmlns:a16="http://schemas.microsoft.com/office/drawing/2014/main" id="{0CF07716-C65C-F7C9-1FD9-C7B1E1CC2A8A}"/>
              </a:ext>
            </a:extLst>
          </p:cNvPr>
          <p:cNvPicPr>
            <a:picLocks noChangeArrowheads="1"/>
          </p:cNvPicPr>
          <p:nvPr/>
        </p:nvPicPr>
        <p:blipFill>
          <a:blip r:embed="rId4">
            <a:lum bright="14000"/>
            <a:extLst>
              <a:ext uri="{28A0092B-C50C-407E-A947-70E740481C1C}">
                <a14:useLocalDpi xmlns:a14="http://schemas.microsoft.com/office/drawing/2010/main" val="0"/>
              </a:ext>
            </a:extLst>
          </a:blip>
          <a:srcRect/>
          <a:stretch>
            <a:fillRect/>
          </a:stretch>
        </p:blipFill>
        <p:spPr bwMode="auto">
          <a:xfrm>
            <a:off x="6429375" y="1757364"/>
            <a:ext cx="4038600" cy="3133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07990293"/>
      </p:ext>
    </p:extLst>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499"/>
                                          </p:stCondLst>
                                        </p:cTn>
                                        <p:tgtEl>
                                          <p:spTgt spid="323587"/>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499"/>
                                          </p:stCondLst>
                                        </p:cTn>
                                        <p:tgtEl>
                                          <p:spTgt spid="32358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9" name="Rectangle 7"/>
          <p:cNvSpPr>
            <a:spLocks noGrp="1" noChangeArrowheads="1"/>
          </p:cNvSpPr>
          <p:nvPr>
            <p:ph type="title"/>
          </p:nvPr>
        </p:nvSpPr>
        <p:spPr/>
        <p:txBody>
          <a:bodyPr>
            <a:normAutofit/>
          </a:bodyPr>
          <a:lstStyle/>
          <a:p>
            <a:r>
              <a:rPr lang="en-US" altLang="pl-PL" dirty="0">
                <a:solidFill>
                  <a:srgbClr val="F26211"/>
                </a:solidFill>
              </a:rPr>
              <a:t>Clay Lumps and Friable Particles ASTM C 142</a:t>
            </a:r>
          </a:p>
        </p:txBody>
      </p:sp>
      <p:sp>
        <p:nvSpPr>
          <p:cNvPr id="3080" name="Rectangle 8"/>
          <p:cNvSpPr>
            <a:spLocks noGrp="1" noChangeArrowheads="1"/>
          </p:cNvSpPr>
          <p:nvPr>
            <p:ph type="body" sz="quarter" idx="11"/>
          </p:nvPr>
        </p:nvSpPr>
        <p:spPr>
          <a:xfrm>
            <a:off x="1143000" y="1651000"/>
            <a:ext cx="8382000" cy="2713050"/>
          </a:xfrm>
        </p:spPr>
        <p:txBody>
          <a:bodyPr tIns="0" bIns="0">
            <a:spAutoFit/>
          </a:bodyPr>
          <a:lstStyle/>
          <a:p>
            <a:pPr>
              <a:lnSpc>
                <a:spcPct val="90000"/>
              </a:lnSpc>
            </a:pPr>
            <a:r>
              <a:rPr lang="en-US" altLang="pl-PL" sz="2200" dirty="0"/>
              <a:t>Dries a given mass of aggregates</a:t>
            </a:r>
          </a:p>
          <a:p>
            <a:pPr>
              <a:lnSpc>
                <a:spcPct val="90000"/>
              </a:lnSpc>
            </a:pPr>
            <a:r>
              <a:rPr lang="en-US" altLang="pl-PL" sz="2200" dirty="0"/>
              <a:t>Soaks for 24 hours and each particle is squeezed between thumb and forefinger</a:t>
            </a:r>
          </a:p>
          <a:p>
            <a:pPr>
              <a:lnSpc>
                <a:spcPct val="90000"/>
              </a:lnSpc>
            </a:pPr>
            <a:r>
              <a:rPr lang="en-US" altLang="pl-PL" sz="2200" dirty="0"/>
              <a:t>Particles that break down or deform are "clay lumps and friable particles"</a:t>
            </a:r>
          </a:p>
          <a:p>
            <a:pPr>
              <a:lnSpc>
                <a:spcPct val="90000"/>
              </a:lnSpc>
            </a:pPr>
            <a:r>
              <a:rPr lang="en-US" altLang="pl-PL" sz="2200" dirty="0"/>
              <a:t>Max. limit: 0.5 to 3.0%</a:t>
            </a:r>
          </a:p>
        </p:txBody>
      </p:sp>
      <p:sp>
        <p:nvSpPr>
          <p:cNvPr id="2" name="Symbol zastępczy numeru slajdu 5">
            <a:extLst>
              <a:ext uri="{FF2B5EF4-FFF2-40B4-BE49-F238E27FC236}">
                <a16:creationId xmlns:a16="http://schemas.microsoft.com/office/drawing/2014/main" id="{C1ADABF9-1ED2-498F-AD56-BC083019C4ED}"/>
              </a:ext>
            </a:extLst>
          </p:cNvPr>
          <p:cNvSpPr>
            <a:spLocks noGrp="1"/>
          </p:cNvSpPr>
          <p:nvPr>
            <p:ph type="sldNum" sz="quarter" idx="4294967295"/>
          </p:nvPr>
        </p:nvSpPr>
        <p:spPr>
          <a:xfrm>
            <a:off x="0" y="6486525"/>
            <a:ext cx="234950" cy="241300"/>
          </a:xfrm>
        </p:spPr>
        <p:txBody>
          <a:bodyPr/>
          <a:lstStyle/>
          <a:p>
            <a:fld id="{C0445574-8B93-4C59-86D9-66A48913AF90}" type="slidenum">
              <a:rPr lang="en-US" altLang="pl-PL"/>
              <a:pPr/>
              <a:t>39</a:t>
            </a:fld>
            <a:endParaRPr lang="en-US" altLang="pl-PL"/>
          </a:p>
        </p:txBody>
      </p:sp>
    </p:spTree>
    <p:extLst>
      <p:ext uri="{BB962C8B-B14F-4D97-AF65-F5344CB8AC3E}">
        <p14:creationId xmlns:p14="http://schemas.microsoft.com/office/powerpoint/2010/main" val="1176169855"/>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9" name="Rectangle 7">
            <a:extLst>
              <a:ext uri="{FF2B5EF4-FFF2-40B4-BE49-F238E27FC236}">
                <a16:creationId xmlns:a16="http://schemas.microsoft.com/office/drawing/2014/main" id="{33B51DE6-C2B0-D5C5-9829-4A468A46D4EA}"/>
              </a:ext>
            </a:extLst>
          </p:cNvPr>
          <p:cNvSpPr>
            <a:spLocks noGrp="1" noChangeArrowheads="1"/>
          </p:cNvSpPr>
          <p:nvPr>
            <p:ph type="title"/>
          </p:nvPr>
        </p:nvSpPr>
        <p:spPr/>
        <p:txBody>
          <a:bodyPr/>
          <a:lstStyle/>
          <a:p>
            <a:r>
              <a:rPr lang="en-US" altLang="pl-PL" dirty="0">
                <a:solidFill>
                  <a:srgbClr val="F26211"/>
                </a:solidFill>
              </a:rPr>
              <a:t>Aggregates - Definition</a:t>
            </a:r>
          </a:p>
        </p:txBody>
      </p:sp>
      <p:sp>
        <p:nvSpPr>
          <p:cNvPr id="3080" name="Rectangle 8">
            <a:extLst>
              <a:ext uri="{FF2B5EF4-FFF2-40B4-BE49-F238E27FC236}">
                <a16:creationId xmlns:a16="http://schemas.microsoft.com/office/drawing/2014/main" id="{EFDE77CD-B99A-8214-5E45-B280BA662658}"/>
              </a:ext>
            </a:extLst>
          </p:cNvPr>
          <p:cNvSpPr>
            <a:spLocks noGrp="1" noChangeArrowheads="1"/>
          </p:cNvSpPr>
          <p:nvPr>
            <p:ph type="body" sz="quarter" idx="11"/>
          </p:nvPr>
        </p:nvSpPr>
        <p:spPr/>
        <p:txBody>
          <a:bodyPr/>
          <a:lstStyle/>
          <a:p>
            <a:pPr>
              <a:buFontTx/>
              <a:buNone/>
            </a:pPr>
            <a:r>
              <a:rPr lang="en-US" altLang="pl-PL" sz="3600" dirty="0"/>
              <a:t>Usually refers to a soil that has in some way been processed or sorted.</a:t>
            </a:r>
          </a:p>
        </p:txBody>
      </p:sp>
      <p:sp>
        <p:nvSpPr>
          <p:cNvPr id="2" name="Symbol zastępczy numeru slajdu 5">
            <a:extLst>
              <a:ext uri="{FF2B5EF4-FFF2-40B4-BE49-F238E27FC236}">
                <a16:creationId xmlns:a16="http://schemas.microsoft.com/office/drawing/2014/main" id="{FB225473-1EE1-27EB-5AA4-71F8ACC75EDC}"/>
              </a:ext>
            </a:extLst>
          </p:cNvPr>
          <p:cNvSpPr>
            <a:spLocks noGrp="1"/>
          </p:cNvSpPr>
          <p:nvPr>
            <p:ph type="sldNum" sz="quarter" idx="4294967295"/>
          </p:nvPr>
        </p:nvSpPr>
        <p:spPr>
          <a:xfrm>
            <a:off x="0" y="6486525"/>
            <a:ext cx="168275" cy="241300"/>
          </a:xfrm>
        </p:spPr>
        <p:txBody>
          <a:bodyPr/>
          <a:lstStyle/>
          <a:p>
            <a:fld id="{A7176061-1FD0-4920-8C30-A14D71B2C794}" type="slidenum">
              <a:rPr lang="en-US" altLang="pl-PL"/>
              <a:pPr/>
              <a:t>4</a:t>
            </a:fld>
            <a:endParaRPr lang="en-US" altLang="pl-PL"/>
          </a:p>
        </p:txBody>
      </p:sp>
    </p:spTree>
  </p:cSld>
  <p:clrMapOvr>
    <a:masterClrMapping/>
  </p:clrMapOvr>
  <p:transition spd="med"/>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9" name="Rectangle 7"/>
          <p:cNvSpPr>
            <a:spLocks noGrp="1" noChangeArrowheads="1"/>
          </p:cNvSpPr>
          <p:nvPr>
            <p:ph type="title"/>
          </p:nvPr>
        </p:nvSpPr>
        <p:spPr/>
        <p:txBody>
          <a:bodyPr/>
          <a:lstStyle/>
          <a:p>
            <a:r>
              <a:rPr lang="en-US" altLang="pl-PL" dirty="0">
                <a:solidFill>
                  <a:srgbClr val="F26211"/>
                </a:solidFill>
              </a:rPr>
              <a:t>Gradations</a:t>
            </a:r>
          </a:p>
        </p:txBody>
      </p:sp>
      <p:sp>
        <p:nvSpPr>
          <p:cNvPr id="3080" name="Rectangle 8"/>
          <p:cNvSpPr>
            <a:spLocks noGrp="1" noChangeArrowheads="1"/>
          </p:cNvSpPr>
          <p:nvPr>
            <p:ph type="body" sz="quarter" idx="11"/>
          </p:nvPr>
        </p:nvSpPr>
        <p:spPr>
          <a:xfrm>
            <a:off x="1143000" y="1651000"/>
            <a:ext cx="8382000" cy="871521"/>
          </a:xfrm>
        </p:spPr>
        <p:txBody>
          <a:bodyPr tIns="0" bIns="0">
            <a:spAutoFit/>
          </a:bodyPr>
          <a:lstStyle/>
          <a:p>
            <a:pPr>
              <a:buNone/>
            </a:pPr>
            <a:r>
              <a:rPr lang="en-US" altLang="pl-PL" sz="2200" dirty="0"/>
              <a:t>Aggregate Gradation</a:t>
            </a:r>
          </a:p>
          <a:p>
            <a:pPr>
              <a:lnSpc>
                <a:spcPct val="90000"/>
              </a:lnSpc>
              <a:spcBef>
                <a:spcPts val="100"/>
              </a:spcBef>
            </a:pPr>
            <a:r>
              <a:rPr lang="en-US" altLang="pl-PL" sz="2000" dirty="0"/>
              <a:t>The distribution of particle sizes expressed as a percent of the total weight</a:t>
            </a:r>
          </a:p>
        </p:txBody>
      </p:sp>
      <p:sp>
        <p:nvSpPr>
          <p:cNvPr id="2" name="Symbol zastępczy numeru slajdu 4">
            <a:extLst>
              <a:ext uri="{FF2B5EF4-FFF2-40B4-BE49-F238E27FC236}">
                <a16:creationId xmlns:a16="http://schemas.microsoft.com/office/drawing/2014/main" id="{FE142969-CA23-AEAC-81F3-E3CBDF0A7F06}"/>
              </a:ext>
            </a:extLst>
          </p:cNvPr>
          <p:cNvSpPr>
            <a:spLocks noGrp="1"/>
          </p:cNvSpPr>
          <p:nvPr>
            <p:ph type="sldNum" sz="quarter" idx="4294967295"/>
          </p:nvPr>
        </p:nvSpPr>
        <p:spPr>
          <a:xfrm>
            <a:off x="0" y="6486525"/>
            <a:ext cx="241300" cy="241300"/>
          </a:xfrm>
        </p:spPr>
        <p:txBody>
          <a:bodyPr/>
          <a:lstStyle/>
          <a:p>
            <a:fld id="{D48AD149-0960-48AE-8A6E-EF14CA2C208D}" type="slidenum">
              <a:rPr lang="en-US" altLang="pl-PL"/>
              <a:pPr/>
              <a:t>40</a:t>
            </a:fld>
            <a:endParaRPr lang="en-US" altLang="pl-PL"/>
          </a:p>
        </p:txBody>
      </p:sp>
    </p:spTree>
    <p:extLst>
      <p:ext uri="{BB962C8B-B14F-4D97-AF65-F5344CB8AC3E}">
        <p14:creationId xmlns:p14="http://schemas.microsoft.com/office/powerpoint/2010/main" val="1944088661"/>
      </p:ext>
    </p:extLst>
  </p:cSld>
  <p:clrMapOvr>
    <a:masterClrMapping/>
  </p:clrMapOvr>
  <p:transition spd="med"/>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9" name="Rectangle 7"/>
          <p:cNvSpPr>
            <a:spLocks noGrp="1" noChangeArrowheads="1"/>
          </p:cNvSpPr>
          <p:nvPr>
            <p:ph type="title"/>
          </p:nvPr>
        </p:nvSpPr>
        <p:spPr/>
        <p:txBody>
          <a:bodyPr/>
          <a:lstStyle/>
          <a:p>
            <a:r>
              <a:rPr lang="en-US" altLang="pl-PL" dirty="0">
                <a:solidFill>
                  <a:srgbClr val="F26211"/>
                </a:solidFill>
              </a:rPr>
              <a:t>Steps in Gradation Analysis</a:t>
            </a:r>
          </a:p>
        </p:txBody>
      </p:sp>
      <p:sp>
        <p:nvSpPr>
          <p:cNvPr id="3080" name="Rectangle 8"/>
          <p:cNvSpPr>
            <a:spLocks noGrp="1" noChangeArrowheads="1"/>
          </p:cNvSpPr>
          <p:nvPr>
            <p:ph type="body" sz="quarter" idx="11"/>
          </p:nvPr>
        </p:nvSpPr>
        <p:spPr>
          <a:xfrm>
            <a:off x="1143000" y="1651000"/>
            <a:ext cx="8382000" cy="1353191"/>
          </a:xfrm>
        </p:spPr>
        <p:txBody>
          <a:bodyPr tIns="0" bIns="0">
            <a:spAutoFit/>
          </a:bodyPr>
          <a:lstStyle/>
          <a:p>
            <a:pPr>
              <a:lnSpc>
                <a:spcPct val="90000"/>
              </a:lnSpc>
            </a:pPr>
            <a:r>
              <a:rPr lang="en-US" altLang="pl-PL" sz="2200" b="1" dirty="0"/>
              <a:t>Part 1 - Washed sieve analysis</a:t>
            </a:r>
          </a:p>
          <a:p>
            <a:pPr lvl="1">
              <a:lnSpc>
                <a:spcPct val="90000"/>
              </a:lnSpc>
              <a:spcBef>
                <a:spcPts val="60"/>
              </a:spcBef>
            </a:pPr>
            <a:r>
              <a:rPr lang="en-US" altLang="pl-PL" sz="1800" dirty="0"/>
              <a:t>Dry aggregate and determine mass (M1)</a:t>
            </a:r>
          </a:p>
          <a:p>
            <a:pPr lvl="1">
              <a:lnSpc>
                <a:spcPct val="90000"/>
              </a:lnSpc>
              <a:spcBef>
                <a:spcPts val="60"/>
              </a:spcBef>
            </a:pPr>
            <a:r>
              <a:rPr lang="en-US" altLang="pl-PL" sz="1800" dirty="0"/>
              <a:t>Wash aggregate over 0.075mm sieve to remove dust</a:t>
            </a:r>
          </a:p>
          <a:p>
            <a:pPr lvl="1">
              <a:lnSpc>
                <a:spcPct val="90000"/>
              </a:lnSpc>
              <a:spcBef>
                <a:spcPts val="60"/>
              </a:spcBef>
            </a:pPr>
            <a:r>
              <a:rPr lang="en-US" altLang="pl-PL" sz="1800" dirty="0"/>
              <a:t>Dry and determine new mass (M2)</a:t>
            </a:r>
          </a:p>
          <a:p>
            <a:pPr lvl="1">
              <a:lnSpc>
                <a:spcPct val="90000"/>
              </a:lnSpc>
              <a:spcBef>
                <a:spcPts val="60"/>
              </a:spcBef>
            </a:pPr>
            <a:r>
              <a:rPr lang="en-US" altLang="pl-PL" sz="1800" dirty="0"/>
              <a:t>% dust = (M1 - M2) / M1 × 100</a:t>
            </a:r>
          </a:p>
        </p:txBody>
      </p:sp>
      <p:sp>
        <p:nvSpPr>
          <p:cNvPr id="2" name="Symbol zastępczy numeru slajdu 5">
            <a:extLst>
              <a:ext uri="{FF2B5EF4-FFF2-40B4-BE49-F238E27FC236}">
                <a16:creationId xmlns:a16="http://schemas.microsoft.com/office/drawing/2014/main" id="{8E367FC0-D9BA-97F8-FC0C-56626D3B2F25}"/>
              </a:ext>
            </a:extLst>
          </p:cNvPr>
          <p:cNvSpPr>
            <a:spLocks noGrp="1"/>
          </p:cNvSpPr>
          <p:nvPr>
            <p:ph type="sldNum" sz="quarter" idx="4294967295"/>
          </p:nvPr>
        </p:nvSpPr>
        <p:spPr>
          <a:xfrm>
            <a:off x="0" y="6486525"/>
            <a:ext cx="238125" cy="241300"/>
          </a:xfrm>
        </p:spPr>
        <p:txBody>
          <a:bodyPr/>
          <a:lstStyle/>
          <a:p>
            <a:fld id="{8DAC15E6-6AF6-45F4-9BD3-EE83D199EF25}" type="slidenum">
              <a:rPr lang="en-US" altLang="pl-PL"/>
              <a:pPr/>
              <a:t>41</a:t>
            </a:fld>
            <a:endParaRPr lang="en-US" altLang="pl-PL"/>
          </a:p>
        </p:txBody>
      </p:sp>
    </p:spTree>
    <p:extLst>
      <p:ext uri="{BB962C8B-B14F-4D97-AF65-F5344CB8AC3E}">
        <p14:creationId xmlns:p14="http://schemas.microsoft.com/office/powerpoint/2010/main" val="402478541"/>
      </p:ext>
    </p:extLst>
  </p:cSld>
  <p:clrMapOvr>
    <a:masterClrMapping/>
  </p:clrMapOvr>
  <p:transition spd="med"/>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9" name="Rectangle 7"/>
          <p:cNvSpPr>
            <a:spLocks noGrp="1" noChangeArrowheads="1"/>
          </p:cNvSpPr>
          <p:nvPr>
            <p:ph type="title"/>
          </p:nvPr>
        </p:nvSpPr>
        <p:spPr/>
        <p:txBody>
          <a:bodyPr/>
          <a:lstStyle/>
          <a:p>
            <a:r>
              <a:rPr lang="en-US" altLang="pl-PL" dirty="0">
                <a:solidFill>
                  <a:srgbClr val="F26211"/>
                </a:solidFill>
              </a:rPr>
              <a:t>Washed Sieve</a:t>
            </a:r>
          </a:p>
        </p:txBody>
      </p:sp>
      <p:sp>
        <p:nvSpPr>
          <p:cNvPr id="2" name="Symbol zastępczy numeru slajdu 4">
            <a:extLst>
              <a:ext uri="{FF2B5EF4-FFF2-40B4-BE49-F238E27FC236}">
                <a16:creationId xmlns:a16="http://schemas.microsoft.com/office/drawing/2014/main" id="{82A60549-FD18-4ADE-AD90-37C8B2911FEF}"/>
              </a:ext>
            </a:extLst>
          </p:cNvPr>
          <p:cNvSpPr>
            <a:spLocks noGrp="1"/>
          </p:cNvSpPr>
          <p:nvPr>
            <p:ph type="sldNum" sz="quarter" idx="4294967295"/>
          </p:nvPr>
        </p:nvSpPr>
        <p:spPr>
          <a:xfrm>
            <a:off x="0" y="6486525"/>
            <a:ext cx="257175" cy="241300"/>
          </a:xfrm>
        </p:spPr>
        <p:txBody>
          <a:bodyPr/>
          <a:lstStyle/>
          <a:p>
            <a:fld id="{57EA9633-3406-4EE8-BED6-A53D8485DC2D}" type="slidenum">
              <a:rPr lang="en-US" altLang="pl-PL"/>
              <a:pPr/>
              <a:t>42</a:t>
            </a:fld>
            <a:endParaRPr lang="en-US" altLang="pl-PL"/>
          </a:p>
        </p:txBody>
      </p:sp>
      <p:pic>
        <p:nvPicPr>
          <p:cNvPr id="335877" name="Picture 5">
            <a:extLst>
              <a:ext uri="{FF2B5EF4-FFF2-40B4-BE49-F238E27FC236}">
                <a16:creationId xmlns:a16="http://schemas.microsoft.com/office/drawing/2014/main" id="{B810DFB8-BA87-1B6C-6BB8-BDEE2FA44C4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0" y="1612900"/>
            <a:ext cx="9144000" cy="4864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02862713"/>
      </p:ext>
    </p:extLst>
  </p:cSld>
  <p:clrMapOvr>
    <a:masterClrMapping/>
  </p:clrMapOvr>
  <p:transition spd="med"/>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9" name="Rectangle 7"/>
          <p:cNvSpPr>
            <a:spLocks noGrp="1" noChangeArrowheads="1"/>
          </p:cNvSpPr>
          <p:nvPr>
            <p:ph type="title"/>
          </p:nvPr>
        </p:nvSpPr>
        <p:spPr/>
        <p:txBody>
          <a:bodyPr/>
          <a:lstStyle/>
          <a:p>
            <a:r>
              <a:rPr lang="en-US" altLang="pl-PL" dirty="0">
                <a:solidFill>
                  <a:srgbClr val="F26211"/>
                </a:solidFill>
              </a:rPr>
              <a:t>Steps in Gradation Analysis</a:t>
            </a:r>
          </a:p>
        </p:txBody>
      </p:sp>
      <p:sp>
        <p:nvSpPr>
          <p:cNvPr id="3080" name="Rectangle 8"/>
          <p:cNvSpPr>
            <a:spLocks noGrp="1" noChangeArrowheads="1"/>
          </p:cNvSpPr>
          <p:nvPr>
            <p:ph type="body" sz="quarter" idx="11"/>
          </p:nvPr>
        </p:nvSpPr>
        <p:spPr>
          <a:xfrm>
            <a:off x="1143000" y="1651000"/>
            <a:ext cx="8382000" cy="1353191"/>
          </a:xfrm>
        </p:spPr>
        <p:txBody>
          <a:bodyPr tIns="0" bIns="0">
            <a:spAutoFit/>
          </a:bodyPr>
          <a:lstStyle/>
          <a:p>
            <a:pPr>
              <a:lnSpc>
                <a:spcPct val="90000"/>
              </a:lnSpc>
            </a:pPr>
            <a:r>
              <a:rPr lang="en-US" altLang="pl-PL" sz="2200" b="1" dirty="0"/>
              <a:t>Part 2 - Dry sieve analysis</a:t>
            </a:r>
          </a:p>
          <a:p>
            <a:pPr lvl="1">
              <a:lnSpc>
                <a:spcPct val="90000"/>
              </a:lnSpc>
              <a:spcBef>
                <a:spcPts val="60"/>
              </a:spcBef>
            </a:pPr>
            <a:r>
              <a:rPr lang="en-US" altLang="pl-PL" sz="1800" dirty="0"/>
              <a:t>Stack sieves from largest opening at top to smallest at bottom</a:t>
            </a:r>
          </a:p>
          <a:p>
            <a:pPr lvl="1">
              <a:lnSpc>
                <a:spcPct val="90000"/>
              </a:lnSpc>
              <a:spcBef>
                <a:spcPts val="60"/>
              </a:spcBef>
            </a:pPr>
            <a:r>
              <a:rPr lang="en-US" altLang="pl-PL" sz="1800" dirty="0"/>
              <a:t>Place washed/dried aggregate on top sieve</a:t>
            </a:r>
          </a:p>
          <a:p>
            <a:pPr lvl="1">
              <a:lnSpc>
                <a:spcPct val="90000"/>
              </a:lnSpc>
              <a:spcBef>
                <a:spcPts val="60"/>
              </a:spcBef>
            </a:pPr>
            <a:r>
              <a:rPr lang="en-US" altLang="pl-PL" sz="1800" dirty="0"/>
              <a:t>Shake for prescribed period</a:t>
            </a:r>
          </a:p>
          <a:p>
            <a:pPr lvl="1">
              <a:lnSpc>
                <a:spcPct val="90000"/>
              </a:lnSpc>
              <a:spcBef>
                <a:spcPts val="60"/>
              </a:spcBef>
            </a:pPr>
            <a:r>
              <a:rPr lang="en-US" altLang="pl-PL" sz="1800" dirty="0"/>
              <a:t>Weigh material retained on each sieve</a:t>
            </a:r>
          </a:p>
        </p:txBody>
      </p:sp>
      <p:sp>
        <p:nvSpPr>
          <p:cNvPr id="2" name="Symbol zastępczy numeru slajdu 5">
            <a:extLst>
              <a:ext uri="{FF2B5EF4-FFF2-40B4-BE49-F238E27FC236}">
                <a16:creationId xmlns:a16="http://schemas.microsoft.com/office/drawing/2014/main" id="{1E06C8A3-FFEE-A8CA-1FB5-97F98F402E91}"/>
              </a:ext>
            </a:extLst>
          </p:cNvPr>
          <p:cNvSpPr>
            <a:spLocks noGrp="1"/>
          </p:cNvSpPr>
          <p:nvPr>
            <p:ph type="sldNum" sz="quarter" idx="4294967295"/>
          </p:nvPr>
        </p:nvSpPr>
        <p:spPr>
          <a:xfrm>
            <a:off x="0" y="6486525"/>
            <a:ext cx="222250" cy="241300"/>
          </a:xfrm>
        </p:spPr>
        <p:txBody>
          <a:bodyPr/>
          <a:lstStyle/>
          <a:p>
            <a:fld id="{4AD5238B-60D6-4249-9E7A-B3BB805A4A49}" type="slidenum">
              <a:rPr lang="en-US" altLang="pl-PL"/>
              <a:pPr/>
              <a:t>43</a:t>
            </a:fld>
            <a:endParaRPr lang="en-US" altLang="pl-PL"/>
          </a:p>
        </p:txBody>
      </p:sp>
    </p:spTree>
    <p:extLst>
      <p:ext uri="{BB962C8B-B14F-4D97-AF65-F5344CB8AC3E}">
        <p14:creationId xmlns:p14="http://schemas.microsoft.com/office/powerpoint/2010/main" val="3900311853"/>
      </p:ext>
    </p:extLst>
  </p:cSld>
  <p:clrMapOvr>
    <a:masterClrMapping/>
  </p:clrMapOvr>
  <p:transition spd="med"/>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9" name="Rectangle 7"/>
          <p:cNvSpPr>
            <a:spLocks noGrp="1" noChangeArrowheads="1"/>
          </p:cNvSpPr>
          <p:nvPr>
            <p:ph type="title"/>
          </p:nvPr>
        </p:nvSpPr>
        <p:spPr/>
        <p:txBody>
          <a:bodyPr/>
          <a:lstStyle/>
          <a:p>
            <a:r>
              <a:rPr lang="en-US" altLang="pl-PL" dirty="0">
                <a:solidFill>
                  <a:srgbClr val="F26211"/>
                </a:solidFill>
              </a:rPr>
              <a:t>Gradation Analysis</a:t>
            </a:r>
          </a:p>
        </p:txBody>
      </p:sp>
      <p:sp>
        <p:nvSpPr>
          <p:cNvPr id="2" name="Symbol zastępczy numeru slajdu 3">
            <a:extLst>
              <a:ext uri="{FF2B5EF4-FFF2-40B4-BE49-F238E27FC236}">
                <a16:creationId xmlns:a16="http://schemas.microsoft.com/office/drawing/2014/main" id="{867CF6DE-B74F-66A8-1B2E-A92DB79F3E0E}"/>
              </a:ext>
            </a:extLst>
          </p:cNvPr>
          <p:cNvSpPr>
            <a:spLocks noGrp="1"/>
          </p:cNvSpPr>
          <p:nvPr>
            <p:ph type="sldNum" sz="quarter" idx="4294967295"/>
          </p:nvPr>
        </p:nvSpPr>
        <p:spPr>
          <a:xfrm>
            <a:off x="0" y="6486525"/>
            <a:ext cx="254000" cy="241300"/>
          </a:xfrm>
        </p:spPr>
        <p:txBody>
          <a:bodyPr/>
          <a:lstStyle/>
          <a:p>
            <a:fld id="{2AF3A19F-E6FF-49AF-A830-DF05CF706739}" type="slidenum">
              <a:rPr lang="en-US" altLang="pl-PL"/>
              <a:pPr/>
              <a:t>44</a:t>
            </a:fld>
            <a:endParaRPr lang="en-US" altLang="pl-PL"/>
          </a:p>
        </p:txBody>
      </p:sp>
      <p:pic>
        <p:nvPicPr>
          <p:cNvPr id="339974" name="Picture 6">
            <a:extLst>
              <a:ext uri="{FF2B5EF4-FFF2-40B4-BE49-F238E27FC236}">
                <a16:creationId xmlns:a16="http://schemas.microsoft.com/office/drawing/2014/main" id="{64347608-A893-E43F-9B1B-F29DE0FA079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1" y="1709739"/>
            <a:ext cx="4524375" cy="3705225"/>
          </a:xfrm>
          <a:prstGeom prst="rect">
            <a:avLst/>
          </a:prstGeom>
          <a:noFill/>
          <a:extLst>
            <a:ext uri="{909E8E84-426E-40DD-AFC4-6F175D3DCCD1}">
              <a14:hiddenFill xmlns:a14="http://schemas.microsoft.com/office/drawing/2010/main">
                <a:solidFill>
                  <a:srgbClr val="FFFFFF"/>
                </a:solidFill>
              </a14:hiddenFill>
            </a:ext>
          </a:extLst>
        </p:spPr>
      </p:pic>
      <p:pic>
        <p:nvPicPr>
          <p:cNvPr id="339975" name="Picture 7">
            <a:extLst>
              <a:ext uri="{FF2B5EF4-FFF2-40B4-BE49-F238E27FC236}">
                <a16:creationId xmlns:a16="http://schemas.microsoft.com/office/drawing/2014/main" id="{AA3F6E4C-0F01-32B6-9093-FB69BD5D17A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699250" y="1733551"/>
            <a:ext cx="3968750" cy="36480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57088950"/>
      </p:ext>
    </p:extLst>
  </p:cSld>
  <p:clrMapOvr>
    <a:masterClrMapping/>
  </p:clrMapOvr>
  <p:transition spd="med"/>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9" name="Rectangle 7"/>
          <p:cNvSpPr>
            <a:spLocks noGrp="1" noChangeArrowheads="1"/>
          </p:cNvSpPr>
          <p:nvPr>
            <p:ph type="title"/>
          </p:nvPr>
        </p:nvSpPr>
        <p:spPr/>
        <p:txBody>
          <a:bodyPr/>
          <a:lstStyle/>
          <a:p>
            <a:r>
              <a:rPr lang="en-US" altLang="pl-PL" dirty="0">
                <a:solidFill>
                  <a:srgbClr val="F26211"/>
                </a:solidFill>
              </a:rPr>
              <a:t>Gradation Table</a:t>
            </a:r>
          </a:p>
        </p:txBody>
      </p:sp>
      <p:sp>
        <p:nvSpPr>
          <p:cNvPr id="2" name="Symbol zastępczy numeru slajdu 3">
            <a:extLst>
              <a:ext uri="{FF2B5EF4-FFF2-40B4-BE49-F238E27FC236}">
                <a16:creationId xmlns:a16="http://schemas.microsoft.com/office/drawing/2014/main" id="{5FF82247-8D76-234F-AB40-3E568026F32C}"/>
              </a:ext>
            </a:extLst>
          </p:cNvPr>
          <p:cNvSpPr>
            <a:spLocks noGrp="1"/>
          </p:cNvSpPr>
          <p:nvPr>
            <p:ph type="sldNum" sz="quarter" idx="4294967295"/>
          </p:nvPr>
        </p:nvSpPr>
        <p:spPr>
          <a:xfrm>
            <a:off x="0" y="6486525"/>
            <a:ext cx="254000" cy="241300"/>
          </a:xfrm>
        </p:spPr>
        <p:txBody>
          <a:bodyPr/>
          <a:lstStyle/>
          <a:p>
            <a:fld id="{89ACA6EE-79C3-47C9-8260-6D2AE31C9AC5}" type="slidenum">
              <a:rPr lang="en-US" altLang="pl-PL"/>
              <a:pPr/>
              <a:t>45</a:t>
            </a:fld>
            <a:endParaRPr lang="en-US" altLang="pl-PL"/>
          </a:p>
        </p:txBody>
      </p:sp>
      <p:pic>
        <p:nvPicPr>
          <p:cNvPr id="342021" name="Picture 5">
            <a:extLst>
              <a:ext uri="{FF2B5EF4-FFF2-40B4-BE49-F238E27FC236}">
                <a16:creationId xmlns:a16="http://schemas.microsoft.com/office/drawing/2014/main" id="{42AE5EA8-1625-6545-0108-0ED0C9EE651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45100" y="1612900"/>
            <a:ext cx="5422900" cy="4864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50940167"/>
      </p:ext>
    </p:extLst>
  </p:cSld>
  <p:clrMapOvr>
    <a:masterClrMapping/>
  </p:clrMapOvr>
  <p:transition spd="med"/>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9" name="Rectangle 7"/>
          <p:cNvSpPr>
            <a:spLocks noGrp="1" noChangeArrowheads="1"/>
          </p:cNvSpPr>
          <p:nvPr>
            <p:ph type="title"/>
          </p:nvPr>
        </p:nvSpPr>
        <p:spPr/>
        <p:txBody>
          <a:bodyPr/>
          <a:lstStyle/>
          <a:p>
            <a:r>
              <a:rPr lang="en-US" altLang="pl-PL" dirty="0">
                <a:solidFill>
                  <a:srgbClr val="F26211"/>
                </a:solidFill>
              </a:rPr>
              <a:t>Gradation Analysis</a:t>
            </a:r>
          </a:p>
        </p:txBody>
      </p:sp>
      <p:sp>
        <p:nvSpPr>
          <p:cNvPr id="2" name="Symbol zastępczy numeru slajdu 3">
            <a:extLst>
              <a:ext uri="{FF2B5EF4-FFF2-40B4-BE49-F238E27FC236}">
                <a16:creationId xmlns:a16="http://schemas.microsoft.com/office/drawing/2014/main" id="{4AD22769-5B74-D36A-A78B-B035F7A92A06}"/>
              </a:ext>
            </a:extLst>
          </p:cNvPr>
          <p:cNvSpPr>
            <a:spLocks noGrp="1"/>
          </p:cNvSpPr>
          <p:nvPr>
            <p:ph type="sldNum" sz="quarter" idx="4294967295"/>
          </p:nvPr>
        </p:nvSpPr>
        <p:spPr>
          <a:xfrm>
            <a:off x="0" y="6486525"/>
            <a:ext cx="257175" cy="241300"/>
          </a:xfrm>
        </p:spPr>
        <p:txBody>
          <a:bodyPr/>
          <a:lstStyle/>
          <a:p>
            <a:fld id="{8BA88A4A-AE19-45E2-9075-7395767E1D55}" type="slidenum">
              <a:rPr lang="en-US" altLang="pl-PL"/>
              <a:pPr/>
              <a:t>46</a:t>
            </a:fld>
            <a:endParaRPr lang="en-US" altLang="pl-PL"/>
          </a:p>
        </p:txBody>
      </p:sp>
      <p:pic>
        <p:nvPicPr>
          <p:cNvPr id="385026" name="Picture 2">
            <a:extLst>
              <a:ext uri="{FF2B5EF4-FFF2-40B4-BE49-F238E27FC236}">
                <a16:creationId xmlns:a16="http://schemas.microsoft.com/office/drawing/2014/main" id="{C78A0B82-CE57-3CE2-1528-D7584C5DB72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33801" y="1612900"/>
            <a:ext cx="4551363" cy="4864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82539726"/>
      </p:ext>
    </p:extLst>
  </p:cSld>
  <p:clrMapOvr>
    <a:masterClrMapping/>
  </p:clrMapOvr>
  <p:transition spd="med"/>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9" name="Rectangle 7"/>
          <p:cNvSpPr>
            <a:spLocks noGrp="1" noChangeArrowheads="1"/>
          </p:cNvSpPr>
          <p:nvPr>
            <p:ph type="title"/>
          </p:nvPr>
        </p:nvSpPr>
        <p:spPr/>
        <p:txBody>
          <a:bodyPr/>
          <a:lstStyle/>
          <a:p>
            <a:r>
              <a:rPr lang="en-US" altLang="pl-PL" dirty="0">
                <a:solidFill>
                  <a:srgbClr val="F26211"/>
                </a:solidFill>
              </a:rPr>
              <a:t>Gradation Curve</a:t>
            </a:r>
          </a:p>
        </p:txBody>
      </p:sp>
      <p:sp>
        <p:nvSpPr>
          <p:cNvPr id="2" name="Symbol zastępczy numeru slajdu 3">
            <a:extLst>
              <a:ext uri="{FF2B5EF4-FFF2-40B4-BE49-F238E27FC236}">
                <a16:creationId xmlns:a16="http://schemas.microsoft.com/office/drawing/2014/main" id="{DF4F014A-0FA0-76A2-D88F-65E1BC9CE8A0}"/>
              </a:ext>
            </a:extLst>
          </p:cNvPr>
          <p:cNvSpPr>
            <a:spLocks noGrp="1"/>
          </p:cNvSpPr>
          <p:nvPr>
            <p:ph type="sldNum" sz="quarter" idx="4294967295"/>
          </p:nvPr>
        </p:nvSpPr>
        <p:spPr>
          <a:xfrm>
            <a:off x="0" y="6486525"/>
            <a:ext cx="254000" cy="241300"/>
          </a:xfrm>
        </p:spPr>
        <p:txBody>
          <a:bodyPr/>
          <a:lstStyle/>
          <a:p>
            <a:fld id="{C1D0FC5A-D7D2-43C8-8349-5C0C9E1AD6F8}" type="slidenum">
              <a:rPr lang="en-US" altLang="pl-PL"/>
              <a:pPr/>
              <a:t>47</a:t>
            </a:fld>
            <a:endParaRPr lang="en-US" altLang="pl-PL"/>
          </a:p>
        </p:txBody>
      </p:sp>
    </p:spTree>
    <p:extLst>
      <p:ext uri="{BB962C8B-B14F-4D97-AF65-F5344CB8AC3E}">
        <p14:creationId xmlns:p14="http://schemas.microsoft.com/office/powerpoint/2010/main" val="202368991"/>
      </p:ext>
    </p:extLst>
  </p:cSld>
  <p:clrMapOvr>
    <a:masterClrMapping/>
  </p:clrMapOvr>
  <p:transition spd="med"/>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9" name="Rectangle 7"/>
          <p:cNvSpPr>
            <a:spLocks noGrp="1" noChangeArrowheads="1"/>
          </p:cNvSpPr>
          <p:nvPr>
            <p:ph type="title"/>
          </p:nvPr>
        </p:nvSpPr>
        <p:spPr/>
        <p:txBody>
          <a:bodyPr/>
          <a:lstStyle/>
          <a:p>
            <a:r>
              <a:rPr lang="en-US" altLang="pl-PL" dirty="0">
                <a:solidFill>
                  <a:srgbClr val="F26211"/>
                </a:solidFill>
              </a:rPr>
              <a:t>Particle Shape and Angularity</a:t>
            </a:r>
          </a:p>
        </p:txBody>
      </p:sp>
      <p:sp>
        <p:nvSpPr>
          <p:cNvPr id="3080" name="Rectangle 8"/>
          <p:cNvSpPr>
            <a:spLocks noGrp="1" noChangeArrowheads="1"/>
          </p:cNvSpPr>
          <p:nvPr>
            <p:ph type="body" sz="quarter" idx="11"/>
          </p:nvPr>
        </p:nvSpPr>
        <p:spPr>
          <a:xfrm>
            <a:off x="1143000" y="1651000"/>
            <a:ext cx="8382000" cy="2713050"/>
          </a:xfrm>
        </p:spPr>
        <p:txBody>
          <a:bodyPr tIns="0" bIns="0">
            <a:spAutoFit/>
          </a:bodyPr>
          <a:lstStyle/>
          <a:p>
            <a:pPr>
              <a:lnSpc>
                <a:spcPct val="90000"/>
              </a:lnSpc>
            </a:pPr>
            <a:r>
              <a:rPr lang="en-US" altLang="pl-PL" sz="2200" dirty="0"/>
              <a:t>* Affects the packing of particles in a mixture</a:t>
            </a:r>
          </a:p>
          <a:p>
            <a:pPr>
              <a:lnSpc>
                <a:spcPct val="90000"/>
              </a:lnSpc>
            </a:pPr>
            <a:r>
              <a:rPr lang="en-US" altLang="pl-PL" sz="2200" dirty="0"/>
              <a:t>* Angular/rough-textured particles interlock and resist deformation</a:t>
            </a:r>
          </a:p>
          <a:p>
            <a:pPr>
              <a:lnSpc>
                <a:spcPct val="90000"/>
              </a:lnSpc>
            </a:pPr>
            <a:r>
              <a:rPr lang="en-US" altLang="pl-PL" sz="2200" dirty="0"/>
              <a:t>* Round/smooth particles pack more densely but are less stable</a:t>
            </a:r>
          </a:p>
          <a:p>
            <a:pPr>
              <a:lnSpc>
                <a:spcPct val="90000"/>
              </a:lnSpc>
            </a:pPr>
            <a:r>
              <a:rPr lang="en-US" altLang="pl-PL" sz="2200" dirty="0"/>
              <a:t>* Measured by Flat &amp;amp; Elongated particle tests</a:t>
            </a:r>
          </a:p>
        </p:txBody>
      </p:sp>
      <p:sp>
        <p:nvSpPr>
          <p:cNvPr id="2" name="Symbol zastępczy numeru slajdu 3">
            <a:extLst>
              <a:ext uri="{FF2B5EF4-FFF2-40B4-BE49-F238E27FC236}">
                <a16:creationId xmlns:a16="http://schemas.microsoft.com/office/drawing/2014/main" id="{7033B4FD-DE1A-0F01-67A4-533C3D49C67C}"/>
              </a:ext>
            </a:extLst>
          </p:cNvPr>
          <p:cNvSpPr>
            <a:spLocks noGrp="1"/>
          </p:cNvSpPr>
          <p:nvPr>
            <p:ph type="sldNum" sz="quarter" idx="4294967295"/>
          </p:nvPr>
        </p:nvSpPr>
        <p:spPr>
          <a:xfrm>
            <a:off x="0" y="6486525"/>
            <a:ext cx="254000" cy="241300"/>
          </a:xfrm>
        </p:spPr>
        <p:txBody>
          <a:bodyPr/>
          <a:lstStyle/>
          <a:p>
            <a:fld id="{A1637121-5B90-44E4-B280-A31E2025184F}" type="slidenum">
              <a:rPr lang="en-US" altLang="pl-PL"/>
              <a:pPr/>
              <a:t>48</a:t>
            </a:fld>
            <a:endParaRPr lang="en-US" altLang="pl-PL"/>
          </a:p>
        </p:txBody>
      </p:sp>
    </p:spTree>
    <p:extLst>
      <p:ext uri="{BB962C8B-B14F-4D97-AF65-F5344CB8AC3E}">
        <p14:creationId xmlns:p14="http://schemas.microsoft.com/office/powerpoint/2010/main" val="315443386"/>
      </p:ext>
    </p:extLst>
  </p:cSld>
  <p:clrMapOvr>
    <a:masterClrMapping/>
  </p:clrMapOvr>
  <p:transition spd="med"/>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9" name="Rectangle 7"/>
          <p:cNvSpPr>
            <a:spLocks noGrp="1" noChangeArrowheads="1"/>
          </p:cNvSpPr>
          <p:nvPr>
            <p:ph type="title"/>
          </p:nvPr>
        </p:nvSpPr>
        <p:spPr/>
        <p:txBody>
          <a:bodyPr/>
          <a:lstStyle/>
          <a:p>
            <a:r>
              <a:rPr lang="en-US" altLang="pl-PL" dirty="0">
                <a:solidFill>
                  <a:srgbClr val="F26211"/>
                </a:solidFill>
              </a:rPr>
              <a:t>Particle Shape</a:t>
            </a:r>
          </a:p>
        </p:txBody>
      </p:sp>
      <p:sp>
        <p:nvSpPr>
          <p:cNvPr id="2" name="Symbol zastępczy numeru slajdu 3">
            <a:extLst>
              <a:ext uri="{FF2B5EF4-FFF2-40B4-BE49-F238E27FC236}">
                <a16:creationId xmlns:a16="http://schemas.microsoft.com/office/drawing/2014/main" id="{8A60796F-00BE-0885-2F55-994E29EF7BE4}"/>
              </a:ext>
            </a:extLst>
          </p:cNvPr>
          <p:cNvSpPr>
            <a:spLocks noGrp="1"/>
          </p:cNvSpPr>
          <p:nvPr>
            <p:ph type="sldNum" sz="quarter" idx="4294967295"/>
          </p:nvPr>
        </p:nvSpPr>
        <p:spPr>
          <a:xfrm>
            <a:off x="0" y="6486525"/>
            <a:ext cx="254000" cy="241300"/>
          </a:xfrm>
        </p:spPr>
        <p:txBody>
          <a:bodyPr/>
          <a:lstStyle/>
          <a:p>
            <a:fld id="{1F753C2A-40CC-426B-A572-DDA2AA291BAD}" type="slidenum">
              <a:rPr lang="en-US" altLang="pl-PL"/>
              <a:pPr/>
              <a:t>49</a:t>
            </a:fld>
            <a:endParaRPr lang="en-US" altLang="pl-PL"/>
          </a:p>
        </p:txBody>
      </p:sp>
    </p:spTree>
    <p:extLst>
      <p:ext uri="{BB962C8B-B14F-4D97-AF65-F5344CB8AC3E}">
        <p14:creationId xmlns:p14="http://schemas.microsoft.com/office/powerpoint/2010/main" val="1117085942"/>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9" name="Rectangle 7"/>
          <p:cNvSpPr>
            <a:spLocks noGrp="1" noChangeArrowheads="1"/>
          </p:cNvSpPr>
          <p:nvPr>
            <p:ph type="title"/>
          </p:nvPr>
        </p:nvSpPr>
        <p:spPr/>
        <p:txBody>
          <a:bodyPr/>
          <a:lstStyle/>
          <a:p>
            <a:r>
              <a:rPr lang="en-US" altLang="pl-PL" dirty="0">
                <a:solidFill>
                  <a:srgbClr val="F26211"/>
                </a:solidFill>
              </a:rPr>
              <a:t>Rock Types - Origin</a:t>
            </a:r>
          </a:p>
        </p:txBody>
      </p:sp>
      <p:sp>
        <p:nvSpPr>
          <p:cNvPr id="3080" name="Rectangle 8"/>
          <p:cNvSpPr>
            <a:spLocks noGrp="1" noChangeArrowheads="1"/>
          </p:cNvSpPr>
          <p:nvPr>
            <p:ph type="body" sz="quarter" idx="11"/>
          </p:nvPr>
        </p:nvSpPr>
        <p:spPr>
          <a:xfrm>
            <a:off x="1143000" y="1651000"/>
            <a:ext cx="8382000" cy="3484031"/>
          </a:xfrm>
        </p:spPr>
        <p:txBody>
          <a:bodyPr tIns="0" bIns="0">
            <a:spAutoFit/>
          </a:bodyPr>
          <a:lstStyle/>
          <a:p>
            <a:pPr>
              <a:lnSpc>
                <a:spcPct val="90000"/>
              </a:lnSpc>
              <a:spcBef>
                <a:spcPts val="100"/>
              </a:spcBef>
            </a:pPr>
            <a:r>
              <a:rPr lang="en-US" altLang="pl-PL" sz="2400" i="1" dirty="0">
                <a:solidFill>
                  <a:srgbClr val="F26211"/>
                </a:solidFill>
              </a:rPr>
              <a:t>Igneous</a:t>
            </a:r>
            <a:r>
              <a:rPr lang="en-US" altLang="pl-PL" sz="2400" dirty="0"/>
              <a:t> – formed by cooling of volcanic lava (granite, diorite, basalts)</a:t>
            </a:r>
          </a:p>
          <a:p>
            <a:pPr lvl="1">
              <a:lnSpc>
                <a:spcPct val="90000"/>
              </a:lnSpc>
              <a:spcBef>
                <a:spcPts val="100"/>
              </a:spcBef>
            </a:pPr>
            <a:r>
              <a:rPr lang="en-US" altLang="pl-PL" sz="1800" dirty="0"/>
              <a:t>60-70% silica, hard, durable aggregates</a:t>
            </a:r>
          </a:p>
          <a:p>
            <a:pPr>
              <a:lnSpc>
                <a:spcPct val="90000"/>
              </a:lnSpc>
              <a:spcBef>
                <a:spcPts val="100"/>
              </a:spcBef>
            </a:pPr>
            <a:r>
              <a:rPr lang="en-US" altLang="pl-PL" sz="2400" i="1" dirty="0">
                <a:solidFill>
                  <a:srgbClr val="F26211"/>
                </a:solidFill>
              </a:rPr>
              <a:t>Sedimentary</a:t>
            </a:r>
            <a:r>
              <a:rPr lang="en-US" altLang="pl-PL" sz="2400" dirty="0"/>
              <a:t> – deterioration by abrasion and weathering of the rock, formation of deposits (limestone and dolomites, chalk conglomerate)</a:t>
            </a:r>
          </a:p>
          <a:p>
            <a:pPr lvl="1">
              <a:lnSpc>
                <a:spcPct val="90000"/>
              </a:lnSpc>
              <a:spcBef>
                <a:spcPts val="100"/>
              </a:spcBef>
            </a:pPr>
            <a:r>
              <a:rPr lang="en-US" altLang="pl-PL" sz="1800" dirty="0"/>
              <a:t>less silica, more lime, softer, less uniform</a:t>
            </a:r>
          </a:p>
          <a:p>
            <a:pPr>
              <a:lnSpc>
                <a:spcPct val="90000"/>
              </a:lnSpc>
              <a:spcBef>
                <a:spcPts val="100"/>
              </a:spcBef>
            </a:pPr>
            <a:r>
              <a:rPr lang="en-US" altLang="pl-PL" sz="2400" i="1" dirty="0">
                <a:solidFill>
                  <a:srgbClr val="F26211"/>
                </a:solidFill>
              </a:rPr>
              <a:t>Metamorphic</a:t>
            </a:r>
            <a:r>
              <a:rPr lang="en-US" altLang="pl-PL" sz="2400" dirty="0"/>
              <a:t> – modification of rock at high temperatures and pressures (marble, gneiss)</a:t>
            </a:r>
          </a:p>
          <a:p>
            <a:pPr lvl="1">
              <a:lnSpc>
                <a:spcPct val="90000"/>
              </a:lnSpc>
              <a:spcBef>
                <a:spcPts val="100"/>
              </a:spcBef>
            </a:pPr>
            <a:r>
              <a:rPr lang="en-US" altLang="pl-PL" sz="1800" dirty="0"/>
              <a:t>Properties depend on the original rock</a:t>
            </a:r>
          </a:p>
          <a:p>
            <a:pPr>
              <a:lnSpc>
                <a:spcPct val="90000"/>
              </a:lnSpc>
              <a:spcBef>
                <a:spcPts val="100"/>
              </a:spcBef>
            </a:pPr>
            <a:r>
              <a:rPr lang="en-US" altLang="pl-PL" sz="2400" dirty="0">
                <a:solidFill>
                  <a:srgbClr val="F26211"/>
                </a:solidFill>
              </a:rPr>
              <a:t>River Sand and Gravel</a:t>
            </a:r>
          </a:p>
        </p:txBody>
      </p:sp>
      <p:sp>
        <p:nvSpPr>
          <p:cNvPr id="2" name="Symbol zastępczy numeru slajdu 5">
            <a:extLst>
              <a:ext uri="{FF2B5EF4-FFF2-40B4-BE49-F238E27FC236}">
                <a16:creationId xmlns:a16="http://schemas.microsoft.com/office/drawing/2014/main" id="{3F0FFA98-E228-12C9-3E25-0D11499C8AC5}"/>
              </a:ext>
            </a:extLst>
          </p:cNvPr>
          <p:cNvSpPr>
            <a:spLocks noGrp="1"/>
          </p:cNvSpPr>
          <p:nvPr>
            <p:ph type="sldNum" sz="quarter" idx="4294967295"/>
          </p:nvPr>
        </p:nvSpPr>
        <p:spPr>
          <a:xfrm>
            <a:off x="0" y="6486525"/>
            <a:ext cx="168275" cy="241300"/>
          </a:xfrm>
        </p:spPr>
        <p:txBody>
          <a:bodyPr/>
          <a:lstStyle/>
          <a:p>
            <a:fld id="{E521F95E-61D1-499A-8A74-1526A1487EFE}" type="slidenum">
              <a:rPr lang="en-US" altLang="pl-PL"/>
              <a:pPr/>
              <a:t>5</a:t>
            </a:fld>
            <a:endParaRPr lang="en-US" altLang="pl-PL"/>
          </a:p>
        </p:txBody>
      </p:sp>
    </p:spTree>
    <p:extLst>
      <p:ext uri="{BB962C8B-B14F-4D97-AF65-F5344CB8AC3E}">
        <p14:creationId xmlns:p14="http://schemas.microsoft.com/office/powerpoint/2010/main" val="3916032283"/>
      </p:ext>
    </p:extLst>
  </p:cSld>
  <p:clrMapOvr>
    <a:masterClrMapping/>
  </p:clrMapOvr>
  <p:transition spd="med"/>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9" name="Rectangle 7"/>
          <p:cNvSpPr>
            <a:spLocks noGrp="1" noChangeArrowheads="1"/>
          </p:cNvSpPr>
          <p:nvPr>
            <p:ph type="title"/>
          </p:nvPr>
        </p:nvSpPr>
        <p:spPr/>
        <p:txBody>
          <a:bodyPr/>
          <a:lstStyle/>
          <a:p>
            <a:r>
              <a:rPr lang="en-US" altLang="pl-PL" dirty="0">
                <a:solidFill>
                  <a:srgbClr val="F26211"/>
                </a:solidFill>
              </a:rPr>
              <a:t>Summary</a:t>
            </a:r>
          </a:p>
        </p:txBody>
      </p:sp>
    </p:spTree>
    <p:extLst>
      <p:ext uri="{BB962C8B-B14F-4D97-AF65-F5344CB8AC3E}">
        <p14:creationId xmlns:p14="http://schemas.microsoft.com/office/powerpoint/2010/main" val="2829391357"/>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9" name="Rectangle 7"/>
          <p:cNvSpPr>
            <a:spLocks noGrp="1" noChangeArrowheads="1"/>
          </p:cNvSpPr>
          <p:nvPr>
            <p:ph type="title"/>
          </p:nvPr>
        </p:nvSpPr>
        <p:spPr/>
        <p:txBody>
          <a:bodyPr/>
          <a:lstStyle/>
          <a:p>
            <a:r>
              <a:rPr lang="en-US" altLang="pl-PL" dirty="0">
                <a:solidFill>
                  <a:srgbClr val="F26211"/>
                </a:solidFill>
              </a:rPr>
              <a:t>Aggregate Processing</a:t>
            </a:r>
          </a:p>
        </p:txBody>
      </p:sp>
      <p:sp>
        <p:nvSpPr>
          <p:cNvPr id="3080" name="Rectangle 8"/>
          <p:cNvSpPr>
            <a:spLocks noGrp="1" noChangeArrowheads="1"/>
          </p:cNvSpPr>
          <p:nvPr>
            <p:ph type="body" sz="quarter" idx="11"/>
          </p:nvPr>
        </p:nvSpPr>
        <p:spPr>
          <a:xfrm>
            <a:off x="1143000" y="1651000"/>
            <a:ext cx="8382000" cy="1764586"/>
          </a:xfrm>
        </p:spPr>
        <p:txBody>
          <a:bodyPr tIns="0" bIns="0">
            <a:spAutoFit/>
          </a:bodyPr>
          <a:lstStyle/>
          <a:p>
            <a:pPr>
              <a:lnSpc>
                <a:spcPct val="90000"/>
              </a:lnSpc>
              <a:spcBef>
                <a:spcPts val="200"/>
              </a:spcBef>
            </a:pPr>
            <a:r>
              <a:rPr lang="en-US" altLang="pl-PL" sz="2400" dirty="0"/>
              <a:t>Excavation</a:t>
            </a:r>
          </a:p>
          <a:p>
            <a:pPr>
              <a:lnSpc>
                <a:spcPct val="90000"/>
              </a:lnSpc>
              <a:spcBef>
                <a:spcPts val="200"/>
              </a:spcBef>
            </a:pPr>
            <a:r>
              <a:rPr lang="en-US" altLang="pl-PL" sz="2400" dirty="0"/>
              <a:t>Transport</a:t>
            </a:r>
          </a:p>
          <a:p>
            <a:pPr>
              <a:lnSpc>
                <a:spcPct val="90000"/>
              </a:lnSpc>
              <a:spcBef>
                <a:spcPts val="200"/>
              </a:spcBef>
            </a:pPr>
            <a:r>
              <a:rPr lang="en-US" altLang="pl-PL" sz="2400" dirty="0"/>
              <a:t>Crushing</a:t>
            </a:r>
          </a:p>
          <a:p>
            <a:pPr>
              <a:lnSpc>
                <a:spcPct val="90000"/>
              </a:lnSpc>
              <a:spcBef>
                <a:spcPts val="200"/>
              </a:spcBef>
            </a:pPr>
            <a:r>
              <a:rPr lang="en-US" altLang="pl-PL" sz="2400" dirty="0"/>
              <a:t>Sizing</a:t>
            </a:r>
          </a:p>
          <a:p>
            <a:pPr>
              <a:lnSpc>
                <a:spcPct val="90000"/>
              </a:lnSpc>
              <a:spcBef>
                <a:spcPts val="200"/>
              </a:spcBef>
            </a:pPr>
            <a:r>
              <a:rPr lang="en-US" altLang="pl-PL" sz="2400" dirty="0"/>
              <a:t>Washing</a:t>
            </a:r>
          </a:p>
        </p:txBody>
      </p:sp>
      <p:sp>
        <p:nvSpPr>
          <p:cNvPr id="2" name="Symbol zastępczy numeru slajdu 5">
            <a:extLst>
              <a:ext uri="{FF2B5EF4-FFF2-40B4-BE49-F238E27FC236}">
                <a16:creationId xmlns:a16="http://schemas.microsoft.com/office/drawing/2014/main" id="{665B3324-3935-669E-FBA7-8EC2CD69EABA}"/>
              </a:ext>
            </a:extLst>
          </p:cNvPr>
          <p:cNvSpPr>
            <a:spLocks noGrp="1"/>
          </p:cNvSpPr>
          <p:nvPr>
            <p:ph type="sldNum" sz="quarter" idx="4294967295"/>
          </p:nvPr>
        </p:nvSpPr>
        <p:spPr>
          <a:xfrm>
            <a:off x="0" y="6486525"/>
            <a:ext cx="180975" cy="241300"/>
          </a:xfrm>
        </p:spPr>
        <p:txBody>
          <a:bodyPr/>
          <a:lstStyle/>
          <a:p>
            <a:fld id="{6302D179-C6BD-4E7B-9E4D-6E46417B41E3}" type="slidenum">
              <a:rPr lang="en-US" altLang="pl-PL"/>
              <a:pPr/>
              <a:t>6</a:t>
            </a:fld>
            <a:endParaRPr lang="en-US" altLang="pl-PL"/>
          </a:p>
        </p:txBody>
      </p:sp>
    </p:spTree>
    <p:extLst>
      <p:ext uri="{BB962C8B-B14F-4D97-AF65-F5344CB8AC3E}">
        <p14:creationId xmlns:p14="http://schemas.microsoft.com/office/powerpoint/2010/main" val="320307433"/>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9" name="Rectangle 7"/>
          <p:cNvSpPr>
            <a:spLocks noGrp="1" noChangeArrowheads="1"/>
          </p:cNvSpPr>
          <p:nvPr>
            <p:ph type="title"/>
          </p:nvPr>
        </p:nvSpPr>
        <p:spPr/>
        <p:txBody>
          <a:bodyPr/>
          <a:lstStyle/>
          <a:p>
            <a:r>
              <a:rPr lang="en-US" altLang="pl-PL" dirty="0">
                <a:solidFill>
                  <a:srgbClr val="F26211"/>
                </a:solidFill>
              </a:rPr>
              <a:t>Excavation</a:t>
            </a:r>
          </a:p>
        </p:txBody>
      </p:sp>
      <p:sp>
        <p:nvSpPr>
          <p:cNvPr id="3080" name="Rectangle 8"/>
          <p:cNvSpPr>
            <a:spLocks noGrp="1" noChangeArrowheads="1"/>
          </p:cNvSpPr>
          <p:nvPr>
            <p:ph type="body" sz="quarter" idx="11"/>
          </p:nvPr>
        </p:nvSpPr>
        <p:spPr>
          <a:xfrm>
            <a:off x="1143000" y="1651000"/>
            <a:ext cx="8382000" cy="2527359"/>
          </a:xfrm>
        </p:spPr>
        <p:txBody>
          <a:bodyPr tIns="0" bIns="0">
            <a:spAutoFit/>
          </a:bodyPr>
          <a:lstStyle/>
          <a:p>
            <a:pPr>
              <a:lnSpc>
                <a:spcPct val="90000"/>
              </a:lnSpc>
              <a:spcBef>
                <a:spcPts val="100"/>
              </a:spcBef>
            </a:pPr>
            <a:r>
              <a:rPr lang="en-US" altLang="pl-PL" sz="2400" dirty="0"/>
              <a:t>*  Natural sands and gravels</a:t>
            </a:r>
          </a:p>
          <a:p>
            <a:pPr lvl="1">
              <a:lnSpc>
                <a:spcPct val="90000"/>
              </a:lnSpc>
              <a:spcBef>
                <a:spcPts val="100"/>
              </a:spcBef>
            </a:pPr>
            <a:r>
              <a:rPr lang="en-US" altLang="pl-PL" sz="2200" dirty="0"/>
              <a:t>- Underwater sources</a:t>
            </a:r>
          </a:p>
          <a:p>
            <a:pPr lvl="2">
              <a:lnSpc>
                <a:spcPct val="90000"/>
              </a:lnSpc>
              <a:spcBef>
                <a:spcPts val="100"/>
              </a:spcBef>
            </a:pPr>
            <a:r>
              <a:rPr lang="en-US" altLang="pl-PL" sz="1800" dirty="0"/>
              <a:t>+ Rivers &amp; lakes</a:t>
            </a:r>
          </a:p>
          <a:p>
            <a:pPr lvl="2">
              <a:lnSpc>
                <a:spcPct val="90000"/>
              </a:lnSpc>
              <a:spcBef>
                <a:spcPts val="100"/>
              </a:spcBef>
            </a:pPr>
            <a:r>
              <a:rPr lang="en-US" altLang="pl-PL" sz="1800" dirty="0"/>
              <a:t>+ Barge-mounted dredges, draglines, scoop, conveyors, or pumps</a:t>
            </a:r>
          </a:p>
          <a:p>
            <a:pPr lvl="2">
              <a:lnSpc>
                <a:spcPct val="90000"/>
              </a:lnSpc>
              <a:spcBef>
                <a:spcPts val="100"/>
              </a:spcBef>
            </a:pPr>
            <a:r>
              <a:rPr lang="en-US" altLang="pl-PL" sz="1800" dirty="0"/>
              <a:t>+ Relatively clean</a:t>
            </a:r>
          </a:p>
          <a:p>
            <a:pPr lvl="1">
              <a:lnSpc>
                <a:spcPct val="90000"/>
              </a:lnSpc>
              <a:spcBef>
                <a:spcPts val="100"/>
              </a:spcBef>
            </a:pPr>
            <a:r>
              <a:rPr lang="en-US" altLang="pl-PL" sz="2200" dirty="0"/>
              <a:t>-  Land sources</a:t>
            </a:r>
          </a:p>
          <a:p>
            <a:pPr lvl="2">
              <a:lnSpc>
                <a:spcPct val="90000"/>
              </a:lnSpc>
              <a:spcBef>
                <a:spcPts val="100"/>
              </a:spcBef>
            </a:pPr>
            <a:r>
              <a:rPr lang="en-US" altLang="pl-PL" sz="1800" dirty="0"/>
              <a:t>+  Gravel or sand pits</a:t>
            </a:r>
          </a:p>
          <a:p>
            <a:pPr lvl="2">
              <a:lnSpc>
                <a:spcPct val="90000"/>
              </a:lnSpc>
              <a:spcBef>
                <a:spcPts val="100"/>
              </a:spcBef>
            </a:pPr>
            <a:r>
              <a:rPr lang="en-US" altLang="pl-PL" sz="1800" dirty="0"/>
              <a:t>+  Bucket loader</a:t>
            </a:r>
          </a:p>
        </p:txBody>
      </p:sp>
      <p:sp>
        <p:nvSpPr>
          <p:cNvPr id="2" name="Symbol zastępczy numeru slajdu 4">
            <a:extLst>
              <a:ext uri="{FF2B5EF4-FFF2-40B4-BE49-F238E27FC236}">
                <a16:creationId xmlns:a16="http://schemas.microsoft.com/office/drawing/2014/main" id="{13698016-901D-DADE-9862-7C294E481138}"/>
              </a:ext>
            </a:extLst>
          </p:cNvPr>
          <p:cNvSpPr>
            <a:spLocks noGrp="1"/>
          </p:cNvSpPr>
          <p:nvPr>
            <p:ph type="sldNum" sz="quarter" idx="4294967295"/>
          </p:nvPr>
        </p:nvSpPr>
        <p:spPr>
          <a:xfrm>
            <a:off x="0" y="6486525"/>
            <a:ext cx="168275" cy="241300"/>
          </a:xfrm>
        </p:spPr>
        <p:txBody>
          <a:bodyPr/>
          <a:lstStyle/>
          <a:p>
            <a:fld id="{0DCCDB37-5D90-497F-958D-8574A77FED6E}" type="slidenum">
              <a:rPr lang="en-US" altLang="pl-PL"/>
              <a:pPr/>
              <a:t>7</a:t>
            </a:fld>
            <a:endParaRPr lang="en-US" altLang="pl-PL"/>
          </a:p>
        </p:txBody>
      </p:sp>
    </p:spTree>
    <p:extLst>
      <p:ext uri="{BB962C8B-B14F-4D97-AF65-F5344CB8AC3E}">
        <p14:creationId xmlns:p14="http://schemas.microsoft.com/office/powerpoint/2010/main" val="2664717306"/>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9" name="Rectangle 7"/>
          <p:cNvSpPr>
            <a:spLocks noGrp="1" noChangeArrowheads="1"/>
          </p:cNvSpPr>
          <p:nvPr>
            <p:ph type="title"/>
          </p:nvPr>
        </p:nvSpPr>
        <p:spPr/>
        <p:txBody>
          <a:bodyPr/>
          <a:lstStyle/>
          <a:p>
            <a:r>
              <a:rPr lang="en-US" altLang="pl-PL" dirty="0">
                <a:solidFill>
                  <a:srgbClr val="F26211"/>
                </a:solidFill>
              </a:rPr>
              <a:t>Excavation</a:t>
            </a:r>
          </a:p>
        </p:txBody>
      </p:sp>
      <p:sp>
        <p:nvSpPr>
          <p:cNvPr id="2" name="Symbol zastępczy numeru slajdu 4">
            <a:extLst>
              <a:ext uri="{FF2B5EF4-FFF2-40B4-BE49-F238E27FC236}">
                <a16:creationId xmlns:a16="http://schemas.microsoft.com/office/drawing/2014/main" id="{5F643B4B-2371-1DBF-B4EC-73BDAD725FEF}"/>
              </a:ext>
            </a:extLst>
          </p:cNvPr>
          <p:cNvSpPr>
            <a:spLocks noGrp="1"/>
          </p:cNvSpPr>
          <p:nvPr>
            <p:ph type="sldNum" sz="quarter" idx="4294967295"/>
          </p:nvPr>
        </p:nvSpPr>
        <p:spPr>
          <a:xfrm>
            <a:off x="0" y="6486525"/>
            <a:ext cx="173038" cy="241300"/>
          </a:xfrm>
        </p:spPr>
        <p:txBody>
          <a:bodyPr/>
          <a:lstStyle/>
          <a:p>
            <a:fld id="{ECDE4BE3-73AD-4DD5-B880-F5A3D7946A51}" type="slidenum">
              <a:rPr lang="en-US" altLang="pl-PL"/>
              <a:pPr/>
              <a:t>8</a:t>
            </a:fld>
            <a:endParaRPr lang="en-US" altLang="pl-PL"/>
          </a:p>
        </p:txBody>
      </p:sp>
      <p:pic>
        <p:nvPicPr>
          <p:cNvPr id="56325" name="Picture 5">
            <a:extLst>
              <a:ext uri="{FF2B5EF4-FFF2-40B4-BE49-F238E27FC236}">
                <a16:creationId xmlns:a16="http://schemas.microsoft.com/office/drawing/2014/main" id="{6AE1E1E1-9F3C-008B-6652-E684A4883E9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01800" y="1612900"/>
            <a:ext cx="8794750" cy="4864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03021362"/>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9" name="Rectangle 7"/>
          <p:cNvSpPr>
            <a:spLocks noGrp="1" noChangeArrowheads="1"/>
          </p:cNvSpPr>
          <p:nvPr>
            <p:ph type="title"/>
          </p:nvPr>
        </p:nvSpPr>
        <p:spPr/>
        <p:txBody>
          <a:bodyPr/>
          <a:lstStyle/>
          <a:p>
            <a:r>
              <a:rPr lang="en-US" altLang="pl-PL" dirty="0">
                <a:solidFill>
                  <a:srgbClr val="F26211"/>
                </a:solidFill>
              </a:rPr>
              <a:t>Excavation</a:t>
            </a:r>
          </a:p>
        </p:txBody>
      </p:sp>
      <p:sp>
        <p:nvSpPr>
          <p:cNvPr id="3080" name="Rectangle 8"/>
          <p:cNvSpPr>
            <a:spLocks noGrp="1" noChangeArrowheads="1"/>
          </p:cNvSpPr>
          <p:nvPr>
            <p:ph type="body" sz="quarter" idx="11"/>
          </p:nvPr>
        </p:nvSpPr>
        <p:spPr>
          <a:xfrm>
            <a:off x="1143000" y="1651000"/>
            <a:ext cx="8382000" cy="1740989"/>
          </a:xfrm>
        </p:spPr>
        <p:txBody>
          <a:bodyPr tIns="0" bIns="0">
            <a:spAutoFit/>
          </a:bodyPr>
          <a:lstStyle/>
          <a:p>
            <a:pPr>
              <a:lnSpc>
                <a:spcPct val="90000"/>
              </a:lnSpc>
              <a:spcBef>
                <a:spcPts val="100"/>
              </a:spcBef>
            </a:pPr>
            <a:r>
              <a:rPr lang="en-US" altLang="pl-PL" sz="2400" dirty="0"/>
              <a:t>*  Crushed stone and rock</a:t>
            </a:r>
          </a:p>
          <a:p>
            <a:pPr lvl="1">
              <a:lnSpc>
                <a:spcPct val="90000"/>
              </a:lnSpc>
              <a:spcBef>
                <a:spcPts val="100"/>
              </a:spcBef>
            </a:pPr>
            <a:r>
              <a:rPr lang="en-US" altLang="pl-PL" sz="2000" dirty="0"/>
              <a:t>- Rock depths &lt; 50 ft., overburden washed out during processing</a:t>
            </a:r>
          </a:p>
          <a:p>
            <a:pPr lvl="1">
              <a:lnSpc>
                <a:spcPct val="90000"/>
              </a:lnSpc>
              <a:spcBef>
                <a:spcPts val="100"/>
              </a:spcBef>
            </a:pPr>
            <a:r>
              <a:rPr lang="en-US" altLang="pl-PL" sz="2000" dirty="0"/>
              <a:t>- Rock depths &gt; 50 ft., remove overburden</a:t>
            </a:r>
          </a:p>
          <a:p>
            <a:pPr lvl="2">
              <a:lnSpc>
                <a:spcPct val="90000"/>
              </a:lnSpc>
              <a:spcBef>
                <a:spcPts val="100"/>
              </a:spcBef>
            </a:pPr>
            <a:r>
              <a:rPr lang="en-US" altLang="pl-PL" sz="1800" dirty="0"/>
              <a:t>+  Soil stripped with bulldozers and scrapers</a:t>
            </a:r>
          </a:p>
          <a:p>
            <a:pPr lvl="1">
              <a:lnSpc>
                <a:spcPct val="90000"/>
              </a:lnSpc>
              <a:spcBef>
                <a:spcPts val="100"/>
              </a:spcBef>
            </a:pPr>
            <a:r>
              <a:rPr lang="en-US" altLang="pl-PL" sz="2000" dirty="0"/>
              <a:t>-  Blasting required</a:t>
            </a:r>
          </a:p>
        </p:txBody>
      </p:sp>
      <p:sp>
        <p:nvSpPr>
          <p:cNvPr id="2" name="Symbol zastępczy numeru slajdu 4">
            <a:extLst>
              <a:ext uri="{FF2B5EF4-FFF2-40B4-BE49-F238E27FC236}">
                <a16:creationId xmlns:a16="http://schemas.microsoft.com/office/drawing/2014/main" id="{7337615F-41B5-6DA7-10D4-4A29D0221E74}"/>
              </a:ext>
            </a:extLst>
          </p:cNvPr>
          <p:cNvSpPr>
            <a:spLocks noGrp="1"/>
          </p:cNvSpPr>
          <p:nvPr>
            <p:ph type="sldNum" sz="quarter" idx="4294967295"/>
          </p:nvPr>
        </p:nvSpPr>
        <p:spPr>
          <a:xfrm>
            <a:off x="0" y="6486525"/>
            <a:ext cx="169863" cy="241300"/>
          </a:xfrm>
        </p:spPr>
        <p:txBody>
          <a:bodyPr/>
          <a:lstStyle/>
          <a:p>
            <a:fld id="{A2DF3352-D4EB-4F94-993E-1953B1C932B6}" type="slidenum">
              <a:rPr lang="en-US" altLang="pl-PL"/>
              <a:pPr/>
              <a:t>9</a:t>
            </a:fld>
            <a:endParaRPr lang="en-US" altLang="pl-PL"/>
          </a:p>
        </p:txBody>
      </p:sp>
    </p:spTree>
    <p:extLst>
      <p:ext uri="{BB962C8B-B14F-4D97-AF65-F5344CB8AC3E}">
        <p14:creationId xmlns:p14="http://schemas.microsoft.com/office/powerpoint/2010/main" val="304381737"/>
      </p:ext>
    </p:extLst>
  </p:cSld>
  <p:clrMapOvr>
    <a:masterClrMapping/>
  </p:clrMapOvr>
  <p:transition spd="med"/>
</p:sld>
</file>

<file path=ppt/theme/theme1.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0">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1A472CD3-645A-45D4-B3CC-D4B249C9221B}">
  <we:reference id="WA200010001" version="1.0.0.1" store="Omex" storeType="OMEX"/>
  <we:alternateReferences>
    <we:reference id="WA200010001" version="1.0.0.1" store="WA200010001" storeType="OMEX"/>
  </we:alternateReferences>
  <we:properties>
    <we:property name="claude.fileId" value="&quot;7c6a0bbe-9050-4c67-946a-b0e4f2e05c31&quot;"/>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9A3EF0A11BD24C4C9008F746CD06379C" ma:contentTypeVersion="17" ma:contentTypeDescription="Create a new document." ma:contentTypeScope="" ma:versionID="7d533f054477f862f9ee7dbd8f6a0fc7">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a7fd26fdefcb677a1938840b95eccd0f"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65DF086-0EAC-4629-BE9C-33DF98D26663}">
  <ds:schemaRefs>
    <ds:schemaRef ds:uri="http://schemas.microsoft.com/office/2006/metadata/properties"/>
    <ds:schemaRef ds:uri="http://purl.org/dc/dcmitype/"/>
    <ds:schemaRef ds:uri="http://schemas.microsoft.com/office/2006/documentManagement/types"/>
    <ds:schemaRef ds:uri="d7c2d7e5-d637-40e7-a03d-32f79b35a394"/>
    <ds:schemaRef ds:uri="http://schemas.openxmlformats.org/package/2006/metadata/core-properties"/>
    <ds:schemaRef ds:uri="http://www.w3.org/XML/1998/namespace"/>
    <ds:schemaRef ds:uri="http://purl.org/dc/terms/"/>
    <ds:schemaRef ds:uri="http://schemas.microsoft.com/office/infopath/2007/PartnerControls"/>
    <ds:schemaRef ds:uri="597320a7-26c9-4ada-a5d3-9ce4cfbbe2be"/>
    <ds:schemaRef ds:uri="http://purl.org/dc/elements/1.1/"/>
  </ds:schemaRefs>
</ds:datastoreItem>
</file>

<file path=customXml/itemProps2.xml><?xml version="1.0" encoding="utf-8"?>
<ds:datastoreItem xmlns:ds="http://schemas.openxmlformats.org/officeDocument/2006/customXml" ds:itemID="{5167823F-587A-477D-BE82-6BCC301C67CB}">
  <ds:schemaRefs>
    <ds:schemaRef ds:uri="http://schemas.microsoft.com/sharepoint/v3/contenttype/forms"/>
  </ds:schemaRefs>
</ds:datastoreItem>
</file>

<file path=customXml/itemProps3.xml><?xml version="1.0" encoding="utf-8"?>
<ds:datastoreItem xmlns:ds="http://schemas.openxmlformats.org/officeDocument/2006/customXml" ds:itemID="{C9587D31-4BC5-49D5-8080-6C681AEA7386}"/>
</file>

<file path=docProps/app.xml><?xml version="1.0" encoding="utf-8"?>
<Properties xmlns="http://schemas.openxmlformats.org/officeDocument/2006/extended-properties" xmlns:vt="http://schemas.openxmlformats.org/officeDocument/2006/docPropsVTypes">
  <TotalTime>247</TotalTime>
  <Words>2926</Words>
  <Application>Microsoft Office PowerPoint</Application>
  <PresentationFormat>Widescreen</PresentationFormat>
  <Paragraphs>279</Paragraphs>
  <Slides>50</Slides>
  <Notes>40</Notes>
  <HiddenSlides>0</HiddenSlides>
  <MMClips>0</MMClips>
  <ScaleCrop>false</ScaleCrop>
  <HeadingPairs>
    <vt:vector size="8" baseType="variant">
      <vt:variant>
        <vt:lpstr>Fonts Used</vt:lpstr>
      </vt:variant>
      <vt:variant>
        <vt:i4>8</vt:i4>
      </vt:variant>
      <vt:variant>
        <vt:lpstr>Theme</vt:lpstr>
      </vt:variant>
      <vt:variant>
        <vt:i4>1</vt:i4>
      </vt:variant>
      <vt:variant>
        <vt:lpstr>Embedded OLE Servers</vt:lpstr>
      </vt:variant>
      <vt:variant>
        <vt:i4>1</vt:i4>
      </vt:variant>
      <vt:variant>
        <vt:lpstr>Slide Titles</vt:lpstr>
      </vt:variant>
      <vt:variant>
        <vt:i4>50</vt:i4>
      </vt:variant>
    </vt:vector>
  </HeadingPairs>
  <TitlesOfParts>
    <vt:vector size="60" baseType="lpstr">
      <vt:lpstr>Aptos</vt:lpstr>
      <vt:lpstr>Arial</vt:lpstr>
      <vt:lpstr>Arial Rounded MT Bold</vt:lpstr>
      <vt:lpstr>Calibri</vt:lpstr>
      <vt:lpstr>Helvetica Neue</vt:lpstr>
      <vt:lpstr>Helvetica Neue Medium</vt:lpstr>
      <vt:lpstr>Montserrat Regular</vt:lpstr>
      <vt:lpstr>Times New Roman</vt:lpstr>
      <vt:lpstr>21_BasicWhite</vt:lpstr>
      <vt:lpstr>Bitmap Image</vt:lpstr>
      <vt:lpstr>Course C.03.06.01 Aggregates</vt:lpstr>
      <vt:lpstr>Road Transportation Systems Engineering Development in the Sub-Saharan Africa – Modern EU Master Programme &amp; Capacity Building</vt:lpstr>
      <vt:lpstr>PowerPoint Presentation</vt:lpstr>
      <vt:lpstr>Aggregates - Definition</vt:lpstr>
      <vt:lpstr>Rock Types - Origin</vt:lpstr>
      <vt:lpstr>Aggregate Processing</vt:lpstr>
      <vt:lpstr>Excavation</vt:lpstr>
      <vt:lpstr>Excavation</vt:lpstr>
      <vt:lpstr>Excavation</vt:lpstr>
      <vt:lpstr>Excavation</vt:lpstr>
      <vt:lpstr>Excavation</vt:lpstr>
      <vt:lpstr>Crushing</vt:lpstr>
      <vt:lpstr>Crushing</vt:lpstr>
      <vt:lpstr>Crushing</vt:lpstr>
      <vt:lpstr>Crushing – Energy effects</vt:lpstr>
      <vt:lpstr>Crushing – simplified setup</vt:lpstr>
      <vt:lpstr>Crushers</vt:lpstr>
      <vt:lpstr>Crushers</vt:lpstr>
      <vt:lpstr>Transport</vt:lpstr>
      <vt:lpstr>Transport</vt:lpstr>
      <vt:lpstr>Transport</vt:lpstr>
      <vt:lpstr>Sizing</vt:lpstr>
      <vt:lpstr>Stockpiling</vt:lpstr>
      <vt:lpstr>Stockpiling</vt:lpstr>
      <vt:lpstr>Sampling</vt:lpstr>
      <vt:lpstr>Sampling from Stockpile</vt:lpstr>
      <vt:lpstr>Sampling from Conveyor</vt:lpstr>
      <vt:lpstr>Source Aggregate Properties</vt:lpstr>
      <vt:lpstr>Definitions</vt:lpstr>
      <vt:lpstr>Toughness</vt:lpstr>
      <vt:lpstr>Toughness</vt:lpstr>
      <vt:lpstr>Toughness</vt:lpstr>
      <vt:lpstr>LA Abrasion Test</vt:lpstr>
      <vt:lpstr>LA Abrasion Test</vt:lpstr>
      <vt:lpstr>LA Abrasion Test</vt:lpstr>
      <vt:lpstr>Soundness</vt:lpstr>
      <vt:lpstr>Soundness</vt:lpstr>
      <vt:lpstr>Soundness</vt:lpstr>
      <vt:lpstr>Clay Lumps and Friable Particles ASTM C 142</vt:lpstr>
      <vt:lpstr>Gradations</vt:lpstr>
      <vt:lpstr>Steps in Gradation Analysis</vt:lpstr>
      <vt:lpstr>Washed Sieve</vt:lpstr>
      <vt:lpstr>Steps in Gradation Analysis</vt:lpstr>
      <vt:lpstr>Gradation Analysis</vt:lpstr>
      <vt:lpstr>Gradation Table</vt:lpstr>
      <vt:lpstr>Gradation Analysis</vt:lpstr>
      <vt:lpstr>Gradation Curve</vt:lpstr>
      <vt:lpstr>Particle Shape and Angularity</vt:lpstr>
      <vt:lpstr>Particle Shape</vt:lpstr>
      <vt:lpstr>Summary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cp:lastModifiedBy>Wojciech Kustra</cp:lastModifiedBy>
  <cp:revision>19</cp:revision>
  <dcterms:modified xsi:type="dcterms:W3CDTF">2026-05-29T10:05:14Z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