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256" r:id="rId8"/>
    <p:sldId id="257" r:id="rId9"/>
    <p:sldId id="258" r:id="rId10"/>
    <p:sldId id="259" r:id="rId11"/>
    <p:sldId id="260" r:id="rId12"/>
    <p:sldId id="261" r:id="rId13"/>
    <p:sldId id="262" r:id="rId14"/>
    <p:sldId id="263"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7354E8-3053-4188-8FF3-D0D49E889DFF}" v="9" dt="2026-07-22T20:14:39.90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91" y="6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addSld delSld modSld">
      <pc:chgData name="office365" userId="5fcdbc0c-b1d0-4b52-bc28-28c25c9fccde" providerId="ADAL" clId="{839C158B-1674-498C-8D10-D29DEC7F3344}" dt="2026-07-22T20:15:46.079" v="52" actId="27636"/>
      <pc:docMkLst>
        <pc:docMk/>
      </pc:docMkLst>
      <pc:sldChg chg="addSp delSp modSp add mod setBg modClrScheme chgLayout">
        <pc:chgData name="office365" userId="5fcdbc0c-b1d0-4b52-bc28-28c25c9fccde" providerId="ADAL" clId="{839C158B-1674-498C-8D10-D29DEC7F3344}" dt="2026-07-22T20:15:33.457" v="22" actId="27636"/>
        <pc:sldMkLst>
          <pc:docMk/>
          <pc:sldMk cId="2281712737" sldId="256"/>
        </pc:sldMkLst>
        <pc:spChg chg="del">
          <ac:chgData name="office365" userId="5fcdbc0c-b1d0-4b52-bc28-28c25c9fccde" providerId="ADAL" clId="{839C158B-1674-498C-8D10-D29DEC7F3344}" dt="2026-07-22T20:15:33.445" v="21"/>
          <ac:spMkLst>
            <pc:docMk/>
            <pc:sldMk cId="2281712737" sldId="256"/>
            <ac:spMk id="2" creationId="{00000000-0000-0000-0000-000000000000}"/>
          </ac:spMkLst>
        </pc:spChg>
        <pc:spChg chg="mod">
          <ac:chgData name="office365" userId="5fcdbc0c-b1d0-4b52-bc28-28c25c9fccde" providerId="ADAL" clId="{839C158B-1674-498C-8D10-D29DEC7F3344}" dt="2026-07-22T20:15:33.445" v="20"/>
          <ac:spMkLst>
            <pc:docMk/>
            <pc:sldMk cId="2281712737" sldId="256"/>
            <ac:spMk id="3" creationId="{00000000-0000-0000-0000-000000000000}"/>
          </ac:spMkLst>
        </pc:spChg>
        <pc:spChg chg="add mod ord">
          <ac:chgData name="office365" userId="5fcdbc0c-b1d0-4b52-bc28-28c25c9fccde" providerId="ADAL" clId="{839C158B-1674-498C-8D10-D29DEC7F3344}" dt="2026-07-22T20:15:33.457" v="22" actId="27636"/>
          <ac:spMkLst>
            <pc:docMk/>
            <pc:sldMk cId="2281712737" sldId="256"/>
            <ac:spMk id="4" creationId="{E0F71196-CB46-708B-60E7-3F4030DA829A}"/>
          </ac:spMkLst>
        </pc:spChg>
        <pc:spChg chg="add mod ord">
          <ac:chgData name="office365" userId="5fcdbc0c-b1d0-4b52-bc28-28c25c9fccde" providerId="ADAL" clId="{839C158B-1674-498C-8D10-D29DEC7F3344}" dt="2026-07-22T20:14:24.191" v="11" actId="27636"/>
          <ac:spMkLst>
            <pc:docMk/>
            <pc:sldMk cId="2281712737" sldId="256"/>
            <ac:spMk id="5" creationId="{B4ECB89C-6218-665A-4EC0-40D61D98275E}"/>
          </ac:spMkLst>
        </pc:spChg>
      </pc:sldChg>
      <pc:sldChg chg="addSp delSp modSp add mod setBg modClrScheme chgLayout">
        <pc:chgData name="office365" userId="5fcdbc0c-b1d0-4b52-bc28-28c25c9fccde" providerId="ADAL" clId="{839C158B-1674-498C-8D10-D29DEC7F3344}" dt="2026-07-22T20:15:46.034" v="26"/>
        <pc:sldMkLst>
          <pc:docMk/>
          <pc:sldMk cId="426380508" sldId="257"/>
        </pc:sldMkLst>
        <pc:spChg chg="del">
          <ac:chgData name="office365" userId="5fcdbc0c-b1d0-4b52-bc28-28c25c9fccde" providerId="ADAL" clId="{839C158B-1674-498C-8D10-D29DEC7F3344}" dt="2026-07-22T20:15:46.034" v="26"/>
          <ac:spMkLst>
            <pc:docMk/>
            <pc:sldMk cId="426380508" sldId="257"/>
            <ac:spMk id="2" creationId="{00000000-0000-0000-0000-000000000000}"/>
          </ac:spMkLst>
        </pc:spChg>
        <pc:spChg chg="mod">
          <ac:chgData name="office365" userId="5fcdbc0c-b1d0-4b52-bc28-28c25c9fccde" providerId="ADAL" clId="{839C158B-1674-498C-8D10-D29DEC7F3344}" dt="2026-07-22T20:15:46.034" v="25"/>
          <ac:spMkLst>
            <pc:docMk/>
            <pc:sldMk cId="426380508" sldId="257"/>
            <ac:spMk id="3" creationId="{00000000-0000-0000-0000-000000000000}"/>
          </ac:spMkLst>
        </pc:spChg>
        <pc:spChg chg="add mod ord">
          <ac:chgData name="office365" userId="5fcdbc0c-b1d0-4b52-bc28-28c25c9fccde" providerId="ADAL" clId="{839C158B-1674-498C-8D10-D29DEC7F3344}" dt="2026-07-22T20:15:46.034" v="24"/>
          <ac:spMkLst>
            <pc:docMk/>
            <pc:sldMk cId="426380508" sldId="257"/>
            <ac:spMk id="4" creationId="{C53994FD-E2CA-5874-5567-F974D037A518}"/>
          </ac:spMkLst>
        </pc:spChg>
        <pc:spChg chg="add mod ord">
          <ac:chgData name="office365" userId="5fcdbc0c-b1d0-4b52-bc28-28c25c9fccde" providerId="ADAL" clId="{839C158B-1674-498C-8D10-D29DEC7F3344}" dt="2026-07-22T20:14:24.193" v="12" actId="27636"/>
          <ac:spMkLst>
            <pc:docMk/>
            <pc:sldMk cId="426380508" sldId="257"/>
            <ac:spMk id="5" creationId="{E1BC9307-795B-845A-58E3-E6D357BAA6BA}"/>
          </ac:spMkLst>
        </pc:spChg>
      </pc:sldChg>
      <pc:sldChg chg="addSp delSp modSp add mod setBg modClrScheme chgLayout">
        <pc:chgData name="office365" userId="5fcdbc0c-b1d0-4b52-bc28-28c25c9fccde" providerId="ADAL" clId="{839C158B-1674-498C-8D10-D29DEC7F3344}" dt="2026-07-22T20:15:46.075" v="51" actId="27636"/>
        <pc:sldMkLst>
          <pc:docMk/>
          <pc:sldMk cId="1778943575" sldId="258"/>
        </pc:sldMkLst>
        <pc:spChg chg="del">
          <ac:chgData name="office365" userId="5fcdbc0c-b1d0-4b52-bc28-28c25c9fccde" providerId="ADAL" clId="{839C158B-1674-498C-8D10-D29DEC7F3344}" dt="2026-07-22T20:15:46.035" v="30"/>
          <ac:spMkLst>
            <pc:docMk/>
            <pc:sldMk cId="1778943575" sldId="258"/>
            <ac:spMk id="2" creationId="{00000000-0000-0000-0000-000000000000}"/>
          </ac:spMkLst>
        </pc:spChg>
        <pc:spChg chg="mod">
          <ac:chgData name="office365" userId="5fcdbc0c-b1d0-4b52-bc28-28c25c9fccde" providerId="ADAL" clId="{839C158B-1674-498C-8D10-D29DEC7F3344}" dt="2026-07-22T20:15:46.035" v="29"/>
          <ac:spMkLst>
            <pc:docMk/>
            <pc:sldMk cId="1778943575" sldId="258"/>
            <ac:spMk id="3" creationId="{00000000-0000-0000-0000-000000000000}"/>
          </ac:spMkLst>
        </pc:spChg>
        <pc:spChg chg="add mod ord">
          <ac:chgData name="office365" userId="5fcdbc0c-b1d0-4b52-bc28-28c25c9fccde" providerId="ADAL" clId="{839C158B-1674-498C-8D10-D29DEC7F3344}" dt="2026-07-22T20:15:46.075" v="51" actId="27636"/>
          <ac:spMkLst>
            <pc:docMk/>
            <pc:sldMk cId="1778943575" sldId="258"/>
            <ac:spMk id="4" creationId="{1F9B1D17-922F-D3FA-8EF1-F05A097CE818}"/>
          </ac:spMkLst>
        </pc:spChg>
        <pc:spChg chg="add mod ord">
          <ac:chgData name="office365" userId="5fcdbc0c-b1d0-4b52-bc28-28c25c9fccde" providerId="ADAL" clId="{839C158B-1674-498C-8D10-D29DEC7F3344}" dt="2026-07-22T20:14:24.195" v="13" actId="27636"/>
          <ac:spMkLst>
            <pc:docMk/>
            <pc:sldMk cId="1778943575" sldId="258"/>
            <ac:spMk id="5" creationId="{E5154175-7CB6-122F-B079-D366FD8B9298}"/>
          </ac:spMkLst>
        </pc:spChg>
      </pc:sldChg>
      <pc:sldChg chg="addSp delSp modSp add mod setBg modClrScheme chgLayout">
        <pc:chgData name="office365" userId="5fcdbc0c-b1d0-4b52-bc28-28c25c9fccde" providerId="ADAL" clId="{839C158B-1674-498C-8D10-D29DEC7F3344}" dt="2026-07-22T20:15:46.036" v="34"/>
        <pc:sldMkLst>
          <pc:docMk/>
          <pc:sldMk cId="128654775" sldId="259"/>
        </pc:sldMkLst>
        <pc:spChg chg="del">
          <ac:chgData name="office365" userId="5fcdbc0c-b1d0-4b52-bc28-28c25c9fccde" providerId="ADAL" clId="{839C158B-1674-498C-8D10-D29DEC7F3344}" dt="2026-07-22T20:15:46.036" v="34"/>
          <ac:spMkLst>
            <pc:docMk/>
            <pc:sldMk cId="128654775" sldId="259"/>
            <ac:spMk id="2" creationId="{00000000-0000-0000-0000-000000000000}"/>
          </ac:spMkLst>
        </pc:spChg>
        <pc:spChg chg="mod">
          <ac:chgData name="office365" userId="5fcdbc0c-b1d0-4b52-bc28-28c25c9fccde" providerId="ADAL" clId="{839C158B-1674-498C-8D10-D29DEC7F3344}" dt="2026-07-22T20:15:46.036" v="33"/>
          <ac:spMkLst>
            <pc:docMk/>
            <pc:sldMk cId="128654775" sldId="259"/>
            <ac:spMk id="3" creationId="{00000000-0000-0000-0000-000000000000}"/>
          </ac:spMkLst>
        </pc:spChg>
        <pc:spChg chg="add mod ord">
          <ac:chgData name="office365" userId="5fcdbc0c-b1d0-4b52-bc28-28c25c9fccde" providerId="ADAL" clId="{839C158B-1674-498C-8D10-D29DEC7F3344}" dt="2026-07-22T20:15:46.035" v="32"/>
          <ac:spMkLst>
            <pc:docMk/>
            <pc:sldMk cId="128654775" sldId="259"/>
            <ac:spMk id="4" creationId="{54BE323E-C8C5-E614-3517-0E4B140118D0}"/>
          </ac:spMkLst>
        </pc:spChg>
        <pc:spChg chg="add mod ord">
          <ac:chgData name="office365" userId="5fcdbc0c-b1d0-4b52-bc28-28c25c9fccde" providerId="ADAL" clId="{839C158B-1674-498C-8D10-D29DEC7F3344}" dt="2026-07-22T20:14:24.198" v="14" actId="27636"/>
          <ac:spMkLst>
            <pc:docMk/>
            <pc:sldMk cId="128654775" sldId="259"/>
            <ac:spMk id="5" creationId="{FF114C57-DD76-EEE3-F2A4-43DF9029D830}"/>
          </ac:spMkLst>
        </pc:spChg>
      </pc:sldChg>
      <pc:sldChg chg="addSp delSp modSp add mod setBg modClrScheme chgLayout">
        <pc:chgData name="office365" userId="5fcdbc0c-b1d0-4b52-bc28-28c25c9fccde" providerId="ADAL" clId="{839C158B-1674-498C-8D10-D29DEC7F3344}" dt="2026-07-22T20:15:46.036" v="38"/>
        <pc:sldMkLst>
          <pc:docMk/>
          <pc:sldMk cId="2934878770" sldId="260"/>
        </pc:sldMkLst>
        <pc:spChg chg="del">
          <ac:chgData name="office365" userId="5fcdbc0c-b1d0-4b52-bc28-28c25c9fccde" providerId="ADAL" clId="{839C158B-1674-498C-8D10-D29DEC7F3344}" dt="2026-07-22T20:15:46.036" v="38"/>
          <ac:spMkLst>
            <pc:docMk/>
            <pc:sldMk cId="2934878770" sldId="260"/>
            <ac:spMk id="2" creationId="{00000000-0000-0000-0000-000000000000}"/>
          </ac:spMkLst>
        </pc:spChg>
        <pc:spChg chg="mod">
          <ac:chgData name="office365" userId="5fcdbc0c-b1d0-4b52-bc28-28c25c9fccde" providerId="ADAL" clId="{839C158B-1674-498C-8D10-D29DEC7F3344}" dt="2026-07-22T20:15:46.036" v="37"/>
          <ac:spMkLst>
            <pc:docMk/>
            <pc:sldMk cId="2934878770" sldId="260"/>
            <ac:spMk id="3" creationId="{00000000-0000-0000-0000-000000000000}"/>
          </ac:spMkLst>
        </pc:spChg>
        <pc:spChg chg="add mod ord">
          <ac:chgData name="office365" userId="5fcdbc0c-b1d0-4b52-bc28-28c25c9fccde" providerId="ADAL" clId="{839C158B-1674-498C-8D10-D29DEC7F3344}" dt="2026-07-22T20:15:46.036" v="36"/>
          <ac:spMkLst>
            <pc:docMk/>
            <pc:sldMk cId="2934878770" sldId="260"/>
            <ac:spMk id="4" creationId="{27B005E4-53E9-CEB7-DEB6-4DF81D7C8FBA}"/>
          </ac:spMkLst>
        </pc:spChg>
        <pc:spChg chg="add mod ord">
          <ac:chgData name="office365" userId="5fcdbc0c-b1d0-4b52-bc28-28c25c9fccde" providerId="ADAL" clId="{839C158B-1674-498C-8D10-D29DEC7F3344}" dt="2026-07-22T20:14:24.199" v="15" actId="27636"/>
          <ac:spMkLst>
            <pc:docMk/>
            <pc:sldMk cId="2934878770" sldId="260"/>
            <ac:spMk id="5" creationId="{69BD425A-2544-4E0B-EA2E-3C67075CB89C}"/>
          </ac:spMkLst>
        </pc:spChg>
      </pc:sldChg>
      <pc:sldChg chg="addSp delSp modSp add mod setBg modClrScheme chgLayout">
        <pc:chgData name="office365" userId="5fcdbc0c-b1d0-4b52-bc28-28c25c9fccde" providerId="ADAL" clId="{839C158B-1674-498C-8D10-D29DEC7F3344}" dt="2026-07-22T20:15:46.037" v="42"/>
        <pc:sldMkLst>
          <pc:docMk/>
          <pc:sldMk cId="2227244900" sldId="261"/>
        </pc:sldMkLst>
        <pc:spChg chg="del">
          <ac:chgData name="office365" userId="5fcdbc0c-b1d0-4b52-bc28-28c25c9fccde" providerId="ADAL" clId="{839C158B-1674-498C-8D10-D29DEC7F3344}" dt="2026-07-22T20:15:46.037" v="42"/>
          <ac:spMkLst>
            <pc:docMk/>
            <pc:sldMk cId="2227244900" sldId="261"/>
            <ac:spMk id="2" creationId="{00000000-0000-0000-0000-000000000000}"/>
          </ac:spMkLst>
        </pc:spChg>
        <pc:spChg chg="mod">
          <ac:chgData name="office365" userId="5fcdbc0c-b1d0-4b52-bc28-28c25c9fccde" providerId="ADAL" clId="{839C158B-1674-498C-8D10-D29DEC7F3344}" dt="2026-07-22T20:15:46.037" v="41"/>
          <ac:spMkLst>
            <pc:docMk/>
            <pc:sldMk cId="2227244900" sldId="261"/>
            <ac:spMk id="3" creationId="{00000000-0000-0000-0000-000000000000}"/>
          </ac:spMkLst>
        </pc:spChg>
        <pc:spChg chg="add mod ord">
          <ac:chgData name="office365" userId="5fcdbc0c-b1d0-4b52-bc28-28c25c9fccde" providerId="ADAL" clId="{839C158B-1674-498C-8D10-D29DEC7F3344}" dt="2026-07-22T20:15:46.037" v="40"/>
          <ac:spMkLst>
            <pc:docMk/>
            <pc:sldMk cId="2227244900" sldId="261"/>
            <ac:spMk id="4" creationId="{3859D5C5-7199-DA12-4A11-35E5009194F4}"/>
          </ac:spMkLst>
        </pc:spChg>
        <pc:spChg chg="add mod ord">
          <ac:chgData name="office365" userId="5fcdbc0c-b1d0-4b52-bc28-28c25c9fccde" providerId="ADAL" clId="{839C158B-1674-498C-8D10-D29DEC7F3344}" dt="2026-07-22T20:14:24.201" v="16" actId="27636"/>
          <ac:spMkLst>
            <pc:docMk/>
            <pc:sldMk cId="2227244900" sldId="261"/>
            <ac:spMk id="5" creationId="{9AF478B6-94B0-E9C6-0B3C-D1F2277F4B71}"/>
          </ac:spMkLst>
        </pc:spChg>
      </pc:sldChg>
      <pc:sldChg chg="addSp delSp modSp add mod setBg modClrScheme chgLayout">
        <pc:chgData name="office365" userId="5fcdbc0c-b1d0-4b52-bc28-28c25c9fccde" providerId="ADAL" clId="{839C158B-1674-498C-8D10-D29DEC7F3344}" dt="2026-07-22T20:15:46.079" v="52" actId="27636"/>
        <pc:sldMkLst>
          <pc:docMk/>
          <pc:sldMk cId="2293829229" sldId="262"/>
        </pc:sldMkLst>
        <pc:spChg chg="del">
          <ac:chgData name="office365" userId="5fcdbc0c-b1d0-4b52-bc28-28c25c9fccde" providerId="ADAL" clId="{839C158B-1674-498C-8D10-D29DEC7F3344}" dt="2026-07-22T20:15:46.037" v="46"/>
          <ac:spMkLst>
            <pc:docMk/>
            <pc:sldMk cId="2293829229" sldId="262"/>
            <ac:spMk id="2" creationId="{00000000-0000-0000-0000-000000000000}"/>
          </ac:spMkLst>
        </pc:spChg>
        <pc:spChg chg="mod">
          <ac:chgData name="office365" userId="5fcdbc0c-b1d0-4b52-bc28-28c25c9fccde" providerId="ADAL" clId="{839C158B-1674-498C-8D10-D29DEC7F3344}" dt="2026-07-22T20:15:46.037" v="45"/>
          <ac:spMkLst>
            <pc:docMk/>
            <pc:sldMk cId="2293829229" sldId="262"/>
            <ac:spMk id="3" creationId="{00000000-0000-0000-0000-000000000000}"/>
          </ac:spMkLst>
        </pc:spChg>
        <pc:spChg chg="add mod ord">
          <ac:chgData name="office365" userId="5fcdbc0c-b1d0-4b52-bc28-28c25c9fccde" providerId="ADAL" clId="{839C158B-1674-498C-8D10-D29DEC7F3344}" dt="2026-07-22T20:15:46.079" v="52" actId="27636"/>
          <ac:spMkLst>
            <pc:docMk/>
            <pc:sldMk cId="2293829229" sldId="262"/>
            <ac:spMk id="4" creationId="{74AC2B8C-CF67-8890-959D-0BE9ED9B5055}"/>
          </ac:spMkLst>
        </pc:spChg>
        <pc:spChg chg="add mod ord">
          <ac:chgData name="office365" userId="5fcdbc0c-b1d0-4b52-bc28-28c25c9fccde" providerId="ADAL" clId="{839C158B-1674-498C-8D10-D29DEC7F3344}" dt="2026-07-22T20:14:24.203" v="17" actId="27636"/>
          <ac:spMkLst>
            <pc:docMk/>
            <pc:sldMk cId="2293829229" sldId="262"/>
            <ac:spMk id="5" creationId="{116A4F07-2EF7-BA68-C3AD-73709B66A102}"/>
          </ac:spMkLst>
        </pc:spChg>
      </pc:sldChg>
      <pc:sldChg chg="addSp delSp modSp add mod setBg modClrScheme chgLayout">
        <pc:chgData name="office365" userId="5fcdbc0c-b1d0-4b52-bc28-28c25c9fccde" providerId="ADAL" clId="{839C158B-1674-498C-8D10-D29DEC7F3344}" dt="2026-07-22T20:15:46.038" v="50"/>
        <pc:sldMkLst>
          <pc:docMk/>
          <pc:sldMk cId="308785070" sldId="263"/>
        </pc:sldMkLst>
        <pc:spChg chg="del">
          <ac:chgData name="office365" userId="5fcdbc0c-b1d0-4b52-bc28-28c25c9fccde" providerId="ADAL" clId="{839C158B-1674-498C-8D10-D29DEC7F3344}" dt="2026-07-22T20:15:46.038" v="50"/>
          <ac:spMkLst>
            <pc:docMk/>
            <pc:sldMk cId="308785070" sldId="263"/>
            <ac:spMk id="2" creationId="{00000000-0000-0000-0000-000000000000}"/>
          </ac:spMkLst>
        </pc:spChg>
        <pc:spChg chg="mod">
          <ac:chgData name="office365" userId="5fcdbc0c-b1d0-4b52-bc28-28c25c9fccde" providerId="ADAL" clId="{839C158B-1674-498C-8D10-D29DEC7F3344}" dt="2026-07-22T20:15:46.038" v="49"/>
          <ac:spMkLst>
            <pc:docMk/>
            <pc:sldMk cId="308785070" sldId="263"/>
            <ac:spMk id="3" creationId="{00000000-0000-0000-0000-000000000000}"/>
          </ac:spMkLst>
        </pc:spChg>
        <pc:spChg chg="add mod ord">
          <ac:chgData name="office365" userId="5fcdbc0c-b1d0-4b52-bc28-28c25c9fccde" providerId="ADAL" clId="{839C158B-1674-498C-8D10-D29DEC7F3344}" dt="2026-07-22T20:15:46.037" v="48"/>
          <ac:spMkLst>
            <pc:docMk/>
            <pc:sldMk cId="308785070" sldId="263"/>
            <ac:spMk id="4" creationId="{0C9BA6A4-B889-3280-8797-58BBEA412878}"/>
          </ac:spMkLst>
        </pc:spChg>
        <pc:spChg chg="add mod ord">
          <ac:chgData name="office365" userId="5fcdbc0c-b1d0-4b52-bc28-28c25c9fccde" providerId="ADAL" clId="{839C158B-1674-498C-8D10-D29DEC7F3344}" dt="2026-07-22T20:14:24.128" v="10" actId="27636"/>
          <ac:spMkLst>
            <pc:docMk/>
            <pc:sldMk cId="308785070" sldId="263"/>
            <ac:spMk id="5" creationId="{9A518326-C1A4-5374-7F2F-DA62507D8B0B}"/>
          </ac:spMkLst>
        </pc:spChg>
      </pc:sldChg>
      <pc:sldChg chg="del">
        <pc:chgData name="office365" userId="5fcdbc0c-b1d0-4b52-bc28-28c25c9fccde" providerId="ADAL" clId="{839C158B-1674-498C-8D10-D29DEC7F3344}" dt="2026-07-22T20:13:29.865" v="0" actId="47"/>
        <pc:sldMkLst>
          <pc:docMk/>
          <pc:sldMk cId="0" sldId="264"/>
        </pc:sldMkLst>
      </pc:sldChg>
      <pc:sldChg chg="del">
        <pc:chgData name="office365" userId="5fcdbc0c-b1d0-4b52-bc28-28c25c9fccde" providerId="ADAL" clId="{839C158B-1674-498C-8D10-D29DEC7F3344}" dt="2026-07-22T20:13:29.865" v="0" actId="47"/>
        <pc:sldMkLst>
          <pc:docMk/>
          <pc:sldMk cId="2836149720" sldId="271"/>
        </pc:sldMkLst>
      </pc:sldChg>
      <pc:sldChg chg="del">
        <pc:chgData name="office365" userId="5fcdbc0c-b1d0-4b52-bc28-28c25c9fccde" providerId="ADAL" clId="{839C158B-1674-498C-8D10-D29DEC7F3344}" dt="2026-07-22T20:13:29.865" v="0" actId="47"/>
        <pc:sldMkLst>
          <pc:docMk/>
          <pc:sldMk cId="2870428162" sldId="283"/>
        </pc:sldMkLst>
      </pc:sldChg>
      <pc:sldChg chg="del">
        <pc:chgData name="office365" userId="5fcdbc0c-b1d0-4b52-bc28-28c25c9fccde" providerId="ADAL" clId="{839C158B-1674-498C-8D10-D29DEC7F3344}" dt="2026-07-22T20:13:29.865" v="0" actId="47"/>
        <pc:sldMkLst>
          <pc:docMk/>
          <pc:sldMk cId="1732563840" sldId="285"/>
        </pc:sldMkLst>
      </pc:sldChg>
      <pc:sldChg chg="del">
        <pc:chgData name="office365" userId="5fcdbc0c-b1d0-4b52-bc28-28c25c9fccde" providerId="ADAL" clId="{839C158B-1674-498C-8D10-D29DEC7F3344}" dt="2026-07-22T20:13:29.865" v="0" actId="47"/>
        <pc:sldMkLst>
          <pc:docMk/>
          <pc:sldMk cId="922925629" sldId="287"/>
        </pc:sldMkLst>
      </pc:sldChg>
      <pc:sldChg chg="del">
        <pc:chgData name="office365" userId="5fcdbc0c-b1d0-4b52-bc28-28c25c9fccde" providerId="ADAL" clId="{839C158B-1674-498C-8D10-D29DEC7F3344}" dt="2026-07-22T20:13:29.865" v="0" actId="47"/>
        <pc:sldMkLst>
          <pc:docMk/>
          <pc:sldMk cId="808288899" sldId="289"/>
        </pc:sldMkLst>
      </pc:sldChg>
      <pc:sldChg chg="del">
        <pc:chgData name="office365" userId="5fcdbc0c-b1d0-4b52-bc28-28c25c9fccde" providerId="ADAL" clId="{839C158B-1674-498C-8D10-D29DEC7F3344}" dt="2026-07-22T20:13:29.865" v="0" actId="47"/>
        <pc:sldMkLst>
          <pc:docMk/>
          <pc:sldMk cId="2236161759" sldId="301"/>
        </pc:sldMkLst>
      </pc:sldChg>
      <pc:sldChg chg="del">
        <pc:chgData name="office365" userId="5fcdbc0c-b1d0-4b52-bc28-28c25c9fccde" providerId="ADAL" clId="{839C158B-1674-498C-8D10-D29DEC7F3344}" dt="2026-07-22T20:13:29.865" v="0" actId="47"/>
        <pc:sldMkLst>
          <pc:docMk/>
          <pc:sldMk cId="3512496243" sldId="302"/>
        </pc:sldMkLst>
      </pc:sldChg>
      <pc:sldChg chg="del">
        <pc:chgData name="office365" userId="5fcdbc0c-b1d0-4b52-bc28-28c25c9fccde" providerId="ADAL" clId="{839C158B-1674-498C-8D10-D29DEC7F3344}" dt="2026-07-22T20:13:29.865" v="0" actId="47"/>
        <pc:sldMkLst>
          <pc:docMk/>
          <pc:sldMk cId="4036106628" sldId="303"/>
        </pc:sldMkLst>
      </pc:sldChg>
      <pc:sldChg chg="del">
        <pc:chgData name="office365" userId="5fcdbc0c-b1d0-4b52-bc28-28c25c9fccde" providerId="ADAL" clId="{839C158B-1674-498C-8D10-D29DEC7F3344}" dt="2026-07-22T20:13:29.865" v="0" actId="47"/>
        <pc:sldMkLst>
          <pc:docMk/>
          <pc:sldMk cId="4178692072" sldId="304"/>
        </pc:sldMkLst>
      </pc:sldChg>
      <pc:sldChg chg="del">
        <pc:chgData name="office365" userId="5fcdbc0c-b1d0-4b52-bc28-28c25c9fccde" providerId="ADAL" clId="{839C158B-1674-498C-8D10-D29DEC7F3344}" dt="2026-07-22T20:13:29.865" v="0" actId="47"/>
        <pc:sldMkLst>
          <pc:docMk/>
          <pc:sldMk cId="201279142" sldId="305"/>
        </pc:sldMkLst>
      </pc:sldChg>
      <pc:sldChg chg="del">
        <pc:chgData name="office365" userId="5fcdbc0c-b1d0-4b52-bc28-28c25c9fccde" providerId="ADAL" clId="{839C158B-1674-498C-8D10-D29DEC7F3344}" dt="2026-07-22T20:13:29.865" v="0" actId="47"/>
        <pc:sldMkLst>
          <pc:docMk/>
          <pc:sldMk cId="88052319" sldId="308"/>
        </pc:sldMkLst>
      </pc:sldChg>
      <pc:sldChg chg="del">
        <pc:chgData name="office365" userId="5fcdbc0c-b1d0-4b52-bc28-28c25c9fccde" providerId="ADAL" clId="{839C158B-1674-498C-8D10-D29DEC7F3344}" dt="2026-07-22T20:13:29.865" v="0" actId="47"/>
        <pc:sldMkLst>
          <pc:docMk/>
          <pc:sldMk cId="2757946439" sldId="310"/>
        </pc:sldMkLst>
      </pc:sldChg>
      <pc:sldChg chg="del">
        <pc:chgData name="office365" userId="5fcdbc0c-b1d0-4b52-bc28-28c25c9fccde" providerId="ADAL" clId="{839C158B-1674-498C-8D10-D29DEC7F3344}" dt="2026-07-22T20:13:29.865" v="0" actId="47"/>
        <pc:sldMkLst>
          <pc:docMk/>
          <pc:sldMk cId="2854244750" sldId="311"/>
        </pc:sldMkLst>
      </pc:sldChg>
      <pc:sldChg chg="del">
        <pc:chgData name="office365" userId="5fcdbc0c-b1d0-4b52-bc28-28c25c9fccde" providerId="ADAL" clId="{839C158B-1674-498C-8D10-D29DEC7F3344}" dt="2026-07-22T20:13:29.865" v="0" actId="47"/>
        <pc:sldMkLst>
          <pc:docMk/>
          <pc:sldMk cId="4021084705" sldId="312"/>
        </pc:sldMkLst>
      </pc:sldChg>
      <pc:sldMasterChg chg="delSldLayout">
        <pc:chgData name="office365" userId="5fcdbc0c-b1d0-4b52-bc28-28c25c9fccde" providerId="ADAL" clId="{839C158B-1674-498C-8D10-D29DEC7F3344}" dt="2026-07-22T20:13:29.865" v="0" actId="47"/>
        <pc:sldMasterMkLst>
          <pc:docMk/>
          <pc:sldMasterMk cId="0" sldId="2147483648"/>
        </pc:sldMasterMkLst>
        <pc:sldLayoutChg chg="del">
          <pc:chgData name="office365" userId="5fcdbc0c-b1d0-4b52-bc28-28c25c9fccde" providerId="ADAL" clId="{839C158B-1674-498C-8D10-D29DEC7F3344}" dt="2026-07-22T20:13:29.865" v="0" actId="47"/>
          <pc:sldLayoutMkLst>
            <pc:docMk/>
            <pc:sldMasterMk cId="0" sldId="2147483648"/>
            <pc:sldLayoutMk cId="0" sldId="2147483652"/>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4"/>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7"/>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22.07.2026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39478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31127970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20085172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3401098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2574156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3343888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3525570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378812186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216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Minimum data: location, length, surface type, width, traffic function, photos, damage type, drainage condition.</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Sections should be clearly marked by chainage or GPS points.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Use simple rating: good / fair / poor / critical.</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Update after each rainy season and after major maintenance works.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Prioritise sections with drainage failure, potholes, rutting and access to public services.</a:t>
            </a:r>
            <a:endParaRPr lang="en-US" sz="1800" dirty="0"/>
          </a:p>
        </p:txBody>
      </p:sp>
      <p:sp>
        <p:nvSpPr>
          <p:cNvPr id="4" name="Title 3">
            <a:extLst>
              <a:ext uri="{FF2B5EF4-FFF2-40B4-BE49-F238E27FC236}">
                <a16:creationId xmlns:a16="http://schemas.microsoft.com/office/drawing/2014/main" id="{74AC2B8C-CF67-8890-959D-0BE9ED9B5055}"/>
              </a:ext>
            </a:extLst>
          </p:cNvPr>
          <p:cNvSpPr>
            <a:spLocks noGrp="1"/>
          </p:cNvSpPr>
          <p:nvPr>
            <p:ph type="title"/>
          </p:nvPr>
        </p:nvSpPr>
        <p:spPr/>
        <p:txBody>
          <a:bodyPr>
            <a:normAutofit fontScale="90000"/>
          </a:bodyPr>
          <a:lstStyle/>
          <a:p>
            <a:r>
              <a:rPr lang="pl-PL"/>
              <a:t>Expected answer / solution</a:t>
            </a:r>
          </a:p>
        </p:txBody>
      </p:sp>
      <p:sp>
        <p:nvSpPr>
          <p:cNvPr id="5" name="Text Placeholder 4">
            <a:extLst>
              <a:ext uri="{FF2B5EF4-FFF2-40B4-BE49-F238E27FC236}">
                <a16:creationId xmlns:a16="http://schemas.microsoft.com/office/drawing/2014/main" id="{116A4F07-2EF7-BA68-C3AD-73709B66A102}"/>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29382922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Observe whether students distinguish necessary from additional data.</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Typical mistake: collecting too much data without a clear purpose.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Key discussion point: data quality versus available resources.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Extension: ask students how the plan changes if a drone or falling weight deflectometer is available.</a:t>
            </a:r>
            <a:endParaRPr lang="en-US" sz="1800" dirty="0"/>
          </a:p>
        </p:txBody>
      </p:sp>
      <p:sp>
        <p:nvSpPr>
          <p:cNvPr id="4" name="Title 3">
            <a:extLst>
              <a:ext uri="{FF2B5EF4-FFF2-40B4-BE49-F238E27FC236}">
                <a16:creationId xmlns:a16="http://schemas.microsoft.com/office/drawing/2014/main" id="{0C9BA6A4-B889-3280-8797-58BBEA412878}"/>
              </a:ext>
            </a:extLst>
          </p:cNvPr>
          <p:cNvSpPr>
            <a:spLocks noGrp="1"/>
          </p:cNvSpPr>
          <p:nvPr>
            <p:ph type="title"/>
          </p:nvPr>
        </p:nvSpPr>
        <p:spPr/>
        <p:txBody>
          <a:bodyPr>
            <a:normAutofit/>
          </a:bodyPr>
          <a:lstStyle/>
          <a:p>
            <a:r>
              <a:rPr lang="pl-PL"/>
              <a:t>Teacher notes</a:t>
            </a:r>
          </a:p>
        </p:txBody>
      </p:sp>
      <p:sp>
        <p:nvSpPr>
          <p:cNvPr id="5" name="Text Placeholder 4">
            <a:extLst>
              <a:ext uri="{FF2B5EF4-FFF2-40B4-BE49-F238E27FC236}">
                <a16:creationId xmlns:a16="http://schemas.microsoft.com/office/drawing/2014/main" id="{9A518326-C1A4-5374-7F2F-DA62507D8B0B}"/>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30878507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Exercise type: Mixed exercise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Estimated duration: </a:t>
            </a:r>
            <a:r>
              <a:rPr lang="pl-PL" dirty="0">
                <a:solidFill>
                  <a:srgbClr val="000000"/>
                </a:solidFill>
                <a:latin typeface="Arial" pitchFamily="34" charset="0"/>
                <a:ea typeface="Arial" pitchFamily="34" charset="-122"/>
                <a:cs typeface="Arial" pitchFamily="34" charset="-120"/>
              </a:rPr>
              <a:t>90</a:t>
            </a:r>
            <a:r>
              <a:rPr lang="en-US" sz="1800" dirty="0">
                <a:solidFill>
                  <a:srgbClr val="000000"/>
                </a:solidFill>
                <a:latin typeface="Arial" pitchFamily="34" charset="0"/>
                <a:ea typeface="Arial" pitchFamily="34" charset="-122"/>
                <a:cs typeface="Arial" pitchFamily="34" charset="-120"/>
              </a:rPr>
              <a:t> minutes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Course topic: Pavement Management System and input data collection</a:t>
            </a:r>
            <a:endParaRPr lang="en-US" sz="1800" dirty="0"/>
          </a:p>
        </p:txBody>
      </p:sp>
      <p:sp>
        <p:nvSpPr>
          <p:cNvPr id="4" name="Title 3">
            <a:extLst>
              <a:ext uri="{FF2B5EF4-FFF2-40B4-BE49-F238E27FC236}">
                <a16:creationId xmlns:a16="http://schemas.microsoft.com/office/drawing/2014/main" id="{E0F71196-CB46-708B-60E7-3F4030DA829A}"/>
              </a:ext>
            </a:extLst>
          </p:cNvPr>
          <p:cNvSpPr>
            <a:spLocks noGrp="1"/>
          </p:cNvSpPr>
          <p:nvPr>
            <p:ph type="title"/>
          </p:nvPr>
        </p:nvSpPr>
        <p:spPr/>
        <p:txBody>
          <a:bodyPr>
            <a:normAutofit fontScale="90000"/>
          </a:bodyPr>
          <a:lstStyle/>
          <a:p>
            <a:r>
              <a:rPr lang="pl-PL"/>
              <a:t>Project 01. PMS data collection plan</a:t>
            </a:r>
          </a:p>
        </p:txBody>
      </p:sp>
      <p:sp>
        <p:nvSpPr>
          <p:cNvPr id="5" name="Text Placeholder 4">
            <a:extLst>
              <a:ext uri="{FF2B5EF4-FFF2-40B4-BE49-F238E27FC236}">
                <a16:creationId xmlns:a16="http://schemas.microsoft.com/office/drawing/2014/main" id="{B4ECB89C-6218-665A-4EC0-40D61D98275E}"/>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28171273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Identify necessary and additional data for pavement management.</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Prepare a simple field inspection plan for a road section.</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Select low-cost data collection methods suitable for limited equipment resources.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Explain why periodic updating is required.</a:t>
            </a:r>
            <a:endParaRPr lang="en-US" sz="1800" dirty="0"/>
          </a:p>
        </p:txBody>
      </p:sp>
      <p:sp>
        <p:nvSpPr>
          <p:cNvPr id="4" name="Title 3">
            <a:extLst>
              <a:ext uri="{FF2B5EF4-FFF2-40B4-BE49-F238E27FC236}">
                <a16:creationId xmlns:a16="http://schemas.microsoft.com/office/drawing/2014/main" id="{C53994FD-E2CA-5874-5567-F974D037A518}"/>
              </a:ext>
            </a:extLst>
          </p:cNvPr>
          <p:cNvSpPr>
            <a:spLocks noGrp="1"/>
          </p:cNvSpPr>
          <p:nvPr>
            <p:ph type="title"/>
          </p:nvPr>
        </p:nvSpPr>
        <p:spPr/>
        <p:txBody>
          <a:bodyPr>
            <a:normAutofit/>
          </a:bodyPr>
          <a:lstStyle/>
          <a:p>
            <a:r>
              <a:rPr lang="pl-PL"/>
              <a:t>Learning objectives</a:t>
            </a:r>
          </a:p>
        </p:txBody>
      </p:sp>
      <p:sp>
        <p:nvSpPr>
          <p:cNvPr id="5" name="Text Placeholder 4">
            <a:extLst>
              <a:ext uri="{FF2B5EF4-FFF2-40B4-BE49-F238E27FC236}">
                <a16:creationId xmlns:a16="http://schemas.microsoft.com/office/drawing/2014/main" id="{E1BC9307-795B-845A-58E3-E6D357BAA6BA}"/>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426380508"/>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A 4.0 km rural road connects villages with a weekly market near Dschang.</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The first 1.5 km is paved asphalt; the remaining 2.5 km is gravel/laterite.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During the rainy season, drainage problems and potholes reduce accessibility.</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The municipality wants a simple first inventory for future maintenance planning.</a:t>
            </a:r>
            <a:endParaRPr lang="en-US" sz="1800" dirty="0"/>
          </a:p>
        </p:txBody>
      </p:sp>
      <p:sp>
        <p:nvSpPr>
          <p:cNvPr id="4" name="Title 3">
            <a:extLst>
              <a:ext uri="{FF2B5EF4-FFF2-40B4-BE49-F238E27FC236}">
                <a16:creationId xmlns:a16="http://schemas.microsoft.com/office/drawing/2014/main" id="{1F9B1D17-922F-D3FA-8EF1-F05A097CE818}"/>
              </a:ext>
            </a:extLst>
          </p:cNvPr>
          <p:cNvSpPr>
            <a:spLocks noGrp="1"/>
          </p:cNvSpPr>
          <p:nvPr>
            <p:ph type="title"/>
          </p:nvPr>
        </p:nvSpPr>
        <p:spPr/>
        <p:txBody>
          <a:bodyPr>
            <a:normAutofit fontScale="90000"/>
          </a:bodyPr>
          <a:lstStyle/>
          <a:p>
            <a:r>
              <a:rPr lang="pl-PL"/>
              <a:t>Background / case study</a:t>
            </a:r>
          </a:p>
        </p:txBody>
      </p:sp>
      <p:sp>
        <p:nvSpPr>
          <p:cNvPr id="5" name="Text Placeholder 4">
            <a:extLst>
              <a:ext uri="{FF2B5EF4-FFF2-40B4-BE49-F238E27FC236}">
                <a16:creationId xmlns:a16="http://schemas.microsoft.com/office/drawing/2014/main" id="{E5154175-7CB6-122F-B079-D366FD8B9298}"/>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77894357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1. List the minimum data needed before inspection.</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2. Define inspection sections and marking rules.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3. Select field observations and simple measurements.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4. Propose how data should be recorded and updated.</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5. Prepare a one-page inspection plan for the municipality.</a:t>
            </a:r>
            <a:endParaRPr lang="en-US" sz="1800" dirty="0"/>
          </a:p>
        </p:txBody>
      </p:sp>
      <p:sp>
        <p:nvSpPr>
          <p:cNvPr id="4" name="Title 3">
            <a:extLst>
              <a:ext uri="{FF2B5EF4-FFF2-40B4-BE49-F238E27FC236}">
                <a16:creationId xmlns:a16="http://schemas.microsoft.com/office/drawing/2014/main" id="{54BE323E-C8C5-E614-3517-0E4B140118D0}"/>
              </a:ext>
            </a:extLst>
          </p:cNvPr>
          <p:cNvSpPr>
            <a:spLocks noGrp="1"/>
          </p:cNvSpPr>
          <p:nvPr>
            <p:ph type="title"/>
          </p:nvPr>
        </p:nvSpPr>
        <p:spPr/>
        <p:txBody>
          <a:bodyPr>
            <a:normAutofit/>
          </a:bodyPr>
          <a:lstStyle/>
          <a:p>
            <a:r>
              <a:rPr lang="pl-PL"/>
              <a:t>Student task</a:t>
            </a:r>
          </a:p>
        </p:txBody>
      </p:sp>
      <p:sp>
        <p:nvSpPr>
          <p:cNvPr id="5" name="Text Placeholder 4">
            <a:extLst>
              <a:ext uri="{FF2B5EF4-FFF2-40B4-BE49-F238E27FC236}">
                <a16:creationId xmlns:a16="http://schemas.microsoft.com/office/drawing/2014/main" id="{FF114C57-DD76-EEE3-F2A4-43DF9029D830}"/>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2865477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Assumed data for educational purposes: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Road length: 4.0 km; traffic: 250 vehicles/day; motorcycles are frequent.</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Available tools: smartphone, measuring tape, GPS app, paper forms, camera.</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Required outputs: section ID, surface type, main distress, drainage status, photos, maintenance urgency.</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Suggested section length: 200 m for paved part, 500 m for unpaved part.</a:t>
            </a:r>
            <a:endParaRPr lang="en-US" sz="1800" dirty="0"/>
          </a:p>
        </p:txBody>
      </p:sp>
      <p:sp>
        <p:nvSpPr>
          <p:cNvPr id="4" name="Title 3">
            <a:extLst>
              <a:ext uri="{FF2B5EF4-FFF2-40B4-BE49-F238E27FC236}">
                <a16:creationId xmlns:a16="http://schemas.microsoft.com/office/drawing/2014/main" id="{27B005E4-53E9-CEB7-DEB6-4DF81D7C8FBA}"/>
              </a:ext>
            </a:extLst>
          </p:cNvPr>
          <p:cNvSpPr>
            <a:spLocks noGrp="1"/>
          </p:cNvSpPr>
          <p:nvPr>
            <p:ph type="title"/>
          </p:nvPr>
        </p:nvSpPr>
        <p:spPr/>
        <p:txBody>
          <a:bodyPr>
            <a:normAutofit/>
          </a:bodyPr>
          <a:lstStyle/>
          <a:p>
            <a:r>
              <a:rPr lang="pl-PL"/>
              <a:t>Data / materials</a:t>
            </a:r>
          </a:p>
        </p:txBody>
      </p:sp>
      <p:sp>
        <p:nvSpPr>
          <p:cNvPr id="5" name="Text Placeholder 4">
            <a:extLst>
              <a:ext uri="{FF2B5EF4-FFF2-40B4-BE49-F238E27FC236}">
                <a16:creationId xmlns:a16="http://schemas.microsoft.com/office/drawing/2014/main" id="{69BD425A-2544-4E0B-EA2E-3C67075CB89C}"/>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93487877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Individual work: </a:t>
            </a:r>
            <a:r>
              <a:rPr lang="pl-PL" sz="1800" dirty="0">
                <a:solidFill>
                  <a:srgbClr val="000000"/>
                </a:solidFill>
                <a:latin typeface="Arial" pitchFamily="34" charset="0"/>
                <a:ea typeface="Arial" pitchFamily="34" charset="-122"/>
                <a:cs typeface="Arial" pitchFamily="34" charset="-120"/>
              </a:rPr>
              <a:t>20</a:t>
            </a:r>
            <a:r>
              <a:rPr lang="en-US" sz="1800" dirty="0">
                <a:solidFill>
                  <a:srgbClr val="000000"/>
                </a:solidFill>
                <a:latin typeface="Arial" pitchFamily="34" charset="0"/>
                <a:ea typeface="Arial" pitchFamily="34" charset="-122"/>
                <a:cs typeface="Arial" pitchFamily="34" charset="-120"/>
              </a:rPr>
              <a:t> min — identify necessary data.</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Group work: </a:t>
            </a:r>
            <a:r>
              <a:rPr lang="pl-PL" sz="1800" dirty="0">
                <a:solidFill>
                  <a:srgbClr val="000000"/>
                </a:solidFill>
                <a:latin typeface="Arial" pitchFamily="34" charset="0"/>
                <a:ea typeface="Arial" pitchFamily="34" charset="-122"/>
                <a:cs typeface="Arial" pitchFamily="34" charset="-120"/>
              </a:rPr>
              <a:t>35</a:t>
            </a:r>
            <a:r>
              <a:rPr lang="en-US" sz="1800" dirty="0">
                <a:solidFill>
                  <a:srgbClr val="000000"/>
                </a:solidFill>
                <a:latin typeface="Arial" pitchFamily="34" charset="0"/>
                <a:ea typeface="Arial" pitchFamily="34" charset="-122"/>
                <a:cs typeface="Arial" pitchFamily="34" charset="-120"/>
              </a:rPr>
              <a:t> min — prepare the inspection plan.</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Class discussion: </a:t>
            </a:r>
            <a:r>
              <a:rPr lang="pl-PL" sz="1800" dirty="0">
                <a:solidFill>
                  <a:srgbClr val="000000"/>
                </a:solidFill>
                <a:latin typeface="Arial" pitchFamily="34" charset="0"/>
                <a:ea typeface="Arial" pitchFamily="34" charset="-122"/>
                <a:cs typeface="Arial" pitchFamily="34" charset="-120"/>
              </a:rPr>
              <a:t>25</a:t>
            </a:r>
            <a:r>
              <a:rPr lang="en-US" sz="1800" dirty="0">
                <a:solidFill>
                  <a:srgbClr val="000000"/>
                </a:solidFill>
                <a:latin typeface="Arial" pitchFamily="34" charset="0"/>
                <a:ea typeface="Arial" pitchFamily="34" charset="-122"/>
                <a:cs typeface="Arial" pitchFamily="34" charset="-120"/>
              </a:rPr>
              <a:t> min — compare plans.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Reporting: </a:t>
            </a:r>
            <a:r>
              <a:rPr lang="pl-PL" sz="1800" dirty="0">
                <a:solidFill>
                  <a:srgbClr val="000000"/>
                </a:solidFill>
                <a:latin typeface="Arial" pitchFamily="34" charset="0"/>
                <a:ea typeface="Arial" pitchFamily="34" charset="-122"/>
                <a:cs typeface="Arial" pitchFamily="34" charset="-120"/>
              </a:rPr>
              <a:t>10</a:t>
            </a:r>
            <a:r>
              <a:rPr lang="en-US" sz="1800" dirty="0">
                <a:solidFill>
                  <a:srgbClr val="000000"/>
                </a:solidFill>
                <a:latin typeface="Arial" pitchFamily="34" charset="0"/>
                <a:ea typeface="Arial" pitchFamily="34" charset="-122"/>
                <a:cs typeface="Arial" pitchFamily="34" charset="-120"/>
              </a:rPr>
              <a:t> min — each group states one key improvement.</a:t>
            </a:r>
            <a:endParaRPr lang="en-US" sz="1800" dirty="0"/>
          </a:p>
        </p:txBody>
      </p:sp>
      <p:sp>
        <p:nvSpPr>
          <p:cNvPr id="4" name="Title 3">
            <a:extLst>
              <a:ext uri="{FF2B5EF4-FFF2-40B4-BE49-F238E27FC236}">
                <a16:creationId xmlns:a16="http://schemas.microsoft.com/office/drawing/2014/main" id="{3859D5C5-7199-DA12-4A11-35E5009194F4}"/>
              </a:ext>
            </a:extLst>
          </p:cNvPr>
          <p:cNvSpPr>
            <a:spLocks noGrp="1"/>
          </p:cNvSpPr>
          <p:nvPr>
            <p:ph type="title"/>
          </p:nvPr>
        </p:nvSpPr>
        <p:spPr/>
        <p:txBody>
          <a:bodyPr>
            <a:normAutofit/>
          </a:bodyPr>
          <a:lstStyle/>
          <a:p>
            <a:r>
              <a:rPr lang="pl-PL"/>
              <a:t>Work organisation</a:t>
            </a:r>
          </a:p>
        </p:txBody>
      </p:sp>
      <p:sp>
        <p:nvSpPr>
          <p:cNvPr id="5" name="Text Placeholder 4">
            <a:extLst>
              <a:ext uri="{FF2B5EF4-FFF2-40B4-BE49-F238E27FC236}">
                <a16:creationId xmlns:a16="http://schemas.microsoft.com/office/drawing/2014/main" id="{9AF478B6-94B0-E9C6-0B3C-D1F2277F4B71}"/>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227244900"/>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7C081B6-F223-493B-9680-58F1118ECE2C}">
  <we:reference id="WA200010215" version="2.0.0.0" store="Omex" storeType="OMEX"/>
  <we:alternateReferences>
    <we:reference id="WA200010215" version="2.0.0.0" store="WA200010215" storeType="OMEX"/>
  </we:alternateReferences>
  <we:properties>
    <we:property name="bps.codex_control.document_id" value="&quot;b720c47f-9331-4594-bec5-dfea4bd02fd3&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15CFD418-A89E-4AD4-8F57-6F5A6A990540}"/>
</file>

<file path=docProps/app.xml><?xml version="1.0" encoding="utf-8"?>
<Properties xmlns="http://schemas.openxmlformats.org/officeDocument/2006/extended-properties" xmlns:vt="http://schemas.openxmlformats.org/officeDocument/2006/docPropsVTypes">
  <TotalTime>53</TotalTime>
  <Words>486</Words>
  <Application>Microsoft Office PowerPoint</Application>
  <PresentationFormat>Widescreen</PresentationFormat>
  <Paragraphs>51</Paragraphs>
  <Slides>12</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Aptos</vt:lpstr>
      <vt:lpstr>Arial</vt:lpstr>
      <vt:lpstr>Arial Rounded MT Bold</vt:lpstr>
      <vt:lpstr>Calibri</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Project 01. PMS data collection plan</vt:lpstr>
      <vt:lpstr>Learning objectives</vt:lpstr>
      <vt:lpstr>Background / case study</vt:lpstr>
      <vt:lpstr>Student task</vt:lpstr>
      <vt:lpstr>Data / materials</vt:lpstr>
      <vt:lpstr>Work organisation</vt:lpstr>
      <vt:lpstr>Expected answer / solution</vt:lpstr>
      <vt:lpstr>Teacher notes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cp:revision>
  <dcterms:modified xsi:type="dcterms:W3CDTF">2026-07-22T20:18:22Z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