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95" dt="2026-07-22T16:02:09.79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6:04:33.040" v="865"/>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5:53:43.155" v="594" actId="47"/>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modSp add del mod modClrScheme chgLayout">
        <pc:chgData name="office365" userId="5fcdbc0c-b1d0-4b52-bc28-28c25c9fccde" providerId="ADAL" clId="{839C158B-1674-498C-8D10-D29DEC7F3344}" dt="2026-07-22T16:03:38.531" v="776"/>
        <pc:sldMkLst>
          <pc:docMk/>
          <pc:sldMk cId="1469590456" sldId="256"/>
        </pc:sldMkLst>
        <pc:spChg chg="mod">
          <ac:chgData name="office365" userId="5fcdbc0c-b1d0-4b52-bc28-28c25c9fccde" providerId="ADAL" clId="{839C158B-1674-498C-8D10-D29DEC7F3344}" dt="2026-07-22T16:02:06.228" v="757" actId="27636"/>
          <ac:spMkLst>
            <pc:docMk/>
            <pc:sldMk cId="1469590456" sldId="256"/>
            <ac:spMk id="4" creationId="{00000000-0000-0000-0000-000000000000}"/>
          </ac:spMkLst>
        </pc:spChg>
        <pc:spChg chg="add mod ord">
          <ac:chgData name="office365" userId="5fcdbc0c-b1d0-4b52-bc28-28c25c9fccde" providerId="ADAL" clId="{839C158B-1674-498C-8D10-D29DEC7F3344}" dt="2026-07-22T16:02:19.273" v="766" actId="700"/>
          <ac:spMkLst>
            <pc:docMk/>
            <pc:sldMk cId="1469590456" sldId="256"/>
            <ac:spMk id="10" creationId="{E283A07E-1E04-CA1F-C1E3-3D242A665CDC}"/>
          </ac:spMkLst>
        </pc:spChg>
        <pc:spChg chg="add mod ord">
          <ac:chgData name="office365" userId="5fcdbc0c-b1d0-4b52-bc28-28c25c9fccde" providerId="ADAL" clId="{839C158B-1674-498C-8D10-D29DEC7F3344}" dt="2026-07-22T16:02:19.318" v="768" actId="27636"/>
          <ac:spMkLst>
            <pc:docMk/>
            <pc:sldMk cId="1469590456" sldId="256"/>
            <ac:spMk id="11" creationId="{AE3F40C2-BF78-3AF8-9B4C-7AE49AC874C3}"/>
          </ac:spMkLst>
        </pc:spChg>
      </pc:sldChg>
      <pc:sldChg chg="addSp delSp modSp add del mod modClrScheme chgLayout">
        <pc:chgData name="office365" userId="5fcdbc0c-b1d0-4b52-bc28-28c25c9fccde" providerId="ADAL" clId="{839C158B-1674-498C-8D10-D29DEC7F3344}" dt="2026-07-22T16:01:34.938" v="755" actId="47"/>
        <pc:sldMkLst>
          <pc:docMk/>
          <pc:sldMk cId="2121931730" sldId="256"/>
        </pc:sldMkLst>
        <pc:spChg chg="mod">
          <ac:chgData name="office365" userId="5fcdbc0c-b1d0-4b52-bc28-28c25c9fccde" providerId="ADAL" clId="{839C158B-1674-498C-8D10-D29DEC7F3344}" dt="2026-07-22T15:57:44.551" v="631"/>
          <ac:spMkLst>
            <pc:docMk/>
            <pc:sldMk cId="2121931730" sldId="256"/>
            <ac:spMk id="2" creationId="{00000000-0000-0000-0000-000000000000}"/>
          </ac:spMkLst>
        </pc:spChg>
        <pc:spChg chg="del">
          <ac:chgData name="office365" userId="5fcdbc0c-b1d0-4b52-bc28-28c25c9fccde" providerId="ADAL" clId="{839C158B-1674-498C-8D10-D29DEC7F3344}" dt="2026-07-22T15:57:44.551" v="630"/>
          <ac:spMkLst>
            <pc:docMk/>
            <pc:sldMk cId="2121931730" sldId="256"/>
            <ac:spMk id="3" creationId="{00000000-0000-0000-0000-000000000000}"/>
          </ac:spMkLst>
        </pc:spChg>
        <pc:spChg chg="add mod ord">
          <ac:chgData name="office365" userId="5fcdbc0c-b1d0-4b52-bc28-28c25c9fccde" providerId="ADAL" clId="{839C158B-1674-498C-8D10-D29DEC7F3344}" dt="2026-07-22T15:57:44.551" v="629"/>
          <ac:spMkLst>
            <pc:docMk/>
            <pc:sldMk cId="2121931730" sldId="256"/>
            <ac:spMk id="10" creationId="{EDBAA690-7143-E37A-81FD-B077D303AEF8}"/>
          </ac:spMkLst>
        </pc:spChg>
        <pc:spChg chg="add del mod ord">
          <ac:chgData name="office365" userId="5fcdbc0c-b1d0-4b52-bc28-28c25c9fccde" providerId="ADAL" clId="{839C158B-1674-498C-8D10-D29DEC7F3344}" dt="2026-07-22T15:58:11.508" v="744"/>
          <ac:spMkLst>
            <pc:docMk/>
            <pc:sldMk cId="2121931730" sldId="256"/>
            <ac:spMk id="11" creationId="{8B05F7D5-4F37-98C8-9B23-91506E762084}"/>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6:01:34.938" v="755" actId="47"/>
        <pc:sldMkLst>
          <pc:docMk/>
          <pc:sldMk cId="2683113757" sldId="257"/>
        </pc:sldMkLst>
        <pc:spChg chg="del">
          <ac:chgData name="office365" userId="5fcdbc0c-b1d0-4b52-bc28-28c25c9fccde" providerId="ADAL" clId="{839C158B-1674-498C-8D10-D29DEC7F3344}" dt="2026-07-22T15:57:44.552" v="644"/>
          <ac:spMkLst>
            <pc:docMk/>
            <pc:sldMk cId="2683113757" sldId="257"/>
            <ac:spMk id="2" creationId="{00000000-0000-0000-0000-000000000000}"/>
          </ac:spMkLst>
        </pc:spChg>
        <pc:spChg chg="mod">
          <ac:chgData name="office365" userId="5fcdbc0c-b1d0-4b52-bc28-28c25c9fccde" providerId="ADAL" clId="{839C158B-1674-498C-8D10-D29DEC7F3344}" dt="2026-07-22T15:57:44.552" v="645"/>
          <ac:spMkLst>
            <pc:docMk/>
            <pc:sldMk cId="2683113757" sldId="257"/>
            <ac:spMk id="3" creationId="{00000000-0000-0000-0000-000000000000}"/>
          </ac:spMkLst>
        </pc:spChg>
        <pc:spChg chg="mod">
          <ac:chgData name="office365" userId="5fcdbc0c-b1d0-4b52-bc28-28c25c9fccde" providerId="ADAL" clId="{839C158B-1674-498C-8D10-D29DEC7F3344}" dt="2026-07-22T15:57:44.553" v="647"/>
          <ac:spMkLst>
            <pc:docMk/>
            <pc:sldMk cId="2683113757" sldId="257"/>
            <ac:spMk id="4" creationId="{00000000-0000-0000-0000-000000000000}"/>
          </ac:spMkLst>
        </pc:spChg>
        <pc:spChg chg="add mod ord">
          <ac:chgData name="office365" userId="5fcdbc0c-b1d0-4b52-bc28-28c25c9fccde" providerId="ADAL" clId="{839C158B-1674-498C-8D10-D29DEC7F3344}" dt="2026-07-22T15:57:44.552" v="643"/>
          <ac:spMkLst>
            <pc:docMk/>
            <pc:sldMk cId="2683113757" sldId="257"/>
            <ac:spMk id="7" creationId="{BAF4A6B2-A3A4-4D83-2062-386F60D03AC0}"/>
          </ac:spMkLst>
        </pc:spChg>
        <pc:spChg chg="add del mod ord">
          <ac:chgData name="office365" userId="5fcdbc0c-b1d0-4b52-bc28-28c25c9fccde" providerId="ADAL" clId="{839C158B-1674-498C-8D10-D29DEC7F3344}" dt="2026-07-22T15:58:11.508" v="745"/>
          <ac:spMkLst>
            <pc:docMk/>
            <pc:sldMk cId="2683113757" sldId="257"/>
            <ac:spMk id="8" creationId="{9E6B4197-A8A0-3F00-EE35-04F7D9FA7444}"/>
          </ac:spMkLst>
        </pc:spChg>
      </pc:sldChg>
      <pc:sldChg chg="addSp delSp modSp add del mod modClrScheme chgLayout">
        <pc:chgData name="office365" userId="5fcdbc0c-b1d0-4b52-bc28-28c25c9fccde" providerId="ADAL" clId="{839C158B-1674-498C-8D10-D29DEC7F3344}" dt="2026-07-22T15:53:43.155" v="594" actId="4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modSp add del mod modClrScheme chgLayout">
        <pc:chgData name="office365" userId="5fcdbc0c-b1d0-4b52-bc28-28c25c9fccde" providerId="ADAL" clId="{839C158B-1674-498C-8D10-D29DEC7F3344}" dt="2026-07-22T16:03:39.696" v="778"/>
        <pc:sldMkLst>
          <pc:docMk/>
          <pc:sldMk cId="3715311904" sldId="257"/>
        </pc:sldMkLst>
        <pc:spChg chg="add mod ord">
          <ac:chgData name="office365" userId="5fcdbc0c-b1d0-4b52-bc28-28c25c9fccde" providerId="ADAL" clId="{839C158B-1674-498C-8D10-D29DEC7F3344}" dt="2026-07-22T16:02:19.273" v="766" actId="700"/>
          <ac:spMkLst>
            <pc:docMk/>
            <pc:sldMk cId="3715311904" sldId="257"/>
            <ac:spMk id="7" creationId="{446335DB-FDA5-9403-3CD8-31C66E41F3EF}"/>
          </ac:spMkLst>
        </pc:spChg>
        <pc:spChg chg="add mod ord">
          <ac:chgData name="office365" userId="5fcdbc0c-b1d0-4b52-bc28-28c25c9fccde" providerId="ADAL" clId="{839C158B-1674-498C-8D10-D29DEC7F3344}" dt="2026-07-22T16:02:19.321" v="769" actId="27636"/>
          <ac:spMkLst>
            <pc:docMk/>
            <pc:sldMk cId="3715311904" sldId="257"/>
            <ac:spMk id="8" creationId="{FD89154A-BBCD-DA83-4256-57789CE12DEA}"/>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5:53:43.155" v="594" actId="47"/>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modSp add del mod modClrScheme chgLayout">
        <pc:chgData name="office365" userId="5fcdbc0c-b1d0-4b52-bc28-28c25c9fccde" providerId="ADAL" clId="{839C158B-1674-498C-8D10-D29DEC7F3344}" dt="2026-07-22T16:03:40.837" v="780"/>
        <pc:sldMkLst>
          <pc:docMk/>
          <pc:sldMk cId="3088960743" sldId="258"/>
        </pc:sldMkLst>
        <pc:spChg chg="add mod ord">
          <ac:chgData name="office365" userId="5fcdbc0c-b1d0-4b52-bc28-28c25c9fccde" providerId="ADAL" clId="{839C158B-1674-498C-8D10-D29DEC7F3344}" dt="2026-07-22T16:02:19.273" v="766" actId="700"/>
          <ac:spMkLst>
            <pc:docMk/>
            <pc:sldMk cId="3088960743" sldId="258"/>
            <ac:spMk id="7" creationId="{1DBBC164-F723-EF2C-34C5-98AB8BB6FFDA}"/>
          </ac:spMkLst>
        </pc:spChg>
        <pc:spChg chg="add mod ord">
          <ac:chgData name="office365" userId="5fcdbc0c-b1d0-4b52-bc28-28c25c9fccde" providerId="ADAL" clId="{839C158B-1674-498C-8D10-D29DEC7F3344}" dt="2026-07-22T16:02:19.324" v="770" actId="27636"/>
          <ac:spMkLst>
            <pc:docMk/>
            <pc:sldMk cId="3088960743" sldId="258"/>
            <ac:spMk id="8" creationId="{60FB3563-165F-D420-5B34-65852509E2DC}"/>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6:01:34.938" v="755" actId="47"/>
        <pc:sldMkLst>
          <pc:docMk/>
          <pc:sldMk cId="3683583169" sldId="258"/>
        </pc:sldMkLst>
        <pc:spChg chg="del">
          <ac:chgData name="office365" userId="5fcdbc0c-b1d0-4b52-bc28-28c25c9fccde" providerId="ADAL" clId="{839C158B-1674-498C-8D10-D29DEC7F3344}" dt="2026-07-22T15:57:44.554" v="660"/>
          <ac:spMkLst>
            <pc:docMk/>
            <pc:sldMk cId="3683583169" sldId="258"/>
            <ac:spMk id="2" creationId="{00000000-0000-0000-0000-000000000000}"/>
          </ac:spMkLst>
        </pc:spChg>
        <pc:spChg chg="mod">
          <ac:chgData name="office365" userId="5fcdbc0c-b1d0-4b52-bc28-28c25c9fccde" providerId="ADAL" clId="{839C158B-1674-498C-8D10-D29DEC7F3344}" dt="2026-07-22T15:57:44.554" v="661"/>
          <ac:spMkLst>
            <pc:docMk/>
            <pc:sldMk cId="3683583169" sldId="258"/>
            <ac:spMk id="3" creationId="{00000000-0000-0000-0000-000000000000}"/>
          </ac:spMkLst>
        </pc:spChg>
        <pc:spChg chg="mod">
          <ac:chgData name="office365" userId="5fcdbc0c-b1d0-4b52-bc28-28c25c9fccde" providerId="ADAL" clId="{839C158B-1674-498C-8D10-D29DEC7F3344}" dt="2026-07-22T15:57:44.555" v="663"/>
          <ac:spMkLst>
            <pc:docMk/>
            <pc:sldMk cId="3683583169" sldId="258"/>
            <ac:spMk id="4" creationId="{00000000-0000-0000-0000-000000000000}"/>
          </ac:spMkLst>
        </pc:spChg>
        <pc:spChg chg="add mod ord">
          <ac:chgData name="office365" userId="5fcdbc0c-b1d0-4b52-bc28-28c25c9fccde" providerId="ADAL" clId="{839C158B-1674-498C-8D10-D29DEC7F3344}" dt="2026-07-22T15:57:44.554" v="659"/>
          <ac:spMkLst>
            <pc:docMk/>
            <pc:sldMk cId="3683583169" sldId="258"/>
            <ac:spMk id="7" creationId="{B443128A-A5B8-07B6-DE78-92B50D579720}"/>
          </ac:spMkLst>
        </pc:spChg>
        <pc:spChg chg="add del mod ord">
          <ac:chgData name="office365" userId="5fcdbc0c-b1d0-4b52-bc28-28c25c9fccde" providerId="ADAL" clId="{839C158B-1674-498C-8D10-D29DEC7F3344}" dt="2026-07-22T15:58:11.508" v="746"/>
          <ac:spMkLst>
            <pc:docMk/>
            <pc:sldMk cId="3683583169" sldId="258"/>
            <ac:spMk id="8" creationId="{156ED845-1898-C72C-BFC8-E7272D98ACC2}"/>
          </ac:spMkLst>
        </pc:spChg>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del mod modClrScheme chgLayout">
        <pc:chgData name="office365" userId="5fcdbc0c-b1d0-4b52-bc28-28c25c9fccde" providerId="ADAL" clId="{839C158B-1674-498C-8D10-D29DEC7F3344}" dt="2026-07-22T16:01:34.938" v="755" actId="47"/>
        <pc:sldMkLst>
          <pc:docMk/>
          <pc:sldMk cId="361066669" sldId="259"/>
        </pc:sldMkLst>
        <pc:spChg chg="del">
          <ac:chgData name="office365" userId="5fcdbc0c-b1d0-4b52-bc28-28c25c9fccde" providerId="ADAL" clId="{839C158B-1674-498C-8D10-D29DEC7F3344}" dt="2026-07-22T15:57:44.556" v="676"/>
          <ac:spMkLst>
            <pc:docMk/>
            <pc:sldMk cId="361066669" sldId="259"/>
            <ac:spMk id="2" creationId="{00000000-0000-0000-0000-000000000000}"/>
          </ac:spMkLst>
        </pc:spChg>
        <pc:spChg chg="mod">
          <ac:chgData name="office365" userId="5fcdbc0c-b1d0-4b52-bc28-28c25c9fccde" providerId="ADAL" clId="{839C158B-1674-498C-8D10-D29DEC7F3344}" dt="2026-07-22T15:57:44.556" v="677"/>
          <ac:spMkLst>
            <pc:docMk/>
            <pc:sldMk cId="361066669" sldId="259"/>
            <ac:spMk id="3" creationId="{00000000-0000-0000-0000-000000000000}"/>
          </ac:spMkLst>
        </pc:spChg>
        <pc:spChg chg="mod">
          <ac:chgData name="office365" userId="5fcdbc0c-b1d0-4b52-bc28-28c25c9fccde" providerId="ADAL" clId="{839C158B-1674-498C-8D10-D29DEC7F3344}" dt="2026-07-22T15:57:44.556" v="679"/>
          <ac:spMkLst>
            <pc:docMk/>
            <pc:sldMk cId="361066669" sldId="259"/>
            <ac:spMk id="4" creationId="{00000000-0000-0000-0000-000000000000}"/>
          </ac:spMkLst>
        </pc:spChg>
        <pc:spChg chg="add mod ord">
          <ac:chgData name="office365" userId="5fcdbc0c-b1d0-4b52-bc28-28c25c9fccde" providerId="ADAL" clId="{839C158B-1674-498C-8D10-D29DEC7F3344}" dt="2026-07-22T15:57:44.556" v="675"/>
          <ac:spMkLst>
            <pc:docMk/>
            <pc:sldMk cId="361066669" sldId="259"/>
            <ac:spMk id="7" creationId="{83299A46-678F-D83B-E063-F3464123F602}"/>
          </ac:spMkLst>
        </pc:spChg>
        <pc:spChg chg="add del mod ord">
          <ac:chgData name="office365" userId="5fcdbc0c-b1d0-4b52-bc28-28c25c9fccde" providerId="ADAL" clId="{839C158B-1674-498C-8D10-D29DEC7F3344}" dt="2026-07-22T15:58:11.508" v="747"/>
          <ac:spMkLst>
            <pc:docMk/>
            <pc:sldMk cId="361066669" sldId="259"/>
            <ac:spMk id="8" creationId="{3107D515-C89C-77A0-7542-FAA5F6C2D404}"/>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Sp modSp add del mod modClrScheme chgLayout">
        <pc:chgData name="office365" userId="5fcdbc0c-b1d0-4b52-bc28-28c25c9fccde" providerId="ADAL" clId="{839C158B-1674-498C-8D10-D29DEC7F3344}" dt="2026-07-22T16:03:41.930" v="782"/>
        <pc:sldMkLst>
          <pc:docMk/>
          <pc:sldMk cId="2343917226" sldId="259"/>
        </pc:sldMkLst>
        <pc:spChg chg="add mod ord">
          <ac:chgData name="office365" userId="5fcdbc0c-b1d0-4b52-bc28-28c25c9fccde" providerId="ADAL" clId="{839C158B-1674-498C-8D10-D29DEC7F3344}" dt="2026-07-22T16:02:19.273" v="766" actId="700"/>
          <ac:spMkLst>
            <pc:docMk/>
            <pc:sldMk cId="2343917226" sldId="259"/>
            <ac:spMk id="7" creationId="{BB0AACBA-B8DE-8969-B80F-41EE5C1E0370}"/>
          </ac:spMkLst>
        </pc:spChg>
        <pc:spChg chg="add mod ord">
          <ac:chgData name="office365" userId="5fcdbc0c-b1d0-4b52-bc28-28c25c9fccde" providerId="ADAL" clId="{839C158B-1674-498C-8D10-D29DEC7F3344}" dt="2026-07-22T16:02:19.326" v="771" actId="27636"/>
          <ac:spMkLst>
            <pc:docMk/>
            <pc:sldMk cId="2343917226" sldId="259"/>
            <ac:spMk id="8" creationId="{6A7ADA46-8B17-C0E6-FCBD-4CE4B98323EC}"/>
          </ac:spMkLst>
        </pc:spChg>
      </pc:sldChg>
      <pc:sldChg chg="add">
        <pc:chgData name="office365" userId="5fcdbc0c-b1d0-4b52-bc28-28c25c9fccde" providerId="ADAL" clId="{839C158B-1674-498C-8D10-D29DEC7F3344}" dt="2026-07-22T11:07:41.405" v="6"/>
        <pc:sldMkLst>
          <pc:docMk/>
          <pc:sldMk cId="3970512762" sldId="259"/>
        </pc:sldMkLst>
      </pc:sldChg>
      <pc:sldChg chg="addSp delSp modSp add del mod modClrScheme chgLayout">
        <pc:chgData name="office365" userId="5fcdbc0c-b1d0-4b52-bc28-28c25c9fccde" providerId="ADAL" clId="{839C158B-1674-498C-8D10-D29DEC7F3344}" dt="2026-07-22T15:53:43.155" v="594" actId="47"/>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Sp delSp modSp add del mod modClrScheme chgLayout">
        <pc:chgData name="office365" userId="5fcdbc0c-b1d0-4b52-bc28-28c25c9fccde" providerId="ADAL" clId="{839C158B-1674-498C-8D10-D29DEC7F3344}" dt="2026-07-22T16:01:34.938" v="755" actId="47"/>
        <pc:sldMkLst>
          <pc:docMk/>
          <pc:sldMk cId="113661410" sldId="260"/>
        </pc:sldMkLst>
        <pc:spChg chg="del">
          <ac:chgData name="office365" userId="5fcdbc0c-b1d0-4b52-bc28-28c25c9fccde" providerId="ADAL" clId="{839C158B-1674-498C-8D10-D29DEC7F3344}" dt="2026-07-22T15:57:44.558" v="692"/>
          <ac:spMkLst>
            <pc:docMk/>
            <pc:sldMk cId="113661410" sldId="260"/>
            <ac:spMk id="2" creationId="{00000000-0000-0000-0000-000000000000}"/>
          </ac:spMkLst>
        </pc:spChg>
        <pc:spChg chg="mod">
          <ac:chgData name="office365" userId="5fcdbc0c-b1d0-4b52-bc28-28c25c9fccde" providerId="ADAL" clId="{839C158B-1674-498C-8D10-D29DEC7F3344}" dt="2026-07-22T15:57:44.558" v="693"/>
          <ac:spMkLst>
            <pc:docMk/>
            <pc:sldMk cId="113661410" sldId="260"/>
            <ac:spMk id="3" creationId="{00000000-0000-0000-0000-000000000000}"/>
          </ac:spMkLst>
        </pc:spChg>
        <pc:spChg chg="mod">
          <ac:chgData name="office365" userId="5fcdbc0c-b1d0-4b52-bc28-28c25c9fccde" providerId="ADAL" clId="{839C158B-1674-498C-8D10-D29DEC7F3344}" dt="2026-07-22T15:58:11.509" v="753"/>
          <ac:spMkLst>
            <pc:docMk/>
            <pc:sldMk cId="113661410" sldId="260"/>
            <ac:spMk id="4" creationId="{00000000-0000-0000-0000-000000000000}"/>
          </ac:spMkLst>
        </pc:spChg>
        <pc:spChg chg="mod">
          <ac:chgData name="office365" userId="5fcdbc0c-b1d0-4b52-bc28-28c25c9fccde" providerId="ADAL" clId="{839C158B-1674-498C-8D10-D29DEC7F3344}" dt="2026-07-22T15:58:11.509" v="754"/>
          <ac:spMkLst>
            <pc:docMk/>
            <pc:sldMk cId="113661410" sldId="260"/>
            <ac:spMk id="5" creationId="{00000000-0000-0000-0000-000000000000}"/>
          </ac:spMkLst>
        </pc:spChg>
        <pc:spChg chg="add mod ord">
          <ac:chgData name="office365" userId="5fcdbc0c-b1d0-4b52-bc28-28c25c9fccde" providerId="ADAL" clId="{839C158B-1674-498C-8D10-D29DEC7F3344}" dt="2026-07-22T15:57:44.558" v="691"/>
          <ac:spMkLst>
            <pc:docMk/>
            <pc:sldMk cId="113661410" sldId="260"/>
            <ac:spMk id="8" creationId="{E3D5D376-778C-AB45-C1B7-9848CF87983B}"/>
          </ac:spMkLst>
        </pc:spChg>
        <pc:spChg chg="add del mod ord">
          <ac:chgData name="office365" userId="5fcdbc0c-b1d0-4b52-bc28-28c25c9fccde" providerId="ADAL" clId="{839C158B-1674-498C-8D10-D29DEC7F3344}" dt="2026-07-22T15:58:11.509" v="748"/>
          <ac:spMkLst>
            <pc:docMk/>
            <pc:sldMk cId="113661410" sldId="260"/>
            <ac:spMk id="9" creationId="{3113A276-B7D2-9AFD-4FB9-A817B1B1C4CC}"/>
          </ac:spMkLst>
        </pc:spChg>
      </pc:sldChg>
      <pc:sldChg chg="addSp modSp add del mod modClrScheme chgLayout">
        <pc:chgData name="office365" userId="5fcdbc0c-b1d0-4b52-bc28-28c25c9fccde" providerId="ADAL" clId="{839C158B-1674-498C-8D10-D29DEC7F3344}" dt="2026-07-22T16:03:43.009" v="784"/>
        <pc:sldMkLst>
          <pc:docMk/>
          <pc:sldMk cId="165975849" sldId="260"/>
        </pc:sldMkLst>
        <pc:spChg chg="mod">
          <ac:chgData name="office365" userId="5fcdbc0c-b1d0-4b52-bc28-28c25c9fccde" providerId="ADAL" clId="{839C158B-1674-498C-8D10-D29DEC7F3344}" dt="2026-07-22T16:02:08.463" v="762" actId="27636"/>
          <ac:spMkLst>
            <pc:docMk/>
            <pc:sldMk cId="165975849" sldId="260"/>
            <ac:spMk id="5" creationId="{00000000-0000-0000-0000-000000000000}"/>
          </ac:spMkLst>
        </pc:spChg>
        <pc:spChg chg="add mod ord">
          <ac:chgData name="office365" userId="5fcdbc0c-b1d0-4b52-bc28-28c25c9fccde" providerId="ADAL" clId="{839C158B-1674-498C-8D10-D29DEC7F3344}" dt="2026-07-22T16:02:19.273" v="766" actId="700"/>
          <ac:spMkLst>
            <pc:docMk/>
            <pc:sldMk cId="165975849" sldId="260"/>
            <ac:spMk id="8" creationId="{C592BC75-8EB2-8187-AAB3-301ECA240BCE}"/>
          </ac:spMkLst>
        </pc:spChg>
        <pc:spChg chg="add mod ord">
          <ac:chgData name="office365" userId="5fcdbc0c-b1d0-4b52-bc28-28c25c9fccde" providerId="ADAL" clId="{839C158B-1674-498C-8D10-D29DEC7F3344}" dt="2026-07-22T16:02:19.327" v="772" actId="27636"/>
          <ac:spMkLst>
            <pc:docMk/>
            <pc:sldMk cId="165975849" sldId="260"/>
            <ac:spMk id="9" creationId="{26E3A12D-BE74-921A-75B0-E36E12D08B47}"/>
          </ac:spMkLst>
        </pc:spChg>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53:43.155" v="594" actId="47"/>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6:01:34.938" v="755" actId="47"/>
        <pc:sldMkLst>
          <pc:docMk/>
          <pc:sldMk cId="2472427355" sldId="261"/>
        </pc:sldMkLst>
        <pc:spChg chg="del">
          <ac:chgData name="office365" userId="5fcdbc0c-b1d0-4b52-bc28-28c25c9fccde" providerId="ADAL" clId="{839C158B-1674-498C-8D10-D29DEC7F3344}" dt="2026-07-22T15:57:44.559" v="708"/>
          <ac:spMkLst>
            <pc:docMk/>
            <pc:sldMk cId="2472427355" sldId="261"/>
            <ac:spMk id="2" creationId="{00000000-0000-0000-0000-000000000000}"/>
          </ac:spMkLst>
        </pc:spChg>
        <pc:spChg chg="mod">
          <ac:chgData name="office365" userId="5fcdbc0c-b1d0-4b52-bc28-28c25c9fccde" providerId="ADAL" clId="{839C158B-1674-498C-8D10-D29DEC7F3344}" dt="2026-07-22T15:57:44.559" v="709"/>
          <ac:spMkLst>
            <pc:docMk/>
            <pc:sldMk cId="2472427355" sldId="261"/>
            <ac:spMk id="3" creationId="{00000000-0000-0000-0000-000000000000}"/>
          </ac:spMkLst>
        </pc:spChg>
        <pc:spChg chg="mod">
          <ac:chgData name="office365" userId="5fcdbc0c-b1d0-4b52-bc28-28c25c9fccde" providerId="ADAL" clId="{839C158B-1674-498C-8D10-D29DEC7F3344}" dt="2026-07-22T15:57:44.560" v="711"/>
          <ac:spMkLst>
            <pc:docMk/>
            <pc:sldMk cId="2472427355" sldId="261"/>
            <ac:spMk id="4" creationId="{00000000-0000-0000-0000-000000000000}"/>
          </ac:spMkLst>
        </pc:spChg>
        <pc:spChg chg="add mod ord">
          <ac:chgData name="office365" userId="5fcdbc0c-b1d0-4b52-bc28-28c25c9fccde" providerId="ADAL" clId="{839C158B-1674-498C-8D10-D29DEC7F3344}" dt="2026-07-22T15:57:44.559" v="707"/>
          <ac:spMkLst>
            <pc:docMk/>
            <pc:sldMk cId="2472427355" sldId="261"/>
            <ac:spMk id="7" creationId="{10B691D9-71BE-57DA-913D-08B4A8E89AB5}"/>
          </ac:spMkLst>
        </pc:spChg>
        <pc:spChg chg="add del mod ord">
          <ac:chgData name="office365" userId="5fcdbc0c-b1d0-4b52-bc28-28c25c9fccde" providerId="ADAL" clId="{839C158B-1674-498C-8D10-D29DEC7F3344}" dt="2026-07-22T15:58:11.509" v="749"/>
          <ac:spMkLst>
            <pc:docMk/>
            <pc:sldMk cId="2472427355" sldId="261"/>
            <ac:spMk id="8" creationId="{2F5B7B43-8C57-D371-D37B-C91AEA3DF0D7}"/>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5:53:43.155" v="594" actId="4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modSp add del mod modClrScheme chgLayout">
        <pc:chgData name="office365" userId="5fcdbc0c-b1d0-4b52-bc28-28c25c9fccde" providerId="ADAL" clId="{839C158B-1674-498C-8D10-D29DEC7F3344}" dt="2026-07-22T16:03:44.070" v="786"/>
        <pc:sldMkLst>
          <pc:docMk/>
          <pc:sldMk cId="3860013678" sldId="261"/>
        </pc:sldMkLst>
        <pc:spChg chg="add mod ord">
          <ac:chgData name="office365" userId="5fcdbc0c-b1d0-4b52-bc28-28c25c9fccde" providerId="ADAL" clId="{839C158B-1674-498C-8D10-D29DEC7F3344}" dt="2026-07-22T16:02:19.273" v="766" actId="700"/>
          <ac:spMkLst>
            <pc:docMk/>
            <pc:sldMk cId="3860013678" sldId="261"/>
            <ac:spMk id="7" creationId="{7C828551-9BBD-532D-0DBC-6CE9FBA90D98}"/>
          </ac:spMkLst>
        </pc:spChg>
        <pc:spChg chg="add mod ord">
          <ac:chgData name="office365" userId="5fcdbc0c-b1d0-4b52-bc28-28c25c9fccde" providerId="ADAL" clId="{839C158B-1674-498C-8D10-D29DEC7F3344}" dt="2026-07-22T16:02:19.330" v="773" actId="27636"/>
          <ac:spMkLst>
            <pc:docMk/>
            <pc:sldMk cId="3860013678" sldId="261"/>
            <ac:spMk id="8" creationId="{881B81E3-D8A5-28E5-D924-E7BBA08DCE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6:03:45.144" v="788"/>
        <pc:sldMkLst>
          <pc:docMk/>
          <pc:sldMk cId="1343672935" sldId="262"/>
        </pc:sldMkLst>
        <pc:spChg chg="add mod ord">
          <ac:chgData name="office365" userId="5fcdbc0c-b1d0-4b52-bc28-28c25c9fccde" providerId="ADAL" clId="{839C158B-1674-498C-8D10-D29DEC7F3344}" dt="2026-07-22T16:02:19.273" v="766" actId="700"/>
          <ac:spMkLst>
            <pc:docMk/>
            <pc:sldMk cId="1343672935" sldId="262"/>
            <ac:spMk id="7" creationId="{666E8576-DDFA-A776-A3CB-BB4F25DB1473}"/>
          </ac:spMkLst>
        </pc:spChg>
        <pc:spChg chg="add mod ord">
          <ac:chgData name="office365" userId="5fcdbc0c-b1d0-4b52-bc28-28c25c9fccde" providerId="ADAL" clId="{839C158B-1674-498C-8D10-D29DEC7F3344}" dt="2026-07-22T16:02:19.332" v="774" actId="27636"/>
          <ac:spMkLst>
            <pc:docMk/>
            <pc:sldMk cId="1343672935" sldId="262"/>
            <ac:spMk id="8" creationId="{EF9C6B07-0754-0945-C6EA-5D1784CA3010}"/>
          </ac:spMkLst>
        </pc:spChg>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53:43.155" v="594" actId="47"/>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6:01:34.938" v="755" actId="47"/>
        <pc:sldMkLst>
          <pc:docMk/>
          <pc:sldMk cId="3212706417" sldId="262"/>
        </pc:sldMkLst>
        <pc:spChg chg="del">
          <ac:chgData name="office365" userId="5fcdbc0c-b1d0-4b52-bc28-28c25c9fccde" providerId="ADAL" clId="{839C158B-1674-498C-8D10-D29DEC7F3344}" dt="2026-07-22T15:57:44.561" v="724"/>
          <ac:spMkLst>
            <pc:docMk/>
            <pc:sldMk cId="3212706417" sldId="262"/>
            <ac:spMk id="2" creationId="{00000000-0000-0000-0000-000000000000}"/>
          </ac:spMkLst>
        </pc:spChg>
        <pc:spChg chg="mod">
          <ac:chgData name="office365" userId="5fcdbc0c-b1d0-4b52-bc28-28c25c9fccde" providerId="ADAL" clId="{839C158B-1674-498C-8D10-D29DEC7F3344}" dt="2026-07-22T15:57:44.561" v="725"/>
          <ac:spMkLst>
            <pc:docMk/>
            <pc:sldMk cId="3212706417" sldId="262"/>
            <ac:spMk id="3" creationId="{00000000-0000-0000-0000-000000000000}"/>
          </ac:spMkLst>
        </pc:spChg>
        <pc:spChg chg="mod">
          <ac:chgData name="office365" userId="5fcdbc0c-b1d0-4b52-bc28-28c25c9fccde" providerId="ADAL" clId="{839C158B-1674-498C-8D10-D29DEC7F3344}" dt="2026-07-22T15:57:44.561" v="727"/>
          <ac:spMkLst>
            <pc:docMk/>
            <pc:sldMk cId="3212706417" sldId="262"/>
            <ac:spMk id="4" creationId="{00000000-0000-0000-0000-000000000000}"/>
          </ac:spMkLst>
        </pc:spChg>
        <pc:spChg chg="add mod ord">
          <ac:chgData name="office365" userId="5fcdbc0c-b1d0-4b52-bc28-28c25c9fccde" providerId="ADAL" clId="{839C158B-1674-498C-8D10-D29DEC7F3344}" dt="2026-07-22T15:57:44.561" v="723"/>
          <ac:spMkLst>
            <pc:docMk/>
            <pc:sldMk cId="3212706417" sldId="262"/>
            <ac:spMk id="7" creationId="{8E81E086-845C-A359-720B-BE3BAD6BC10F}"/>
          </ac:spMkLst>
        </pc:spChg>
        <pc:spChg chg="add del mod ord">
          <ac:chgData name="office365" userId="5fcdbc0c-b1d0-4b52-bc28-28c25c9fccde" providerId="ADAL" clId="{839C158B-1674-498C-8D10-D29DEC7F3344}" dt="2026-07-22T15:58:11.509" v="750"/>
          <ac:spMkLst>
            <pc:docMk/>
            <pc:sldMk cId="3212706417" sldId="262"/>
            <ac:spMk id="8" creationId="{A806A973-459A-35A9-A517-194F8AD1F4B1}"/>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modSp add del mod modClrScheme chgLayout">
        <pc:chgData name="office365" userId="5fcdbc0c-b1d0-4b52-bc28-28c25c9fccde" providerId="ADAL" clId="{839C158B-1674-498C-8D10-D29DEC7F3344}" dt="2026-07-22T16:03:46.240" v="790"/>
        <pc:sldMkLst>
          <pc:docMk/>
          <pc:sldMk cId="2308417301" sldId="263"/>
        </pc:sldMkLst>
        <pc:spChg chg="add mod ord">
          <ac:chgData name="office365" userId="5fcdbc0c-b1d0-4b52-bc28-28c25c9fccde" providerId="ADAL" clId="{839C158B-1674-498C-8D10-D29DEC7F3344}" dt="2026-07-22T16:02:19.273" v="766" actId="700"/>
          <ac:spMkLst>
            <pc:docMk/>
            <pc:sldMk cId="2308417301" sldId="263"/>
            <ac:spMk id="7" creationId="{64F58445-FA22-528D-EA42-44944D123884}"/>
          </ac:spMkLst>
        </pc:spChg>
        <pc:spChg chg="add mod ord">
          <ac:chgData name="office365" userId="5fcdbc0c-b1d0-4b52-bc28-28c25c9fccde" providerId="ADAL" clId="{839C158B-1674-498C-8D10-D29DEC7F3344}" dt="2026-07-22T16:02:19.292" v="767" actId="27636"/>
          <ac:spMkLst>
            <pc:docMk/>
            <pc:sldMk cId="2308417301" sldId="263"/>
            <ac:spMk id="8" creationId="{BB21332A-616D-E448-1050-492B017AC3AC}"/>
          </ac:spMkLst>
        </pc:spChg>
      </pc:sldChg>
      <pc:sldChg chg="addSp delSp modSp add del mod modClrScheme chgLayout">
        <pc:chgData name="office365" userId="5fcdbc0c-b1d0-4b52-bc28-28c25c9fccde" providerId="ADAL" clId="{839C158B-1674-498C-8D10-D29DEC7F3344}" dt="2026-07-22T16:01:34.938" v="755" actId="47"/>
        <pc:sldMkLst>
          <pc:docMk/>
          <pc:sldMk cId="2455327953" sldId="263"/>
        </pc:sldMkLst>
        <pc:spChg chg="del">
          <ac:chgData name="office365" userId="5fcdbc0c-b1d0-4b52-bc28-28c25c9fccde" providerId="ADAL" clId="{839C158B-1674-498C-8D10-D29DEC7F3344}" dt="2026-07-22T15:57:44.563" v="740"/>
          <ac:spMkLst>
            <pc:docMk/>
            <pc:sldMk cId="2455327953" sldId="263"/>
            <ac:spMk id="2" creationId="{00000000-0000-0000-0000-000000000000}"/>
          </ac:spMkLst>
        </pc:spChg>
        <pc:spChg chg="mod">
          <ac:chgData name="office365" userId="5fcdbc0c-b1d0-4b52-bc28-28c25c9fccde" providerId="ADAL" clId="{839C158B-1674-498C-8D10-D29DEC7F3344}" dt="2026-07-22T15:57:44.563" v="741"/>
          <ac:spMkLst>
            <pc:docMk/>
            <pc:sldMk cId="2455327953" sldId="263"/>
            <ac:spMk id="3" creationId="{00000000-0000-0000-0000-000000000000}"/>
          </ac:spMkLst>
        </pc:spChg>
        <pc:spChg chg="mod">
          <ac:chgData name="office365" userId="5fcdbc0c-b1d0-4b52-bc28-28c25c9fccde" providerId="ADAL" clId="{839C158B-1674-498C-8D10-D29DEC7F3344}" dt="2026-07-22T15:57:44.563" v="743"/>
          <ac:spMkLst>
            <pc:docMk/>
            <pc:sldMk cId="2455327953" sldId="263"/>
            <ac:spMk id="4" creationId="{00000000-0000-0000-0000-000000000000}"/>
          </ac:spMkLst>
        </pc:spChg>
        <pc:spChg chg="add mod ord">
          <ac:chgData name="office365" userId="5fcdbc0c-b1d0-4b52-bc28-28c25c9fccde" providerId="ADAL" clId="{839C158B-1674-498C-8D10-D29DEC7F3344}" dt="2026-07-22T15:57:44.563" v="739"/>
          <ac:spMkLst>
            <pc:docMk/>
            <pc:sldMk cId="2455327953" sldId="263"/>
            <ac:spMk id="7" creationId="{E644D48F-49FF-B014-A1F7-E0B7444AC28B}"/>
          </ac:spMkLst>
        </pc:spChg>
        <pc:spChg chg="add del mod ord">
          <ac:chgData name="office365" userId="5fcdbc0c-b1d0-4b52-bc28-28c25c9fccde" providerId="ADAL" clId="{839C158B-1674-498C-8D10-D29DEC7F3344}" dt="2026-07-22T15:58:11.509" v="751"/>
          <ac:spMkLst>
            <pc:docMk/>
            <pc:sldMk cId="2455327953" sldId="263"/>
            <ac:spMk id="8" creationId="{4A168736-5696-ACE2-3743-F711E78DDC8D}"/>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5:53:43.155" v="594" actId="47"/>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delSp modSp add mod">
        <pc:chgData name="office365" userId="5fcdbc0c-b1d0-4b52-bc28-28c25c9fccde" providerId="ADAL" clId="{839C158B-1674-498C-8D10-D29DEC7F3344}" dt="2026-07-22T16:04:17.904" v="851"/>
        <pc:sldMkLst>
          <pc:docMk/>
          <pc:sldMk cId="305487404" sldId="314"/>
        </pc:sldMkLst>
        <pc:spChg chg="mod">
          <ac:chgData name="office365" userId="5fcdbc0c-b1d0-4b52-bc28-28c25c9fccde" providerId="ADAL" clId="{839C158B-1674-498C-8D10-D29DEC7F3344}" dt="2026-07-22T16:03:54.421" v="795"/>
          <ac:spMkLst>
            <pc:docMk/>
            <pc:sldMk cId="305487404" sldId="314"/>
            <ac:spMk id="2" creationId="{00000000-0000-0000-0000-000000000000}"/>
          </ac:spMkLst>
        </pc:spChg>
        <pc:spChg chg="del">
          <ac:chgData name="office365" userId="5fcdbc0c-b1d0-4b52-bc28-28c25c9fccde" providerId="ADAL" clId="{839C158B-1674-498C-8D10-D29DEC7F3344}" dt="2026-07-22T16:03:54.421" v="800"/>
          <ac:spMkLst>
            <pc:docMk/>
            <pc:sldMk cId="305487404" sldId="314"/>
            <ac:spMk id="3" creationId="{00000000-0000-0000-0000-000000000000}"/>
          </ac:spMkLst>
        </pc:spChg>
        <pc:spChg chg="mod">
          <ac:chgData name="office365" userId="5fcdbc0c-b1d0-4b52-bc28-28c25c9fccde" providerId="ADAL" clId="{839C158B-1674-498C-8D10-D29DEC7F3344}" dt="2026-07-22T16:03:54.421" v="796"/>
          <ac:spMkLst>
            <pc:docMk/>
            <pc:sldMk cId="305487404" sldId="314"/>
            <ac:spMk id="4" creationId="{00000000-0000-0000-0000-000000000000}"/>
          </ac:spMkLst>
        </pc:spChg>
        <pc:spChg chg="mod">
          <ac:chgData name="office365" userId="5fcdbc0c-b1d0-4b52-bc28-28c25c9fccde" providerId="ADAL" clId="{839C158B-1674-498C-8D10-D29DEC7F3344}" dt="2026-07-22T16:03:54.421" v="797"/>
          <ac:spMkLst>
            <pc:docMk/>
            <pc:sldMk cId="305487404" sldId="314"/>
            <ac:spMk id="5" creationId="{00000000-0000-0000-0000-000000000000}"/>
          </ac:spMkLst>
        </pc:spChg>
        <pc:spChg chg="mod">
          <ac:chgData name="office365" userId="5fcdbc0c-b1d0-4b52-bc28-28c25c9fccde" providerId="ADAL" clId="{839C158B-1674-498C-8D10-D29DEC7F3344}" dt="2026-07-22T16:03:54.421" v="798"/>
          <ac:spMkLst>
            <pc:docMk/>
            <pc:sldMk cId="305487404" sldId="314"/>
            <ac:spMk id="6" creationId="{00000000-0000-0000-0000-000000000000}"/>
          </ac:spMkLst>
        </pc:spChg>
        <pc:spChg chg="mod">
          <ac:chgData name="office365" userId="5fcdbc0c-b1d0-4b52-bc28-28c25c9fccde" providerId="ADAL" clId="{839C158B-1674-498C-8D10-D29DEC7F3344}" dt="2026-07-22T16:03:54.421" v="799"/>
          <ac:spMkLst>
            <pc:docMk/>
            <pc:sldMk cId="305487404" sldId="314"/>
            <ac:spMk id="7" creationId="{00000000-0000-0000-0000-000000000000}"/>
          </ac:spMkLst>
        </pc:spChg>
        <pc:spChg chg="mod">
          <ac:chgData name="office365" userId="5fcdbc0c-b1d0-4b52-bc28-28c25c9fccde" providerId="ADAL" clId="{839C158B-1674-498C-8D10-D29DEC7F3344}" dt="2026-07-22T16:03:54.421" v="794"/>
          <ac:spMkLst>
            <pc:docMk/>
            <pc:sldMk cId="305487404" sldId="314"/>
            <ac:spMk id="10" creationId="{E283A07E-1E04-CA1F-C1E3-3D242A665CDC}"/>
          </ac:spMkLst>
        </pc:spChg>
        <pc:spChg chg="del">
          <ac:chgData name="office365" userId="5fcdbc0c-b1d0-4b52-bc28-28c25c9fccde" providerId="ADAL" clId="{839C158B-1674-498C-8D10-D29DEC7F3344}" dt="2026-07-22T16:04:17.904" v="851"/>
          <ac:spMkLst>
            <pc:docMk/>
            <pc:sldMk cId="305487404" sldId="314"/>
            <ac:spMk id="11" creationId="{AE3F40C2-BF78-3AF8-9B4C-7AE49AC874C3}"/>
          </ac:spMkLst>
        </pc:spChg>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mod">
        <pc:chgData name="office365" userId="5fcdbc0c-b1d0-4b52-bc28-28c25c9fccde" providerId="ADAL" clId="{839C158B-1674-498C-8D10-D29DEC7F3344}" dt="2026-07-22T16:04:33.039" v="860"/>
        <pc:sldMkLst>
          <pc:docMk/>
          <pc:sldMk cId="332681814" sldId="315"/>
        </pc:sldMkLst>
        <pc:spChg chg="del">
          <ac:chgData name="office365" userId="5fcdbc0c-b1d0-4b52-bc28-28c25c9fccde" providerId="ADAL" clId="{839C158B-1674-498C-8D10-D29DEC7F3344}" dt="2026-07-22T16:03:54.422" v="807"/>
          <ac:spMkLst>
            <pc:docMk/>
            <pc:sldMk cId="332681814" sldId="315"/>
            <ac:spMk id="2" creationId="{00000000-0000-0000-0000-000000000000}"/>
          </ac:spMkLst>
        </pc:spChg>
        <pc:spChg chg="mod">
          <ac:chgData name="office365" userId="5fcdbc0c-b1d0-4b52-bc28-28c25c9fccde" providerId="ADAL" clId="{839C158B-1674-498C-8D10-D29DEC7F3344}" dt="2026-07-22T16:03:54.422" v="805"/>
          <ac:spMkLst>
            <pc:docMk/>
            <pc:sldMk cId="332681814" sldId="315"/>
            <ac:spMk id="3" creationId="{00000000-0000-0000-0000-000000000000}"/>
          </ac:spMkLst>
        </pc:spChg>
        <pc:spChg chg="mod">
          <ac:chgData name="office365" userId="5fcdbc0c-b1d0-4b52-bc28-28c25c9fccde" providerId="ADAL" clId="{839C158B-1674-498C-8D10-D29DEC7F3344}" dt="2026-07-22T16:04:33.039" v="860"/>
          <ac:spMkLst>
            <pc:docMk/>
            <pc:sldMk cId="332681814" sldId="315"/>
            <ac:spMk id="4" creationId="{00000000-0000-0000-0000-000000000000}"/>
          </ac:spMkLst>
        </pc:spChg>
        <pc:spChg chg="mod">
          <ac:chgData name="office365" userId="5fcdbc0c-b1d0-4b52-bc28-28c25c9fccde" providerId="ADAL" clId="{839C158B-1674-498C-8D10-D29DEC7F3344}" dt="2026-07-22T16:03:54.422" v="804"/>
          <ac:spMkLst>
            <pc:docMk/>
            <pc:sldMk cId="332681814" sldId="315"/>
            <ac:spMk id="7" creationId="{446335DB-FDA5-9403-3CD8-31C66E41F3EF}"/>
          </ac:spMkLst>
        </pc:spChg>
        <pc:spChg chg="del">
          <ac:chgData name="office365" userId="5fcdbc0c-b1d0-4b52-bc28-28c25c9fccde" providerId="ADAL" clId="{839C158B-1674-498C-8D10-D29DEC7F3344}" dt="2026-07-22T16:04:17.904" v="852"/>
          <ac:spMkLst>
            <pc:docMk/>
            <pc:sldMk cId="332681814" sldId="315"/>
            <ac:spMk id="8" creationId="{FD89154A-BBCD-DA83-4256-57789CE12DEA}"/>
          </ac:spMkLst>
        </pc:spChg>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delSp modSp add mod">
        <pc:chgData name="office365" userId="5fcdbc0c-b1d0-4b52-bc28-28c25c9fccde" providerId="ADAL" clId="{839C158B-1674-498C-8D10-D29DEC7F3344}" dt="2026-07-22T16:04:33.039" v="861"/>
        <pc:sldMkLst>
          <pc:docMk/>
          <pc:sldMk cId="121315685" sldId="316"/>
        </pc:sldMkLst>
        <pc:spChg chg="del">
          <ac:chgData name="office365" userId="5fcdbc0c-b1d0-4b52-bc28-28c25c9fccde" providerId="ADAL" clId="{839C158B-1674-498C-8D10-D29DEC7F3344}" dt="2026-07-22T16:03:54.423" v="814"/>
          <ac:spMkLst>
            <pc:docMk/>
            <pc:sldMk cId="121315685" sldId="316"/>
            <ac:spMk id="2" creationId="{00000000-0000-0000-0000-000000000000}"/>
          </ac:spMkLst>
        </pc:spChg>
        <pc:spChg chg="mod">
          <ac:chgData name="office365" userId="5fcdbc0c-b1d0-4b52-bc28-28c25c9fccde" providerId="ADAL" clId="{839C158B-1674-498C-8D10-D29DEC7F3344}" dt="2026-07-22T16:03:54.422" v="812"/>
          <ac:spMkLst>
            <pc:docMk/>
            <pc:sldMk cId="121315685" sldId="316"/>
            <ac:spMk id="3" creationId="{00000000-0000-0000-0000-000000000000}"/>
          </ac:spMkLst>
        </pc:spChg>
        <pc:spChg chg="mod">
          <ac:chgData name="office365" userId="5fcdbc0c-b1d0-4b52-bc28-28c25c9fccde" providerId="ADAL" clId="{839C158B-1674-498C-8D10-D29DEC7F3344}" dt="2026-07-22T16:04:33.039" v="861"/>
          <ac:spMkLst>
            <pc:docMk/>
            <pc:sldMk cId="121315685" sldId="316"/>
            <ac:spMk id="4" creationId="{00000000-0000-0000-0000-000000000000}"/>
          </ac:spMkLst>
        </pc:spChg>
        <pc:spChg chg="mod">
          <ac:chgData name="office365" userId="5fcdbc0c-b1d0-4b52-bc28-28c25c9fccde" providerId="ADAL" clId="{839C158B-1674-498C-8D10-D29DEC7F3344}" dt="2026-07-22T16:03:54.422" v="811"/>
          <ac:spMkLst>
            <pc:docMk/>
            <pc:sldMk cId="121315685" sldId="316"/>
            <ac:spMk id="7" creationId="{1DBBC164-F723-EF2C-34C5-98AB8BB6FFDA}"/>
          </ac:spMkLst>
        </pc:spChg>
        <pc:spChg chg="del">
          <ac:chgData name="office365" userId="5fcdbc0c-b1d0-4b52-bc28-28c25c9fccde" providerId="ADAL" clId="{839C158B-1674-498C-8D10-D29DEC7F3344}" dt="2026-07-22T16:04:17.904" v="853"/>
          <ac:spMkLst>
            <pc:docMk/>
            <pc:sldMk cId="121315685" sldId="316"/>
            <ac:spMk id="8" creationId="{60FB3563-165F-D420-5B34-65852509E2DC}"/>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mod">
        <pc:chgData name="office365" userId="5fcdbc0c-b1d0-4b52-bc28-28c25c9fccde" providerId="ADAL" clId="{839C158B-1674-498C-8D10-D29DEC7F3344}" dt="2026-07-22T16:04:33.039" v="862"/>
        <pc:sldMkLst>
          <pc:docMk/>
          <pc:sldMk cId="3808632763" sldId="317"/>
        </pc:sldMkLst>
        <pc:spChg chg="del">
          <ac:chgData name="office365" userId="5fcdbc0c-b1d0-4b52-bc28-28c25c9fccde" providerId="ADAL" clId="{839C158B-1674-498C-8D10-D29DEC7F3344}" dt="2026-07-22T16:03:54.423" v="821"/>
          <ac:spMkLst>
            <pc:docMk/>
            <pc:sldMk cId="3808632763" sldId="317"/>
            <ac:spMk id="2" creationId="{00000000-0000-0000-0000-000000000000}"/>
          </ac:spMkLst>
        </pc:spChg>
        <pc:spChg chg="mod">
          <ac:chgData name="office365" userId="5fcdbc0c-b1d0-4b52-bc28-28c25c9fccde" providerId="ADAL" clId="{839C158B-1674-498C-8D10-D29DEC7F3344}" dt="2026-07-22T16:03:54.423" v="819"/>
          <ac:spMkLst>
            <pc:docMk/>
            <pc:sldMk cId="3808632763" sldId="317"/>
            <ac:spMk id="3" creationId="{00000000-0000-0000-0000-000000000000}"/>
          </ac:spMkLst>
        </pc:spChg>
        <pc:spChg chg="mod">
          <ac:chgData name="office365" userId="5fcdbc0c-b1d0-4b52-bc28-28c25c9fccde" providerId="ADAL" clId="{839C158B-1674-498C-8D10-D29DEC7F3344}" dt="2026-07-22T16:04:33.039" v="862"/>
          <ac:spMkLst>
            <pc:docMk/>
            <pc:sldMk cId="3808632763" sldId="317"/>
            <ac:spMk id="4" creationId="{00000000-0000-0000-0000-000000000000}"/>
          </ac:spMkLst>
        </pc:spChg>
        <pc:spChg chg="mod">
          <ac:chgData name="office365" userId="5fcdbc0c-b1d0-4b52-bc28-28c25c9fccde" providerId="ADAL" clId="{839C158B-1674-498C-8D10-D29DEC7F3344}" dt="2026-07-22T16:03:54.423" v="818"/>
          <ac:spMkLst>
            <pc:docMk/>
            <pc:sldMk cId="3808632763" sldId="317"/>
            <ac:spMk id="7" creationId="{BB0AACBA-B8DE-8969-B80F-41EE5C1E0370}"/>
          </ac:spMkLst>
        </pc:spChg>
        <pc:spChg chg="del">
          <ac:chgData name="office365" userId="5fcdbc0c-b1d0-4b52-bc28-28c25c9fccde" providerId="ADAL" clId="{839C158B-1674-498C-8D10-D29DEC7F3344}" dt="2026-07-22T16:04:17.905" v="854"/>
          <ac:spMkLst>
            <pc:docMk/>
            <pc:sldMk cId="3808632763" sldId="317"/>
            <ac:spMk id="8" creationId="{6A7ADA46-8B17-C0E6-FCBD-4CE4B98323EC}"/>
          </ac:spMkLst>
        </pc:spChg>
      </pc:sldChg>
      <pc:sldChg chg="delSp modSp add mod">
        <pc:chgData name="office365" userId="5fcdbc0c-b1d0-4b52-bc28-28c25c9fccde" providerId="ADAL" clId="{839C158B-1674-498C-8D10-D29DEC7F3344}" dt="2026-07-22T16:04:17.905" v="859"/>
        <pc:sldMkLst>
          <pc:docMk/>
          <pc:sldMk cId="994440917" sldId="318"/>
        </pc:sldMkLst>
        <pc:spChg chg="del">
          <ac:chgData name="office365" userId="5fcdbc0c-b1d0-4b52-bc28-28c25c9fccde" providerId="ADAL" clId="{839C158B-1674-498C-8D10-D29DEC7F3344}" dt="2026-07-22T16:03:54.424" v="829"/>
          <ac:spMkLst>
            <pc:docMk/>
            <pc:sldMk cId="994440917" sldId="318"/>
            <ac:spMk id="2" creationId="{00000000-0000-0000-0000-000000000000}"/>
          </ac:spMkLst>
        </pc:spChg>
        <pc:spChg chg="mod">
          <ac:chgData name="office365" userId="5fcdbc0c-b1d0-4b52-bc28-28c25c9fccde" providerId="ADAL" clId="{839C158B-1674-498C-8D10-D29DEC7F3344}" dt="2026-07-22T16:03:54.424" v="826"/>
          <ac:spMkLst>
            <pc:docMk/>
            <pc:sldMk cId="994440917" sldId="318"/>
            <ac:spMk id="3" creationId="{00000000-0000-0000-0000-000000000000}"/>
          </ac:spMkLst>
        </pc:spChg>
        <pc:spChg chg="mod">
          <ac:chgData name="office365" userId="5fcdbc0c-b1d0-4b52-bc28-28c25c9fccde" providerId="ADAL" clId="{839C158B-1674-498C-8D10-D29DEC7F3344}" dt="2026-07-22T16:03:54.424" v="827"/>
          <ac:spMkLst>
            <pc:docMk/>
            <pc:sldMk cId="994440917" sldId="318"/>
            <ac:spMk id="4" creationId="{00000000-0000-0000-0000-000000000000}"/>
          </ac:spMkLst>
        </pc:spChg>
        <pc:spChg chg="mod">
          <ac:chgData name="office365" userId="5fcdbc0c-b1d0-4b52-bc28-28c25c9fccde" providerId="ADAL" clId="{839C158B-1674-498C-8D10-D29DEC7F3344}" dt="2026-07-22T16:04:17.905" v="859"/>
          <ac:spMkLst>
            <pc:docMk/>
            <pc:sldMk cId="994440917" sldId="318"/>
            <ac:spMk id="5" creationId="{00000000-0000-0000-0000-000000000000}"/>
          </ac:spMkLst>
        </pc:spChg>
        <pc:spChg chg="mod">
          <ac:chgData name="office365" userId="5fcdbc0c-b1d0-4b52-bc28-28c25c9fccde" providerId="ADAL" clId="{839C158B-1674-498C-8D10-D29DEC7F3344}" dt="2026-07-22T16:03:54.424" v="825"/>
          <ac:spMkLst>
            <pc:docMk/>
            <pc:sldMk cId="994440917" sldId="318"/>
            <ac:spMk id="8" creationId="{C592BC75-8EB2-8187-AAB3-301ECA240BCE}"/>
          </ac:spMkLst>
        </pc:spChg>
        <pc:spChg chg="del">
          <ac:chgData name="office365" userId="5fcdbc0c-b1d0-4b52-bc28-28c25c9fccde" providerId="ADAL" clId="{839C158B-1674-498C-8D10-D29DEC7F3344}" dt="2026-07-22T16:04:17.905" v="855"/>
          <ac:spMkLst>
            <pc:docMk/>
            <pc:sldMk cId="994440917" sldId="318"/>
            <ac:spMk id="9" creationId="{26E3A12D-BE74-921A-75B0-E36E12D08B4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delSp modSp add mod">
        <pc:chgData name="office365" userId="5fcdbc0c-b1d0-4b52-bc28-28c25c9fccde" providerId="ADAL" clId="{839C158B-1674-498C-8D10-D29DEC7F3344}" dt="2026-07-22T16:04:33.039" v="863"/>
        <pc:sldMkLst>
          <pc:docMk/>
          <pc:sldMk cId="2820537708" sldId="319"/>
        </pc:sldMkLst>
        <pc:spChg chg="del">
          <ac:chgData name="office365" userId="5fcdbc0c-b1d0-4b52-bc28-28c25c9fccde" providerId="ADAL" clId="{839C158B-1674-498C-8D10-D29DEC7F3344}" dt="2026-07-22T16:03:54.424" v="836"/>
          <ac:spMkLst>
            <pc:docMk/>
            <pc:sldMk cId="2820537708" sldId="319"/>
            <ac:spMk id="2" creationId="{00000000-0000-0000-0000-000000000000}"/>
          </ac:spMkLst>
        </pc:spChg>
        <pc:spChg chg="mod">
          <ac:chgData name="office365" userId="5fcdbc0c-b1d0-4b52-bc28-28c25c9fccde" providerId="ADAL" clId="{839C158B-1674-498C-8D10-D29DEC7F3344}" dt="2026-07-22T16:03:54.424" v="834"/>
          <ac:spMkLst>
            <pc:docMk/>
            <pc:sldMk cId="2820537708" sldId="319"/>
            <ac:spMk id="3" creationId="{00000000-0000-0000-0000-000000000000}"/>
          </ac:spMkLst>
        </pc:spChg>
        <pc:spChg chg="mod">
          <ac:chgData name="office365" userId="5fcdbc0c-b1d0-4b52-bc28-28c25c9fccde" providerId="ADAL" clId="{839C158B-1674-498C-8D10-D29DEC7F3344}" dt="2026-07-22T16:04:33.039" v="863"/>
          <ac:spMkLst>
            <pc:docMk/>
            <pc:sldMk cId="2820537708" sldId="319"/>
            <ac:spMk id="4" creationId="{00000000-0000-0000-0000-000000000000}"/>
          </ac:spMkLst>
        </pc:spChg>
        <pc:spChg chg="mod">
          <ac:chgData name="office365" userId="5fcdbc0c-b1d0-4b52-bc28-28c25c9fccde" providerId="ADAL" clId="{839C158B-1674-498C-8D10-D29DEC7F3344}" dt="2026-07-22T16:03:54.424" v="833"/>
          <ac:spMkLst>
            <pc:docMk/>
            <pc:sldMk cId="2820537708" sldId="319"/>
            <ac:spMk id="7" creationId="{7C828551-9BBD-532D-0DBC-6CE9FBA90D98}"/>
          </ac:spMkLst>
        </pc:spChg>
        <pc:spChg chg="del">
          <ac:chgData name="office365" userId="5fcdbc0c-b1d0-4b52-bc28-28c25c9fccde" providerId="ADAL" clId="{839C158B-1674-498C-8D10-D29DEC7F3344}" dt="2026-07-22T16:04:17.905" v="856"/>
          <ac:spMkLst>
            <pc:docMk/>
            <pc:sldMk cId="2820537708" sldId="319"/>
            <ac:spMk id="8" creationId="{881B81E3-D8A5-28E5-D924-E7BBA08DCE0B}"/>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mod">
        <pc:chgData name="office365" userId="5fcdbc0c-b1d0-4b52-bc28-28c25c9fccde" providerId="ADAL" clId="{839C158B-1674-498C-8D10-D29DEC7F3344}" dt="2026-07-22T16:04:33.040" v="864"/>
        <pc:sldMkLst>
          <pc:docMk/>
          <pc:sldMk cId="3269475936" sldId="320"/>
        </pc:sldMkLst>
        <pc:spChg chg="del">
          <ac:chgData name="office365" userId="5fcdbc0c-b1d0-4b52-bc28-28c25c9fccde" providerId="ADAL" clId="{839C158B-1674-498C-8D10-D29DEC7F3344}" dt="2026-07-22T16:03:54.426" v="843"/>
          <ac:spMkLst>
            <pc:docMk/>
            <pc:sldMk cId="3269475936" sldId="320"/>
            <ac:spMk id="2" creationId="{00000000-0000-0000-0000-000000000000}"/>
          </ac:spMkLst>
        </pc:spChg>
        <pc:spChg chg="mod">
          <ac:chgData name="office365" userId="5fcdbc0c-b1d0-4b52-bc28-28c25c9fccde" providerId="ADAL" clId="{839C158B-1674-498C-8D10-D29DEC7F3344}" dt="2026-07-22T16:03:54.426" v="841"/>
          <ac:spMkLst>
            <pc:docMk/>
            <pc:sldMk cId="3269475936" sldId="320"/>
            <ac:spMk id="3" creationId="{00000000-0000-0000-0000-000000000000}"/>
          </ac:spMkLst>
        </pc:spChg>
        <pc:spChg chg="mod">
          <ac:chgData name="office365" userId="5fcdbc0c-b1d0-4b52-bc28-28c25c9fccde" providerId="ADAL" clId="{839C158B-1674-498C-8D10-D29DEC7F3344}" dt="2026-07-22T16:04:33.040" v="864"/>
          <ac:spMkLst>
            <pc:docMk/>
            <pc:sldMk cId="3269475936" sldId="320"/>
            <ac:spMk id="4" creationId="{00000000-0000-0000-0000-000000000000}"/>
          </ac:spMkLst>
        </pc:spChg>
        <pc:spChg chg="mod">
          <ac:chgData name="office365" userId="5fcdbc0c-b1d0-4b52-bc28-28c25c9fccde" providerId="ADAL" clId="{839C158B-1674-498C-8D10-D29DEC7F3344}" dt="2026-07-22T16:03:54.426" v="840"/>
          <ac:spMkLst>
            <pc:docMk/>
            <pc:sldMk cId="3269475936" sldId="320"/>
            <ac:spMk id="7" creationId="{666E8576-DDFA-A776-A3CB-BB4F25DB1473}"/>
          </ac:spMkLst>
        </pc:spChg>
        <pc:spChg chg="del">
          <ac:chgData name="office365" userId="5fcdbc0c-b1d0-4b52-bc28-28c25c9fccde" providerId="ADAL" clId="{839C158B-1674-498C-8D10-D29DEC7F3344}" dt="2026-07-22T16:04:17.905" v="857"/>
          <ac:spMkLst>
            <pc:docMk/>
            <pc:sldMk cId="3269475936" sldId="320"/>
            <ac:spMk id="8" creationId="{EF9C6B07-0754-0945-C6EA-5D1784CA3010}"/>
          </ac:spMkLst>
        </pc:spChg>
      </pc:sldChg>
      <pc:sldChg chg="delSp modSp add mod">
        <pc:chgData name="office365" userId="5fcdbc0c-b1d0-4b52-bc28-28c25c9fccde" providerId="ADAL" clId="{839C158B-1674-498C-8D10-D29DEC7F3344}" dt="2026-07-22T16:04:33.040" v="865"/>
        <pc:sldMkLst>
          <pc:docMk/>
          <pc:sldMk cId="1244680414" sldId="321"/>
        </pc:sldMkLst>
        <pc:spChg chg="del">
          <ac:chgData name="office365" userId="5fcdbc0c-b1d0-4b52-bc28-28c25c9fccde" providerId="ADAL" clId="{839C158B-1674-498C-8D10-D29DEC7F3344}" dt="2026-07-22T16:03:54.427" v="850"/>
          <ac:spMkLst>
            <pc:docMk/>
            <pc:sldMk cId="1244680414" sldId="321"/>
            <ac:spMk id="2" creationId="{00000000-0000-0000-0000-000000000000}"/>
          </ac:spMkLst>
        </pc:spChg>
        <pc:spChg chg="mod">
          <ac:chgData name="office365" userId="5fcdbc0c-b1d0-4b52-bc28-28c25c9fccde" providerId="ADAL" clId="{839C158B-1674-498C-8D10-D29DEC7F3344}" dt="2026-07-22T16:03:54.426" v="848"/>
          <ac:spMkLst>
            <pc:docMk/>
            <pc:sldMk cId="1244680414" sldId="321"/>
            <ac:spMk id="3" creationId="{00000000-0000-0000-0000-000000000000}"/>
          </ac:spMkLst>
        </pc:spChg>
        <pc:spChg chg="mod">
          <ac:chgData name="office365" userId="5fcdbc0c-b1d0-4b52-bc28-28c25c9fccde" providerId="ADAL" clId="{839C158B-1674-498C-8D10-D29DEC7F3344}" dt="2026-07-22T16:04:33.040" v="865"/>
          <ac:spMkLst>
            <pc:docMk/>
            <pc:sldMk cId="1244680414" sldId="321"/>
            <ac:spMk id="4" creationId="{00000000-0000-0000-0000-000000000000}"/>
          </ac:spMkLst>
        </pc:spChg>
        <pc:spChg chg="mod">
          <ac:chgData name="office365" userId="5fcdbc0c-b1d0-4b52-bc28-28c25c9fccde" providerId="ADAL" clId="{839C158B-1674-498C-8D10-D29DEC7F3344}" dt="2026-07-22T16:03:54.426" v="847"/>
          <ac:spMkLst>
            <pc:docMk/>
            <pc:sldMk cId="1244680414" sldId="321"/>
            <ac:spMk id="7" creationId="{64F58445-FA22-528D-EA42-44944D123884}"/>
          </ac:spMkLst>
        </pc:spChg>
        <pc:spChg chg="del">
          <ac:chgData name="office365" userId="5fcdbc0c-b1d0-4b52-bc28-28c25c9fccde" providerId="ADAL" clId="{839C158B-1674-498C-8D10-D29DEC7F3344}" dt="2026-07-22T16:04:17.905" v="858"/>
          <ac:spMkLst>
            <pc:docMk/>
            <pc:sldMk cId="1244680414" sldId="321"/>
            <ac:spMk id="8" creationId="{BB21332A-616D-E448-1050-492B017AC3AC}"/>
          </ac:spMkLst>
        </pc:spChg>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1489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14564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12391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479435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804679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6748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587285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23122567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Recommended matching: A. Tack coat — asphalt emulsion.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B. Prime coat — slow-curing cutback or suitable emulsion, depending on local specifications.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 HMA binder — asphalt cement.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Coal tar is not recommended as a standard road asphalt binder; it has different origin and chemical behaviour.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Main risks: excessive tack coat can cause slippage or bleeding; insufficient prime penetration reduces bonding; wrong asphalt cement grade may affect rutting or cracking resistance.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66E8576-DDFA-A776-A3CB-BB4F25DB1473}"/>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7. Expected answer / solution</a:t>
            </a:r>
            <a:endParaRPr lang="en-US" sz="2400"/>
          </a:p>
        </p:txBody>
      </p:sp>
    </p:spTree>
    <p:extLst>
      <p:ext uri="{BB962C8B-B14F-4D97-AF65-F5344CB8AC3E}">
        <p14:creationId xmlns:p14="http://schemas.microsoft.com/office/powerpoint/2010/main" val="326947593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students understand function, not only product names.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selecting asphalt cement for tack coat without considering application; treating tar and asphalt as synonyms; ignoring curing time.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Extension: how would heavy rainfall change timing of prime or tack coat application?</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4F58445-FA22-528D-EA42-44944D123884}"/>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8. Teacher notes</a:t>
            </a:r>
            <a:endParaRPr lang="en-US" sz="2400"/>
          </a:p>
        </p:txBody>
      </p:sp>
    </p:spTree>
    <p:extLst>
      <p:ext uri="{BB962C8B-B14F-4D97-AF65-F5344CB8AC3E}">
        <p14:creationId xmlns:p14="http://schemas.microsoft.com/office/powerpoint/2010/main" val="124468041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8</a:t>
            </a:r>
            <a:endParaRPr lang="en-US" sz="2000" dirty="0"/>
          </a:p>
        </p:txBody>
      </p:sp>
      <p:sp>
        <p:nvSpPr>
          <p:cNvPr id="4" name="Text 2"/>
          <p:cNvSpPr/>
          <p:nvPr/>
        </p:nvSpPr>
        <p:spPr>
          <a:xfrm>
            <a:off x="594360" y="190500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Group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24892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Asphalt binders, asphalt cement, cutbacks, emulsions, tack/prime coats</a:t>
            </a:r>
            <a:endParaRPr lang="en-US" sz="1600" dirty="0"/>
          </a:p>
        </p:txBody>
      </p:sp>
      <p:sp>
        <p:nvSpPr>
          <p:cNvPr id="6" name="Text 4"/>
          <p:cNvSpPr/>
          <p:nvPr/>
        </p:nvSpPr>
        <p:spPr>
          <a:xfrm>
            <a:off x="594360" y="293370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Staged road rehabilitation in DR Congo</a:t>
            </a:r>
            <a:endParaRPr lang="en-US" sz="1600" dirty="0"/>
          </a:p>
        </p:txBody>
      </p:sp>
      <p:sp>
        <p:nvSpPr>
          <p:cNvPr id="7" name="Text 5"/>
          <p:cNvSpPr/>
          <p:nvPr/>
        </p:nvSpPr>
        <p:spPr>
          <a:xfrm>
            <a:off x="594360" y="427990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283A07E-1E04-CA1F-C1E3-3D242A665CDC}"/>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Selecting asphalt binder product for field use</a:t>
            </a:r>
            <a:endParaRPr lang="en-US" sz="2400"/>
          </a:p>
        </p:txBody>
      </p:sp>
    </p:spTree>
    <p:extLst>
      <p:ext uri="{BB962C8B-B14F-4D97-AF65-F5344CB8AC3E}">
        <p14:creationId xmlns:p14="http://schemas.microsoft.com/office/powerpoint/2010/main" val="30548740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Distinguish asphalt cement, cutback and emulsion.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Select binder product for different construction operations.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Explain asphalt vs tar terminology.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Assess environmental and safety implications.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446335DB-FDA5-9403-3CD8-31C66E41F3EF}"/>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2. Learning objectives</a:t>
            </a:r>
            <a:endParaRPr lang="en-US" sz="2400"/>
          </a:p>
        </p:txBody>
      </p:sp>
    </p:spTree>
    <p:extLst>
      <p:ext uri="{BB962C8B-B14F-4D97-AF65-F5344CB8AC3E}">
        <p14:creationId xmlns:p14="http://schemas.microsoft.com/office/powerpoint/2010/main" val="33268181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contractor is rehabilitating a paved road section near Butembo.</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Three operations are planned: bonding a new asphalt layer to an existing pavement; treating an unbound granular base before paving; producing hot mix asphalt at a plant.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Students must select suitable binder products.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1DBBC164-F723-EF2C-34C5-98AB8BB6FFDA}"/>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3. Background / case study</a:t>
            </a:r>
            <a:endParaRPr lang="en-US" sz="2400"/>
          </a:p>
        </p:txBody>
      </p:sp>
    </p:spTree>
    <p:extLst>
      <p:ext uri="{BB962C8B-B14F-4D97-AF65-F5344CB8AC3E}">
        <p14:creationId xmlns:p14="http://schemas.microsoft.com/office/powerpoint/2010/main" val="12131568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Match each field operation with a binder product.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Explain why the product is appropriate.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Identify one construction risk for each operation.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Discuss why “asphalt” and “tar” should not be used as identical terms.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B0AACBA-B8DE-8969-B80F-41EE5C1E0370}"/>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4. Student task</a:t>
            </a:r>
            <a:endParaRPr lang="en-US" sz="2400"/>
          </a:p>
        </p:txBody>
      </p:sp>
    </p:spTree>
    <p:extLst>
      <p:ext uri="{BB962C8B-B14F-4D97-AF65-F5344CB8AC3E}">
        <p14:creationId xmlns:p14="http://schemas.microsoft.com/office/powerpoint/2010/main" val="380863276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594360" y="1778000"/>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Constraints: hot climate, limited safety equipment, traffic must reopen quickly and environmental protection is required.</a:t>
            </a:r>
            <a:endParaRPr lang="en-US" sz="1420" dirty="0"/>
          </a:p>
        </p:txBody>
      </p:sp>
      <p:sp>
        <p:nvSpPr>
          <p:cNvPr id="5" name="Text 3"/>
          <p:cNvSpPr/>
          <p:nvPr/>
        </p:nvSpPr>
        <p:spPr>
          <a:xfrm>
            <a:off x="621792" y="2819400"/>
            <a:ext cx="10972800" cy="1627632"/>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2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Operations                                 |   Available products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 Tack coat between asphalt layers        |   1. Asphalt cement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B. Prime coat on granular base             |   2. Asphalt emulsion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C. Binder for hot mix asphalt production   |   3. Slow-curing cutback</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                                           |   4. Coal tar product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C592BC75-8EB2-8187-AAB3-301ECA240BCE}"/>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5. Data / materials</a:t>
            </a:r>
            <a:endParaRPr lang="en-US" sz="2400"/>
          </a:p>
        </p:txBody>
      </p:sp>
    </p:spTree>
    <p:extLst>
      <p:ext uri="{BB962C8B-B14F-4D97-AF65-F5344CB8AC3E}">
        <p14:creationId xmlns:p14="http://schemas.microsoft.com/office/powerpoint/2010/main" val="99444091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716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Asphalt binders, asphalt cement, cutbacks, emulsions, tack/prime coats | Staged road rehabilitation in DR Congo</a:t>
            </a:r>
            <a:endParaRPr lang="en-US" sz="1050" dirty="0"/>
          </a:p>
        </p:txBody>
      </p:sp>
      <p:sp>
        <p:nvSpPr>
          <p:cNvPr id="4" name="Text 2"/>
          <p:cNvSpPr/>
          <p:nvPr/>
        </p:nvSpPr>
        <p:spPr>
          <a:xfrm>
            <a:off x="685800" y="1778000"/>
            <a:ext cx="10789920" cy="4572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10 min — group matching.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30</a:t>
            </a:r>
            <a:r>
              <a:rPr lang="en-US" sz="1900" dirty="0">
                <a:solidFill>
                  <a:srgbClr val="1F2933"/>
                </a:solidFill>
                <a:latin typeface="Aptos" pitchFamily="34" charset="0"/>
                <a:ea typeface="Aptos" pitchFamily="34" charset="-122"/>
                <a:cs typeface="Aptos" pitchFamily="34" charset="-120"/>
              </a:rPr>
              <a:t> min — prepare justification.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risk identification.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class discussion.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8</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C828551-9BBD-532D-0DBC-6CE9FBA90D98}"/>
              </a:ext>
            </a:extLst>
          </p:cNvPr>
          <p:cNvSpPr>
            <a:spLocks noGrp="1"/>
          </p:cNvSpPr>
          <p:nvPr>
            <p:ph type="title"/>
          </p:nvPr>
        </p:nvSpPr>
        <p:spPr>
          <a:xfrm>
            <a:off x="603250" y="539750"/>
            <a:ext cx="10414000" cy="723900"/>
          </a:xfrm>
        </p:spPr>
        <p:txBody>
          <a:bodyPr/>
          <a:lstStyle/>
          <a:p>
            <a:pPr marL="0" indent="0">
              <a:buNone/>
            </a:pPr>
            <a:r>
              <a:rPr lang="en-US" sz="2400" b="1">
                <a:solidFill>
                  <a:srgbClr val="F57C00"/>
                </a:solidFill>
                <a:latin typeface="Aptos Display"/>
              </a:rPr>
              <a:t>Slide 6. Work organisation</a:t>
            </a:r>
            <a:endParaRPr lang="en-US" sz="2400"/>
          </a:p>
        </p:txBody>
      </p:sp>
    </p:spTree>
    <p:extLst>
      <p:ext uri="{BB962C8B-B14F-4D97-AF65-F5344CB8AC3E}">
        <p14:creationId xmlns:p14="http://schemas.microsoft.com/office/powerpoint/2010/main" val="282053770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399495C9-3739-42A9-A93C-C822C9BB0188}"/>
</file>

<file path=docProps/app.xml><?xml version="1.0" encoding="utf-8"?>
<Properties xmlns="http://schemas.openxmlformats.org/officeDocument/2006/extended-properties" xmlns:vt="http://schemas.openxmlformats.org/officeDocument/2006/docPropsVTypes">
  <TotalTime>101</TotalTime>
  <Words>739</Words>
  <Application>Microsoft Office PowerPoint</Application>
  <PresentationFormat>Widescreen</PresentationFormat>
  <Paragraphs>77</Paragraphs>
  <Slides>12</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Aptos</vt:lpstr>
      <vt:lpstr>Aptos Display</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Selecting asphalt binder product for field use</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2026-07-22T16:05:30Z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