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6"/>
  </p:notesMasterIdLst>
  <p:handoutMasterIdLst>
    <p:handoutMasterId r:id="rId67"/>
  </p:handoutMasterIdLst>
  <p:sldIdLst>
    <p:sldId id="306" r:id="rId5"/>
    <p:sldId id="313" r:id="rId6"/>
    <p:sldId id="307" r:id="rId7"/>
    <p:sldId id="596" r:id="rId8"/>
    <p:sldId id="305" r:id="rId9"/>
    <p:sldId id="607" r:id="rId10"/>
    <p:sldId id="721" r:id="rId11"/>
    <p:sldId id="334" r:id="rId12"/>
    <p:sldId id="602" r:id="rId13"/>
    <p:sldId id="693" r:id="rId14"/>
    <p:sldId id="491" r:id="rId15"/>
    <p:sldId id="496" r:id="rId16"/>
    <p:sldId id="609" r:id="rId17"/>
    <p:sldId id="694" r:id="rId18"/>
    <p:sldId id="261" r:id="rId19"/>
    <p:sldId id="510" r:id="rId20"/>
    <p:sldId id="512" r:id="rId21"/>
    <p:sldId id="513" r:id="rId22"/>
    <p:sldId id="511" r:id="rId23"/>
    <p:sldId id="517" r:id="rId24"/>
    <p:sldId id="396" r:id="rId25"/>
    <p:sldId id="518" r:id="rId26"/>
    <p:sldId id="519" r:id="rId27"/>
    <p:sldId id="542" r:id="rId28"/>
    <p:sldId id="655" r:id="rId29"/>
    <p:sldId id="656" r:id="rId30"/>
    <p:sldId id="657" r:id="rId31"/>
    <p:sldId id="658" r:id="rId32"/>
    <p:sldId id="659" r:id="rId33"/>
    <p:sldId id="660" r:id="rId34"/>
    <p:sldId id="661" r:id="rId35"/>
    <p:sldId id="720" r:id="rId36"/>
    <p:sldId id="706" r:id="rId37"/>
    <p:sldId id="579" r:id="rId38"/>
    <p:sldId id="710" r:id="rId39"/>
    <p:sldId id="697" r:id="rId40"/>
    <p:sldId id="712" r:id="rId41"/>
    <p:sldId id="533" r:id="rId42"/>
    <p:sldId id="419" r:id="rId43"/>
    <p:sldId id="535" r:id="rId44"/>
    <p:sldId id="423" r:id="rId45"/>
    <p:sldId id="699" r:id="rId46"/>
    <p:sldId id="700" r:id="rId47"/>
    <p:sldId id="701" r:id="rId48"/>
    <p:sldId id="714" r:id="rId49"/>
    <p:sldId id="702" r:id="rId50"/>
    <p:sldId id="470" r:id="rId51"/>
    <p:sldId id="666" r:id="rId52"/>
    <p:sldId id="716" r:id="rId53"/>
    <p:sldId id="469" r:id="rId54"/>
    <p:sldId id="703" r:id="rId55"/>
    <p:sldId id="514" r:id="rId56"/>
    <p:sldId id="718" r:id="rId57"/>
    <p:sldId id="515" r:id="rId58"/>
    <p:sldId id="537" r:id="rId59"/>
    <p:sldId id="704" r:id="rId60"/>
    <p:sldId id="498" r:id="rId61"/>
    <p:sldId id="440" r:id="rId62"/>
    <p:sldId id="370" r:id="rId63"/>
    <p:sldId id="695" r:id="rId64"/>
    <p:sldId id="309" r:id="rId6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F027F4-388A-42E1-BE93-C1AC9CCA536C}" v="5" dt="2026-05-31T15:33:08.33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pc:chgData name="Wojciech Kustra" userId="afebd3d0-216b-4c4f-8992-1bf1fda6d5e8" providerId="ADAL" clId="{1D307E72-7901-4E61-A01B-3C4232ABCF63}" dt="2026-05-31T15:33:44.123" v="257"/>
      <pc:docMkLst>
        <pc:docMk/>
      </pc:docMkLst>
      <pc:sldChg chg="addSp modSp mod modClrScheme chgLayout">
        <pc:chgData name="Wojciech Kustra" userId="afebd3d0-216b-4c4f-8992-1bf1fda6d5e8" providerId="ADAL" clId="{1D307E72-7901-4E61-A01B-3C4232ABCF63}" dt="2026-05-31T15:33:43.829" v="228"/>
        <pc:sldMkLst>
          <pc:docMk/>
          <pc:sldMk cId="0" sldId="261"/>
        </pc:sldMkLst>
        <pc:spChg chg="add mod ord">
          <ac:chgData name="Wojciech Kustra" userId="afebd3d0-216b-4c4f-8992-1bf1fda6d5e8" providerId="ADAL" clId="{1D307E72-7901-4E61-A01B-3C4232ABCF63}" dt="2026-05-31T11:30:49.635" v="1" actId="700"/>
          <ac:spMkLst>
            <pc:docMk/>
            <pc:sldMk cId="0" sldId="261"/>
            <ac:spMk id="2" creationId="{F9C026F6-73B8-D0BC-C4CF-DF6CE5804117}"/>
          </ac:spMkLst>
        </pc:spChg>
        <pc:spChg chg="add mod ord">
          <ac:chgData name="Wojciech Kustra" userId="afebd3d0-216b-4c4f-8992-1bf1fda6d5e8" providerId="ADAL" clId="{1D307E72-7901-4E61-A01B-3C4232ABCF63}" dt="2026-05-31T11:30:49.635" v="1" actId="700"/>
          <ac:spMkLst>
            <pc:docMk/>
            <pc:sldMk cId="0" sldId="261"/>
            <ac:spMk id="3" creationId="{93400530-4C33-1BEA-6D01-944B5BD0D0A3}"/>
          </ac:spMkLst>
        </pc:spChg>
        <pc:picChg chg="mod ord">
          <ac:chgData name="Wojciech Kustra" userId="afebd3d0-216b-4c4f-8992-1bf1fda6d5e8" providerId="ADAL" clId="{1D307E72-7901-4E61-A01B-3C4232ABCF63}" dt="2026-05-31T15:33:43.829" v="228"/>
          <ac:picMkLst>
            <pc:docMk/>
            <pc:sldMk cId="0" sldId="261"/>
            <ac:picMk id="9221" creationId="{43C11E10-6003-F396-C734-6C9652F01C77}"/>
          </ac:picMkLst>
        </pc:picChg>
      </pc:sldChg>
      <pc:sldChg chg="modSp mod chgLayout">
        <pc:chgData name="Wojciech Kustra" userId="afebd3d0-216b-4c4f-8992-1bf1fda6d5e8" providerId="ADAL" clId="{1D307E72-7901-4E61-A01B-3C4232ABCF63}" dt="2026-05-31T11:30:37.185" v="0" actId="700"/>
        <pc:sldMkLst>
          <pc:docMk/>
          <pc:sldMk cId="0" sldId="305"/>
        </pc:sldMkLst>
        <pc:spChg chg="mod ord">
          <ac:chgData name="Wojciech Kustra" userId="afebd3d0-216b-4c4f-8992-1bf1fda6d5e8" providerId="ADAL" clId="{1D307E72-7901-4E61-A01B-3C4232ABCF63}" dt="2026-05-31T11:30:37.185" v="0" actId="700"/>
          <ac:spMkLst>
            <pc:docMk/>
            <pc:sldMk cId="0" sldId="305"/>
            <ac:spMk id="54274" creationId="{6F5CEBB1-1B5A-D96E-8A68-4E3A9F78365C}"/>
          </ac:spMkLst>
        </pc:spChg>
        <pc:spChg chg="mod ord">
          <ac:chgData name="Wojciech Kustra" userId="afebd3d0-216b-4c4f-8992-1bf1fda6d5e8" providerId="ADAL" clId="{1D307E72-7901-4E61-A01B-3C4232ABCF63}" dt="2026-05-31T11:30:37.185" v="0" actId="700"/>
          <ac:spMkLst>
            <pc:docMk/>
            <pc:sldMk cId="0" sldId="305"/>
            <ac:spMk id="54275" creationId="{C99B4194-D416-758C-0111-8D4ABF81A69E}"/>
          </ac:spMkLst>
        </pc:spChg>
      </pc:sldChg>
      <pc:sldChg chg="modSp mod chgLayout">
        <pc:chgData name="Wojciech Kustra" userId="afebd3d0-216b-4c4f-8992-1bf1fda6d5e8" providerId="ADAL" clId="{1D307E72-7901-4E61-A01B-3C4232ABCF63}" dt="2026-05-31T11:30:49.635" v="1" actId="700"/>
        <pc:sldMkLst>
          <pc:docMk/>
          <pc:sldMk cId="0" sldId="334"/>
        </pc:sldMkLst>
        <pc:spChg chg="mod ord">
          <ac:chgData name="Wojciech Kustra" userId="afebd3d0-216b-4c4f-8992-1bf1fda6d5e8" providerId="ADAL" clId="{1D307E72-7901-4E61-A01B-3C4232ABCF63}" dt="2026-05-31T11:30:49.635" v="1" actId="700"/>
          <ac:spMkLst>
            <pc:docMk/>
            <pc:sldMk cId="0" sldId="334"/>
            <ac:spMk id="83970" creationId="{004492F9-1734-C7B5-AC12-C845FDEA1495}"/>
          </ac:spMkLst>
        </pc:spChg>
        <pc:spChg chg="mod ord">
          <ac:chgData name="Wojciech Kustra" userId="afebd3d0-216b-4c4f-8992-1bf1fda6d5e8" providerId="ADAL" clId="{1D307E72-7901-4E61-A01B-3C4232ABCF63}" dt="2026-05-31T11:30:49.635" v="1" actId="700"/>
          <ac:spMkLst>
            <pc:docMk/>
            <pc:sldMk cId="0" sldId="334"/>
            <ac:spMk id="83971" creationId="{B192799D-90D0-5B34-D76A-BE528BD38799}"/>
          </ac:spMkLst>
        </pc:spChg>
      </pc:sldChg>
      <pc:sldChg chg="addSp modSp del mod modClrScheme chgLayout">
        <pc:chgData name="Wojciech Kustra" userId="afebd3d0-216b-4c4f-8992-1bf1fda6d5e8" providerId="ADAL" clId="{1D307E72-7901-4E61-A01B-3C4232ABCF63}" dt="2026-05-31T11:37:31.277" v="59"/>
        <pc:sldMkLst>
          <pc:docMk/>
          <pc:sldMk cId="0" sldId="358"/>
        </pc:sldMkLst>
        <pc:spChg chg="add mod ord">
          <ac:chgData name="Wojciech Kustra" userId="afebd3d0-216b-4c4f-8992-1bf1fda6d5e8" providerId="ADAL" clId="{1D307E72-7901-4E61-A01B-3C4232ABCF63}" dt="2026-05-31T11:30:49.635" v="1" actId="700"/>
          <ac:spMkLst>
            <pc:docMk/>
            <pc:sldMk cId="0" sldId="358"/>
            <ac:spMk id="2" creationId="{1F27EF11-8C7F-5388-7500-79F2EB84B52B}"/>
          </ac:spMkLst>
        </pc:spChg>
        <pc:spChg chg="mod ord">
          <ac:chgData name="Wojciech Kustra" userId="afebd3d0-216b-4c4f-8992-1bf1fda6d5e8" providerId="ADAL" clId="{1D307E72-7901-4E61-A01B-3C4232ABCF63}" dt="2026-05-31T11:30:49.635" v="1" actId="700"/>
          <ac:spMkLst>
            <pc:docMk/>
            <pc:sldMk cId="0" sldId="358"/>
            <ac:spMk id="108546" creationId="{F7857CC2-9E6B-7E03-225B-EC76D4178095}"/>
          </ac:spMkLst>
        </pc:spChg>
      </pc:sldChg>
      <pc:sldChg chg="modSp mod chgLayout">
        <pc:chgData name="Wojciech Kustra" userId="afebd3d0-216b-4c4f-8992-1bf1fda6d5e8" providerId="ADAL" clId="{1D307E72-7901-4E61-A01B-3C4232ABCF63}" dt="2026-05-31T11:30:49.635" v="1" actId="700"/>
        <pc:sldMkLst>
          <pc:docMk/>
          <pc:sldMk cId="0" sldId="370"/>
        </pc:sldMkLst>
        <pc:spChg chg="mod ord">
          <ac:chgData name="Wojciech Kustra" userId="afebd3d0-216b-4c4f-8992-1bf1fda6d5e8" providerId="ADAL" clId="{1D307E72-7901-4E61-A01B-3C4232ABCF63}" dt="2026-05-31T11:30:49.635" v="1" actId="700"/>
          <ac:spMkLst>
            <pc:docMk/>
            <pc:sldMk cId="0" sldId="370"/>
            <ac:spMk id="120834" creationId="{C1F43353-3083-650E-77F8-149FC2CFB262}"/>
          </ac:spMkLst>
        </pc:spChg>
        <pc:spChg chg="mod ord">
          <ac:chgData name="Wojciech Kustra" userId="afebd3d0-216b-4c4f-8992-1bf1fda6d5e8" providerId="ADAL" clId="{1D307E72-7901-4E61-A01B-3C4232ABCF63}" dt="2026-05-31T11:30:49.635" v="1" actId="700"/>
          <ac:spMkLst>
            <pc:docMk/>
            <pc:sldMk cId="0" sldId="370"/>
            <ac:spMk id="120835" creationId="{7F34D1C3-3630-5827-A7FA-2E292B91BEAF}"/>
          </ac:spMkLst>
        </pc:spChg>
      </pc:sldChg>
      <pc:sldChg chg="modSp mod chgLayout">
        <pc:chgData name="Wojciech Kustra" userId="afebd3d0-216b-4c4f-8992-1bf1fda6d5e8" providerId="ADAL" clId="{1D307E72-7901-4E61-A01B-3C4232ABCF63}" dt="2026-05-31T11:30:49.635" v="1" actId="700"/>
        <pc:sldMkLst>
          <pc:docMk/>
          <pc:sldMk cId="0" sldId="396"/>
        </pc:sldMkLst>
        <pc:spChg chg="mod ord">
          <ac:chgData name="Wojciech Kustra" userId="afebd3d0-216b-4c4f-8992-1bf1fda6d5e8" providerId="ADAL" clId="{1D307E72-7901-4E61-A01B-3C4232ABCF63}" dt="2026-05-31T11:30:49.635" v="1" actId="700"/>
          <ac:spMkLst>
            <pc:docMk/>
            <pc:sldMk cId="0" sldId="396"/>
            <ac:spMk id="147458" creationId="{08934639-A0D7-75E3-970C-8F73E6872F59}"/>
          </ac:spMkLst>
        </pc:spChg>
        <pc:spChg chg="mod ord">
          <ac:chgData name="Wojciech Kustra" userId="afebd3d0-216b-4c4f-8992-1bf1fda6d5e8" providerId="ADAL" clId="{1D307E72-7901-4E61-A01B-3C4232ABCF63}" dt="2026-05-31T11:30:49.635" v="1" actId="700"/>
          <ac:spMkLst>
            <pc:docMk/>
            <pc:sldMk cId="0" sldId="396"/>
            <ac:spMk id="147459" creationId="{D2F1785B-3CDE-409A-A5FF-480A0F7A2AE1}"/>
          </ac:spMkLst>
        </pc:spChg>
      </pc:sldChg>
      <pc:sldChg chg="modSp mod chgLayout">
        <pc:chgData name="Wojciech Kustra" userId="afebd3d0-216b-4c4f-8992-1bf1fda6d5e8" providerId="ADAL" clId="{1D307E72-7901-4E61-A01B-3C4232ABCF63}" dt="2026-05-31T11:30:49.736" v="2" actId="27636"/>
        <pc:sldMkLst>
          <pc:docMk/>
          <pc:sldMk cId="0" sldId="419"/>
        </pc:sldMkLst>
        <pc:spChg chg="mod ord">
          <ac:chgData name="Wojciech Kustra" userId="afebd3d0-216b-4c4f-8992-1bf1fda6d5e8" providerId="ADAL" clId="{1D307E72-7901-4E61-A01B-3C4232ABCF63}" dt="2026-05-31T11:30:49.635" v="1" actId="700"/>
          <ac:spMkLst>
            <pc:docMk/>
            <pc:sldMk cId="0" sldId="419"/>
            <ac:spMk id="171010" creationId="{DE243BEA-4383-2EFC-CE20-E0D5D6F9FB14}"/>
          </ac:spMkLst>
        </pc:spChg>
        <pc:spChg chg="mod ord">
          <ac:chgData name="Wojciech Kustra" userId="afebd3d0-216b-4c4f-8992-1bf1fda6d5e8" providerId="ADAL" clId="{1D307E72-7901-4E61-A01B-3C4232ABCF63}" dt="2026-05-31T11:30:49.736" v="2" actId="27636"/>
          <ac:spMkLst>
            <pc:docMk/>
            <pc:sldMk cId="0" sldId="419"/>
            <ac:spMk id="171011" creationId="{EF3D3933-DE2D-CB28-1133-45F328E4FB9B}"/>
          </ac:spMkLst>
        </pc:spChg>
      </pc:sldChg>
      <pc:sldChg chg="modSp mod chgLayout">
        <pc:chgData name="Wojciech Kustra" userId="afebd3d0-216b-4c4f-8992-1bf1fda6d5e8" providerId="ADAL" clId="{1D307E72-7901-4E61-A01B-3C4232ABCF63}" dt="2026-05-31T11:30:49.635" v="1" actId="700"/>
        <pc:sldMkLst>
          <pc:docMk/>
          <pc:sldMk cId="0" sldId="423"/>
        </pc:sldMkLst>
        <pc:spChg chg="mod ord">
          <ac:chgData name="Wojciech Kustra" userId="afebd3d0-216b-4c4f-8992-1bf1fda6d5e8" providerId="ADAL" clId="{1D307E72-7901-4E61-A01B-3C4232ABCF63}" dt="2026-05-31T11:30:49.635" v="1" actId="700"/>
          <ac:spMkLst>
            <pc:docMk/>
            <pc:sldMk cId="0" sldId="423"/>
            <ac:spMk id="175106" creationId="{6F590A0A-1B9A-865B-76FA-3CA9ACF768B1}"/>
          </ac:spMkLst>
        </pc:spChg>
        <pc:spChg chg="mod ord">
          <ac:chgData name="Wojciech Kustra" userId="afebd3d0-216b-4c4f-8992-1bf1fda6d5e8" providerId="ADAL" clId="{1D307E72-7901-4E61-A01B-3C4232ABCF63}" dt="2026-05-31T11:30:49.635" v="1" actId="700"/>
          <ac:spMkLst>
            <pc:docMk/>
            <pc:sldMk cId="0" sldId="423"/>
            <ac:spMk id="175107" creationId="{A11B42B2-6342-A599-DDE3-E4415E1E649F}"/>
          </ac:spMkLst>
        </pc:spChg>
      </pc:sldChg>
      <pc:sldChg chg="addSp modSp mod modClrScheme chgLayout">
        <pc:chgData name="Wojciech Kustra" userId="afebd3d0-216b-4c4f-8992-1bf1fda6d5e8" providerId="ADAL" clId="{1D307E72-7901-4E61-A01B-3C4232ABCF63}" dt="2026-05-31T15:33:44.123" v="257"/>
        <pc:sldMkLst>
          <pc:docMk/>
          <pc:sldMk cId="0" sldId="440"/>
        </pc:sldMkLst>
        <pc:spChg chg="add mod ord">
          <ac:chgData name="Wojciech Kustra" userId="afebd3d0-216b-4c4f-8992-1bf1fda6d5e8" providerId="ADAL" clId="{1D307E72-7901-4E61-A01B-3C4232ABCF63}" dt="2026-05-31T11:31:48.823" v="9" actId="21"/>
          <ac:spMkLst>
            <pc:docMk/>
            <pc:sldMk cId="0" sldId="440"/>
            <ac:spMk id="2" creationId="{E30631BC-8ADA-6290-E0B4-1B11CA4A7114}"/>
          </ac:spMkLst>
        </pc:spChg>
        <pc:spChg chg="add mod ord">
          <ac:chgData name="Wojciech Kustra" userId="afebd3d0-216b-4c4f-8992-1bf1fda6d5e8" providerId="ADAL" clId="{1D307E72-7901-4E61-A01B-3C4232ABCF63}" dt="2026-05-31T11:31:46.612" v="8" actId="115"/>
          <ac:spMkLst>
            <pc:docMk/>
            <pc:sldMk cId="0" sldId="440"/>
            <ac:spMk id="3" creationId="{29A70B99-BF6E-E799-DC6B-4E6A53D08BAB}"/>
          </ac:spMkLst>
        </pc:spChg>
        <pc:picChg chg="mod ord">
          <ac:chgData name="Wojciech Kustra" userId="afebd3d0-216b-4c4f-8992-1bf1fda6d5e8" providerId="ADAL" clId="{1D307E72-7901-4E61-A01B-3C4232ABCF63}" dt="2026-05-31T15:33:44.123" v="257"/>
          <ac:picMkLst>
            <pc:docMk/>
            <pc:sldMk cId="0" sldId="440"/>
            <ac:picMk id="192514" creationId="{78DFC80A-9CA7-245A-C0FC-310D53B0C346}"/>
          </ac:picMkLst>
        </pc:picChg>
      </pc:sldChg>
      <pc:sldChg chg="addSp modSp mod modClrScheme chgLayout">
        <pc:chgData name="Wojciech Kustra" userId="afebd3d0-216b-4c4f-8992-1bf1fda6d5e8" providerId="ADAL" clId="{1D307E72-7901-4E61-A01B-3C4232ABCF63}" dt="2026-05-31T15:33:44.087" v="252"/>
        <pc:sldMkLst>
          <pc:docMk/>
          <pc:sldMk cId="0" sldId="469"/>
        </pc:sldMkLst>
        <pc:spChg chg="add mod ord">
          <ac:chgData name="Wojciech Kustra" userId="afebd3d0-216b-4c4f-8992-1bf1fda6d5e8" providerId="ADAL" clId="{1D307E72-7901-4E61-A01B-3C4232ABCF63}" dt="2026-05-31T11:30:49.635" v="1" actId="700"/>
          <ac:spMkLst>
            <pc:docMk/>
            <pc:sldMk cId="0" sldId="469"/>
            <ac:spMk id="2" creationId="{2C32D5F9-5921-2434-76CB-870AB97F8D29}"/>
          </ac:spMkLst>
        </pc:spChg>
        <pc:spChg chg="add mod ord">
          <ac:chgData name="Wojciech Kustra" userId="afebd3d0-216b-4c4f-8992-1bf1fda6d5e8" providerId="ADAL" clId="{1D307E72-7901-4E61-A01B-3C4232ABCF63}" dt="2026-05-31T11:30:49.635" v="1" actId="700"/>
          <ac:spMkLst>
            <pc:docMk/>
            <pc:sldMk cId="0" sldId="469"/>
            <ac:spMk id="3" creationId="{9BEB7AFC-2476-28F9-AD16-40D05BB964E8}"/>
          </ac:spMkLst>
        </pc:spChg>
        <pc:picChg chg="mod ord">
          <ac:chgData name="Wojciech Kustra" userId="afebd3d0-216b-4c4f-8992-1bf1fda6d5e8" providerId="ADAL" clId="{1D307E72-7901-4E61-A01B-3C4232ABCF63}" dt="2026-05-31T15:33:44.087" v="252"/>
          <ac:picMkLst>
            <pc:docMk/>
            <pc:sldMk cId="0" sldId="469"/>
            <ac:picMk id="222210" creationId="{50ABABF5-07DA-6C6B-7E35-BACF41E45155}"/>
          </ac:picMkLst>
        </pc:picChg>
      </pc:sldChg>
      <pc:sldChg chg="addSp modSp mod modClrScheme chgLayout">
        <pc:chgData name="Wojciech Kustra" userId="afebd3d0-216b-4c4f-8992-1bf1fda6d5e8" providerId="ADAL" clId="{1D307E72-7901-4E61-A01B-3C4232ABCF63}" dt="2026-05-31T15:33:44.072" v="250"/>
        <pc:sldMkLst>
          <pc:docMk/>
          <pc:sldMk cId="0" sldId="470"/>
        </pc:sldMkLst>
        <pc:spChg chg="add mod ord">
          <ac:chgData name="Wojciech Kustra" userId="afebd3d0-216b-4c4f-8992-1bf1fda6d5e8" providerId="ADAL" clId="{1D307E72-7901-4E61-A01B-3C4232ABCF63}" dt="2026-05-31T11:30:49.635" v="1" actId="700"/>
          <ac:spMkLst>
            <pc:docMk/>
            <pc:sldMk cId="0" sldId="470"/>
            <ac:spMk id="2" creationId="{7878DDB4-C5BC-E29A-770F-923DE94E931A}"/>
          </ac:spMkLst>
        </pc:spChg>
        <pc:spChg chg="add mod ord">
          <ac:chgData name="Wojciech Kustra" userId="afebd3d0-216b-4c4f-8992-1bf1fda6d5e8" providerId="ADAL" clId="{1D307E72-7901-4E61-A01B-3C4232ABCF63}" dt="2026-05-31T11:30:49.635" v="1" actId="700"/>
          <ac:spMkLst>
            <pc:docMk/>
            <pc:sldMk cId="0" sldId="470"/>
            <ac:spMk id="3" creationId="{E065AFC1-F7A5-0AA4-18BB-1E7B6E63C5B6}"/>
          </ac:spMkLst>
        </pc:spChg>
        <pc:picChg chg="mod ord">
          <ac:chgData name="Wojciech Kustra" userId="afebd3d0-216b-4c4f-8992-1bf1fda6d5e8" providerId="ADAL" clId="{1D307E72-7901-4E61-A01B-3C4232ABCF63}" dt="2026-05-31T15:33:44.072" v="250"/>
          <ac:picMkLst>
            <pc:docMk/>
            <pc:sldMk cId="0" sldId="470"/>
            <ac:picMk id="223234" creationId="{461F01BC-CCB3-0A7A-8B37-6A43EBFC3404}"/>
          </ac:picMkLst>
        </pc:picChg>
      </pc:sldChg>
      <pc:sldChg chg="addSp modSp mod modClrScheme chgLayout">
        <pc:chgData name="Wojciech Kustra" userId="afebd3d0-216b-4c4f-8992-1bf1fda6d5e8" providerId="ADAL" clId="{1D307E72-7901-4E61-A01B-3C4232ABCF63}" dt="2026-05-31T15:33:43.776" v="224"/>
        <pc:sldMkLst>
          <pc:docMk/>
          <pc:sldMk cId="0" sldId="491"/>
        </pc:sldMkLst>
        <pc:spChg chg="add mod ord">
          <ac:chgData name="Wojciech Kustra" userId="afebd3d0-216b-4c4f-8992-1bf1fda6d5e8" providerId="ADAL" clId="{1D307E72-7901-4E61-A01B-3C4232ABCF63}" dt="2026-05-31T11:30:49.635" v="1" actId="700"/>
          <ac:spMkLst>
            <pc:docMk/>
            <pc:sldMk cId="0" sldId="491"/>
            <ac:spMk id="2" creationId="{E4F3271E-EF5D-86F6-C948-37FB8940A670}"/>
          </ac:spMkLst>
        </pc:spChg>
        <pc:spChg chg="add mod ord">
          <ac:chgData name="Wojciech Kustra" userId="afebd3d0-216b-4c4f-8992-1bf1fda6d5e8" providerId="ADAL" clId="{1D307E72-7901-4E61-A01B-3C4232ABCF63}" dt="2026-05-31T11:30:49.635" v="1" actId="700"/>
          <ac:spMkLst>
            <pc:docMk/>
            <pc:sldMk cId="0" sldId="491"/>
            <ac:spMk id="3" creationId="{B18BF89C-E1A3-B17A-ABAA-54587D0B629A}"/>
          </ac:spMkLst>
        </pc:spChg>
        <pc:picChg chg="mod ord">
          <ac:chgData name="Wojciech Kustra" userId="afebd3d0-216b-4c4f-8992-1bf1fda6d5e8" providerId="ADAL" clId="{1D307E72-7901-4E61-A01B-3C4232ABCF63}" dt="2026-05-31T15:33:43.776" v="224"/>
          <ac:picMkLst>
            <pc:docMk/>
            <pc:sldMk cId="0" sldId="491"/>
            <ac:picMk id="244738" creationId="{629D4457-4727-F1A0-832F-52BAA89F3B06}"/>
          </ac:picMkLst>
        </pc:picChg>
      </pc:sldChg>
      <pc:sldChg chg="addSp modSp mod modClrScheme chgLayout">
        <pc:chgData name="Wojciech Kustra" userId="afebd3d0-216b-4c4f-8992-1bf1fda6d5e8" providerId="ADAL" clId="{1D307E72-7901-4E61-A01B-3C4232ABCF63}" dt="2026-05-31T15:33:43.786" v="225"/>
        <pc:sldMkLst>
          <pc:docMk/>
          <pc:sldMk cId="0" sldId="496"/>
        </pc:sldMkLst>
        <pc:spChg chg="add mod ord">
          <ac:chgData name="Wojciech Kustra" userId="afebd3d0-216b-4c4f-8992-1bf1fda6d5e8" providerId="ADAL" clId="{1D307E72-7901-4E61-A01B-3C4232ABCF63}" dt="2026-05-31T11:30:49.635" v="1" actId="700"/>
          <ac:spMkLst>
            <pc:docMk/>
            <pc:sldMk cId="0" sldId="496"/>
            <ac:spMk id="2" creationId="{D3EF7B18-0F2B-64AC-3957-25E22431B322}"/>
          </ac:spMkLst>
        </pc:spChg>
        <pc:spChg chg="add mod ord">
          <ac:chgData name="Wojciech Kustra" userId="afebd3d0-216b-4c4f-8992-1bf1fda6d5e8" providerId="ADAL" clId="{1D307E72-7901-4E61-A01B-3C4232ABCF63}" dt="2026-05-31T11:30:49.635" v="1" actId="700"/>
          <ac:spMkLst>
            <pc:docMk/>
            <pc:sldMk cId="0" sldId="496"/>
            <ac:spMk id="3" creationId="{EB885F96-38DA-1C55-84D4-A6296A9A0C39}"/>
          </ac:spMkLst>
        </pc:spChg>
        <pc:picChg chg="mod ord">
          <ac:chgData name="Wojciech Kustra" userId="afebd3d0-216b-4c4f-8992-1bf1fda6d5e8" providerId="ADAL" clId="{1D307E72-7901-4E61-A01B-3C4232ABCF63}" dt="2026-05-31T15:33:43.786" v="225"/>
          <ac:picMkLst>
            <pc:docMk/>
            <pc:sldMk cId="0" sldId="496"/>
            <ac:picMk id="249858" creationId="{2F121A80-4BDA-A312-1612-28C18A9060BB}"/>
          </ac:picMkLst>
        </pc:picChg>
      </pc:sldChg>
      <pc:sldChg chg="addSp modSp mod modClrScheme chgLayout">
        <pc:chgData name="Wojciech Kustra" userId="afebd3d0-216b-4c4f-8992-1bf1fda6d5e8" providerId="ADAL" clId="{1D307E72-7901-4E61-A01B-3C4232ABCF63}" dt="2026-05-31T15:33:44.116" v="256"/>
        <pc:sldMkLst>
          <pc:docMk/>
          <pc:sldMk cId="0" sldId="498"/>
        </pc:sldMkLst>
        <pc:spChg chg="add mod ord">
          <ac:chgData name="Wojciech Kustra" userId="afebd3d0-216b-4c4f-8992-1bf1fda6d5e8" providerId="ADAL" clId="{1D307E72-7901-4E61-A01B-3C4232ABCF63}" dt="2026-05-31T11:30:49.635" v="1" actId="700"/>
          <ac:spMkLst>
            <pc:docMk/>
            <pc:sldMk cId="0" sldId="498"/>
            <ac:spMk id="2" creationId="{11407D06-CDE4-4B87-AE42-2C29AF8497A4}"/>
          </ac:spMkLst>
        </pc:spChg>
        <pc:spChg chg="add mod ord">
          <ac:chgData name="Wojciech Kustra" userId="afebd3d0-216b-4c4f-8992-1bf1fda6d5e8" providerId="ADAL" clId="{1D307E72-7901-4E61-A01B-3C4232ABCF63}" dt="2026-05-31T11:30:49.635" v="1" actId="700"/>
          <ac:spMkLst>
            <pc:docMk/>
            <pc:sldMk cId="0" sldId="498"/>
            <ac:spMk id="3" creationId="{8BB0B41A-B3CA-A672-8BB3-458525B11E9D}"/>
          </ac:spMkLst>
        </pc:spChg>
        <pc:picChg chg="mod ord">
          <ac:chgData name="Wojciech Kustra" userId="afebd3d0-216b-4c4f-8992-1bf1fda6d5e8" providerId="ADAL" clId="{1D307E72-7901-4E61-A01B-3C4232ABCF63}" dt="2026-05-31T15:33:44.116" v="256"/>
          <ac:picMkLst>
            <pc:docMk/>
            <pc:sldMk cId="0" sldId="498"/>
            <ac:picMk id="251906" creationId="{5E3BA1B2-275D-6D0C-234A-4AF286EBCC26}"/>
          </ac:picMkLst>
        </pc:picChg>
      </pc:sldChg>
      <pc:sldChg chg="addSp modSp mod modClrScheme chgLayout">
        <pc:chgData name="Wojciech Kustra" userId="afebd3d0-216b-4c4f-8992-1bf1fda6d5e8" providerId="ADAL" clId="{1D307E72-7901-4E61-A01B-3C4232ABCF63}" dt="2026-05-31T15:33:43.841" v="229"/>
        <pc:sldMkLst>
          <pc:docMk/>
          <pc:sldMk cId="0" sldId="510"/>
        </pc:sldMkLst>
        <pc:spChg chg="add mod ord">
          <ac:chgData name="Wojciech Kustra" userId="afebd3d0-216b-4c4f-8992-1bf1fda6d5e8" providerId="ADAL" clId="{1D307E72-7901-4E61-A01B-3C4232ABCF63}" dt="2026-05-31T11:30:49.635" v="1" actId="700"/>
          <ac:spMkLst>
            <pc:docMk/>
            <pc:sldMk cId="0" sldId="510"/>
            <ac:spMk id="2" creationId="{74F59742-062A-E429-78A3-0A4E3900A850}"/>
          </ac:spMkLst>
        </pc:spChg>
        <pc:spChg chg="add mod ord">
          <ac:chgData name="Wojciech Kustra" userId="afebd3d0-216b-4c4f-8992-1bf1fda6d5e8" providerId="ADAL" clId="{1D307E72-7901-4E61-A01B-3C4232ABCF63}" dt="2026-05-31T11:30:49.635" v="1" actId="700"/>
          <ac:spMkLst>
            <pc:docMk/>
            <pc:sldMk cId="0" sldId="510"/>
            <ac:spMk id="3" creationId="{4FFA2A21-7108-DFED-AA7C-18A14DB83CEF}"/>
          </ac:spMkLst>
        </pc:spChg>
        <pc:picChg chg="mod ord">
          <ac:chgData name="Wojciech Kustra" userId="afebd3d0-216b-4c4f-8992-1bf1fda6d5e8" providerId="ADAL" clId="{1D307E72-7901-4E61-A01B-3C4232ABCF63}" dt="2026-05-31T15:33:43.841" v="229"/>
          <ac:picMkLst>
            <pc:docMk/>
            <pc:sldMk cId="0" sldId="510"/>
            <ac:picMk id="265218" creationId="{6DD551F2-8AEA-B12F-0F9D-41CB1DBBA76D}"/>
          </ac:picMkLst>
        </pc:picChg>
      </pc:sldChg>
      <pc:sldChg chg="addSp modSp mod modClrScheme chgLayout">
        <pc:chgData name="Wojciech Kustra" userId="afebd3d0-216b-4c4f-8992-1bf1fda6d5e8" providerId="ADAL" clId="{1D307E72-7901-4E61-A01B-3C4232ABCF63}" dt="2026-05-31T15:33:43.877" v="232"/>
        <pc:sldMkLst>
          <pc:docMk/>
          <pc:sldMk cId="0" sldId="511"/>
        </pc:sldMkLst>
        <pc:spChg chg="add mod ord">
          <ac:chgData name="Wojciech Kustra" userId="afebd3d0-216b-4c4f-8992-1bf1fda6d5e8" providerId="ADAL" clId="{1D307E72-7901-4E61-A01B-3C4232ABCF63}" dt="2026-05-31T11:30:49.635" v="1" actId="700"/>
          <ac:spMkLst>
            <pc:docMk/>
            <pc:sldMk cId="0" sldId="511"/>
            <ac:spMk id="2" creationId="{750E27FB-AC2E-53F9-04C2-7217D8C8700B}"/>
          </ac:spMkLst>
        </pc:spChg>
        <pc:spChg chg="add mod ord">
          <ac:chgData name="Wojciech Kustra" userId="afebd3d0-216b-4c4f-8992-1bf1fda6d5e8" providerId="ADAL" clId="{1D307E72-7901-4E61-A01B-3C4232ABCF63}" dt="2026-05-31T11:30:49.635" v="1" actId="700"/>
          <ac:spMkLst>
            <pc:docMk/>
            <pc:sldMk cId="0" sldId="511"/>
            <ac:spMk id="3" creationId="{CC937E06-12B6-2F6F-04E8-2E347013354A}"/>
          </ac:spMkLst>
        </pc:spChg>
        <pc:picChg chg="mod ord">
          <ac:chgData name="Wojciech Kustra" userId="afebd3d0-216b-4c4f-8992-1bf1fda6d5e8" providerId="ADAL" clId="{1D307E72-7901-4E61-A01B-3C4232ABCF63}" dt="2026-05-31T15:33:43.877" v="232"/>
          <ac:picMkLst>
            <pc:docMk/>
            <pc:sldMk cId="0" sldId="511"/>
            <ac:picMk id="266242" creationId="{BAD2A3D0-1FFC-D5C3-2A1A-B8F28D75FCA5}"/>
          </ac:picMkLst>
        </pc:picChg>
      </pc:sldChg>
      <pc:sldChg chg="addSp modSp mod modClrScheme chgLayout">
        <pc:chgData name="Wojciech Kustra" userId="afebd3d0-216b-4c4f-8992-1bf1fda6d5e8" providerId="ADAL" clId="{1D307E72-7901-4E61-A01B-3C4232ABCF63}" dt="2026-05-31T15:33:43.856" v="230"/>
        <pc:sldMkLst>
          <pc:docMk/>
          <pc:sldMk cId="0" sldId="512"/>
        </pc:sldMkLst>
        <pc:spChg chg="add mod ord">
          <ac:chgData name="Wojciech Kustra" userId="afebd3d0-216b-4c4f-8992-1bf1fda6d5e8" providerId="ADAL" clId="{1D307E72-7901-4E61-A01B-3C4232ABCF63}" dt="2026-05-31T11:30:49.635" v="1" actId="700"/>
          <ac:spMkLst>
            <pc:docMk/>
            <pc:sldMk cId="0" sldId="512"/>
            <ac:spMk id="2" creationId="{26204408-F3CB-07BB-27CB-ACFEB8676287}"/>
          </ac:spMkLst>
        </pc:spChg>
        <pc:spChg chg="add mod ord">
          <ac:chgData name="Wojciech Kustra" userId="afebd3d0-216b-4c4f-8992-1bf1fda6d5e8" providerId="ADAL" clId="{1D307E72-7901-4E61-A01B-3C4232ABCF63}" dt="2026-05-31T11:30:49.635" v="1" actId="700"/>
          <ac:spMkLst>
            <pc:docMk/>
            <pc:sldMk cId="0" sldId="512"/>
            <ac:spMk id="3" creationId="{9DABEBC7-741A-00D1-7A33-3C6A52345BA1}"/>
          </ac:spMkLst>
        </pc:spChg>
        <pc:picChg chg="mod ord">
          <ac:chgData name="Wojciech Kustra" userId="afebd3d0-216b-4c4f-8992-1bf1fda6d5e8" providerId="ADAL" clId="{1D307E72-7901-4E61-A01B-3C4232ABCF63}" dt="2026-05-31T15:33:43.856" v="230"/>
          <ac:picMkLst>
            <pc:docMk/>
            <pc:sldMk cId="0" sldId="512"/>
            <ac:picMk id="267266" creationId="{8846B2CF-E655-8207-9BE5-179DC83D8AAC}"/>
          </ac:picMkLst>
        </pc:picChg>
      </pc:sldChg>
      <pc:sldChg chg="addSp modSp mod modClrScheme chgLayout">
        <pc:chgData name="Wojciech Kustra" userId="afebd3d0-216b-4c4f-8992-1bf1fda6d5e8" providerId="ADAL" clId="{1D307E72-7901-4E61-A01B-3C4232ABCF63}" dt="2026-05-31T15:33:43.867" v="231"/>
        <pc:sldMkLst>
          <pc:docMk/>
          <pc:sldMk cId="0" sldId="513"/>
        </pc:sldMkLst>
        <pc:spChg chg="add mod ord">
          <ac:chgData name="Wojciech Kustra" userId="afebd3d0-216b-4c4f-8992-1bf1fda6d5e8" providerId="ADAL" clId="{1D307E72-7901-4E61-A01B-3C4232ABCF63}" dt="2026-05-31T11:30:49.635" v="1" actId="700"/>
          <ac:spMkLst>
            <pc:docMk/>
            <pc:sldMk cId="0" sldId="513"/>
            <ac:spMk id="2" creationId="{2951182E-04E2-56C0-30C9-BC26D41182ED}"/>
          </ac:spMkLst>
        </pc:spChg>
        <pc:spChg chg="add mod ord">
          <ac:chgData name="Wojciech Kustra" userId="afebd3d0-216b-4c4f-8992-1bf1fda6d5e8" providerId="ADAL" clId="{1D307E72-7901-4E61-A01B-3C4232ABCF63}" dt="2026-05-31T11:30:49.635" v="1" actId="700"/>
          <ac:spMkLst>
            <pc:docMk/>
            <pc:sldMk cId="0" sldId="513"/>
            <ac:spMk id="3" creationId="{CDE3F860-1907-2081-7AFB-534E07C7D2AB}"/>
          </ac:spMkLst>
        </pc:spChg>
        <pc:picChg chg="mod ord">
          <ac:chgData name="Wojciech Kustra" userId="afebd3d0-216b-4c4f-8992-1bf1fda6d5e8" providerId="ADAL" clId="{1D307E72-7901-4E61-A01B-3C4232ABCF63}" dt="2026-05-31T15:33:43.867" v="231"/>
          <ac:picMkLst>
            <pc:docMk/>
            <pc:sldMk cId="0" sldId="513"/>
            <ac:picMk id="268290" creationId="{99630A05-B18C-6106-4977-D17971F7611E}"/>
          </ac:picMkLst>
        </pc:picChg>
      </pc:sldChg>
      <pc:sldChg chg="addSp modSp mod modClrScheme chgLayout">
        <pc:chgData name="Wojciech Kustra" userId="afebd3d0-216b-4c4f-8992-1bf1fda6d5e8" providerId="ADAL" clId="{1D307E72-7901-4E61-A01B-3C4232ABCF63}" dt="2026-05-31T15:33:44.093" v="253"/>
        <pc:sldMkLst>
          <pc:docMk/>
          <pc:sldMk cId="0" sldId="514"/>
        </pc:sldMkLst>
        <pc:spChg chg="add mod ord">
          <ac:chgData name="Wojciech Kustra" userId="afebd3d0-216b-4c4f-8992-1bf1fda6d5e8" providerId="ADAL" clId="{1D307E72-7901-4E61-A01B-3C4232ABCF63}" dt="2026-05-31T11:30:49.635" v="1" actId="700"/>
          <ac:spMkLst>
            <pc:docMk/>
            <pc:sldMk cId="0" sldId="514"/>
            <ac:spMk id="2" creationId="{2925411D-67D5-84CB-46B7-C0132A7D6E0E}"/>
          </ac:spMkLst>
        </pc:spChg>
        <pc:spChg chg="add mod ord">
          <ac:chgData name="Wojciech Kustra" userId="afebd3d0-216b-4c4f-8992-1bf1fda6d5e8" providerId="ADAL" clId="{1D307E72-7901-4E61-A01B-3C4232ABCF63}" dt="2026-05-31T11:30:49.635" v="1" actId="700"/>
          <ac:spMkLst>
            <pc:docMk/>
            <pc:sldMk cId="0" sldId="514"/>
            <ac:spMk id="3" creationId="{93375041-990C-AED6-CDB3-331215F8D37F}"/>
          </ac:spMkLst>
        </pc:spChg>
        <pc:picChg chg="mod ord">
          <ac:chgData name="Wojciech Kustra" userId="afebd3d0-216b-4c4f-8992-1bf1fda6d5e8" providerId="ADAL" clId="{1D307E72-7901-4E61-A01B-3C4232ABCF63}" dt="2026-05-31T15:33:44.093" v="253"/>
          <ac:picMkLst>
            <pc:docMk/>
            <pc:sldMk cId="0" sldId="514"/>
            <ac:picMk id="269314" creationId="{AEB55259-1C16-FB1D-7D22-A9CFD0B490B0}"/>
          </ac:picMkLst>
        </pc:picChg>
      </pc:sldChg>
      <pc:sldChg chg="addSp modSp mod modClrScheme chgLayout">
        <pc:chgData name="Wojciech Kustra" userId="afebd3d0-216b-4c4f-8992-1bf1fda6d5e8" providerId="ADAL" clId="{1D307E72-7901-4E61-A01B-3C4232ABCF63}" dt="2026-05-31T15:33:44.100" v="254"/>
        <pc:sldMkLst>
          <pc:docMk/>
          <pc:sldMk cId="0" sldId="515"/>
        </pc:sldMkLst>
        <pc:spChg chg="add mod ord">
          <ac:chgData name="Wojciech Kustra" userId="afebd3d0-216b-4c4f-8992-1bf1fda6d5e8" providerId="ADAL" clId="{1D307E72-7901-4E61-A01B-3C4232ABCF63}" dt="2026-05-31T11:30:49.635" v="1" actId="700"/>
          <ac:spMkLst>
            <pc:docMk/>
            <pc:sldMk cId="0" sldId="515"/>
            <ac:spMk id="2" creationId="{61638D73-CF99-E426-E943-7EE2F7D29E71}"/>
          </ac:spMkLst>
        </pc:spChg>
        <pc:spChg chg="add mod ord">
          <ac:chgData name="Wojciech Kustra" userId="afebd3d0-216b-4c4f-8992-1bf1fda6d5e8" providerId="ADAL" clId="{1D307E72-7901-4E61-A01B-3C4232ABCF63}" dt="2026-05-31T11:30:49.635" v="1" actId="700"/>
          <ac:spMkLst>
            <pc:docMk/>
            <pc:sldMk cId="0" sldId="515"/>
            <ac:spMk id="3" creationId="{FA2A40C3-543A-BAA2-9B40-8FB80152589B}"/>
          </ac:spMkLst>
        </pc:spChg>
        <pc:picChg chg="mod ord">
          <ac:chgData name="Wojciech Kustra" userId="afebd3d0-216b-4c4f-8992-1bf1fda6d5e8" providerId="ADAL" clId="{1D307E72-7901-4E61-A01B-3C4232ABCF63}" dt="2026-05-31T15:33:44.100" v="254"/>
          <ac:picMkLst>
            <pc:docMk/>
            <pc:sldMk cId="0" sldId="515"/>
            <ac:picMk id="270338" creationId="{00F498C0-189C-B3F6-17D6-229A0D148955}"/>
          </ac:picMkLst>
        </pc:picChg>
      </pc:sldChg>
      <pc:sldChg chg="addSp modSp mod modClrScheme chgLayout">
        <pc:chgData name="Wojciech Kustra" userId="afebd3d0-216b-4c4f-8992-1bf1fda6d5e8" providerId="ADAL" clId="{1D307E72-7901-4E61-A01B-3C4232ABCF63}" dt="2026-05-31T15:33:43.889" v="233"/>
        <pc:sldMkLst>
          <pc:docMk/>
          <pc:sldMk cId="0" sldId="517"/>
        </pc:sldMkLst>
        <pc:spChg chg="add mod ord">
          <ac:chgData name="Wojciech Kustra" userId="afebd3d0-216b-4c4f-8992-1bf1fda6d5e8" providerId="ADAL" clId="{1D307E72-7901-4E61-A01B-3C4232ABCF63}" dt="2026-05-31T11:30:49.635" v="1" actId="700"/>
          <ac:spMkLst>
            <pc:docMk/>
            <pc:sldMk cId="0" sldId="517"/>
            <ac:spMk id="2" creationId="{B8DFEB3F-4A7E-E413-DB33-0ECAF5DB91C0}"/>
          </ac:spMkLst>
        </pc:spChg>
        <pc:spChg chg="add mod ord">
          <ac:chgData name="Wojciech Kustra" userId="afebd3d0-216b-4c4f-8992-1bf1fda6d5e8" providerId="ADAL" clId="{1D307E72-7901-4E61-A01B-3C4232ABCF63}" dt="2026-05-31T11:30:49.635" v="1" actId="700"/>
          <ac:spMkLst>
            <pc:docMk/>
            <pc:sldMk cId="0" sldId="517"/>
            <ac:spMk id="3" creationId="{1349422D-2C8D-3FF9-D6E4-24623C2ACD71}"/>
          </ac:spMkLst>
        </pc:spChg>
        <pc:picChg chg="mod ord">
          <ac:chgData name="Wojciech Kustra" userId="afebd3d0-216b-4c4f-8992-1bf1fda6d5e8" providerId="ADAL" clId="{1D307E72-7901-4E61-A01B-3C4232ABCF63}" dt="2026-05-31T15:33:43.889" v="233"/>
          <ac:picMkLst>
            <pc:docMk/>
            <pc:sldMk cId="0" sldId="517"/>
            <ac:picMk id="272386" creationId="{103E0976-C049-AAEB-37EF-9C5872E18FFC}"/>
          </ac:picMkLst>
        </pc:picChg>
      </pc:sldChg>
      <pc:sldChg chg="addSp modSp mod modClrScheme chgLayout">
        <pc:chgData name="Wojciech Kustra" userId="afebd3d0-216b-4c4f-8992-1bf1fda6d5e8" providerId="ADAL" clId="{1D307E72-7901-4E61-A01B-3C4232ABCF63}" dt="2026-05-31T15:33:43.897" v="234"/>
        <pc:sldMkLst>
          <pc:docMk/>
          <pc:sldMk cId="0" sldId="518"/>
        </pc:sldMkLst>
        <pc:spChg chg="add mod ord">
          <ac:chgData name="Wojciech Kustra" userId="afebd3d0-216b-4c4f-8992-1bf1fda6d5e8" providerId="ADAL" clId="{1D307E72-7901-4E61-A01B-3C4232ABCF63}" dt="2026-05-31T11:30:49.635" v="1" actId="700"/>
          <ac:spMkLst>
            <pc:docMk/>
            <pc:sldMk cId="0" sldId="518"/>
            <ac:spMk id="2" creationId="{EC73B6E5-8F85-CFA7-70A2-6DC48F92537E}"/>
          </ac:spMkLst>
        </pc:spChg>
        <pc:spChg chg="add mod ord">
          <ac:chgData name="Wojciech Kustra" userId="afebd3d0-216b-4c4f-8992-1bf1fda6d5e8" providerId="ADAL" clId="{1D307E72-7901-4E61-A01B-3C4232ABCF63}" dt="2026-05-31T11:30:49.635" v="1" actId="700"/>
          <ac:spMkLst>
            <pc:docMk/>
            <pc:sldMk cId="0" sldId="518"/>
            <ac:spMk id="3" creationId="{97DAC5FA-1841-F58B-4626-97703C6E8202}"/>
          </ac:spMkLst>
        </pc:spChg>
        <pc:picChg chg="mod ord">
          <ac:chgData name="Wojciech Kustra" userId="afebd3d0-216b-4c4f-8992-1bf1fda6d5e8" providerId="ADAL" clId="{1D307E72-7901-4E61-A01B-3C4232ABCF63}" dt="2026-05-31T15:33:43.897" v="234"/>
          <ac:picMkLst>
            <pc:docMk/>
            <pc:sldMk cId="0" sldId="518"/>
            <ac:picMk id="273410" creationId="{E9CDAD87-82D9-68EE-1E81-F1F7D404F799}"/>
          </ac:picMkLst>
        </pc:picChg>
      </pc:sldChg>
      <pc:sldChg chg="addSp modSp mod modClrScheme chgLayout">
        <pc:chgData name="Wojciech Kustra" userId="afebd3d0-216b-4c4f-8992-1bf1fda6d5e8" providerId="ADAL" clId="{1D307E72-7901-4E61-A01B-3C4232ABCF63}" dt="2026-05-31T15:33:43.909" v="235"/>
        <pc:sldMkLst>
          <pc:docMk/>
          <pc:sldMk cId="0" sldId="519"/>
        </pc:sldMkLst>
        <pc:spChg chg="add mod ord">
          <ac:chgData name="Wojciech Kustra" userId="afebd3d0-216b-4c4f-8992-1bf1fda6d5e8" providerId="ADAL" clId="{1D307E72-7901-4E61-A01B-3C4232ABCF63}" dt="2026-05-31T11:30:49.635" v="1" actId="700"/>
          <ac:spMkLst>
            <pc:docMk/>
            <pc:sldMk cId="0" sldId="519"/>
            <ac:spMk id="2" creationId="{F017A1AA-92AB-A704-4F8A-4E4C2C76DEC7}"/>
          </ac:spMkLst>
        </pc:spChg>
        <pc:spChg chg="add mod ord">
          <ac:chgData name="Wojciech Kustra" userId="afebd3d0-216b-4c4f-8992-1bf1fda6d5e8" providerId="ADAL" clId="{1D307E72-7901-4E61-A01B-3C4232ABCF63}" dt="2026-05-31T11:30:49.635" v="1" actId="700"/>
          <ac:spMkLst>
            <pc:docMk/>
            <pc:sldMk cId="0" sldId="519"/>
            <ac:spMk id="3" creationId="{6A0A3DD1-F7FF-AD2D-D444-FF3C4387FFF0}"/>
          </ac:spMkLst>
        </pc:spChg>
        <pc:picChg chg="mod ord">
          <ac:chgData name="Wojciech Kustra" userId="afebd3d0-216b-4c4f-8992-1bf1fda6d5e8" providerId="ADAL" clId="{1D307E72-7901-4E61-A01B-3C4232ABCF63}" dt="2026-05-31T15:33:43.909" v="235"/>
          <ac:picMkLst>
            <pc:docMk/>
            <pc:sldMk cId="0" sldId="519"/>
            <ac:picMk id="274434" creationId="{07FE9274-F1C0-1A2A-7F90-88FE5B6D3F2E}"/>
          </ac:picMkLst>
        </pc:picChg>
      </pc:sldChg>
      <pc:sldChg chg="addSp modSp mod modClrScheme chgLayout">
        <pc:chgData name="Wojciech Kustra" userId="afebd3d0-216b-4c4f-8992-1bf1fda6d5e8" providerId="ADAL" clId="{1D307E72-7901-4E61-A01B-3C4232ABCF63}" dt="2026-05-31T15:33:44.011" v="244"/>
        <pc:sldMkLst>
          <pc:docMk/>
          <pc:sldMk cId="0" sldId="533"/>
        </pc:sldMkLst>
        <pc:spChg chg="add mod ord">
          <ac:chgData name="Wojciech Kustra" userId="afebd3d0-216b-4c4f-8992-1bf1fda6d5e8" providerId="ADAL" clId="{1D307E72-7901-4E61-A01B-3C4232ABCF63}" dt="2026-05-31T11:30:49.635" v="1" actId="700"/>
          <ac:spMkLst>
            <pc:docMk/>
            <pc:sldMk cId="0" sldId="533"/>
            <ac:spMk id="2" creationId="{0DA9117F-D5F8-7E3B-45C2-BD1A8530BAB8}"/>
          </ac:spMkLst>
        </pc:spChg>
        <pc:spChg chg="add mod ord">
          <ac:chgData name="Wojciech Kustra" userId="afebd3d0-216b-4c4f-8992-1bf1fda6d5e8" providerId="ADAL" clId="{1D307E72-7901-4E61-A01B-3C4232ABCF63}" dt="2026-05-31T11:30:49.635" v="1" actId="700"/>
          <ac:spMkLst>
            <pc:docMk/>
            <pc:sldMk cId="0" sldId="533"/>
            <ac:spMk id="3" creationId="{B81D34A2-5926-3834-494E-0D3D25C5B2DB}"/>
          </ac:spMkLst>
        </pc:spChg>
        <pc:picChg chg="mod ord">
          <ac:chgData name="Wojciech Kustra" userId="afebd3d0-216b-4c4f-8992-1bf1fda6d5e8" providerId="ADAL" clId="{1D307E72-7901-4E61-A01B-3C4232ABCF63}" dt="2026-05-31T15:33:44.011" v="244"/>
          <ac:picMkLst>
            <pc:docMk/>
            <pc:sldMk cId="0" sldId="533"/>
            <ac:picMk id="288770" creationId="{96BBE40E-CC61-6AC8-7F63-BA0FBA29272E}"/>
          </ac:picMkLst>
        </pc:picChg>
      </pc:sldChg>
      <pc:sldChg chg="addSp modSp mod modClrScheme chgLayout">
        <pc:chgData name="Wojciech Kustra" userId="afebd3d0-216b-4c4f-8992-1bf1fda6d5e8" providerId="ADAL" clId="{1D307E72-7901-4E61-A01B-3C4232ABCF63}" dt="2026-05-31T15:33:44.023" v="245"/>
        <pc:sldMkLst>
          <pc:docMk/>
          <pc:sldMk cId="0" sldId="535"/>
        </pc:sldMkLst>
        <pc:spChg chg="add mod ord">
          <ac:chgData name="Wojciech Kustra" userId="afebd3d0-216b-4c4f-8992-1bf1fda6d5e8" providerId="ADAL" clId="{1D307E72-7901-4E61-A01B-3C4232ABCF63}" dt="2026-05-31T11:30:49.635" v="1" actId="700"/>
          <ac:spMkLst>
            <pc:docMk/>
            <pc:sldMk cId="0" sldId="535"/>
            <ac:spMk id="2" creationId="{3BE7CF5A-D4D0-95A4-4D0E-6645F6E31221}"/>
          </ac:spMkLst>
        </pc:spChg>
        <pc:spChg chg="add mod ord">
          <ac:chgData name="Wojciech Kustra" userId="afebd3d0-216b-4c4f-8992-1bf1fda6d5e8" providerId="ADAL" clId="{1D307E72-7901-4E61-A01B-3C4232ABCF63}" dt="2026-05-31T11:30:49.635" v="1" actId="700"/>
          <ac:spMkLst>
            <pc:docMk/>
            <pc:sldMk cId="0" sldId="535"/>
            <ac:spMk id="3" creationId="{D168020A-4082-8AC1-AED7-D4E5C9A4A6E4}"/>
          </ac:spMkLst>
        </pc:spChg>
        <pc:picChg chg="mod ord">
          <ac:chgData name="Wojciech Kustra" userId="afebd3d0-216b-4c4f-8992-1bf1fda6d5e8" providerId="ADAL" clId="{1D307E72-7901-4E61-A01B-3C4232ABCF63}" dt="2026-05-31T15:33:44.023" v="245"/>
          <ac:picMkLst>
            <pc:docMk/>
            <pc:sldMk cId="0" sldId="535"/>
            <ac:picMk id="290818" creationId="{A5C2EAEF-6598-A191-8446-9B0F01094326}"/>
          </ac:picMkLst>
        </pc:picChg>
      </pc:sldChg>
      <pc:sldChg chg="addSp modSp mod modClrScheme chgLayout">
        <pc:chgData name="Wojciech Kustra" userId="afebd3d0-216b-4c4f-8992-1bf1fda6d5e8" providerId="ADAL" clId="{1D307E72-7901-4E61-A01B-3C4232ABCF63}" dt="2026-05-31T15:33:44.108" v="255"/>
        <pc:sldMkLst>
          <pc:docMk/>
          <pc:sldMk cId="0" sldId="537"/>
        </pc:sldMkLst>
        <pc:spChg chg="add mod ord">
          <ac:chgData name="Wojciech Kustra" userId="afebd3d0-216b-4c4f-8992-1bf1fda6d5e8" providerId="ADAL" clId="{1D307E72-7901-4E61-A01B-3C4232ABCF63}" dt="2026-05-31T11:30:49.635" v="1" actId="700"/>
          <ac:spMkLst>
            <pc:docMk/>
            <pc:sldMk cId="0" sldId="537"/>
            <ac:spMk id="2" creationId="{FD03FF8F-E4CF-B93B-91E2-2419D8E20F25}"/>
          </ac:spMkLst>
        </pc:spChg>
        <pc:spChg chg="add mod ord">
          <ac:chgData name="Wojciech Kustra" userId="afebd3d0-216b-4c4f-8992-1bf1fda6d5e8" providerId="ADAL" clId="{1D307E72-7901-4E61-A01B-3C4232ABCF63}" dt="2026-05-31T11:30:49.635" v="1" actId="700"/>
          <ac:spMkLst>
            <pc:docMk/>
            <pc:sldMk cId="0" sldId="537"/>
            <ac:spMk id="3" creationId="{7E7B9F3F-D9CA-777D-71CB-CFFD699DB0EB}"/>
          </ac:spMkLst>
        </pc:spChg>
        <pc:picChg chg="mod ord">
          <ac:chgData name="Wojciech Kustra" userId="afebd3d0-216b-4c4f-8992-1bf1fda6d5e8" providerId="ADAL" clId="{1D307E72-7901-4E61-A01B-3C4232ABCF63}" dt="2026-05-31T15:33:44.108" v="255"/>
          <ac:picMkLst>
            <pc:docMk/>
            <pc:sldMk cId="0" sldId="537"/>
            <ac:picMk id="292866" creationId="{231C4FE2-CCD4-1CB1-A066-DB0850E73078}"/>
          </ac:picMkLst>
        </pc:picChg>
      </pc:sldChg>
      <pc:sldChg chg="addSp modSp mod modClrScheme chgLayout">
        <pc:chgData name="Wojciech Kustra" userId="afebd3d0-216b-4c4f-8992-1bf1fda6d5e8" providerId="ADAL" clId="{1D307E72-7901-4E61-A01B-3C4232ABCF63}" dt="2026-05-31T15:33:43.923" v="236"/>
        <pc:sldMkLst>
          <pc:docMk/>
          <pc:sldMk cId="0" sldId="542"/>
        </pc:sldMkLst>
        <pc:spChg chg="add mod ord">
          <ac:chgData name="Wojciech Kustra" userId="afebd3d0-216b-4c4f-8992-1bf1fda6d5e8" providerId="ADAL" clId="{1D307E72-7901-4E61-A01B-3C4232ABCF63}" dt="2026-05-31T11:30:49.635" v="1" actId="700"/>
          <ac:spMkLst>
            <pc:docMk/>
            <pc:sldMk cId="0" sldId="542"/>
            <ac:spMk id="2" creationId="{74179BC9-39D9-0E8B-2729-D2ACC7E0A9C7}"/>
          </ac:spMkLst>
        </pc:spChg>
        <pc:spChg chg="add mod ord">
          <ac:chgData name="Wojciech Kustra" userId="afebd3d0-216b-4c4f-8992-1bf1fda6d5e8" providerId="ADAL" clId="{1D307E72-7901-4E61-A01B-3C4232ABCF63}" dt="2026-05-31T11:30:49.635" v="1" actId="700"/>
          <ac:spMkLst>
            <pc:docMk/>
            <pc:sldMk cId="0" sldId="542"/>
            <ac:spMk id="3" creationId="{02B766E4-59C7-8587-63EF-932F10856E94}"/>
          </ac:spMkLst>
        </pc:spChg>
        <pc:picChg chg="mod ord">
          <ac:chgData name="Wojciech Kustra" userId="afebd3d0-216b-4c4f-8992-1bf1fda6d5e8" providerId="ADAL" clId="{1D307E72-7901-4E61-A01B-3C4232ABCF63}" dt="2026-05-31T15:33:43.923" v="236"/>
          <ac:picMkLst>
            <pc:docMk/>
            <pc:sldMk cId="0" sldId="542"/>
            <ac:picMk id="297986" creationId="{598160D3-9309-6675-100A-2F56051F2BB1}"/>
          </ac:picMkLst>
        </pc:picChg>
      </pc:sldChg>
      <pc:sldChg chg="addSp modSp del mod modClrScheme chgLayout">
        <pc:chgData name="Wojciech Kustra" userId="afebd3d0-216b-4c4f-8992-1bf1fda6d5e8" providerId="ADAL" clId="{1D307E72-7901-4E61-A01B-3C4232ABCF63}" dt="2026-05-31T11:35:43.085" v="19"/>
        <pc:sldMkLst>
          <pc:docMk/>
          <pc:sldMk cId="0" sldId="577"/>
        </pc:sldMkLst>
        <pc:spChg chg="add mod ord">
          <ac:chgData name="Wojciech Kustra" userId="afebd3d0-216b-4c4f-8992-1bf1fda6d5e8" providerId="ADAL" clId="{1D307E72-7901-4E61-A01B-3C4232ABCF63}" dt="2026-05-31T11:30:49.635" v="1" actId="700"/>
          <ac:spMkLst>
            <pc:docMk/>
            <pc:sldMk cId="0" sldId="577"/>
            <ac:spMk id="2" creationId="{97C118A4-964F-B72E-1E08-8EF23C17E267}"/>
          </ac:spMkLst>
        </pc:spChg>
        <pc:spChg chg="add mod ord">
          <ac:chgData name="Wojciech Kustra" userId="afebd3d0-216b-4c4f-8992-1bf1fda6d5e8" providerId="ADAL" clId="{1D307E72-7901-4E61-A01B-3C4232ABCF63}" dt="2026-05-31T11:30:49.635" v="1" actId="700"/>
          <ac:spMkLst>
            <pc:docMk/>
            <pc:sldMk cId="0" sldId="577"/>
            <ac:spMk id="3" creationId="{181C3C25-C45F-B43C-6660-9EDB58E48033}"/>
          </ac:spMkLst>
        </pc:spChg>
      </pc:sldChg>
      <pc:sldChg chg="addSp modSp mod modClrScheme chgLayout">
        <pc:chgData name="Wojciech Kustra" userId="afebd3d0-216b-4c4f-8992-1bf1fda6d5e8" providerId="ADAL" clId="{1D307E72-7901-4E61-A01B-3C4232ABCF63}" dt="2026-05-31T15:33:43.981" v="242"/>
        <pc:sldMkLst>
          <pc:docMk/>
          <pc:sldMk cId="0" sldId="579"/>
        </pc:sldMkLst>
        <pc:spChg chg="add mod ord">
          <ac:chgData name="Wojciech Kustra" userId="afebd3d0-216b-4c4f-8992-1bf1fda6d5e8" providerId="ADAL" clId="{1D307E72-7901-4E61-A01B-3C4232ABCF63}" dt="2026-05-31T11:30:49.635" v="1" actId="700"/>
          <ac:spMkLst>
            <pc:docMk/>
            <pc:sldMk cId="0" sldId="579"/>
            <ac:spMk id="2" creationId="{4A8169AB-1203-1603-2C16-6741A6C70561}"/>
          </ac:spMkLst>
        </pc:spChg>
        <pc:spChg chg="add mod ord">
          <ac:chgData name="Wojciech Kustra" userId="afebd3d0-216b-4c4f-8992-1bf1fda6d5e8" providerId="ADAL" clId="{1D307E72-7901-4E61-A01B-3C4232ABCF63}" dt="2026-05-31T11:30:49.635" v="1" actId="700"/>
          <ac:spMkLst>
            <pc:docMk/>
            <pc:sldMk cId="0" sldId="579"/>
            <ac:spMk id="3" creationId="{B7F866CA-36E6-4EA2-79C5-837F7E78D23C}"/>
          </ac:spMkLst>
        </pc:spChg>
        <pc:picChg chg="mod ord">
          <ac:chgData name="Wojciech Kustra" userId="afebd3d0-216b-4c4f-8992-1bf1fda6d5e8" providerId="ADAL" clId="{1D307E72-7901-4E61-A01B-3C4232ABCF63}" dt="2026-05-31T15:33:43.981" v="242"/>
          <ac:picMkLst>
            <pc:docMk/>
            <pc:sldMk cId="0" sldId="579"/>
            <ac:picMk id="337922" creationId="{6357DC5F-A902-2648-15E6-E387CEEF5F7B}"/>
          </ac:picMkLst>
        </pc:picChg>
      </pc:sldChg>
      <pc:sldChg chg="modSp mod">
        <pc:chgData name="Wojciech Kustra" userId="afebd3d0-216b-4c4f-8992-1bf1fda6d5e8" providerId="ADAL" clId="{1D307E72-7901-4E61-A01B-3C4232ABCF63}" dt="2026-05-31T15:33:43.696" v="220"/>
        <pc:sldMkLst>
          <pc:docMk/>
          <pc:sldMk cId="0" sldId="596"/>
        </pc:sldMkLst>
        <pc:picChg chg="mod ord">
          <ac:chgData name="Wojciech Kustra" userId="afebd3d0-216b-4c4f-8992-1bf1fda6d5e8" providerId="ADAL" clId="{1D307E72-7901-4E61-A01B-3C4232ABCF63}" dt="2026-05-31T15:33:43.696" v="220"/>
          <ac:picMkLst>
            <pc:docMk/>
            <pc:sldMk cId="0" sldId="596"/>
            <ac:picMk id="357378" creationId="{3190C7EE-7762-3FEC-1B40-413311E7B13B}"/>
          </ac:picMkLst>
        </pc:picChg>
      </pc:sldChg>
      <pc:sldChg chg="addSp modSp mod modClrScheme chgLayout">
        <pc:chgData name="Wojciech Kustra" userId="afebd3d0-216b-4c4f-8992-1bf1fda6d5e8" providerId="ADAL" clId="{1D307E72-7901-4E61-A01B-3C4232ABCF63}" dt="2026-05-31T15:33:43.747" v="222"/>
        <pc:sldMkLst>
          <pc:docMk/>
          <pc:sldMk cId="0" sldId="602"/>
        </pc:sldMkLst>
        <pc:spChg chg="add mod ord">
          <ac:chgData name="Wojciech Kustra" userId="afebd3d0-216b-4c4f-8992-1bf1fda6d5e8" providerId="ADAL" clId="{1D307E72-7901-4E61-A01B-3C4232ABCF63}" dt="2026-05-31T11:30:49.635" v="1" actId="700"/>
          <ac:spMkLst>
            <pc:docMk/>
            <pc:sldMk cId="0" sldId="602"/>
            <ac:spMk id="2" creationId="{C14BDFDD-0D73-63FD-FF85-0F9416633B60}"/>
          </ac:spMkLst>
        </pc:spChg>
        <pc:spChg chg="add mod ord">
          <ac:chgData name="Wojciech Kustra" userId="afebd3d0-216b-4c4f-8992-1bf1fda6d5e8" providerId="ADAL" clId="{1D307E72-7901-4E61-A01B-3C4232ABCF63}" dt="2026-05-31T11:30:49.635" v="1" actId="700"/>
          <ac:spMkLst>
            <pc:docMk/>
            <pc:sldMk cId="0" sldId="602"/>
            <ac:spMk id="3" creationId="{1C3DE100-78D9-C1DB-C8CD-B6CEFF98AFAC}"/>
          </ac:spMkLst>
        </pc:spChg>
        <pc:picChg chg="mod ord">
          <ac:chgData name="Wojciech Kustra" userId="afebd3d0-216b-4c4f-8992-1bf1fda6d5e8" providerId="ADAL" clId="{1D307E72-7901-4E61-A01B-3C4232ABCF63}" dt="2026-05-31T15:33:43.747" v="222"/>
          <ac:picMkLst>
            <pc:docMk/>
            <pc:sldMk cId="0" sldId="602"/>
            <ac:picMk id="363522" creationId="{3D1D957B-2852-AC91-BA4C-22E011EE0EBD}"/>
          </ac:picMkLst>
        </pc:picChg>
      </pc:sldChg>
      <pc:sldChg chg="addSp modSp mod modClrScheme chgLayout">
        <pc:chgData name="Wojciech Kustra" userId="afebd3d0-216b-4c4f-8992-1bf1fda6d5e8" providerId="ADAL" clId="{1D307E72-7901-4E61-A01B-3C4232ABCF63}" dt="2026-05-31T15:33:43.732" v="221"/>
        <pc:sldMkLst>
          <pc:docMk/>
          <pc:sldMk cId="0" sldId="607"/>
        </pc:sldMkLst>
        <pc:spChg chg="add mod ord">
          <ac:chgData name="Wojciech Kustra" userId="afebd3d0-216b-4c4f-8992-1bf1fda6d5e8" providerId="ADAL" clId="{1D307E72-7901-4E61-A01B-3C4232ABCF63}" dt="2026-05-31T11:30:49.635" v="1" actId="700"/>
          <ac:spMkLst>
            <pc:docMk/>
            <pc:sldMk cId="0" sldId="607"/>
            <ac:spMk id="2" creationId="{DC83107B-84A6-F72B-E183-69A46E220870}"/>
          </ac:spMkLst>
        </pc:spChg>
        <pc:spChg chg="add mod ord">
          <ac:chgData name="Wojciech Kustra" userId="afebd3d0-216b-4c4f-8992-1bf1fda6d5e8" providerId="ADAL" clId="{1D307E72-7901-4E61-A01B-3C4232ABCF63}" dt="2026-05-31T11:30:49.635" v="1" actId="700"/>
          <ac:spMkLst>
            <pc:docMk/>
            <pc:sldMk cId="0" sldId="607"/>
            <ac:spMk id="3" creationId="{B9660D84-1EF4-5EA0-AAEC-8E2384755BE5}"/>
          </ac:spMkLst>
        </pc:spChg>
        <pc:picChg chg="ord">
          <ac:chgData name="Wojciech Kustra" userId="afebd3d0-216b-4c4f-8992-1bf1fda6d5e8" providerId="ADAL" clId="{1D307E72-7901-4E61-A01B-3C4232ABCF63}" dt="2026-05-31T15:33:43.732" v="221"/>
          <ac:picMkLst>
            <pc:docMk/>
            <pc:sldMk cId="0" sldId="607"/>
            <ac:picMk id="368642" creationId="{DBC4C9A4-0B1C-EC99-CC57-AFB609997747}"/>
          </ac:picMkLst>
        </pc:picChg>
      </pc:sldChg>
      <pc:sldChg chg="addSp modSp mod modClrScheme chgLayout">
        <pc:chgData name="Wojciech Kustra" userId="afebd3d0-216b-4c4f-8992-1bf1fda6d5e8" providerId="ADAL" clId="{1D307E72-7901-4E61-A01B-3C4232ABCF63}" dt="2026-05-31T15:33:43.798" v="226"/>
        <pc:sldMkLst>
          <pc:docMk/>
          <pc:sldMk cId="0" sldId="609"/>
        </pc:sldMkLst>
        <pc:spChg chg="add mod ord">
          <ac:chgData name="Wojciech Kustra" userId="afebd3d0-216b-4c4f-8992-1bf1fda6d5e8" providerId="ADAL" clId="{1D307E72-7901-4E61-A01B-3C4232ABCF63}" dt="2026-05-31T11:30:49.635" v="1" actId="700"/>
          <ac:spMkLst>
            <pc:docMk/>
            <pc:sldMk cId="0" sldId="609"/>
            <ac:spMk id="2" creationId="{1DA9E599-B3D0-8477-007D-1CCC99BE8D47}"/>
          </ac:spMkLst>
        </pc:spChg>
        <pc:spChg chg="add mod ord">
          <ac:chgData name="Wojciech Kustra" userId="afebd3d0-216b-4c4f-8992-1bf1fda6d5e8" providerId="ADAL" clId="{1D307E72-7901-4E61-A01B-3C4232ABCF63}" dt="2026-05-31T11:30:49.635" v="1" actId="700"/>
          <ac:spMkLst>
            <pc:docMk/>
            <pc:sldMk cId="0" sldId="609"/>
            <ac:spMk id="3" creationId="{CC4ADFF6-2662-520A-57A0-686ECE5221B2}"/>
          </ac:spMkLst>
        </pc:spChg>
        <pc:picChg chg="mod ord">
          <ac:chgData name="Wojciech Kustra" userId="afebd3d0-216b-4c4f-8992-1bf1fda6d5e8" providerId="ADAL" clId="{1D307E72-7901-4E61-A01B-3C4232ABCF63}" dt="2026-05-31T15:33:43.798" v="226"/>
          <ac:picMkLst>
            <pc:docMk/>
            <pc:sldMk cId="0" sldId="609"/>
            <ac:picMk id="370690" creationId="{245435F5-4F58-ACC7-F4BF-D9C3D74BC561}"/>
          </ac:picMkLst>
        </pc:picChg>
      </pc:sldChg>
      <pc:sldChg chg="addSp modSp del mod modClrScheme chgLayout">
        <pc:chgData name="Wojciech Kustra" userId="afebd3d0-216b-4c4f-8992-1bf1fda6d5e8" providerId="ADAL" clId="{1D307E72-7901-4E61-A01B-3C4232ABCF63}" dt="2026-05-31T11:35:25.221" v="11"/>
        <pc:sldMkLst>
          <pc:docMk/>
          <pc:sldMk cId="0" sldId="653"/>
        </pc:sldMkLst>
        <pc:spChg chg="add mod ord">
          <ac:chgData name="Wojciech Kustra" userId="afebd3d0-216b-4c4f-8992-1bf1fda6d5e8" providerId="ADAL" clId="{1D307E72-7901-4E61-A01B-3C4232ABCF63}" dt="2026-05-31T11:30:49.635" v="1" actId="700"/>
          <ac:spMkLst>
            <pc:docMk/>
            <pc:sldMk cId="0" sldId="653"/>
            <ac:spMk id="2" creationId="{243DF177-4E57-BFDC-5BA8-C6E2DC06ABF0}"/>
          </ac:spMkLst>
        </pc:spChg>
        <pc:spChg chg="add mod ord">
          <ac:chgData name="Wojciech Kustra" userId="afebd3d0-216b-4c4f-8992-1bf1fda6d5e8" providerId="ADAL" clId="{1D307E72-7901-4E61-A01B-3C4232ABCF63}" dt="2026-05-31T11:30:49.635" v="1" actId="700"/>
          <ac:spMkLst>
            <pc:docMk/>
            <pc:sldMk cId="0" sldId="653"/>
            <ac:spMk id="3" creationId="{54E12E81-06E1-0E3A-0091-D53A03D130F5}"/>
          </ac:spMkLst>
        </pc:spChg>
      </pc:sldChg>
      <pc:sldChg chg="addSp modSp del mod chgLayout">
        <pc:chgData name="Wojciech Kustra" userId="afebd3d0-216b-4c4f-8992-1bf1fda6d5e8" providerId="ADAL" clId="{1D307E72-7901-4E61-A01B-3C4232ABCF63}" dt="2026-05-31T11:35:56.838" v="27"/>
        <pc:sldMkLst>
          <pc:docMk/>
          <pc:sldMk cId="0" sldId="654"/>
        </pc:sldMkLst>
        <pc:spChg chg="add mod ord">
          <ac:chgData name="Wojciech Kustra" userId="afebd3d0-216b-4c4f-8992-1bf1fda6d5e8" providerId="ADAL" clId="{1D307E72-7901-4E61-A01B-3C4232ABCF63}" dt="2026-05-31T11:30:49.635" v="1" actId="700"/>
          <ac:spMkLst>
            <pc:docMk/>
            <pc:sldMk cId="0" sldId="654"/>
            <ac:spMk id="2" creationId="{D6288535-13BF-3871-8215-70DA3B570FCA}"/>
          </ac:spMkLst>
        </pc:spChg>
        <pc:spChg chg="mod ord">
          <ac:chgData name="Wojciech Kustra" userId="afebd3d0-216b-4c4f-8992-1bf1fda6d5e8" providerId="ADAL" clId="{1D307E72-7901-4E61-A01B-3C4232ABCF63}" dt="2026-05-31T11:30:49.635" v="1" actId="700"/>
          <ac:spMkLst>
            <pc:docMk/>
            <pc:sldMk cId="0" sldId="654"/>
            <ac:spMk id="420872" creationId="{2F462F32-A0AE-08A6-8068-6B25B2460997}"/>
          </ac:spMkLst>
        </pc:spChg>
      </pc:sldChg>
      <pc:sldChg chg="modSp mod chgLayout">
        <pc:chgData name="Wojciech Kustra" userId="afebd3d0-216b-4c4f-8992-1bf1fda6d5e8" providerId="ADAL" clId="{1D307E72-7901-4E61-A01B-3C4232ABCF63}" dt="2026-05-31T11:30:49.635" v="1" actId="700"/>
        <pc:sldMkLst>
          <pc:docMk/>
          <pc:sldMk cId="0" sldId="655"/>
        </pc:sldMkLst>
        <pc:spChg chg="mod ord">
          <ac:chgData name="Wojciech Kustra" userId="afebd3d0-216b-4c4f-8992-1bf1fda6d5e8" providerId="ADAL" clId="{1D307E72-7901-4E61-A01B-3C4232ABCF63}" dt="2026-05-31T11:30:49.635" v="1" actId="700"/>
          <ac:spMkLst>
            <pc:docMk/>
            <pc:sldMk cId="0" sldId="655"/>
            <ac:spMk id="421890" creationId="{46B1BA35-CA52-2853-E3FE-4964697196BB}"/>
          </ac:spMkLst>
        </pc:spChg>
        <pc:spChg chg="mod ord">
          <ac:chgData name="Wojciech Kustra" userId="afebd3d0-216b-4c4f-8992-1bf1fda6d5e8" providerId="ADAL" clId="{1D307E72-7901-4E61-A01B-3C4232ABCF63}" dt="2026-05-31T11:30:49.635" v="1" actId="700"/>
          <ac:spMkLst>
            <pc:docMk/>
            <pc:sldMk cId="0" sldId="655"/>
            <ac:spMk id="421891" creationId="{33C0906C-3A8E-106A-E3D1-56A69CDCB0F2}"/>
          </ac:spMkLst>
        </pc:spChg>
      </pc:sldChg>
      <pc:sldChg chg="addSp modSp mod modClrScheme chgLayout">
        <pc:chgData name="Wojciech Kustra" userId="afebd3d0-216b-4c4f-8992-1bf1fda6d5e8" providerId="ADAL" clId="{1D307E72-7901-4E61-A01B-3C4232ABCF63}" dt="2026-05-31T11:30:49.635" v="1" actId="700"/>
        <pc:sldMkLst>
          <pc:docMk/>
          <pc:sldMk cId="0" sldId="656"/>
        </pc:sldMkLst>
        <pc:spChg chg="add mod ord">
          <ac:chgData name="Wojciech Kustra" userId="afebd3d0-216b-4c4f-8992-1bf1fda6d5e8" providerId="ADAL" clId="{1D307E72-7901-4E61-A01B-3C4232ABCF63}" dt="2026-05-31T11:30:49.635" v="1" actId="700"/>
          <ac:spMkLst>
            <pc:docMk/>
            <pc:sldMk cId="0" sldId="656"/>
            <ac:spMk id="2" creationId="{EC87B590-613C-BEC6-A7E8-CEE06CEDCEB6}"/>
          </ac:spMkLst>
        </pc:spChg>
        <pc:spChg chg="add mod ord">
          <ac:chgData name="Wojciech Kustra" userId="afebd3d0-216b-4c4f-8992-1bf1fda6d5e8" providerId="ADAL" clId="{1D307E72-7901-4E61-A01B-3C4232ABCF63}" dt="2026-05-31T11:30:49.635" v="1" actId="700"/>
          <ac:spMkLst>
            <pc:docMk/>
            <pc:sldMk cId="0" sldId="656"/>
            <ac:spMk id="3" creationId="{6CCB9881-D577-3C76-B0B4-893354560BF4}"/>
          </ac:spMkLst>
        </pc:spChg>
      </pc:sldChg>
      <pc:sldChg chg="addSp modSp mod modClrScheme chgLayout">
        <pc:chgData name="Wojciech Kustra" userId="afebd3d0-216b-4c4f-8992-1bf1fda6d5e8" providerId="ADAL" clId="{1D307E72-7901-4E61-A01B-3C4232ABCF63}" dt="2026-05-31T15:33:43.935" v="237"/>
        <pc:sldMkLst>
          <pc:docMk/>
          <pc:sldMk cId="0" sldId="657"/>
        </pc:sldMkLst>
        <pc:spChg chg="add mod ord">
          <ac:chgData name="Wojciech Kustra" userId="afebd3d0-216b-4c4f-8992-1bf1fda6d5e8" providerId="ADAL" clId="{1D307E72-7901-4E61-A01B-3C4232ABCF63}" dt="2026-05-31T11:30:49.635" v="1" actId="700"/>
          <ac:spMkLst>
            <pc:docMk/>
            <pc:sldMk cId="0" sldId="657"/>
            <ac:spMk id="2" creationId="{BAD59F28-CF00-86A4-57D2-B91AF2DFBF16}"/>
          </ac:spMkLst>
        </pc:spChg>
        <pc:spChg chg="add mod ord">
          <ac:chgData name="Wojciech Kustra" userId="afebd3d0-216b-4c4f-8992-1bf1fda6d5e8" providerId="ADAL" clId="{1D307E72-7901-4E61-A01B-3C4232ABCF63}" dt="2026-05-31T11:30:49.635" v="1" actId="700"/>
          <ac:spMkLst>
            <pc:docMk/>
            <pc:sldMk cId="0" sldId="657"/>
            <ac:spMk id="3" creationId="{06FAB2B3-F594-DF57-FCDD-37D09CB3E56C}"/>
          </ac:spMkLst>
        </pc:spChg>
        <pc:picChg chg="mod ord">
          <ac:chgData name="Wojciech Kustra" userId="afebd3d0-216b-4c4f-8992-1bf1fda6d5e8" providerId="ADAL" clId="{1D307E72-7901-4E61-A01B-3C4232ABCF63}" dt="2026-05-31T15:33:43.935" v="237"/>
          <ac:picMkLst>
            <pc:docMk/>
            <pc:sldMk cId="0" sldId="657"/>
            <ac:picMk id="423938" creationId="{8C3CB094-064E-9D08-B612-B9F6730AC71C}"/>
          </ac:picMkLst>
        </pc:picChg>
      </pc:sldChg>
      <pc:sldChg chg="addSp modSp mod modClrScheme chgLayout">
        <pc:chgData name="Wojciech Kustra" userId="afebd3d0-216b-4c4f-8992-1bf1fda6d5e8" providerId="ADAL" clId="{1D307E72-7901-4E61-A01B-3C4232ABCF63}" dt="2026-05-31T15:33:43.945" v="238"/>
        <pc:sldMkLst>
          <pc:docMk/>
          <pc:sldMk cId="0" sldId="658"/>
        </pc:sldMkLst>
        <pc:spChg chg="add mod ord">
          <ac:chgData name="Wojciech Kustra" userId="afebd3d0-216b-4c4f-8992-1bf1fda6d5e8" providerId="ADAL" clId="{1D307E72-7901-4E61-A01B-3C4232ABCF63}" dt="2026-05-31T11:30:49.635" v="1" actId="700"/>
          <ac:spMkLst>
            <pc:docMk/>
            <pc:sldMk cId="0" sldId="658"/>
            <ac:spMk id="2" creationId="{C86D096F-8ABA-3E0C-095F-B368C80D7F79}"/>
          </ac:spMkLst>
        </pc:spChg>
        <pc:spChg chg="add mod ord">
          <ac:chgData name="Wojciech Kustra" userId="afebd3d0-216b-4c4f-8992-1bf1fda6d5e8" providerId="ADAL" clId="{1D307E72-7901-4E61-A01B-3C4232ABCF63}" dt="2026-05-31T11:30:49.635" v="1" actId="700"/>
          <ac:spMkLst>
            <pc:docMk/>
            <pc:sldMk cId="0" sldId="658"/>
            <ac:spMk id="3" creationId="{DF9A0E80-2836-A486-4CFE-7ADB53A40E84}"/>
          </ac:spMkLst>
        </pc:spChg>
        <pc:picChg chg="mod ord">
          <ac:chgData name="Wojciech Kustra" userId="afebd3d0-216b-4c4f-8992-1bf1fda6d5e8" providerId="ADAL" clId="{1D307E72-7901-4E61-A01B-3C4232ABCF63}" dt="2026-05-31T15:33:43.945" v="238"/>
          <ac:picMkLst>
            <pc:docMk/>
            <pc:sldMk cId="0" sldId="658"/>
            <ac:picMk id="424962" creationId="{C4FB1AB7-F325-8FD6-5123-09DDD2D2DDCB}"/>
          </ac:picMkLst>
        </pc:picChg>
      </pc:sldChg>
      <pc:sldChg chg="addSp modSp mod modClrScheme chgLayout">
        <pc:chgData name="Wojciech Kustra" userId="afebd3d0-216b-4c4f-8992-1bf1fda6d5e8" providerId="ADAL" clId="{1D307E72-7901-4E61-A01B-3C4232ABCF63}" dt="2026-05-31T15:33:43.956" v="239"/>
        <pc:sldMkLst>
          <pc:docMk/>
          <pc:sldMk cId="0" sldId="659"/>
        </pc:sldMkLst>
        <pc:spChg chg="add mod ord">
          <ac:chgData name="Wojciech Kustra" userId="afebd3d0-216b-4c4f-8992-1bf1fda6d5e8" providerId="ADAL" clId="{1D307E72-7901-4E61-A01B-3C4232ABCF63}" dt="2026-05-31T11:30:49.635" v="1" actId="700"/>
          <ac:spMkLst>
            <pc:docMk/>
            <pc:sldMk cId="0" sldId="659"/>
            <ac:spMk id="2" creationId="{D8A724FE-3C83-9A39-40FC-AFFBDF7759BB}"/>
          </ac:spMkLst>
        </pc:spChg>
        <pc:spChg chg="add mod ord">
          <ac:chgData name="Wojciech Kustra" userId="afebd3d0-216b-4c4f-8992-1bf1fda6d5e8" providerId="ADAL" clId="{1D307E72-7901-4E61-A01B-3C4232ABCF63}" dt="2026-05-31T11:30:49.635" v="1" actId="700"/>
          <ac:spMkLst>
            <pc:docMk/>
            <pc:sldMk cId="0" sldId="659"/>
            <ac:spMk id="3" creationId="{29A9647E-C682-E15D-AF81-44274694628E}"/>
          </ac:spMkLst>
        </pc:spChg>
        <pc:picChg chg="mod ord">
          <ac:chgData name="Wojciech Kustra" userId="afebd3d0-216b-4c4f-8992-1bf1fda6d5e8" providerId="ADAL" clId="{1D307E72-7901-4E61-A01B-3C4232ABCF63}" dt="2026-05-31T15:33:43.956" v="239"/>
          <ac:picMkLst>
            <pc:docMk/>
            <pc:sldMk cId="0" sldId="659"/>
            <ac:picMk id="425986" creationId="{8683E6DC-48D7-2C17-B931-B69B0CFB0B88}"/>
          </ac:picMkLst>
        </pc:picChg>
      </pc:sldChg>
      <pc:sldChg chg="addSp modSp mod modClrScheme chgLayout">
        <pc:chgData name="Wojciech Kustra" userId="afebd3d0-216b-4c4f-8992-1bf1fda6d5e8" providerId="ADAL" clId="{1D307E72-7901-4E61-A01B-3C4232ABCF63}" dt="2026-05-31T15:33:43.963" v="240"/>
        <pc:sldMkLst>
          <pc:docMk/>
          <pc:sldMk cId="0" sldId="660"/>
        </pc:sldMkLst>
        <pc:spChg chg="add mod ord">
          <ac:chgData name="Wojciech Kustra" userId="afebd3d0-216b-4c4f-8992-1bf1fda6d5e8" providerId="ADAL" clId="{1D307E72-7901-4E61-A01B-3C4232ABCF63}" dt="2026-05-31T11:30:49.635" v="1" actId="700"/>
          <ac:spMkLst>
            <pc:docMk/>
            <pc:sldMk cId="0" sldId="660"/>
            <ac:spMk id="2" creationId="{240AF7E0-936F-4FCB-9D05-A4809F8C0F5F}"/>
          </ac:spMkLst>
        </pc:spChg>
        <pc:spChg chg="add mod ord">
          <ac:chgData name="Wojciech Kustra" userId="afebd3d0-216b-4c4f-8992-1bf1fda6d5e8" providerId="ADAL" clId="{1D307E72-7901-4E61-A01B-3C4232ABCF63}" dt="2026-05-31T11:30:49.635" v="1" actId="700"/>
          <ac:spMkLst>
            <pc:docMk/>
            <pc:sldMk cId="0" sldId="660"/>
            <ac:spMk id="3" creationId="{186D4A30-313B-E66A-9C5B-409375C5448B}"/>
          </ac:spMkLst>
        </pc:spChg>
        <pc:picChg chg="mod ord">
          <ac:chgData name="Wojciech Kustra" userId="afebd3d0-216b-4c4f-8992-1bf1fda6d5e8" providerId="ADAL" clId="{1D307E72-7901-4E61-A01B-3C4232ABCF63}" dt="2026-05-31T15:33:43.963" v="240"/>
          <ac:picMkLst>
            <pc:docMk/>
            <pc:sldMk cId="0" sldId="660"/>
            <ac:picMk id="427010" creationId="{7FB76DB3-2D80-D3FC-551B-489C056AF0B3}"/>
          </ac:picMkLst>
        </pc:picChg>
      </pc:sldChg>
      <pc:sldChg chg="addSp modSp mod modClrScheme chgLayout">
        <pc:chgData name="Wojciech Kustra" userId="afebd3d0-216b-4c4f-8992-1bf1fda6d5e8" providerId="ADAL" clId="{1D307E72-7901-4E61-A01B-3C4232ABCF63}" dt="2026-05-31T15:33:43.973" v="241"/>
        <pc:sldMkLst>
          <pc:docMk/>
          <pc:sldMk cId="0" sldId="661"/>
        </pc:sldMkLst>
        <pc:spChg chg="add mod ord">
          <ac:chgData name="Wojciech Kustra" userId="afebd3d0-216b-4c4f-8992-1bf1fda6d5e8" providerId="ADAL" clId="{1D307E72-7901-4E61-A01B-3C4232ABCF63}" dt="2026-05-31T11:30:49.635" v="1" actId="700"/>
          <ac:spMkLst>
            <pc:docMk/>
            <pc:sldMk cId="0" sldId="661"/>
            <ac:spMk id="2" creationId="{7C8DDBC8-2C43-CC47-8840-847CC2199D48}"/>
          </ac:spMkLst>
        </pc:spChg>
        <pc:spChg chg="add mod ord">
          <ac:chgData name="Wojciech Kustra" userId="afebd3d0-216b-4c4f-8992-1bf1fda6d5e8" providerId="ADAL" clId="{1D307E72-7901-4E61-A01B-3C4232ABCF63}" dt="2026-05-31T11:30:49.635" v="1" actId="700"/>
          <ac:spMkLst>
            <pc:docMk/>
            <pc:sldMk cId="0" sldId="661"/>
            <ac:spMk id="3" creationId="{83F32552-78C7-A05B-618F-92464CE8762E}"/>
          </ac:spMkLst>
        </pc:spChg>
        <pc:picChg chg="mod ord">
          <ac:chgData name="Wojciech Kustra" userId="afebd3d0-216b-4c4f-8992-1bf1fda6d5e8" providerId="ADAL" clId="{1D307E72-7901-4E61-A01B-3C4232ABCF63}" dt="2026-05-31T15:33:43.973" v="241"/>
          <ac:picMkLst>
            <pc:docMk/>
            <pc:sldMk cId="0" sldId="661"/>
            <ac:picMk id="428034" creationId="{40633372-60DA-92A5-F74E-F97B80E31F08}"/>
          </ac:picMkLst>
        </pc:picChg>
      </pc:sldChg>
      <pc:sldChg chg="addSp modSp del mod modClrScheme chgLayout">
        <pc:chgData name="Wojciech Kustra" userId="afebd3d0-216b-4c4f-8992-1bf1fda6d5e8" providerId="ADAL" clId="{1D307E72-7901-4E61-A01B-3C4232ABCF63}" dt="2026-05-31T11:36:34.744" v="38"/>
        <pc:sldMkLst>
          <pc:docMk/>
          <pc:sldMk cId="0" sldId="662"/>
        </pc:sldMkLst>
        <pc:spChg chg="add mod ord">
          <ac:chgData name="Wojciech Kustra" userId="afebd3d0-216b-4c4f-8992-1bf1fda6d5e8" providerId="ADAL" clId="{1D307E72-7901-4E61-A01B-3C4232ABCF63}" dt="2026-05-31T11:30:49.635" v="1" actId="700"/>
          <ac:spMkLst>
            <pc:docMk/>
            <pc:sldMk cId="0" sldId="662"/>
            <ac:spMk id="2" creationId="{1092F8FF-80C7-5960-F617-7DEB255BD6DA}"/>
          </ac:spMkLst>
        </pc:spChg>
        <pc:spChg chg="add mod ord">
          <ac:chgData name="Wojciech Kustra" userId="afebd3d0-216b-4c4f-8992-1bf1fda6d5e8" providerId="ADAL" clId="{1D307E72-7901-4E61-A01B-3C4232ABCF63}" dt="2026-05-31T11:30:49.635" v="1" actId="700"/>
          <ac:spMkLst>
            <pc:docMk/>
            <pc:sldMk cId="0" sldId="662"/>
            <ac:spMk id="3" creationId="{262257BE-6447-DD95-25B3-203918357DA0}"/>
          </ac:spMkLst>
        </pc:spChg>
      </pc:sldChg>
      <pc:sldChg chg="addSp modSp del mod chgLayout">
        <pc:chgData name="Wojciech Kustra" userId="afebd3d0-216b-4c4f-8992-1bf1fda6d5e8" providerId="ADAL" clId="{1D307E72-7901-4E61-A01B-3C4232ABCF63}" dt="2026-05-31T11:36:51.099" v="46"/>
        <pc:sldMkLst>
          <pc:docMk/>
          <pc:sldMk cId="0" sldId="663"/>
        </pc:sldMkLst>
        <pc:spChg chg="add mod ord">
          <ac:chgData name="Wojciech Kustra" userId="afebd3d0-216b-4c4f-8992-1bf1fda6d5e8" providerId="ADAL" clId="{1D307E72-7901-4E61-A01B-3C4232ABCF63}" dt="2026-05-31T11:30:49.635" v="1" actId="700"/>
          <ac:spMkLst>
            <pc:docMk/>
            <pc:sldMk cId="0" sldId="663"/>
            <ac:spMk id="2" creationId="{2DB9F8E6-9436-1B93-6B1F-E7FFADEFA811}"/>
          </ac:spMkLst>
        </pc:spChg>
        <pc:spChg chg="mod ord">
          <ac:chgData name="Wojciech Kustra" userId="afebd3d0-216b-4c4f-8992-1bf1fda6d5e8" providerId="ADAL" clId="{1D307E72-7901-4E61-A01B-3C4232ABCF63}" dt="2026-05-31T11:30:49.746" v="3" actId="27636"/>
          <ac:spMkLst>
            <pc:docMk/>
            <pc:sldMk cId="0" sldId="663"/>
            <ac:spMk id="430088" creationId="{2A10E993-F018-8E8A-B05F-8955C51BEA09}"/>
          </ac:spMkLst>
        </pc:spChg>
      </pc:sldChg>
      <pc:sldChg chg="addSp modSp del mod chgLayout">
        <pc:chgData name="Wojciech Kustra" userId="afebd3d0-216b-4c4f-8992-1bf1fda6d5e8" providerId="ADAL" clId="{1D307E72-7901-4E61-A01B-3C4232ABCF63}" dt="2026-05-31T11:37:06.728" v="53"/>
        <pc:sldMkLst>
          <pc:docMk/>
          <pc:sldMk cId="0" sldId="664"/>
        </pc:sldMkLst>
        <pc:spChg chg="add mod ord">
          <ac:chgData name="Wojciech Kustra" userId="afebd3d0-216b-4c4f-8992-1bf1fda6d5e8" providerId="ADAL" clId="{1D307E72-7901-4E61-A01B-3C4232ABCF63}" dt="2026-05-31T11:30:49.635" v="1" actId="700"/>
          <ac:spMkLst>
            <pc:docMk/>
            <pc:sldMk cId="0" sldId="664"/>
            <ac:spMk id="2" creationId="{2075F54E-5DD3-6016-FE51-2EBFD70174DC}"/>
          </ac:spMkLst>
        </pc:spChg>
        <pc:spChg chg="mod ord">
          <ac:chgData name="Wojciech Kustra" userId="afebd3d0-216b-4c4f-8992-1bf1fda6d5e8" providerId="ADAL" clId="{1D307E72-7901-4E61-A01B-3C4232ABCF63}" dt="2026-05-31T11:30:49.635" v="1" actId="700"/>
          <ac:spMkLst>
            <pc:docMk/>
            <pc:sldMk cId="0" sldId="664"/>
            <ac:spMk id="431111" creationId="{970E7DA4-3A66-61A4-E9CE-B94864782CE1}"/>
          </ac:spMkLst>
        </pc:spChg>
      </pc:sldChg>
      <pc:sldChg chg="addSp modSp mod modClrScheme chgLayout">
        <pc:chgData name="Wojciech Kustra" userId="afebd3d0-216b-4c4f-8992-1bf1fda6d5e8" providerId="ADAL" clId="{1D307E72-7901-4E61-A01B-3C4232ABCF63}" dt="2026-05-31T15:33:44.079" v="251"/>
        <pc:sldMkLst>
          <pc:docMk/>
          <pc:sldMk cId="0" sldId="666"/>
        </pc:sldMkLst>
        <pc:spChg chg="add mod ord">
          <ac:chgData name="Wojciech Kustra" userId="afebd3d0-216b-4c4f-8992-1bf1fda6d5e8" providerId="ADAL" clId="{1D307E72-7901-4E61-A01B-3C4232ABCF63}" dt="2026-05-31T11:30:49.635" v="1" actId="700"/>
          <ac:spMkLst>
            <pc:docMk/>
            <pc:sldMk cId="0" sldId="666"/>
            <ac:spMk id="2" creationId="{204BC092-0A23-5D10-4A91-A7E5DF4698F8}"/>
          </ac:spMkLst>
        </pc:spChg>
        <pc:spChg chg="add mod ord">
          <ac:chgData name="Wojciech Kustra" userId="afebd3d0-216b-4c4f-8992-1bf1fda6d5e8" providerId="ADAL" clId="{1D307E72-7901-4E61-A01B-3C4232ABCF63}" dt="2026-05-31T11:30:49.635" v="1" actId="700"/>
          <ac:spMkLst>
            <pc:docMk/>
            <pc:sldMk cId="0" sldId="666"/>
            <ac:spMk id="3" creationId="{0A88E48B-2735-71E0-8185-BB1980D9B23F}"/>
          </ac:spMkLst>
        </pc:spChg>
        <pc:picChg chg="mod ord">
          <ac:chgData name="Wojciech Kustra" userId="afebd3d0-216b-4c4f-8992-1bf1fda6d5e8" providerId="ADAL" clId="{1D307E72-7901-4E61-A01B-3C4232ABCF63}" dt="2026-05-31T15:33:44.079" v="251"/>
          <ac:picMkLst>
            <pc:docMk/>
            <pc:sldMk cId="0" sldId="666"/>
            <ac:picMk id="433154" creationId="{F3666C46-019A-70B3-C81B-EAF2851DB40A}"/>
          </ac:picMkLst>
        </pc:picChg>
      </pc:sldChg>
      <pc:sldChg chg="addSp modSp mod modClrScheme chgLayout">
        <pc:chgData name="Wojciech Kustra" userId="afebd3d0-216b-4c4f-8992-1bf1fda6d5e8" providerId="ADAL" clId="{1D307E72-7901-4E61-A01B-3C4232ABCF63}" dt="2026-05-31T15:33:43.760" v="223"/>
        <pc:sldMkLst>
          <pc:docMk/>
          <pc:sldMk cId="0" sldId="693"/>
        </pc:sldMkLst>
        <pc:spChg chg="add mod ord">
          <ac:chgData name="Wojciech Kustra" userId="afebd3d0-216b-4c4f-8992-1bf1fda6d5e8" providerId="ADAL" clId="{1D307E72-7901-4E61-A01B-3C4232ABCF63}" dt="2026-05-31T11:30:49.635" v="1" actId="700"/>
          <ac:spMkLst>
            <pc:docMk/>
            <pc:sldMk cId="0" sldId="693"/>
            <ac:spMk id="2" creationId="{28151F8D-87B8-5FE1-B2C6-256FD5365A52}"/>
          </ac:spMkLst>
        </pc:spChg>
        <pc:spChg chg="add mod ord">
          <ac:chgData name="Wojciech Kustra" userId="afebd3d0-216b-4c4f-8992-1bf1fda6d5e8" providerId="ADAL" clId="{1D307E72-7901-4E61-A01B-3C4232ABCF63}" dt="2026-05-31T11:30:49.635" v="1" actId="700"/>
          <ac:spMkLst>
            <pc:docMk/>
            <pc:sldMk cId="0" sldId="693"/>
            <ac:spMk id="3" creationId="{933867DB-3DCE-F4E7-6574-35836050082E}"/>
          </ac:spMkLst>
        </pc:spChg>
        <pc:picChg chg="mod ord">
          <ac:chgData name="Wojciech Kustra" userId="afebd3d0-216b-4c4f-8992-1bf1fda6d5e8" providerId="ADAL" clId="{1D307E72-7901-4E61-A01B-3C4232ABCF63}" dt="2026-05-31T15:33:43.760" v="223"/>
          <ac:picMkLst>
            <pc:docMk/>
            <pc:sldMk cId="0" sldId="693"/>
            <ac:picMk id="478210" creationId="{2F4D0D07-500A-D7E4-DA6C-EC1B2CAA640B}"/>
          </ac:picMkLst>
        </pc:picChg>
      </pc:sldChg>
      <pc:sldChg chg="addSp modSp mod modClrScheme chgLayout">
        <pc:chgData name="Wojciech Kustra" userId="afebd3d0-216b-4c4f-8992-1bf1fda6d5e8" providerId="ADAL" clId="{1D307E72-7901-4E61-A01B-3C4232ABCF63}" dt="2026-05-31T15:33:43.813" v="227"/>
        <pc:sldMkLst>
          <pc:docMk/>
          <pc:sldMk cId="0" sldId="694"/>
        </pc:sldMkLst>
        <pc:spChg chg="add mod ord">
          <ac:chgData name="Wojciech Kustra" userId="afebd3d0-216b-4c4f-8992-1bf1fda6d5e8" providerId="ADAL" clId="{1D307E72-7901-4E61-A01B-3C4232ABCF63}" dt="2026-05-31T11:30:49.635" v="1" actId="700"/>
          <ac:spMkLst>
            <pc:docMk/>
            <pc:sldMk cId="0" sldId="694"/>
            <ac:spMk id="2" creationId="{6E06EA5E-906C-0CEA-A80F-8C5C01A8F1A3}"/>
          </ac:spMkLst>
        </pc:spChg>
        <pc:spChg chg="add mod ord">
          <ac:chgData name="Wojciech Kustra" userId="afebd3d0-216b-4c4f-8992-1bf1fda6d5e8" providerId="ADAL" clId="{1D307E72-7901-4E61-A01B-3C4232ABCF63}" dt="2026-05-31T11:30:49.635" v="1" actId="700"/>
          <ac:spMkLst>
            <pc:docMk/>
            <pc:sldMk cId="0" sldId="694"/>
            <ac:spMk id="3" creationId="{03DCA705-45DF-A59E-140B-64B189DCD65E}"/>
          </ac:spMkLst>
        </pc:spChg>
        <pc:picChg chg="mod ord">
          <ac:chgData name="Wojciech Kustra" userId="afebd3d0-216b-4c4f-8992-1bf1fda6d5e8" providerId="ADAL" clId="{1D307E72-7901-4E61-A01B-3C4232ABCF63}" dt="2026-05-31T15:33:43.813" v="227"/>
          <ac:picMkLst>
            <pc:docMk/>
            <pc:sldMk cId="0" sldId="694"/>
            <ac:picMk id="180226" creationId="{485366DF-BB7A-8082-0287-7FBD0BF6574A}"/>
          </ac:picMkLst>
        </pc:picChg>
      </pc:sldChg>
      <pc:sldChg chg="modSp mod chgLayout">
        <pc:chgData name="Wojciech Kustra" userId="afebd3d0-216b-4c4f-8992-1bf1fda6d5e8" providerId="ADAL" clId="{1D307E72-7901-4E61-A01B-3C4232ABCF63}" dt="2026-05-31T11:30:49.765" v="5" actId="27636"/>
        <pc:sldMkLst>
          <pc:docMk/>
          <pc:sldMk cId="0" sldId="695"/>
        </pc:sldMkLst>
        <pc:spChg chg="mod ord">
          <ac:chgData name="Wojciech Kustra" userId="afebd3d0-216b-4c4f-8992-1bf1fda6d5e8" providerId="ADAL" clId="{1D307E72-7901-4E61-A01B-3C4232ABCF63}" dt="2026-05-31T11:30:49.635" v="1" actId="700"/>
          <ac:spMkLst>
            <pc:docMk/>
            <pc:sldMk cId="0" sldId="695"/>
            <ac:spMk id="480258" creationId="{2EA34914-D1A5-38D3-ABCC-986CBB0D58AE}"/>
          </ac:spMkLst>
        </pc:spChg>
        <pc:spChg chg="mod ord">
          <ac:chgData name="Wojciech Kustra" userId="afebd3d0-216b-4c4f-8992-1bf1fda6d5e8" providerId="ADAL" clId="{1D307E72-7901-4E61-A01B-3C4232ABCF63}" dt="2026-05-31T11:30:49.765" v="5" actId="27636"/>
          <ac:spMkLst>
            <pc:docMk/>
            <pc:sldMk cId="0" sldId="695"/>
            <ac:spMk id="480259" creationId="{FEB9BC3A-DFA8-F6FA-F9A4-DA4B71A3B5B0}"/>
          </ac:spMkLst>
        </pc:spChg>
      </pc:sldChg>
      <pc:sldChg chg="addSp modSp mod modClrScheme chgLayout">
        <pc:chgData name="Wojciech Kustra" userId="afebd3d0-216b-4c4f-8992-1bf1fda6d5e8" providerId="ADAL" clId="{1D307E72-7901-4E61-A01B-3C4232ABCF63}" dt="2026-05-31T15:33:43.992" v="243"/>
        <pc:sldMkLst>
          <pc:docMk/>
          <pc:sldMk cId="0" sldId="697"/>
        </pc:sldMkLst>
        <pc:spChg chg="add mod ord">
          <ac:chgData name="Wojciech Kustra" userId="afebd3d0-216b-4c4f-8992-1bf1fda6d5e8" providerId="ADAL" clId="{1D307E72-7901-4E61-A01B-3C4232ABCF63}" dt="2026-05-31T11:30:49.635" v="1" actId="700"/>
          <ac:spMkLst>
            <pc:docMk/>
            <pc:sldMk cId="0" sldId="697"/>
            <ac:spMk id="2" creationId="{CA8F19FA-BBAF-E90C-2D40-923EF1E45B52}"/>
          </ac:spMkLst>
        </pc:spChg>
        <pc:spChg chg="add mod ord">
          <ac:chgData name="Wojciech Kustra" userId="afebd3d0-216b-4c4f-8992-1bf1fda6d5e8" providerId="ADAL" clId="{1D307E72-7901-4E61-A01B-3C4232ABCF63}" dt="2026-05-31T11:30:49.635" v="1" actId="700"/>
          <ac:spMkLst>
            <pc:docMk/>
            <pc:sldMk cId="0" sldId="697"/>
            <ac:spMk id="3" creationId="{544E52F2-5561-1F8B-1F44-5765E634A2AF}"/>
          </ac:spMkLst>
        </pc:spChg>
        <pc:picChg chg="mod ord">
          <ac:chgData name="Wojciech Kustra" userId="afebd3d0-216b-4c4f-8992-1bf1fda6d5e8" providerId="ADAL" clId="{1D307E72-7901-4E61-A01B-3C4232ABCF63}" dt="2026-05-31T15:33:43.992" v="243"/>
          <ac:picMkLst>
            <pc:docMk/>
            <pc:sldMk cId="0" sldId="697"/>
            <ac:picMk id="482306" creationId="{BB7E7843-71F2-1AFC-C81A-EA8C50134AF5}"/>
          </ac:picMkLst>
        </pc:picChg>
      </pc:sldChg>
      <pc:sldChg chg="addSp modSp del mod modClrScheme chgLayout">
        <pc:chgData name="Wojciech Kustra" userId="afebd3d0-216b-4c4f-8992-1bf1fda6d5e8" providerId="ADAL" clId="{1D307E72-7901-4E61-A01B-3C4232ABCF63}" dt="2026-05-31T11:36:14.676" v="34"/>
        <pc:sldMkLst>
          <pc:docMk/>
          <pc:sldMk cId="0" sldId="698"/>
        </pc:sldMkLst>
        <pc:spChg chg="add mod ord">
          <ac:chgData name="Wojciech Kustra" userId="afebd3d0-216b-4c4f-8992-1bf1fda6d5e8" providerId="ADAL" clId="{1D307E72-7901-4E61-A01B-3C4232ABCF63}" dt="2026-05-31T11:30:49.635" v="1" actId="700"/>
          <ac:spMkLst>
            <pc:docMk/>
            <pc:sldMk cId="0" sldId="698"/>
            <ac:spMk id="2" creationId="{8F366829-E5C2-B8FE-1867-A2273382C7CB}"/>
          </ac:spMkLst>
        </pc:spChg>
        <pc:spChg chg="add mod ord">
          <ac:chgData name="Wojciech Kustra" userId="afebd3d0-216b-4c4f-8992-1bf1fda6d5e8" providerId="ADAL" clId="{1D307E72-7901-4E61-A01B-3C4232ABCF63}" dt="2026-05-31T11:30:49.635" v="1" actId="700"/>
          <ac:spMkLst>
            <pc:docMk/>
            <pc:sldMk cId="0" sldId="698"/>
            <ac:spMk id="3" creationId="{2B9BA351-5677-7C86-0031-CC1F2177982E}"/>
          </ac:spMkLst>
        </pc:spChg>
      </pc:sldChg>
      <pc:sldChg chg="addSp modSp mod modClrScheme chgLayout">
        <pc:chgData name="Wojciech Kustra" userId="afebd3d0-216b-4c4f-8992-1bf1fda6d5e8" providerId="ADAL" clId="{1D307E72-7901-4E61-A01B-3C4232ABCF63}" dt="2026-05-31T15:33:44.032" v="246"/>
        <pc:sldMkLst>
          <pc:docMk/>
          <pc:sldMk cId="0" sldId="699"/>
        </pc:sldMkLst>
        <pc:spChg chg="add mod ord">
          <ac:chgData name="Wojciech Kustra" userId="afebd3d0-216b-4c4f-8992-1bf1fda6d5e8" providerId="ADAL" clId="{1D307E72-7901-4E61-A01B-3C4232ABCF63}" dt="2026-05-31T11:30:49.635" v="1" actId="700"/>
          <ac:spMkLst>
            <pc:docMk/>
            <pc:sldMk cId="0" sldId="699"/>
            <ac:spMk id="2" creationId="{6BD946BC-7E19-B979-8EE9-CFDE5E196993}"/>
          </ac:spMkLst>
        </pc:spChg>
        <pc:spChg chg="add mod ord">
          <ac:chgData name="Wojciech Kustra" userId="afebd3d0-216b-4c4f-8992-1bf1fda6d5e8" providerId="ADAL" clId="{1D307E72-7901-4E61-A01B-3C4232ABCF63}" dt="2026-05-31T11:30:49.635" v="1" actId="700"/>
          <ac:spMkLst>
            <pc:docMk/>
            <pc:sldMk cId="0" sldId="699"/>
            <ac:spMk id="3" creationId="{A4DC9267-BFCE-1105-8438-B54C8BBED1C1}"/>
          </ac:spMkLst>
        </pc:spChg>
        <pc:picChg chg="mod ord">
          <ac:chgData name="Wojciech Kustra" userId="afebd3d0-216b-4c4f-8992-1bf1fda6d5e8" providerId="ADAL" clId="{1D307E72-7901-4E61-A01B-3C4232ABCF63}" dt="2026-05-31T15:33:44.032" v="246"/>
          <ac:picMkLst>
            <pc:docMk/>
            <pc:sldMk cId="0" sldId="699"/>
            <ac:picMk id="198658" creationId="{738FF58F-9ACD-0CF8-76A9-5593DD7FD0D3}"/>
          </ac:picMkLst>
        </pc:picChg>
      </pc:sldChg>
      <pc:sldChg chg="addSp modSp mod modClrScheme chgLayout">
        <pc:chgData name="Wojciech Kustra" userId="afebd3d0-216b-4c4f-8992-1bf1fda6d5e8" providerId="ADAL" clId="{1D307E72-7901-4E61-A01B-3C4232ABCF63}" dt="2026-05-31T15:33:44.044" v="247"/>
        <pc:sldMkLst>
          <pc:docMk/>
          <pc:sldMk cId="0" sldId="700"/>
        </pc:sldMkLst>
        <pc:spChg chg="add mod ord">
          <ac:chgData name="Wojciech Kustra" userId="afebd3d0-216b-4c4f-8992-1bf1fda6d5e8" providerId="ADAL" clId="{1D307E72-7901-4E61-A01B-3C4232ABCF63}" dt="2026-05-31T11:30:49.635" v="1" actId="700"/>
          <ac:spMkLst>
            <pc:docMk/>
            <pc:sldMk cId="0" sldId="700"/>
            <ac:spMk id="2" creationId="{7F81C9FE-EDCE-0EF5-D5A5-16A69AE90311}"/>
          </ac:spMkLst>
        </pc:spChg>
        <pc:spChg chg="add mod ord">
          <ac:chgData name="Wojciech Kustra" userId="afebd3d0-216b-4c4f-8992-1bf1fda6d5e8" providerId="ADAL" clId="{1D307E72-7901-4E61-A01B-3C4232ABCF63}" dt="2026-05-31T11:30:49.635" v="1" actId="700"/>
          <ac:spMkLst>
            <pc:docMk/>
            <pc:sldMk cId="0" sldId="700"/>
            <ac:spMk id="3" creationId="{20B4D6A7-53BC-B6DC-3781-74969A462A82}"/>
          </ac:spMkLst>
        </pc:spChg>
        <pc:picChg chg="mod ord">
          <ac:chgData name="Wojciech Kustra" userId="afebd3d0-216b-4c4f-8992-1bf1fda6d5e8" providerId="ADAL" clId="{1D307E72-7901-4E61-A01B-3C4232ABCF63}" dt="2026-05-31T15:33:44.044" v="247"/>
          <ac:picMkLst>
            <pc:docMk/>
            <pc:sldMk cId="0" sldId="700"/>
            <ac:picMk id="191490" creationId="{3BD64486-965A-64AF-3DB2-4E2F3ED8210C}"/>
          </ac:picMkLst>
        </pc:picChg>
      </pc:sldChg>
      <pc:sldChg chg="addSp modSp mod modClrScheme chgLayout">
        <pc:chgData name="Wojciech Kustra" userId="afebd3d0-216b-4c4f-8992-1bf1fda6d5e8" providerId="ADAL" clId="{1D307E72-7901-4E61-A01B-3C4232ABCF63}" dt="2026-05-31T15:33:44.050" v="248"/>
        <pc:sldMkLst>
          <pc:docMk/>
          <pc:sldMk cId="0" sldId="701"/>
        </pc:sldMkLst>
        <pc:spChg chg="add mod ord">
          <ac:chgData name="Wojciech Kustra" userId="afebd3d0-216b-4c4f-8992-1bf1fda6d5e8" providerId="ADAL" clId="{1D307E72-7901-4E61-A01B-3C4232ABCF63}" dt="2026-05-31T11:30:49.635" v="1" actId="700"/>
          <ac:spMkLst>
            <pc:docMk/>
            <pc:sldMk cId="0" sldId="701"/>
            <ac:spMk id="2" creationId="{1130993C-5D15-C97A-4354-9ADA42ADEED8}"/>
          </ac:spMkLst>
        </pc:spChg>
        <pc:spChg chg="add mod ord">
          <ac:chgData name="Wojciech Kustra" userId="afebd3d0-216b-4c4f-8992-1bf1fda6d5e8" providerId="ADAL" clId="{1D307E72-7901-4E61-A01B-3C4232ABCF63}" dt="2026-05-31T11:30:49.635" v="1" actId="700"/>
          <ac:spMkLst>
            <pc:docMk/>
            <pc:sldMk cId="0" sldId="701"/>
            <ac:spMk id="3" creationId="{F343C505-72B5-D886-6D15-4C8A22E07316}"/>
          </ac:spMkLst>
        </pc:spChg>
        <pc:picChg chg="mod ord">
          <ac:chgData name="Wojciech Kustra" userId="afebd3d0-216b-4c4f-8992-1bf1fda6d5e8" providerId="ADAL" clId="{1D307E72-7901-4E61-A01B-3C4232ABCF63}" dt="2026-05-31T15:33:44.050" v="248"/>
          <ac:picMkLst>
            <pc:docMk/>
            <pc:sldMk cId="0" sldId="701"/>
            <ac:picMk id="188418" creationId="{E3AEB0AE-FFFB-87C2-5BD9-85F9ECC9D9BD}"/>
          </ac:picMkLst>
        </pc:picChg>
      </pc:sldChg>
      <pc:sldChg chg="addSp modSp mod modClrScheme chgLayout">
        <pc:chgData name="Wojciech Kustra" userId="afebd3d0-216b-4c4f-8992-1bf1fda6d5e8" providerId="ADAL" clId="{1D307E72-7901-4E61-A01B-3C4232ABCF63}" dt="2026-05-31T15:33:44.063" v="249"/>
        <pc:sldMkLst>
          <pc:docMk/>
          <pc:sldMk cId="0" sldId="702"/>
        </pc:sldMkLst>
        <pc:spChg chg="add mod ord">
          <ac:chgData name="Wojciech Kustra" userId="afebd3d0-216b-4c4f-8992-1bf1fda6d5e8" providerId="ADAL" clId="{1D307E72-7901-4E61-A01B-3C4232ABCF63}" dt="2026-05-31T11:30:49.635" v="1" actId="700"/>
          <ac:spMkLst>
            <pc:docMk/>
            <pc:sldMk cId="0" sldId="702"/>
            <ac:spMk id="2" creationId="{FE7BB06F-A919-8277-6E12-4023DBFEB55D}"/>
          </ac:spMkLst>
        </pc:spChg>
        <pc:spChg chg="add mod ord">
          <ac:chgData name="Wojciech Kustra" userId="afebd3d0-216b-4c4f-8992-1bf1fda6d5e8" providerId="ADAL" clId="{1D307E72-7901-4E61-A01B-3C4232ABCF63}" dt="2026-05-31T11:30:49.635" v="1" actId="700"/>
          <ac:spMkLst>
            <pc:docMk/>
            <pc:sldMk cId="0" sldId="702"/>
            <ac:spMk id="3" creationId="{F9E3072F-5CFB-6000-8371-EEE83FA4F09D}"/>
          </ac:spMkLst>
        </pc:spChg>
        <pc:picChg chg="mod ord">
          <ac:chgData name="Wojciech Kustra" userId="afebd3d0-216b-4c4f-8992-1bf1fda6d5e8" providerId="ADAL" clId="{1D307E72-7901-4E61-A01B-3C4232ABCF63}" dt="2026-05-31T15:33:44.063" v="249"/>
          <ac:picMkLst>
            <pc:docMk/>
            <pc:sldMk cId="0" sldId="702"/>
            <ac:picMk id="205826" creationId="{49F31C07-F44F-C3B3-3C5C-2885459A77BB}"/>
          </ac:picMkLst>
        </pc:picChg>
      </pc:sldChg>
      <pc:sldChg chg="modSp mod chgLayout">
        <pc:chgData name="Wojciech Kustra" userId="afebd3d0-216b-4c4f-8992-1bf1fda6d5e8" providerId="ADAL" clId="{1D307E72-7901-4E61-A01B-3C4232ABCF63}" dt="2026-05-31T11:30:49.751" v="4" actId="27636"/>
        <pc:sldMkLst>
          <pc:docMk/>
          <pc:sldMk cId="0" sldId="703"/>
        </pc:sldMkLst>
        <pc:spChg chg="mod ord">
          <ac:chgData name="Wojciech Kustra" userId="afebd3d0-216b-4c4f-8992-1bf1fda6d5e8" providerId="ADAL" clId="{1D307E72-7901-4E61-A01B-3C4232ABCF63}" dt="2026-05-31T11:30:49.635" v="1" actId="700"/>
          <ac:spMkLst>
            <pc:docMk/>
            <pc:sldMk cId="0" sldId="703"/>
            <ac:spMk id="177154" creationId="{32133A5D-8961-BF5E-FCBE-9EB3B6305D6C}"/>
          </ac:spMkLst>
        </pc:spChg>
        <pc:spChg chg="mod ord">
          <ac:chgData name="Wojciech Kustra" userId="afebd3d0-216b-4c4f-8992-1bf1fda6d5e8" providerId="ADAL" clId="{1D307E72-7901-4E61-A01B-3C4232ABCF63}" dt="2026-05-31T11:30:49.751" v="4" actId="27636"/>
          <ac:spMkLst>
            <pc:docMk/>
            <pc:sldMk cId="0" sldId="703"/>
            <ac:spMk id="177155" creationId="{A1BF81AA-7979-A5DC-B129-E532950F8012}"/>
          </ac:spMkLst>
        </pc:spChg>
      </pc:sldChg>
      <pc:sldChg chg="modSp mod chgLayout">
        <pc:chgData name="Wojciech Kustra" userId="afebd3d0-216b-4c4f-8992-1bf1fda6d5e8" providerId="ADAL" clId="{1D307E72-7901-4E61-A01B-3C4232ABCF63}" dt="2026-05-31T11:30:49.635" v="1" actId="700"/>
        <pc:sldMkLst>
          <pc:docMk/>
          <pc:sldMk cId="0" sldId="704"/>
        </pc:sldMkLst>
        <pc:spChg chg="mod ord">
          <ac:chgData name="Wojciech Kustra" userId="afebd3d0-216b-4c4f-8992-1bf1fda6d5e8" providerId="ADAL" clId="{1D307E72-7901-4E61-A01B-3C4232ABCF63}" dt="2026-05-31T11:30:49.635" v="1" actId="700"/>
          <ac:spMkLst>
            <pc:docMk/>
            <pc:sldMk cId="0" sldId="704"/>
            <ac:spMk id="179202" creationId="{1FF25DDD-EFD6-3CA7-AC87-67DF3EF80B78}"/>
          </ac:spMkLst>
        </pc:spChg>
        <pc:spChg chg="mod ord">
          <ac:chgData name="Wojciech Kustra" userId="afebd3d0-216b-4c4f-8992-1bf1fda6d5e8" providerId="ADAL" clId="{1D307E72-7901-4E61-A01B-3C4232ABCF63}" dt="2026-05-31T11:30:49.635" v="1" actId="700"/>
          <ac:spMkLst>
            <pc:docMk/>
            <pc:sldMk cId="0" sldId="704"/>
            <ac:spMk id="179203" creationId="{F5FCD548-0349-B0A4-858A-BFA682092D83}"/>
          </ac:spMkLst>
        </pc:spChg>
      </pc:sldChg>
      <pc:sldChg chg="modSp add del mod">
        <pc:chgData name="Wojciech Kustra" userId="afebd3d0-216b-4c4f-8992-1bf1fda6d5e8" providerId="ADAL" clId="{1D307E72-7901-4E61-A01B-3C4232ABCF63}" dt="2026-05-31T11:35:37.167" v="15"/>
        <pc:sldMkLst>
          <pc:docMk/>
          <pc:sldMk cId="1719082813" sldId="705"/>
        </pc:sldMkLst>
        <pc:spChg chg="mod">
          <ac:chgData name="Wojciech Kustra" userId="afebd3d0-216b-4c4f-8992-1bf1fda6d5e8" providerId="ADAL" clId="{1D307E72-7901-4E61-A01B-3C4232ABCF63}" dt="2026-05-31T11:35:25.883" v="13"/>
          <ac:spMkLst>
            <pc:docMk/>
            <pc:sldMk cId="1719082813" sldId="705"/>
            <ac:spMk id="419842" creationId="{DBBE03AE-CA26-3EE8-4D77-8E169684A779}"/>
          </ac:spMkLst>
        </pc:spChg>
      </pc:sldChg>
      <pc:sldChg chg="modSp add mod">
        <pc:chgData name="Wojciech Kustra" userId="afebd3d0-216b-4c4f-8992-1bf1fda6d5e8" providerId="ADAL" clId="{1D307E72-7901-4E61-A01B-3C4232ABCF63}" dt="2026-05-31T11:35:37.755" v="17"/>
        <pc:sldMkLst>
          <pc:docMk/>
          <pc:sldMk cId="2260785136" sldId="706"/>
        </pc:sldMkLst>
        <pc:spChg chg="mod">
          <ac:chgData name="Wojciech Kustra" userId="afebd3d0-216b-4c4f-8992-1bf1fda6d5e8" providerId="ADAL" clId="{1D307E72-7901-4E61-A01B-3C4232ABCF63}" dt="2026-05-31T11:35:37.755" v="17"/>
          <ac:spMkLst>
            <pc:docMk/>
            <pc:sldMk cId="2260785136" sldId="706"/>
            <ac:spMk id="419843" creationId="{38BB8ABC-ACB5-804D-5B2C-0897480D8263}"/>
          </ac:spMkLst>
        </pc:spChg>
      </pc:sldChg>
      <pc:sldChg chg="modSp add del mod">
        <pc:chgData name="Wojciech Kustra" userId="afebd3d0-216b-4c4f-8992-1bf1fda6d5e8" providerId="ADAL" clId="{1D307E72-7901-4E61-A01B-3C4232ABCF63}" dt="2026-05-31T11:35:50.434" v="23"/>
        <pc:sldMkLst>
          <pc:docMk/>
          <pc:sldMk cId="3217613221" sldId="707"/>
        </pc:sldMkLst>
        <pc:spChg chg="mod">
          <ac:chgData name="Wojciech Kustra" userId="afebd3d0-216b-4c4f-8992-1bf1fda6d5e8" providerId="ADAL" clId="{1D307E72-7901-4E61-A01B-3C4232ABCF63}" dt="2026-05-31T11:35:43.973" v="21"/>
          <ac:spMkLst>
            <pc:docMk/>
            <pc:sldMk cId="3217613221" sldId="707"/>
            <ac:spMk id="335874" creationId="{5C5E033B-83E2-2A5C-4C76-43D65E38463B}"/>
          </ac:spMkLst>
        </pc:spChg>
      </pc:sldChg>
      <pc:sldChg chg="modSp add del mod">
        <pc:chgData name="Wojciech Kustra" userId="afebd3d0-216b-4c4f-8992-1bf1fda6d5e8" providerId="ADAL" clId="{1D307E72-7901-4E61-A01B-3C4232ABCF63}" dt="2026-05-31T11:39:03.043" v="209"/>
        <pc:sldMkLst>
          <pc:docMk/>
          <pc:sldMk cId="2985811725" sldId="708"/>
        </pc:sldMkLst>
        <pc:spChg chg="mod">
          <ac:chgData name="Wojciech Kustra" userId="afebd3d0-216b-4c4f-8992-1bf1fda6d5e8" providerId="ADAL" clId="{1D307E72-7901-4E61-A01B-3C4232ABCF63}" dt="2026-05-31T11:35:51.273" v="25"/>
          <ac:spMkLst>
            <pc:docMk/>
            <pc:sldMk cId="2985811725" sldId="708"/>
            <ac:spMk id="335875" creationId="{398B1A00-42E6-CA5F-DD78-BFE593A0751F}"/>
          </ac:spMkLst>
        </pc:spChg>
      </pc:sldChg>
      <pc:sldChg chg="modSp add del mod">
        <pc:chgData name="Wojciech Kustra" userId="afebd3d0-216b-4c4f-8992-1bf1fda6d5e8" providerId="ADAL" clId="{1D307E72-7901-4E61-A01B-3C4232ABCF63}" dt="2026-05-31T11:36:07.518" v="31"/>
        <pc:sldMkLst>
          <pc:docMk/>
          <pc:sldMk cId="4152381898" sldId="709"/>
        </pc:sldMkLst>
        <pc:spChg chg="mod">
          <ac:chgData name="Wojciech Kustra" userId="afebd3d0-216b-4c4f-8992-1bf1fda6d5e8" providerId="ADAL" clId="{1D307E72-7901-4E61-A01B-3C4232ABCF63}" dt="2026-05-31T11:35:57.944" v="29"/>
          <ac:spMkLst>
            <pc:docMk/>
            <pc:sldMk cId="4152381898" sldId="709"/>
            <ac:spMk id="420866" creationId="{15FD2808-5F3D-6054-A293-6F848C8D116F}"/>
          </ac:spMkLst>
        </pc:spChg>
      </pc:sldChg>
      <pc:sldChg chg="modSp add mod">
        <pc:chgData name="Wojciech Kustra" userId="afebd3d0-216b-4c4f-8992-1bf1fda6d5e8" providerId="ADAL" clId="{1D307E72-7901-4E61-A01B-3C4232ABCF63}" dt="2026-05-31T11:36:07.606" v="32" actId="27636"/>
        <pc:sldMkLst>
          <pc:docMk/>
          <pc:sldMk cId="4047466561" sldId="710"/>
        </pc:sldMkLst>
        <pc:spChg chg="mod">
          <ac:chgData name="Wojciech Kustra" userId="afebd3d0-216b-4c4f-8992-1bf1fda6d5e8" providerId="ADAL" clId="{1D307E72-7901-4E61-A01B-3C4232ABCF63}" dt="2026-05-31T11:36:07.606" v="32" actId="27636"/>
          <ac:spMkLst>
            <pc:docMk/>
            <pc:sldMk cId="4047466561" sldId="710"/>
            <ac:spMk id="420872" creationId="{2F462F32-A0AE-08A6-8068-6B25B2460997}"/>
          </ac:spMkLst>
        </pc:spChg>
      </pc:sldChg>
      <pc:sldChg chg="add del">
        <pc:chgData name="Wojciech Kustra" userId="afebd3d0-216b-4c4f-8992-1bf1fda6d5e8" providerId="ADAL" clId="{1D307E72-7901-4E61-A01B-3C4232ABCF63}" dt="2026-05-31T11:36:26.975" v="36"/>
        <pc:sldMkLst>
          <pc:docMk/>
          <pc:sldMk cId="2508651014" sldId="711"/>
        </pc:sldMkLst>
      </pc:sldChg>
      <pc:sldChg chg="add">
        <pc:chgData name="Wojciech Kustra" userId="afebd3d0-216b-4c4f-8992-1bf1fda6d5e8" providerId="ADAL" clId="{1D307E72-7901-4E61-A01B-3C4232ABCF63}" dt="2026-05-31T11:36:26.913" v="35"/>
        <pc:sldMkLst>
          <pc:docMk/>
          <pc:sldMk cId="3966817579" sldId="712"/>
        </pc:sldMkLst>
      </pc:sldChg>
      <pc:sldChg chg="modSp add del mod">
        <pc:chgData name="Wojciech Kustra" userId="afebd3d0-216b-4c4f-8992-1bf1fda6d5e8" providerId="ADAL" clId="{1D307E72-7901-4E61-A01B-3C4232ABCF63}" dt="2026-05-31T11:36:44.413" v="42"/>
        <pc:sldMkLst>
          <pc:docMk/>
          <pc:sldMk cId="2560373655" sldId="713"/>
        </pc:sldMkLst>
        <pc:spChg chg="mod">
          <ac:chgData name="Wojciech Kustra" userId="afebd3d0-216b-4c4f-8992-1bf1fda6d5e8" providerId="ADAL" clId="{1D307E72-7901-4E61-A01B-3C4232ABCF63}" dt="2026-05-31T11:36:35.580" v="40"/>
          <ac:spMkLst>
            <pc:docMk/>
            <pc:sldMk cId="2560373655" sldId="713"/>
            <ac:spMk id="429058" creationId="{A9D52199-96CA-6F6B-7113-A5673A43DB40}"/>
          </ac:spMkLst>
        </pc:spChg>
      </pc:sldChg>
      <pc:sldChg chg="modSp add mod">
        <pc:chgData name="Wojciech Kustra" userId="afebd3d0-216b-4c4f-8992-1bf1fda6d5e8" providerId="ADAL" clId="{1D307E72-7901-4E61-A01B-3C4232ABCF63}" dt="2026-05-31T11:40:08.986" v="213"/>
        <pc:sldMkLst>
          <pc:docMk/>
          <pc:sldMk cId="1013389050" sldId="714"/>
        </pc:sldMkLst>
        <pc:spChg chg="mod">
          <ac:chgData name="Wojciech Kustra" userId="afebd3d0-216b-4c4f-8992-1bf1fda6d5e8" providerId="ADAL" clId="{1D307E72-7901-4E61-A01B-3C4232ABCF63}" dt="2026-05-31T11:40:08.986" v="213"/>
          <ac:spMkLst>
            <pc:docMk/>
            <pc:sldMk cId="1013389050" sldId="714"/>
            <ac:spMk id="429059" creationId="{1658E228-759D-9C47-78DC-491155F6782F}"/>
          </ac:spMkLst>
        </pc:spChg>
      </pc:sldChg>
      <pc:sldChg chg="modSp add del mod">
        <pc:chgData name="Wojciech Kustra" userId="afebd3d0-216b-4c4f-8992-1bf1fda6d5e8" providerId="ADAL" clId="{1D307E72-7901-4E61-A01B-3C4232ABCF63}" dt="2026-05-31T11:37:00.771" v="50"/>
        <pc:sldMkLst>
          <pc:docMk/>
          <pc:sldMk cId="2378295204" sldId="715"/>
        </pc:sldMkLst>
        <pc:spChg chg="mod">
          <ac:chgData name="Wojciech Kustra" userId="afebd3d0-216b-4c4f-8992-1bf1fda6d5e8" providerId="ADAL" clId="{1D307E72-7901-4E61-A01B-3C4232ABCF63}" dt="2026-05-31T11:36:51.705" v="48"/>
          <ac:spMkLst>
            <pc:docMk/>
            <pc:sldMk cId="2378295204" sldId="715"/>
            <ac:spMk id="430083" creationId="{335825D8-5367-4922-B534-9424258ACFB3}"/>
          </ac:spMkLst>
        </pc:spChg>
      </pc:sldChg>
      <pc:sldChg chg="modSp add mod">
        <pc:chgData name="Wojciech Kustra" userId="afebd3d0-216b-4c4f-8992-1bf1fda6d5e8" providerId="ADAL" clId="{1D307E72-7901-4E61-A01B-3C4232ABCF63}" dt="2026-05-31T11:37:00.828" v="51" actId="27636"/>
        <pc:sldMkLst>
          <pc:docMk/>
          <pc:sldMk cId="2132661438" sldId="716"/>
        </pc:sldMkLst>
        <pc:spChg chg="mod">
          <ac:chgData name="Wojciech Kustra" userId="afebd3d0-216b-4c4f-8992-1bf1fda6d5e8" providerId="ADAL" clId="{1D307E72-7901-4E61-A01B-3C4232ABCF63}" dt="2026-05-31T11:37:00.828" v="51" actId="27636"/>
          <ac:spMkLst>
            <pc:docMk/>
            <pc:sldMk cId="2132661438" sldId="716"/>
            <ac:spMk id="430088" creationId="{2A10E993-F018-8E8A-B05F-8955C51BEA09}"/>
          </ac:spMkLst>
        </pc:spChg>
      </pc:sldChg>
      <pc:sldChg chg="modSp add del mod">
        <pc:chgData name="Wojciech Kustra" userId="afebd3d0-216b-4c4f-8992-1bf1fda6d5e8" providerId="ADAL" clId="{1D307E72-7901-4E61-A01B-3C4232ABCF63}" dt="2026-05-31T11:37:15.346" v="57"/>
        <pc:sldMkLst>
          <pc:docMk/>
          <pc:sldMk cId="4040265465" sldId="717"/>
        </pc:sldMkLst>
        <pc:spChg chg="mod">
          <ac:chgData name="Wojciech Kustra" userId="afebd3d0-216b-4c4f-8992-1bf1fda6d5e8" providerId="ADAL" clId="{1D307E72-7901-4E61-A01B-3C4232ABCF63}" dt="2026-05-31T11:37:07.340" v="55"/>
          <ac:spMkLst>
            <pc:docMk/>
            <pc:sldMk cId="4040265465" sldId="717"/>
            <ac:spMk id="431106" creationId="{3604A23F-14E8-9BF3-A065-9BFE663CE2F7}"/>
          </ac:spMkLst>
        </pc:spChg>
      </pc:sldChg>
      <pc:sldChg chg="add">
        <pc:chgData name="Wojciech Kustra" userId="afebd3d0-216b-4c4f-8992-1bf1fda6d5e8" providerId="ADAL" clId="{1D307E72-7901-4E61-A01B-3C4232ABCF63}" dt="2026-05-31T11:37:15.281" v="56"/>
        <pc:sldMkLst>
          <pc:docMk/>
          <pc:sldMk cId="715536173" sldId="718"/>
        </pc:sldMkLst>
      </pc:sldChg>
      <pc:sldChg chg="add del">
        <pc:chgData name="Wojciech Kustra" userId="afebd3d0-216b-4c4f-8992-1bf1fda6d5e8" providerId="ADAL" clId="{1D307E72-7901-4E61-A01B-3C4232ABCF63}" dt="2026-05-31T11:41:06.611" v="215"/>
        <pc:sldMkLst>
          <pc:docMk/>
          <pc:sldMk cId="634015222" sldId="719"/>
        </pc:sldMkLst>
      </pc:sldChg>
      <pc:sldChg chg="modSp add mod">
        <pc:chgData name="Wojciech Kustra" userId="afebd3d0-216b-4c4f-8992-1bf1fda6d5e8" providerId="ADAL" clId="{1D307E72-7901-4E61-A01B-3C4232ABCF63}" dt="2026-05-31T11:39:03.943" v="211"/>
        <pc:sldMkLst>
          <pc:docMk/>
          <pc:sldMk cId="733852705" sldId="720"/>
        </pc:sldMkLst>
        <pc:spChg chg="mod">
          <ac:chgData name="Wojciech Kustra" userId="afebd3d0-216b-4c4f-8992-1bf1fda6d5e8" providerId="ADAL" clId="{1D307E72-7901-4E61-A01B-3C4232ABCF63}" dt="2026-05-31T11:39:03.943" v="211"/>
          <ac:spMkLst>
            <pc:docMk/>
            <pc:sldMk cId="733852705" sldId="720"/>
            <ac:spMk id="335875" creationId="{398B1A00-42E6-CA5F-DD78-BFE593A0751F}"/>
          </ac:spMkLst>
        </pc:spChg>
      </pc:sldChg>
      <pc:sldChg chg="modSp add mod">
        <pc:chgData name="Wojciech Kustra" userId="afebd3d0-216b-4c4f-8992-1bf1fda6d5e8" providerId="ADAL" clId="{1D307E72-7901-4E61-A01B-3C4232ABCF63}" dt="2026-05-31T11:41:59.140" v="216"/>
        <pc:sldMkLst>
          <pc:docMk/>
          <pc:sldMk cId="1652382882" sldId="721"/>
        </pc:sldMkLst>
        <pc:spChg chg="mod">
          <ac:chgData name="Wojciech Kustra" userId="afebd3d0-216b-4c4f-8992-1bf1fda6d5e8" providerId="ADAL" clId="{1D307E72-7901-4E61-A01B-3C4232ABCF63}" dt="2026-05-31T11:41:59.140" v="216"/>
          <ac:spMkLst>
            <pc:docMk/>
            <pc:sldMk cId="1652382882" sldId="721"/>
            <ac:spMk id="108556" creationId="{6A47EA94-C1AB-A695-15B4-3A4D46EAF66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0FF6A7-D698-B908-D8CB-04F7174A3C4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FB558851-00E7-C492-58F3-2A75658C4261}"/>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76BF7AA9-BB2E-96B1-A0C0-8FBC26EAD4E3}"/>
              </a:ext>
            </a:extLst>
          </p:cNvPr>
          <p:cNvSpPr>
            <a:spLocks noGrp="1"/>
          </p:cNvSpPr>
          <p:nvPr>
            <p:ph type="ftr" sz="quarter" idx="11"/>
          </p:nvPr>
        </p:nvSpPr>
        <p:spPr/>
        <p:txBody>
          <a:bodyPr/>
          <a:lstStyle>
            <a:lvl1pPr>
              <a:defRPr/>
            </a:lvl1pPr>
          </a:lstStyle>
          <a:p>
            <a:r>
              <a:rPr lang="en-US" altLang="pl-PL"/>
              <a:t>NCAT</a:t>
            </a:r>
          </a:p>
        </p:txBody>
      </p:sp>
      <p:sp>
        <p:nvSpPr>
          <p:cNvPr id="5" name="Symbol zastępczy numeru slajdu 4">
            <a:extLst>
              <a:ext uri="{FF2B5EF4-FFF2-40B4-BE49-F238E27FC236}">
                <a16:creationId xmlns:a16="http://schemas.microsoft.com/office/drawing/2014/main" id="{2BDE97D2-BC3E-9278-CF9D-EED44FF12015}"/>
              </a:ext>
            </a:extLst>
          </p:cNvPr>
          <p:cNvSpPr>
            <a:spLocks noGrp="1"/>
          </p:cNvSpPr>
          <p:nvPr>
            <p:ph type="sldNum" sz="quarter" idx="12"/>
          </p:nvPr>
        </p:nvSpPr>
        <p:spPr/>
        <p:txBody>
          <a:bodyPr/>
          <a:lstStyle>
            <a:lvl1pPr>
              <a:defRPr/>
            </a:lvl1pPr>
          </a:lstStyle>
          <a:p>
            <a:fld id="{C00365C6-A481-4603-A0F1-C708902FE4AE}" type="slidenum">
              <a:rPr lang="en-US" altLang="pl-PL"/>
              <a:pPr/>
              <a:t>‹#›</a:t>
            </a:fld>
            <a:endParaRPr lang="en-US" altLang="pl-PL"/>
          </a:p>
        </p:txBody>
      </p:sp>
    </p:spTree>
    <p:extLst>
      <p:ext uri="{BB962C8B-B14F-4D97-AF65-F5344CB8AC3E}">
        <p14:creationId xmlns:p14="http://schemas.microsoft.com/office/powerpoint/2010/main" val="1957089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5"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a:t>Course C.03.06.02</a:t>
            </a:r>
            <a:br>
              <a:rPr lang="pl-PL" dirty="0"/>
            </a:br>
            <a:r>
              <a:rPr lang="pl-PL" dirty="0"/>
              <a:t>Portland Cement </a:t>
            </a:r>
            <a:r>
              <a:rPr lang="pl-PL" dirty="0" err="1"/>
              <a:t>Concrete</a:t>
            </a:r>
            <a:r>
              <a:rPr lang="pl-PL" dirty="0"/>
              <a:t> (PCC) </a:t>
            </a:r>
            <a:r>
              <a:rPr lang="pl-PL" dirty="0" err="1"/>
              <a:t>Pavements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a:t>
            </a:r>
            <a:r>
              <a:rPr lang="pl-PL" dirty="0" err="1"/>
              <a:t>lectures</a:t>
            </a:r>
            <a:r>
              <a:rPr lang="pl-PL" dirty="0"/>
              <a:t> prof. S. </a:t>
            </a:r>
            <a:r>
              <a:rPr lang="pl-PL" dirty="0" err="1"/>
              <a:t>Romanoschi</a:t>
            </a:r>
            <a:r>
              <a:rPr lang="pl-PL" dirty="0"/>
              <a:t>, USA)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51F8D-87B8-5FE1-B2C6-256FD5365A5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33867DB-3DCE-F4E7-6574-35836050082E}"/>
              </a:ext>
            </a:extLst>
          </p:cNvPr>
          <p:cNvSpPr>
            <a:spLocks noGrp="1"/>
          </p:cNvSpPr>
          <p:nvPr>
            <p:ph type="body" sz="quarter" idx="11"/>
          </p:nvPr>
        </p:nvSpPr>
        <p:spPr/>
        <p:txBody>
          <a:bodyPr/>
          <a:lstStyle/>
          <a:p>
            <a:endParaRPr lang="en-GB"/>
          </a:p>
        </p:txBody>
      </p:sp>
      <p:pic>
        <p:nvPicPr>
          <p:cNvPr id="478210" name="Picture 2">
            <a:extLst>
              <a:ext uri="{FF2B5EF4-FFF2-40B4-BE49-F238E27FC236}">
                <a16:creationId xmlns:a16="http://schemas.microsoft.com/office/drawing/2014/main" id="{2F4D0D07-500A-D7E4-DA6C-EC1B2CAA64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3271E-EF5D-86F6-C948-37FB8940A67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18BF89C-E1A3-B17A-ABAA-54587D0B629A}"/>
              </a:ext>
            </a:extLst>
          </p:cNvPr>
          <p:cNvSpPr>
            <a:spLocks noGrp="1"/>
          </p:cNvSpPr>
          <p:nvPr>
            <p:ph type="body" sz="quarter" idx="11"/>
          </p:nvPr>
        </p:nvSpPr>
        <p:spPr/>
        <p:txBody>
          <a:bodyPr/>
          <a:lstStyle/>
          <a:p>
            <a:endParaRPr lang="en-GB"/>
          </a:p>
        </p:txBody>
      </p:sp>
      <p:pic>
        <p:nvPicPr>
          <p:cNvPr id="244738" name="Picture 2">
            <a:extLst>
              <a:ext uri="{FF2B5EF4-FFF2-40B4-BE49-F238E27FC236}">
                <a16:creationId xmlns:a16="http://schemas.microsoft.com/office/drawing/2014/main" id="{629D4457-4727-F1A0-832F-52BAA89F3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7B18-0F2B-64AC-3957-25E22431B32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B885F96-38DA-1C55-84D4-A6296A9A0C39}"/>
              </a:ext>
            </a:extLst>
          </p:cNvPr>
          <p:cNvSpPr>
            <a:spLocks noGrp="1"/>
          </p:cNvSpPr>
          <p:nvPr>
            <p:ph type="body" sz="quarter" idx="11"/>
          </p:nvPr>
        </p:nvSpPr>
        <p:spPr/>
        <p:txBody>
          <a:bodyPr/>
          <a:lstStyle/>
          <a:p>
            <a:endParaRPr lang="en-GB"/>
          </a:p>
        </p:txBody>
      </p:sp>
      <p:pic>
        <p:nvPicPr>
          <p:cNvPr id="249858" name="Picture 2">
            <a:extLst>
              <a:ext uri="{FF2B5EF4-FFF2-40B4-BE49-F238E27FC236}">
                <a16:creationId xmlns:a16="http://schemas.microsoft.com/office/drawing/2014/main" id="{2F121A80-4BDA-A312-1612-28C18A9060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9E599-B3D0-8477-007D-1CCC99BE8D4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C4ADFF6-2662-520A-57A0-686ECE5221B2}"/>
              </a:ext>
            </a:extLst>
          </p:cNvPr>
          <p:cNvSpPr>
            <a:spLocks noGrp="1"/>
          </p:cNvSpPr>
          <p:nvPr>
            <p:ph type="body" sz="quarter" idx="11"/>
          </p:nvPr>
        </p:nvSpPr>
        <p:spPr/>
        <p:txBody>
          <a:bodyPr/>
          <a:lstStyle/>
          <a:p>
            <a:endParaRPr lang="en-GB"/>
          </a:p>
        </p:txBody>
      </p:sp>
      <p:pic>
        <p:nvPicPr>
          <p:cNvPr id="370690" name="Picture 2">
            <a:extLst>
              <a:ext uri="{FF2B5EF4-FFF2-40B4-BE49-F238E27FC236}">
                <a16:creationId xmlns:a16="http://schemas.microsoft.com/office/drawing/2014/main" id="{245435F5-4F58-ACC7-F4BF-D9C3D74BC5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6EA5E-906C-0CEA-A80F-8C5C01A8F1A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3DCA705-45DF-A59E-140B-64B189DCD65E}"/>
              </a:ext>
            </a:extLst>
          </p:cNvPr>
          <p:cNvSpPr>
            <a:spLocks noGrp="1"/>
          </p:cNvSpPr>
          <p:nvPr>
            <p:ph type="body" sz="quarter" idx="11"/>
          </p:nvPr>
        </p:nvSpPr>
        <p:spPr/>
        <p:txBody>
          <a:bodyPr/>
          <a:lstStyle/>
          <a:p>
            <a:endParaRPr lang="en-GB"/>
          </a:p>
        </p:txBody>
      </p:sp>
      <p:pic>
        <p:nvPicPr>
          <p:cNvPr id="180226" name="Picture 2">
            <a:extLst>
              <a:ext uri="{FF2B5EF4-FFF2-40B4-BE49-F238E27FC236}">
                <a16:creationId xmlns:a16="http://schemas.microsoft.com/office/drawing/2014/main" id="{485366DF-BB7A-8082-0287-7FBD0BF657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026F6-73B8-D0BC-C4CF-DF6CE580411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3400530-4C33-1BEA-6D01-944B5BD0D0A3}"/>
              </a:ext>
            </a:extLst>
          </p:cNvPr>
          <p:cNvSpPr>
            <a:spLocks noGrp="1"/>
          </p:cNvSpPr>
          <p:nvPr>
            <p:ph type="body" sz="quarter" idx="11"/>
          </p:nvPr>
        </p:nvSpPr>
        <p:spPr/>
        <p:txBody>
          <a:bodyPr/>
          <a:lstStyle/>
          <a:p>
            <a:endParaRPr lang="en-GB"/>
          </a:p>
        </p:txBody>
      </p:sp>
      <p:pic>
        <p:nvPicPr>
          <p:cNvPr id="9221" name="Picture 5">
            <a:extLst>
              <a:ext uri="{FF2B5EF4-FFF2-40B4-BE49-F238E27FC236}">
                <a16:creationId xmlns:a16="http://schemas.microsoft.com/office/drawing/2014/main" id="{43C11E10-6003-F396-C734-6C9652F01C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59742-062A-E429-78A3-0A4E3900A85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FFA2A21-7108-DFED-AA7C-18A14DB83CEF}"/>
              </a:ext>
            </a:extLst>
          </p:cNvPr>
          <p:cNvSpPr>
            <a:spLocks noGrp="1"/>
          </p:cNvSpPr>
          <p:nvPr>
            <p:ph type="body" sz="quarter" idx="11"/>
          </p:nvPr>
        </p:nvSpPr>
        <p:spPr/>
        <p:txBody>
          <a:bodyPr/>
          <a:lstStyle/>
          <a:p>
            <a:endParaRPr lang="en-GB"/>
          </a:p>
        </p:txBody>
      </p:sp>
      <p:pic>
        <p:nvPicPr>
          <p:cNvPr id="265218" name="Picture 1026">
            <a:extLst>
              <a:ext uri="{FF2B5EF4-FFF2-40B4-BE49-F238E27FC236}">
                <a16:creationId xmlns:a16="http://schemas.microsoft.com/office/drawing/2014/main" id="{6DD551F2-8AEA-B12F-0F9D-41CB1DBBA7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04408-F3CB-07BB-27CB-ACFEB867628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DABEBC7-741A-00D1-7A33-3C6A52345BA1}"/>
              </a:ext>
            </a:extLst>
          </p:cNvPr>
          <p:cNvSpPr>
            <a:spLocks noGrp="1"/>
          </p:cNvSpPr>
          <p:nvPr>
            <p:ph type="body" sz="quarter" idx="11"/>
          </p:nvPr>
        </p:nvSpPr>
        <p:spPr/>
        <p:txBody>
          <a:bodyPr/>
          <a:lstStyle/>
          <a:p>
            <a:endParaRPr lang="en-GB"/>
          </a:p>
        </p:txBody>
      </p:sp>
      <p:pic>
        <p:nvPicPr>
          <p:cNvPr id="267266" name="Picture 2">
            <a:extLst>
              <a:ext uri="{FF2B5EF4-FFF2-40B4-BE49-F238E27FC236}">
                <a16:creationId xmlns:a16="http://schemas.microsoft.com/office/drawing/2014/main" id="{8846B2CF-E655-8207-9BE5-179DC83D8A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1182E-04E2-56C0-30C9-BC26D41182E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DE3F860-1907-2081-7AFB-534E07C7D2AB}"/>
              </a:ext>
            </a:extLst>
          </p:cNvPr>
          <p:cNvSpPr>
            <a:spLocks noGrp="1"/>
          </p:cNvSpPr>
          <p:nvPr>
            <p:ph type="body" sz="quarter" idx="11"/>
          </p:nvPr>
        </p:nvSpPr>
        <p:spPr/>
        <p:txBody>
          <a:bodyPr/>
          <a:lstStyle/>
          <a:p>
            <a:endParaRPr lang="en-GB"/>
          </a:p>
        </p:txBody>
      </p:sp>
      <p:pic>
        <p:nvPicPr>
          <p:cNvPr id="268290" name="Picture 2">
            <a:extLst>
              <a:ext uri="{FF2B5EF4-FFF2-40B4-BE49-F238E27FC236}">
                <a16:creationId xmlns:a16="http://schemas.microsoft.com/office/drawing/2014/main" id="{99630A05-B18C-6106-4977-D17971F761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E27FB-AC2E-53F9-04C2-7217D8C8700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C937E06-12B6-2F6F-04E8-2E347013354A}"/>
              </a:ext>
            </a:extLst>
          </p:cNvPr>
          <p:cNvSpPr>
            <a:spLocks noGrp="1"/>
          </p:cNvSpPr>
          <p:nvPr>
            <p:ph type="body" sz="quarter" idx="11"/>
          </p:nvPr>
        </p:nvSpPr>
        <p:spPr/>
        <p:txBody>
          <a:bodyPr/>
          <a:lstStyle/>
          <a:p>
            <a:endParaRPr lang="en-GB"/>
          </a:p>
        </p:txBody>
      </p:sp>
      <p:pic>
        <p:nvPicPr>
          <p:cNvPr id="266242" name="Picture 2">
            <a:extLst>
              <a:ext uri="{FF2B5EF4-FFF2-40B4-BE49-F238E27FC236}">
                <a16:creationId xmlns:a16="http://schemas.microsoft.com/office/drawing/2014/main" id="{BAD2A3D0-1FFC-D5C3-2A1A-B8F28D75FC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FEB3F-4A7E-E413-DB33-0ECAF5DB91C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349422D-2C8D-3FF9-D6E4-24623C2ACD71}"/>
              </a:ext>
            </a:extLst>
          </p:cNvPr>
          <p:cNvSpPr>
            <a:spLocks noGrp="1"/>
          </p:cNvSpPr>
          <p:nvPr>
            <p:ph type="body" sz="quarter" idx="11"/>
          </p:nvPr>
        </p:nvSpPr>
        <p:spPr/>
        <p:txBody>
          <a:bodyPr/>
          <a:lstStyle/>
          <a:p>
            <a:endParaRPr lang="en-GB"/>
          </a:p>
        </p:txBody>
      </p:sp>
      <p:pic>
        <p:nvPicPr>
          <p:cNvPr id="272386" name="Picture 2">
            <a:extLst>
              <a:ext uri="{FF2B5EF4-FFF2-40B4-BE49-F238E27FC236}">
                <a16:creationId xmlns:a16="http://schemas.microsoft.com/office/drawing/2014/main" id="{103E0976-C049-AAEB-37EF-9C5872E18F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08934639-A0D7-75E3-970C-8F73E6872F59}"/>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Texturing - </a:t>
            </a:r>
            <a:r>
              <a:rPr lang="en-US" altLang="pl-PL" dirty="0" err="1">
                <a:solidFill>
                  <a:srgbClr val="F26211"/>
                </a:solidFill>
              </a:rPr>
              <a:t>Tining</a:t>
            </a:r>
            <a:endParaRPr lang="en-US" altLang="pl-PL" dirty="0">
              <a:solidFill>
                <a:srgbClr val="F26211"/>
              </a:solidFill>
            </a:endParaRPr>
          </a:p>
        </p:txBody>
      </p:sp>
      <p:sp>
        <p:nvSpPr>
          <p:cNvPr id="147459" name="Rectangle 3">
            <a:extLst>
              <a:ext uri="{FF2B5EF4-FFF2-40B4-BE49-F238E27FC236}">
                <a16:creationId xmlns:a16="http://schemas.microsoft.com/office/drawing/2014/main" id="{D2F1785B-3CDE-409A-A5FF-480A0F7A2AE1}"/>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a:t>Longitudinal</a:t>
            </a:r>
          </a:p>
          <a:p>
            <a:r>
              <a:rPr lang="en-US" altLang="pl-PL"/>
              <a:t>Transverse</a:t>
            </a:r>
          </a:p>
          <a:p>
            <a:r>
              <a:rPr lang="en-US" altLang="pl-PL"/>
              <a:t>Spacing of ¾ in (20 mm) or less</a:t>
            </a:r>
          </a:p>
          <a:p>
            <a:r>
              <a:rPr lang="en-US" altLang="pl-PL"/>
              <a:t>Random tine spacing</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3B6E5-8F85-CFA7-70A2-6DC48F92537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7DAC5FA-1841-F58B-4626-97703C6E8202}"/>
              </a:ext>
            </a:extLst>
          </p:cNvPr>
          <p:cNvSpPr>
            <a:spLocks noGrp="1"/>
          </p:cNvSpPr>
          <p:nvPr>
            <p:ph type="body" sz="quarter" idx="11"/>
          </p:nvPr>
        </p:nvSpPr>
        <p:spPr/>
        <p:txBody>
          <a:bodyPr/>
          <a:lstStyle/>
          <a:p>
            <a:endParaRPr lang="en-GB"/>
          </a:p>
        </p:txBody>
      </p:sp>
      <p:pic>
        <p:nvPicPr>
          <p:cNvPr id="273410" name="Picture 2">
            <a:extLst>
              <a:ext uri="{FF2B5EF4-FFF2-40B4-BE49-F238E27FC236}">
                <a16:creationId xmlns:a16="http://schemas.microsoft.com/office/drawing/2014/main" id="{E9CDAD87-82D9-68EE-1E81-F1F7D404F7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A1AA-92AB-A704-4F8A-4E4C2C76DEC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A0A3DD1-F7FF-AD2D-D444-FF3C4387FFF0}"/>
              </a:ext>
            </a:extLst>
          </p:cNvPr>
          <p:cNvSpPr>
            <a:spLocks noGrp="1"/>
          </p:cNvSpPr>
          <p:nvPr>
            <p:ph type="body" sz="quarter" idx="11"/>
          </p:nvPr>
        </p:nvSpPr>
        <p:spPr/>
        <p:txBody>
          <a:bodyPr/>
          <a:lstStyle/>
          <a:p>
            <a:endParaRPr lang="en-GB"/>
          </a:p>
        </p:txBody>
      </p:sp>
      <p:pic>
        <p:nvPicPr>
          <p:cNvPr id="274434" name="Picture 1026">
            <a:extLst>
              <a:ext uri="{FF2B5EF4-FFF2-40B4-BE49-F238E27FC236}">
                <a16:creationId xmlns:a16="http://schemas.microsoft.com/office/drawing/2014/main" id="{07FE9274-F1C0-1A2A-7F90-88FE5B6D3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79BC9-39D9-0E8B-2729-D2ACC7E0A9C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2B766E4-59C7-8587-63EF-932F10856E94}"/>
              </a:ext>
            </a:extLst>
          </p:cNvPr>
          <p:cNvSpPr>
            <a:spLocks noGrp="1"/>
          </p:cNvSpPr>
          <p:nvPr>
            <p:ph type="body" sz="quarter" idx="11"/>
          </p:nvPr>
        </p:nvSpPr>
        <p:spPr/>
        <p:txBody>
          <a:bodyPr/>
          <a:lstStyle/>
          <a:p>
            <a:endParaRPr lang="en-GB"/>
          </a:p>
        </p:txBody>
      </p:sp>
      <p:pic>
        <p:nvPicPr>
          <p:cNvPr id="297986" name="Picture 2">
            <a:extLst>
              <a:ext uri="{FF2B5EF4-FFF2-40B4-BE49-F238E27FC236}">
                <a16:creationId xmlns:a16="http://schemas.microsoft.com/office/drawing/2014/main" id="{598160D3-9309-6675-100A-2F56051F2B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a:extLst>
              <a:ext uri="{FF2B5EF4-FFF2-40B4-BE49-F238E27FC236}">
                <a16:creationId xmlns:a16="http://schemas.microsoft.com/office/drawing/2014/main" id="{46B1BA35-CA52-2853-E3FE-4964697196BB}"/>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Headers</a:t>
            </a:r>
          </a:p>
        </p:txBody>
      </p:sp>
      <p:sp>
        <p:nvSpPr>
          <p:cNvPr id="421891" name="Rectangle 3">
            <a:extLst>
              <a:ext uri="{FF2B5EF4-FFF2-40B4-BE49-F238E27FC236}">
                <a16:creationId xmlns:a16="http://schemas.microsoft.com/office/drawing/2014/main" id="{33C0906C-3A8E-106A-E3D1-56A69CDCB0F2}"/>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a:t>Use fresh concrete</a:t>
            </a:r>
          </a:p>
          <a:p>
            <a:r>
              <a:rPr lang="en-US" altLang="pl-PL"/>
              <a:t>Consolidate thoroughly</a:t>
            </a:r>
          </a:p>
          <a:p>
            <a:r>
              <a:rPr lang="en-US" altLang="pl-PL"/>
              <a:t>Straight edge</a:t>
            </a:r>
          </a:p>
          <a:p>
            <a:r>
              <a:rPr lang="en-US" altLang="pl-PL"/>
              <a:t>Stringline</a:t>
            </a:r>
          </a:p>
          <a:p>
            <a:r>
              <a:rPr lang="en-US" altLang="pl-PL"/>
              <a:t>Edge tool</a:t>
            </a:r>
          </a:p>
          <a:p>
            <a:r>
              <a:rPr lang="en-US" altLang="pl-PL"/>
              <a:t>Texture and cure in a timely manner</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2914" name="Object 2">
            <a:extLst>
              <a:ext uri="{FF2B5EF4-FFF2-40B4-BE49-F238E27FC236}">
                <a16:creationId xmlns:a16="http://schemas.microsoft.com/office/drawing/2014/main" id="{BC7DE044-8D56-E436-F89B-2F6BA517F065}"/>
              </a:ext>
            </a:extLst>
          </p:cNvPr>
          <p:cNvGraphicFramePr>
            <a:graphicFrameLocks noChangeAspect="1"/>
          </p:cNvGraphicFramePr>
          <p:nvPr/>
        </p:nvGraphicFramePr>
        <p:xfrm>
          <a:off x="1600200" y="406400"/>
          <a:ext cx="8991600" cy="5994400"/>
        </p:xfrm>
        <a:graphic>
          <a:graphicData uri="http://schemas.openxmlformats.org/presentationml/2006/ole">
            <mc:AlternateContent xmlns:mc="http://schemas.openxmlformats.org/markup-compatibility/2006">
              <mc:Choice xmlns:v="urn:schemas-microsoft-com:vml" Requires="v">
                <p:oleObj name="Slide" r:id="rId2" imgW="5143680" imgH="3429000" progId="PowerPoint.Slide.8">
                  <p:embed/>
                </p:oleObj>
              </mc:Choice>
              <mc:Fallback>
                <p:oleObj name="Slide" r:id="rId2" imgW="5143680" imgH="3429000" progId="PowerPoint.Slide.8">
                  <p:embed/>
                  <p:pic>
                    <p:nvPicPr>
                      <p:cNvPr id="422914" name="Object 2">
                        <a:extLst>
                          <a:ext uri="{FF2B5EF4-FFF2-40B4-BE49-F238E27FC236}">
                            <a16:creationId xmlns:a16="http://schemas.microsoft.com/office/drawing/2014/main" id="{BC7DE044-8D56-E436-F89B-2F6BA517F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406400"/>
                        <a:ext cx="8991600" cy="599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a:extLst>
              <a:ext uri="{FF2B5EF4-FFF2-40B4-BE49-F238E27FC236}">
                <a16:creationId xmlns:a16="http://schemas.microsoft.com/office/drawing/2014/main" id="{EC87B590-613C-BEC6-A7E8-CEE06CEDCEB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CCB9881-D577-3C76-B0B4-893354560BF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59F28-CF00-86A4-57D2-B91AF2DFBF1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6FAB2B3-F594-DF57-FCDD-37D09CB3E56C}"/>
              </a:ext>
            </a:extLst>
          </p:cNvPr>
          <p:cNvSpPr>
            <a:spLocks noGrp="1"/>
          </p:cNvSpPr>
          <p:nvPr>
            <p:ph type="body" sz="quarter" idx="11"/>
          </p:nvPr>
        </p:nvSpPr>
        <p:spPr/>
        <p:txBody>
          <a:bodyPr/>
          <a:lstStyle/>
          <a:p>
            <a:endParaRPr lang="en-GB"/>
          </a:p>
        </p:txBody>
      </p:sp>
      <p:pic>
        <p:nvPicPr>
          <p:cNvPr id="423938" name="Picture 1026">
            <a:extLst>
              <a:ext uri="{FF2B5EF4-FFF2-40B4-BE49-F238E27FC236}">
                <a16:creationId xmlns:a16="http://schemas.microsoft.com/office/drawing/2014/main" id="{8C3CB094-064E-9D08-B612-B9F6730AC7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D096F-8ABA-3E0C-095F-B368C80D7F7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F9A0E80-2836-A486-4CFE-7ADB53A40E84}"/>
              </a:ext>
            </a:extLst>
          </p:cNvPr>
          <p:cNvSpPr>
            <a:spLocks noGrp="1"/>
          </p:cNvSpPr>
          <p:nvPr>
            <p:ph type="body" sz="quarter" idx="11"/>
          </p:nvPr>
        </p:nvSpPr>
        <p:spPr/>
        <p:txBody>
          <a:bodyPr/>
          <a:lstStyle/>
          <a:p>
            <a:endParaRPr lang="en-GB"/>
          </a:p>
        </p:txBody>
      </p:sp>
      <p:pic>
        <p:nvPicPr>
          <p:cNvPr id="424962" name="Picture 2">
            <a:extLst>
              <a:ext uri="{FF2B5EF4-FFF2-40B4-BE49-F238E27FC236}">
                <a16:creationId xmlns:a16="http://schemas.microsoft.com/office/drawing/2014/main" id="{C4FB1AB7-F325-8FD6-5123-09DDD2D2DD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724FE-3C83-9A39-40FC-AFFBDF7759B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9A9647E-C682-E15D-AF81-44274694628E}"/>
              </a:ext>
            </a:extLst>
          </p:cNvPr>
          <p:cNvSpPr>
            <a:spLocks noGrp="1"/>
          </p:cNvSpPr>
          <p:nvPr>
            <p:ph type="body" sz="quarter" idx="11"/>
          </p:nvPr>
        </p:nvSpPr>
        <p:spPr/>
        <p:txBody>
          <a:bodyPr/>
          <a:lstStyle/>
          <a:p>
            <a:endParaRPr lang="en-GB"/>
          </a:p>
        </p:txBody>
      </p:sp>
      <p:pic>
        <p:nvPicPr>
          <p:cNvPr id="425986" name="Picture 2">
            <a:extLst>
              <a:ext uri="{FF2B5EF4-FFF2-40B4-BE49-F238E27FC236}">
                <a16:creationId xmlns:a16="http://schemas.microsoft.com/office/drawing/2014/main" id="{8683E6DC-48D7-2C17-B931-B69B0CFB0B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AF7E0-936F-4FCB-9D05-A4809F8C0F5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86D4A30-313B-E66A-9C5B-409375C5448B}"/>
              </a:ext>
            </a:extLst>
          </p:cNvPr>
          <p:cNvSpPr>
            <a:spLocks noGrp="1"/>
          </p:cNvSpPr>
          <p:nvPr>
            <p:ph type="body" sz="quarter" idx="11"/>
          </p:nvPr>
        </p:nvSpPr>
        <p:spPr/>
        <p:txBody>
          <a:bodyPr/>
          <a:lstStyle/>
          <a:p>
            <a:endParaRPr lang="en-GB"/>
          </a:p>
        </p:txBody>
      </p:sp>
      <p:pic>
        <p:nvPicPr>
          <p:cNvPr id="427010" name="Picture 2">
            <a:extLst>
              <a:ext uri="{FF2B5EF4-FFF2-40B4-BE49-F238E27FC236}">
                <a16:creationId xmlns:a16="http://schemas.microsoft.com/office/drawing/2014/main" id="{7FB76DB3-2D80-D3FC-551B-489C056AF0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DDBC8-2C43-CC47-8840-847CC2199D4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3F32552-78C7-A05B-618F-92464CE8762E}"/>
              </a:ext>
            </a:extLst>
          </p:cNvPr>
          <p:cNvSpPr>
            <a:spLocks noGrp="1"/>
          </p:cNvSpPr>
          <p:nvPr>
            <p:ph type="body" sz="quarter" idx="11"/>
          </p:nvPr>
        </p:nvSpPr>
        <p:spPr/>
        <p:txBody>
          <a:bodyPr/>
          <a:lstStyle/>
          <a:p>
            <a:endParaRPr lang="en-GB"/>
          </a:p>
        </p:txBody>
      </p:sp>
      <p:pic>
        <p:nvPicPr>
          <p:cNvPr id="428034" name="Picture 2">
            <a:extLst>
              <a:ext uri="{FF2B5EF4-FFF2-40B4-BE49-F238E27FC236}">
                <a16:creationId xmlns:a16="http://schemas.microsoft.com/office/drawing/2014/main" id="{40633372-60DA-92A5-F74E-F97B80E31F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Text Box 2">
            <a:extLst>
              <a:ext uri="{FF2B5EF4-FFF2-40B4-BE49-F238E27FC236}">
                <a16:creationId xmlns:a16="http://schemas.microsoft.com/office/drawing/2014/main" id="{5C5E033B-83E2-2A5C-4C76-43D65E38463B}"/>
              </a:ext>
            </a:extLst>
          </p:cNvPr>
          <p:cNvSpPr txBox="1">
            <a:spLocks noChangeArrowheads="1"/>
          </p:cNvSpPr>
          <p:nvPr/>
        </p:nvSpPr>
        <p:spPr bwMode="auto">
          <a:xfrm>
            <a:off x="2057401" y="914400"/>
            <a:ext cx="7788275"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Extreme Weather Placement</a:t>
            </a:r>
          </a:p>
        </p:txBody>
      </p:sp>
      <p:sp>
        <p:nvSpPr>
          <p:cNvPr id="335875" name="Text Box 3">
            <a:extLst>
              <a:ext uri="{FF2B5EF4-FFF2-40B4-BE49-F238E27FC236}">
                <a16:creationId xmlns:a16="http://schemas.microsoft.com/office/drawing/2014/main" id="{398B1A00-42E6-CA5F-DD78-BFE593A0751F}"/>
              </a:ext>
            </a:extLst>
          </p:cNvPr>
          <p:cNvSpPr txBox="1">
            <a:spLocks noChangeArrowheads="1"/>
          </p:cNvSpPr>
          <p:nvPr/>
        </p:nvSpPr>
        <p:spPr bwMode="auto">
          <a:xfrm>
            <a:off x="2057400" y="2663825"/>
            <a:ext cx="8077200" cy="108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2400" dirty="0"/>
              <a:t>Specifications will include high and low temperatures at which precautions must be taken to protect new concrete</a:t>
            </a:r>
          </a:p>
        </p:txBody>
      </p:sp>
      <p:sp>
        <p:nvSpPr>
          <p:cNvPr id="2" name="Title 1">
            <a:extLst>
              <a:ext uri="{FF2B5EF4-FFF2-40B4-BE49-F238E27FC236}">
                <a16:creationId xmlns:a16="http://schemas.microsoft.com/office/drawing/2014/main" id="{97C118A4-964F-B72E-1E08-8EF23C17E26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81C3C25-C45F-B43C-6660-9EDB58E48033}"/>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73385270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Text Box 2">
            <a:extLst>
              <a:ext uri="{FF2B5EF4-FFF2-40B4-BE49-F238E27FC236}">
                <a16:creationId xmlns:a16="http://schemas.microsoft.com/office/drawing/2014/main" id="{DBBE03AE-CA26-3EE8-4D77-8E169684A779}"/>
              </a:ext>
            </a:extLst>
          </p:cNvPr>
          <p:cNvSpPr txBox="1">
            <a:spLocks noChangeArrowheads="1"/>
          </p:cNvSpPr>
          <p:nvPr/>
        </p:nvSpPr>
        <p:spPr bwMode="auto">
          <a:xfrm>
            <a:off x="1930401" y="228600"/>
            <a:ext cx="8399463"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Hot Weather Placement Considerations</a:t>
            </a:r>
          </a:p>
        </p:txBody>
      </p:sp>
      <p:sp>
        <p:nvSpPr>
          <p:cNvPr id="419843" name="Text Box 3">
            <a:extLst>
              <a:ext uri="{FF2B5EF4-FFF2-40B4-BE49-F238E27FC236}">
                <a16:creationId xmlns:a16="http://schemas.microsoft.com/office/drawing/2014/main" id="{38BB8ABC-ACB5-804D-5B2C-0897480D8263}"/>
              </a:ext>
            </a:extLst>
          </p:cNvPr>
          <p:cNvSpPr txBox="1">
            <a:spLocks noChangeArrowheads="1"/>
          </p:cNvSpPr>
          <p:nvPr/>
        </p:nvSpPr>
        <p:spPr bwMode="auto">
          <a:xfrm>
            <a:off x="1930401" y="884164"/>
            <a:ext cx="8229600" cy="3130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50000"/>
              </a:lnSpc>
              <a:buClr>
                <a:schemeClr val="tx2"/>
              </a:buClr>
              <a:buFontTx/>
              <a:buChar char="•"/>
            </a:pPr>
            <a:r>
              <a:rPr lang="en-US" altLang="pl-PL" sz="2400" dirty="0"/>
              <a:t>  Control temperature of PCC mix</a:t>
            </a:r>
          </a:p>
          <a:p>
            <a:pPr eaLnBrk="0" hangingPunct="0">
              <a:lnSpc>
                <a:spcPct val="150000"/>
              </a:lnSpc>
              <a:buClr>
                <a:schemeClr val="tx2"/>
              </a:buClr>
              <a:buFontTx/>
              <a:buChar char="•"/>
            </a:pPr>
            <a:r>
              <a:rPr lang="en-US" altLang="pl-PL" sz="2400" dirty="0"/>
              <a:t>  Use set retarders</a:t>
            </a:r>
          </a:p>
          <a:p>
            <a:pPr eaLnBrk="0" hangingPunct="0">
              <a:lnSpc>
                <a:spcPct val="150000"/>
              </a:lnSpc>
              <a:buClr>
                <a:schemeClr val="tx2"/>
              </a:buClr>
              <a:buFontTx/>
              <a:buChar char="•"/>
            </a:pPr>
            <a:r>
              <a:rPr lang="en-US" altLang="pl-PL" sz="2400" dirty="0"/>
              <a:t>  Timely sawing</a:t>
            </a:r>
          </a:p>
          <a:p>
            <a:pPr eaLnBrk="0" hangingPunct="0">
              <a:lnSpc>
                <a:spcPct val="150000"/>
              </a:lnSpc>
              <a:buClr>
                <a:schemeClr val="tx2"/>
              </a:buClr>
              <a:buFontTx/>
              <a:buChar char="•"/>
            </a:pPr>
            <a:r>
              <a:rPr lang="en-US" altLang="pl-PL" sz="2400" dirty="0"/>
              <a:t>  Fog new pavement (until sawing completed)</a:t>
            </a:r>
          </a:p>
        </p:txBody>
      </p:sp>
      <p:sp>
        <p:nvSpPr>
          <p:cNvPr id="2" name="Title 1">
            <a:extLst>
              <a:ext uri="{FF2B5EF4-FFF2-40B4-BE49-F238E27FC236}">
                <a16:creationId xmlns:a16="http://schemas.microsoft.com/office/drawing/2014/main" id="{243DF177-4E57-BFDC-5BA8-C6E2DC06ABF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4E12E81-06E1-0E3A-0091-D53A03D130F5}"/>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26078513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169AB-1203-1603-2C16-6741A6C7056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7F866CA-36E6-4EA2-79C5-837F7E78D23C}"/>
              </a:ext>
            </a:extLst>
          </p:cNvPr>
          <p:cNvSpPr>
            <a:spLocks noGrp="1"/>
          </p:cNvSpPr>
          <p:nvPr>
            <p:ph type="body" sz="quarter" idx="11"/>
          </p:nvPr>
        </p:nvSpPr>
        <p:spPr/>
        <p:txBody>
          <a:bodyPr/>
          <a:lstStyle/>
          <a:p>
            <a:endParaRPr lang="en-GB"/>
          </a:p>
        </p:txBody>
      </p:sp>
      <p:pic>
        <p:nvPicPr>
          <p:cNvPr id="337922" name="Picture 2">
            <a:extLst>
              <a:ext uri="{FF2B5EF4-FFF2-40B4-BE49-F238E27FC236}">
                <a16:creationId xmlns:a16="http://schemas.microsoft.com/office/drawing/2014/main" id="{6357DC5F-A902-2648-15E6-E387CEEF5F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Text Box 1026">
            <a:extLst>
              <a:ext uri="{FF2B5EF4-FFF2-40B4-BE49-F238E27FC236}">
                <a16:creationId xmlns:a16="http://schemas.microsoft.com/office/drawing/2014/main" id="{15FD2808-5F3D-6054-A293-6F848C8D116F}"/>
              </a:ext>
            </a:extLst>
          </p:cNvPr>
          <p:cNvSpPr txBox="1">
            <a:spLocks noChangeArrowheads="1"/>
          </p:cNvSpPr>
          <p:nvPr/>
        </p:nvSpPr>
        <p:spPr bwMode="auto">
          <a:xfrm>
            <a:off x="1981200" y="457201"/>
            <a:ext cx="7856538"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Cold Weather Placement </a:t>
            </a:r>
          </a:p>
        </p:txBody>
      </p:sp>
      <p:sp>
        <p:nvSpPr>
          <p:cNvPr id="420868" name="Text Box 1028">
            <a:extLst>
              <a:ext uri="{FF2B5EF4-FFF2-40B4-BE49-F238E27FC236}">
                <a16:creationId xmlns:a16="http://schemas.microsoft.com/office/drawing/2014/main" id="{577B3B97-3B69-D06C-D260-4CA0CB562E6B}"/>
              </a:ext>
            </a:extLst>
          </p:cNvPr>
          <p:cNvSpPr txBox="1">
            <a:spLocks noChangeArrowheads="1"/>
          </p:cNvSpPr>
          <p:nvPr/>
        </p:nvSpPr>
        <p:spPr bwMode="auto">
          <a:xfrm>
            <a:off x="2797175" y="2606676"/>
            <a:ext cx="292068"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pl-PL" sz="3200"/>
              <a:t> </a:t>
            </a:r>
          </a:p>
        </p:txBody>
      </p:sp>
      <p:sp>
        <p:nvSpPr>
          <p:cNvPr id="2" name="Title 1">
            <a:extLst>
              <a:ext uri="{FF2B5EF4-FFF2-40B4-BE49-F238E27FC236}">
                <a16:creationId xmlns:a16="http://schemas.microsoft.com/office/drawing/2014/main" id="{D6288535-13BF-3871-8215-70DA3B570FCA}"/>
              </a:ext>
            </a:extLst>
          </p:cNvPr>
          <p:cNvSpPr>
            <a:spLocks noGrp="1"/>
          </p:cNvSpPr>
          <p:nvPr>
            <p:ph type="title"/>
          </p:nvPr>
        </p:nvSpPr>
        <p:spPr/>
        <p:txBody>
          <a:bodyPr/>
          <a:lstStyle/>
          <a:p>
            <a:endParaRPr lang="en-GB"/>
          </a:p>
        </p:txBody>
      </p:sp>
      <p:sp>
        <p:nvSpPr>
          <p:cNvPr id="420872" name="Rectangle 1032">
            <a:extLst>
              <a:ext uri="{FF2B5EF4-FFF2-40B4-BE49-F238E27FC236}">
                <a16:creationId xmlns:a16="http://schemas.microsoft.com/office/drawing/2014/main" id="{2F462F32-A0AE-08A6-8068-6B25B2460997}"/>
              </a:ext>
            </a:extLst>
          </p:cNvPr>
          <p:cNvSpPr>
            <a:spLocks noGrp="1" noChangeArrowheads="1"/>
          </p:cNvSpPr>
          <p:nvPr>
            <p:ph type="body" sz="quarter" idx="11"/>
          </p:nvPr>
        </p:nvSpPr>
        <p:spPr/>
        <p:txBody>
          <a:bodyPr>
            <a:normAutofit/>
          </a:bodyPr>
          <a:lstStyle/>
          <a:p>
            <a:pPr>
              <a:lnSpc>
                <a:spcPct val="125000"/>
              </a:lnSpc>
            </a:pPr>
            <a:r>
              <a:rPr lang="en-US" altLang="pl-PL" sz="2400" dirty="0"/>
              <a:t>Use set accelerators</a:t>
            </a:r>
          </a:p>
          <a:p>
            <a:pPr>
              <a:lnSpc>
                <a:spcPct val="125000"/>
              </a:lnSpc>
            </a:pPr>
            <a:r>
              <a:rPr lang="en-US" altLang="pl-PL" sz="2400" dirty="0"/>
              <a:t> Cover new pavement</a:t>
            </a:r>
          </a:p>
          <a:p>
            <a:pPr lvl="1">
              <a:lnSpc>
                <a:spcPct val="125000"/>
              </a:lnSpc>
            </a:pPr>
            <a:r>
              <a:rPr lang="en-US" altLang="pl-PL" sz="2400" dirty="0"/>
              <a:t>Polyethylene sheeting</a:t>
            </a:r>
          </a:p>
          <a:p>
            <a:pPr lvl="1">
              <a:lnSpc>
                <a:spcPct val="125000"/>
              </a:lnSpc>
            </a:pPr>
            <a:r>
              <a:rPr lang="en-US" altLang="pl-PL" sz="2400" dirty="0"/>
              <a:t>Straw</a:t>
            </a:r>
          </a:p>
          <a:p>
            <a:pPr lvl="1">
              <a:lnSpc>
                <a:spcPct val="125000"/>
              </a:lnSpc>
            </a:pPr>
            <a:r>
              <a:rPr lang="en-US" altLang="pl-PL" sz="2400" dirty="0"/>
              <a:t>Curing blankets</a:t>
            </a:r>
          </a:p>
        </p:txBody>
      </p:sp>
    </p:spTree>
    <p:extLst>
      <p:ext uri="{BB962C8B-B14F-4D97-AF65-F5344CB8AC3E}">
        <p14:creationId xmlns:p14="http://schemas.microsoft.com/office/powerpoint/2010/main" val="4047466561"/>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F19FA-BBAF-E90C-2D40-923EF1E45B5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44E52F2-5561-1F8B-1F44-5765E634A2AF}"/>
              </a:ext>
            </a:extLst>
          </p:cNvPr>
          <p:cNvSpPr>
            <a:spLocks noGrp="1"/>
          </p:cNvSpPr>
          <p:nvPr>
            <p:ph type="body" sz="quarter" idx="11"/>
          </p:nvPr>
        </p:nvSpPr>
        <p:spPr/>
        <p:txBody>
          <a:bodyPr/>
          <a:lstStyle/>
          <a:p>
            <a:endParaRPr lang="en-GB"/>
          </a:p>
        </p:txBody>
      </p:sp>
      <p:pic>
        <p:nvPicPr>
          <p:cNvPr id="482306" name="Picture 2">
            <a:extLst>
              <a:ext uri="{FF2B5EF4-FFF2-40B4-BE49-F238E27FC236}">
                <a16:creationId xmlns:a16="http://schemas.microsoft.com/office/drawing/2014/main" id="{BB7E7843-71F2-1AFC-C81A-EA8C50134A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a:extLst>
              <a:ext uri="{FF2B5EF4-FFF2-40B4-BE49-F238E27FC236}">
                <a16:creationId xmlns:a16="http://schemas.microsoft.com/office/drawing/2014/main" id="{1848CCCC-4D4C-A6A0-5920-872467E8CB3E}"/>
              </a:ext>
            </a:extLst>
          </p:cNvPr>
          <p:cNvSpPr>
            <a:spLocks noChangeArrowheads="1"/>
          </p:cNvSpPr>
          <p:nvPr/>
        </p:nvSpPr>
        <p:spPr bwMode="auto">
          <a:xfrm>
            <a:off x="1905000" y="304800"/>
            <a:ext cx="8051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005" tIns="45793" rIns="87005" bIns="45793" anchor="ctr"/>
          <a:lstStyle>
            <a:lvl1pPr eaLnBrk="0" hangingPunct="0">
              <a:defRPr sz="2400">
                <a:solidFill>
                  <a:schemeClr val="tx1"/>
                </a:solidFill>
                <a:latin typeface="Times New Roman" panose="02020603050405020304" pitchFamily="18" charset="0"/>
              </a:defRPr>
            </a:lvl1pPr>
            <a:lvl2pPr eaLnBrk="0" hangingPunct="0">
              <a:defRPr sz="2400">
                <a:solidFill>
                  <a:schemeClr val="tx1"/>
                </a:solidFill>
                <a:latin typeface="Times New Roman" panose="02020603050405020304" pitchFamily="18" charset="0"/>
              </a:defRPr>
            </a:lvl2pPr>
            <a:lvl3pPr eaLnBrk="0" hangingPunct="0">
              <a:defRPr sz="2400">
                <a:solidFill>
                  <a:schemeClr val="tx1"/>
                </a:solidFill>
                <a:latin typeface="Times New Roman" panose="02020603050405020304" pitchFamily="18" charset="0"/>
              </a:defRPr>
            </a:lvl3pPr>
            <a:lvl4pPr eaLnBrk="0" hangingPunct="0">
              <a:defRPr sz="2400">
                <a:solidFill>
                  <a:schemeClr val="tx1"/>
                </a:solidFill>
                <a:latin typeface="Times New Roman" panose="02020603050405020304" pitchFamily="18" charset="0"/>
              </a:defRPr>
            </a:lvl4pPr>
            <a:lvl5pPr eaLnBrk="0" hangingPunct="0">
              <a:defRPr sz="2400">
                <a:solidFill>
                  <a:schemeClr val="tx1"/>
                </a:solidFill>
                <a:latin typeface="Times New Roman" panose="02020603050405020304" pitchFamily="18" charset="0"/>
              </a:defRPr>
            </a:lvl5pPr>
            <a:lvl6pPr marL="457200" eaLnBrk="0" fontAlgn="base" hangingPunct="0">
              <a:spcBef>
                <a:spcPct val="0"/>
              </a:spcBef>
              <a:spcAft>
                <a:spcPct val="0"/>
              </a:spcAft>
              <a:defRPr sz="2400">
                <a:solidFill>
                  <a:schemeClr val="tx1"/>
                </a:solidFill>
                <a:latin typeface="Times New Roman" panose="02020603050405020304" pitchFamily="18" charset="0"/>
              </a:defRPr>
            </a:lvl6pPr>
            <a:lvl7pPr marL="914400" eaLnBrk="0" fontAlgn="base" hangingPunct="0">
              <a:spcBef>
                <a:spcPct val="0"/>
              </a:spcBef>
              <a:spcAft>
                <a:spcPct val="0"/>
              </a:spcAft>
              <a:defRPr sz="2400">
                <a:solidFill>
                  <a:schemeClr val="tx1"/>
                </a:solidFill>
                <a:latin typeface="Times New Roman" panose="02020603050405020304" pitchFamily="18" charset="0"/>
              </a:defRPr>
            </a:lvl7pPr>
            <a:lvl8pPr marL="1371600" eaLnBrk="0" fontAlgn="base" hangingPunct="0">
              <a:spcBef>
                <a:spcPct val="0"/>
              </a:spcBef>
              <a:spcAft>
                <a:spcPct val="0"/>
              </a:spcAft>
              <a:defRPr sz="2400">
                <a:solidFill>
                  <a:schemeClr val="tx1"/>
                </a:solidFill>
                <a:latin typeface="Times New Roman" panose="02020603050405020304" pitchFamily="18" charset="0"/>
              </a:defRPr>
            </a:lvl8pPr>
            <a:lvl9pPr marL="18288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pl-PL" sz="3200" b="1" dirty="0">
                <a:solidFill>
                  <a:srgbClr val="F26211"/>
                </a:solidFill>
              </a:rPr>
              <a:t>Poor Placement Practice</a:t>
            </a:r>
          </a:p>
        </p:txBody>
      </p:sp>
      <p:sp>
        <p:nvSpPr>
          <p:cNvPr id="483331" name="Rectangle 3">
            <a:extLst>
              <a:ext uri="{FF2B5EF4-FFF2-40B4-BE49-F238E27FC236}">
                <a16:creationId xmlns:a16="http://schemas.microsoft.com/office/drawing/2014/main" id="{E5EED0E4-7D76-3B7A-DCA1-BF3682FAD7CA}"/>
              </a:ext>
            </a:extLst>
          </p:cNvPr>
          <p:cNvSpPr>
            <a:spLocks noChangeArrowheads="1"/>
          </p:cNvSpPr>
          <p:nvPr/>
        </p:nvSpPr>
        <p:spPr bwMode="auto">
          <a:xfrm>
            <a:off x="2209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005" tIns="45793" rIns="87005" bIns="45793"/>
          <a:lstStyle>
            <a:lvl1pPr marL="342900" indent="-3429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130000"/>
              </a:lnSpc>
              <a:spcBef>
                <a:spcPct val="20000"/>
              </a:spcBef>
              <a:buClr>
                <a:schemeClr val="tx2"/>
              </a:buClr>
              <a:buFontTx/>
              <a:buChar char="•"/>
            </a:pPr>
            <a:r>
              <a:rPr lang="en-US" altLang="pl-PL" sz="2400" dirty="0"/>
              <a:t>Excess PCC at auger</a:t>
            </a:r>
          </a:p>
          <a:p>
            <a:pPr eaLnBrk="1" hangingPunct="1">
              <a:lnSpc>
                <a:spcPct val="130000"/>
              </a:lnSpc>
              <a:spcBef>
                <a:spcPct val="20000"/>
              </a:spcBef>
              <a:buClr>
                <a:schemeClr val="tx2"/>
              </a:buClr>
              <a:buFontTx/>
              <a:buChar char="•"/>
            </a:pPr>
            <a:r>
              <a:rPr lang="en-US" altLang="pl-PL" sz="2400" dirty="0"/>
              <a:t>"Station dumping" difficult to control </a:t>
            </a:r>
          </a:p>
          <a:p>
            <a:pPr eaLnBrk="1" hangingPunct="1">
              <a:lnSpc>
                <a:spcPct val="130000"/>
              </a:lnSpc>
              <a:spcBef>
                <a:spcPct val="20000"/>
              </a:spcBef>
              <a:buClr>
                <a:schemeClr val="tx2"/>
              </a:buClr>
              <a:buFontTx/>
              <a:buChar char="•"/>
            </a:pPr>
            <a:r>
              <a:rPr lang="en-US" altLang="pl-PL" sz="2400" dirty="0"/>
              <a:t>PCC has very low slump and appears to be slightly segregated</a:t>
            </a:r>
          </a:p>
        </p:txBody>
      </p:sp>
      <p:sp>
        <p:nvSpPr>
          <p:cNvPr id="2" name="Title 1">
            <a:extLst>
              <a:ext uri="{FF2B5EF4-FFF2-40B4-BE49-F238E27FC236}">
                <a16:creationId xmlns:a16="http://schemas.microsoft.com/office/drawing/2014/main" id="{8F366829-E5C2-B8FE-1867-A2273382C7C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B9BA351-5677-7C86-0031-CC1F2177982E}"/>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966817579"/>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9117F-D5F8-7E3B-45C2-BD1A8530BAB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81D34A2-5926-3834-494E-0D3D25C5B2DB}"/>
              </a:ext>
            </a:extLst>
          </p:cNvPr>
          <p:cNvSpPr>
            <a:spLocks noGrp="1"/>
          </p:cNvSpPr>
          <p:nvPr>
            <p:ph type="body" sz="quarter" idx="11"/>
          </p:nvPr>
        </p:nvSpPr>
        <p:spPr/>
        <p:txBody>
          <a:bodyPr/>
          <a:lstStyle/>
          <a:p>
            <a:endParaRPr lang="en-GB"/>
          </a:p>
        </p:txBody>
      </p:sp>
      <p:pic>
        <p:nvPicPr>
          <p:cNvPr id="288770" name="Picture 2">
            <a:extLst>
              <a:ext uri="{FF2B5EF4-FFF2-40B4-BE49-F238E27FC236}">
                <a16:creationId xmlns:a16="http://schemas.microsoft.com/office/drawing/2014/main" id="{96BBE40E-CC61-6AC8-7F63-BA0FBA292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DE243BEA-4383-2EFC-CE20-E0D5D6F9FB14}"/>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Tearing of the Mix</a:t>
            </a:r>
          </a:p>
        </p:txBody>
      </p:sp>
      <p:sp>
        <p:nvSpPr>
          <p:cNvPr id="171011" name="Rectangle 3">
            <a:extLst>
              <a:ext uri="{FF2B5EF4-FFF2-40B4-BE49-F238E27FC236}">
                <a16:creationId xmlns:a16="http://schemas.microsoft.com/office/drawing/2014/main" id="{EF3D3933-DE2D-CB28-1133-45F328E4FB9B}"/>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fontScale="77500" lnSpcReduction="20000"/>
          </a:bodyPr>
          <a:lstStyle/>
          <a:p>
            <a:pPr>
              <a:buFontTx/>
              <a:buNone/>
            </a:pPr>
            <a:r>
              <a:rPr lang="en-US" altLang="pl-PL"/>
              <a:t>Check:</a:t>
            </a:r>
          </a:p>
          <a:p>
            <a:r>
              <a:rPr lang="en-US" altLang="pl-PL"/>
              <a:t>Speed of paver</a:t>
            </a:r>
          </a:p>
          <a:p>
            <a:r>
              <a:rPr lang="en-US" altLang="pl-PL"/>
              <a:t>Square of paving kit to stringline</a:t>
            </a:r>
          </a:p>
          <a:p>
            <a:r>
              <a:rPr lang="en-US" altLang="pl-PL"/>
              <a:t>Vibration frequency</a:t>
            </a:r>
          </a:p>
          <a:p>
            <a:r>
              <a:rPr lang="en-US" altLang="pl-PL"/>
              <a:t>Draft of the pan</a:t>
            </a:r>
          </a:p>
          <a:p>
            <a:r>
              <a:rPr lang="en-US" altLang="pl-PL"/>
              <a:t>Mix proportions</a:t>
            </a:r>
          </a:p>
          <a:p>
            <a:r>
              <a:rPr lang="en-US" altLang="pl-PL"/>
              <a:t>Air content</a:t>
            </a:r>
          </a:p>
          <a:p>
            <a:r>
              <a:rPr lang="en-US" altLang="pl-PL"/>
              <a:t>W/C ratio</a:t>
            </a:r>
          </a:p>
          <a:p>
            <a:pPr lvl="2"/>
            <a:endParaRPr lang="en-US" altLang="pl-PL" sz="310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8" name="Picture 2">
            <a:extLst>
              <a:ext uri="{FF2B5EF4-FFF2-40B4-BE49-F238E27FC236}">
                <a16:creationId xmlns:a16="http://schemas.microsoft.com/office/drawing/2014/main" id="{3190C7EE-7762-3FEC-1B40-413311E7B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7CF5A-D4D0-95A4-4D0E-6645F6E3122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168020A-4082-8AC1-AED7-D4E5C9A4A6E4}"/>
              </a:ext>
            </a:extLst>
          </p:cNvPr>
          <p:cNvSpPr>
            <a:spLocks noGrp="1"/>
          </p:cNvSpPr>
          <p:nvPr>
            <p:ph type="body" sz="quarter" idx="11"/>
          </p:nvPr>
        </p:nvSpPr>
        <p:spPr/>
        <p:txBody>
          <a:bodyPr/>
          <a:lstStyle/>
          <a:p>
            <a:endParaRPr lang="en-GB"/>
          </a:p>
        </p:txBody>
      </p:sp>
      <p:pic>
        <p:nvPicPr>
          <p:cNvPr id="290818" name="Picture 2">
            <a:extLst>
              <a:ext uri="{FF2B5EF4-FFF2-40B4-BE49-F238E27FC236}">
                <a16:creationId xmlns:a16="http://schemas.microsoft.com/office/drawing/2014/main" id="{A5C2EAEF-6598-A191-8446-9B0F010943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6F590A0A-1B9A-865B-76FA-3CA9ACF768B1}"/>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Too Much Grout on Surface</a:t>
            </a:r>
          </a:p>
        </p:txBody>
      </p:sp>
      <p:sp>
        <p:nvSpPr>
          <p:cNvPr id="175107" name="Rectangle 3">
            <a:extLst>
              <a:ext uri="{FF2B5EF4-FFF2-40B4-BE49-F238E27FC236}">
                <a16:creationId xmlns:a16="http://schemas.microsoft.com/office/drawing/2014/main" id="{A11B42B2-6342-A599-DDE3-E4415E1E649F}"/>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a:t>Too much water applied to surface</a:t>
            </a:r>
          </a:p>
          <a:p>
            <a:r>
              <a:rPr lang="en-US" altLang="pl-PL"/>
              <a:t>Over-vibration (vibration speed too high)</a:t>
            </a:r>
          </a:p>
          <a:p>
            <a:r>
              <a:rPr lang="en-US" altLang="pl-PL"/>
              <a:t>Machine moving too slow for vibration</a:t>
            </a:r>
          </a:p>
          <a:p>
            <a:r>
              <a:rPr lang="en-US" altLang="pl-PL"/>
              <a:t>Rain!</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946BC-7E19-B979-8EE9-CFDE5E19699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4DC9267-BFCE-1105-8438-B54C8BBED1C1}"/>
              </a:ext>
            </a:extLst>
          </p:cNvPr>
          <p:cNvSpPr>
            <a:spLocks noGrp="1"/>
          </p:cNvSpPr>
          <p:nvPr>
            <p:ph type="body" sz="quarter" idx="11"/>
          </p:nvPr>
        </p:nvSpPr>
        <p:spPr/>
        <p:txBody>
          <a:bodyPr/>
          <a:lstStyle/>
          <a:p>
            <a:endParaRPr lang="en-GB"/>
          </a:p>
        </p:txBody>
      </p:sp>
      <p:pic>
        <p:nvPicPr>
          <p:cNvPr id="198658" name="Picture 2">
            <a:extLst>
              <a:ext uri="{FF2B5EF4-FFF2-40B4-BE49-F238E27FC236}">
                <a16:creationId xmlns:a16="http://schemas.microsoft.com/office/drawing/2014/main" id="{738FF58F-9ACD-0CF8-76A9-5593DD7FD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1C9FE-EDCE-0EF5-D5A5-16A69AE9031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0B4D6A7-53BC-B6DC-3781-74969A462A82}"/>
              </a:ext>
            </a:extLst>
          </p:cNvPr>
          <p:cNvSpPr>
            <a:spLocks noGrp="1"/>
          </p:cNvSpPr>
          <p:nvPr>
            <p:ph type="body" sz="quarter" idx="11"/>
          </p:nvPr>
        </p:nvSpPr>
        <p:spPr/>
        <p:txBody>
          <a:bodyPr/>
          <a:lstStyle/>
          <a:p>
            <a:endParaRPr lang="en-GB"/>
          </a:p>
        </p:txBody>
      </p:sp>
      <p:pic>
        <p:nvPicPr>
          <p:cNvPr id="191490" name="Picture 2">
            <a:extLst>
              <a:ext uri="{FF2B5EF4-FFF2-40B4-BE49-F238E27FC236}">
                <a16:creationId xmlns:a16="http://schemas.microsoft.com/office/drawing/2014/main" id="{3BD64486-965A-64AF-3DB2-4E2F3ED821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0993C-5D15-C97A-4354-9ADA42ADEED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343C505-72B5-D886-6D15-4C8A22E07316}"/>
              </a:ext>
            </a:extLst>
          </p:cNvPr>
          <p:cNvSpPr>
            <a:spLocks noGrp="1"/>
          </p:cNvSpPr>
          <p:nvPr>
            <p:ph type="body" sz="quarter" idx="11"/>
          </p:nvPr>
        </p:nvSpPr>
        <p:spPr/>
        <p:txBody>
          <a:bodyPr/>
          <a:lstStyle/>
          <a:p>
            <a:endParaRPr lang="en-GB"/>
          </a:p>
        </p:txBody>
      </p:sp>
      <p:pic>
        <p:nvPicPr>
          <p:cNvPr id="188418" name="Picture 2">
            <a:extLst>
              <a:ext uri="{FF2B5EF4-FFF2-40B4-BE49-F238E27FC236}">
                <a16:creationId xmlns:a16="http://schemas.microsoft.com/office/drawing/2014/main" id="{E3AEB0AE-FFFB-87C2-5BD9-85F9ECC9D9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Text Box 2">
            <a:extLst>
              <a:ext uri="{FF2B5EF4-FFF2-40B4-BE49-F238E27FC236}">
                <a16:creationId xmlns:a16="http://schemas.microsoft.com/office/drawing/2014/main" id="{A9D52199-96CA-6F6B-7113-A5673A43DB40}"/>
              </a:ext>
            </a:extLst>
          </p:cNvPr>
          <p:cNvSpPr txBox="1">
            <a:spLocks noChangeArrowheads="1"/>
          </p:cNvSpPr>
          <p:nvPr/>
        </p:nvSpPr>
        <p:spPr bwMode="auto">
          <a:xfrm>
            <a:off x="2133601" y="685800"/>
            <a:ext cx="7991475"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Trackline and Stringline</a:t>
            </a:r>
          </a:p>
        </p:txBody>
      </p:sp>
      <p:sp>
        <p:nvSpPr>
          <p:cNvPr id="429059" name="Text Box 3">
            <a:extLst>
              <a:ext uri="{FF2B5EF4-FFF2-40B4-BE49-F238E27FC236}">
                <a16:creationId xmlns:a16="http://schemas.microsoft.com/office/drawing/2014/main" id="{1658E228-759D-9C47-78DC-491155F6782F}"/>
              </a:ext>
            </a:extLst>
          </p:cNvPr>
          <p:cNvSpPr txBox="1">
            <a:spLocks noChangeArrowheads="1"/>
          </p:cNvSpPr>
          <p:nvPr/>
        </p:nvSpPr>
        <p:spPr bwMode="auto">
          <a:xfrm>
            <a:off x="1783556" y="1524000"/>
            <a:ext cx="8624888"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20000"/>
              </a:lnSpc>
              <a:buClr>
                <a:schemeClr val="tx2"/>
              </a:buClr>
              <a:buFontTx/>
              <a:buChar char="•"/>
            </a:pPr>
            <a:r>
              <a:rPr lang="en-US" altLang="pl-PL" sz="2400" dirty="0"/>
              <a:t>  A clean trackline helps in constructing a smooth pavement</a:t>
            </a:r>
          </a:p>
          <a:p>
            <a:pPr eaLnBrk="0" hangingPunct="0">
              <a:lnSpc>
                <a:spcPct val="120000"/>
              </a:lnSpc>
              <a:buClr>
                <a:schemeClr val="tx2"/>
              </a:buClr>
              <a:buFontTx/>
              <a:buChar char="•"/>
            </a:pPr>
            <a:r>
              <a:rPr lang="en-US" altLang="pl-PL" sz="2400" dirty="0"/>
              <a:t>  Protect the stringline from displacement</a:t>
            </a:r>
          </a:p>
          <a:p>
            <a:pPr eaLnBrk="0" hangingPunct="0">
              <a:lnSpc>
                <a:spcPct val="120000"/>
              </a:lnSpc>
              <a:buClr>
                <a:schemeClr val="tx2"/>
              </a:buClr>
              <a:buFontTx/>
              <a:buChar char="•"/>
            </a:pPr>
            <a:r>
              <a:rPr lang="en-US" altLang="pl-PL" sz="2400" dirty="0"/>
              <a:t>  Avoid knots in the stringline</a:t>
            </a:r>
          </a:p>
        </p:txBody>
      </p:sp>
      <p:sp>
        <p:nvSpPr>
          <p:cNvPr id="2" name="Title 1">
            <a:extLst>
              <a:ext uri="{FF2B5EF4-FFF2-40B4-BE49-F238E27FC236}">
                <a16:creationId xmlns:a16="http://schemas.microsoft.com/office/drawing/2014/main" id="{1092F8FF-80C7-5960-F617-7DEB255BD6D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62257BE-6447-DD95-25B3-203918357DA0}"/>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013389050"/>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BB06F-A919-8277-6E12-4023DBFEB55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9E3072F-5CFB-6000-8371-EEE83FA4F09D}"/>
              </a:ext>
            </a:extLst>
          </p:cNvPr>
          <p:cNvSpPr>
            <a:spLocks noGrp="1"/>
          </p:cNvSpPr>
          <p:nvPr>
            <p:ph type="body" sz="quarter" idx="11"/>
          </p:nvPr>
        </p:nvSpPr>
        <p:spPr/>
        <p:txBody>
          <a:bodyPr/>
          <a:lstStyle/>
          <a:p>
            <a:endParaRPr lang="en-GB"/>
          </a:p>
        </p:txBody>
      </p:sp>
      <p:pic>
        <p:nvPicPr>
          <p:cNvPr id="205826" name="Picture 2">
            <a:extLst>
              <a:ext uri="{FF2B5EF4-FFF2-40B4-BE49-F238E27FC236}">
                <a16:creationId xmlns:a16="http://schemas.microsoft.com/office/drawing/2014/main" id="{49F31C07-F44F-C3B3-3C5C-2885459A77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8DDB4-C5BC-E29A-770F-923DE94E931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065AFC1-F7A5-0AA4-18BB-1E7B6E63C5B6}"/>
              </a:ext>
            </a:extLst>
          </p:cNvPr>
          <p:cNvSpPr>
            <a:spLocks noGrp="1"/>
          </p:cNvSpPr>
          <p:nvPr>
            <p:ph type="body" sz="quarter" idx="11"/>
          </p:nvPr>
        </p:nvSpPr>
        <p:spPr/>
        <p:txBody>
          <a:bodyPr/>
          <a:lstStyle/>
          <a:p>
            <a:endParaRPr lang="en-GB"/>
          </a:p>
        </p:txBody>
      </p:sp>
      <p:pic>
        <p:nvPicPr>
          <p:cNvPr id="223234" name="Picture 2">
            <a:extLst>
              <a:ext uri="{FF2B5EF4-FFF2-40B4-BE49-F238E27FC236}">
                <a16:creationId xmlns:a16="http://schemas.microsoft.com/office/drawing/2014/main" id="{461F01BC-CCB3-0A7A-8B37-6A43EBFC34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BC092-0A23-5D10-4A91-A7E5DF4698F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A88E48B-2735-71E0-8185-BB1980D9B23F}"/>
              </a:ext>
            </a:extLst>
          </p:cNvPr>
          <p:cNvSpPr>
            <a:spLocks noGrp="1"/>
          </p:cNvSpPr>
          <p:nvPr>
            <p:ph type="body" sz="quarter" idx="11"/>
          </p:nvPr>
        </p:nvSpPr>
        <p:spPr/>
        <p:txBody>
          <a:bodyPr/>
          <a:lstStyle/>
          <a:p>
            <a:endParaRPr lang="en-GB"/>
          </a:p>
        </p:txBody>
      </p:sp>
      <p:pic>
        <p:nvPicPr>
          <p:cNvPr id="433154" name="Picture 2">
            <a:extLst>
              <a:ext uri="{FF2B5EF4-FFF2-40B4-BE49-F238E27FC236}">
                <a16:creationId xmlns:a16="http://schemas.microsoft.com/office/drawing/2014/main" id="{F3666C46-019A-70B3-C81B-EAF2851DB4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3" name="Text Box 3">
            <a:extLst>
              <a:ext uri="{FF2B5EF4-FFF2-40B4-BE49-F238E27FC236}">
                <a16:creationId xmlns:a16="http://schemas.microsoft.com/office/drawing/2014/main" id="{335825D8-5367-4922-B534-9424258ACFB3}"/>
              </a:ext>
            </a:extLst>
          </p:cNvPr>
          <p:cNvSpPr txBox="1">
            <a:spLocks noChangeArrowheads="1"/>
          </p:cNvSpPr>
          <p:nvPr/>
        </p:nvSpPr>
        <p:spPr bwMode="auto">
          <a:xfrm>
            <a:off x="1998664" y="533401"/>
            <a:ext cx="8059737"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Maintain Equipment</a:t>
            </a:r>
          </a:p>
        </p:txBody>
      </p:sp>
      <p:sp>
        <p:nvSpPr>
          <p:cNvPr id="2" name="Title 1">
            <a:extLst>
              <a:ext uri="{FF2B5EF4-FFF2-40B4-BE49-F238E27FC236}">
                <a16:creationId xmlns:a16="http://schemas.microsoft.com/office/drawing/2014/main" id="{2DB9F8E6-9436-1B93-6B1F-E7FFADEFA811}"/>
              </a:ext>
            </a:extLst>
          </p:cNvPr>
          <p:cNvSpPr>
            <a:spLocks noGrp="1"/>
          </p:cNvSpPr>
          <p:nvPr>
            <p:ph type="title"/>
          </p:nvPr>
        </p:nvSpPr>
        <p:spPr/>
        <p:txBody>
          <a:bodyPr/>
          <a:lstStyle/>
          <a:p>
            <a:endParaRPr lang="en-GB"/>
          </a:p>
        </p:txBody>
      </p:sp>
      <p:sp>
        <p:nvSpPr>
          <p:cNvPr id="430088" name="Rectangle 8">
            <a:extLst>
              <a:ext uri="{FF2B5EF4-FFF2-40B4-BE49-F238E27FC236}">
                <a16:creationId xmlns:a16="http://schemas.microsoft.com/office/drawing/2014/main" id="{2A10E993-F018-8E8A-B05F-8955C51BEA09}"/>
              </a:ext>
            </a:extLst>
          </p:cNvPr>
          <p:cNvSpPr>
            <a:spLocks noGrp="1" noChangeArrowheads="1"/>
          </p:cNvSpPr>
          <p:nvPr>
            <p:ph type="body" sz="quarter" idx="11"/>
          </p:nvPr>
        </p:nvSpPr>
        <p:spPr/>
        <p:txBody>
          <a:bodyPr>
            <a:normAutofit/>
          </a:bodyPr>
          <a:lstStyle/>
          <a:p>
            <a:r>
              <a:rPr lang="en-US" altLang="pl-PL" sz="2400" dirty="0"/>
              <a:t>Repair hydraulic leaks</a:t>
            </a:r>
          </a:p>
          <a:p>
            <a:r>
              <a:rPr lang="en-US" altLang="pl-PL" sz="2400" dirty="0"/>
              <a:t>Use proper replacement parts</a:t>
            </a:r>
          </a:p>
          <a:p>
            <a:r>
              <a:rPr lang="en-US" altLang="pl-PL" sz="2400" dirty="0"/>
              <a:t>Clean up after each use</a:t>
            </a:r>
          </a:p>
          <a:p>
            <a:pPr lvl="1"/>
            <a:r>
              <a:rPr lang="en-US" altLang="pl-PL" sz="2400" dirty="0"/>
              <a:t>Don't create soft spots in base</a:t>
            </a:r>
          </a:p>
          <a:p>
            <a:r>
              <a:rPr lang="en-US" altLang="pl-PL" sz="2400" dirty="0"/>
              <a:t>Other</a:t>
            </a:r>
          </a:p>
        </p:txBody>
      </p:sp>
    </p:spTree>
    <p:extLst>
      <p:ext uri="{BB962C8B-B14F-4D97-AF65-F5344CB8AC3E}">
        <p14:creationId xmlns:p14="http://schemas.microsoft.com/office/powerpoint/2010/main" val="213266143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6F5CEBB1-1B5A-D96E-8A68-4E3A9F78365C}"/>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Paver Set-Up</a:t>
            </a:r>
          </a:p>
        </p:txBody>
      </p:sp>
      <p:sp>
        <p:nvSpPr>
          <p:cNvPr id="54275" name="Rectangle 3">
            <a:extLst>
              <a:ext uri="{FF2B5EF4-FFF2-40B4-BE49-F238E27FC236}">
                <a16:creationId xmlns:a16="http://schemas.microsoft.com/office/drawing/2014/main" id="{C99B4194-D416-758C-0111-8D4ABF81A69E}"/>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t>Square up paving kit</a:t>
            </a:r>
          </a:p>
          <a:p>
            <a:r>
              <a:rPr lang="en-US" altLang="pl-PL" dirty="0"/>
              <a:t>Check pan for trueness</a:t>
            </a:r>
          </a:p>
          <a:p>
            <a:r>
              <a:rPr lang="en-US" altLang="pl-PL" dirty="0"/>
              <a:t>Adjust pan for crown</a:t>
            </a:r>
          </a:p>
          <a:p>
            <a:r>
              <a:rPr lang="en-US" altLang="pl-PL" dirty="0"/>
              <a:t>Adjust pan attitude (draft)</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2D5F9-5921-2434-76CB-870AB97F8D2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BEB7AFC-2476-28F9-AD16-40D05BB964E8}"/>
              </a:ext>
            </a:extLst>
          </p:cNvPr>
          <p:cNvSpPr>
            <a:spLocks noGrp="1"/>
          </p:cNvSpPr>
          <p:nvPr>
            <p:ph type="body" sz="quarter" idx="11"/>
          </p:nvPr>
        </p:nvSpPr>
        <p:spPr/>
        <p:txBody>
          <a:bodyPr/>
          <a:lstStyle/>
          <a:p>
            <a:endParaRPr lang="en-GB"/>
          </a:p>
        </p:txBody>
      </p:sp>
      <p:pic>
        <p:nvPicPr>
          <p:cNvPr id="222210" name="Picture 2">
            <a:extLst>
              <a:ext uri="{FF2B5EF4-FFF2-40B4-BE49-F238E27FC236}">
                <a16:creationId xmlns:a16="http://schemas.microsoft.com/office/drawing/2014/main" id="{50ABABF5-07DA-6C6B-7E35-BACF41E451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a:extLst>
              <a:ext uri="{FF2B5EF4-FFF2-40B4-BE49-F238E27FC236}">
                <a16:creationId xmlns:a16="http://schemas.microsoft.com/office/drawing/2014/main" id="{32133A5D-8961-BF5E-FCBE-9EB3B6305D6C}"/>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Vibrator Streaking</a:t>
            </a:r>
          </a:p>
        </p:txBody>
      </p:sp>
      <p:sp>
        <p:nvSpPr>
          <p:cNvPr id="177155" name="Rectangle 3">
            <a:extLst>
              <a:ext uri="{FF2B5EF4-FFF2-40B4-BE49-F238E27FC236}">
                <a16:creationId xmlns:a16="http://schemas.microsoft.com/office/drawing/2014/main" id="{A1BF81AA-7979-A5DC-B129-E532950F8012}"/>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fontScale="92500" lnSpcReduction="10000"/>
          </a:bodyPr>
          <a:lstStyle/>
          <a:p>
            <a:pPr>
              <a:buFontTx/>
              <a:buNone/>
            </a:pPr>
            <a:r>
              <a:rPr lang="en-US" altLang="pl-PL"/>
              <a:t>Check:</a:t>
            </a:r>
          </a:p>
          <a:p>
            <a:r>
              <a:rPr lang="en-US" altLang="pl-PL"/>
              <a:t>Head above vibrators</a:t>
            </a:r>
          </a:p>
          <a:p>
            <a:r>
              <a:rPr lang="en-US" altLang="pl-PL"/>
              <a:t>Materials and mixtures</a:t>
            </a:r>
          </a:p>
          <a:p>
            <a:r>
              <a:rPr lang="en-US" altLang="pl-PL"/>
              <a:t>Frequency</a:t>
            </a:r>
          </a:p>
          <a:p>
            <a:r>
              <a:rPr lang="en-US" altLang="pl-PL"/>
              <a:t>Paver speed</a:t>
            </a:r>
          </a:p>
          <a:p>
            <a:r>
              <a:rPr lang="en-US" altLang="pl-PL"/>
              <a:t>Vibrator positions and spacing</a:t>
            </a:r>
          </a:p>
          <a:p>
            <a:r>
              <a:rPr lang="en-US" altLang="pl-PL"/>
              <a:t>Blown vibrator</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5411D-67D5-84CB-46B7-C0132A7D6E0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3375041-990C-AED6-CDB3-331215F8D37F}"/>
              </a:ext>
            </a:extLst>
          </p:cNvPr>
          <p:cNvSpPr>
            <a:spLocks noGrp="1"/>
          </p:cNvSpPr>
          <p:nvPr>
            <p:ph type="body" sz="quarter" idx="11"/>
          </p:nvPr>
        </p:nvSpPr>
        <p:spPr/>
        <p:txBody>
          <a:bodyPr/>
          <a:lstStyle/>
          <a:p>
            <a:endParaRPr lang="en-GB"/>
          </a:p>
        </p:txBody>
      </p:sp>
      <p:pic>
        <p:nvPicPr>
          <p:cNvPr id="269314" name="Picture 2">
            <a:extLst>
              <a:ext uri="{FF2B5EF4-FFF2-40B4-BE49-F238E27FC236}">
                <a16:creationId xmlns:a16="http://schemas.microsoft.com/office/drawing/2014/main" id="{AEB55259-1C16-FB1D-7D22-A9CFD0B490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Text Box 1026">
            <a:extLst>
              <a:ext uri="{FF2B5EF4-FFF2-40B4-BE49-F238E27FC236}">
                <a16:creationId xmlns:a16="http://schemas.microsoft.com/office/drawing/2014/main" id="{3604A23F-14E8-9BF3-A065-9BFE663CE2F7}"/>
              </a:ext>
            </a:extLst>
          </p:cNvPr>
          <p:cNvSpPr txBox="1">
            <a:spLocks noChangeArrowheads="1"/>
          </p:cNvSpPr>
          <p:nvPr/>
        </p:nvSpPr>
        <p:spPr bwMode="auto">
          <a:xfrm>
            <a:off x="1998664" y="457201"/>
            <a:ext cx="4173537"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pl-PL" sz="3200" b="1" dirty="0">
                <a:solidFill>
                  <a:srgbClr val="F26211"/>
                </a:solidFill>
              </a:rPr>
              <a:t>Edge Slump</a:t>
            </a:r>
          </a:p>
        </p:txBody>
      </p:sp>
      <p:sp>
        <p:nvSpPr>
          <p:cNvPr id="2" name="Title 1">
            <a:extLst>
              <a:ext uri="{FF2B5EF4-FFF2-40B4-BE49-F238E27FC236}">
                <a16:creationId xmlns:a16="http://schemas.microsoft.com/office/drawing/2014/main" id="{2075F54E-5DD3-6016-FE51-2EBFD70174DC}"/>
              </a:ext>
            </a:extLst>
          </p:cNvPr>
          <p:cNvSpPr>
            <a:spLocks noGrp="1"/>
          </p:cNvSpPr>
          <p:nvPr>
            <p:ph type="title"/>
          </p:nvPr>
        </p:nvSpPr>
        <p:spPr/>
        <p:txBody>
          <a:bodyPr/>
          <a:lstStyle/>
          <a:p>
            <a:endParaRPr lang="en-GB"/>
          </a:p>
        </p:txBody>
      </p:sp>
      <p:sp>
        <p:nvSpPr>
          <p:cNvPr id="431111" name="Rectangle 1031">
            <a:extLst>
              <a:ext uri="{FF2B5EF4-FFF2-40B4-BE49-F238E27FC236}">
                <a16:creationId xmlns:a16="http://schemas.microsoft.com/office/drawing/2014/main" id="{970E7DA4-3A66-61A4-E9CE-B94864782CE1}"/>
              </a:ext>
            </a:extLst>
          </p:cNvPr>
          <p:cNvSpPr>
            <a:spLocks noGrp="1" noChangeArrowheads="1"/>
          </p:cNvSpPr>
          <p:nvPr>
            <p:ph type="body" sz="quarter" idx="11"/>
          </p:nvPr>
        </p:nvSpPr>
        <p:spPr/>
        <p:txBody>
          <a:bodyPr/>
          <a:lstStyle/>
          <a:p>
            <a:r>
              <a:rPr lang="en-US" altLang="pl-PL" sz="2400" dirty="0"/>
              <a:t>Verify consistency of PCC</a:t>
            </a:r>
          </a:p>
          <a:p>
            <a:pPr lvl="1"/>
            <a:r>
              <a:rPr lang="en-US" altLang="pl-PL" sz="2400" dirty="0"/>
              <a:t>Slump</a:t>
            </a:r>
          </a:p>
          <a:p>
            <a:pPr lvl="1"/>
            <a:r>
              <a:rPr lang="en-US" altLang="pl-PL" sz="2400" dirty="0"/>
              <a:t>Air</a:t>
            </a:r>
          </a:p>
          <a:p>
            <a:pPr lvl="1"/>
            <a:r>
              <a:rPr lang="en-US" altLang="pl-PL" sz="2400" dirty="0"/>
              <a:t>Gradation</a:t>
            </a:r>
          </a:p>
          <a:p>
            <a:r>
              <a:rPr lang="en-US" altLang="pl-PL" sz="2400" dirty="0"/>
              <a:t>Paver edge overbuild</a:t>
            </a:r>
          </a:p>
        </p:txBody>
      </p:sp>
    </p:spTree>
    <p:extLst>
      <p:ext uri="{BB962C8B-B14F-4D97-AF65-F5344CB8AC3E}">
        <p14:creationId xmlns:p14="http://schemas.microsoft.com/office/powerpoint/2010/main" val="715536173"/>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38D73-CF99-E426-E943-7EE2F7D29E7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A2A40C3-543A-BAA2-9B40-8FB80152589B}"/>
              </a:ext>
            </a:extLst>
          </p:cNvPr>
          <p:cNvSpPr>
            <a:spLocks noGrp="1"/>
          </p:cNvSpPr>
          <p:nvPr>
            <p:ph type="body" sz="quarter" idx="11"/>
          </p:nvPr>
        </p:nvSpPr>
        <p:spPr/>
        <p:txBody>
          <a:bodyPr/>
          <a:lstStyle/>
          <a:p>
            <a:endParaRPr lang="en-GB"/>
          </a:p>
        </p:txBody>
      </p:sp>
      <p:pic>
        <p:nvPicPr>
          <p:cNvPr id="270338" name="Picture 2">
            <a:extLst>
              <a:ext uri="{FF2B5EF4-FFF2-40B4-BE49-F238E27FC236}">
                <a16:creationId xmlns:a16="http://schemas.microsoft.com/office/drawing/2014/main" id="{00F498C0-189C-B3F6-17D6-229A0D1489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3FF8F-E4CF-B93B-91E2-2419D8E20F2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E7B9F3F-D9CA-777D-71CB-CFFD699DB0EB}"/>
              </a:ext>
            </a:extLst>
          </p:cNvPr>
          <p:cNvSpPr>
            <a:spLocks noGrp="1"/>
          </p:cNvSpPr>
          <p:nvPr>
            <p:ph type="body" sz="quarter" idx="11"/>
          </p:nvPr>
        </p:nvSpPr>
        <p:spPr/>
        <p:txBody>
          <a:bodyPr/>
          <a:lstStyle/>
          <a:p>
            <a:endParaRPr lang="en-GB"/>
          </a:p>
        </p:txBody>
      </p:sp>
      <p:pic>
        <p:nvPicPr>
          <p:cNvPr id="292866" name="Picture 2">
            <a:extLst>
              <a:ext uri="{FF2B5EF4-FFF2-40B4-BE49-F238E27FC236}">
                <a16:creationId xmlns:a16="http://schemas.microsoft.com/office/drawing/2014/main" id="{231C4FE2-CCD4-1CB1-A066-DB0850E730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1FF25DDD-EFD6-3CA7-AC87-67DF3EF80B78}"/>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Variation in Texturing</a:t>
            </a:r>
          </a:p>
        </p:txBody>
      </p:sp>
      <p:sp>
        <p:nvSpPr>
          <p:cNvPr id="179203" name="Rectangle 3">
            <a:extLst>
              <a:ext uri="{FF2B5EF4-FFF2-40B4-BE49-F238E27FC236}">
                <a16:creationId xmlns:a16="http://schemas.microsoft.com/office/drawing/2014/main" id="{F5FCD548-0349-B0A4-858A-BFA682092D83}"/>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t>Review mixing and  batching operations</a:t>
            </a:r>
          </a:p>
          <a:p>
            <a:r>
              <a:rPr lang="en-US" altLang="pl-PL" dirty="0"/>
              <a:t>Check placing and finishing  process</a:t>
            </a:r>
          </a:p>
          <a:p>
            <a:r>
              <a:rPr lang="en-US" altLang="pl-PL" dirty="0"/>
              <a:t>Observe operation of </a:t>
            </a:r>
            <a:r>
              <a:rPr lang="en-US" altLang="pl-PL" dirty="0" err="1"/>
              <a:t>tining</a:t>
            </a:r>
            <a:r>
              <a:rPr lang="en-US" altLang="pl-PL" dirty="0"/>
              <a:t> equipment </a:t>
            </a:r>
          </a:p>
          <a:p>
            <a:r>
              <a:rPr lang="en-US" altLang="pl-PL" dirty="0"/>
              <a:t>Check </a:t>
            </a:r>
            <a:r>
              <a:rPr lang="en-US" altLang="pl-PL" dirty="0" err="1"/>
              <a:t>tining</a:t>
            </a:r>
            <a:r>
              <a:rPr lang="en-US" altLang="pl-PL" dirty="0"/>
              <a:t> equipment </a:t>
            </a:r>
            <a:r>
              <a:rPr lang="en-US" altLang="pl-PL" dirty="0" err="1"/>
              <a:t>trackline</a:t>
            </a:r>
            <a:endParaRPr lang="en-US" altLang="pl-PL" dirty="0"/>
          </a:p>
          <a:p>
            <a:r>
              <a:rPr lang="en-US" altLang="pl-PL" dirty="0"/>
              <a:t>Check vibrator positioning and operation</a:t>
            </a:r>
          </a:p>
          <a:p>
            <a:r>
              <a:rPr lang="en-US" altLang="pl-PL" dirty="0"/>
              <a:t>Other</a:t>
            </a: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07D06-CDE4-4B87-AE42-2C29AF8497A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BB0B41A-B3CA-A672-8BB3-458525B11E9D}"/>
              </a:ext>
            </a:extLst>
          </p:cNvPr>
          <p:cNvSpPr>
            <a:spLocks noGrp="1"/>
          </p:cNvSpPr>
          <p:nvPr>
            <p:ph type="body" sz="quarter" idx="11"/>
          </p:nvPr>
        </p:nvSpPr>
        <p:spPr/>
        <p:txBody>
          <a:bodyPr/>
          <a:lstStyle/>
          <a:p>
            <a:endParaRPr lang="en-GB"/>
          </a:p>
        </p:txBody>
      </p:sp>
      <p:pic>
        <p:nvPicPr>
          <p:cNvPr id="251906" name="Picture 2">
            <a:extLst>
              <a:ext uri="{FF2B5EF4-FFF2-40B4-BE49-F238E27FC236}">
                <a16:creationId xmlns:a16="http://schemas.microsoft.com/office/drawing/2014/main" id="{5E3BA1B2-275D-6D0C-234A-4AF286EBCC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631BC-8ADA-6290-E0B4-1B11CA4A7114}"/>
              </a:ext>
            </a:extLst>
          </p:cNvPr>
          <p:cNvSpPr>
            <a:spLocks noGrp="1"/>
          </p:cNvSpPr>
          <p:nvPr>
            <p:ph type="title"/>
          </p:nvPr>
        </p:nvSpPr>
        <p:spPr/>
        <p:txBody>
          <a:bodyPr/>
          <a:lstStyle/>
          <a:p>
            <a:r>
              <a:rPr lang="pl-PL" dirty="0"/>
              <a:t> </a:t>
            </a:r>
            <a:endParaRPr lang="en-GB" dirty="0"/>
          </a:p>
        </p:txBody>
      </p:sp>
      <p:sp>
        <p:nvSpPr>
          <p:cNvPr id="3" name="Text Placeholder 2">
            <a:extLst>
              <a:ext uri="{FF2B5EF4-FFF2-40B4-BE49-F238E27FC236}">
                <a16:creationId xmlns:a16="http://schemas.microsoft.com/office/drawing/2014/main" id="{29A70B99-BF6E-E799-DC6B-4E6A53D08BAB}"/>
              </a:ext>
            </a:extLst>
          </p:cNvPr>
          <p:cNvSpPr>
            <a:spLocks noGrp="1"/>
          </p:cNvSpPr>
          <p:nvPr>
            <p:ph type="body" sz="quarter" idx="11"/>
          </p:nvPr>
        </p:nvSpPr>
        <p:spPr/>
        <p:txBody>
          <a:bodyPr/>
          <a:lstStyle/>
          <a:p>
            <a:r>
              <a:rPr lang="pl-PL" u="sng" dirty="0"/>
              <a:t> </a:t>
            </a:r>
            <a:endParaRPr lang="en-GB" u="sng" dirty="0"/>
          </a:p>
        </p:txBody>
      </p:sp>
      <p:pic>
        <p:nvPicPr>
          <p:cNvPr id="192514" name="Picture 2">
            <a:extLst>
              <a:ext uri="{FF2B5EF4-FFF2-40B4-BE49-F238E27FC236}">
                <a16:creationId xmlns:a16="http://schemas.microsoft.com/office/drawing/2014/main" id="{78DFC80A-9CA7-245A-C0FC-310D53B0C3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C1F43353-3083-650E-77F8-149FC2CFB262}"/>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Verify Thickness</a:t>
            </a:r>
          </a:p>
        </p:txBody>
      </p:sp>
      <p:sp>
        <p:nvSpPr>
          <p:cNvPr id="120835" name="Rectangle 3">
            <a:extLst>
              <a:ext uri="{FF2B5EF4-FFF2-40B4-BE49-F238E27FC236}">
                <a16:creationId xmlns:a16="http://schemas.microsoft.com/office/drawing/2014/main" id="{7F34D1C3-3630-5827-A7FA-2E292B91BEAF}"/>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a:t> Probe concrete for thickness</a:t>
            </a:r>
          </a:p>
          <a:p>
            <a:r>
              <a:rPr lang="en-US" altLang="pl-PL"/>
              <a:t> Check surface for specified profile</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3107B-84A6-F72B-E183-69A46E22087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9660D84-1EF4-5EA0-AAEC-8E2384755BE5}"/>
              </a:ext>
            </a:extLst>
          </p:cNvPr>
          <p:cNvSpPr>
            <a:spLocks noGrp="1"/>
          </p:cNvSpPr>
          <p:nvPr>
            <p:ph type="body" sz="quarter" idx="11"/>
          </p:nvPr>
        </p:nvSpPr>
        <p:spPr/>
        <p:txBody>
          <a:bodyPr/>
          <a:lstStyle/>
          <a:p>
            <a:endParaRPr lang="en-GB"/>
          </a:p>
        </p:txBody>
      </p:sp>
      <p:pic>
        <p:nvPicPr>
          <p:cNvPr id="368642" name="Picture 2">
            <a:extLst>
              <a:ext uri="{FF2B5EF4-FFF2-40B4-BE49-F238E27FC236}">
                <a16:creationId xmlns:a16="http://schemas.microsoft.com/office/drawing/2014/main" id="{DBC4C9A4-0B1C-EC99-CC57-AFB6099977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000" y="76201"/>
            <a:ext cx="8864600" cy="675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Rectangle 2">
            <a:extLst>
              <a:ext uri="{FF2B5EF4-FFF2-40B4-BE49-F238E27FC236}">
                <a16:creationId xmlns:a16="http://schemas.microsoft.com/office/drawing/2014/main" id="{2EA34914-D1A5-38D3-ABCC-986CBB0D58AE}"/>
              </a:ext>
            </a:extLst>
          </p:cNvPr>
          <p:cNvSpPr>
            <a:spLocks noGrp="1" noChangeArrowheads="1"/>
          </p:cNvSpPr>
          <p:nvPr>
            <p:ph type="title"/>
          </p:nvPr>
        </p:nvSpPr>
        <p:spPr/>
        <p:txBody>
          <a:bodyPr/>
          <a:lstStyle/>
          <a:p>
            <a:r>
              <a:rPr lang="en-US" altLang="pl-PL" dirty="0">
                <a:solidFill>
                  <a:srgbClr val="F26211"/>
                </a:solidFill>
              </a:rPr>
              <a:t>Summary</a:t>
            </a:r>
          </a:p>
        </p:txBody>
      </p:sp>
      <p:sp>
        <p:nvSpPr>
          <p:cNvPr id="480259" name="Rectangle 3">
            <a:extLst>
              <a:ext uri="{FF2B5EF4-FFF2-40B4-BE49-F238E27FC236}">
                <a16:creationId xmlns:a16="http://schemas.microsoft.com/office/drawing/2014/main" id="{FEB9BC3A-DFA8-F6FA-F9A4-DA4B71A3B5B0}"/>
              </a:ext>
            </a:extLst>
          </p:cNvPr>
          <p:cNvSpPr>
            <a:spLocks noGrp="1" noChangeArrowheads="1"/>
          </p:cNvSpPr>
          <p:nvPr>
            <p:ph type="body" sz="quarter" idx="11"/>
          </p:nvPr>
        </p:nvSpPr>
        <p:spPr/>
        <p:txBody>
          <a:bodyPr>
            <a:normAutofit fontScale="92500" lnSpcReduction="20000"/>
          </a:bodyPr>
          <a:lstStyle/>
          <a:p>
            <a:pPr>
              <a:lnSpc>
                <a:spcPct val="90000"/>
              </a:lnSpc>
              <a:buFontTx/>
              <a:buNone/>
            </a:pPr>
            <a:r>
              <a:rPr lang="en-US" altLang="pl-PL" dirty="0"/>
              <a:t>High-quality PCC pavement is achieved with:</a:t>
            </a:r>
          </a:p>
          <a:p>
            <a:pPr>
              <a:lnSpc>
                <a:spcPct val="90000"/>
              </a:lnSpc>
            </a:pPr>
            <a:r>
              <a:rPr lang="en-US" altLang="pl-PL" dirty="0"/>
              <a:t>Accurate line and grade control</a:t>
            </a:r>
          </a:p>
          <a:p>
            <a:pPr>
              <a:lnSpc>
                <a:spcPct val="90000"/>
              </a:lnSpc>
            </a:pPr>
            <a:r>
              <a:rPr lang="en-US" altLang="pl-PL" dirty="0"/>
              <a:t>Uniform, well compacted grade </a:t>
            </a:r>
          </a:p>
          <a:p>
            <a:pPr>
              <a:lnSpc>
                <a:spcPct val="90000"/>
              </a:lnSpc>
            </a:pPr>
            <a:r>
              <a:rPr lang="en-US" altLang="pl-PL" dirty="0"/>
              <a:t>Consistent PCC production and delivery</a:t>
            </a:r>
          </a:p>
          <a:p>
            <a:pPr>
              <a:lnSpc>
                <a:spcPct val="90000"/>
              </a:lnSpc>
            </a:pPr>
            <a:r>
              <a:rPr lang="en-US" altLang="pl-PL" dirty="0"/>
              <a:t>Consistent, uninterrupted forward motion of paver</a:t>
            </a:r>
          </a:p>
          <a:p>
            <a:pPr>
              <a:lnSpc>
                <a:spcPct val="90000"/>
              </a:lnSpc>
            </a:pPr>
            <a:r>
              <a:rPr lang="en-US" altLang="pl-PL" dirty="0"/>
              <a:t>Adequate internal vibration</a:t>
            </a:r>
          </a:p>
          <a:p>
            <a:pPr>
              <a:lnSpc>
                <a:spcPct val="90000"/>
              </a:lnSpc>
            </a:pPr>
            <a:r>
              <a:rPr lang="en-US" altLang="pl-PL" dirty="0"/>
              <a:t>Timely texturing and curing</a:t>
            </a:r>
          </a:p>
          <a:p>
            <a:pPr>
              <a:lnSpc>
                <a:spcPct val="90000"/>
              </a:lnSpc>
            </a:pPr>
            <a:endParaRPr lang="en-US" altLang="pl-PL" dirty="0"/>
          </a:p>
          <a:p>
            <a:pPr>
              <a:lnSpc>
                <a:spcPct val="90000"/>
              </a:lnSpc>
            </a:pPr>
            <a:endParaRPr lang="en-US" altLang="pl-PL" dirty="0"/>
          </a:p>
          <a:p>
            <a:pPr>
              <a:lnSpc>
                <a:spcPct val="90000"/>
              </a:lnSpc>
            </a:pPr>
            <a:endParaRPr lang="en-US" altLang="pl-PL" dirty="0"/>
          </a:p>
          <a:p>
            <a:pPr>
              <a:lnSpc>
                <a:spcPct val="90000"/>
              </a:lnSpc>
            </a:pPr>
            <a:endParaRPr lang="en-US" altLang="pl-PL" dirty="0"/>
          </a:p>
          <a:p>
            <a:pPr>
              <a:lnSpc>
                <a:spcPct val="90000"/>
              </a:lnSpc>
            </a:pPr>
            <a:endParaRPr lang="en-US" altLang="pl-PL" dirty="0"/>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F7857CC2-9E6B-7E03-225B-EC76D4178095}"/>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Extrusion Envelope</a:t>
            </a:r>
          </a:p>
        </p:txBody>
      </p:sp>
      <p:sp>
        <p:nvSpPr>
          <p:cNvPr id="2" name="Text Placeholder 1">
            <a:extLst>
              <a:ext uri="{FF2B5EF4-FFF2-40B4-BE49-F238E27FC236}">
                <a16:creationId xmlns:a16="http://schemas.microsoft.com/office/drawing/2014/main" id="{1F27EF11-8C7F-5388-7500-79F2EB84B52B}"/>
              </a:ext>
            </a:extLst>
          </p:cNvPr>
          <p:cNvSpPr>
            <a:spLocks noGrp="1"/>
          </p:cNvSpPr>
          <p:nvPr>
            <p:ph type="body" sz="quarter" idx="11"/>
          </p:nvPr>
        </p:nvSpPr>
        <p:spPr/>
        <p:txBody>
          <a:bodyPr/>
          <a:lstStyle/>
          <a:p>
            <a:endParaRPr lang="en-GB"/>
          </a:p>
        </p:txBody>
      </p:sp>
      <p:pic>
        <p:nvPicPr>
          <p:cNvPr id="108547" name="Picture 3">
            <a:extLst>
              <a:ext uri="{FF2B5EF4-FFF2-40B4-BE49-F238E27FC236}">
                <a16:creationId xmlns:a16="http://schemas.microsoft.com/office/drawing/2014/main" id="{C3045AD4-5E78-8BF8-ABA5-D8415BD74509}"/>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6663" y="2571751"/>
            <a:ext cx="7289800" cy="326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48" name="Oval 4">
            <a:extLst>
              <a:ext uri="{FF2B5EF4-FFF2-40B4-BE49-F238E27FC236}">
                <a16:creationId xmlns:a16="http://schemas.microsoft.com/office/drawing/2014/main" id="{F3868A50-6236-CDA7-3B6B-24F50F0B81F1}"/>
              </a:ext>
            </a:extLst>
          </p:cNvPr>
          <p:cNvSpPr>
            <a:spLocks noChangeArrowheads="1"/>
          </p:cNvSpPr>
          <p:nvPr/>
        </p:nvSpPr>
        <p:spPr bwMode="auto">
          <a:xfrm>
            <a:off x="2928938" y="3524250"/>
            <a:ext cx="576262" cy="649288"/>
          </a:xfrm>
          <a:prstGeom prst="ellipse">
            <a:avLst/>
          </a:prstGeom>
          <a:solidFill>
            <a:schemeClr val="accent1"/>
          </a:solidFill>
          <a:ln w="12700">
            <a:solidFill>
              <a:srgbClr val="0000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pic>
        <p:nvPicPr>
          <p:cNvPr id="108549" name="Picture 5">
            <a:extLst>
              <a:ext uri="{FF2B5EF4-FFF2-40B4-BE49-F238E27FC236}">
                <a16:creationId xmlns:a16="http://schemas.microsoft.com/office/drawing/2014/main" id="{C7BC657D-19B5-B975-A807-A6D39EB1117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8164" y="3554414"/>
            <a:ext cx="376237" cy="879475"/>
          </a:xfrm>
          <a:prstGeom prst="rect">
            <a:avLst/>
          </a:prstGeom>
          <a:noFill/>
          <a:ln w="12700">
            <a:solidFill>
              <a:srgbClr val="0000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50" name="Oval 6">
            <a:extLst>
              <a:ext uri="{FF2B5EF4-FFF2-40B4-BE49-F238E27FC236}">
                <a16:creationId xmlns:a16="http://schemas.microsoft.com/office/drawing/2014/main" id="{9E27EA61-1758-E385-302F-A626B789508D}"/>
              </a:ext>
            </a:extLst>
          </p:cNvPr>
          <p:cNvSpPr>
            <a:spLocks noChangeArrowheads="1"/>
          </p:cNvSpPr>
          <p:nvPr/>
        </p:nvSpPr>
        <p:spPr bwMode="auto">
          <a:xfrm>
            <a:off x="6469064" y="1709739"/>
            <a:ext cx="3589337" cy="4048125"/>
          </a:xfrm>
          <a:prstGeom prst="ellipse">
            <a:avLst/>
          </a:prstGeom>
          <a:noFill/>
          <a:ln w="25400">
            <a:solidFill>
              <a:srgbClr val="0000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8551" name="Rectangle 7">
            <a:extLst>
              <a:ext uri="{FF2B5EF4-FFF2-40B4-BE49-F238E27FC236}">
                <a16:creationId xmlns:a16="http://schemas.microsoft.com/office/drawing/2014/main" id="{1C6A2744-956B-B61C-3600-DF048F4B241B}"/>
              </a:ext>
            </a:extLst>
          </p:cNvPr>
          <p:cNvSpPr>
            <a:spLocks noChangeArrowheads="1"/>
          </p:cNvSpPr>
          <p:nvPr/>
        </p:nvSpPr>
        <p:spPr bwMode="auto">
          <a:xfrm>
            <a:off x="8047039" y="3627439"/>
            <a:ext cx="1430861"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Profile Pan</a:t>
            </a:r>
          </a:p>
        </p:txBody>
      </p:sp>
      <p:sp>
        <p:nvSpPr>
          <p:cNvPr id="108552" name="Rectangle 8">
            <a:extLst>
              <a:ext uri="{FF2B5EF4-FFF2-40B4-BE49-F238E27FC236}">
                <a16:creationId xmlns:a16="http://schemas.microsoft.com/office/drawing/2014/main" id="{35A6077F-07FC-B778-A206-0332828A9EBC}"/>
              </a:ext>
            </a:extLst>
          </p:cNvPr>
          <p:cNvSpPr>
            <a:spLocks noChangeArrowheads="1"/>
          </p:cNvSpPr>
          <p:nvPr/>
        </p:nvSpPr>
        <p:spPr bwMode="auto">
          <a:xfrm>
            <a:off x="7573963" y="1947864"/>
            <a:ext cx="1058964"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Tamper</a:t>
            </a:r>
          </a:p>
        </p:txBody>
      </p:sp>
      <p:sp>
        <p:nvSpPr>
          <p:cNvPr id="108553" name="Rectangle 9">
            <a:extLst>
              <a:ext uri="{FF2B5EF4-FFF2-40B4-BE49-F238E27FC236}">
                <a16:creationId xmlns:a16="http://schemas.microsoft.com/office/drawing/2014/main" id="{D29A6C6D-3317-63A6-ED8E-0CB8A36F1674}"/>
              </a:ext>
            </a:extLst>
          </p:cNvPr>
          <p:cNvSpPr>
            <a:spLocks noChangeArrowheads="1"/>
          </p:cNvSpPr>
          <p:nvPr/>
        </p:nvSpPr>
        <p:spPr bwMode="auto">
          <a:xfrm>
            <a:off x="5067301" y="1947864"/>
            <a:ext cx="1073391"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Vibrator</a:t>
            </a:r>
          </a:p>
        </p:txBody>
      </p:sp>
      <p:sp>
        <p:nvSpPr>
          <p:cNvPr id="108554" name="Rectangle 10">
            <a:extLst>
              <a:ext uri="{FF2B5EF4-FFF2-40B4-BE49-F238E27FC236}">
                <a16:creationId xmlns:a16="http://schemas.microsoft.com/office/drawing/2014/main" id="{2C64BFE1-340F-7CDD-EEE9-020A02D64B9D}"/>
              </a:ext>
            </a:extLst>
          </p:cNvPr>
          <p:cNvSpPr>
            <a:spLocks noChangeArrowheads="1"/>
          </p:cNvSpPr>
          <p:nvPr/>
        </p:nvSpPr>
        <p:spPr bwMode="auto">
          <a:xfrm>
            <a:off x="3441701" y="1947864"/>
            <a:ext cx="1241707"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Strike Off</a:t>
            </a:r>
          </a:p>
        </p:txBody>
      </p:sp>
      <p:sp>
        <p:nvSpPr>
          <p:cNvPr id="108555" name="Rectangle 11">
            <a:extLst>
              <a:ext uri="{FF2B5EF4-FFF2-40B4-BE49-F238E27FC236}">
                <a16:creationId xmlns:a16="http://schemas.microsoft.com/office/drawing/2014/main" id="{3B767437-061F-F4FB-0428-E047DCA329E9}"/>
              </a:ext>
            </a:extLst>
          </p:cNvPr>
          <p:cNvSpPr>
            <a:spLocks noChangeArrowheads="1"/>
          </p:cNvSpPr>
          <p:nvPr/>
        </p:nvSpPr>
        <p:spPr bwMode="auto">
          <a:xfrm>
            <a:off x="1747838" y="2787651"/>
            <a:ext cx="1900540"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Concrete Head</a:t>
            </a:r>
          </a:p>
        </p:txBody>
      </p:sp>
      <p:sp>
        <p:nvSpPr>
          <p:cNvPr id="108556" name="Rectangle 12">
            <a:extLst>
              <a:ext uri="{FF2B5EF4-FFF2-40B4-BE49-F238E27FC236}">
                <a16:creationId xmlns:a16="http://schemas.microsoft.com/office/drawing/2014/main" id="{6A47EA94-C1AB-A695-15B4-3A4D46EAF66B}"/>
              </a:ext>
            </a:extLst>
          </p:cNvPr>
          <p:cNvSpPr>
            <a:spLocks noChangeArrowheads="1"/>
          </p:cNvSpPr>
          <p:nvPr/>
        </p:nvSpPr>
        <p:spPr bwMode="auto">
          <a:xfrm>
            <a:off x="7493000" y="5842000"/>
            <a:ext cx="3097984" cy="941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latin typeface="Montserrat Regular"/>
              </a:rPr>
              <a:t>Profile Pan Batter -</a:t>
            </a:r>
          </a:p>
          <a:p>
            <a:r>
              <a:rPr lang="en-US" altLang="pl-PL" sz="1800">
                <a:latin typeface="Montserrat Regular"/>
              </a:rPr>
              <a:t>Compression-Paver Uplift</a:t>
            </a:r>
          </a:p>
        </p:txBody>
      </p:sp>
      <p:sp>
        <p:nvSpPr>
          <p:cNvPr id="108557" name="Rectangle 13">
            <a:extLst>
              <a:ext uri="{FF2B5EF4-FFF2-40B4-BE49-F238E27FC236}">
                <a16:creationId xmlns:a16="http://schemas.microsoft.com/office/drawing/2014/main" id="{4C45AEA3-19A4-6860-88B5-99A309F2C9B1}"/>
              </a:ext>
            </a:extLst>
          </p:cNvPr>
          <p:cNvSpPr>
            <a:spLocks noChangeArrowheads="1"/>
          </p:cNvSpPr>
          <p:nvPr/>
        </p:nvSpPr>
        <p:spPr bwMode="auto">
          <a:xfrm>
            <a:off x="2493964" y="4572001"/>
            <a:ext cx="1316037" cy="941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FFFFFF"/>
                </a:solidFill>
                <a:latin typeface="Montserrat Regular"/>
              </a:rPr>
              <a:t>Fluidized</a:t>
            </a:r>
          </a:p>
          <a:p>
            <a:r>
              <a:rPr lang="en-US" altLang="pl-PL" sz="1800">
                <a:solidFill>
                  <a:srgbClr val="FFFFFF"/>
                </a:solidFill>
                <a:latin typeface="Montserrat Regular"/>
              </a:rPr>
              <a:t>Concrete</a:t>
            </a:r>
          </a:p>
        </p:txBody>
      </p:sp>
      <p:sp>
        <p:nvSpPr>
          <p:cNvPr id="108558" name="Rectangle 14">
            <a:extLst>
              <a:ext uri="{FF2B5EF4-FFF2-40B4-BE49-F238E27FC236}">
                <a16:creationId xmlns:a16="http://schemas.microsoft.com/office/drawing/2014/main" id="{08E39087-9572-04E9-6CA3-D42766A4B599}"/>
              </a:ext>
            </a:extLst>
          </p:cNvPr>
          <p:cNvSpPr>
            <a:spLocks noChangeArrowheads="1"/>
          </p:cNvSpPr>
          <p:nvPr/>
        </p:nvSpPr>
        <p:spPr bwMode="auto">
          <a:xfrm>
            <a:off x="4035426" y="4724401"/>
            <a:ext cx="3452247" cy="36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solidFill>
                  <a:srgbClr val="FFFFFF"/>
                </a:solidFill>
                <a:latin typeface="Montserrat Regular"/>
              </a:rPr>
              <a:t>Side Form Resistance Batter</a:t>
            </a:r>
          </a:p>
        </p:txBody>
      </p:sp>
      <p:sp>
        <p:nvSpPr>
          <p:cNvPr id="108559" name="Line 15">
            <a:extLst>
              <a:ext uri="{FF2B5EF4-FFF2-40B4-BE49-F238E27FC236}">
                <a16:creationId xmlns:a16="http://schemas.microsoft.com/office/drawing/2014/main" id="{34B21AA0-5282-5595-146A-C32E8A29A6B0}"/>
              </a:ext>
            </a:extLst>
          </p:cNvPr>
          <p:cNvSpPr>
            <a:spLocks noChangeShapeType="1"/>
          </p:cNvSpPr>
          <p:nvPr/>
        </p:nvSpPr>
        <p:spPr bwMode="auto">
          <a:xfrm>
            <a:off x="7823200" y="4684713"/>
            <a:ext cx="203200" cy="1376362"/>
          </a:xfrm>
          <a:prstGeom prst="line">
            <a:avLst/>
          </a:prstGeom>
          <a:noFill/>
          <a:ln w="25400">
            <a:solidFill>
              <a:schemeClr val="tx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8560" name="Line 16">
            <a:extLst>
              <a:ext uri="{FF2B5EF4-FFF2-40B4-BE49-F238E27FC236}">
                <a16:creationId xmlns:a16="http://schemas.microsoft.com/office/drawing/2014/main" id="{7808AB4C-636D-C544-1222-1DD558F578DB}"/>
              </a:ext>
            </a:extLst>
          </p:cNvPr>
          <p:cNvSpPr>
            <a:spLocks noChangeShapeType="1"/>
          </p:cNvSpPr>
          <p:nvPr/>
        </p:nvSpPr>
        <p:spPr bwMode="auto">
          <a:xfrm flipH="1">
            <a:off x="8026400" y="4757739"/>
            <a:ext cx="541338" cy="1303337"/>
          </a:xfrm>
          <a:prstGeom prst="line">
            <a:avLst/>
          </a:prstGeom>
          <a:noFill/>
          <a:ln w="25400">
            <a:solidFill>
              <a:schemeClr val="tx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8561" name="Rectangle 17">
            <a:extLst>
              <a:ext uri="{FF2B5EF4-FFF2-40B4-BE49-F238E27FC236}">
                <a16:creationId xmlns:a16="http://schemas.microsoft.com/office/drawing/2014/main" id="{C9133E9C-B1D4-DD4C-8C7B-5C198BA635BB}"/>
              </a:ext>
            </a:extLst>
          </p:cNvPr>
          <p:cNvSpPr>
            <a:spLocks noChangeArrowheads="1"/>
          </p:cNvSpPr>
          <p:nvPr/>
        </p:nvSpPr>
        <p:spPr bwMode="auto">
          <a:xfrm>
            <a:off x="1884363" y="1263651"/>
            <a:ext cx="2113740" cy="941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05" tIns="45793" rIns="87005" bIns="45793">
            <a:spAutoFit/>
          </a:bodyPr>
          <a:lstStyle>
            <a:lvl1pPr defTabSz="869950" eaLnBrk="0" hangingPunct="0">
              <a:defRPr sz="2400">
                <a:solidFill>
                  <a:schemeClr val="tx1"/>
                </a:solidFill>
                <a:latin typeface="Times New Roman" panose="02020603050405020304" pitchFamily="18" charset="0"/>
              </a:defRPr>
            </a:lvl1pPr>
            <a:lvl2pPr marL="434975" defTabSz="869950" eaLnBrk="0" hangingPunct="0">
              <a:defRPr sz="2400">
                <a:solidFill>
                  <a:schemeClr val="tx1"/>
                </a:solidFill>
                <a:latin typeface="Times New Roman" panose="02020603050405020304" pitchFamily="18" charset="0"/>
              </a:defRPr>
            </a:lvl2pPr>
            <a:lvl3pPr marL="869950" defTabSz="869950" eaLnBrk="0" hangingPunct="0">
              <a:defRPr sz="2400">
                <a:solidFill>
                  <a:schemeClr val="tx1"/>
                </a:solidFill>
                <a:latin typeface="Times New Roman" panose="02020603050405020304" pitchFamily="18" charset="0"/>
              </a:defRPr>
            </a:lvl3pPr>
            <a:lvl4pPr marL="1304925" defTabSz="869950" eaLnBrk="0" hangingPunct="0">
              <a:defRPr sz="2400">
                <a:solidFill>
                  <a:schemeClr val="tx1"/>
                </a:solidFill>
                <a:latin typeface="Times New Roman" panose="02020603050405020304" pitchFamily="18" charset="0"/>
              </a:defRPr>
            </a:lvl4pPr>
            <a:lvl5pPr marL="1739900" defTabSz="869950" eaLnBrk="0" hangingPunct="0">
              <a:defRPr sz="2400">
                <a:solidFill>
                  <a:schemeClr val="tx1"/>
                </a:solidFill>
                <a:latin typeface="Times New Roman" panose="02020603050405020304" pitchFamily="18" charset="0"/>
              </a:defRPr>
            </a:lvl5pPr>
            <a:lvl6pPr marL="2197100" defTabSz="869950" eaLnBrk="0" fontAlgn="base" hangingPunct="0">
              <a:spcBef>
                <a:spcPct val="0"/>
              </a:spcBef>
              <a:spcAft>
                <a:spcPct val="0"/>
              </a:spcAft>
              <a:defRPr sz="2400">
                <a:solidFill>
                  <a:schemeClr val="tx1"/>
                </a:solidFill>
                <a:latin typeface="Times New Roman" panose="02020603050405020304" pitchFamily="18" charset="0"/>
              </a:defRPr>
            </a:lvl6pPr>
            <a:lvl7pPr marL="2654300" defTabSz="869950" eaLnBrk="0" fontAlgn="base" hangingPunct="0">
              <a:spcBef>
                <a:spcPct val="0"/>
              </a:spcBef>
              <a:spcAft>
                <a:spcPct val="0"/>
              </a:spcAft>
              <a:defRPr sz="2400">
                <a:solidFill>
                  <a:schemeClr val="tx1"/>
                </a:solidFill>
                <a:latin typeface="Times New Roman" panose="02020603050405020304" pitchFamily="18" charset="0"/>
              </a:defRPr>
            </a:lvl7pPr>
            <a:lvl8pPr marL="3111500" defTabSz="869950" eaLnBrk="0" fontAlgn="base" hangingPunct="0">
              <a:spcBef>
                <a:spcPct val="0"/>
              </a:spcBef>
              <a:spcAft>
                <a:spcPct val="0"/>
              </a:spcAft>
              <a:defRPr sz="2400">
                <a:solidFill>
                  <a:schemeClr val="tx1"/>
                </a:solidFill>
                <a:latin typeface="Times New Roman" panose="02020603050405020304" pitchFamily="18" charset="0"/>
              </a:defRPr>
            </a:lvl8pPr>
            <a:lvl9pPr marL="3568700" defTabSz="86995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2000">
                <a:latin typeface="Montserrat Regular"/>
              </a:rPr>
              <a:t>Excess Concrete</a:t>
            </a:r>
          </a:p>
          <a:p>
            <a:r>
              <a:rPr lang="en-US" altLang="pl-PL" sz="2000">
                <a:latin typeface="Montserrat Regular"/>
              </a:rPr>
              <a:t>Movement</a:t>
            </a:r>
          </a:p>
        </p:txBody>
      </p:sp>
      <p:sp>
        <p:nvSpPr>
          <p:cNvPr id="108562" name="Line 18">
            <a:extLst>
              <a:ext uri="{FF2B5EF4-FFF2-40B4-BE49-F238E27FC236}">
                <a16:creationId xmlns:a16="http://schemas.microsoft.com/office/drawing/2014/main" id="{3C419341-FE54-B415-9AD1-225E883012B0}"/>
              </a:ext>
            </a:extLst>
          </p:cNvPr>
          <p:cNvSpPr>
            <a:spLocks noChangeShapeType="1"/>
          </p:cNvSpPr>
          <p:nvPr/>
        </p:nvSpPr>
        <p:spPr bwMode="auto">
          <a:xfrm>
            <a:off x="1778000" y="2208213"/>
            <a:ext cx="1455738" cy="0"/>
          </a:xfrm>
          <a:prstGeom prst="line">
            <a:avLst/>
          </a:prstGeom>
          <a:noFill/>
          <a:ln w="12700">
            <a:solidFill>
              <a:srgbClr val="000099"/>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8563" name="Oval 19">
            <a:extLst>
              <a:ext uri="{FF2B5EF4-FFF2-40B4-BE49-F238E27FC236}">
                <a16:creationId xmlns:a16="http://schemas.microsoft.com/office/drawing/2014/main" id="{07ED7C66-ADEA-6D45-FCBA-DC8BCE173409}"/>
              </a:ext>
            </a:extLst>
          </p:cNvPr>
          <p:cNvSpPr>
            <a:spLocks noChangeArrowheads="1"/>
          </p:cNvSpPr>
          <p:nvPr/>
        </p:nvSpPr>
        <p:spPr bwMode="auto">
          <a:xfrm>
            <a:off x="2819400" y="3352800"/>
            <a:ext cx="838200" cy="990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165238288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004492F9-1734-C7B5-AC12-C845FDEA1495}"/>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dirty="0">
                <a:solidFill>
                  <a:srgbClr val="F26211"/>
                </a:solidFill>
              </a:rPr>
              <a:t>Paver Sensor System</a:t>
            </a:r>
          </a:p>
        </p:txBody>
      </p:sp>
      <p:sp>
        <p:nvSpPr>
          <p:cNvPr id="83971" name="Rectangle 3">
            <a:extLst>
              <a:ext uri="{FF2B5EF4-FFF2-40B4-BE49-F238E27FC236}">
                <a16:creationId xmlns:a16="http://schemas.microsoft.com/office/drawing/2014/main" id="{B192799D-90D0-5B34-D76A-BE528BD38799}"/>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7005" tIns="45793" rIns="87005" bIns="45793">
            <a:normAutofit/>
          </a:bodyPr>
          <a:lstStyle/>
          <a:p>
            <a:r>
              <a:rPr lang="en-US" altLang="pl-PL"/>
              <a:t>Check thoroughly</a:t>
            </a:r>
          </a:p>
          <a:p>
            <a:r>
              <a:rPr lang="en-US" altLang="pl-PL"/>
              <a:t>Set wands same distance apart</a:t>
            </a:r>
          </a:p>
          <a:p>
            <a:r>
              <a:rPr lang="en-US" altLang="pl-PL"/>
              <a:t>Set wands level</a:t>
            </a:r>
          </a:p>
          <a:p>
            <a:r>
              <a:rPr lang="en-US" altLang="pl-PL"/>
              <a:t>Set counterbalance</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DFDD-0D73-63FD-FF85-0F9416633B6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C3DE100-78D9-C1DB-C8CD-B6CEFF98AFAC}"/>
              </a:ext>
            </a:extLst>
          </p:cNvPr>
          <p:cNvSpPr>
            <a:spLocks noGrp="1"/>
          </p:cNvSpPr>
          <p:nvPr>
            <p:ph type="body" sz="quarter" idx="11"/>
          </p:nvPr>
        </p:nvSpPr>
        <p:spPr/>
        <p:txBody>
          <a:bodyPr/>
          <a:lstStyle/>
          <a:p>
            <a:endParaRPr lang="en-GB"/>
          </a:p>
        </p:txBody>
      </p:sp>
      <p:pic>
        <p:nvPicPr>
          <p:cNvPr id="363522" name="Picture 2">
            <a:extLst>
              <a:ext uri="{FF2B5EF4-FFF2-40B4-BE49-F238E27FC236}">
                <a16:creationId xmlns:a16="http://schemas.microsoft.com/office/drawing/2014/main" id="{3D1D957B-2852-AC91-BA4C-22E011EE0E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8884F6C-439B-4328-867E-F84E237AB5B5}">
  <we:reference id="WA200010001" version="1.0.0.1" store="Omex" storeType="OMEX"/>
  <we:alternateReferences>
    <we:reference id="WA200010001" version="1.0.0.1" store="WA200010001" storeType="OMEX"/>
  </we:alternateReferences>
  <we:properties>
    <we:property name="claude.fileId" value="&quot;882dd1e0-2b71-4e7e-8819-988cc45100d6&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CDA08B99-EC14-4ED9-B5E6-D7C9D06A85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416</TotalTime>
  <Words>443</Words>
  <Application>Microsoft Office PowerPoint</Application>
  <PresentationFormat>Widescreen</PresentationFormat>
  <Paragraphs>118</Paragraphs>
  <Slides>61</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70" baseType="lpstr">
      <vt:lpstr>Aptos</vt:lpstr>
      <vt:lpstr>Arial</vt:lpstr>
      <vt:lpstr>Arial Rounded MT Bold</vt:lpstr>
      <vt:lpstr>Calibri</vt:lpstr>
      <vt:lpstr>Helvetica Neue</vt:lpstr>
      <vt:lpstr>Helvetica Neue Medium</vt:lpstr>
      <vt:lpstr>Montserrat Regular</vt:lpstr>
      <vt:lpstr>21_BasicWhite</vt:lpstr>
      <vt:lpstr>Slide</vt:lpstr>
      <vt:lpstr>Course C.03.06.02 Portland Cement Concrete (PCC) Pavements</vt:lpstr>
      <vt:lpstr>Road Transportation Systems Engineering Development in the Sub-Saharan Africa – Modern EU Master Programme &amp; Capacity Building</vt:lpstr>
      <vt:lpstr>PowerPoint Presentation</vt:lpstr>
      <vt:lpstr>PowerPoint Presentation</vt:lpstr>
      <vt:lpstr>Paver Set-Up</vt:lpstr>
      <vt:lpstr>PowerPoint Presentation</vt:lpstr>
      <vt:lpstr>Extrusion Envelope</vt:lpstr>
      <vt:lpstr>Paver Sensor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Texturing - Tining</vt:lpstr>
      <vt:lpstr>PowerPoint Presentation</vt:lpstr>
      <vt:lpstr>PowerPoint Presentation</vt:lpstr>
      <vt:lpstr>PowerPoint Presentation</vt:lpstr>
      <vt:lpstr>Headers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Tearing of the Mix</vt:lpstr>
      <vt:lpstr>PowerPoint Presentation</vt:lpstr>
      <vt:lpstr>Too Much Grout on Surface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Vibrator Streaking</vt:lpstr>
      <vt:lpstr>PowerPoint Presentation</vt:lpstr>
      <vt:lpstr>PowerPoint Presentation</vt:lpstr>
      <vt:lpstr>PowerPoint Presentation</vt:lpstr>
      <vt:lpstr>PowerPoint Presentation</vt:lpstr>
      <vt:lpstr>Variation in Texturing</vt:lpstr>
      <vt:lpstr>PowerPoint Presentation</vt:lpstr>
      <vt:lpstr> </vt:lpstr>
      <vt:lpstr>Verify Thickness</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2026-05-31T15:33:53Z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