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3"/>
  </p:notesMasterIdLst>
  <p:handoutMasterIdLst>
    <p:handoutMasterId r:id="rId14"/>
  </p:handoutMasterIdLst>
  <p:sldIdLst>
    <p:sldId id="306" r:id="rId5"/>
    <p:sldId id="313" r:id="rId6"/>
    <p:sldId id="307" r:id="rId7"/>
    <p:sldId id="314" r:id="rId8"/>
    <p:sldId id="315" r:id="rId9"/>
    <p:sldId id="317" r:id="rId10"/>
    <p:sldId id="316" r:id="rId11"/>
    <p:sldId id="309" r:id="rId12"/>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F78722"/>
    <a:srgbClr val="EE230C"/>
    <a:srgbClr val="00518E"/>
    <a:srgbClr val="005EA4"/>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ADBF0CC-67BC-44EE-AFC3-76AA0FD65F3A}" v="11" dt="2026-05-26T12:05:56.563"/>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682" y="53"/>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custSel addSld delSld modSld">
      <pc:chgData name="Wojciech Kustra" userId="afebd3d0-216b-4c4f-8992-1bf1fda6d5e8" providerId="ADAL" clId="{1D307E72-7901-4E61-A01B-3C4232ABCF63}" dt="2026-05-26T12:09:55.352" v="114" actId="47"/>
      <pc:docMkLst>
        <pc:docMk/>
      </pc:docMkLst>
      <pc:sldChg chg="del">
        <pc:chgData name="Wojciech Kustra" userId="afebd3d0-216b-4c4f-8992-1bf1fda6d5e8" providerId="ADAL" clId="{1D307E72-7901-4E61-A01B-3C4232ABCF63}" dt="2026-05-26T11:54:47.352" v="0" actId="47"/>
        <pc:sldMkLst>
          <pc:docMk/>
          <pc:sldMk cId="0" sldId="261"/>
        </pc:sldMkLst>
      </pc:sldChg>
      <pc:sldChg chg="del">
        <pc:chgData name="Wojciech Kustra" userId="afebd3d0-216b-4c4f-8992-1bf1fda6d5e8" providerId="ADAL" clId="{1D307E72-7901-4E61-A01B-3C4232ABCF63}" dt="2026-05-26T11:54:47.352" v="0" actId="47"/>
        <pc:sldMkLst>
          <pc:docMk/>
          <pc:sldMk cId="0" sldId="305"/>
        </pc:sldMkLst>
      </pc:sldChg>
      <pc:sldChg chg="modSp mod">
        <pc:chgData name="Wojciech Kustra" userId="afebd3d0-216b-4c4f-8992-1bf1fda6d5e8" providerId="ADAL" clId="{1D307E72-7901-4E61-A01B-3C4232ABCF63}" dt="2026-05-26T11:56:03.235" v="50"/>
        <pc:sldMkLst>
          <pc:docMk/>
          <pc:sldMk cId="1478447607" sldId="306"/>
        </pc:sldMkLst>
        <pc:spChg chg="mod">
          <ac:chgData name="Wojciech Kustra" userId="afebd3d0-216b-4c4f-8992-1bf1fda6d5e8" providerId="ADAL" clId="{1D307E72-7901-4E61-A01B-3C4232ABCF63}" dt="2026-05-26T11:55:13.722" v="39" actId="27636"/>
          <ac:spMkLst>
            <pc:docMk/>
            <pc:sldMk cId="1478447607" sldId="306"/>
            <ac:spMk id="2" creationId="{72111A30-B86A-18DC-CFD2-586F00D22619}"/>
          </ac:spMkLst>
        </pc:spChg>
        <pc:spChg chg="mod">
          <ac:chgData name="Wojciech Kustra" userId="afebd3d0-216b-4c4f-8992-1bf1fda6d5e8" providerId="ADAL" clId="{1D307E72-7901-4E61-A01B-3C4232ABCF63}" dt="2026-05-26T11:56:03.235" v="50"/>
          <ac:spMkLst>
            <pc:docMk/>
            <pc:sldMk cId="1478447607" sldId="306"/>
            <ac:spMk id="3" creationId="{FFD85AD9-F452-2FFB-4F41-12718A52AA28}"/>
          </ac:spMkLst>
        </pc:spChg>
      </pc:sldChg>
      <pc:sldChg chg="addSp modSp new mod modClrScheme chgLayout">
        <pc:chgData name="Wojciech Kustra" userId="afebd3d0-216b-4c4f-8992-1bf1fda6d5e8" providerId="ADAL" clId="{1D307E72-7901-4E61-A01B-3C4232ABCF63}" dt="2026-05-26T12:04:55.147" v="102" actId="20577"/>
        <pc:sldMkLst>
          <pc:docMk/>
          <pc:sldMk cId="372547298" sldId="314"/>
        </pc:sldMkLst>
        <pc:spChg chg="add mod">
          <ac:chgData name="Wojciech Kustra" userId="afebd3d0-216b-4c4f-8992-1bf1fda6d5e8" providerId="ADAL" clId="{1D307E72-7901-4E61-A01B-3C4232ABCF63}" dt="2026-05-26T11:55:43.897" v="48" actId="20577"/>
          <ac:spMkLst>
            <pc:docMk/>
            <pc:sldMk cId="372547298" sldId="314"/>
            <ac:spMk id="2" creationId="{57C0FDFF-3A39-53A3-4D44-C9AE46F5A595}"/>
          </ac:spMkLst>
        </pc:spChg>
        <pc:spChg chg="add mod">
          <ac:chgData name="Wojciech Kustra" userId="afebd3d0-216b-4c4f-8992-1bf1fda6d5e8" providerId="ADAL" clId="{1D307E72-7901-4E61-A01B-3C4232ABCF63}" dt="2026-05-26T12:04:05.979" v="86" actId="20577"/>
          <ac:spMkLst>
            <pc:docMk/>
            <pc:sldMk cId="372547298" sldId="314"/>
            <ac:spMk id="3" creationId="{A738A484-7421-5F20-1B0A-2D59AEF03B84}"/>
          </ac:spMkLst>
        </pc:spChg>
        <pc:spChg chg="add mod">
          <ac:chgData name="Wojciech Kustra" userId="afebd3d0-216b-4c4f-8992-1bf1fda6d5e8" providerId="ADAL" clId="{1D307E72-7901-4E61-A01B-3C4232ABCF63}" dt="2026-05-26T12:04:55.147" v="102" actId="20577"/>
          <ac:spMkLst>
            <pc:docMk/>
            <pc:sldMk cId="372547298" sldId="314"/>
            <ac:spMk id="4" creationId="{3085C634-AD0C-40C0-35A9-6F6B63694986}"/>
          </ac:spMkLst>
        </pc:spChg>
      </pc:sldChg>
      <pc:sldChg chg="modSp add mod">
        <pc:chgData name="Wojciech Kustra" userId="afebd3d0-216b-4c4f-8992-1bf1fda6d5e8" providerId="ADAL" clId="{1D307E72-7901-4E61-A01B-3C4232ABCF63}" dt="2026-05-26T12:05:24.552" v="108" actId="15"/>
        <pc:sldMkLst>
          <pc:docMk/>
          <pc:sldMk cId="3142787611" sldId="315"/>
        </pc:sldMkLst>
        <pc:spChg chg="mod">
          <ac:chgData name="Wojciech Kustra" userId="afebd3d0-216b-4c4f-8992-1bf1fda6d5e8" providerId="ADAL" clId="{1D307E72-7901-4E61-A01B-3C4232ABCF63}" dt="2026-05-26T12:05:24.552" v="108" actId="15"/>
          <ac:spMkLst>
            <pc:docMk/>
            <pc:sldMk cId="3142787611" sldId="315"/>
            <ac:spMk id="3" creationId="{12E55B8C-3983-9563-7968-AC11ECBD5749}"/>
          </ac:spMkLst>
        </pc:spChg>
      </pc:sldChg>
      <pc:sldChg chg="addSp modSp new mod modAnim">
        <pc:chgData name="Wojciech Kustra" userId="afebd3d0-216b-4c4f-8992-1bf1fda6d5e8" providerId="ADAL" clId="{1D307E72-7901-4E61-A01B-3C4232ABCF63}" dt="2026-05-26T11:58:32.752" v="79" actId="20577"/>
        <pc:sldMkLst>
          <pc:docMk/>
          <pc:sldMk cId="1830511694" sldId="316"/>
        </pc:sldMkLst>
        <pc:spChg chg="mod">
          <ac:chgData name="Wojciech Kustra" userId="afebd3d0-216b-4c4f-8992-1bf1fda6d5e8" providerId="ADAL" clId="{1D307E72-7901-4E61-A01B-3C4232ABCF63}" dt="2026-05-26T11:58:32.752" v="79" actId="20577"/>
          <ac:spMkLst>
            <pc:docMk/>
            <pc:sldMk cId="1830511694" sldId="316"/>
            <ac:spMk id="2" creationId="{3BAB013F-BC12-A769-0578-9839BEE18D96}"/>
          </ac:spMkLst>
        </pc:spChg>
        <pc:picChg chg="add mod">
          <ac:chgData name="Wojciech Kustra" userId="afebd3d0-216b-4c4f-8992-1bf1fda6d5e8" providerId="ADAL" clId="{1D307E72-7901-4E61-A01B-3C4232ABCF63}" dt="2026-05-26T11:58:08.724" v="76" actId="1076"/>
          <ac:picMkLst>
            <pc:docMk/>
            <pc:sldMk cId="1830511694" sldId="316"/>
            <ac:picMk id="4" creationId="{D1081FB5-B859-11DE-E84E-7C617B52281E}"/>
          </ac:picMkLst>
        </pc:picChg>
      </pc:sldChg>
      <pc:sldChg chg="modSp add mod">
        <pc:chgData name="Wojciech Kustra" userId="afebd3d0-216b-4c4f-8992-1bf1fda6d5e8" providerId="ADAL" clId="{1D307E72-7901-4E61-A01B-3C4232ABCF63}" dt="2026-05-26T12:05:50.375" v="111"/>
        <pc:sldMkLst>
          <pc:docMk/>
          <pc:sldMk cId="399468004" sldId="317"/>
        </pc:sldMkLst>
        <pc:spChg chg="mod">
          <ac:chgData name="Wojciech Kustra" userId="afebd3d0-216b-4c4f-8992-1bf1fda6d5e8" providerId="ADAL" clId="{1D307E72-7901-4E61-A01B-3C4232ABCF63}" dt="2026-05-26T12:05:50.375" v="111"/>
          <ac:spMkLst>
            <pc:docMk/>
            <pc:sldMk cId="399468004" sldId="317"/>
            <ac:spMk id="3" creationId="{192C80AF-E072-1629-D3E6-8853DF0F6891}"/>
          </ac:spMkLst>
        </pc:spChg>
      </pc:sldChg>
      <pc:sldChg chg="delSp add del mod delAnim">
        <pc:chgData name="Wojciech Kustra" userId="afebd3d0-216b-4c4f-8992-1bf1fda6d5e8" providerId="ADAL" clId="{1D307E72-7901-4E61-A01B-3C4232ABCF63}" dt="2026-05-26T12:09:55.352" v="114" actId="47"/>
        <pc:sldMkLst>
          <pc:docMk/>
          <pc:sldMk cId="2422568429" sldId="318"/>
        </pc:sldMkLst>
        <pc:picChg chg="del">
          <ac:chgData name="Wojciech Kustra" userId="afebd3d0-216b-4c4f-8992-1bf1fda6d5e8" providerId="ADAL" clId="{1D307E72-7901-4E61-A01B-3C4232ABCF63}" dt="2026-05-26T12:06:02.246" v="113" actId="478"/>
          <ac:picMkLst>
            <pc:docMk/>
            <pc:sldMk cId="2422568429" sldId="318"/>
            <ac:picMk id="4" creationId="{D1081FB5-B859-11DE-E84E-7C617B52281E}"/>
          </ac:picMkLst>
        </pc:picChg>
      </pc:sldChg>
      <pc:sldChg chg="del">
        <pc:chgData name="Wojciech Kustra" userId="afebd3d0-216b-4c4f-8992-1bf1fda6d5e8" providerId="ADAL" clId="{1D307E72-7901-4E61-A01B-3C4232ABCF63}" dt="2026-05-26T11:54:47.352" v="0" actId="47"/>
        <pc:sldMkLst>
          <pc:docMk/>
          <pc:sldMk cId="0" sldId="334"/>
        </pc:sldMkLst>
      </pc:sldChg>
      <pc:sldChg chg="del">
        <pc:chgData name="Wojciech Kustra" userId="afebd3d0-216b-4c4f-8992-1bf1fda6d5e8" providerId="ADAL" clId="{1D307E72-7901-4E61-A01B-3C4232ABCF63}" dt="2026-05-26T11:54:47.352" v="0" actId="47"/>
        <pc:sldMkLst>
          <pc:docMk/>
          <pc:sldMk cId="0" sldId="358"/>
        </pc:sldMkLst>
      </pc:sldChg>
      <pc:sldChg chg="del">
        <pc:chgData name="Wojciech Kustra" userId="afebd3d0-216b-4c4f-8992-1bf1fda6d5e8" providerId="ADAL" clId="{1D307E72-7901-4E61-A01B-3C4232ABCF63}" dt="2026-05-26T11:54:47.352" v="0" actId="47"/>
        <pc:sldMkLst>
          <pc:docMk/>
          <pc:sldMk cId="0" sldId="370"/>
        </pc:sldMkLst>
      </pc:sldChg>
      <pc:sldChg chg="del">
        <pc:chgData name="Wojciech Kustra" userId="afebd3d0-216b-4c4f-8992-1bf1fda6d5e8" providerId="ADAL" clId="{1D307E72-7901-4E61-A01B-3C4232ABCF63}" dt="2026-05-26T11:54:47.352" v="0" actId="47"/>
        <pc:sldMkLst>
          <pc:docMk/>
          <pc:sldMk cId="0" sldId="396"/>
        </pc:sldMkLst>
      </pc:sldChg>
      <pc:sldChg chg="del">
        <pc:chgData name="Wojciech Kustra" userId="afebd3d0-216b-4c4f-8992-1bf1fda6d5e8" providerId="ADAL" clId="{1D307E72-7901-4E61-A01B-3C4232ABCF63}" dt="2026-05-26T11:54:47.352" v="0" actId="47"/>
        <pc:sldMkLst>
          <pc:docMk/>
          <pc:sldMk cId="0" sldId="419"/>
        </pc:sldMkLst>
      </pc:sldChg>
      <pc:sldChg chg="del">
        <pc:chgData name="Wojciech Kustra" userId="afebd3d0-216b-4c4f-8992-1bf1fda6d5e8" providerId="ADAL" clId="{1D307E72-7901-4E61-A01B-3C4232ABCF63}" dt="2026-05-26T11:54:47.352" v="0" actId="47"/>
        <pc:sldMkLst>
          <pc:docMk/>
          <pc:sldMk cId="0" sldId="423"/>
        </pc:sldMkLst>
      </pc:sldChg>
      <pc:sldChg chg="del">
        <pc:chgData name="Wojciech Kustra" userId="afebd3d0-216b-4c4f-8992-1bf1fda6d5e8" providerId="ADAL" clId="{1D307E72-7901-4E61-A01B-3C4232ABCF63}" dt="2026-05-26T11:54:47.352" v="0" actId="47"/>
        <pc:sldMkLst>
          <pc:docMk/>
          <pc:sldMk cId="0" sldId="440"/>
        </pc:sldMkLst>
      </pc:sldChg>
      <pc:sldChg chg="del">
        <pc:chgData name="Wojciech Kustra" userId="afebd3d0-216b-4c4f-8992-1bf1fda6d5e8" providerId="ADAL" clId="{1D307E72-7901-4E61-A01B-3C4232ABCF63}" dt="2026-05-26T11:54:47.352" v="0" actId="47"/>
        <pc:sldMkLst>
          <pc:docMk/>
          <pc:sldMk cId="0" sldId="469"/>
        </pc:sldMkLst>
      </pc:sldChg>
      <pc:sldChg chg="del">
        <pc:chgData name="Wojciech Kustra" userId="afebd3d0-216b-4c4f-8992-1bf1fda6d5e8" providerId="ADAL" clId="{1D307E72-7901-4E61-A01B-3C4232ABCF63}" dt="2026-05-26T11:54:47.352" v="0" actId="47"/>
        <pc:sldMkLst>
          <pc:docMk/>
          <pc:sldMk cId="0" sldId="470"/>
        </pc:sldMkLst>
      </pc:sldChg>
      <pc:sldChg chg="del">
        <pc:chgData name="Wojciech Kustra" userId="afebd3d0-216b-4c4f-8992-1bf1fda6d5e8" providerId="ADAL" clId="{1D307E72-7901-4E61-A01B-3C4232ABCF63}" dt="2026-05-26T11:54:47.352" v="0" actId="47"/>
        <pc:sldMkLst>
          <pc:docMk/>
          <pc:sldMk cId="0" sldId="491"/>
        </pc:sldMkLst>
      </pc:sldChg>
      <pc:sldChg chg="del">
        <pc:chgData name="Wojciech Kustra" userId="afebd3d0-216b-4c4f-8992-1bf1fda6d5e8" providerId="ADAL" clId="{1D307E72-7901-4E61-A01B-3C4232ABCF63}" dt="2026-05-26T11:54:47.352" v="0" actId="47"/>
        <pc:sldMkLst>
          <pc:docMk/>
          <pc:sldMk cId="0" sldId="496"/>
        </pc:sldMkLst>
      </pc:sldChg>
      <pc:sldChg chg="del">
        <pc:chgData name="Wojciech Kustra" userId="afebd3d0-216b-4c4f-8992-1bf1fda6d5e8" providerId="ADAL" clId="{1D307E72-7901-4E61-A01B-3C4232ABCF63}" dt="2026-05-26T11:54:47.352" v="0" actId="47"/>
        <pc:sldMkLst>
          <pc:docMk/>
          <pc:sldMk cId="0" sldId="498"/>
        </pc:sldMkLst>
      </pc:sldChg>
      <pc:sldChg chg="del">
        <pc:chgData name="Wojciech Kustra" userId="afebd3d0-216b-4c4f-8992-1bf1fda6d5e8" providerId="ADAL" clId="{1D307E72-7901-4E61-A01B-3C4232ABCF63}" dt="2026-05-26T11:54:47.352" v="0" actId="47"/>
        <pc:sldMkLst>
          <pc:docMk/>
          <pc:sldMk cId="0" sldId="510"/>
        </pc:sldMkLst>
      </pc:sldChg>
      <pc:sldChg chg="del">
        <pc:chgData name="Wojciech Kustra" userId="afebd3d0-216b-4c4f-8992-1bf1fda6d5e8" providerId="ADAL" clId="{1D307E72-7901-4E61-A01B-3C4232ABCF63}" dt="2026-05-26T11:54:47.352" v="0" actId="47"/>
        <pc:sldMkLst>
          <pc:docMk/>
          <pc:sldMk cId="0" sldId="511"/>
        </pc:sldMkLst>
      </pc:sldChg>
      <pc:sldChg chg="del">
        <pc:chgData name="Wojciech Kustra" userId="afebd3d0-216b-4c4f-8992-1bf1fda6d5e8" providerId="ADAL" clId="{1D307E72-7901-4E61-A01B-3C4232ABCF63}" dt="2026-05-26T11:54:47.352" v="0" actId="47"/>
        <pc:sldMkLst>
          <pc:docMk/>
          <pc:sldMk cId="0" sldId="512"/>
        </pc:sldMkLst>
      </pc:sldChg>
      <pc:sldChg chg="del">
        <pc:chgData name="Wojciech Kustra" userId="afebd3d0-216b-4c4f-8992-1bf1fda6d5e8" providerId="ADAL" clId="{1D307E72-7901-4E61-A01B-3C4232ABCF63}" dt="2026-05-26T11:54:47.352" v="0" actId="47"/>
        <pc:sldMkLst>
          <pc:docMk/>
          <pc:sldMk cId="0" sldId="513"/>
        </pc:sldMkLst>
      </pc:sldChg>
      <pc:sldChg chg="del">
        <pc:chgData name="Wojciech Kustra" userId="afebd3d0-216b-4c4f-8992-1bf1fda6d5e8" providerId="ADAL" clId="{1D307E72-7901-4E61-A01B-3C4232ABCF63}" dt="2026-05-26T11:54:47.352" v="0" actId="47"/>
        <pc:sldMkLst>
          <pc:docMk/>
          <pc:sldMk cId="0" sldId="514"/>
        </pc:sldMkLst>
      </pc:sldChg>
      <pc:sldChg chg="del">
        <pc:chgData name="Wojciech Kustra" userId="afebd3d0-216b-4c4f-8992-1bf1fda6d5e8" providerId="ADAL" clId="{1D307E72-7901-4E61-A01B-3C4232ABCF63}" dt="2026-05-26T11:54:47.352" v="0" actId="47"/>
        <pc:sldMkLst>
          <pc:docMk/>
          <pc:sldMk cId="0" sldId="515"/>
        </pc:sldMkLst>
      </pc:sldChg>
      <pc:sldChg chg="del">
        <pc:chgData name="Wojciech Kustra" userId="afebd3d0-216b-4c4f-8992-1bf1fda6d5e8" providerId="ADAL" clId="{1D307E72-7901-4E61-A01B-3C4232ABCF63}" dt="2026-05-26T11:54:47.352" v="0" actId="47"/>
        <pc:sldMkLst>
          <pc:docMk/>
          <pc:sldMk cId="0" sldId="517"/>
        </pc:sldMkLst>
      </pc:sldChg>
      <pc:sldChg chg="del">
        <pc:chgData name="Wojciech Kustra" userId="afebd3d0-216b-4c4f-8992-1bf1fda6d5e8" providerId="ADAL" clId="{1D307E72-7901-4E61-A01B-3C4232ABCF63}" dt="2026-05-26T11:54:47.352" v="0" actId="47"/>
        <pc:sldMkLst>
          <pc:docMk/>
          <pc:sldMk cId="0" sldId="518"/>
        </pc:sldMkLst>
      </pc:sldChg>
      <pc:sldChg chg="del">
        <pc:chgData name="Wojciech Kustra" userId="afebd3d0-216b-4c4f-8992-1bf1fda6d5e8" providerId="ADAL" clId="{1D307E72-7901-4E61-A01B-3C4232ABCF63}" dt="2026-05-26T11:54:47.352" v="0" actId="47"/>
        <pc:sldMkLst>
          <pc:docMk/>
          <pc:sldMk cId="0" sldId="519"/>
        </pc:sldMkLst>
      </pc:sldChg>
      <pc:sldChg chg="del">
        <pc:chgData name="Wojciech Kustra" userId="afebd3d0-216b-4c4f-8992-1bf1fda6d5e8" providerId="ADAL" clId="{1D307E72-7901-4E61-A01B-3C4232ABCF63}" dt="2026-05-26T11:54:47.352" v="0" actId="47"/>
        <pc:sldMkLst>
          <pc:docMk/>
          <pc:sldMk cId="0" sldId="533"/>
        </pc:sldMkLst>
      </pc:sldChg>
      <pc:sldChg chg="del">
        <pc:chgData name="Wojciech Kustra" userId="afebd3d0-216b-4c4f-8992-1bf1fda6d5e8" providerId="ADAL" clId="{1D307E72-7901-4E61-A01B-3C4232ABCF63}" dt="2026-05-26T11:54:47.352" v="0" actId="47"/>
        <pc:sldMkLst>
          <pc:docMk/>
          <pc:sldMk cId="0" sldId="535"/>
        </pc:sldMkLst>
      </pc:sldChg>
      <pc:sldChg chg="del">
        <pc:chgData name="Wojciech Kustra" userId="afebd3d0-216b-4c4f-8992-1bf1fda6d5e8" providerId="ADAL" clId="{1D307E72-7901-4E61-A01B-3C4232ABCF63}" dt="2026-05-26T11:54:47.352" v="0" actId="47"/>
        <pc:sldMkLst>
          <pc:docMk/>
          <pc:sldMk cId="0" sldId="537"/>
        </pc:sldMkLst>
      </pc:sldChg>
      <pc:sldChg chg="del">
        <pc:chgData name="Wojciech Kustra" userId="afebd3d0-216b-4c4f-8992-1bf1fda6d5e8" providerId="ADAL" clId="{1D307E72-7901-4E61-A01B-3C4232ABCF63}" dt="2026-05-26T11:54:47.352" v="0" actId="47"/>
        <pc:sldMkLst>
          <pc:docMk/>
          <pc:sldMk cId="0" sldId="542"/>
        </pc:sldMkLst>
      </pc:sldChg>
      <pc:sldChg chg="del">
        <pc:chgData name="Wojciech Kustra" userId="afebd3d0-216b-4c4f-8992-1bf1fda6d5e8" providerId="ADAL" clId="{1D307E72-7901-4E61-A01B-3C4232ABCF63}" dt="2026-05-26T11:54:47.352" v="0" actId="47"/>
        <pc:sldMkLst>
          <pc:docMk/>
          <pc:sldMk cId="0" sldId="577"/>
        </pc:sldMkLst>
      </pc:sldChg>
      <pc:sldChg chg="del">
        <pc:chgData name="Wojciech Kustra" userId="afebd3d0-216b-4c4f-8992-1bf1fda6d5e8" providerId="ADAL" clId="{1D307E72-7901-4E61-A01B-3C4232ABCF63}" dt="2026-05-26T11:54:47.352" v="0" actId="47"/>
        <pc:sldMkLst>
          <pc:docMk/>
          <pc:sldMk cId="0" sldId="579"/>
        </pc:sldMkLst>
      </pc:sldChg>
      <pc:sldChg chg="del">
        <pc:chgData name="Wojciech Kustra" userId="afebd3d0-216b-4c4f-8992-1bf1fda6d5e8" providerId="ADAL" clId="{1D307E72-7901-4E61-A01B-3C4232ABCF63}" dt="2026-05-26T11:54:47.352" v="0" actId="47"/>
        <pc:sldMkLst>
          <pc:docMk/>
          <pc:sldMk cId="0" sldId="596"/>
        </pc:sldMkLst>
      </pc:sldChg>
      <pc:sldChg chg="del">
        <pc:chgData name="Wojciech Kustra" userId="afebd3d0-216b-4c4f-8992-1bf1fda6d5e8" providerId="ADAL" clId="{1D307E72-7901-4E61-A01B-3C4232ABCF63}" dt="2026-05-26T11:54:47.352" v="0" actId="47"/>
        <pc:sldMkLst>
          <pc:docMk/>
          <pc:sldMk cId="0" sldId="602"/>
        </pc:sldMkLst>
      </pc:sldChg>
      <pc:sldChg chg="del">
        <pc:chgData name="Wojciech Kustra" userId="afebd3d0-216b-4c4f-8992-1bf1fda6d5e8" providerId="ADAL" clId="{1D307E72-7901-4E61-A01B-3C4232ABCF63}" dt="2026-05-26T11:54:47.352" v="0" actId="47"/>
        <pc:sldMkLst>
          <pc:docMk/>
          <pc:sldMk cId="0" sldId="607"/>
        </pc:sldMkLst>
      </pc:sldChg>
      <pc:sldChg chg="del">
        <pc:chgData name="Wojciech Kustra" userId="afebd3d0-216b-4c4f-8992-1bf1fda6d5e8" providerId="ADAL" clId="{1D307E72-7901-4E61-A01B-3C4232ABCF63}" dt="2026-05-26T11:54:47.352" v="0" actId="47"/>
        <pc:sldMkLst>
          <pc:docMk/>
          <pc:sldMk cId="0" sldId="609"/>
        </pc:sldMkLst>
      </pc:sldChg>
      <pc:sldChg chg="del">
        <pc:chgData name="Wojciech Kustra" userId="afebd3d0-216b-4c4f-8992-1bf1fda6d5e8" providerId="ADAL" clId="{1D307E72-7901-4E61-A01B-3C4232ABCF63}" dt="2026-05-26T11:54:47.352" v="0" actId="47"/>
        <pc:sldMkLst>
          <pc:docMk/>
          <pc:sldMk cId="0" sldId="653"/>
        </pc:sldMkLst>
      </pc:sldChg>
      <pc:sldChg chg="del">
        <pc:chgData name="Wojciech Kustra" userId="afebd3d0-216b-4c4f-8992-1bf1fda6d5e8" providerId="ADAL" clId="{1D307E72-7901-4E61-A01B-3C4232ABCF63}" dt="2026-05-26T11:54:47.352" v="0" actId="47"/>
        <pc:sldMkLst>
          <pc:docMk/>
          <pc:sldMk cId="0" sldId="654"/>
        </pc:sldMkLst>
      </pc:sldChg>
      <pc:sldChg chg="del">
        <pc:chgData name="Wojciech Kustra" userId="afebd3d0-216b-4c4f-8992-1bf1fda6d5e8" providerId="ADAL" clId="{1D307E72-7901-4E61-A01B-3C4232ABCF63}" dt="2026-05-26T11:54:47.352" v="0" actId="47"/>
        <pc:sldMkLst>
          <pc:docMk/>
          <pc:sldMk cId="0" sldId="655"/>
        </pc:sldMkLst>
      </pc:sldChg>
      <pc:sldChg chg="del">
        <pc:chgData name="Wojciech Kustra" userId="afebd3d0-216b-4c4f-8992-1bf1fda6d5e8" providerId="ADAL" clId="{1D307E72-7901-4E61-A01B-3C4232ABCF63}" dt="2026-05-26T11:54:47.352" v="0" actId="47"/>
        <pc:sldMkLst>
          <pc:docMk/>
          <pc:sldMk cId="0" sldId="656"/>
        </pc:sldMkLst>
      </pc:sldChg>
      <pc:sldChg chg="del">
        <pc:chgData name="Wojciech Kustra" userId="afebd3d0-216b-4c4f-8992-1bf1fda6d5e8" providerId="ADAL" clId="{1D307E72-7901-4E61-A01B-3C4232ABCF63}" dt="2026-05-26T11:54:47.352" v="0" actId="47"/>
        <pc:sldMkLst>
          <pc:docMk/>
          <pc:sldMk cId="0" sldId="657"/>
        </pc:sldMkLst>
      </pc:sldChg>
      <pc:sldChg chg="del">
        <pc:chgData name="Wojciech Kustra" userId="afebd3d0-216b-4c4f-8992-1bf1fda6d5e8" providerId="ADAL" clId="{1D307E72-7901-4E61-A01B-3C4232ABCF63}" dt="2026-05-26T11:54:47.352" v="0" actId="47"/>
        <pc:sldMkLst>
          <pc:docMk/>
          <pc:sldMk cId="0" sldId="658"/>
        </pc:sldMkLst>
      </pc:sldChg>
      <pc:sldChg chg="del">
        <pc:chgData name="Wojciech Kustra" userId="afebd3d0-216b-4c4f-8992-1bf1fda6d5e8" providerId="ADAL" clId="{1D307E72-7901-4E61-A01B-3C4232ABCF63}" dt="2026-05-26T11:54:47.352" v="0" actId="47"/>
        <pc:sldMkLst>
          <pc:docMk/>
          <pc:sldMk cId="0" sldId="659"/>
        </pc:sldMkLst>
      </pc:sldChg>
      <pc:sldChg chg="del">
        <pc:chgData name="Wojciech Kustra" userId="afebd3d0-216b-4c4f-8992-1bf1fda6d5e8" providerId="ADAL" clId="{1D307E72-7901-4E61-A01B-3C4232ABCF63}" dt="2026-05-26T11:54:47.352" v="0" actId="47"/>
        <pc:sldMkLst>
          <pc:docMk/>
          <pc:sldMk cId="0" sldId="660"/>
        </pc:sldMkLst>
      </pc:sldChg>
      <pc:sldChg chg="del">
        <pc:chgData name="Wojciech Kustra" userId="afebd3d0-216b-4c4f-8992-1bf1fda6d5e8" providerId="ADAL" clId="{1D307E72-7901-4E61-A01B-3C4232ABCF63}" dt="2026-05-26T11:54:47.352" v="0" actId="47"/>
        <pc:sldMkLst>
          <pc:docMk/>
          <pc:sldMk cId="0" sldId="661"/>
        </pc:sldMkLst>
      </pc:sldChg>
      <pc:sldChg chg="del">
        <pc:chgData name="Wojciech Kustra" userId="afebd3d0-216b-4c4f-8992-1bf1fda6d5e8" providerId="ADAL" clId="{1D307E72-7901-4E61-A01B-3C4232ABCF63}" dt="2026-05-26T11:54:47.352" v="0" actId="47"/>
        <pc:sldMkLst>
          <pc:docMk/>
          <pc:sldMk cId="0" sldId="662"/>
        </pc:sldMkLst>
      </pc:sldChg>
      <pc:sldChg chg="del">
        <pc:chgData name="Wojciech Kustra" userId="afebd3d0-216b-4c4f-8992-1bf1fda6d5e8" providerId="ADAL" clId="{1D307E72-7901-4E61-A01B-3C4232ABCF63}" dt="2026-05-26T11:54:47.352" v="0" actId="47"/>
        <pc:sldMkLst>
          <pc:docMk/>
          <pc:sldMk cId="0" sldId="663"/>
        </pc:sldMkLst>
      </pc:sldChg>
      <pc:sldChg chg="del">
        <pc:chgData name="Wojciech Kustra" userId="afebd3d0-216b-4c4f-8992-1bf1fda6d5e8" providerId="ADAL" clId="{1D307E72-7901-4E61-A01B-3C4232ABCF63}" dt="2026-05-26T11:54:47.352" v="0" actId="47"/>
        <pc:sldMkLst>
          <pc:docMk/>
          <pc:sldMk cId="0" sldId="664"/>
        </pc:sldMkLst>
      </pc:sldChg>
      <pc:sldChg chg="del">
        <pc:chgData name="Wojciech Kustra" userId="afebd3d0-216b-4c4f-8992-1bf1fda6d5e8" providerId="ADAL" clId="{1D307E72-7901-4E61-A01B-3C4232ABCF63}" dt="2026-05-26T11:54:47.352" v="0" actId="47"/>
        <pc:sldMkLst>
          <pc:docMk/>
          <pc:sldMk cId="0" sldId="666"/>
        </pc:sldMkLst>
      </pc:sldChg>
      <pc:sldChg chg="del">
        <pc:chgData name="Wojciech Kustra" userId="afebd3d0-216b-4c4f-8992-1bf1fda6d5e8" providerId="ADAL" clId="{1D307E72-7901-4E61-A01B-3C4232ABCF63}" dt="2026-05-26T11:54:47.352" v="0" actId="47"/>
        <pc:sldMkLst>
          <pc:docMk/>
          <pc:sldMk cId="0" sldId="693"/>
        </pc:sldMkLst>
      </pc:sldChg>
      <pc:sldChg chg="del">
        <pc:chgData name="Wojciech Kustra" userId="afebd3d0-216b-4c4f-8992-1bf1fda6d5e8" providerId="ADAL" clId="{1D307E72-7901-4E61-A01B-3C4232ABCF63}" dt="2026-05-26T11:54:47.352" v="0" actId="47"/>
        <pc:sldMkLst>
          <pc:docMk/>
          <pc:sldMk cId="0" sldId="694"/>
        </pc:sldMkLst>
      </pc:sldChg>
      <pc:sldChg chg="del">
        <pc:chgData name="Wojciech Kustra" userId="afebd3d0-216b-4c4f-8992-1bf1fda6d5e8" providerId="ADAL" clId="{1D307E72-7901-4E61-A01B-3C4232ABCF63}" dt="2026-05-26T11:54:47.352" v="0" actId="47"/>
        <pc:sldMkLst>
          <pc:docMk/>
          <pc:sldMk cId="0" sldId="695"/>
        </pc:sldMkLst>
      </pc:sldChg>
      <pc:sldChg chg="del">
        <pc:chgData name="Wojciech Kustra" userId="afebd3d0-216b-4c4f-8992-1bf1fda6d5e8" providerId="ADAL" clId="{1D307E72-7901-4E61-A01B-3C4232ABCF63}" dt="2026-05-26T11:54:47.352" v="0" actId="47"/>
        <pc:sldMkLst>
          <pc:docMk/>
          <pc:sldMk cId="0" sldId="697"/>
        </pc:sldMkLst>
      </pc:sldChg>
      <pc:sldChg chg="del">
        <pc:chgData name="Wojciech Kustra" userId="afebd3d0-216b-4c4f-8992-1bf1fda6d5e8" providerId="ADAL" clId="{1D307E72-7901-4E61-A01B-3C4232ABCF63}" dt="2026-05-26T11:54:47.352" v="0" actId="47"/>
        <pc:sldMkLst>
          <pc:docMk/>
          <pc:sldMk cId="0" sldId="698"/>
        </pc:sldMkLst>
      </pc:sldChg>
      <pc:sldChg chg="del">
        <pc:chgData name="Wojciech Kustra" userId="afebd3d0-216b-4c4f-8992-1bf1fda6d5e8" providerId="ADAL" clId="{1D307E72-7901-4E61-A01B-3C4232ABCF63}" dt="2026-05-26T11:54:47.352" v="0" actId="47"/>
        <pc:sldMkLst>
          <pc:docMk/>
          <pc:sldMk cId="0" sldId="699"/>
        </pc:sldMkLst>
      </pc:sldChg>
      <pc:sldChg chg="del">
        <pc:chgData name="Wojciech Kustra" userId="afebd3d0-216b-4c4f-8992-1bf1fda6d5e8" providerId="ADAL" clId="{1D307E72-7901-4E61-A01B-3C4232ABCF63}" dt="2026-05-26T11:54:47.352" v="0" actId="47"/>
        <pc:sldMkLst>
          <pc:docMk/>
          <pc:sldMk cId="0" sldId="700"/>
        </pc:sldMkLst>
      </pc:sldChg>
      <pc:sldChg chg="del">
        <pc:chgData name="Wojciech Kustra" userId="afebd3d0-216b-4c4f-8992-1bf1fda6d5e8" providerId="ADAL" clId="{1D307E72-7901-4E61-A01B-3C4232ABCF63}" dt="2026-05-26T11:54:47.352" v="0" actId="47"/>
        <pc:sldMkLst>
          <pc:docMk/>
          <pc:sldMk cId="0" sldId="701"/>
        </pc:sldMkLst>
      </pc:sldChg>
      <pc:sldChg chg="del">
        <pc:chgData name="Wojciech Kustra" userId="afebd3d0-216b-4c4f-8992-1bf1fda6d5e8" providerId="ADAL" clId="{1D307E72-7901-4E61-A01B-3C4232ABCF63}" dt="2026-05-26T11:54:47.352" v="0" actId="47"/>
        <pc:sldMkLst>
          <pc:docMk/>
          <pc:sldMk cId="0" sldId="702"/>
        </pc:sldMkLst>
      </pc:sldChg>
      <pc:sldChg chg="del">
        <pc:chgData name="Wojciech Kustra" userId="afebd3d0-216b-4c4f-8992-1bf1fda6d5e8" providerId="ADAL" clId="{1D307E72-7901-4E61-A01B-3C4232ABCF63}" dt="2026-05-26T11:54:47.352" v="0" actId="47"/>
        <pc:sldMkLst>
          <pc:docMk/>
          <pc:sldMk cId="0" sldId="703"/>
        </pc:sldMkLst>
      </pc:sldChg>
      <pc:sldChg chg="del">
        <pc:chgData name="Wojciech Kustra" userId="afebd3d0-216b-4c4f-8992-1bf1fda6d5e8" providerId="ADAL" clId="{1D307E72-7901-4E61-A01B-3C4232ABCF63}" dt="2026-05-26T11:54:47.352" v="0" actId="47"/>
        <pc:sldMkLst>
          <pc:docMk/>
          <pc:sldMk cId="0" sldId="704"/>
        </pc:sldMkLst>
      </pc:sldChg>
      <pc:sldMasterChg chg="delSldLayout">
        <pc:chgData name="Wojciech Kustra" userId="afebd3d0-216b-4c4f-8992-1bf1fda6d5e8" providerId="ADAL" clId="{1D307E72-7901-4E61-A01B-3C4232ABCF63}" dt="2026-05-26T11:54:47.352" v="0" actId="47"/>
        <pc:sldMasterMkLst>
          <pc:docMk/>
          <pc:sldMasterMk cId="0" sldId="2147483648"/>
        </pc:sldMasterMkLst>
        <pc:sldLayoutChg chg="del">
          <pc:chgData name="Wojciech Kustra" userId="afebd3d0-216b-4c4f-8992-1bf1fda6d5e8" providerId="ADAL" clId="{1D307E72-7901-4E61-A01B-3C4232ABCF63}" dt="2026-05-26T11:54:47.352" v="0" actId="47"/>
          <pc:sldLayoutMkLst>
            <pc:docMk/>
            <pc:sldMasterMk cId="0" sldId="2147483648"/>
            <pc:sldLayoutMk cId="449328397" sldId="2147483691"/>
          </pc:sldLayoutMkLst>
        </pc:sldLayoutChg>
        <pc:sldLayoutChg chg="del">
          <pc:chgData name="Wojciech Kustra" userId="afebd3d0-216b-4c4f-8992-1bf1fda6d5e8" providerId="ADAL" clId="{1D307E72-7901-4E61-A01B-3C4232ABCF63}" dt="2026-05-26T11:54:47.352" v="0" actId="47"/>
          <pc:sldLayoutMkLst>
            <pc:docMk/>
            <pc:sldMasterMk cId="0" sldId="2147483648"/>
            <pc:sldLayoutMk cId="308375261" sldId="2147483693"/>
          </pc:sldLayoutMkLst>
        </pc:sldLayoutChg>
        <pc:sldLayoutChg chg="del">
          <pc:chgData name="Wojciech Kustra" userId="afebd3d0-216b-4c4f-8992-1bf1fda6d5e8" providerId="ADAL" clId="{1D307E72-7901-4E61-A01B-3C4232ABCF63}" dt="2026-05-26T11:54:47.352" v="0" actId="47"/>
          <pc:sldLayoutMkLst>
            <pc:docMk/>
            <pc:sldMasterMk cId="0" sldId="2147483648"/>
            <pc:sldLayoutMk cId="1957089918" sldId="2147483695"/>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29.05.2026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15363529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553996"/>
            <a:ext cx="5562601" cy="1459887"/>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smtClean="0">
                <a:ln>
                  <a:noFill/>
                </a:ln>
                <a:solidFill>
                  <a:srgbClr val="00518E"/>
                </a:solidFill>
                <a:effectLst/>
                <a:uFillTx/>
                <a:latin typeface="+mn-lt"/>
                <a:ea typeface="+mn-ea"/>
                <a:cs typeface="+mn-cs"/>
                <a:sym typeface="Helvetica Neue"/>
              </a:rPr>
              <a:t>Co-</a:t>
            </a:r>
            <a:r>
              <a:rPr kumimoji="0" lang="en-US" sz="1400" b="0" i="0" u="none" strike="noStrike" cap="none" spc="0" normalizeH="0" baseline="0" dirty="0" smtClean="0">
                <a:ln>
                  <a:noFill/>
                </a:ln>
                <a:solidFill>
                  <a:srgbClr val="00518E"/>
                </a:solidFill>
                <a:effectLst/>
                <a:uFillTx/>
                <a:latin typeface="+mn-lt"/>
                <a:ea typeface="+mn-ea"/>
                <a:cs typeface="+mn-cs"/>
                <a:sym typeface="Helvetica Neue"/>
              </a:rPr>
              <a:t>Funded </a:t>
            </a:r>
            <a:r>
              <a:rPr kumimoji="0" lang="en-US" sz="1400" b="0" i="0" u="none" strike="noStrike" cap="none" spc="0" normalizeH="0" baseline="0" dirty="0">
                <a:ln>
                  <a:noFill/>
                </a:ln>
                <a:solidFill>
                  <a:srgbClr val="00518E"/>
                </a:solidFill>
                <a:effectLst/>
                <a:uFillTx/>
                <a:latin typeface="+mn-lt"/>
                <a:ea typeface="+mn-ea"/>
                <a:cs typeface="+mn-cs"/>
                <a:sym typeface="Helvetica Neue"/>
              </a:rPr>
              <a:t>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3.xml"/><Relationship Id="rId1" Type="http://schemas.openxmlformats.org/officeDocument/2006/relationships/video" Target="https://player.vimeo.com/video/866014321?app_id=122963"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fontScale="90000"/>
          </a:bodyPr>
          <a:lstStyle/>
          <a:p>
            <a:r>
              <a:rPr lang="pl-PL" dirty="0" err="1"/>
              <a:t>Additional</a:t>
            </a:r>
            <a:r>
              <a:rPr lang="pl-PL" dirty="0"/>
              <a:t> </a:t>
            </a:r>
            <a:r>
              <a:rPr lang="pl-PL" dirty="0" err="1"/>
              <a:t>material</a:t>
            </a:r>
            <a:r>
              <a:rPr lang="pl-PL" dirty="0"/>
              <a:t/>
            </a:r>
            <a:br>
              <a:rPr lang="pl-PL" dirty="0"/>
            </a:br>
            <a:r>
              <a:rPr lang="pl-PL" dirty="0" err="1"/>
              <a:t>Implementation</a:t>
            </a:r>
            <a:r>
              <a:rPr lang="pl-PL" dirty="0"/>
              <a:t> of </a:t>
            </a:r>
            <a:r>
              <a:rPr lang="pl-PL" dirty="0" err="1"/>
              <a:t>Inverted</a:t>
            </a:r>
            <a:r>
              <a:rPr lang="pl-PL" dirty="0"/>
              <a:t> </a:t>
            </a:r>
            <a:r>
              <a:rPr lang="pl-PL" dirty="0" err="1"/>
              <a:t>Pavements</a:t>
            </a:r>
            <a:r>
              <a:rPr lang="pl-PL" dirty="0"/>
              <a:t> </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pl-PL" dirty="0"/>
              <a:t>TRB </a:t>
            </a:r>
            <a:r>
              <a:rPr lang="pl-PL" dirty="0" err="1"/>
              <a:t>Webinar</a:t>
            </a:r>
            <a:endParaRPr lang="pl-PL" dirty="0"/>
          </a:p>
          <a:p>
            <a:r>
              <a:rPr lang="en-GB" dirty="0"/>
              <a:t>Imad L. Al-Qadi, U. Illinois; Erol </a:t>
            </a:r>
            <a:r>
              <a:rPr lang="en-GB" dirty="0" err="1"/>
              <a:t>Tutumluer</a:t>
            </a:r>
            <a:r>
              <a:rPr lang="en-GB" dirty="0"/>
              <a:t>, U. Illinois; TRB, 18.09.2023</a:t>
            </a:r>
            <a:endParaRPr lang="pl-PL" dirty="0"/>
          </a:p>
        </p:txBody>
      </p:sp>
    </p:spTree>
    <p:extLst>
      <p:ext uri="{BB962C8B-B14F-4D97-AF65-F5344CB8AC3E}">
        <p14:creationId xmlns:p14="http://schemas.microsoft.com/office/powerpoint/2010/main" val="1478447607"/>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0FDFF-3A39-53A3-4D44-C9AE46F5A595}"/>
              </a:ext>
            </a:extLst>
          </p:cNvPr>
          <p:cNvSpPr>
            <a:spLocks noGrp="1"/>
          </p:cNvSpPr>
          <p:nvPr>
            <p:ph type="title"/>
          </p:nvPr>
        </p:nvSpPr>
        <p:spPr/>
        <p:txBody>
          <a:bodyPr/>
          <a:lstStyle/>
          <a:p>
            <a:r>
              <a:rPr lang="en-GB" dirty="0"/>
              <a:t>TRB Webinar: Implementation of Inverted Pavements </a:t>
            </a:r>
          </a:p>
        </p:txBody>
      </p:sp>
      <p:sp>
        <p:nvSpPr>
          <p:cNvPr id="3" name="Text Placeholder 2">
            <a:extLst>
              <a:ext uri="{FF2B5EF4-FFF2-40B4-BE49-F238E27FC236}">
                <a16:creationId xmlns:a16="http://schemas.microsoft.com/office/drawing/2014/main" id="{A738A484-7421-5F20-1B0A-2D59AEF03B84}"/>
              </a:ext>
            </a:extLst>
          </p:cNvPr>
          <p:cNvSpPr>
            <a:spLocks noGrp="1"/>
          </p:cNvSpPr>
          <p:nvPr>
            <p:ph type="body" sz="quarter" idx="11"/>
          </p:nvPr>
        </p:nvSpPr>
        <p:spPr/>
        <p:txBody>
          <a:bodyPr>
            <a:normAutofit fontScale="85000" lnSpcReduction="20000"/>
          </a:bodyPr>
          <a:lstStyle/>
          <a:p>
            <a:r>
              <a:rPr lang="pl-PL" dirty="0"/>
              <a:t>I</a:t>
            </a:r>
            <a:r>
              <a:rPr lang="en-GB" dirty="0" err="1"/>
              <a:t>nverted</a:t>
            </a:r>
            <a:r>
              <a:rPr lang="en-GB" dirty="0"/>
              <a:t> pavement is an effective design option that can enhance the sustainability and resilience of pavements. TRB hosted a webinar on Monday, September 18, 2023 from 2:00 PM to 3:30 PM </a:t>
            </a:r>
            <a:endParaRPr lang="pl-PL" dirty="0"/>
          </a:p>
          <a:p>
            <a:r>
              <a:rPr lang="en-GB" dirty="0"/>
              <a:t>Eastern that presented the structural mechanics and effective uses of inverted pavements. Presenters provided a summary of the state-of-technology. </a:t>
            </a:r>
            <a:endParaRPr lang="pl-PL" dirty="0"/>
          </a:p>
          <a:p>
            <a:r>
              <a:rPr lang="en-GB" dirty="0"/>
              <a:t>Presenters also shared case studies that discuss agency experiences during the design and construction of inverted pavements and the performance of inverted pavements compared with control sections.</a:t>
            </a:r>
          </a:p>
        </p:txBody>
      </p:sp>
      <p:sp>
        <p:nvSpPr>
          <p:cNvPr id="4" name="TextBox 3">
            <a:extLst>
              <a:ext uri="{FF2B5EF4-FFF2-40B4-BE49-F238E27FC236}">
                <a16:creationId xmlns:a16="http://schemas.microsoft.com/office/drawing/2014/main" id="{3085C634-AD0C-40C0-35A9-6F6B63694986}"/>
              </a:ext>
            </a:extLst>
          </p:cNvPr>
          <p:cNvSpPr txBox="1"/>
          <p:nvPr/>
        </p:nvSpPr>
        <p:spPr>
          <a:xfrm>
            <a:off x="278296" y="5758929"/>
            <a:ext cx="9607826" cy="10120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a:spcBef>
                <a:spcPts val="4500"/>
              </a:spcBef>
            </a:pPr>
            <a:r>
              <a:rPr lang="en-GB" sz="1200" dirty="0"/>
              <a:t>This webinar was sponsored by TRB’s Standing Technical Committees on Mechanics and Drainage of Saturated and Unsaturated Geomaterials, Transportation Earthworks, and Geotechnical Instrumentation and </a:t>
            </a:r>
            <a:r>
              <a:rPr lang="pl-PL" sz="1200" dirty="0" err="1"/>
              <a:t>Modelling</a:t>
            </a:r>
            <a:r>
              <a:rPr lang="en-GB" sz="1200" dirty="0"/>
              <a:t>.</a:t>
            </a:r>
            <a:endParaRPr kumimoji="0" lang="en-GB" sz="12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72547298"/>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F9146-614B-D29C-DDCE-B4B539AB15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17D497-D68E-2640-9E98-4F5C047FC4F0}"/>
              </a:ext>
            </a:extLst>
          </p:cNvPr>
          <p:cNvSpPr>
            <a:spLocks noGrp="1"/>
          </p:cNvSpPr>
          <p:nvPr>
            <p:ph type="title"/>
          </p:nvPr>
        </p:nvSpPr>
        <p:spPr/>
        <p:txBody>
          <a:bodyPr/>
          <a:lstStyle/>
          <a:p>
            <a:r>
              <a:rPr lang="en-GB" dirty="0"/>
              <a:t>TRB Webinar: Implementation of Inverted Pavements </a:t>
            </a:r>
          </a:p>
        </p:txBody>
      </p:sp>
      <p:sp>
        <p:nvSpPr>
          <p:cNvPr id="3" name="Text Placeholder 2">
            <a:extLst>
              <a:ext uri="{FF2B5EF4-FFF2-40B4-BE49-F238E27FC236}">
                <a16:creationId xmlns:a16="http://schemas.microsoft.com/office/drawing/2014/main" id="{12E55B8C-3983-9563-7968-AC11ECBD5749}"/>
              </a:ext>
            </a:extLst>
          </p:cNvPr>
          <p:cNvSpPr>
            <a:spLocks noGrp="1"/>
          </p:cNvSpPr>
          <p:nvPr>
            <p:ph type="body" sz="quarter" idx="11"/>
          </p:nvPr>
        </p:nvSpPr>
        <p:spPr/>
        <p:txBody>
          <a:bodyPr>
            <a:normAutofit/>
          </a:bodyPr>
          <a:lstStyle/>
          <a:p>
            <a:r>
              <a:rPr lang="en-GB" b="1" dirty="0"/>
              <a:t>Webinar agenda and presenters</a:t>
            </a:r>
            <a:r>
              <a:rPr lang="pl-PL" b="1" dirty="0"/>
              <a:t>:</a:t>
            </a:r>
          </a:p>
          <a:p>
            <a:pPr lvl="1"/>
            <a:r>
              <a:rPr lang="en-GB" dirty="0"/>
              <a:t>Inverted pavement basics – Imad L Al-Qadi, </a:t>
            </a:r>
            <a:r>
              <a:rPr lang="en-GB" i="1" dirty="0"/>
              <a:t>University of Illinois</a:t>
            </a:r>
            <a:endParaRPr lang="en-GB" dirty="0"/>
          </a:p>
          <a:p>
            <a:pPr lvl="1"/>
            <a:r>
              <a:rPr lang="en-GB" dirty="0"/>
              <a:t>Implementation of inverted pavements – Erol </a:t>
            </a:r>
            <a:r>
              <a:rPr lang="en-GB" dirty="0" err="1"/>
              <a:t>Tutumluer</a:t>
            </a:r>
            <a:r>
              <a:rPr lang="en-GB" dirty="0"/>
              <a:t>, </a:t>
            </a:r>
            <a:r>
              <a:rPr lang="en-GB" i="1" dirty="0"/>
              <a:t>University of Illinois</a:t>
            </a:r>
            <a:endParaRPr lang="en-GB" dirty="0"/>
          </a:p>
          <a:p>
            <a:pPr lvl="1"/>
            <a:r>
              <a:rPr lang="en-GB" dirty="0"/>
              <a:t>Question and answer session moderated by Jeff Uhlmeyer, </a:t>
            </a:r>
            <a:r>
              <a:rPr lang="en-GB" i="1" dirty="0"/>
              <a:t>QES</a:t>
            </a:r>
            <a:endParaRPr lang="en-GB" dirty="0"/>
          </a:p>
          <a:p>
            <a:pPr lvl="1"/>
            <a:endParaRPr lang="en-GB" dirty="0"/>
          </a:p>
        </p:txBody>
      </p:sp>
    </p:spTree>
    <p:extLst>
      <p:ext uri="{BB962C8B-B14F-4D97-AF65-F5344CB8AC3E}">
        <p14:creationId xmlns:p14="http://schemas.microsoft.com/office/powerpoint/2010/main" val="3142787611"/>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6B740D-D204-D86D-8F4D-3BAC552480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54FFA2-F1A3-35C1-4661-D424706BA4D0}"/>
              </a:ext>
            </a:extLst>
          </p:cNvPr>
          <p:cNvSpPr>
            <a:spLocks noGrp="1"/>
          </p:cNvSpPr>
          <p:nvPr>
            <p:ph type="title"/>
          </p:nvPr>
        </p:nvSpPr>
        <p:spPr/>
        <p:txBody>
          <a:bodyPr/>
          <a:lstStyle/>
          <a:p>
            <a:r>
              <a:rPr lang="en-GB" dirty="0"/>
              <a:t>TRB Webinar: Implementation of Inverted Pavements </a:t>
            </a:r>
          </a:p>
        </p:txBody>
      </p:sp>
      <p:sp>
        <p:nvSpPr>
          <p:cNvPr id="3" name="Text Placeholder 2">
            <a:extLst>
              <a:ext uri="{FF2B5EF4-FFF2-40B4-BE49-F238E27FC236}">
                <a16:creationId xmlns:a16="http://schemas.microsoft.com/office/drawing/2014/main" id="{192C80AF-E072-1629-D3E6-8853DF0F6891}"/>
              </a:ext>
            </a:extLst>
          </p:cNvPr>
          <p:cNvSpPr>
            <a:spLocks noGrp="1"/>
          </p:cNvSpPr>
          <p:nvPr>
            <p:ph type="body" sz="quarter" idx="11"/>
          </p:nvPr>
        </p:nvSpPr>
        <p:spPr/>
        <p:txBody>
          <a:bodyPr>
            <a:normAutofit/>
          </a:bodyPr>
          <a:lstStyle/>
          <a:p>
            <a:r>
              <a:rPr lang="en-GB" b="1" dirty="0"/>
              <a:t>Learning Objectives</a:t>
            </a:r>
            <a:r>
              <a:rPr lang="pl-PL" b="1" dirty="0"/>
              <a:t>:</a:t>
            </a:r>
          </a:p>
          <a:p>
            <a:pPr lvl="1"/>
            <a:r>
              <a:rPr lang="en-GB" dirty="0"/>
              <a:t>Explain inverted pavements and the structural mechanics of the system</a:t>
            </a:r>
          </a:p>
          <a:p>
            <a:pPr lvl="1"/>
            <a:r>
              <a:rPr lang="en-GB" dirty="0"/>
              <a:t>Determine appropriate and effective uses of inverted pavements</a:t>
            </a:r>
          </a:p>
        </p:txBody>
      </p:sp>
    </p:spTree>
    <p:extLst>
      <p:ext uri="{BB962C8B-B14F-4D97-AF65-F5344CB8AC3E}">
        <p14:creationId xmlns:p14="http://schemas.microsoft.com/office/powerpoint/2010/main" val="399468004"/>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B013F-BC12-A769-0578-9839BEE18D96}"/>
              </a:ext>
            </a:extLst>
          </p:cNvPr>
          <p:cNvSpPr>
            <a:spLocks noGrp="1"/>
          </p:cNvSpPr>
          <p:nvPr>
            <p:ph type="title"/>
          </p:nvPr>
        </p:nvSpPr>
        <p:spPr/>
        <p:txBody>
          <a:bodyPr/>
          <a:lstStyle/>
          <a:p>
            <a:r>
              <a:rPr lang="en-GB"/>
              <a:t>TRB Webinar: Implementation of Inverted Pavements </a:t>
            </a:r>
            <a:endParaRPr lang="en-GB" dirty="0"/>
          </a:p>
        </p:txBody>
      </p:sp>
      <p:sp>
        <p:nvSpPr>
          <p:cNvPr id="3" name="Text Placeholder 2">
            <a:extLst>
              <a:ext uri="{FF2B5EF4-FFF2-40B4-BE49-F238E27FC236}">
                <a16:creationId xmlns:a16="http://schemas.microsoft.com/office/drawing/2014/main" id="{76B493BE-7360-A829-93E2-552F93FEAB67}"/>
              </a:ext>
            </a:extLst>
          </p:cNvPr>
          <p:cNvSpPr>
            <a:spLocks noGrp="1"/>
          </p:cNvSpPr>
          <p:nvPr>
            <p:ph type="body" sz="quarter" idx="11"/>
          </p:nvPr>
        </p:nvSpPr>
        <p:spPr/>
        <p:txBody>
          <a:bodyPr/>
          <a:lstStyle/>
          <a:p>
            <a:endParaRPr lang="en-GB"/>
          </a:p>
        </p:txBody>
      </p:sp>
      <p:pic>
        <p:nvPicPr>
          <p:cNvPr id="4" name="Online Media 3" title="TRB Webinar: Implementation of Inverted Pavements">
            <a:hlinkClick r:id="" action="ppaction://media"/>
            <a:extLst>
              <a:ext uri="{FF2B5EF4-FFF2-40B4-BE49-F238E27FC236}">
                <a16:creationId xmlns:a16="http://schemas.microsoft.com/office/drawing/2014/main" id="{D1081FB5-B859-11DE-E84E-7C617B52281E}"/>
              </a:ext>
            </a:extLst>
          </p:cNvPr>
          <p:cNvPicPr>
            <a:picLocks noRot="1" noChangeAspect="1"/>
          </p:cNvPicPr>
          <p:nvPr>
            <a:videoFile r:link="rId1"/>
          </p:nvPr>
        </p:nvPicPr>
        <p:blipFill>
          <a:blip r:embed="rId3"/>
          <a:stretch>
            <a:fillRect/>
          </a:stretch>
        </p:blipFill>
        <p:spPr>
          <a:xfrm>
            <a:off x="563549" y="1721056"/>
            <a:ext cx="8988701" cy="5064057"/>
          </a:xfrm>
          <a:prstGeom prst="rect">
            <a:avLst/>
          </a:prstGeom>
        </p:spPr>
      </p:pic>
    </p:spTree>
    <p:extLst>
      <p:ext uri="{BB962C8B-B14F-4D97-AF65-F5344CB8AC3E}">
        <p14:creationId xmlns:p14="http://schemas.microsoft.com/office/powerpoint/2010/main" val="183051169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dirty="0"/>
          </a:p>
        </p:txBody>
      </p:sp>
    </p:spTree>
    <p:extLst>
      <p:ext uri="{BB962C8B-B14F-4D97-AF65-F5344CB8AC3E}">
        <p14:creationId xmlns:p14="http://schemas.microsoft.com/office/powerpoint/2010/main" val="2250183073"/>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2BEBD7C9-452C-44AF-9BDB-6027948B3E6A}"/>
</file>

<file path=docProps/app.xml><?xml version="1.0" encoding="utf-8"?>
<Properties xmlns="http://schemas.openxmlformats.org/officeDocument/2006/extended-properties" xmlns:vt="http://schemas.openxmlformats.org/officeDocument/2006/docPropsVTypes">
  <TotalTime>187</TotalTime>
  <Words>214</Words>
  <Application>Microsoft Office PowerPoint</Application>
  <PresentationFormat>Panoramiczny</PresentationFormat>
  <Paragraphs>19</Paragraphs>
  <Slides>8</Slides>
  <Notes>1</Notes>
  <HiddenSlides>0</HiddenSlides>
  <MMClips>1</MMClips>
  <ScaleCrop>false</ScaleCrop>
  <HeadingPairs>
    <vt:vector size="6" baseType="variant">
      <vt:variant>
        <vt:lpstr>Używane czcionki</vt:lpstr>
      </vt:variant>
      <vt:variant>
        <vt:i4>8</vt:i4>
      </vt:variant>
      <vt:variant>
        <vt:lpstr>Motyw</vt:lpstr>
      </vt:variant>
      <vt:variant>
        <vt:i4>1</vt:i4>
      </vt:variant>
      <vt:variant>
        <vt:lpstr>Tytuły slajdów</vt:lpstr>
      </vt:variant>
      <vt:variant>
        <vt:i4>8</vt:i4>
      </vt:variant>
    </vt:vector>
  </HeadingPairs>
  <TitlesOfParts>
    <vt:vector size="17" baseType="lpstr">
      <vt:lpstr>Aptos</vt:lpstr>
      <vt:lpstr>Arial</vt:lpstr>
      <vt:lpstr>Arial Rounded MT Bold</vt:lpstr>
      <vt:lpstr>Calibri</vt:lpstr>
      <vt:lpstr>Helvetica Neue</vt:lpstr>
      <vt:lpstr>Helvetica Neue Medium</vt:lpstr>
      <vt:lpstr>Jura Light Bold</vt:lpstr>
      <vt:lpstr>Montserrat Regular</vt:lpstr>
      <vt:lpstr>21_BasicWhite</vt:lpstr>
      <vt:lpstr>Additional material Implementation of Inverted Pavements </vt:lpstr>
      <vt:lpstr>Road Transportation Systems Engineering Development in the Sub-Saharan Africa – Modern EU Master Programme &amp; Capacity Building</vt:lpstr>
      <vt:lpstr>Prezentacja programu PowerPoint</vt:lpstr>
      <vt:lpstr>TRB Webinar: Implementation of Inverted Pavements </vt:lpstr>
      <vt:lpstr>TRB Webinar: Implementation of Inverted Pavements </vt:lpstr>
      <vt:lpstr>TRB Webinar: Implementation of Inverted Pavements </vt:lpstr>
      <vt:lpstr>TRB Webinar: Implementation of Inverted Pavements </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Adam</cp:lastModifiedBy>
  <cp:revision>21</cp:revision>
  <dcterms:modified xsi:type="dcterms:W3CDTF">2026-05-29T10:46:12Z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