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06" r:id="rId5"/>
    <p:sldId id="313" r:id="rId6"/>
    <p:sldId id="307" r:id="rId7"/>
    <p:sldId id="314" r:id="rId8"/>
    <p:sldId id="365" r:id="rId9"/>
    <p:sldId id="366" r:id="rId10"/>
    <p:sldId id="367" r:id="rId11"/>
    <p:sldId id="368" r:id="rId12"/>
    <p:sldId id="369" r:id="rId13"/>
    <p:sldId id="370" r:id="rId14"/>
    <p:sldId id="371" r:id="rId15"/>
    <p:sldId id="372" r:id="rId16"/>
    <p:sldId id="373" r:id="rId17"/>
    <p:sldId id="374" r:id="rId18"/>
    <p:sldId id="375" r:id="rId19"/>
    <p:sldId id="376" r:id="rId20"/>
    <p:sldId id="309"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7" d="100"/>
          <a:sy n="147" d="100"/>
        </p:scale>
        <p:origin x="292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pc:chgData name="Wojciech Kustra" userId="afebd3d0-216b-4c4f-8992-1bf1fda6d5e8" providerId="ADAL" clId="{1D307E72-7901-4E61-A01B-3C4232ABCF63}" dt="2026-07-18T10:46:05.716" v="12143" actId="14100"/>
      <pc:docMkLst>
        <pc:docMk/>
      </pc:docMkLst>
      <pc:sldChg chg="modSp mod">
        <pc:chgData name="Wojciech Kustra" userId="afebd3d0-216b-4c4f-8992-1bf1fda6d5e8" providerId="ADAL" clId="{1D307E72-7901-4E61-A01B-3C4232ABCF63}" dt="2026-07-13T09:39:10.921" v="11308"/>
        <pc:sldMkLst>
          <pc:docMk/>
          <pc:sldMk cId="1478447607" sldId="306"/>
        </pc:sldMkLst>
        <pc:spChg chg="mod">
          <ac:chgData name="Wojciech Kustra" userId="afebd3d0-216b-4c4f-8992-1bf1fda6d5e8" providerId="ADAL" clId="{1D307E72-7901-4E61-A01B-3C4232ABCF63}" dt="2026-07-13T09:39:10.921" v="11308"/>
          <ac:spMkLst>
            <pc:docMk/>
            <pc:sldMk cId="1478447607" sldId="306"/>
            <ac:spMk id="3" creationId="{FFD85AD9-F452-2FFB-4F41-12718A52AA28}"/>
          </ac:spMkLst>
        </pc:spChg>
      </pc:sldChg>
      <pc:sldChg chg="modSp mod">
        <pc:chgData name="Wojciech Kustra" userId="afebd3d0-216b-4c4f-8992-1bf1fda6d5e8" providerId="ADAL" clId="{1D307E72-7901-4E61-A01B-3C4232ABCF63}" dt="2026-07-13T09:39:10.925" v="11314"/>
        <pc:sldMkLst>
          <pc:docMk/>
          <pc:sldMk cId="3137440360" sldId="314"/>
        </pc:sldMkLst>
        <pc:spChg chg="mod">
          <ac:chgData name="Wojciech Kustra" userId="afebd3d0-216b-4c4f-8992-1bf1fda6d5e8" providerId="ADAL" clId="{1D307E72-7901-4E61-A01B-3C4232ABCF63}" dt="2026-07-13T09:39:10.925" v="11314"/>
          <ac:spMkLst>
            <pc:docMk/>
            <pc:sldMk cId="3137440360" sldId="314"/>
            <ac:spMk id="3" creationId="{842D0BFD-B883-9EEB-020D-38BA427E4553}"/>
          </ac:spMkLst>
        </pc:spChg>
      </pc:sldChg>
      <pc:sldChg chg="addSp modSp add mod">
        <pc:chgData name="Wojciech Kustra" userId="afebd3d0-216b-4c4f-8992-1bf1fda6d5e8" providerId="ADAL" clId="{1D307E72-7901-4E61-A01B-3C4232ABCF63}" dt="2026-07-13T09:41:31.938" v="12076"/>
        <pc:sldMkLst>
          <pc:docMk/>
          <pc:sldMk cId="433444578" sldId="365"/>
        </pc:sldMkLst>
        <pc:spChg chg="mod">
          <ac:chgData name="Wojciech Kustra" userId="afebd3d0-216b-4c4f-8992-1bf1fda6d5e8" providerId="ADAL" clId="{1D307E72-7901-4E61-A01B-3C4232ABCF63}" dt="2026-07-13T09:39:10.927" v="11320"/>
          <ac:spMkLst>
            <pc:docMk/>
            <pc:sldMk cId="433444578" sldId="365"/>
            <ac:spMk id="3" creationId="{C1DE66BF-51F3-489D-9218-989C6E0EACD6}"/>
          </ac:spMkLst>
        </pc:spChg>
        <pc:spChg chg="mod">
          <ac:chgData name="Wojciech Kustra" userId="afebd3d0-216b-4c4f-8992-1bf1fda6d5e8" providerId="ADAL" clId="{1D307E72-7901-4E61-A01B-3C4232ABCF63}" dt="2026-07-13T09:39:10.929" v="11326"/>
          <ac:spMkLst>
            <pc:docMk/>
            <pc:sldMk cId="433444578" sldId="365"/>
            <ac:spMk id="4" creationId="{67107338-24D2-4A30-8FB8-3EBBA335E759}"/>
          </ac:spMkLst>
        </pc:spChg>
        <pc:spChg chg="mod">
          <ac:chgData name="Wojciech Kustra" userId="afebd3d0-216b-4c4f-8992-1bf1fda6d5e8" providerId="ADAL" clId="{1D307E72-7901-4E61-A01B-3C4232ABCF63}" dt="2026-07-13T09:39:10.930" v="11332"/>
          <ac:spMkLst>
            <pc:docMk/>
            <pc:sldMk cId="433444578" sldId="365"/>
            <ac:spMk id="5" creationId="{FB8BB571-1AE9-4FEC-9114-6B45CBE2B344}"/>
          </ac:spMkLst>
        </pc:spChg>
        <pc:spChg chg="mod">
          <ac:chgData name="Wojciech Kustra" userId="afebd3d0-216b-4c4f-8992-1bf1fda6d5e8" providerId="ADAL" clId="{1D307E72-7901-4E61-A01B-3C4232ABCF63}" dt="2026-07-13T09:39:10.932" v="11338"/>
          <ac:spMkLst>
            <pc:docMk/>
            <pc:sldMk cId="433444578" sldId="365"/>
            <ac:spMk id="6" creationId="{CBE09EBE-898E-4116-97C0-0A066D976475}"/>
          </ac:spMkLst>
        </pc:spChg>
        <pc:spChg chg="mod">
          <ac:chgData name="Wojciech Kustra" userId="afebd3d0-216b-4c4f-8992-1bf1fda6d5e8" providerId="ADAL" clId="{1D307E72-7901-4E61-A01B-3C4232ABCF63}" dt="2026-07-13T09:39:10.934" v="11344"/>
          <ac:spMkLst>
            <pc:docMk/>
            <pc:sldMk cId="433444578" sldId="365"/>
            <ac:spMk id="8" creationId="{0DCCA5D7-2D20-4304-8E79-2061E8DE9A73}"/>
          </ac:spMkLst>
        </pc:spChg>
        <pc:spChg chg="mod">
          <ac:chgData name="Wojciech Kustra" userId="afebd3d0-216b-4c4f-8992-1bf1fda6d5e8" providerId="ADAL" clId="{1D307E72-7901-4E61-A01B-3C4232ABCF63}" dt="2026-07-13T09:39:10.937" v="11350"/>
          <ac:spMkLst>
            <pc:docMk/>
            <pc:sldMk cId="433444578" sldId="365"/>
            <ac:spMk id="9" creationId="{A4DC6FFE-061A-4843-9ECD-C0749EB01D05}"/>
          </ac:spMkLst>
        </pc:spChg>
        <pc:spChg chg="mod">
          <ac:chgData name="Wojciech Kustra" userId="afebd3d0-216b-4c4f-8992-1bf1fda6d5e8" providerId="ADAL" clId="{1D307E72-7901-4E61-A01B-3C4232ABCF63}" dt="2026-07-13T09:39:10.939" v="11356"/>
          <ac:spMkLst>
            <pc:docMk/>
            <pc:sldMk cId="433444578" sldId="365"/>
            <ac:spMk id="10" creationId="{67BED3B9-45F9-4E97-83A5-3C9AD002CA82}"/>
          </ac:spMkLst>
        </pc:spChg>
        <pc:spChg chg="add mod">
          <ac:chgData name="Wojciech Kustra" userId="afebd3d0-216b-4c4f-8992-1bf1fda6d5e8" providerId="ADAL" clId="{1D307E72-7901-4E61-A01B-3C4232ABCF63}" dt="2026-07-13T09:41:31.938" v="12076"/>
          <ac:spMkLst>
            <pc:docMk/>
            <pc:sldMk cId="433444578" sldId="365"/>
            <ac:spMk id="11" creationId="{2C10114B-1B3A-46BB-AD39-1DA3760B0247}"/>
          </ac:spMkLst>
        </pc:spChg>
      </pc:sldChg>
      <pc:sldChg chg="addSp modSp add mod ord">
        <pc:chgData name="Wojciech Kustra" userId="afebd3d0-216b-4c4f-8992-1bf1fda6d5e8" providerId="ADAL" clId="{1D307E72-7901-4E61-A01B-3C4232ABCF63}" dt="2026-07-13T09:40:21.784" v="12004"/>
        <pc:sldMkLst>
          <pc:docMk/>
          <pc:sldMk cId="2979149265" sldId="366"/>
        </pc:sldMkLst>
        <pc:spChg chg="mod">
          <ac:chgData name="Wojciech Kustra" userId="afebd3d0-216b-4c4f-8992-1bf1fda6d5e8" providerId="ADAL" clId="{1D307E72-7901-4E61-A01B-3C4232ABCF63}" dt="2026-07-13T09:39:23.046" v="11368"/>
          <ac:spMkLst>
            <pc:docMk/>
            <pc:sldMk cId="2979149265" sldId="366"/>
            <ac:spMk id="3" creationId="{9E2A9A07-836E-4947-9199-D68888D1FE23}"/>
          </ac:spMkLst>
        </pc:spChg>
        <pc:spChg chg="mod">
          <ac:chgData name="Wojciech Kustra" userId="afebd3d0-216b-4c4f-8992-1bf1fda6d5e8" providerId="ADAL" clId="{1D307E72-7901-4E61-A01B-3C4232ABCF63}" dt="2026-07-13T09:39:23.047" v="11374"/>
          <ac:spMkLst>
            <pc:docMk/>
            <pc:sldMk cId="2979149265" sldId="366"/>
            <ac:spMk id="5" creationId="{C3AD26FA-4519-4AC8-8210-E0F9D597FF35}"/>
          </ac:spMkLst>
        </pc:spChg>
        <pc:spChg chg="mod">
          <ac:chgData name="Wojciech Kustra" userId="afebd3d0-216b-4c4f-8992-1bf1fda6d5e8" providerId="ADAL" clId="{1D307E72-7901-4E61-A01B-3C4232ABCF63}" dt="2026-07-13T09:39:23.049" v="11380"/>
          <ac:spMkLst>
            <pc:docMk/>
            <pc:sldMk cId="2979149265" sldId="366"/>
            <ac:spMk id="6" creationId="{CF266CA8-B1A8-41C3-A649-09E0EBFD7462}"/>
          </ac:spMkLst>
        </pc:spChg>
        <pc:spChg chg="mod">
          <ac:chgData name="Wojciech Kustra" userId="afebd3d0-216b-4c4f-8992-1bf1fda6d5e8" providerId="ADAL" clId="{1D307E72-7901-4E61-A01B-3C4232ABCF63}" dt="2026-07-13T09:39:23.051" v="11386"/>
          <ac:spMkLst>
            <pc:docMk/>
            <pc:sldMk cId="2979149265" sldId="366"/>
            <ac:spMk id="7" creationId="{FCD1F2CF-DDF6-4E60-ADCA-368383823795}"/>
          </ac:spMkLst>
        </pc:spChg>
        <pc:spChg chg="mod">
          <ac:chgData name="Wojciech Kustra" userId="afebd3d0-216b-4c4f-8992-1bf1fda6d5e8" providerId="ADAL" clId="{1D307E72-7901-4E61-A01B-3C4232ABCF63}" dt="2026-07-13T09:39:23.053" v="11392"/>
          <ac:spMkLst>
            <pc:docMk/>
            <pc:sldMk cId="2979149265" sldId="366"/>
            <ac:spMk id="8" creationId="{2B793749-BB81-4179-9216-C3528F8EECD4}"/>
          </ac:spMkLst>
        </pc:spChg>
        <pc:spChg chg="mod">
          <ac:chgData name="Wojciech Kustra" userId="afebd3d0-216b-4c4f-8992-1bf1fda6d5e8" providerId="ADAL" clId="{1D307E72-7901-4E61-A01B-3C4232ABCF63}" dt="2026-07-13T09:39:23.056" v="11398"/>
          <ac:spMkLst>
            <pc:docMk/>
            <pc:sldMk cId="2979149265" sldId="366"/>
            <ac:spMk id="9" creationId="{4F353E9B-B5F6-418C-9C85-A75FAD35BA0D}"/>
          </ac:spMkLst>
        </pc:spChg>
        <pc:spChg chg="mod">
          <ac:chgData name="Wojciech Kustra" userId="afebd3d0-216b-4c4f-8992-1bf1fda6d5e8" providerId="ADAL" clId="{1D307E72-7901-4E61-A01B-3C4232ABCF63}" dt="2026-07-13T09:39:23.061" v="11404"/>
          <ac:spMkLst>
            <pc:docMk/>
            <pc:sldMk cId="2979149265" sldId="366"/>
            <ac:spMk id="10" creationId="{E4D3AE4B-71CE-43A1-A6C8-80B6E65A7FC5}"/>
          </ac:spMkLst>
        </pc:spChg>
        <pc:spChg chg="mod">
          <ac:chgData name="Wojciech Kustra" userId="afebd3d0-216b-4c4f-8992-1bf1fda6d5e8" providerId="ADAL" clId="{1D307E72-7901-4E61-A01B-3C4232ABCF63}" dt="2026-07-13T09:39:23.063" v="11410"/>
          <ac:spMkLst>
            <pc:docMk/>
            <pc:sldMk cId="2979149265" sldId="366"/>
            <ac:spMk id="11" creationId="{57BD4A34-6383-4942-9C28-90B2840DD453}"/>
          </ac:spMkLst>
        </pc:spChg>
        <pc:spChg chg="mod">
          <ac:chgData name="Wojciech Kustra" userId="afebd3d0-216b-4c4f-8992-1bf1fda6d5e8" providerId="ADAL" clId="{1D307E72-7901-4E61-A01B-3C4232ABCF63}" dt="2026-07-13T09:39:23.065" v="11416"/>
          <ac:spMkLst>
            <pc:docMk/>
            <pc:sldMk cId="2979149265" sldId="366"/>
            <ac:spMk id="12" creationId="{48524DDA-ECB3-43B8-A850-85219905FFF8}"/>
          </ac:spMkLst>
        </pc:spChg>
        <pc:spChg chg="mod">
          <ac:chgData name="Wojciech Kustra" userId="afebd3d0-216b-4c4f-8992-1bf1fda6d5e8" providerId="ADAL" clId="{1D307E72-7901-4E61-A01B-3C4232ABCF63}" dt="2026-07-13T09:39:23.068" v="11422"/>
          <ac:spMkLst>
            <pc:docMk/>
            <pc:sldMk cId="2979149265" sldId="366"/>
            <ac:spMk id="13" creationId="{80E7140A-15FC-4139-BF2C-29034B2D4061}"/>
          </ac:spMkLst>
        </pc:spChg>
        <pc:spChg chg="mod">
          <ac:chgData name="Wojciech Kustra" userId="afebd3d0-216b-4c4f-8992-1bf1fda6d5e8" providerId="ADAL" clId="{1D307E72-7901-4E61-A01B-3C4232ABCF63}" dt="2026-07-13T09:40:21.784" v="12004"/>
          <ac:spMkLst>
            <pc:docMk/>
            <pc:sldMk cId="2979149265" sldId="366"/>
            <ac:spMk id="14" creationId="{E40DF2BA-9BB5-4C69-B3EB-1EC566545E89}"/>
          </ac:spMkLst>
        </pc:spChg>
        <pc:spChg chg="mod">
          <ac:chgData name="Wojciech Kustra" userId="afebd3d0-216b-4c4f-8992-1bf1fda6d5e8" providerId="ADAL" clId="{1D307E72-7901-4E61-A01B-3C4232ABCF63}" dt="2026-07-13T09:39:23.071" v="11434"/>
          <ac:spMkLst>
            <pc:docMk/>
            <pc:sldMk cId="2979149265" sldId="366"/>
            <ac:spMk id="15" creationId="{9A0B833D-EE25-47DA-BA30-E59A2DA79AF2}"/>
          </ac:spMkLst>
        </pc:spChg>
      </pc:sldChg>
      <pc:sldChg chg="modSp mod">
        <pc:chgData name="Wojciech Kustra" userId="afebd3d0-216b-4c4f-8992-1bf1fda6d5e8" providerId="ADAL" clId="{1D307E72-7901-4E61-A01B-3C4232ABCF63}" dt="2026-07-13T09:39:23.084" v="11476"/>
        <pc:sldMkLst>
          <pc:docMk/>
          <pc:sldMk cId="1600403992" sldId="367"/>
        </pc:sldMkLst>
        <pc:spChg chg="mod">
          <ac:chgData name="Wojciech Kustra" userId="afebd3d0-216b-4c4f-8992-1bf1fda6d5e8" providerId="ADAL" clId="{1D307E72-7901-4E61-A01B-3C4232ABCF63}" dt="2026-07-13T09:39:23.073" v="11440"/>
          <ac:spMkLst>
            <pc:docMk/>
            <pc:sldMk cId="1600403992" sldId="367"/>
            <ac:spMk id="3" creationId="{ADD079FE-27C8-4268-98D9-7491CEBFC77D}"/>
          </ac:spMkLst>
        </pc:spChg>
        <pc:spChg chg="mod">
          <ac:chgData name="Wojciech Kustra" userId="afebd3d0-216b-4c4f-8992-1bf1fda6d5e8" providerId="ADAL" clId="{1D307E72-7901-4E61-A01B-3C4232ABCF63}" dt="2026-07-13T09:39:23.076" v="11446"/>
          <ac:spMkLst>
            <pc:docMk/>
            <pc:sldMk cId="1600403992" sldId="367"/>
            <ac:spMk id="4" creationId="{1995480D-E7DD-4712-9679-D6C0A6C6FB76}"/>
          </ac:spMkLst>
        </pc:spChg>
        <pc:spChg chg="mod">
          <ac:chgData name="Wojciech Kustra" userId="afebd3d0-216b-4c4f-8992-1bf1fda6d5e8" providerId="ADAL" clId="{1D307E72-7901-4E61-A01B-3C4232ABCF63}" dt="2026-07-13T09:39:23.077" v="11452"/>
          <ac:spMkLst>
            <pc:docMk/>
            <pc:sldMk cId="1600403992" sldId="367"/>
            <ac:spMk id="6" creationId="{BF9FEDC2-6A49-4EED-9156-3ACD4107DBB0}"/>
          </ac:spMkLst>
        </pc:spChg>
        <pc:spChg chg="mod">
          <ac:chgData name="Wojciech Kustra" userId="afebd3d0-216b-4c4f-8992-1bf1fda6d5e8" providerId="ADAL" clId="{1D307E72-7901-4E61-A01B-3C4232ABCF63}" dt="2026-07-13T09:39:23.079" v="11458"/>
          <ac:spMkLst>
            <pc:docMk/>
            <pc:sldMk cId="1600403992" sldId="367"/>
            <ac:spMk id="7" creationId="{831FADF5-0F08-4EFB-9074-9CF4B4FE5FE0}"/>
          </ac:spMkLst>
        </pc:spChg>
        <pc:spChg chg="mod">
          <ac:chgData name="Wojciech Kustra" userId="afebd3d0-216b-4c4f-8992-1bf1fda6d5e8" providerId="ADAL" clId="{1D307E72-7901-4E61-A01B-3C4232ABCF63}" dt="2026-07-13T09:39:23.081" v="11464"/>
          <ac:spMkLst>
            <pc:docMk/>
            <pc:sldMk cId="1600403992" sldId="367"/>
            <ac:spMk id="8" creationId="{94A93F4C-DEA3-47B5-8EF6-1003598F2A89}"/>
          </ac:spMkLst>
        </pc:spChg>
        <pc:spChg chg="mod">
          <ac:chgData name="Wojciech Kustra" userId="afebd3d0-216b-4c4f-8992-1bf1fda6d5e8" providerId="ADAL" clId="{1D307E72-7901-4E61-A01B-3C4232ABCF63}" dt="2026-07-13T09:39:23.082" v="11470"/>
          <ac:spMkLst>
            <pc:docMk/>
            <pc:sldMk cId="1600403992" sldId="367"/>
            <ac:spMk id="9" creationId="{FCE0B9AA-58CD-4FB6-A7A2-ED1A8707E436}"/>
          </ac:spMkLst>
        </pc:spChg>
        <pc:spChg chg="mod">
          <ac:chgData name="Wojciech Kustra" userId="afebd3d0-216b-4c4f-8992-1bf1fda6d5e8" providerId="ADAL" clId="{1D307E72-7901-4E61-A01B-3C4232ABCF63}" dt="2026-07-13T09:39:23.084" v="11476"/>
          <ac:spMkLst>
            <pc:docMk/>
            <pc:sldMk cId="1600403992" sldId="367"/>
            <ac:spMk id="10" creationId="{4B24F99E-249B-455B-898F-C04652DC0286}"/>
          </ac:spMkLst>
        </pc:spChg>
      </pc:sldChg>
      <pc:sldChg chg="modSp mod">
        <pc:chgData name="Wojciech Kustra" userId="afebd3d0-216b-4c4f-8992-1bf1fda6d5e8" providerId="ADAL" clId="{1D307E72-7901-4E61-A01B-3C4232ABCF63}" dt="2026-07-13T09:39:23.100" v="11530"/>
        <pc:sldMkLst>
          <pc:docMk/>
          <pc:sldMk cId="185553354" sldId="368"/>
        </pc:sldMkLst>
        <pc:spChg chg="mod">
          <ac:chgData name="Wojciech Kustra" userId="afebd3d0-216b-4c4f-8992-1bf1fda6d5e8" providerId="ADAL" clId="{1D307E72-7901-4E61-A01B-3C4232ABCF63}" dt="2026-07-13T09:39:23.086" v="11482"/>
          <ac:spMkLst>
            <pc:docMk/>
            <pc:sldMk cId="185553354" sldId="368"/>
            <ac:spMk id="3" creationId="{C9110625-22AB-4D70-93E3-AA02B9F2532B}"/>
          </ac:spMkLst>
        </pc:spChg>
        <pc:spChg chg="mod">
          <ac:chgData name="Wojciech Kustra" userId="afebd3d0-216b-4c4f-8992-1bf1fda6d5e8" providerId="ADAL" clId="{1D307E72-7901-4E61-A01B-3C4232ABCF63}" dt="2026-07-13T09:39:23.087" v="11488"/>
          <ac:spMkLst>
            <pc:docMk/>
            <pc:sldMk cId="185553354" sldId="368"/>
            <ac:spMk id="5" creationId="{96519454-36E2-4828-BB20-5BCB1032FFAE}"/>
          </ac:spMkLst>
        </pc:spChg>
        <pc:spChg chg="mod">
          <ac:chgData name="Wojciech Kustra" userId="afebd3d0-216b-4c4f-8992-1bf1fda6d5e8" providerId="ADAL" clId="{1D307E72-7901-4E61-A01B-3C4232ABCF63}" dt="2026-07-13T09:39:23.090" v="11494"/>
          <ac:spMkLst>
            <pc:docMk/>
            <pc:sldMk cId="185553354" sldId="368"/>
            <ac:spMk id="6" creationId="{5C9D7A2A-3353-429A-8056-29B32AECAC71}"/>
          </ac:spMkLst>
        </pc:spChg>
        <pc:spChg chg="mod">
          <ac:chgData name="Wojciech Kustra" userId="afebd3d0-216b-4c4f-8992-1bf1fda6d5e8" providerId="ADAL" clId="{1D307E72-7901-4E61-A01B-3C4232ABCF63}" dt="2026-07-13T09:39:23.092" v="11500"/>
          <ac:spMkLst>
            <pc:docMk/>
            <pc:sldMk cId="185553354" sldId="368"/>
            <ac:spMk id="7" creationId="{4BDAA53A-A97E-4DB8-A1AB-38036E484518}"/>
          </ac:spMkLst>
        </pc:spChg>
        <pc:spChg chg="mod">
          <ac:chgData name="Wojciech Kustra" userId="afebd3d0-216b-4c4f-8992-1bf1fda6d5e8" providerId="ADAL" clId="{1D307E72-7901-4E61-A01B-3C4232ABCF63}" dt="2026-07-13T09:39:23.094" v="11506"/>
          <ac:spMkLst>
            <pc:docMk/>
            <pc:sldMk cId="185553354" sldId="368"/>
            <ac:spMk id="8" creationId="{36D5048A-E105-4FD9-B392-AF0C6294608D}"/>
          </ac:spMkLst>
        </pc:spChg>
        <pc:spChg chg="mod">
          <ac:chgData name="Wojciech Kustra" userId="afebd3d0-216b-4c4f-8992-1bf1fda6d5e8" providerId="ADAL" clId="{1D307E72-7901-4E61-A01B-3C4232ABCF63}" dt="2026-07-13T09:39:23.096" v="11512"/>
          <ac:spMkLst>
            <pc:docMk/>
            <pc:sldMk cId="185553354" sldId="368"/>
            <ac:spMk id="9" creationId="{A431C941-D052-4DE2-8A6F-F20B86C3F267}"/>
          </ac:spMkLst>
        </pc:spChg>
        <pc:spChg chg="mod">
          <ac:chgData name="Wojciech Kustra" userId="afebd3d0-216b-4c4f-8992-1bf1fda6d5e8" providerId="ADAL" clId="{1D307E72-7901-4E61-A01B-3C4232ABCF63}" dt="2026-07-13T09:39:23.097" v="11518"/>
          <ac:spMkLst>
            <pc:docMk/>
            <pc:sldMk cId="185553354" sldId="368"/>
            <ac:spMk id="10" creationId="{B48A1E39-7D86-4B47-B9CF-7E07A7742322}"/>
          </ac:spMkLst>
        </pc:spChg>
        <pc:spChg chg="mod">
          <ac:chgData name="Wojciech Kustra" userId="afebd3d0-216b-4c4f-8992-1bf1fda6d5e8" providerId="ADAL" clId="{1D307E72-7901-4E61-A01B-3C4232ABCF63}" dt="2026-07-13T09:39:23.098" v="11524"/>
          <ac:spMkLst>
            <pc:docMk/>
            <pc:sldMk cId="185553354" sldId="368"/>
            <ac:spMk id="11" creationId="{C94D8114-F0FE-4EC6-BB1E-68BBD8F0B3F1}"/>
          </ac:spMkLst>
        </pc:spChg>
        <pc:spChg chg="mod">
          <ac:chgData name="Wojciech Kustra" userId="afebd3d0-216b-4c4f-8992-1bf1fda6d5e8" providerId="ADAL" clId="{1D307E72-7901-4E61-A01B-3C4232ABCF63}" dt="2026-07-13T09:39:23.100" v="11530"/>
          <ac:spMkLst>
            <pc:docMk/>
            <pc:sldMk cId="185553354" sldId="368"/>
            <ac:spMk id="12" creationId="{262145D7-C55C-4BF9-A100-D4FC49D48A2C}"/>
          </ac:spMkLst>
        </pc:spChg>
      </pc:sldChg>
      <pc:sldChg chg="modSp mod">
        <pc:chgData name="Wojciech Kustra" userId="afebd3d0-216b-4c4f-8992-1bf1fda6d5e8" providerId="ADAL" clId="{1D307E72-7901-4E61-A01B-3C4232ABCF63}" dt="2026-07-13T09:40:21.785" v="12010"/>
        <pc:sldMkLst>
          <pc:docMk/>
          <pc:sldMk cId="2876154765" sldId="369"/>
        </pc:sldMkLst>
        <pc:spChg chg="mod">
          <ac:chgData name="Wojciech Kustra" userId="afebd3d0-216b-4c4f-8992-1bf1fda6d5e8" providerId="ADAL" clId="{1D307E72-7901-4E61-A01B-3C4232ABCF63}" dt="2026-07-13T09:39:30.236" v="11536"/>
          <ac:spMkLst>
            <pc:docMk/>
            <pc:sldMk cId="2876154765" sldId="369"/>
            <ac:spMk id="3" creationId="{6DD5415E-1C79-45C1-AC5F-8B5C8C4DB47F}"/>
          </ac:spMkLst>
        </pc:spChg>
        <pc:spChg chg="mod">
          <ac:chgData name="Wojciech Kustra" userId="afebd3d0-216b-4c4f-8992-1bf1fda6d5e8" providerId="ADAL" clId="{1D307E72-7901-4E61-A01B-3C4232ABCF63}" dt="2026-07-13T09:39:30.245" v="11542"/>
          <ac:spMkLst>
            <pc:docMk/>
            <pc:sldMk cId="2876154765" sldId="369"/>
            <ac:spMk id="4" creationId="{99ABF562-8616-49D4-B924-90AC93B9AD2B}"/>
          </ac:spMkLst>
        </pc:spChg>
        <pc:spChg chg="mod">
          <ac:chgData name="Wojciech Kustra" userId="afebd3d0-216b-4c4f-8992-1bf1fda6d5e8" providerId="ADAL" clId="{1D307E72-7901-4E61-A01B-3C4232ABCF63}" dt="2026-07-13T09:39:30.253" v="11548"/>
          <ac:spMkLst>
            <pc:docMk/>
            <pc:sldMk cId="2876154765" sldId="369"/>
            <ac:spMk id="6" creationId="{2B144654-3002-4D2C-B0B9-75F99FC965CE}"/>
          </ac:spMkLst>
        </pc:spChg>
        <pc:spChg chg="mod">
          <ac:chgData name="Wojciech Kustra" userId="afebd3d0-216b-4c4f-8992-1bf1fda6d5e8" providerId="ADAL" clId="{1D307E72-7901-4E61-A01B-3C4232ABCF63}" dt="2026-07-13T09:39:30.262" v="11554"/>
          <ac:spMkLst>
            <pc:docMk/>
            <pc:sldMk cId="2876154765" sldId="369"/>
            <ac:spMk id="7" creationId="{798E3DDB-5985-4B32-9739-93377F421257}"/>
          </ac:spMkLst>
        </pc:spChg>
        <pc:spChg chg="mod">
          <ac:chgData name="Wojciech Kustra" userId="afebd3d0-216b-4c4f-8992-1bf1fda6d5e8" providerId="ADAL" clId="{1D307E72-7901-4E61-A01B-3C4232ABCF63}" dt="2026-07-13T09:39:30.271" v="11560"/>
          <ac:spMkLst>
            <pc:docMk/>
            <pc:sldMk cId="2876154765" sldId="369"/>
            <ac:spMk id="8" creationId="{9708A76F-F7BB-4964-82A8-131006C06651}"/>
          </ac:spMkLst>
        </pc:spChg>
        <pc:spChg chg="mod">
          <ac:chgData name="Wojciech Kustra" userId="afebd3d0-216b-4c4f-8992-1bf1fda6d5e8" providerId="ADAL" clId="{1D307E72-7901-4E61-A01B-3C4232ABCF63}" dt="2026-07-13T09:39:30.281" v="11566"/>
          <ac:spMkLst>
            <pc:docMk/>
            <pc:sldMk cId="2876154765" sldId="369"/>
            <ac:spMk id="9" creationId="{7D85DCE4-A547-467F-826D-A93ED27D3EEB}"/>
          </ac:spMkLst>
        </pc:spChg>
        <pc:spChg chg="mod">
          <ac:chgData name="Wojciech Kustra" userId="afebd3d0-216b-4c4f-8992-1bf1fda6d5e8" providerId="ADAL" clId="{1D307E72-7901-4E61-A01B-3C4232ABCF63}" dt="2026-07-13T09:39:30.289" v="11572"/>
          <ac:spMkLst>
            <pc:docMk/>
            <pc:sldMk cId="2876154765" sldId="369"/>
            <ac:spMk id="10" creationId="{6844437C-96B4-402F-8730-1E12C95AFDB9}"/>
          </ac:spMkLst>
        </pc:spChg>
        <pc:spChg chg="mod">
          <ac:chgData name="Wojciech Kustra" userId="afebd3d0-216b-4c4f-8992-1bf1fda6d5e8" providerId="ADAL" clId="{1D307E72-7901-4E61-A01B-3C4232ABCF63}" dt="2026-07-13T09:39:30.297" v="11578"/>
          <ac:spMkLst>
            <pc:docMk/>
            <pc:sldMk cId="2876154765" sldId="369"/>
            <ac:spMk id="11" creationId="{96C7F109-2F9E-4097-AC5E-12E9DF0AD1D0}"/>
          </ac:spMkLst>
        </pc:spChg>
        <pc:spChg chg="mod">
          <ac:chgData name="Wojciech Kustra" userId="afebd3d0-216b-4c4f-8992-1bf1fda6d5e8" providerId="ADAL" clId="{1D307E72-7901-4E61-A01B-3C4232ABCF63}" dt="2026-07-13T09:39:30.306" v="11584"/>
          <ac:spMkLst>
            <pc:docMk/>
            <pc:sldMk cId="2876154765" sldId="369"/>
            <ac:spMk id="12" creationId="{60C28014-9734-4229-BEE7-FE2C944FD8A5}"/>
          </ac:spMkLst>
        </pc:spChg>
        <pc:spChg chg="mod">
          <ac:chgData name="Wojciech Kustra" userId="afebd3d0-216b-4c4f-8992-1bf1fda6d5e8" providerId="ADAL" clId="{1D307E72-7901-4E61-A01B-3C4232ABCF63}" dt="2026-07-13T09:39:30.315" v="11590"/>
          <ac:spMkLst>
            <pc:docMk/>
            <pc:sldMk cId="2876154765" sldId="369"/>
            <ac:spMk id="13" creationId="{9BF8FB51-BF42-429B-80A8-FA89A80B9AAB}"/>
          </ac:spMkLst>
        </pc:spChg>
        <pc:spChg chg="mod">
          <ac:chgData name="Wojciech Kustra" userId="afebd3d0-216b-4c4f-8992-1bf1fda6d5e8" providerId="ADAL" clId="{1D307E72-7901-4E61-A01B-3C4232ABCF63}" dt="2026-07-13T09:40:21.785" v="12010"/>
          <ac:spMkLst>
            <pc:docMk/>
            <pc:sldMk cId="2876154765" sldId="369"/>
            <ac:spMk id="14" creationId="{27CE8AA5-81CB-4421-A7F3-2B607C95E55D}"/>
          </ac:spMkLst>
        </pc:spChg>
      </pc:sldChg>
      <pc:sldChg chg="modSp mod">
        <pc:chgData name="Wojciech Kustra" userId="afebd3d0-216b-4c4f-8992-1bf1fda6d5e8" providerId="ADAL" clId="{1D307E72-7901-4E61-A01B-3C4232ABCF63}" dt="2026-07-13T09:42:18.481" v="12140"/>
        <pc:sldMkLst>
          <pc:docMk/>
          <pc:sldMk cId="767485284" sldId="370"/>
        </pc:sldMkLst>
        <pc:spChg chg="mod">
          <ac:chgData name="Wojciech Kustra" userId="afebd3d0-216b-4c4f-8992-1bf1fda6d5e8" providerId="ADAL" clId="{1D307E72-7901-4E61-A01B-3C4232ABCF63}" dt="2026-07-13T09:39:30.325" v="11602"/>
          <ac:spMkLst>
            <pc:docMk/>
            <pc:sldMk cId="767485284" sldId="370"/>
            <ac:spMk id="3" creationId="{31FA9451-8780-42E2-93A1-4BBF1D20B11F}"/>
          </ac:spMkLst>
        </pc:spChg>
        <pc:spChg chg="mod">
          <ac:chgData name="Wojciech Kustra" userId="afebd3d0-216b-4c4f-8992-1bf1fda6d5e8" providerId="ADAL" clId="{1D307E72-7901-4E61-A01B-3C4232ABCF63}" dt="2026-07-13T09:39:30.329" v="11608"/>
          <ac:spMkLst>
            <pc:docMk/>
            <pc:sldMk cId="767485284" sldId="370"/>
            <ac:spMk id="5" creationId="{203F66C5-FCE8-43B7-B625-073F45C75877}"/>
          </ac:spMkLst>
        </pc:spChg>
        <pc:spChg chg="mod">
          <ac:chgData name="Wojciech Kustra" userId="afebd3d0-216b-4c4f-8992-1bf1fda6d5e8" providerId="ADAL" clId="{1D307E72-7901-4E61-A01B-3C4232ABCF63}" dt="2026-07-13T09:39:30.336" v="11614"/>
          <ac:spMkLst>
            <pc:docMk/>
            <pc:sldMk cId="767485284" sldId="370"/>
            <ac:spMk id="6" creationId="{4C7E5366-129D-472E-9AF5-C7880F0E7A71}"/>
          </ac:spMkLst>
        </pc:spChg>
        <pc:spChg chg="mod">
          <ac:chgData name="Wojciech Kustra" userId="afebd3d0-216b-4c4f-8992-1bf1fda6d5e8" providerId="ADAL" clId="{1D307E72-7901-4E61-A01B-3C4232ABCF63}" dt="2026-07-13T09:39:30.341" v="11620"/>
          <ac:spMkLst>
            <pc:docMk/>
            <pc:sldMk cId="767485284" sldId="370"/>
            <ac:spMk id="8" creationId="{1EF04676-F8C9-48BE-B74D-917573D527B9}"/>
          </ac:spMkLst>
        </pc:spChg>
        <pc:spChg chg="mod">
          <ac:chgData name="Wojciech Kustra" userId="afebd3d0-216b-4c4f-8992-1bf1fda6d5e8" providerId="ADAL" clId="{1D307E72-7901-4E61-A01B-3C4232ABCF63}" dt="2026-07-13T09:39:30.344" v="11626"/>
          <ac:spMkLst>
            <pc:docMk/>
            <pc:sldMk cId="767485284" sldId="370"/>
            <ac:spMk id="9" creationId="{4493AB3A-E097-411A-B5B6-C92153A37DB6}"/>
          </ac:spMkLst>
        </pc:spChg>
        <pc:spChg chg="mod">
          <ac:chgData name="Wojciech Kustra" userId="afebd3d0-216b-4c4f-8992-1bf1fda6d5e8" providerId="ADAL" clId="{1D307E72-7901-4E61-A01B-3C4232ABCF63}" dt="2026-07-13T09:39:30.351" v="11632"/>
          <ac:spMkLst>
            <pc:docMk/>
            <pc:sldMk cId="767485284" sldId="370"/>
            <ac:spMk id="10" creationId="{38D21215-50F3-4949-A96D-CA87EE552A69}"/>
          </ac:spMkLst>
        </pc:spChg>
        <pc:spChg chg="mod">
          <ac:chgData name="Wojciech Kustra" userId="afebd3d0-216b-4c4f-8992-1bf1fda6d5e8" providerId="ADAL" clId="{1D307E72-7901-4E61-A01B-3C4232ABCF63}" dt="2026-07-13T09:39:30.355" v="11638"/>
          <ac:spMkLst>
            <pc:docMk/>
            <pc:sldMk cId="767485284" sldId="370"/>
            <ac:spMk id="11" creationId="{FD108415-C9D7-4887-B064-4CF5BF1D309E}"/>
          </ac:spMkLst>
        </pc:spChg>
        <pc:spChg chg="mod">
          <ac:chgData name="Wojciech Kustra" userId="afebd3d0-216b-4c4f-8992-1bf1fda6d5e8" providerId="ADAL" clId="{1D307E72-7901-4E61-A01B-3C4232ABCF63}" dt="2026-07-13T09:39:30.359" v="11644"/>
          <ac:spMkLst>
            <pc:docMk/>
            <pc:sldMk cId="767485284" sldId="370"/>
            <ac:spMk id="12" creationId="{D4D26AA1-325D-4729-8B8F-CFCF64B511A9}"/>
          </ac:spMkLst>
        </pc:spChg>
        <pc:spChg chg="mod">
          <ac:chgData name="Wojciech Kustra" userId="afebd3d0-216b-4c4f-8992-1bf1fda6d5e8" providerId="ADAL" clId="{1D307E72-7901-4E61-A01B-3C4232ABCF63}" dt="2026-07-13T09:39:30.362" v="11650"/>
          <ac:spMkLst>
            <pc:docMk/>
            <pc:sldMk cId="767485284" sldId="370"/>
            <ac:spMk id="13" creationId="{182CDE13-83A5-4059-9E70-A01BB2D4FA99}"/>
          </ac:spMkLst>
        </pc:spChg>
        <pc:spChg chg="mod">
          <ac:chgData name="Wojciech Kustra" userId="afebd3d0-216b-4c4f-8992-1bf1fda6d5e8" providerId="ADAL" clId="{1D307E72-7901-4E61-A01B-3C4232ABCF63}" dt="2026-07-13T09:42:18.481" v="12140"/>
          <ac:spMkLst>
            <pc:docMk/>
            <pc:sldMk cId="767485284" sldId="370"/>
            <ac:spMk id="14" creationId="{3C504AD6-EA5C-455C-B07C-F724C2C10B2C}"/>
          </ac:spMkLst>
        </pc:spChg>
      </pc:sldChg>
      <pc:sldChg chg="modSp mod">
        <pc:chgData name="Wojciech Kustra" userId="afebd3d0-216b-4c4f-8992-1bf1fda6d5e8" providerId="ADAL" clId="{1D307E72-7901-4E61-A01B-3C4232ABCF63}" dt="2026-07-13T09:39:30.384" v="11686"/>
        <pc:sldMkLst>
          <pc:docMk/>
          <pc:sldMk cId="2564888166" sldId="371"/>
        </pc:sldMkLst>
        <pc:spChg chg="mod">
          <ac:chgData name="Wojciech Kustra" userId="afebd3d0-216b-4c4f-8992-1bf1fda6d5e8" providerId="ADAL" clId="{1D307E72-7901-4E61-A01B-3C4232ABCF63}" dt="2026-07-13T09:39:30.370" v="11662"/>
          <ac:spMkLst>
            <pc:docMk/>
            <pc:sldMk cId="2564888166" sldId="371"/>
            <ac:spMk id="3" creationId="{8C375114-21F4-4D37-9594-C509ADBE31BB}"/>
          </ac:spMkLst>
        </pc:spChg>
        <pc:spChg chg="mod">
          <ac:chgData name="Wojciech Kustra" userId="afebd3d0-216b-4c4f-8992-1bf1fda6d5e8" providerId="ADAL" clId="{1D307E72-7901-4E61-A01B-3C4232ABCF63}" dt="2026-07-13T09:39:30.372" v="11668"/>
          <ac:spMkLst>
            <pc:docMk/>
            <pc:sldMk cId="2564888166" sldId="371"/>
            <ac:spMk id="4" creationId="{7A4F5D40-8CAA-43DE-BC70-5C46395BE63A}"/>
          </ac:spMkLst>
        </pc:spChg>
        <pc:spChg chg="mod">
          <ac:chgData name="Wojciech Kustra" userId="afebd3d0-216b-4c4f-8992-1bf1fda6d5e8" providerId="ADAL" clId="{1D307E72-7901-4E61-A01B-3C4232ABCF63}" dt="2026-07-13T09:39:30.375" v="11674"/>
          <ac:spMkLst>
            <pc:docMk/>
            <pc:sldMk cId="2564888166" sldId="371"/>
            <ac:spMk id="6" creationId="{B7FAD795-B285-4DE0-B3C7-A94309E82ECC}"/>
          </ac:spMkLst>
        </pc:spChg>
        <pc:spChg chg="mod">
          <ac:chgData name="Wojciech Kustra" userId="afebd3d0-216b-4c4f-8992-1bf1fda6d5e8" providerId="ADAL" clId="{1D307E72-7901-4E61-A01B-3C4232ABCF63}" dt="2026-07-13T09:39:30.379" v="11680"/>
          <ac:spMkLst>
            <pc:docMk/>
            <pc:sldMk cId="2564888166" sldId="371"/>
            <ac:spMk id="7" creationId="{A969EF62-7E92-4301-A227-DD994A973F8C}"/>
          </ac:spMkLst>
        </pc:spChg>
        <pc:spChg chg="mod">
          <ac:chgData name="Wojciech Kustra" userId="afebd3d0-216b-4c4f-8992-1bf1fda6d5e8" providerId="ADAL" clId="{1D307E72-7901-4E61-A01B-3C4232ABCF63}" dt="2026-07-13T09:39:30.384" v="11686"/>
          <ac:spMkLst>
            <pc:docMk/>
            <pc:sldMk cId="2564888166" sldId="371"/>
            <ac:spMk id="8" creationId="{20E236F9-55F0-40E0-A1FB-82511623CC86}"/>
          </ac:spMkLst>
        </pc:spChg>
      </pc:sldChg>
      <pc:sldChg chg="modSp mod">
        <pc:chgData name="Wojciech Kustra" userId="afebd3d0-216b-4c4f-8992-1bf1fda6d5e8" providerId="ADAL" clId="{1D307E72-7901-4E61-A01B-3C4232ABCF63}" dt="2026-07-13T09:41:31.946" v="12100"/>
        <pc:sldMkLst>
          <pc:docMk/>
          <pc:sldMk cId="638018147" sldId="372"/>
        </pc:sldMkLst>
        <pc:spChg chg="mod">
          <ac:chgData name="Wojciech Kustra" userId="afebd3d0-216b-4c4f-8992-1bf1fda6d5e8" providerId="ADAL" clId="{1D307E72-7901-4E61-A01B-3C4232ABCF63}" dt="2026-07-13T09:39:38.738" v="11692"/>
          <ac:spMkLst>
            <pc:docMk/>
            <pc:sldMk cId="638018147" sldId="372"/>
            <ac:spMk id="3" creationId="{C3203B1D-10B7-4614-8096-CF601FF10816}"/>
          </ac:spMkLst>
        </pc:spChg>
        <pc:spChg chg="mod">
          <ac:chgData name="Wojciech Kustra" userId="afebd3d0-216b-4c4f-8992-1bf1fda6d5e8" providerId="ADAL" clId="{1D307E72-7901-4E61-A01B-3C4232ABCF63}" dt="2026-07-13T09:39:38.745" v="11698"/>
          <ac:spMkLst>
            <pc:docMk/>
            <pc:sldMk cId="638018147" sldId="372"/>
            <ac:spMk id="5" creationId="{6E9BA162-E617-4BB7-A84F-4945F3EAFF7D}"/>
          </ac:spMkLst>
        </pc:spChg>
        <pc:spChg chg="mod">
          <ac:chgData name="Wojciech Kustra" userId="afebd3d0-216b-4c4f-8992-1bf1fda6d5e8" providerId="ADAL" clId="{1D307E72-7901-4E61-A01B-3C4232ABCF63}" dt="2026-07-13T09:39:38.753" v="11704"/>
          <ac:spMkLst>
            <pc:docMk/>
            <pc:sldMk cId="638018147" sldId="372"/>
            <ac:spMk id="6" creationId="{B3BA90E8-AE88-4FAB-9D64-9A2B32A3ADC8}"/>
          </ac:spMkLst>
        </pc:spChg>
        <pc:spChg chg="mod">
          <ac:chgData name="Wojciech Kustra" userId="afebd3d0-216b-4c4f-8992-1bf1fda6d5e8" providerId="ADAL" clId="{1D307E72-7901-4E61-A01B-3C4232ABCF63}" dt="2026-07-13T09:39:38.758" v="11710"/>
          <ac:spMkLst>
            <pc:docMk/>
            <pc:sldMk cId="638018147" sldId="372"/>
            <ac:spMk id="7" creationId="{E25B88FE-B194-4A82-8DF8-7B1DAB950D9A}"/>
          </ac:spMkLst>
        </pc:spChg>
        <pc:spChg chg="mod">
          <ac:chgData name="Wojciech Kustra" userId="afebd3d0-216b-4c4f-8992-1bf1fda6d5e8" providerId="ADAL" clId="{1D307E72-7901-4E61-A01B-3C4232ABCF63}" dt="2026-07-13T09:39:38.762" v="11716"/>
          <ac:spMkLst>
            <pc:docMk/>
            <pc:sldMk cId="638018147" sldId="372"/>
            <ac:spMk id="8" creationId="{B4D9FB75-A1BD-427C-8E50-A89AD50500DB}"/>
          </ac:spMkLst>
        </pc:spChg>
        <pc:spChg chg="mod">
          <ac:chgData name="Wojciech Kustra" userId="afebd3d0-216b-4c4f-8992-1bf1fda6d5e8" providerId="ADAL" clId="{1D307E72-7901-4E61-A01B-3C4232ABCF63}" dt="2026-07-13T09:39:38.766" v="11722"/>
          <ac:spMkLst>
            <pc:docMk/>
            <pc:sldMk cId="638018147" sldId="372"/>
            <ac:spMk id="9" creationId="{A02F90B1-F0E0-48DD-99AE-C08E551C6724}"/>
          </ac:spMkLst>
        </pc:spChg>
        <pc:spChg chg="mod">
          <ac:chgData name="Wojciech Kustra" userId="afebd3d0-216b-4c4f-8992-1bf1fda6d5e8" providerId="ADAL" clId="{1D307E72-7901-4E61-A01B-3C4232ABCF63}" dt="2026-07-13T09:39:38.770" v="11728"/>
          <ac:spMkLst>
            <pc:docMk/>
            <pc:sldMk cId="638018147" sldId="372"/>
            <ac:spMk id="10" creationId="{CC5A13FB-89E7-4267-A6A0-556254498873}"/>
          </ac:spMkLst>
        </pc:spChg>
        <pc:spChg chg="mod">
          <ac:chgData name="Wojciech Kustra" userId="afebd3d0-216b-4c4f-8992-1bf1fda6d5e8" providerId="ADAL" clId="{1D307E72-7901-4E61-A01B-3C4232ABCF63}" dt="2026-07-13T09:39:38.773" v="11734"/>
          <ac:spMkLst>
            <pc:docMk/>
            <pc:sldMk cId="638018147" sldId="372"/>
            <ac:spMk id="11" creationId="{514C9854-95EB-4B7D-A8A7-C925CE6C0588}"/>
          </ac:spMkLst>
        </pc:spChg>
        <pc:spChg chg="mod">
          <ac:chgData name="Wojciech Kustra" userId="afebd3d0-216b-4c4f-8992-1bf1fda6d5e8" providerId="ADAL" clId="{1D307E72-7901-4E61-A01B-3C4232ABCF63}" dt="2026-07-13T09:39:38.777" v="11740"/>
          <ac:spMkLst>
            <pc:docMk/>
            <pc:sldMk cId="638018147" sldId="372"/>
            <ac:spMk id="12" creationId="{26CD165E-772E-4020-8233-39523DF073B3}"/>
          </ac:spMkLst>
        </pc:spChg>
        <pc:spChg chg="mod">
          <ac:chgData name="Wojciech Kustra" userId="afebd3d0-216b-4c4f-8992-1bf1fda6d5e8" providerId="ADAL" clId="{1D307E72-7901-4E61-A01B-3C4232ABCF63}" dt="2026-07-13T09:39:38.779" v="11746"/>
          <ac:spMkLst>
            <pc:docMk/>
            <pc:sldMk cId="638018147" sldId="372"/>
            <ac:spMk id="13" creationId="{E784CEFC-F7EB-4E48-8350-D24174896948}"/>
          </ac:spMkLst>
        </pc:spChg>
        <pc:spChg chg="mod">
          <ac:chgData name="Wojciech Kustra" userId="afebd3d0-216b-4c4f-8992-1bf1fda6d5e8" providerId="ADAL" clId="{1D307E72-7901-4E61-A01B-3C4232ABCF63}" dt="2026-07-13T09:41:31.943" v="12092"/>
          <ac:spMkLst>
            <pc:docMk/>
            <pc:sldMk cId="638018147" sldId="372"/>
            <ac:spMk id="14" creationId="{DA5D1593-355C-49AE-B341-A2177123443F}"/>
          </ac:spMkLst>
        </pc:spChg>
        <pc:spChg chg="mod">
          <ac:chgData name="Wojciech Kustra" userId="afebd3d0-216b-4c4f-8992-1bf1fda6d5e8" providerId="ADAL" clId="{1D307E72-7901-4E61-A01B-3C4232ABCF63}" dt="2026-07-13T09:41:31.946" v="12100"/>
          <ac:spMkLst>
            <pc:docMk/>
            <pc:sldMk cId="638018147" sldId="372"/>
            <ac:spMk id="15" creationId="{6596B1FC-FD97-414E-A611-635E3807464D}"/>
          </ac:spMkLst>
        </pc:spChg>
      </pc:sldChg>
      <pc:sldChg chg="modSp mod ord">
        <pc:chgData name="Wojciech Kustra" userId="afebd3d0-216b-4c4f-8992-1bf1fda6d5e8" providerId="ADAL" clId="{1D307E72-7901-4E61-A01B-3C4232ABCF63}" dt="2026-07-13T09:39:38.816" v="11836"/>
        <pc:sldMkLst>
          <pc:docMk/>
          <pc:sldMk cId="1073792567" sldId="373"/>
        </pc:sldMkLst>
        <pc:spChg chg="mod">
          <ac:chgData name="Wojciech Kustra" userId="afebd3d0-216b-4c4f-8992-1bf1fda6d5e8" providerId="ADAL" clId="{1D307E72-7901-4E61-A01B-3C4232ABCF63}" dt="2026-07-13T09:39:38.788" v="11764"/>
          <ac:spMkLst>
            <pc:docMk/>
            <pc:sldMk cId="1073792567" sldId="373"/>
            <ac:spMk id="3" creationId="{D084805F-3009-47D1-AA09-2AE93D9D81E5}"/>
          </ac:spMkLst>
        </pc:spChg>
        <pc:spChg chg="mod">
          <ac:chgData name="Wojciech Kustra" userId="afebd3d0-216b-4c4f-8992-1bf1fda6d5e8" providerId="ADAL" clId="{1D307E72-7901-4E61-A01B-3C4232ABCF63}" dt="2026-07-13T09:39:38.790" v="11770"/>
          <ac:spMkLst>
            <pc:docMk/>
            <pc:sldMk cId="1073792567" sldId="373"/>
            <ac:spMk id="4" creationId="{29E4DB90-DD73-41EA-9C2D-950EEF5DB589}"/>
          </ac:spMkLst>
        </pc:spChg>
        <pc:spChg chg="mod">
          <ac:chgData name="Wojciech Kustra" userId="afebd3d0-216b-4c4f-8992-1bf1fda6d5e8" providerId="ADAL" clId="{1D307E72-7901-4E61-A01B-3C4232ABCF63}" dt="2026-07-13T09:39:38.792" v="11776"/>
          <ac:spMkLst>
            <pc:docMk/>
            <pc:sldMk cId="1073792567" sldId="373"/>
            <ac:spMk id="6" creationId="{F2B756E1-AF3E-4C79-AE54-D9C6021A5A63}"/>
          </ac:spMkLst>
        </pc:spChg>
        <pc:spChg chg="mod">
          <ac:chgData name="Wojciech Kustra" userId="afebd3d0-216b-4c4f-8992-1bf1fda6d5e8" providerId="ADAL" clId="{1D307E72-7901-4E61-A01B-3C4232ABCF63}" dt="2026-07-13T09:39:38.794" v="11782"/>
          <ac:spMkLst>
            <pc:docMk/>
            <pc:sldMk cId="1073792567" sldId="373"/>
            <ac:spMk id="7" creationId="{F81BD11A-5E43-4A1A-90F9-C21458B17A64}"/>
          </ac:spMkLst>
        </pc:spChg>
        <pc:spChg chg="mod">
          <ac:chgData name="Wojciech Kustra" userId="afebd3d0-216b-4c4f-8992-1bf1fda6d5e8" providerId="ADAL" clId="{1D307E72-7901-4E61-A01B-3C4232ABCF63}" dt="2026-07-13T09:39:38.796" v="11788"/>
          <ac:spMkLst>
            <pc:docMk/>
            <pc:sldMk cId="1073792567" sldId="373"/>
            <ac:spMk id="8" creationId="{957E890F-60E5-44FB-8BD0-3EB4FD947463}"/>
          </ac:spMkLst>
        </pc:spChg>
        <pc:spChg chg="mod">
          <ac:chgData name="Wojciech Kustra" userId="afebd3d0-216b-4c4f-8992-1bf1fda6d5e8" providerId="ADAL" clId="{1D307E72-7901-4E61-A01B-3C4232ABCF63}" dt="2026-07-13T09:39:38.800" v="11794"/>
          <ac:spMkLst>
            <pc:docMk/>
            <pc:sldMk cId="1073792567" sldId="373"/>
            <ac:spMk id="9" creationId="{A3DDAD8F-A45D-4B5A-AEE1-0EFD9C09E0D5}"/>
          </ac:spMkLst>
        </pc:spChg>
        <pc:spChg chg="mod">
          <ac:chgData name="Wojciech Kustra" userId="afebd3d0-216b-4c4f-8992-1bf1fda6d5e8" providerId="ADAL" clId="{1D307E72-7901-4E61-A01B-3C4232ABCF63}" dt="2026-07-13T09:39:38.803" v="11800"/>
          <ac:spMkLst>
            <pc:docMk/>
            <pc:sldMk cId="1073792567" sldId="373"/>
            <ac:spMk id="10" creationId="{98C8730A-C9C4-42F1-8253-B52ABDC9040E}"/>
          </ac:spMkLst>
        </pc:spChg>
        <pc:spChg chg="mod">
          <ac:chgData name="Wojciech Kustra" userId="afebd3d0-216b-4c4f-8992-1bf1fda6d5e8" providerId="ADAL" clId="{1D307E72-7901-4E61-A01B-3C4232ABCF63}" dt="2026-07-13T09:39:38.805" v="11806"/>
          <ac:spMkLst>
            <pc:docMk/>
            <pc:sldMk cId="1073792567" sldId="373"/>
            <ac:spMk id="11" creationId="{2F66BE0E-C0C1-4646-9B8B-E452802991F8}"/>
          </ac:spMkLst>
        </pc:spChg>
        <pc:spChg chg="mod">
          <ac:chgData name="Wojciech Kustra" userId="afebd3d0-216b-4c4f-8992-1bf1fda6d5e8" providerId="ADAL" clId="{1D307E72-7901-4E61-A01B-3C4232ABCF63}" dt="2026-07-13T09:39:38.807" v="11812"/>
          <ac:spMkLst>
            <pc:docMk/>
            <pc:sldMk cId="1073792567" sldId="373"/>
            <ac:spMk id="12" creationId="{B2F0E0D0-98E3-43C6-9A8E-DB432E83F1E5}"/>
          </ac:spMkLst>
        </pc:spChg>
        <pc:spChg chg="mod">
          <ac:chgData name="Wojciech Kustra" userId="afebd3d0-216b-4c4f-8992-1bf1fda6d5e8" providerId="ADAL" clId="{1D307E72-7901-4E61-A01B-3C4232ABCF63}" dt="2026-07-13T09:39:38.809" v="11818"/>
          <ac:spMkLst>
            <pc:docMk/>
            <pc:sldMk cId="1073792567" sldId="373"/>
            <ac:spMk id="13" creationId="{EB1AF22F-F847-4934-966C-7684137FED98}"/>
          </ac:spMkLst>
        </pc:spChg>
        <pc:spChg chg="mod">
          <ac:chgData name="Wojciech Kustra" userId="afebd3d0-216b-4c4f-8992-1bf1fda6d5e8" providerId="ADAL" clId="{1D307E72-7901-4E61-A01B-3C4232ABCF63}" dt="2026-07-13T09:39:38.811" v="11824"/>
          <ac:spMkLst>
            <pc:docMk/>
            <pc:sldMk cId="1073792567" sldId="373"/>
            <ac:spMk id="14" creationId="{90C013C7-B597-4B54-831C-BBBDB9B83BA0}"/>
          </ac:spMkLst>
        </pc:spChg>
        <pc:spChg chg="mod">
          <ac:chgData name="Wojciech Kustra" userId="afebd3d0-216b-4c4f-8992-1bf1fda6d5e8" providerId="ADAL" clId="{1D307E72-7901-4E61-A01B-3C4232ABCF63}" dt="2026-07-13T09:39:38.813" v="11830"/>
          <ac:spMkLst>
            <pc:docMk/>
            <pc:sldMk cId="1073792567" sldId="373"/>
            <ac:spMk id="15" creationId="{84D7CB8D-DE85-49ED-ACF9-1FC965A2F8B1}"/>
          </ac:spMkLst>
        </pc:spChg>
        <pc:spChg chg="mod">
          <ac:chgData name="Wojciech Kustra" userId="afebd3d0-216b-4c4f-8992-1bf1fda6d5e8" providerId="ADAL" clId="{1D307E72-7901-4E61-A01B-3C4232ABCF63}" dt="2026-07-13T09:39:38.816" v="11836"/>
          <ac:spMkLst>
            <pc:docMk/>
            <pc:sldMk cId="1073792567" sldId="373"/>
            <ac:spMk id="16" creationId="{E3C9A11E-345E-4836-B5FA-39522918ADEA}"/>
          </ac:spMkLst>
        </pc:spChg>
      </pc:sldChg>
      <pc:sldChg chg="modSp mod">
        <pc:chgData name="Wojciech Kustra" userId="afebd3d0-216b-4c4f-8992-1bf1fda6d5e8" providerId="ADAL" clId="{1D307E72-7901-4E61-A01B-3C4232ABCF63}" dt="2026-07-13T09:39:38.834" v="11872"/>
        <pc:sldMkLst>
          <pc:docMk/>
          <pc:sldMk cId="3508494670" sldId="374"/>
        </pc:sldMkLst>
        <pc:spChg chg="mod">
          <ac:chgData name="Wojciech Kustra" userId="afebd3d0-216b-4c4f-8992-1bf1fda6d5e8" providerId="ADAL" clId="{1D307E72-7901-4E61-A01B-3C4232ABCF63}" dt="2026-07-13T09:39:38.818" v="11842"/>
          <ac:spMkLst>
            <pc:docMk/>
            <pc:sldMk cId="3508494670" sldId="374"/>
            <ac:spMk id="3" creationId="{80E19197-5E9F-4DAD-BAD9-947851E9E735}"/>
          </ac:spMkLst>
        </pc:spChg>
        <pc:spChg chg="mod">
          <ac:chgData name="Wojciech Kustra" userId="afebd3d0-216b-4c4f-8992-1bf1fda6d5e8" providerId="ADAL" clId="{1D307E72-7901-4E61-A01B-3C4232ABCF63}" dt="2026-07-13T09:39:38.825" v="11848"/>
          <ac:spMkLst>
            <pc:docMk/>
            <pc:sldMk cId="3508494670" sldId="374"/>
            <ac:spMk id="5" creationId="{AFE56147-5FA3-4C2B-8F09-818B87A26755}"/>
          </ac:spMkLst>
        </pc:spChg>
        <pc:spChg chg="mod">
          <ac:chgData name="Wojciech Kustra" userId="afebd3d0-216b-4c4f-8992-1bf1fda6d5e8" providerId="ADAL" clId="{1D307E72-7901-4E61-A01B-3C4232ABCF63}" dt="2026-07-13T09:39:38.827" v="11854"/>
          <ac:spMkLst>
            <pc:docMk/>
            <pc:sldMk cId="3508494670" sldId="374"/>
            <ac:spMk id="6" creationId="{18E2D738-31ED-4457-A700-35CBA5D58931}"/>
          </ac:spMkLst>
        </pc:spChg>
        <pc:spChg chg="mod">
          <ac:chgData name="Wojciech Kustra" userId="afebd3d0-216b-4c4f-8992-1bf1fda6d5e8" providerId="ADAL" clId="{1D307E72-7901-4E61-A01B-3C4232ABCF63}" dt="2026-07-13T09:39:38.829" v="11860"/>
          <ac:spMkLst>
            <pc:docMk/>
            <pc:sldMk cId="3508494670" sldId="374"/>
            <ac:spMk id="7" creationId="{27446120-FDE3-4689-9392-754C4B60D955}"/>
          </ac:spMkLst>
        </pc:spChg>
        <pc:spChg chg="mod">
          <ac:chgData name="Wojciech Kustra" userId="afebd3d0-216b-4c4f-8992-1bf1fda6d5e8" providerId="ADAL" clId="{1D307E72-7901-4E61-A01B-3C4232ABCF63}" dt="2026-07-13T09:39:38.831" v="11866"/>
          <ac:spMkLst>
            <pc:docMk/>
            <pc:sldMk cId="3508494670" sldId="374"/>
            <ac:spMk id="8" creationId="{E6E3A772-BC3F-42D7-ADEB-DACE23BC3E6B}"/>
          </ac:spMkLst>
        </pc:spChg>
        <pc:spChg chg="mod">
          <ac:chgData name="Wojciech Kustra" userId="afebd3d0-216b-4c4f-8992-1bf1fda6d5e8" providerId="ADAL" clId="{1D307E72-7901-4E61-A01B-3C4232ABCF63}" dt="2026-07-13T09:39:38.834" v="11872"/>
          <ac:spMkLst>
            <pc:docMk/>
            <pc:sldMk cId="3508494670" sldId="374"/>
            <ac:spMk id="9" creationId="{05F256C6-872C-4B17-AF1B-44FDEA3F8CAA}"/>
          </ac:spMkLst>
        </pc:spChg>
      </pc:sldChg>
      <pc:sldChg chg="modSp mod">
        <pc:chgData name="Wojciech Kustra" userId="afebd3d0-216b-4c4f-8992-1bf1fda6d5e8" providerId="ADAL" clId="{1D307E72-7901-4E61-A01B-3C4232ABCF63}" dt="2026-07-13T09:39:49.188" v="11944"/>
        <pc:sldMkLst>
          <pc:docMk/>
          <pc:sldMk cId="2907209525" sldId="375"/>
        </pc:sldMkLst>
        <pc:spChg chg="mod">
          <ac:chgData name="Wojciech Kustra" userId="afebd3d0-216b-4c4f-8992-1bf1fda6d5e8" providerId="ADAL" clId="{1D307E72-7901-4E61-A01B-3C4232ABCF63}" dt="2026-07-13T09:39:49.155" v="11878"/>
          <ac:spMkLst>
            <pc:docMk/>
            <pc:sldMk cId="2907209525" sldId="375"/>
            <ac:spMk id="3" creationId="{6993ED60-58B8-4F48-8E10-C04FAEACCE78}"/>
          </ac:spMkLst>
        </pc:spChg>
        <pc:spChg chg="mod">
          <ac:chgData name="Wojciech Kustra" userId="afebd3d0-216b-4c4f-8992-1bf1fda6d5e8" providerId="ADAL" clId="{1D307E72-7901-4E61-A01B-3C4232ABCF63}" dt="2026-07-13T09:39:49.162" v="11884"/>
          <ac:spMkLst>
            <pc:docMk/>
            <pc:sldMk cId="2907209525" sldId="375"/>
            <ac:spMk id="4" creationId="{09667BB8-DFD4-4F50-8D58-C5777A71A705}"/>
          </ac:spMkLst>
        </pc:spChg>
        <pc:spChg chg="mod">
          <ac:chgData name="Wojciech Kustra" userId="afebd3d0-216b-4c4f-8992-1bf1fda6d5e8" providerId="ADAL" clId="{1D307E72-7901-4E61-A01B-3C4232ABCF63}" dt="2026-07-13T09:39:49.167" v="11890"/>
          <ac:spMkLst>
            <pc:docMk/>
            <pc:sldMk cId="2907209525" sldId="375"/>
            <ac:spMk id="6" creationId="{D39FB44F-7EA4-4D78-B488-04E59CA68A38}"/>
          </ac:spMkLst>
        </pc:spChg>
        <pc:spChg chg="mod">
          <ac:chgData name="Wojciech Kustra" userId="afebd3d0-216b-4c4f-8992-1bf1fda6d5e8" providerId="ADAL" clId="{1D307E72-7901-4E61-A01B-3C4232ABCF63}" dt="2026-07-13T09:39:49.171" v="11896"/>
          <ac:spMkLst>
            <pc:docMk/>
            <pc:sldMk cId="2907209525" sldId="375"/>
            <ac:spMk id="7" creationId="{28A81CAE-AF04-4A9A-85BE-F4A72A87E558}"/>
          </ac:spMkLst>
        </pc:spChg>
        <pc:spChg chg="mod">
          <ac:chgData name="Wojciech Kustra" userId="afebd3d0-216b-4c4f-8992-1bf1fda6d5e8" providerId="ADAL" clId="{1D307E72-7901-4E61-A01B-3C4232ABCF63}" dt="2026-07-13T09:39:49.173" v="11902"/>
          <ac:spMkLst>
            <pc:docMk/>
            <pc:sldMk cId="2907209525" sldId="375"/>
            <ac:spMk id="8" creationId="{B18E49B3-7791-4794-8043-C873F5A7C5ED}"/>
          </ac:spMkLst>
        </pc:spChg>
        <pc:spChg chg="mod">
          <ac:chgData name="Wojciech Kustra" userId="afebd3d0-216b-4c4f-8992-1bf1fda6d5e8" providerId="ADAL" clId="{1D307E72-7901-4E61-A01B-3C4232ABCF63}" dt="2026-07-13T09:39:49.175" v="11908"/>
          <ac:spMkLst>
            <pc:docMk/>
            <pc:sldMk cId="2907209525" sldId="375"/>
            <ac:spMk id="9" creationId="{5B220FE5-0991-45A8-AA9D-78767B1B9922}"/>
          </ac:spMkLst>
        </pc:spChg>
        <pc:spChg chg="mod">
          <ac:chgData name="Wojciech Kustra" userId="afebd3d0-216b-4c4f-8992-1bf1fda6d5e8" providerId="ADAL" clId="{1D307E72-7901-4E61-A01B-3C4232ABCF63}" dt="2026-07-13T09:39:49.177" v="11914"/>
          <ac:spMkLst>
            <pc:docMk/>
            <pc:sldMk cId="2907209525" sldId="375"/>
            <ac:spMk id="10" creationId="{38F0D9B0-8DD8-4C09-B02C-B41E10831F7C}"/>
          </ac:spMkLst>
        </pc:spChg>
        <pc:spChg chg="mod">
          <ac:chgData name="Wojciech Kustra" userId="afebd3d0-216b-4c4f-8992-1bf1fda6d5e8" providerId="ADAL" clId="{1D307E72-7901-4E61-A01B-3C4232ABCF63}" dt="2026-07-13T09:39:49.178" v="11920"/>
          <ac:spMkLst>
            <pc:docMk/>
            <pc:sldMk cId="2907209525" sldId="375"/>
            <ac:spMk id="11" creationId="{8C909B2B-66D7-471A-9D95-958C5B882572}"/>
          </ac:spMkLst>
        </pc:spChg>
        <pc:spChg chg="mod">
          <ac:chgData name="Wojciech Kustra" userId="afebd3d0-216b-4c4f-8992-1bf1fda6d5e8" providerId="ADAL" clId="{1D307E72-7901-4E61-A01B-3C4232ABCF63}" dt="2026-07-13T09:39:49.181" v="11926"/>
          <ac:spMkLst>
            <pc:docMk/>
            <pc:sldMk cId="2907209525" sldId="375"/>
            <ac:spMk id="12" creationId="{9EE6D1E4-4745-4267-A093-A79761C50A66}"/>
          </ac:spMkLst>
        </pc:spChg>
        <pc:spChg chg="mod">
          <ac:chgData name="Wojciech Kustra" userId="afebd3d0-216b-4c4f-8992-1bf1fda6d5e8" providerId="ADAL" clId="{1D307E72-7901-4E61-A01B-3C4232ABCF63}" dt="2026-07-13T09:39:49.183" v="11932"/>
          <ac:spMkLst>
            <pc:docMk/>
            <pc:sldMk cId="2907209525" sldId="375"/>
            <ac:spMk id="13" creationId="{635E43D4-8D57-49B6-8C6D-8782C2E834C2}"/>
          </ac:spMkLst>
        </pc:spChg>
        <pc:spChg chg="mod">
          <ac:chgData name="Wojciech Kustra" userId="afebd3d0-216b-4c4f-8992-1bf1fda6d5e8" providerId="ADAL" clId="{1D307E72-7901-4E61-A01B-3C4232ABCF63}" dt="2026-07-13T09:39:49.184" v="11938"/>
          <ac:spMkLst>
            <pc:docMk/>
            <pc:sldMk cId="2907209525" sldId="375"/>
            <ac:spMk id="14" creationId="{F21EBCE9-C254-4499-AED6-54A78EF912E7}"/>
          </ac:spMkLst>
        </pc:spChg>
        <pc:spChg chg="mod">
          <ac:chgData name="Wojciech Kustra" userId="afebd3d0-216b-4c4f-8992-1bf1fda6d5e8" providerId="ADAL" clId="{1D307E72-7901-4E61-A01B-3C4232ABCF63}" dt="2026-07-13T09:39:49.188" v="11944"/>
          <ac:spMkLst>
            <pc:docMk/>
            <pc:sldMk cId="2907209525" sldId="375"/>
            <ac:spMk id="15" creationId="{E1D98510-264F-4254-8E32-8A56BADF9065}"/>
          </ac:spMkLst>
        </pc:spChg>
      </pc:sldChg>
      <pc:sldChg chg="modSp mod">
        <pc:chgData name="Wojciech Kustra" userId="afebd3d0-216b-4c4f-8992-1bf1fda6d5e8" providerId="ADAL" clId="{1D307E72-7901-4E61-A01B-3C4232ABCF63}" dt="2026-07-18T10:46:05.716" v="12143" actId="14100"/>
        <pc:sldMkLst>
          <pc:docMk/>
          <pc:sldMk cId="676873115" sldId="376"/>
        </pc:sldMkLst>
        <pc:spChg chg="mod">
          <ac:chgData name="Wojciech Kustra" userId="afebd3d0-216b-4c4f-8992-1bf1fda6d5e8" providerId="ADAL" clId="{1D307E72-7901-4E61-A01B-3C4232ABCF63}" dt="2026-07-13T09:41:31.948" v="12108"/>
          <ac:spMkLst>
            <pc:docMk/>
            <pc:sldMk cId="676873115" sldId="376"/>
            <ac:spMk id="3" creationId="{E7CDCFFC-095B-48B9-AADB-DF9BD49B77D6}"/>
          </ac:spMkLst>
        </pc:spChg>
        <pc:spChg chg="mod">
          <ac:chgData name="Wojciech Kustra" userId="afebd3d0-216b-4c4f-8992-1bf1fda6d5e8" providerId="ADAL" clId="{1D307E72-7901-4E61-A01B-3C4232ABCF63}" dt="2026-07-13T09:41:31.950" v="12116"/>
          <ac:spMkLst>
            <pc:docMk/>
            <pc:sldMk cId="676873115" sldId="376"/>
            <ac:spMk id="5" creationId="{6E3DC02F-8B85-4FB3-858E-C02DD9781FAA}"/>
          </ac:spMkLst>
        </pc:spChg>
        <pc:spChg chg="mod">
          <ac:chgData name="Wojciech Kustra" userId="afebd3d0-216b-4c4f-8992-1bf1fda6d5e8" providerId="ADAL" clId="{1D307E72-7901-4E61-A01B-3C4232ABCF63}" dt="2026-07-13T09:41:31.952" v="12124"/>
          <ac:spMkLst>
            <pc:docMk/>
            <pc:sldMk cId="676873115" sldId="376"/>
            <ac:spMk id="6" creationId="{247C839F-7EEB-4F26-8DB6-3C93907C61EC}"/>
          </ac:spMkLst>
        </pc:spChg>
        <pc:spChg chg="mod">
          <ac:chgData name="Wojciech Kustra" userId="afebd3d0-216b-4c4f-8992-1bf1fda6d5e8" providerId="ADAL" clId="{1D307E72-7901-4E61-A01B-3C4232ABCF63}" dt="2026-07-13T09:41:31.955" v="12132"/>
          <ac:spMkLst>
            <pc:docMk/>
            <pc:sldMk cId="676873115" sldId="376"/>
            <ac:spMk id="7" creationId="{9C0D51FB-0B3E-4CDC-96E5-2C15C34821BA}"/>
          </ac:spMkLst>
        </pc:spChg>
        <pc:picChg chg="mod">
          <ac:chgData name="Wojciech Kustra" userId="afebd3d0-216b-4c4f-8992-1bf1fda6d5e8" providerId="ADAL" clId="{1D307E72-7901-4E61-A01B-3C4232ABCF63}" dt="2026-07-18T10:46:05.716" v="12143" actId="14100"/>
          <ac:picMkLst>
            <pc:docMk/>
            <pc:sldMk cId="676873115" sldId="376"/>
            <ac:picMk id="4" creationId="{8A3C9DE3-AEF2-42DE-08BC-CD187F255CE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Prévision de la demande</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1" y="3936821"/>
            <a:ext cx="9675241" cy="573864"/>
          </a:xfrm>
        </p:spPr>
        <p:txBody>
          <a:bodyPr wrap="square">
            <a:noAutofit/>
          </a:bodyPr>
          <a:lstStyle/>
          <a:p>
            <a:r>
              <a:rPr lang="pl-PL" sz="1800" b="0" dirty="0">
                <a:latin typeface="Montserrat"/>
              </a:rPr>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6D233-59A1-813E-0CC8-8C4E2B360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F439C-F751-7987-3073-BDE5E077F48B}"/>
              </a:ext>
            </a:extLst>
          </p:cNvPr>
          <p:cNvSpPr>
            <a:spLocks noGrp="1"/>
          </p:cNvSpPr>
          <p:nvPr>
            <p:ph type="title"/>
          </p:nvPr>
        </p:nvSpPr>
        <p:spPr>
          <a:xfrm>
            <a:off x="603253" y="539751"/>
            <a:ext cx="7094332" cy="717551"/>
          </a:xfrm>
        </p:spPr>
        <p:txBody>
          <a:bodyPr/>
          <a:lstStyle/>
          <a:p>
            <a:r>
              <a:rPr lang="pl-PL" dirty="0"/>
              <a:t>Lissage exponentiel simple</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517CC9CF-379E-EC2E-A74E-CE04D0333757}"/>
              </a:ext>
            </a:extLst>
          </p:cNvPr>
          <p:cNvPicPr>
            <a:picLocks noChangeAspect="1"/>
          </p:cNvPicPr>
          <p:nvPr/>
        </p:nvPicPr>
        <p:blipFill>
          <a:blip r:embed="rId3"/>
          <a:stretch>
            <a:fillRect/>
          </a:stretch>
        </p:blipFill>
        <p:spPr>
          <a:xfrm>
            <a:off x="603253" y="1108952"/>
            <a:ext cx="7094332" cy="4763037"/>
          </a:xfrm>
          <a:prstGeom prst="rect">
            <a:avLst/>
          </a:prstGeom>
        </p:spPr>
      </p:pic>
      <p:pic>
        <p:nvPicPr>
          <p:cNvPr id="7" name="Obraz 6">
            <a:extLst>
              <a:ext uri="{FF2B5EF4-FFF2-40B4-BE49-F238E27FC236}">
                <a16:creationId xmlns:a16="http://schemas.microsoft.com/office/drawing/2014/main" id="{E7387F34-B64A-CC26-0051-ACB9A0CB9B93}"/>
              </a:ext>
            </a:extLst>
          </p:cNvPr>
          <p:cNvPicPr>
            <a:picLocks noChangeAspect="1"/>
          </p:cNvPicPr>
          <p:nvPr/>
        </p:nvPicPr>
        <p:blipFill>
          <a:blip r:embed="rId4"/>
          <a:srcRect r="4229"/>
          <a:stretch>
            <a:fillRect/>
          </a:stretch>
        </p:blipFill>
        <p:spPr>
          <a:xfrm>
            <a:off x="555838" y="6016474"/>
            <a:ext cx="7141748" cy="723810"/>
          </a:xfrm>
          <a:prstGeom prst="rect">
            <a:avLst/>
          </a:prstGeom>
        </p:spPr>
      </p:pic>
      <p:sp>
        <p:nvSpPr>
          <p:cNvPr id="3" name="Rectangle 2">
            <a:extLst>
              <a:ext uri="{FF2B5EF4-FFF2-40B4-BE49-F238E27FC236}">
                <a16:creationId xmlns:a16="http://schemas.microsoft.com/office/drawing/2014/main" id="{31FA9451-8780-42E2-93A1-4BBF1D20B11F}"/>
              </a:ext>
            </a:extLst>
          </p:cNvPr>
          <p:cNvSpPr/>
          <p:nvPr/>
        </p:nvSpPr>
        <p:spPr>
          <a:xfrm>
            <a:off x="685800" y="1701800"/>
            <a:ext cx="4572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Aₜ = demande réelle à la période t.</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5" name="Rectangle 4">
            <a:extLst>
              <a:ext uri="{FF2B5EF4-FFF2-40B4-BE49-F238E27FC236}">
                <a16:creationId xmlns:a16="http://schemas.microsoft.com/office/drawing/2014/main" id="{203F66C5-FCE8-43B7-B625-073F45C75877}"/>
              </a:ext>
            </a:extLst>
          </p:cNvPr>
          <p:cNvSpPr/>
          <p:nvPr/>
        </p:nvSpPr>
        <p:spPr>
          <a:xfrm>
            <a:off x="685800" y="2032000"/>
            <a:ext cx="4445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Fₜ = prévision pour la période t.</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4C7E5366-129D-472E-9AF5-C7880F0E7A71}"/>
              </a:ext>
            </a:extLst>
          </p:cNvPr>
          <p:cNvSpPr/>
          <p:nvPr/>
        </p:nvSpPr>
        <p:spPr>
          <a:xfrm>
            <a:off x="685800" y="2374900"/>
            <a:ext cx="61595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α (0–1) = constante de lissage (p. ex., 0,2 ou 0,3).</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1EF04676-F8C9-48BE-B74D-917573D527B9}"/>
              </a:ext>
            </a:extLst>
          </p:cNvPr>
          <p:cNvSpPr/>
          <p:nvPr/>
        </p:nvSpPr>
        <p:spPr>
          <a:xfrm>
            <a:off x="812800" y="3073400"/>
            <a:ext cx="5080000" cy="2794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dirty="0">
                <a:ln>
                  <a:noFill/>
                </a:ln>
                <a:solidFill>
                  <a:srgbClr val="003A52"/>
                </a:solidFill>
                <a:effectLst/>
                <a:uFillTx/>
                <a:latin typeface="Montserrat"/>
                <a:ea typeface="Helvetica Neue Medium"/>
                <a:cs typeface="Arial"/>
                <a:sym typeface="Helvetica Neue Medium"/>
              </a:rPr>
              <a:t>Exemple — lissage exponentiel avec α = 0,3</a:t>
            </a:r>
            <a:endParaRPr kumimoji="0" lang="en-GB" sz="14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9" name="Rectangle 8">
            <a:extLst>
              <a:ext uri="{FF2B5EF4-FFF2-40B4-BE49-F238E27FC236}">
                <a16:creationId xmlns:a16="http://schemas.microsoft.com/office/drawing/2014/main" id="{4493AB3A-E097-411A-B5B6-C92153A37DB6}"/>
              </a:ext>
            </a:extLst>
          </p:cNvPr>
          <p:cNvSpPr/>
          <p:nvPr/>
        </p:nvSpPr>
        <p:spPr>
          <a:xfrm>
            <a:off x="850900" y="3467100"/>
            <a:ext cx="5207000" cy="2667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dirty="0">
                <a:ln>
                  <a:noFill/>
                </a:ln>
                <a:solidFill>
                  <a:srgbClr val="003A52"/>
                </a:solidFill>
                <a:effectLst/>
                <a:uFillTx/>
                <a:latin typeface="Montserrat"/>
                <a:ea typeface="Helvetica Neue Medium"/>
                <a:cs typeface="Arial"/>
                <a:sym typeface="Helvetica Neue Medium"/>
              </a:rPr>
              <a:t>• Prévision initiale pour janv. </a:t>
            </a:r>
            <a:r>
              <a:rPr kumimoji="0" lang="fr-FR" sz="1600" u="none" strike="noStrike" cap="none" spc="0" normalizeH="0" baseline="0" dirty="0" err="1">
                <a:ln>
                  <a:noFill/>
                </a:ln>
                <a:solidFill>
                  <a:srgbClr val="003A52"/>
                </a:solidFill>
                <a:effectLst/>
                <a:uFillTx/>
                <a:latin typeface="Montserrat"/>
                <a:ea typeface="Helvetica Neue Medium"/>
                <a:cs typeface="Arial"/>
                <a:sym typeface="Helvetica Neue Medium"/>
              </a:rPr>
              <a:t>Fjanv</a:t>
            </a:r>
            <a:r>
              <a:rPr kumimoji="0" lang="fr-FR" sz="1600" u="none" strike="noStrike" cap="none" spc="0" normalizeH="0" baseline="0" dirty="0">
                <a:ln>
                  <a:noFill/>
                </a:ln>
                <a:solidFill>
                  <a:srgbClr val="003A52"/>
                </a:solidFill>
                <a:effectLst/>
                <a:uFillTx/>
                <a:latin typeface="Montserrat"/>
                <a:ea typeface="Helvetica Neue Medium"/>
                <a:cs typeface="Arial"/>
                <a:sym typeface="Helvetica Neue Medium"/>
              </a:rPr>
              <a:t>. = 100.</a:t>
            </a:r>
            <a:endParaRPr kumimoji="0" lang="en-GB" sz="16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10" name="Rectangle 9">
            <a:extLst>
              <a:ext uri="{FF2B5EF4-FFF2-40B4-BE49-F238E27FC236}">
                <a16:creationId xmlns:a16="http://schemas.microsoft.com/office/drawing/2014/main" id="{38D21215-50F3-4949-A96D-CA87EE552A69}"/>
              </a:ext>
            </a:extLst>
          </p:cNvPr>
          <p:cNvSpPr/>
          <p:nvPr/>
        </p:nvSpPr>
        <p:spPr>
          <a:xfrm>
            <a:off x="850900" y="3797300"/>
            <a:ext cx="5207000" cy="2667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Demande réelle de janv. Ajanv. = 120.</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1" name="Rectangle 10">
            <a:extLst>
              <a:ext uri="{FF2B5EF4-FFF2-40B4-BE49-F238E27FC236}">
                <a16:creationId xmlns:a16="http://schemas.microsoft.com/office/drawing/2014/main" id="{FD108415-C9D7-4887-B064-4CF5BF1D309E}"/>
              </a:ext>
            </a:extLst>
          </p:cNvPr>
          <p:cNvSpPr/>
          <p:nvPr/>
        </p:nvSpPr>
        <p:spPr>
          <a:xfrm>
            <a:off x="812800" y="4241800"/>
            <a:ext cx="2476500" cy="2794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Prévision pour févr. :</a:t>
            </a:r>
          </a:p>
        </p:txBody>
      </p:sp>
      <p:sp>
        <p:nvSpPr>
          <p:cNvPr id="12" name="Rectangle 11">
            <a:extLst>
              <a:ext uri="{FF2B5EF4-FFF2-40B4-BE49-F238E27FC236}">
                <a16:creationId xmlns:a16="http://schemas.microsoft.com/office/drawing/2014/main" id="{D4D26AA1-325D-4729-8B8F-CFCF64B511A9}"/>
              </a:ext>
            </a:extLst>
          </p:cNvPr>
          <p:cNvSpPr/>
          <p:nvPr/>
        </p:nvSpPr>
        <p:spPr>
          <a:xfrm>
            <a:off x="889000" y="4673600"/>
            <a:ext cx="6731000" cy="2921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Courier New"/>
                <a:sym typeface="Helvetica Neue Medium"/>
              </a:rPr>
              <a:t>Ffévr. = 0,3 × 120 + 0,7 × 100 = 36 + 70 = 106</a:t>
            </a:r>
            <a:endParaRPr kumimoji="0" lang="en-GB" sz="1600" u="none" strike="noStrike" cap="none" spc="0" normalizeH="0" baseline="0">
              <a:ln>
                <a:noFill/>
              </a:ln>
              <a:solidFill>
                <a:srgbClr val="003A52"/>
              </a:solidFill>
              <a:effectLst/>
              <a:uFillTx/>
              <a:latin typeface="Montserrat"/>
              <a:ea typeface="Helvetica Neue Medium"/>
              <a:cs typeface="Courier New"/>
              <a:sym typeface="Helvetica Neue Medium"/>
            </a:endParaRPr>
          </a:p>
        </p:txBody>
      </p:sp>
      <p:sp>
        <p:nvSpPr>
          <p:cNvPr id="13" name="Rectangle 12">
            <a:extLst>
              <a:ext uri="{FF2B5EF4-FFF2-40B4-BE49-F238E27FC236}">
                <a16:creationId xmlns:a16="http://schemas.microsoft.com/office/drawing/2014/main" id="{182CDE13-83A5-4059-9E70-A01BB2D4FA99}"/>
              </a:ext>
            </a:extLst>
          </p:cNvPr>
          <p:cNvSpPr/>
          <p:nvPr/>
        </p:nvSpPr>
        <p:spPr>
          <a:xfrm>
            <a:off x="812800" y="5143500"/>
            <a:ext cx="7239000" cy="4572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Interprétation : La nouvelle prévision se déplace partiellement de 100 vers la nouvelle valeur réelle 120. Un α plus élevé rend la prévision plus réactive.</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4" name="Rectangle 13">
            <a:extLst>
              <a:ext uri="{FF2B5EF4-FFF2-40B4-BE49-F238E27FC236}">
                <a16:creationId xmlns:a16="http://schemas.microsoft.com/office/drawing/2014/main" id="{3C504AD6-EA5C-455C-B07C-F724C2C10B2C}"/>
              </a:ext>
            </a:extLst>
          </p:cNvPr>
          <p:cNvSpPr/>
          <p:nvPr/>
        </p:nvSpPr>
        <p:spPr>
          <a:xfrm>
            <a:off x="812800" y="6146800"/>
            <a:ext cx="9652000" cy="6350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Choix de α : petit α (p. ex., 0,1) = stable mais lent ; grand α (p. ex., 0,5) = réactif mais bruité. Dans de nombreux contextes africains, α autour de 0,2–0,3 est un bon point de départ.</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76748528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371B3-4127-FF40-2833-132272A593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EE4D7-0A4A-78D6-FBD2-68BFEA6A2C61}"/>
              </a:ext>
            </a:extLst>
          </p:cNvPr>
          <p:cNvSpPr>
            <a:spLocks noGrp="1"/>
          </p:cNvSpPr>
          <p:nvPr>
            <p:ph type="title"/>
          </p:nvPr>
        </p:nvSpPr>
        <p:spPr>
          <a:xfrm>
            <a:off x="603253" y="539751"/>
            <a:ext cx="7094332" cy="717551"/>
          </a:xfrm>
        </p:spPr>
        <p:txBody>
          <a:bodyPr/>
          <a:lstStyle/>
          <a:p>
            <a:r>
              <a:rPr lang="en-US" dirty="0"/>
              <a:t>Mesure de l’erreur et de la précision des prévisions</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7C27E15-D27A-80F5-2DF1-D3D645EDE71F}"/>
              </a:ext>
            </a:extLst>
          </p:cNvPr>
          <p:cNvPicPr>
            <a:picLocks noChangeAspect="1"/>
          </p:cNvPicPr>
          <p:nvPr/>
        </p:nvPicPr>
        <p:blipFill>
          <a:blip r:embed="rId3"/>
          <a:stretch>
            <a:fillRect/>
          </a:stretch>
        </p:blipFill>
        <p:spPr>
          <a:xfrm>
            <a:off x="603252" y="1736431"/>
            <a:ext cx="9022885" cy="3833857"/>
          </a:xfrm>
          <a:prstGeom prst="rect">
            <a:avLst/>
          </a:prstGeom>
        </p:spPr>
      </p:pic>
      <p:sp>
        <p:nvSpPr>
          <p:cNvPr id="3" name="Rectangle 2">
            <a:extLst>
              <a:ext uri="{FF2B5EF4-FFF2-40B4-BE49-F238E27FC236}">
                <a16:creationId xmlns:a16="http://schemas.microsoft.com/office/drawing/2014/main" id="{8C375114-21F4-4D37-9594-C509ADBE31BB}"/>
              </a:ext>
            </a:extLst>
          </p:cNvPr>
          <p:cNvSpPr/>
          <p:nvPr/>
        </p:nvSpPr>
        <p:spPr>
          <a:xfrm>
            <a:off x="889000" y="2197100"/>
            <a:ext cx="8572500" cy="596900"/>
          </a:xfrm>
          <a:prstGeom prst="rect">
            <a:avLst/>
          </a:prstGeom>
          <a:solidFill>
            <a:srgbClr val="EAF7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Idée clé : Toujours mesurer la qualité des prévisions. Cela indique si l’on peut leur faire confiance et combien de stock de sécurité est nécessaire.</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4" name="Rectangle 3">
            <a:extLst>
              <a:ext uri="{FF2B5EF4-FFF2-40B4-BE49-F238E27FC236}">
                <a16:creationId xmlns:a16="http://schemas.microsoft.com/office/drawing/2014/main" id="{7A4F5D40-8CAA-43DE-BC70-5C46395BE63A}"/>
              </a:ext>
            </a:extLst>
          </p:cNvPr>
          <p:cNvSpPr/>
          <p:nvPr/>
        </p:nvSpPr>
        <p:spPr>
          <a:xfrm>
            <a:off x="660400" y="3581400"/>
            <a:ext cx="45720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25B8C5"/>
                </a:solidFill>
                <a:effectLst/>
                <a:uFillTx/>
                <a:latin typeface="Montserrat"/>
                <a:ea typeface="Helvetica Neue Medium"/>
                <a:cs typeface="Arial"/>
                <a:sym typeface="Helvetica Neue Medium"/>
              </a:rPr>
              <a:t>Mesures d’erreur de base</a:t>
            </a:r>
          </a:p>
        </p:txBody>
      </p:sp>
      <p:sp>
        <p:nvSpPr>
          <p:cNvPr id="6" name="Rectangle 5">
            <a:extLst>
              <a:ext uri="{FF2B5EF4-FFF2-40B4-BE49-F238E27FC236}">
                <a16:creationId xmlns:a16="http://schemas.microsoft.com/office/drawing/2014/main" id="{B7FAD795-B285-4DE0-B3C7-A94309E82ECC}"/>
              </a:ext>
            </a:extLst>
          </p:cNvPr>
          <p:cNvSpPr/>
          <p:nvPr/>
        </p:nvSpPr>
        <p:spPr>
          <a:xfrm>
            <a:off x="711200" y="4178300"/>
            <a:ext cx="5461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Erreur pour une période = Réel − Prévision.</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A969EF62-7E92-4301-A227-DD994A973F8C}"/>
              </a:ext>
            </a:extLst>
          </p:cNvPr>
          <p:cNvSpPr/>
          <p:nvPr/>
        </p:nvSpPr>
        <p:spPr>
          <a:xfrm>
            <a:off x="711200" y="4597400"/>
            <a:ext cx="6985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Écart absolu moyen (MAD) : moyenne des erreurs absolues.</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20E236F9-55F0-40E0-A1FB-82511623CC86}"/>
              </a:ext>
            </a:extLst>
          </p:cNvPr>
          <p:cNvSpPr/>
          <p:nvPr/>
        </p:nvSpPr>
        <p:spPr>
          <a:xfrm>
            <a:off x="711200" y="5016500"/>
            <a:ext cx="93345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Erreur absolue moyenne en pourcentage (MAPE) : moyenne des erreurs en pourcentage (utile pour comparer les articles).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25648881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A2BD6-D09E-F1C8-EFE2-7BC9A4DFA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A99BE-727E-BD6A-97F7-90F2CB109292}"/>
              </a:ext>
            </a:extLst>
          </p:cNvPr>
          <p:cNvSpPr>
            <a:spLocks noGrp="1"/>
          </p:cNvSpPr>
          <p:nvPr>
            <p:ph type="title"/>
          </p:nvPr>
        </p:nvSpPr>
        <p:spPr>
          <a:xfrm>
            <a:off x="603253" y="539751"/>
            <a:ext cx="7094332" cy="717551"/>
          </a:xfrm>
        </p:spPr>
        <p:txBody>
          <a:bodyPr/>
          <a:lstStyle/>
          <a:p>
            <a:r>
              <a:rPr lang="pl-PL" dirty="0" err="1"/>
              <a:t>Exemple — MAD et MAPE</a:t>
            </a:r>
            <a:endParaRPr lang="en-US" dirty="0"/>
          </a:p>
        </p:txBody>
      </p:sp>
      <p:pic>
        <p:nvPicPr>
          <p:cNvPr id="4" name="Obraz 3" descr="Obraz zawierający tekst, zrzut ekranu, numer, Czcionka&#10;&#10;Zawartość wygenerowana przez AI może być niepoprawna.">
            <a:extLst>
              <a:ext uri="{FF2B5EF4-FFF2-40B4-BE49-F238E27FC236}">
                <a16:creationId xmlns:a16="http://schemas.microsoft.com/office/drawing/2014/main" id="{135B3866-1F5E-7567-B21A-B3E051FEAA54}"/>
              </a:ext>
            </a:extLst>
          </p:cNvPr>
          <p:cNvPicPr>
            <a:picLocks noChangeAspect="1"/>
          </p:cNvPicPr>
          <p:nvPr/>
        </p:nvPicPr>
        <p:blipFill>
          <a:blip r:embed="rId3"/>
          <a:stretch>
            <a:fillRect/>
          </a:stretch>
        </p:blipFill>
        <p:spPr>
          <a:xfrm>
            <a:off x="603253" y="1257302"/>
            <a:ext cx="7514286" cy="5304762"/>
          </a:xfrm>
          <a:prstGeom prst="rect">
            <a:avLst/>
          </a:prstGeom>
        </p:spPr>
      </p:pic>
      <p:sp>
        <p:nvSpPr>
          <p:cNvPr id="3" name="Rectangle 2">
            <a:extLst>
              <a:ext uri="{FF2B5EF4-FFF2-40B4-BE49-F238E27FC236}">
                <a16:creationId xmlns:a16="http://schemas.microsoft.com/office/drawing/2014/main" id="{C3203B1D-10B7-4614-8096-CF601FF10816}"/>
              </a:ext>
            </a:extLst>
          </p:cNvPr>
          <p:cNvSpPr/>
          <p:nvPr/>
        </p:nvSpPr>
        <p:spPr>
          <a:xfrm>
            <a:off x="850900" y="1651000"/>
            <a:ext cx="2984500" cy="2794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Exemple — MAD et MAPE</a:t>
            </a:r>
          </a:p>
        </p:txBody>
      </p:sp>
      <p:sp>
        <p:nvSpPr>
          <p:cNvPr id="5" name="Rectangle 4">
            <a:extLst>
              <a:ext uri="{FF2B5EF4-FFF2-40B4-BE49-F238E27FC236}">
                <a16:creationId xmlns:a16="http://schemas.microsoft.com/office/drawing/2014/main" id="{6E9BA162-E617-4BB7-A84F-4945F3EAFF7D}"/>
              </a:ext>
            </a:extLst>
          </p:cNvPr>
          <p:cNvSpPr/>
          <p:nvPr/>
        </p:nvSpPr>
        <p:spPr>
          <a:xfrm>
            <a:off x="952500" y="2235200"/>
            <a:ext cx="10160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Mois</a:t>
            </a:r>
          </a:p>
        </p:txBody>
      </p:sp>
      <p:sp>
        <p:nvSpPr>
          <p:cNvPr id="6" name="Rectangle 5">
            <a:extLst>
              <a:ext uri="{FF2B5EF4-FFF2-40B4-BE49-F238E27FC236}">
                <a16:creationId xmlns:a16="http://schemas.microsoft.com/office/drawing/2014/main" id="{B3BA90E8-AE88-4FAB-9D64-9A2B32A3ADC8}"/>
              </a:ext>
            </a:extLst>
          </p:cNvPr>
          <p:cNvSpPr/>
          <p:nvPr/>
        </p:nvSpPr>
        <p:spPr>
          <a:xfrm>
            <a:off x="1866900" y="2235200"/>
            <a:ext cx="8255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Réel</a:t>
            </a:r>
          </a:p>
        </p:txBody>
      </p:sp>
      <p:sp>
        <p:nvSpPr>
          <p:cNvPr id="7" name="Rectangle 6">
            <a:extLst>
              <a:ext uri="{FF2B5EF4-FFF2-40B4-BE49-F238E27FC236}">
                <a16:creationId xmlns:a16="http://schemas.microsoft.com/office/drawing/2014/main" id="{E25B88FE-B194-4A82-8DF8-7B1DAB950D9A}"/>
              </a:ext>
            </a:extLst>
          </p:cNvPr>
          <p:cNvSpPr/>
          <p:nvPr/>
        </p:nvSpPr>
        <p:spPr>
          <a:xfrm>
            <a:off x="2743200" y="2235200"/>
            <a:ext cx="12065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dirty="0" err="1">
                <a:ln>
                  <a:noFill/>
                </a:ln>
                <a:solidFill>
                  <a:srgbClr val="003A52"/>
                </a:solidFill>
                <a:effectLst/>
                <a:uFillTx/>
                <a:latin typeface="Montserrat"/>
                <a:ea typeface="Helvetica Neue Medium"/>
                <a:cs typeface="Arial"/>
                <a:sym typeface="Helvetica Neue Medium"/>
              </a:rPr>
              <a:t>Prévision</a:t>
            </a:r>
            <a:endParaRPr kumimoji="0" lang="en-GB" sz="14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B4D9FB75-A1BD-427C-8E50-A89AD50500DB}"/>
              </a:ext>
            </a:extLst>
          </p:cNvPr>
          <p:cNvSpPr/>
          <p:nvPr/>
        </p:nvSpPr>
        <p:spPr>
          <a:xfrm>
            <a:off x="3810000" y="2235200"/>
            <a:ext cx="13970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Erreur (R−P)</a:t>
            </a:r>
          </a:p>
        </p:txBody>
      </p:sp>
      <p:sp>
        <p:nvSpPr>
          <p:cNvPr id="9" name="Rectangle 8">
            <a:extLst>
              <a:ext uri="{FF2B5EF4-FFF2-40B4-BE49-F238E27FC236}">
                <a16:creationId xmlns:a16="http://schemas.microsoft.com/office/drawing/2014/main" id="{A02F90B1-F0E0-48DD-99AE-C08E551C6724}"/>
              </a:ext>
            </a:extLst>
          </p:cNvPr>
          <p:cNvSpPr/>
          <p:nvPr/>
        </p:nvSpPr>
        <p:spPr>
          <a:xfrm>
            <a:off x="5016500" y="2235200"/>
            <a:ext cx="10160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|Erreur|</a:t>
            </a:r>
          </a:p>
        </p:txBody>
      </p:sp>
      <p:sp>
        <p:nvSpPr>
          <p:cNvPr id="10" name="Rectangle 9">
            <a:extLst>
              <a:ext uri="{FF2B5EF4-FFF2-40B4-BE49-F238E27FC236}">
                <a16:creationId xmlns:a16="http://schemas.microsoft.com/office/drawing/2014/main" id="{CC5A13FB-89E7-4267-A6A0-556254498873}"/>
              </a:ext>
            </a:extLst>
          </p:cNvPr>
          <p:cNvSpPr/>
          <p:nvPr/>
        </p:nvSpPr>
        <p:spPr>
          <a:xfrm>
            <a:off x="5981700" y="2235200"/>
            <a:ext cx="19050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|Erreur| % du réel</a:t>
            </a:r>
          </a:p>
        </p:txBody>
      </p:sp>
      <p:sp>
        <p:nvSpPr>
          <p:cNvPr id="11" name="Rectangle 10">
            <a:extLst>
              <a:ext uri="{FF2B5EF4-FFF2-40B4-BE49-F238E27FC236}">
                <a16:creationId xmlns:a16="http://schemas.microsoft.com/office/drawing/2014/main" id="{514C9854-95EB-4B7D-A8A7-C925CE6C0588}"/>
              </a:ext>
            </a:extLst>
          </p:cNvPr>
          <p:cNvSpPr/>
          <p:nvPr/>
        </p:nvSpPr>
        <p:spPr>
          <a:xfrm>
            <a:off x="952500" y="2717800"/>
            <a:ext cx="8255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Janv.</a:t>
            </a:r>
          </a:p>
        </p:txBody>
      </p:sp>
      <p:sp>
        <p:nvSpPr>
          <p:cNvPr id="12" name="Rectangle 11">
            <a:extLst>
              <a:ext uri="{FF2B5EF4-FFF2-40B4-BE49-F238E27FC236}">
                <a16:creationId xmlns:a16="http://schemas.microsoft.com/office/drawing/2014/main" id="{26CD165E-772E-4020-8233-39523DF073B3}"/>
              </a:ext>
            </a:extLst>
          </p:cNvPr>
          <p:cNvSpPr/>
          <p:nvPr/>
        </p:nvSpPr>
        <p:spPr>
          <a:xfrm>
            <a:off x="952500" y="3200400"/>
            <a:ext cx="825500" cy="2667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Févr.</a:t>
            </a:r>
          </a:p>
        </p:txBody>
      </p:sp>
      <p:sp>
        <p:nvSpPr>
          <p:cNvPr id="13" name="Rectangle 12">
            <a:extLst>
              <a:ext uri="{FF2B5EF4-FFF2-40B4-BE49-F238E27FC236}">
                <a16:creationId xmlns:a16="http://schemas.microsoft.com/office/drawing/2014/main" id="{E784CEFC-F7EB-4E48-8350-D24174896948}"/>
              </a:ext>
            </a:extLst>
          </p:cNvPr>
          <p:cNvSpPr/>
          <p:nvPr/>
        </p:nvSpPr>
        <p:spPr>
          <a:xfrm>
            <a:off x="952500" y="3683000"/>
            <a:ext cx="8255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Mars</a:t>
            </a:r>
          </a:p>
        </p:txBody>
      </p:sp>
      <p:sp>
        <p:nvSpPr>
          <p:cNvPr id="14" name="Rectangle 13">
            <a:extLst>
              <a:ext uri="{FF2B5EF4-FFF2-40B4-BE49-F238E27FC236}">
                <a16:creationId xmlns:a16="http://schemas.microsoft.com/office/drawing/2014/main" id="{DA5D1593-355C-49AE-B341-A2177123443F}"/>
              </a:ext>
            </a:extLst>
          </p:cNvPr>
          <p:cNvSpPr/>
          <p:nvPr/>
        </p:nvSpPr>
        <p:spPr>
          <a:xfrm>
            <a:off x="838200" y="5067300"/>
            <a:ext cx="9398000" cy="4826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Interprétation : En moyenne, la prévision s’écarte d’environ 6–7 unités ou 6 %. C’est raisonnablement bon pour de nombreux produits.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5" name="Rectangle 14">
            <a:extLst>
              <a:ext uri="{FF2B5EF4-FFF2-40B4-BE49-F238E27FC236}">
                <a16:creationId xmlns:a16="http://schemas.microsoft.com/office/drawing/2014/main" id="{6596B1FC-FD97-414E-A611-635E3807464D}"/>
              </a:ext>
            </a:extLst>
          </p:cNvPr>
          <p:cNvSpPr/>
          <p:nvPr/>
        </p:nvSpPr>
        <p:spPr>
          <a:xfrm>
            <a:off x="660400" y="6108700"/>
            <a:ext cx="9652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Lien avec les stocks : Erreur de prévision plus élevée → plus d’incertitude → stock de sécurité plus élevé nécessaire en session 3.2.</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63801814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39BF3-98DC-4F1C-C701-572A48991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DE437-83A0-7B56-630C-F8C0D7F0FC89}"/>
              </a:ext>
            </a:extLst>
          </p:cNvPr>
          <p:cNvSpPr>
            <a:spLocks noGrp="1"/>
          </p:cNvSpPr>
          <p:nvPr>
            <p:ph type="title"/>
          </p:nvPr>
        </p:nvSpPr>
        <p:spPr>
          <a:xfrm>
            <a:off x="603253" y="539751"/>
            <a:ext cx="7094332" cy="717551"/>
          </a:xfrm>
        </p:spPr>
        <p:txBody>
          <a:bodyPr/>
          <a:lstStyle/>
          <a:p>
            <a:r>
              <a:rPr lang="en-US" dirty="0"/>
              <a:t>Faire face à l’incertitude sur les marchés africains</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CF33538C-7DCE-59B6-75D4-52486159E759}"/>
              </a:ext>
            </a:extLst>
          </p:cNvPr>
          <p:cNvPicPr>
            <a:picLocks noChangeAspect="1"/>
          </p:cNvPicPr>
          <p:nvPr/>
        </p:nvPicPr>
        <p:blipFill>
          <a:blip r:embed="rId3"/>
          <a:stretch>
            <a:fillRect/>
          </a:stretch>
        </p:blipFill>
        <p:spPr>
          <a:xfrm>
            <a:off x="603253" y="1823826"/>
            <a:ext cx="9039511" cy="4367140"/>
          </a:xfrm>
          <a:prstGeom prst="rect">
            <a:avLst/>
          </a:prstGeom>
        </p:spPr>
      </p:pic>
      <p:sp>
        <p:nvSpPr>
          <p:cNvPr id="3" name="Rectangle 2">
            <a:extLst>
              <a:ext uri="{FF2B5EF4-FFF2-40B4-BE49-F238E27FC236}">
                <a16:creationId xmlns:a16="http://schemas.microsoft.com/office/drawing/2014/main" id="{D084805F-3009-47D1-AA09-2AE93D9D81E5}"/>
              </a:ext>
            </a:extLst>
          </p:cNvPr>
          <p:cNvSpPr/>
          <p:nvPr/>
        </p:nvSpPr>
        <p:spPr>
          <a:xfrm>
            <a:off x="635000" y="1917700"/>
            <a:ext cx="34925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dirty="0" err="1">
                <a:ln>
                  <a:noFill/>
                </a:ln>
                <a:solidFill>
                  <a:srgbClr val="25B8C5"/>
                </a:solidFill>
                <a:effectLst/>
                <a:uFillTx/>
                <a:latin typeface="Montserrat"/>
                <a:ea typeface="Helvetica Neue Medium"/>
                <a:cs typeface="Arial"/>
                <a:sym typeface="Helvetica Neue Medium"/>
              </a:rPr>
              <a:t>Défis</a:t>
            </a:r>
            <a:r>
              <a:rPr kumimoji="0" lang="en-GB" sz="1800" u="none" strike="noStrike" cap="none" spc="0" normalizeH="0" baseline="0" dirty="0">
                <a:ln>
                  <a:noFill/>
                </a:ln>
                <a:solidFill>
                  <a:srgbClr val="25B8C5"/>
                </a:solidFill>
                <a:effectLst/>
                <a:uFillTx/>
                <a:latin typeface="Montserrat"/>
                <a:ea typeface="Helvetica Neue Medium"/>
                <a:cs typeface="Arial"/>
                <a:sym typeface="Helvetica Neue Medium"/>
              </a:rPr>
              <a:t> pratiques</a:t>
            </a:r>
          </a:p>
        </p:txBody>
      </p:sp>
      <p:sp>
        <p:nvSpPr>
          <p:cNvPr id="4" name="Rectangle 3">
            <a:extLst>
              <a:ext uri="{FF2B5EF4-FFF2-40B4-BE49-F238E27FC236}">
                <a16:creationId xmlns:a16="http://schemas.microsoft.com/office/drawing/2014/main" id="{29E4DB90-DD73-41EA-9C2D-950EEF5DB589}"/>
              </a:ext>
            </a:extLst>
          </p:cNvPr>
          <p:cNvSpPr/>
          <p:nvPr/>
        </p:nvSpPr>
        <p:spPr>
          <a:xfrm>
            <a:off x="698500" y="2501900"/>
            <a:ext cx="5588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dirty="0">
                <a:ln>
                  <a:noFill/>
                </a:ln>
                <a:solidFill>
                  <a:srgbClr val="003A52"/>
                </a:solidFill>
                <a:effectLst/>
                <a:uFillTx/>
                <a:latin typeface="Montserrat"/>
                <a:ea typeface="Helvetica Neue Medium"/>
                <a:cs typeface="Arial"/>
                <a:sym typeface="Helvetica Neue Medium"/>
              </a:rPr>
              <a:t>• Données historiques limitées et peu fiables.</a:t>
            </a:r>
            <a:endParaRPr kumimoji="0" lang="en-GB" sz="16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F2B756E1-AF3E-4C79-AE54-D9C6021A5A63}"/>
              </a:ext>
            </a:extLst>
          </p:cNvPr>
          <p:cNvSpPr/>
          <p:nvPr/>
        </p:nvSpPr>
        <p:spPr>
          <a:xfrm>
            <a:off x="698500" y="2933700"/>
            <a:ext cx="8636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Changements soudains liés à la politique, aux devises et aux ruptures d’approvisionnement.</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F81BD11A-5E43-4A1A-90F9-C21458B17A64}"/>
              </a:ext>
            </a:extLst>
          </p:cNvPr>
          <p:cNvSpPr/>
          <p:nvPr/>
        </p:nvSpPr>
        <p:spPr>
          <a:xfrm>
            <a:off x="698500" y="3352800"/>
            <a:ext cx="8255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Forte saisonnalité liée au calendrier scolaire, à l’agriculture et aux fêtes.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957E890F-60E5-44FB-8BD0-3EB4FD947463}"/>
              </a:ext>
            </a:extLst>
          </p:cNvPr>
          <p:cNvSpPr/>
          <p:nvPr/>
        </p:nvSpPr>
        <p:spPr>
          <a:xfrm>
            <a:off x="635000" y="4064000"/>
            <a:ext cx="36830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25B8C5"/>
                </a:solidFill>
                <a:effectLst/>
                <a:uFillTx/>
                <a:latin typeface="Montserrat"/>
                <a:ea typeface="Helvetica Neue Medium"/>
                <a:cs typeface="Arial"/>
                <a:sym typeface="Helvetica Neue Medium"/>
              </a:rPr>
              <a:t>Réponses pratiques</a:t>
            </a:r>
          </a:p>
        </p:txBody>
      </p:sp>
      <p:sp>
        <p:nvSpPr>
          <p:cNvPr id="9" name="Rectangle 8">
            <a:extLst>
              <a:ext uri="{FF2B5EF4-FFF2-40B4-BE49-F238E27FC236}">
                <a16:creationId xmlns:a16="http://schemas.microsoft.com/office/drawing/2014/main" id="{A3DDAD8F-A45D-4B5A-AEE1-0EFD9C09E0D5}"/>
              </a:ext>
            </a:extLst>
          </p:cNvPr>
          <p:cNvSpPr/>
          <p:nvPr/>
        </p:nvSpPr>
        <p:spPr>
          <a:xfrm>
            <a:off x="698500" y="4711700"/>
            <a:ext cx="9398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Horizons plus courts : Prévoir sur des semaines ou des mois plutôt que sur de longues périodes annuelles.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0" name="Rectangle 9">
            <a:extLst>
              <a:ext uri="{FF2B5EF4-FFF2-40B4-BE49-F238E27FC236}">
                <a16:creationId xmlns:a16="http://schemas.microsoft.com/office/drawing/2014/main" id="{98C8730A-C9C4-42F1-8253-B52ABDC9040E}"/>
              </a:ext>
            </a:extLst>
          </p:cNvPr>
          <p:cNvSpPr/>
          <p:nvPr/>
        </p:nvSpPr>
        <p:spPr>
          <a:xfrm>
            <a:off x="698500" y="5118100"/>
            <a:ext cx="9525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Méthodes simples : Utiliser des prévisions naïves ou par moyenne mobile réalisables dans Excel ou sur papier.</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1" name="Rectangle 10">
            <a:extLst>
              <a:ext uri="{FF2B5EF4-FFF2-40B4-BE49-F238E27FC236}">
                <a16:creationId xmlns:a16="http://schemas.microsoft.com/office/drawing/2014/main" id="{2F66BE0E-C0C1-4646-9B8B-E452802991F8}"/>
              </a:ext>
            </a:extLst>
          </p:cNvPr>
          <p:cNvSpPr/>
          <p:nvPr/>
        </p:nvSpPr>
        <p:spPr>
          <a:xfrm>
            <a:off x="698500" y="5537200"/>
            <a:ext cx="9652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Raisonnement par scénarios : Préparer des scénarios de demande « bas, moyen, haut » plutôt qu’un seul chiffre.</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2" name="Rectangle 11">
            <a:extLst>
              <a:ext uri="{FF2B5EF4-FFF2-40B4-BE49-F238E27FC236}">
                <a16:creationId xmlns:a16="http://schemas.microsoft.com/office/drawing/2014/main" id="{B2F0E0D0-98E3-43C6-9A8E-DB432E83F1E5}"/>
              </a:ext>
            </a:extLst>
          </p:cNvPr>
          <p:cNvSpPr/>
          <p:nvPr/>
        </p:nvSpPr>
        <p:spPr>
          <a:xfrm>
            <a:off x="698500" y="5956300"/>
            <a:ext cx="9207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Stock tampon : Combiner les prévisions avec un stock de sécurité plus élevé pour les articles critiques.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3" name="Rectangle 12">
            <a:extLst>
              <a:ext uri="{FF2B5EF4-FFF2-40B4-BE49-F238E27FC236}">
                <a16:creationId xmlns:a16="http://schemas.microsoft.com/office/drawing/2014/main" id="{EB1AF22F-F847-4934-966C-7684137FED98}"/>
              </a:ext>
            </a:extLst>
          </p:cNvPr>
          <p:cNvSpPr/>
          <p:nvPr/>
        </p:nvSpPr>
        <p:spPr>
          <a:xfrm>
            <a:off x="685800" y="4673600"/>
            <a:ext cx="96520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Horizons plus courts : Prévoir sur des semaines ou des mois plutôt que sur de longues périodes annuelles.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4" name="Rectangle 13">
            <a:extLst>
              <a:ext uri="{FF2B5EF4-FFF2-40B4-BE49-F238E27FC236}">
                <a16:creationId xmlns:a16="http://schemas.microsoft.com/office/drawing/2014/main" id="{90C013C7-B597-4B54-831C-BBBDB9B83BA0}"/>
              </a:ext>
            </a:extLst>
          </p:cNvPr>
          <p:cNvSpPr/>
          <p:nvPr/>
        </p:nvSpPr>
        <p:spPr>
          <a:xfrm>
            <a:off x="685800" y="5092700"/>
            <a:ext cx="97155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Méthodes simples : Utiliser des prévisions naïves ou par moyenne mobile réalisables dans Excel ou sur papier.</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5" name="Rectangle 14">
            <a:extLst>
              <a:ext uri="{FF2B5EF4-FFF2-40B4-BE49-F238E27FC236}">
                <a16:creationId xmlns:a16="http://schemas.microsoft.com/office/drawing/2014/main" id="{84D7CB8D-DE85-49ED-ACF9-1FC965A2F8B1}"/>
              </a:ext>
            </a:extLst>
          </p:cNvPr>
          <p:cNvSpPr/>
          <p:nvPr/>
        </p:nvSpPr>
        <p:spPr>
          <a:xfrm>
            <a:off x="685800" y="5511800"/>
            <a:ext cx="97790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Raisonnement par scénarios : Préparer des scénarios de demande « bas, moyen, haut » plutôt qu’un seul chiffre.</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6" name="Rectangle 15">
            <a:extLst>
              <a:ext uri="{FF2B5EF4-FFF2-40B4-BE49-F238E27FC236}">
                <a16:creationId xmlns:a16="http://schemas.microsoft.com/office/drawing/2014/main" id="{E3C9A11E-345E-4836-B5FA-39522918ADEA}"/>
              </a:ext>
            </a:extLst>
          </p:cNvPr>
          <p:cNvSpPr/>
          <p:nvPr/>
        </p:nvSpPr>
        <p:spPr>
          <a:xfrm>
            <a:off x="685800" y="5930900"/>
            <a:ext cx="93980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Stock tampon : Combiner les prévisions avec un stock de sécurité plus élevé pour les articles critiques.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107379256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778E4-E910-12F4-1CB6-7843B9F15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657DE-51FC-7529-8905-3A988139A0A3}"/>
              </a:ext>
            </a:extLst>
          </p:cNvPr>
          <p:cNvSpPr>
            <a:spLocks noGrp="1"/>
          </p:cNvSpPr>
          <p:nvPr>
            <p:ph type="title"/>
          </p:nvPr>
        </p:nvSpPr>
        <p:spPr>
          <a:xfrm>
            <a:off x="603253" y="539751"/>
            <a:ext cx="7094332" cy="717551"/>
          </a:xfrm>
        </p:spPr>
        <p:txBody>
          <a:bodyPr/>
          <a:lstStyle/>
          <a:p>
            <a:r>
              <a:rPr lang="en-US" dirty="0"/>
              <a:t>Faire face à l’incertitude sur les marchés africains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8F130757-4E0D-3163-6650-221CF9A5CEF0}"/>
              </a:ext>
            </a:extLst>
          </p:cNvPr>
          <p:cNvPicPr>
            <a:picLocks noChangeAspect="1"/>
          </p:cNvPicPr>
          <p:nvPr/>
        </p:nvPicPr>
        <p:blipFill>
          <a:blip r:embed="rId3"/>
          <a:stretch>
            <a:fillRect/>
          </a:stretch>
        </p:blipFill>
        <p:spPr>
          <a:xfrm>
            <a:off x="603253" y="1933762"/>
            <a:ext cx="9008954" cy="3669016"/>
          </a:xfrm>
          <a:prstGeom prst="rect">
            <a:avLst/>
          </a:prstGeom>
        </p:spPr>
      </p:pic>
      <p:sp>
        <p:nvSpPr>
          <p:cNvPr id="3" name="Rectangle 2">
            <a:extLst>
              <a:ext uri="{FF2B5EF4-FFF2-40B4-BE49-F238E27FC236}">
                <a16:creationId xmlns:a16="http://schemas.microsoft.com/office/drawing/2014/main" id="{80E19197-5E9F-4DAD-BAD9-947851E9E735}"/>
              </a:ext>
            </a:extLst>
          </p:cNvPr>
          <p:cNvSpPr/>
          <p:nvPr/>
        </p:nvSpPr>
        <p:spPr>
          <a:xfrm>
            <a:off x="850900" y="2425700"/>
            <a:ext cx="4572000" cy="3175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800" u="none" strike="noStrike" cap="none" spc="0" normalizeH="0" baseline="0">
                <a:ln>
                  <a:noFill/>
                </a:ln>
                <a:solidFill>
                  <a:srgbClr val="003A52"/>
                </a:solidFill>
                <a:effectLst/>
                <a:uFillTx/>
                <a:latin typeface="Montserrat"/>
                <a:ea typeface="Helvetica Neue Medium"/>
                <a:cs typeface="Arial"/>
                <a:sym typeface="Helvetica Neue Medium"/>
              </a:rPr>
              <a:t>Exemple — prévision à trois scénarios</a:t>
            </a:r>
            <a:endParaRPr kumimoji="0" lang="en-GB" sz="18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5" name="Rectangle 4">
            <a:extLst>
              <a:ext uri="{FF2B5EF4-FFF2-40B4-BE49-F238E27FC236}">
                <a16:creationId xmlns:a16="http://schemas.microsoft.com/office/drawing/2014/main" id="{AFE56147-5FA3-4C2B-8F09-818B87A26755}"/>
              </a:ext>
            </a:extLst>
          </p:cNvPr>
          <p:cNvSpPr/>
          <p:nvPr/>
        </p:nvSpPr>
        <p:spPr>
          <a:xfrm>
            <a:off x="863600" y="2971800"/>
            <a:ext cx="8636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La demande mensuelle moyenne d’un article clé l’an dernier était de 1 000 unités. Prochain trimestre :</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18E2D738-31ED-4457-A700-35CBA5D58931}"/>
              </a:ext>
            </a:extLst>
          </p:cNvPr>
          <p:cNvSpPr/>
          <p:nvPr/>
        </p:nvSpPr>
        <p:spPr>
          <a:xfrm>
            <a:off x="863600" y="3543300"/>
            <a:ext cx="6477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Scénario bas : 900 unités (si l’économie ralentit).</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27446120-FDE3-4689-9392-754C4B60D955}"/>
              </a:ext>
            </a:extLst>
          </p:cNvPr>
          <p:cNvSpPr/>
          <p:nvPr/>
        </p:nvSpPr>
        <p:spPr>
          <a:xfrm>
            <a:off x="863600" y="3949700"/>
            <a:ext cx="69215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Scénario moyen : 1 000 unités (semblable à l’an dernier).</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E6E3A772-BC3F-42D7-ADEB-DACE23BC3E6B}"/>
              </a:ext>
            </a:extLst>
          </p:cNvPr>
          <p:cNvSpPr/>
          <p:nvPr/>
        </p:nvSpPr>
        <p:spPr>
          <a:xfrm>
            <a:off x="863600" y="4368800"/>
            <a:ext cx="8382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Scénario haut : 1 100 unités (si un nouveau contrat client est confirmé).</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9" name="Rectangle 8">
            <a:extLst>
              <a:ext uri="{FF2B5EF4-FFF2-40B4-BE49-F238E27FC236}">
                <a16:creationId xmlns:a16="http://schemas.microsoft.com/office/drawing/2014/main" id="{05F256C6-872C-4B17-AF1B-44FDEA3F8CAA}"/>
              </a:ext>
            </a:extLst>
          </p:cNvPr>
          <p:cNvSpPr/>
          <p:nvPr/>
        </p:nvSpPr>
        <p:spPr>
          <a:xfrm>
            <a:off x="863600" y="4876800"/>
            <a:ext cx="8636000" cy="3175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Les décisions de stock et d’achat peuvent être planifiées différemment pour chaque scénario.</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350849467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AB610-36A5-D496-417D-7CADF1F10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A7471-8D0A-FC9D-4D01-E5EB51011C10}"/>
              </a:ext>
            </a:extLst>
          </p:cNvPr>
          <p:cNvSpPr>
            <a:spLocks noGrp="1"/>
          </p:cNvSpPr>
          <p:nvPr>
            <p:ph type="title"/>
          </p:nvPr>
        </p:nvSpPr>
        <p:spPr>
          <a:xfrm>
            <a:off x="603253" y="539751"/>
            <a:ext cx="7094332" cy="717551"/>
          </a:xfrm>
        </p:spPr>
        <p:txBody>
          <a:bodyPr/>
          <a:lstStyle/>
          <a:p>
            <a:r>
              <a:rPr lang="pl-PL" dirty="0" err="1"/>
              <a:t>Principes de prévision collaborative</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7F44815-704E-3B14-346A-FFADDBCD084C}"/>
              </a:ext>
            </a:extLst>
          </p:cNvPr>
          <p:cNvPicPr>
            <a:picLocks noChangeAspect="1"/>
          </p:cNvPicPr>
          <p:nvPr/>
        </p:nvPicPr>
        <p:blipFill>
          <a:blip r:embed="rId3"/>
          <a:stretch>
            <a:fillRect/>
          </a:stretch>
        </p:blipFill>
        <p:spPr>
          <a:xfrm>
            <a:off x="603253" y="1443565"/>
            <a:ext cx="6911452" cy="5238617"/>
          </a:xfrm>
          <a:prstGeom prst="rect">
            <a:avLst/>
          </a:prstGeom>
        </p:spPr>
      </p:pic>
      <p:sp>
        <p:nvSpPr>
          <p:cNvPr id="3" name="Rectangle 2">
            <a:extLst>
              <a:ext uri="{FF2B5EF4-FFF2-40B4-BE49-F238E27FC236}">
                <a16:creationId xmlns:a16="http://schemas.microsoft.com/office/drawing/2014/main" id="{6993ED60-58B8-4F48-8E10-C04FAEACCE78}"/>
              </a:ext>
            </a:extLst>
          </p:cNvPr>
          <p:cNvSpPr/>
          <p:nvPr/>
        </p:nvSpPr>
        <p:spPr>
          <a:xfrm>
            <a:off x="812800" y="1828800"/>
            <a:ext cx="6581227" cy="622302"/>
          </a:xfrm>
          <a:prstGeom prst="rect">
            <a:avLst/>
          </a:prstGeom>
          <a:solidFill>
            <a:srgbClr val="EAF7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dirty="0">
                <a:ln>
                  <a:noFill/>
                </a:ln>
                <a:solidFill>
                  <a:srgbClr val="003A52"/>
                </a:solidFill>
                <a:effectLst/>
                <a:uFillTx/>
                <a:latin typeface="Montserrat"/>
                <a:ea typeface="Helvetica Neue Medium"/>
                <a:cs typeface="Arial"/>
                <a:sym typeface="Helvetica Neue Medium"/>
              </a:rPr>
              <a:t>Idée : Les prévisions s’améliorent lorsque les acteurs de la chaîne partagent l’information au lieu de travailler isolément.</a:t>
            </a:r>
            <a:endParaRPr kumimoji="0" lang="en-GB" sz="16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4" name="Rectangle 3">
            <a:extLst>
              <a:ext uri="{FF2B5EF4-FFF2-40B4-BE49-F238E27FC236}">
                <a16:creationId xmlns:a16="http://schemas.microsoft.com/office/drawing/2014/main" id="{09667BB8-DFD4-4F50-8D58-C5777A71A705}"/>
              </a:ext>
            </a:extLst>
          </p:cNvPr>
          <p:cNvSpPr/>
          <p:nvPr/>
        </p:nvSpPr>
        <p:spPr>
          <a:xfrm>
            <a:off x="635000" y="2870200"/>
            <a:ext cx="38735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dirty="0">
                <a:ln>
                  <a:noFill/>
                </a:ln>
                <a:solidFill>
                  <a:srgbClr val="25B8C5"/>
                </a:solidFill>
                <a:effectLst/>
                <a:uFillTx/>
                <a:latin typeface="Montserrat"/>
                <a:ea typeface="Helvetica Neue Medium"/>
                <a:cs typeface="Arial"/>
                <a:sym typeface="Helvetica Neue Medium"/>
              </a:rPr>
              <a:t>Qui doit </a:t>
            </a:r>
            <a:r>
              <a:rPr kumimoji="0" lang="en-GB" sz="1800" u="none" strike="noStrike" cap="none" spc="0" normalizeH="0" baseline="0" dirty="0" err="1">
                <a:ln>
                  <a:noFill/>
                </a:ln>
                <a:solidFill>
                  <a:srgbClr val="25B8C5"/>
                </a:solidFill>
                <a:effectLst/>
                <a:uFillTx/>
                <a:latin typeface="Montserrat"/>
                <a:ea typeface="Helvetica Neue Medium"/>
                <a:cs typeface="Arial"/>
                <a:sym typeface="Helvetica Neue Medium"/>
              </a:rPr>
              <a:t>être</a:t>
            </a:r>
            <a:r>
              <a:rPr kumimoji="0" lang="en-GB" sz="1800" u="none" strike="noStrike" cap="none" spc="0" normalizeH="0" baseline="0" dirty="0">
                <a:ln>
                  <a:noFill/>
                </a:ln>
                <a:solidFill>
                  <a:srgbClr val="25B8C5"/>
                </a:solidFill>
                <a:effectLst/>
                <a:uFillTx/>
                <a:latin typeface="Montserrat"/>
                <a:ea typeface="Helvetica Neue Medium"/>
                <a:cs typeface="Arial"/>
                <a:sym typeface="Helvetica Neue Medium"/>
              </a:rPr>
              <a:t> </a:t>
            </a:r>
            <a:r>
              <a:rPr kumimoji="0" lang="en-GB" sz="1800" u="none" strike="noStrike" cap="none" spc="0" normalizeH="0" baseline="0" dirty="0" err="1">
                <a:ln>
                  <a:noFill/>
                </a:ln>
                <a:solidFill>
                  <a:srgbClr val="25B8C5"/>
                </a:solidFill>
                <a:effectLst/>
                <a:uFillTx/>
                <a:latin typeface="Montserrat"/>
                <a:ea typeface="Helvetica Neue Medium"/>
                <a:cs typeface="Arial"/>
                <a:sym typeface="Helvetica Neue Medium"/>
              </a:rPr>
              <a:t>impliqué</a:t>
            </a:r>
            <a:r>
              <a:rPr kumimoji="0" lang="en-GB" sz="1800" u="none" strike="noStrike" cap="none" spc="0" normalizeH="0" baseline="0" dirty="0">
                <a:ln>
                  <a:noFill/>
                </a:ln>
                <a:solidFill>
                  <a:srgbClr val="25B8C5"/>
                </a:solidFill>
                <a:effectLst/>
                <a:uFillTx/>
                <a:latin typeface="Montserrat"/>
                <a:ea typeface="Helvetica Neue Medium"/>
                <a:cs typeface="Arial"/>
                <a:sym typeface="Helvetica Neue Medium"/>
              </a:rPr>
              <a:t> ?</a:t>
            </a:r>
          </a:p>
        </p:txBody>
      </p:sp>
      <p:sp>
        <p:nvSpPr>
          <p:cNvPr id="6" name="Rectangle 5">
            <a:extLst>
              <a:ext uri="{FF2B5EF4-FFF2-40B4-BE49-F238E27FC236}">
                <a16:creationId xmlns:a16="http://schemas.microsoft.com/office/drawing/2014/main" id="{D39FB44F-7EA4-4D78-B488-04E59CA68A38}"/>
              </a:ext>
            </a:extLst>
          </p:cNvPr>
          <p:cNvSpPr/>
          <p:nvPr/>
        </p:nvSpPr>
        <p:spPr>
          <a:xfrm>
            <a:off x="698500" y="3340100"/>
            <a:ext cx="6477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Ventes et gestionnaires de comptes clés (proches des clients).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28A81CAE-AF04-4A9A-85BE-F4A72A87E558}"/>
              </a:ext>
            </a:extLst>
          </p:cNvPr>
          <p:cNvSpPr/>
          <p:nvPr/>
        </p:nvSpPr>
        <p:spPr>
          <a:xfrm>
            <a:off x="698500" y="3644900"/>
            <a:ext cx="6477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Planificateurs de la chaîne d’approvisionnement et des stocks.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B18E49B3-7791-4794-8043-C873F5A7C5ED}"/>
              </a:ext>
            </a:extLst>
          </p:cNvPr>
          <p:cNvSpPr/>
          <p:nvPr/>
        </p:nvSpPr>
        <p:spPr>
          <a:xfrm>
            <a:off x="698500" y="3962400"/>
            <a:ext cx="6858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Finance (pour vérifier l’accessibilité financière et les contraintes).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9" name="Rectangle 8">
            <a:extLst>
              <a:ext uri="{FF2B5EF4-FFF2-40B4-BE49-F238E27FC236}">
                <a16:creationId xmlns:a16="http://schemas.microsoft.com/office/drawing/2014/main" id="{5B220FE5-0991-45A8-AA9D-78767B1B9922}"/>
              </a:ext>
            </a:extLst>
          </p:cNvPr>
          <p:cNvSpPr/>
          <p:nvPr/>
        </p:nvSpPr>
        <p:spPr>
          <a:xfrm>
            <a:off x="698500" y="4267200"/>
            <a:ext cx="59055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 Parfois les fournisseurs clés et les grands clients.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0" name="Rectangle 9">
            <a:extLst>
              <a:ext uri="{FF2B5EF4-FFF2-40B4-BE49-F238E27FC236}">
                <a16:creationId xmlns:a16="http://schemas.microsoft.com/office/drawing/2014/main" id="{38F0D9B0-8DD8-4C09-B02C-B41E10831F7C}"/>
              </a:ext>
            </a:extLst>
          </p:cNvPr>
          <p:cNvSpPr/>
          <p:nvPr/>
        </p:nvSpPr>
        <p:spPr>
          <a:xfrm>
            <a:off x="635000" y="4787900"/>
            <a:ext cx="6477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800" u="none" strike="noStrike" cap="none" spc="0" normalizeH="0" baseline="0">
                <a:ln>
                  <a:noFill/>
                </a:ln>
                <a:solidFill>
                  <a:srgbClr val="25B8C5"/>
                </a:solidFill>
                <a:effectLst/>
                <a:uFillTx/>
                <a:latin typeface="Montserrat"/>
                <a:ea typeface="Helvetica Neue Medium"/>
                <a:cs typeface="Arial"/>
                <a:sym typeface="Helvetica Neue Medium"/>
              </a:rPr>
              <a:t>Processus collaboratif simple (faible technologie)</a:t>
            </a:r>
            <a:endParaRPr kumimoji="0" lang="en-GB" sz="1800" u="none" strike="noStrike" cap="none" spc="0" normalizeH="0" baseline="0">
              <a:ln>
                <a:noFill/>
              </a:ln>
              <a:solidFill>
                <a:srgbClr val="25B8C5"/>
              </a:solidFill>
              <a:effectLst/>
              <a:uFillTx/>
              <a:latin typeface="Montserrat"/>
              <a:ea typeface="Helvetica Neue Medium"/>
              <a:cs typeface="Arial"/>
              <a:sym typeface="Helvetica Neue Medium"/>
            </a:endParaRPr>
          </a:p>
        </p:txBody>
      </p:sp>
      <p:sp>
        <p:nvSpPr>
          <p:cNvPr id="11" name="Rectangle 10">
            <a:extLst>
              <a:ext uri="{FF2B5EF4-FFF2-40B4-BE49-F238E27FC236}">
                <a16:creationId xmlns:a16="http://schemas.microsoft.com/office/drawing/2014/main" id="{8C909B2B-66D7-471A-9D95-958C5B882572}"/>
              </a:ext>
            </a:extLst>
          </p:cNvPr>
          <p:cNvSpPr/>
          <p:nvPr/>
        </p:nvSpPr>
        <p:spPr>
          <a:xfrm>
            <a:off x="863600" y="5270500"/>
            <a:ext cx="83185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1. Préparer une prévision de base avec une méthode quantitative simple (p. ex., moyenne mobile).</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2" name="Rectangle 11">
            <a:extLst>
              <a:ext uri="{FF2B5EF4-FFF2-40B4-BE49-F238E27FC236}">
                <a16:creationId xmlns:a16="http://schemas.microsoft.com/office/drawing/2014/main" id="{9EE6D1E4-4745-4267-A093-A79761C50A66}"/>
              </a:ext>
            </a:extLst>
          </p:cNvPr>
          <p:cNvSpPr/>
          <p:nvPr/>
        </p:nvSpPr>
        <p:spPr>
          <a:xfrm>
            <a:off x="863600" y="5575300"/>
            <a:ext cx="86360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2. Partager la prévision avec l’équipe ventes/opérations (p. ex., réunion mensuelle ou WhatsApp).</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3" name="Rectangle 12">
            <a:extLst>
              <a:ext uri="{FF2B5EF4-FFF2-40B4-BE49-F238E27FC236}">
                <a16:creationId xmlns:a16="http://schemas.microsoft.com/office/drawing/2014/main" id="{635E43D4-8D57-49B6-8C6D-8782C2E834C2}"/>
              </a:ext>
            </a:extLst>
          </p:cNvPr>
          <p:cNvSpPr/>
          <p:nvPr/>
        </p:nvSpPr>
        <p:spPr>
          <a:xfrm>
            <a:off x="863600" y="5880100"/>
            <a:ext cx="93980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3. Demander des ajustements selon les événements connus (promotions, nouveaux projets, élections, travaux routiers).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4" name="Rectangle 13">
            <a:extLst>
              <a:ext uri="{FF2B5EF4-FFF2-40B4-BE49-F238E27FC236}">
                <a16:creationId xmlns:a16="http://schemas.microsoft.com/office/drawing/2014/main" id="{F21EBCE9-C254-4499-AED6-54A78EF912E7}"/>
              </a:ext>
            </a:extLst>
          </p:cNvPr>
          <p:cNvSpPr/>
          <p:nvPr/>
        </p:nvSpPr>
        <p:spPr>
          <a:xfrm>
            <a:off x="863600" y="6184900"/>
            <a:ext cx="71120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4. S’accorder sur un chiffre de prévision final pour chaque article clé.</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5" name="Rectangle 14">
            <a:extLst>
              <a:ext uri="{FF2B5EF4-FFF2-40B4-BE49-F238E27FC236}">
                <a16:creationId xmlns:a16="http://schemas.microsoft.com/office/drawing/2014/main" id="{E1D98510-264F-4254-8E32-8A56BADF9065}"/>
              </a:ext>
            </a:extLst>
          </p:cNvPr>
          <p:cNvSpPr/>
          <p:nvPr/>
        </p:nvSpPr>
        <p:spPr>
          <a:xfrm>
            <a:off x="863600" y="6489700"/>
            <a:ext cx="83185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5. Documenter les hypothèses et revoir chaque mois ce qui était juste ou faux.</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290720952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CA2D6-895E-EADD-FA3A-77120ACBB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075F8-28FB-5970-CC96-444BA98435B5}"/>
              </a:ext>
            </a:extLst>
          </p:cNvPr>
          <p:cNvSpPr>
            <a:spLocks noGrp="1"/>
          </p:cNvSpPr>
          <p:nvPr>
            <p:ph type="title"/>
          </p:nvPr>
        </p:nvSpPr>
        <p:spPr>
          <a:xfrm>
            <a:off x="603253" y="539751"/>
            <a:ext cx="7094332" cy="717551"/>
          </a:xfrm>
        </p:spPr>
        <p:txBody>
          <a:bodyPr/>
          <a:lstStyle/>
          <a:p>
            <a:r>
              <a:rPr lang="pl-PL" dirty="0" err="1"/>
              <a:t>Exemple — réunion mensuelle de prévision</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8A3C9DE3-AEF2-42DE-08BC-CD187F255CE7}"/>
              </a:ext>
            </a:extLst>
          </p:cNvPr>
          <p:cNvPicPr>
            <a:picLocks noChangeAspect="1"/>
          </p:cNvPicPr>
          <p:nvPr/>
        </p:nvPicPr>
        <p:blipFill>
          <a:blip r:embed="rId3"/>
          <a:stretch>
            <a:fillRect/>
          </a:stretch>
        </p:blipFill>
        <p:spPr>
          <a:xfrm>
            <a:off x="603253" y="2039759"/>
            <a:ext cx="10609496" cy="2183105"/>
          </a:xfrm>
          <a:prstGeom prst="rect">
            <a:avLst/>
          </a:prstGeom>
        </p:spPr>
      </p:pic>
      <p:sp>
        <p:nvSpPr>
          <p:cNvPr id="3" name="Rectangle 2">
            <a:extLst>
              <a:ext uri="{FF2B5EF4-FFF2-40B4-BE49-F238E27FC236}">
                <a16:creationId xmlns:a16="http://schemas.microsoft.com/office/drawing/2014/main" id="{E7CDCFFC-095B-48B9-AADB-DF9BD49B77D6}"/>
              </a:ext>
            </a:extLst>
          </p:cNvPr>
          <p:cNvSpPr/>
          <p:nvPr/>
        </p:nvSpPr>
        <p:spPr>
          <a:xfrm>
            <a:off x="749300" y="2146300"/>
            <a:ext cx="10414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Le planificateur prépare une prévision par moyenne mobile sur 3 mois pour les 10 principales références.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5" name="Rectangle 4">
            <a:extLst>
              <a:ext uri="{FF2B5EF4-FFF2-40B4-BE49-F238E27FC236}">
                <a16:creationId xmlns:a16="http://schemas.microsoft.com/office/drawing/2014/main" id="{6E3DC02F-8B85-4FB3-858E-C02DD9781FAA}"/>
              </a:ext>
            </a:extLst>
          </p:cNvPr>
          <p:cNvSpPr/>
          <p:nvPr/>
        </p:nvSpPr>
        <p:spPr>
          <a:xfrm>
            <a:off x="749300" y="2552700"/>
            <a:ext cx="10414000" cy="3302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L’équipe commerciale examine et dit : « Pour la réf. 3, forte promotion en avril, augmenter la prévision de 20 %. »</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247C839F-7EEB-4F26-8DB6-3C93907C61EC}"/>
              </a:ext>
            </a:extLst>
          </p:cNvPr>
          <p:cNvSpPr/>
          <p:nvPr/>
        </p:nvSpPr>
        <p:spPr>
          <a:xfrm>
            <a:off x="749300" y="2971800"/>
            <a:ext cx="10414000" cy="5334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La logistique signale des travaux routiers susceptibles de retarder les livraisons ; la direction décide de constituer un stock supplémentaire en mars.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9C0D51FB-0B3E-4CDC-96E5-2C15C34821BA}"/>
              </a:ext>
            </a:extLst>
          </p:cNvPr>
          <p:cNvSpPr/>
          <p:nvPr/>
        </p:nvSpPr>
        <p:spPr>
          <a:xfrm>
            <a:off x="685800" y="3810000"/>
            <a:ext cx="9652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Ce processus simple réduit les surprises et aligne les décisions entre les services.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67687311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a:xfrm>
            <a:off x="970201" y="1386842"/>
            <a:ext cx="8807980" cy="5059521"/>
          </a:xfrm>
        </p:spPr>
        <p:txBody>
          <a:bodyPr wrap="square">
            <a:noAutofit/>
          </a:bodyPr>
          <a:lstStyle/>
          <a:p>
            <a:pPr>
              <a:buFont typeface="Wingdings" panose="05000000000000000000" pitchFamily="2" charset="2"/>
              <a:buChar char="§"/>
            </a:pPr>
            <a:r>
              <a:rPr lang="en-US" sz="1800" dirty="0">
                <a:latin typeface="Montserrat"/>
              </a:rPr>
              <a:t>Expliquer pourquoi les prévisions sont nécessaires et comment l’écart de délai crée du risque.</a:t>
            </a:r>
          </a:p>
          <a:p>
            <a:pPr>
              <a:buFont typeface="Wingdings" panose="05000000000000000000" pitchFamily="2" charset="2"/>
              <a:buChar char="§"/>
            </a:pPr>
            <a:r>
              <a:rPr lang="en-US" sz="1800" dirty="0">
                <a:latin typeface="Montserrat"/>
              </a:rPr>
              <a:t>Décrire basic qualitative et quantitative prévision méthodes.</a:t>
            </a:r>
          </a:p>
          <a:p>
            <a:pPr>
              <a:buFont typeface="Wingdings" panose="05000000000000000000" pitchFamily="2" charset="2"/>
              <a:buChar char="§"/>
            </a:pPr>
            <a:r>
              <a:rPr lang="en-US" sz="1800" dirty="0">
                <a:latin typeface="Montserrat"/>
              </a:rPr>
              <a:t>Calculer simple forecast error et accuracy measures (MAD, MAPE).</a:t>
            </a:r>
          </a:p>
          <a:p>
            <a:pPr>
              <a:buFont typeface="Wingdings" panose="05000000000000000000" pitchFamily="2" charset="2"/>
              <a:buChar char="§"/>
            </a:pPr>
            <a:r>
              <a:rPr lang="en-US" sz="1800" dirty="0">
                <a:latin typeface="Montserrat"/>
              </a:rPr>
              <a:t>Discuss how à deal avec high uncertainty dans Afriquein marchés.</a:t>
            </a:r>
          </a:p>
          <a:p>
            <a:pPr>
              <a:buFont typeface="Wingdings" panose="05000000000000000000" pitchFamily="2" charset="2"/>
              <a:buChar char="§"/>
            </a:pPr>
            <a:r>
              <a:rPr lang="en-US" sz="1800" dirty="0">
                <a:latin typeface="Montserrat"/>
              </a:rPr>
              <a:t>Appliquer basic principles de collaborative prévision avec fournisseurs et clients.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7094332" cy="717551"/>
          </a:xfrm>
        </p:spPr>
        <p:txBody>
          <a:bodyPr/>
          <a:lstStyle/>
          <a:p>
            <a:r>
              <a:rPr lang="en-US" dirty="0"/>
              <a:t>Pourquoi prévoir ? L’écart de délai</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F8022951-A105-38D1-56FF-949065466D34}"/>
              </a:ext>
            </a:extLst>
          </p:cNvPr>
          <p:cNvPicPr>
            <a:picLocks noChangeAspect="1"/>
          </p:cNvPicPr>
          <p:nvPr/>
        </p:nvPicPr>
        <p:blipFill>
          <a:blip r:embed="rId3"/>
          <a:stretch>
            <a:fillRect/>
          </a:stretch>
        </p:blipFill>
        <p:spPr>
          <a:xfrm>
            <a:off x="603253" y="1065941"/>
            <a:ext cx="7361905" cy="5657143"/>
          </a:xfrm>
          <a:prstGeom prst="rect">
            <a:avLst/>
          </a:prstGeom>
        </p:spPr>
      </p:pic>
      <p:sp>
        <p:nvSpPr>
          <p:cNvPr id="3" name="Rectangle 2">
            <a:extLst>
              <a:ext uri="{FF2B5EF4-FFF2-40B4-BE49-F238E27FC236}">
                <a16:creationId xmlns:a16="http://schemas.microsoft.com/office/drawing/2014/main" id="{C1DE66BF-51F3-489D-9218-989C6E0EACD6}"/>
              </a:ext>
            </a:extLst>
          </p:cNvPr>
          <p:cNvSpPr/>
          <p:nvPr/>
        </p:nvSpPr>
        <p:spPr>
          <a:xfrm>
            <a:off x="838200" y="1473200"/>
            <a:ext cx="6959600" cy="546100"/>
          </a:xfrm>
          <a:prstGeom prst="rect">
            <a:avLst/>
          </a:prstGeom>
          <a:solidFill>
            <a:srgbClr val="EAF7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Écart de délai : Différence entre le temps que les clients acceptent d’attendre et le temps dont la chaîne d’approvisionnement a besoin pour répondre.</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4" name="Rectangle 3">
            <a:extLst>
              <a:ext uri="{FF2B5EF4-FFF2-40B4-BE49-F238E27FC236}">
                <a16:creationId xmlns:a16="http://schemas.microsoft.com/office/drawing/2014/main" id="{67107338-24D2-4A30-8FB8-3EBBA335E759}"/>
              </a:ext>
            </a:extLst>
          </p:cNvPr>
          <p:cNvSpPr/>
          <p:nvPr/>
        </p:nvSpPr>
        <p:spPr>
          <a:xfrm>
            <a:off x="838200" y="2159000"/>
            <a:ext cx="6959600" cy="546100"/>
          </a:xfrm>
          <a:prstGeom prst="rect">
            <a:avLst/>
          </a:prstGeom>
          <a:solidFill>
            <a:srgbClr val="EAF7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dirty="0">
                <a:ln>
                  <a:noFill/>
                </a:ln>
                <a:solidFill>
                  <a:srgbClr val="003A52"/>
                </a:solidFill>
                <a:effectLst/>
                <a:uFillTx/>
                <a:latin typeface="Montserrat"/>
                <a:ea typeface="Helvetica Neue Medium"/>
                <a:cs typeface="Arial"/>
                <a:sym typeface="Helvetica Neue Medium"/>
              </a:rPr>
              <a:t>Si le délai fournisseur est plus long que la tolérance client, les entreprises doivent détenir des stocks fondés sur une prévision de la demande future.</a:t>
            </a:r>
            <a:endParaRPr kumimoji="0" lang="en-GB" sz="12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5" name="Rectangle 4">
            <a:extLst>
              <a:ext uri="{FF2B5EF4-FFF2-40B4-BE49-F238E27FC236}">
                <a16:creationId xmlns:a16="http://schemas.microsoft.com/office/drawing/2014/main" id="{FB8BB571-1AE9-4FEC-9114-6B45CBE2B344}"/>
              </a:ext>
            </a:extLst>
          </p:cNvPr>
          <p:cNvSpPr/>
          <p:nvPr/>
        </p:nvSpPr>
        <p:spPr>
          <a:xfrm>
            <a:off x="660400" y="3327400"/>
            <a:ext cx="46355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25B8C5"/>
                </a:solidFill>
                <a:effectLst/>
                <a:uFillTx/>
                <a:latin typeface="Montserrat"/>
                <a:ea typeface="Helvetica Neue Medium"/>
                <a:cs typeface="Arial"/>
                <a:sym typeface="Helvetica Neue Medium"/>
              </a:rPr>
              <a:t>Exemple — écart de délai</a:t>
            </a:r>
          </a:p>
        </p:txBody>
      </p:sp>
      <p:sp>
        <p:nvSpPr>
          <p:cNvPr id="6" name="Rectangle 5">
            <a:extLst>
              <a:ext uri="{FF2B5EF4-FFF2-40B4-BE49-F238E27FC236}">
                <a16:creationId xmlns:a16="http://schemas.microsoft.com/office/drawing/2014/main" id="{CBE09EBE-898E-4116-97C0-0A066D976475}"/>
              </a:ext>
            </a:extLst>
          </p:cNvPr>
          <p:cNvSpPr/>
          <p:nvPr/>
        </p:nvSpPr>
        <p:spPr>
          <a:xfrm>
            <a:off x="838200" y="4140200"/>
            <a:ext cx="6604000" cy="2921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dirty="0">
                <a:ln>
                  <a:noFill/>
                </a:ln>
                <a:solidFill>
                  <a:srgbClr val="003A52"/>
                </a:solidFill>
                <a:effectLst/>
                <a:uFillTx/>
                <a:latin typeface="Montserrat"/>
                <a:ea typeface="Helvetica Neue Medium"/>
                <a:cs typeface="Arial"/>
                <a:sym typeface="Helvetica Neue Medium"/>
              </a:rPr>
              <a:t>Un distributeur à Douala importe de l’huile de cuisson.</a:t>
            </a:r>
            <a:endParaRPr kumimoji="0" lang="en-GB" sz="16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0DCCA5D7-2D20-4304-8E79-2061E8DE9A73}"/>
              </a:ext>
            </a:extLst>
          </p:cNvPr>
          <p:cNvSpPr/>
          <p:nvPr/>
        </p:nvSpPr>
        <p:spPr>
          <a:xfrm>
            <a:off x="838200" y="4572000"/>
            <a:ext cx="6858000" cy="2921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Délai fournisseur : 8 semaines entre la commande et la livraison.</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9" name="Rectangle 8">
            <a:extLst>
              <a:ext uri="{FF2B5EF4-FFF2-40B4-BE49-F238E27FC236}">
                <a16:creationId xmlns:a16="http://schemas.microsoft.com/office/drawing/2014/main" id="{A4DC6FFE-061A-4843-9ECD-C0749EB01D05}"/>
              </a:ext>
            </a:extLst>
          </p:cNvPr>
          <p:cNvSpPr/>
          <p:nvPr/>
        </p:nvSpPr>
        <p:spPr>
          <a:xfrm>
            <a:off x="838200" y="4914900"/>
            <a:ext cx="6858000" cy="2921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Les clients (détaillants) n’attendent que 2–3 jours le réapprovisionnement.</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0" name="Rectangle 9">
            <a:extLst>
              <a:ext uri="{FF2B5EF4-FFF2-40B4-BE49-F238E27FC236}">
                <a16:creationId xmlns:a16="http://schemas.microsoft.com/office/drawing/2014/main" id="{67BED3B9-45F9-4E97-83A5-3C9AD002CA82}"/>
              </a:ext>
            </a:extLst>
          </p:cNvPr>
          <p:cNvSpPr/>
          <p:nvPr/>
        </p:nvSpPr>
        <p:spPr>
          <a:xfrm>
            <a:off x="838200" y="5359400"/>
            <a:ext cx="6959600" cy="5080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Comme 8 semaines &gt; 3 jours, le distributeur doit décider maintenant combien commander pour les 8 prochaines semaines. Cette décision repose sur une prévision de la demande.</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1" name="Rectangle 10">
            <a:extLst>
              <a:ext uri="{FF2B5EF4-FFF2-40B4-BE49-F238E27FC236}">
                <a16:creationId xmlns:a16="http://schemas.microsoft.com/office/drawing/2014/main" id="{2C10114B-1B3A-46BB-AD39-1DA3760B0247}"/>
              </a:ext>
            </a:extLst>
          </p:cNvPr>
          <p:cNvSpPr/>
          <p:nvPr/>
        </p:nvSpPr>
        <p:spPr>
          <a:xfrm>
            <a:off x="603252" y="6299200"/>
            <a:ext cx="9906000" cy="38578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dirty="0">
                <a:ln>
                  <a:noFill/>
                </a:ln>
                <a:solidFill>
                  <a:srgbClr val="003A52"/>
                </a:solidFill>
                <a:effectLst/>
                <a:uFillTx/>
                <a:latin typeface="Montserrat"/>
                <a:ea typeface="Helvetica Neue Medium"/>
                <a:cs typeface="Arial"/>
                <a:sym typeface="Helvetica Neue Medium"/>
              </a:rPr>
              <a:t>Message clé : Les prévisions ne sont jamais parfaites, mais sans elles les décisions de stock sont des suppositions à l’aveugle.</a:t>
            </a:r>
            <a:endParaRPr kumimoji="0" lang="en-GB" sz="12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43344457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2327-6333-BE44-0BA6-64545111D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48780-FFBB-B644-2CAE-01A5E9691694}"/>
              </a:ext>
            </a:extLst>
          </p:cNvPr>
          <p:cNvSpPr>
            <a:spLocks noGrp="1"/>
          </p:cNvSpPr>
          <p:nvPr>
            <p:ph type="title"/>
          </p:nvPr>
        </p:nvSpPr>
        <p:spPr>
          <a:xfrm>
            <a:off x="603253" y="539751"/>
            <a:ext cx="7094332" cy="717551"/>
          </a:xfrm>
        </p:spPr>
        <p:txBody>
          <a:bodyPr/>
          <a:lstStyle/>
          <a:p>
            <a:r>
              <a:rPr lang="pl-PL" dirty="0" err="1"/>
              <a:t>Méthodes de prévision</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DD99FE9D-5B42-DE8B-DF30-14364031C60D}"/>
              </a:ext>
            </a:extLst>
          </p:cNvPr>
          <p:cNvPicPr>
            <a:picLocks noChangeAspect="1"/>
          </p:cNvPicPr>
          <p:nvPr/>
        </p:nvPicPr>
        <p:blipFill>
          <a:blip r:embed="rId3"/>
          <a:stretch>
            <a:fillRect/>
          </a:stretch>
        </p:blipFill>
        <p:spPr>
          <a:xfrm>
            <a:off x="603253" y="1481380"/>
            <a:ext cx="8391118" cy="4388705"/>
          </a:xfrm>
          <a:prstGeom prst="rect">
            <a:avLst/>
          </a:prstGeom>
        </p:spPr>
      </p:pic>
      <p:sp>
        <p:nvSpPr>
          <p:cNvPr id="3" name="Rectangle 2">
            <a:extLst>
              <a:ext uri="{FF2B5EF4-FFF2-40B4-BE49-F238E27FC236}">
                <a16:creationId xmlns:a16="http://schemas.microsoft.com/office/drawing/2014/main" id="{9E2A9A07-836E-4947-9199-D68888D1FE23}"/>
              </a:ext>
            </a:extLst>
          </p:cNvPr>
          <p:cNvSpPr/>
          <p:nvPr/>
        </p:nvSpPr>
        <p:spPr>
          <a:xfrm>
            <a:off x="635000" y="1587500"/>
            <a:ext cx="4254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25B8C5"/>
                </a:solidFill>
                <a:effectLst/>
                <a:uFillTx/>
                <a:latin typeface="Montserrat"/>
                <a:ea typeface="Helvetica Neue Medium"/>
                <a:cs typeface="Arial"/>
                <a:sym typeface="Helvetica Neue Medium"/>
              </a:rPr>
              <a:t>Qualitatif vs quantitatif</a:t>
            </a:r>
          </a:p>
        </p:txBody>
      </p:sp>
      <p:sp>
        <p:nvSpPr>
          <p:cNvPr id="5" name="Rectangle 4">
            <a:extLst>
              <a:ext uri="{FF2B5EF4-FFF2-40B4-BE49-F238E27FC236}">
                <a16:creationId xmlns:a16="http://schemas.microsoft.com/office/drawing/2014/main" id="{C3AD26FA-4519-4AC8-8210-E0F9D597FF35}"/>
              </a:ext>
            </a:extLst>
          </p:cNvPr>
          <p:cNvSpPr/>
          <p:nvPr/>
        </p:nvSpPr>
        <p:spPr>
          <a:xfrm>
            <a:off x="762000" y="2298700"/>
            <a:ext cx="12065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Type</a:t>
            </a:r>
          </a:p>
        </p:txBody>
      </p:sp>
      <p:sp>
        <p:nvSpPr>
          <p:cNvPr id="6" name="Rectangle 5">
            <a:extLst>
              <a:ext uri="{FF2B5EF4-FFF2-40B4-BE49-F238E27FC236}">
                <a16:creationId xmlns:a16="http://schemas.microsoft.com/office/drawing/2014/main" id="{CF266CA8-B1A8-41C3-A649-09E0EBFD7462}"/>
              </a:ext>
            </a:extLst>
          </p:cNvPr>
          <p:cNvSpPr/>
          <p:nvPr/>
        </p:nvSpPr>
        <p:spPr>
          <a:xfrm>
            <a:off x="2133600" y="2298700"/>
            <a:ext cx="21590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Description</a:t>
            </a:r>
          </a:p>
        </p:txBody>
      </p:sp>
      <p:sp>
        <p:nvSpPr>
          <p:cNvPr id="7" name="Rectangle 6">
            <a:extLst>
              <a:ext uri="{FF2B5EF4-FFF2-40B4-BE49-F238E27FC236}">
                <a16:creationId xmlns:a16="http://schemas.microsoft.com/office/drawing/2014/main" id="{FCD1F2CF-DDF6-4E60-ADCA-368383823795}"/>
              </a:ext>
            </a:extLst>
          </p:cNvPr>
          <p:cNvSpPr/>
          <p:nvPr/>
        </p:nvSpPr>
        <p:spPr>
          <a:xfrm>
            <a:off x="5207000" y="2298700"/>
            <a:ext cx="1587500" cy="2794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Exemples</a:t>
            </a:r>
          </a:p>
        </p:txBody>
      </p:sp>
      <p:sp>
        <p:nvSpPr>
          <p:cNvPr id="8" name="Rectangle 7">
            <a:extLst>
              <a:ext uri="{FF2B5EF4-FFF2-40B4-BE49-F238E27FC236}">
                <a16:creationId xmlns:a16="http://schemas.microsoft.com/office/drawing/2014/main" id="{2B793749-BB81-4179-9216-C3528F8EECD4}"/>
              </a:ext>
            </a:extLst>
          </p:cNvPr>
          <p:cNvSpPr/>
          <p:nvPr/>
        </p:nvSpPr>
        <p:spPr>
          <a:xfrm>
            <a:off x="774700" y="2806700"/>
            <a:ext cx="1143000" cy="317500"/>
          </a:xfrm>
          <a:prstGeom prst="rect">
            <a:avLst/>
          </a:prstGeom>
          <a:solidFill>
            <a:srgbClr val="F3FA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168B82"/>
                </a:solidFill>
                <a:effectLst/>
                <a:uFillTx/>
                <a:latin typeface="Montserrat"/>
                <a:ea typeface="Helvetica Neue Medium"/>
                <a:cs typeface="Arial"/>
                <a:sym typeface="Helvetica Neue Medium"/>
              </a:rPr>
              <a:t>Qualitative</a:t>
            </a:r>
          </a:p>
        </p:txBody>
      </p:sp>
      <p:sp>
        <p:nvSpPr>
          <p:cNvPr id="9" name="Rectangle 8">
            <a:extLst>
              <a:ext uri="{FF2B5EF4-FFF2-40B4-BE49-F238E27FC236}">
                <a16:creationId xmlns:a16="http://schemas.microsoft.com/office/drawing/2014/main" id="{4F353E9B-B5F6-418C-9C85-A75FAD35BA0D}"/>
              </a:ext>
            </a:extLst>
          </p:cNvPr>
          <p:cNvSpPr/>
          <p:nvPr/>
        </p:nvSpPr>
        <p:spPr>
          <a:xfrm>
            <a:off x="2146300" y="2806700"/>
            <a:ext cx="2794000" cy="635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Fondée sur le jugement et l’expérience lorsque les données sont limitées.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0" name="Rectangle 9">
            <a:extLst>
              <a:ext uri="{FF2B5EF4-FFF2-40B4-BE49-F238E27FC236}">
                <a16:creationId xmlns:a16="http://schemas.microsoft.com/office/drawing/2014/main" id="{E4D3AE4B-71CE-43A1-A6C8-80B6E65A7FC5}"/>
              </a:ext>
            </a:extLst>
          </p:cNvPr>
          <p:cNvSpPr/>
          <p:nvPr/>
        </p:nvSpPr>
        <p:spPr>
          <a:xfrm>
            <a:off x="5207000" y="2806700"/>
            <a:ext cx="3530600" cy="635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Avis de l’équipe commerciale, estimations des gestionnaires, enquêtes clients, avis d’experts du marché.</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1" name="Rectangle 10">
            <a:extLst>
              <a:ext uri="{FF2B5EF4-FFF2-40B4-BE49-F238E27FC236}">
                <a16:creationId xmlns:a16="http://schemas.microsoft.com/office/drawing/2014/main" id="{57BD4A34-6383-4942-9C28-90B2840DD453}"/>
              </a:ext>
            </a:extLst>
          </p:cNvPr>
          <p:cNvSpPr/>
          <p:nvPr/>
        </p:nvSpPr>
        <p:spPr>
          <a:xfrm>
            <a:off x="774700" y="3619500"/>
            <a:ext cx="1168400" cy="317500"/>
          </a:xfrm>
          <a:prstGeom prst="rect">
            <a:avLst/>
          </a:prstGeom>
          <a:solidFill>
            <a:srgbClr val="F3FA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dirty="0">
                <a:ln>
                  <a:noFill/>
                </a:ln>
                <a:solidFill>
                  <a:srgbClr val="168B82"/>
                </a:solidFill>
                <a:effectLst/>
                <a:uFillTx/>
                <a:latin typeface="Montserrat"/>
                <a:ea typeface="Helvetica Neue Medium"/>
                <a:cs typeface="Arial"/>
                <a:sym typeface="Helvetica Neue Medium"/>
              </a:rPr>
              <a:t>Quantitative</a:t>
            </a:r>
          </a:p>
        </p:txBody>
      </p:sp>
      <p:sp>
        <p:nvSpPr>
          <p:cNvPr id="12" name="Rectangle 11">
            <a:extLst>
              <a:ext uri="{FF2B5EF4-FFF2-40B4-BE49-F238E27FC236}">
                <a16:creationId xmlns:a16="http://schemas.microsoft.com/office/drawing/2014/main" id="{48524DDA-ECB3-43B8-A850-85219905FFF8}"/>
              </a:ext>
            </a:extLst>
          </p:cNvPr>
          <p:cNvSpPr/>
          <p:nvPr/>
        </p:nvSpPr>
        <p:spPr>
          <a:xfrm>
            <a:off x="2146300" y="3619500"/>
            <a:ext cx="2794000" cy="6350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Fondée sur les données historiques et les formules mathématiques.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3" name="Rectangle 12">
            <a:extLst>
              <a:ext uri="{FF2B5EF4-FFF2-40B4-BE49-F238E27FC236}">
                <a16:creationId xmlns:a16="http://schemas.microsoft.com/office/drawing/2014/main" id="{80E7140A-15FC-4139-BF2C-29034B2D4061}"/>
              </a:ext>
            </a:extLst>
          </p:cNvPr>
          <p:cNvSpPr/>
          <p:nvPr/>
        </p:nvSpPr>
        <p:spPr>
          <a:xfrm>
            <a:off x="5207000" y="3619500"/>
            <a:ext cx="3530600" cy="6350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Prévision naïve, moyennes mobiles, lissage exponentiel, régression.</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14" name="Rectangle 13">
            <a:extLst>
              <a:ext uri="{FF2B5EF4-FFF2-40B4-BE49-F238E27FC236}">
                <a16:creationId xmlns:a16="http://schemas.microsoft.com/office/drawing/2014/main" id="{E40DF2BA-9BB5-4C69-B3EB-1EC566545E89}"/>
              </a:ext>
            </a:extLst>
          </p:cNvPr>
          <p:cNvSpPr/>
          <p:nvPr/>
        </p:nvSpPr>
        <p:spPr>
          <a:xfrm>
            <a:off x="850900" y="4927600"/>
            <a:ext cx="7810500" cy="558800"/>
          </a:xfrm>
          <a:prstGeom prst="rect">
            <a:avLst/>
          </a:prstGeom>
          <a:solidFill>
            <a:srgbClr val="EEF8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dirty="0">
                <a:ln>
                  <a:noFill/>
                </a:ln>
                <a:solidFill>
                  <a:srgbClr val="003A52"/>
                </a:solidFill>
                <a:effectLst/>
                <a:uFillTx/>
                <a:latin typeface="Montserrat"/>
                <a:ea typeface="Helvetica Neue Medium"/>
                <a:cs typeface="Arial"/>
                <a:sym typeface="Helvetica Neue Medium"/>
              </a:rPr>
              <a:t>Bonne pratique : Utiliser une méthode quantitative simple comme référence, puis ajuster avec les connaissances locales et le jugement.</a:t>
            </a:r>
            <a:endParaRPr kumimoji="0" lang="en-GB" sz="1400" u="none" strike="noStrike" cap="none" spc="0" normalizeH="0" baseline="0" dirty="0">
              <a:ln>
                <a:noFill/>
              </a:ln>
              <a:solidFill>
                <a:srgbClr val="003A52"/>
              </a:solidFill>
              <a:effectLst/>
              <a:uFillTx/>
              <a:latin typeface="Montserrat"/>
              <a:ea typeface="Helvetica Neue Medium"/>
              <a:cs typeface="Arial"/>
              <a:sym typeface="Helvetica Neue Medium"/>
            </a:endParaRPr>
          </a:p>
        </p:txBody>
      </p:sp>
      <p:sp>
        <p:nvSpPr>
          <p:cNvPr id="15" name="Rectangle 14">
            <a:extLst>
              <a:ext uri="{FF2B5EF4-FFF2-40B4-BE49-F238E27FC236}">
                <a16:creationId xmlns:a16="http://schemas.microsoft.com/office/drawing/2014/main" id="{9A0B833D-EE25-47DA-BA30-E59A2DA79AF2}"/>
              </a:ext>
            </a:extLst>
          </p:cNvPr>
          <p:cNvSpPr/>
          <p:nvPr/>
        </p:nvSpPr>
        <p:spPr>
          <a:xfrm>
            <a:off x="5207000" y="3619500"/>
            <a:ext cx="3810000" cy="6350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Prévision naïve, moyennes mobiles, lissage exponentiel, régression.</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297914926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5A80-014F-92FB-17F1-F16A84575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725C0-C089-9741-25C6-F8953B760E53}"/>
              </a:ext>
            </a:extLst>
          </p:cNvPr>
          <p:cNvSpPr>
            <a:spLocks noGrp="1"/>
          </p:cNvSpPr>
          <p:nvPr>
            <p:ph type="title"/>
          </p:nvPr>
        </p:nvSpPr>
        <p:spPr>
          <a:xfrm>
            <a:off x="603253" y="539751"/>
            <a:ext cx="7094332" cy="717551"/>
          </a:xfrm>
        </p:spPr>
        <p:txBody>
          <a:bodyPr/>
          <a:lstStyle/>
          <a:p>
            <a:r>
              <a:rPr lang="pl-PL" dirty="0" err="1"/>
              <a:t>Méthodes de prévision</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A599FCC8-1ADC-2E75-15DB-E146E6E811F0}"/>
              </a:ext>
            </a:extLst>
          </p:cNvPr>
          <p:cNvPicPr>
            <a:picLocks noChangeAspect="1"/>
          </p:cNvPicPr>
          <p:nvPr/>
        </p:nvPicPr>
        <p:blipFill>
          <a:blip r:embed="rId3"/>
          <a:stretch>
            <a:fillRect/>
          </a:stretch>
        </p:blipFill>
        <p:spPr>
          <a:xfrm>
            <a:off x="603253" y="1639606"/>
            <a:ext cx="8890342" cy="3578788"/>
          </a:xfrm>
          <a:prstGeom prst="rect">
            <a:avLst/>
          </a:prstGeom>
        </p:spPr>
      </p:pic>
      <p:sp>
        <p:nvSpPr>
          <p:cNvPr id="3" name="Rectangle 2">
            <a:extLst>
              <a:ext uri="{FF2B5EF4-FFF2-40B4-BE49-F238E27FC236}">
                <a16:creationId xmlns:a16="http://schemas.microsoft.com/office/drawing/2014/main" id="{ADD079FE-27C8-4268-98D9-7491CEBFC77D}"/>
              </a:ext>
            </a:extLst>
          </p:cNvPr>
          <p:cNvSpPr/>
          <p:nvPr/>
        </p:nvSpPr>
        <p:spPr>
          <a:xfrm>
            <a:off x="635000" y="1701800"/>
            <a:ext cx="57785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800" u="none" strike="noStrike" cap="none" spc="0" normalizeH="0" baseline="0">
                <a:ln>
                  <a:noFill/>
                </a:ln>
                <a:solidFill>
                  <a:srgbClr val="25B8C5"/>
                </a:solidFill>
                <a:effectLst/>
                <a:uFillTx/>
                <a:latin typeface="Montserrat"/>
                <a:ea typeface="Helvetica Neue Medium"/>
                <a:cs typeface="Arial"/>
                <a:sym typeface="Helvetica Neue Medium"/>
              </a:rPr>
              <a:t>Schémas de base des séries temporelles</a:t>
            </a:r>
            <a:endParaRPr kumimoji="0" lang="en-GB" sz="1800" u="none" strike="noStrike" cap="none" spc="0" normalizeH="0" baseline="0">
              <a:ln>
                <a:noFill/>
              </a:ln>
              <a:solidFill>
                <a:srgbClr val="25B8C5"/>
              </a:solidFill>
              <a:effectLst/>
              <a:uFillTx/>
              <a:latin typeface="Montserrat"/>
              <a:ea typeface="Helvetica Neue Medium"/>
              <a:cs typeface="Arial"/>
              <a:sym typeface="Helvetica Neue Medium"/>
            </a:endParaRPr>
          </a:p>
        </p:txBody>
      </p:sp>
      <p:sp>
        <p:nvSpPr>
          <p:cNvPr id="4" name="Rectangle 3">
            <a:extLst>
              <a:ext uri="{FF2B5EF4-FFF2-40B4-BE49-F238E27FC236}">
                <a16:creationId xmlns:a16="http://schemas.microsoft.com/office/drawing/2014/main" id="{1995480D-E7DD-4712-9679-D6C0A6C6FB76}"/>
              </a:ext>
            </a:extLst>
          </p:cNvPr>
          <p:cNvSpPr/>
          <p:nvPr/>
        </p:nvSpPr>
        <p:spPr>
          <a:xfrm>
            <a:off x="685800" y="2273300"/>
            <a:ext cx="5778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Niveau : Demande à peu près constante dans le temps.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BF9FEDC2-6A49-4EED-9156-3ACD4107DBB0}"/>
              </a:ext>
            </a:extLst>
          </p:cNvPr>
          <p:cNvSpPr/>
          <p:nvPr/>
        </p:nvSpPr>
        <p:spPr>
          <a:xfrm>
            <a:off x="685800" y="2679700"/>
            <a:ext cx="5969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Tendance : Demande en hausse ou en baisse régulière.</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7" name="Rectangle 6">
            <a:extLst>
              <a:ext uri="{FF2B5EF4-FFF2-40B4-BE49-F238E27FC236}">
                <a16:creationId xmlns:a16="http://schemas.microsoft.com/office/drawing/2014/main" id="{831FADF5-0F08-4EFB-9074-9CF4B4FE5FE0}"/>
              </a:ext>
            </a:extLst>
          </p:cNvPr>
          <p:cNvSpPr/>
          <p:nvPr/>
        </p:nvSpPr>
        <p:spPr>
          <a:xfrm>
            <a:off x="685800" y="3086100"/>
            <a:ext cx="82550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u="none" strike="noStrike" cap="none" spc="0" normalizeH="0" baseline="0">
                <a:ln>
                  <a:noFill/>
                </a:ln>
                <a:solidFill>
                  <a:srgbClr val="003A52"/>
                </a:solidFill>
                <a:effectLst/>
                <a:uFillTx/>
                <a:latin typeface="Montserrat"/>
                <a:ea typeface="Helvetica Neue Medium"/>
                <a:cs typeface="Arial"/>
                <a:sym typeface="Helvetica Neue Medium"/>
              </a:rPr>
              <a:t>• Saisonnalité : Schémas réguliers (p. ex., périodes scolaires, Noël, saison des récoltes).</a:t>
            </a:r>
            <a:endParaRPr kumimoji="0" lang="en-GB" sz="14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8" name="Rectangle 7">
            <a:extLst>
              <a:ext uri="{FF2B5EF4-FFF2-40B4-BE49-F238E27FC236}">
                <a16:creationId xmlns:a16="http://schemas.microsoft.com/office/drawing/2014/main" id="{94A93F4C-DEA3-47B5-8EF6-1003598F2A89}"/>
              </a:ext>
            </a:extLst>
          </p:cNvPr>
          <p:cNvSpPr/>
          <p:nvPr/>
        </p:nvSpPr>
        <p:spPr>
          <a:xfrm>
            <a:off x="685800" y="3505200"/>
            <a:ext cx="7112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 Aléatoire : Hausses et baisses irrégulières sans schéma clair.</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9" name="Rectangle 8">
            <a:extLst>
              <a:ext uri="{FF2B5EF4-FFF2-40B4-BE49-F238E27FC236}">
                <a16:creationId xmlns:a16="http://schemas.microsoft.com/office/drawing/2014/main" id="{FCE0B9AA-58CD-4FB6-A7A2-ED1A8707E436}"/>
              </a:ext>
            </a:extLst>
          </p:cNvPr>
          <p:cNvSpPr/>
          <p:nvPr/>
        </p:nvSpPr>
        <p:spPr>
          <a:xfrm>
            <a:off x="635000" y="4152900"/>
            <a:ext cx="46990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25B8C5"/>
                </a:solidFill>
                <a:effectLst/>
                <a:uFillTx/>
                <a:latin typeface="Montserrat"/>
                <a:ea typeface="Helvetica Neue Medium"/>
                <a:cs typeface="Arial"/>
                <a:sym typeface="Helvetica Neue Medium"/>
              </a:rPr>
              <a:t>Prévision naïve (très simple)</a:t>
            </a:r>
          </a:p>
        </p:txBody>
      </p:sp>
      <p:sp>
        <p:nvSpPr>
          <p:cNvPr id="10" name="Rectangle 9">
            <a:extLst>
              <a:ext uri="{FF2B5EF4-FFF2-40B4-BE49-F238E27FC236}">
                <a16:creationId xmlns:a16="http://schemas.microsoft.com/office/drawing/2014/main" id="{4B24F99E-249B-455B-898F-C04652DC0286}"/>
              </a:ext>
            </a:extLst>
          </p:cNvPr>
          <p:cNvSpPr/>
          <p:nvPr/>
        </p:nvSpPr>
        <p:spPr>
          <a:xfrm>
            <a:off x="698500" y="4838700"/>
            <a:ext cx="8572500" cy="304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Courier New"/>
                <a:sym typeface="Helvetica Neue Medium"/>
              </a:rPr>
              <a:t>Prévision période suivante = Demande réelle période précédente</a:t>
            </a:r>
            <a:endParaRPr kumimoji="0" lang="en-GB" sz="1600" u="none" strike="noStrike" cap="none" spc="0" normalizeH="0" baseline="0">
              <a:ln>
                <a:noFill/>
              </a:ln>
              <a:solidFill>
                <a:srgbClr val="003A52"/>
              </a:solidFill>
              <a:effectLst/>
              <a:uFillTx/>
              <a:latin typeface="Montserrat"/>
              <a:ea typeface="Helvetica Neue Medium"/>
              <a:cs typeface="Courier New"/>
              <a:sym typeface="Helvetica Neue Medium"/>
            </a:endParaRPr>
          </a:p>
        </p:txBody>
      </p:sp>
    </p:spTree>
    <p:extLst>
      <p:ext uri="{BB962C8B-B14F-4D97-AF65-F5344CB8AC3E}">
        <p14:creationId xmlns:p14="http://schemas.microsoft.com/office/powerpoint/2010/main" val="16004039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53D20-4261-E424-A60E-CB319CD4A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F827D-1A73-D8E2-4F8F-3E3D9D91C518}"/>
              </a:ext>
            </a:extLst>
          </p:cNvPr>
          <p:cNvSpPr>
            <a:spLocks noGrp="1"/>
          </p:cNvSpPr>
          <p:nvPr>
            <p:ph type="title"/>
          </p:nvPr>
        </p:nvSpPr>
        <p:spPr>
          <a:xfrm>
            <a:off x="603253" y="539751"/>
            <a:ext cx="7094332" cy="717551"/>
          </a:xfrm>
        </p:spPr>
        <p:txBody>
          <a:bodyPr/>
          <a:lstStyle/>
          <a:p>
            <a:r>
              <a:rPr lang="pl-PL" dirty="0" err="1"/>
              <a:t>Exemple — prévision naïve</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D795E350-7648-214E-A1D6-A8698AAE5DAC}"/>
              </a:ext>
            </a:extLst>
          </p:cNvPr>
          <p:cNvPicPr>
            <a:picLocks noChangeAspect="1"/>
          </p:cNvPicPr>
          <p:nvPr/>
        </p:nvPicPr>
        <p:blipFill>
          <a:blip r:embed="rId3"/>
          <a:stretch>
            <a:fillRect/>
          </a:stretch>
        </p:blipFill>
        <p:spPr>
          <a:xfrm>
            <a:off x="460189" y="1687295"/>
            <a:ext cx="8770767" cy="3117461"/>
          </a:xfrm>
          <a:prstGeom prst="rect">
            <a:avLst/>
          </a:prstGeom>
        </p:spPr>
      </p:pic>
      <p:sp>
        <p:nvSpPr>
          <p:cNvPr id="3" name="Rectangle 2">
            <a:extLst>
              <a:ext uri="{FF2B5EF4-FFF2-40B4-BE49-F238E27FC236}">
                <a16:creationId xmlns:a16="http://schemas.microsoft.com/office/drawing/2014/main" id="{C9110625-22AB-4D70-93E3-AA02B9F2532B}"/>
              </a:ext>
            </a:extLst>
          </p:cNvPr>
          <p:cNvSpPr/>
          <p:nvPr/>
        </p:nvSpPr>
        <p:spPr>
          <a:xfrm>
            <a:off x="685800" y="2019300"/>
            <a:ext cx="1397000" cy="3175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003A52"/>
                </a:solidFill>
                <a:effectLst/>
                <a:uFillTx/>
                <a:latin typeface="Montserrat"/>
                <a:ea typeface="Helvetica Neue Medium"/>
                <a:cs typeface="Arial"/>
                <a:sym typeface="Helvetica Neue Medium"/>
              </a:rPr>
              <a:t>Mois</a:t>
            </a:r>
          </a:p>
        </p:txBody>
      </p:sp>
      <p:sp>
        <p:nvSpPr>
          <p:cNvPr id="5" name="Rectangle 4">
            <a:extLst>
              <a:ext uri="{FF2B5EF4-FFF2-40B4-BE49-F238E27FC236}">
                <a16:creationId xmlns:a16="http://schemas.microsoft.com/office/drawing/2014/main" id="{96519454-36E2-4828-BB20-5BCB1032FFAE}"/>
              </a:ext>
            </a:extLst>
          </p:cNvPr>
          <p:cNvSpPr/>
          <p:nvPr/>
        </p:nvSpPr>
        <p:spPr>
          <a:xfrm>
            <a:off x="2514600" y="2019300"/>
            <a:ext cx="2095500" cy="3175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003A52"/>
                </a:solidFill>
                <a:effectLst/>
                <a:uFillTx/>
                <a:latin typeface="Montserrat"/>
                <a:ea typeface="Helvetica Neue Medium"/>
                <a:cs typeface="Arial"/>
                <a:sym typeface="Helvetica Neue Medium"/>
              </a:rPr>
              <a:t>Demande réelle</a:t>
            </a:r>
          </a:p>
        </p:txBody>
      </p:sp>
      <p:sp>
        <p:nvSpPr>
          <p:cNvPr id="6" name="Rectangle 5">
            <a:extLst>
              <a:ext uri="{FF2B5EF4-FFF2-40B4-BE49-F238E27FC236}">
                <a16:creationId xmlns:a16="http://schemas.microsoft.com/office/drawing/2014/main" id="{5C9D7A2A-3353-429A-8056-29B32AECAC71}"/>
              </a:ext>
            </a:extLst>
          </p:cNvPr>
          <p:cNvSpPr/>
          <p:nvPr/>
        </p:nvSpPr>
        <p:spPr>
          <a:xfrm>
            <a:off x="5956300" y="2019300"/>
            <a:ext cx="2286000" cy="3175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u="none" strike="noStrike" cap="none" spc="0" normalizeH="0" baseline="0">
                <a:ln>
                  <a:noFill/>
                </a:ln>
                <a:solidFill>
                  <a:srgbClr val="003A52"/>
                </a:solidFill>
                <a:effectLst/>
                <a:uFillTx/>
                <a:latin typeface="Montserrat"/>
                <a:ea typeface="Helvetica Neue Medium"/>
                <a:cs typeface="Arial"/>
                <a:sym typeface="Helvetica Neue Medium"/>
              </a:rPr>
              <a:t>Prévision naïve</a:t>
            </a:r>
          </a:p>
        </p:txBody>
      </p:sp>
      <p:sp>
        <p:nvSpPr>
          <p:cNvPr id="7" name="Rectangle 6">
            <a:extLst>
              <a:ext uri="{FF2B5EF4-FFF2-40B4-BE49-F238E27FC236}">
                <a16:creationId xmlns:a16="http://schemas.microsoft.com/office/drawing/2014/main" id="{4BDAA53A-A97E-4DB8-A1AB-38036E484518}"/>
              </a:ext>
            </a:extLst>
          </p:cNvPr>
          <p:cNvSpPr/>
          <p:nvPr/>
        </p:nvSpPr>
        <p:spPr>
          <a:xfrm>
            <a:off x="660400" y="2603500"/>
            <a:ext cx="1079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Janv.</a:t>
            </a:r>
          </a:p>
        </p:txBody>
      </p:sp>
      <p:sp>
        <p:nvSpPr>
          <p:cNvPr id="8" name="Rectangle 7">
            <a:extLst>
              <a:ext uri="{FF2B5EF4-FFF2-40B4-BE49-F238E27FC236}">
                <a16:creationId xmlns:a16="http://schemas.microsoft.com/office/drawing/2014/main" id="{36D5048A-E105-4FD9-B392-AF0C6294608D}"/>
              </a:ext>
            </a:extLst>
          </p:cNvPr>
          <p:cNvSpPr/>
          <p:nvPr/>
        </p:nvSpPr>
        <p:spPr>
          <a:xfrm>
            <a:off x="660400" y="3175000"/>
            <a:ext cx="1079500" cy="3048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Févr.</a:t>
            </a:r>
          </a:p>
        </p:txBody>
      </p:sp>
      <p:sp>
        <p:nvSpPr>
          <p:cNvPr id="9" name="Rectangle 8">
            <a:extLst>
              <a:ext uri="{FF2B5EF4-FFF2-40B4-BE49-F238E27FC236}">
                <a16:creationId xmlns:a16="http://schemas.microsoft.com/office/drawing/2014/main" id="{A431C941-D052-4DE2-8A6F-F20B86C3F267}"/>
              </a:ext>
            </a:extLst>
          </p:cNvPr>
          <p:cNvSpPr/>
          <p:nvPr/>
        </p:nvSpPr>
        <p:spPr>
          <a:xfrm>
            <a:off x="660400" y="3746500"/>
            <a:ext cx="10795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Mars</a:t>
            </a:r>
          </a:p>
        </p:txBody>
      </p:sp>
      <p:sp>
        <p:nvSpPr>
          <p:cNvPr id="10" name="Rectangle 9">
            <a:extLst>
              <a:ext uri="{FF2B5EF4-FFF2-40B4-BE49-F238E27FC236}">
                <a16:creationId xmlns:a16="http://schemas.microsoft.com/office/drawing/2014/main" id="{B48A1E39-7D86-4B47-B9CF-7E07A7742322}"/>
              </a:ext>
            </a:extLst>
          </p:cNvPr>
          <p:cNvSpPr/>
          <p:nvPr/>
        </p:nvSpPr>
        <p:spPr>
          <a:xfrm>
            <a:off x="5956300" y="3175000"/>
            <a:ext cx="2286000" cy="3048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100 (utiliser janv.)</a:t>
            </a:r>
          </a:p>
        </p:txBody>
      </p:sp>
      <p:sp>
        <p:nvSpPr>
          <p:cNvPr id="11" name="Rectangle 10">
            <a:extLst>
              <a:ext uri="{FF2B5EF4-FFF2-40B4-BE49-F238E27FC236}">
                <a16:creationId xmlns:a16="http://schemas.microsoft.com/office/drawing/2014/main" id="{C94D8114-F0FE-4EC6-BB1E-68BBD8F0B3F1}"/>
              </a:ext>
            </a:extLst>
          </p:cNvPr>
          <p:cNvSpPr/>
          <p:nvPr/>
        </p:nvSpPr>
        <p:spPr>
          <a:xfrm>
            <a:off x="5956300" y="3746500"/>
            <a:ext cx="2286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120 (utiliser févr.)</a:t>
            </a:r>
          </a:p>
        </p:txBody>
      </p:sp>
      <p:sp>
        <p:nvSpPr>
          <p:cNvPr id="12" name="Rectangle 11">
            <a:extLst>
              <a:ext uri="{FF2B5EF4-FFF2-40B4-BE49-F238E27FC236}">
                <a16:creationId xmlns:a16="http://schemas.microsoft.com/office/drawing/2014/main" id="{262145D7-C55C-4BF9-A100-D4FC49D48A2C}"/>
              </a:ext>
            </a:extLst>
          </p:cNvPr>
          <p:cNvSpPr/>
          <p:nvPr/>
        </p:nvSpPr>
        <p:spPr>
          <a:xfrm>
            <a:off x="533400" y="4432300"/>
            <a:ext cx="66675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Arial"/>
                <a:sym typeface="Helvetica Neue Medium"/>
              </a:rPr>
              <a:t>Très facile à calculer, mais capte mal les tendances.</a:t>
            </a:r>
            <a:endParaRPr kumimoji="0" lang="en-GB" sz="16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1855533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8747-67ED-0B02-60E8-25D21221A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4E1B7-FCD5-1CF3-C5EB-46282F000101}"/>
              </a:ext>
            </a:extLst>
          </p:cNvPr>
          <p:cNvSpPr>
            <a:spLocks noGrp="1"/>
          </p:cNvSpPr>
          <p:nvPr>
            <p:ph type="title"/>
          </p:nvPr>
        </p:nvSpPr>
        <p:spPr>
          <a:xfrm>
            <a:off x="603253" y="539751"/>
            <a:ext cx="7094332" cy="717551"/>
          </a:xfrm>
        </p:spPr>
        <p:txBody>
          <a:bodyPr/>
          <a:lstStyle/>
          <a:p>
            <a:r>
              <a:rPr lang="pl-PL" dirty="0" err="1"/>
              <a:t>Moyenne mobile (MA)</a:t>
            </a:r>
          </a:p>
        </p:txBody>
      </p:sp>
      <p:pic>
        <p:nvPicPr>
          <p:cNvPr id="5" name="Obraz 4" descr="Obraz zawierający tekst, zrzut ekranu, numer, Czcionka&#10;&#10;Zawartość wygenerowana przez AI może być niepoprawna.">
            <a:extLst>
              <a:ext uri="{FF2B5EF4-FFF2-40B4-BE49-F238E27FC236}">
                <a16:creationId xmlns:a16="http://schemas.microsoft.com/office/drawing/2014/main" id="{C2F2F27D-042E-8A49-4012-53F668E1997C}"/>
              </a:ext>
            </a:extLst>
          </p:cNvPr>
          <p:cNvPicPr>
            <a:picLocks noChangeAspect="1"/>
          </p:cNvPicPr>
          <p:nvPr/>
        </p:nvPicPr>
        <p:blipFill>
          <a:blip r:embed="rId3"/>
          <a:stretch>
            <a:fillRect/>
          </a:stretch>
        </p:blipFill>
        <p:spPr>
          <a:xfrm>
            <a:off x="603253" y="1257302"/>
            <a:ext cx="8291365" cy="5420036"/>
          </a:xfrm>
          <a:prstGeom prst="rect">
            <a:avLst/>
          </a:prstGeom>
        </p:spPr>
      </p:pic>
      <p:sp>
        <p:nvSpPr>
          <p:cNvPr id="3" name="Rectangle 2">
            <a:extLst>
              <a:ext uri="{FF2B5EF4-FFF2-40B4-BE49-F238E27FC236}">
                <a16:creationId xmlns:a16="http://schemas.microsoft.com/office/drawing/2014/main" id="{6DD5415E-1C79-45C1-AC5F-8B5C8C4DB47F}"/>
              </a:ext>
            </a:extLst>
          </p:cNvPr>
          <p:cNvSpPr/>
          <p:nvPr/>
        </p:nvSpPr>
        <p:spPr>
          <a:xfrm>
            <a:off x="711200" y="1447800"/>
            <a:ext cx="8255000" cy="304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u="none" strike="noStrike" cap="none" spc="0" normalizeH="0" baseline="0">
                <a:ln>
                  <a:noFill/>
                </a:ln>
                <a:solidFill>
                  <a:srgbClr val="003A52"/>
                </a:solidFill>
                <a:effectLst/>
                <a:uFillTx/>
                <a:latin typeface="Montserrat"/>
                <a:ea typeface="Helvetica Neue Medium"/>
                <a:cs typeface="Courier New"/>
                <a:sym typeface="Helvetica Neue Medium"/>
              </a:rPr>
              <a:t>Prévision = Moyenne de la demande des N dernières périodes</a:t>
            </a:r>
            <a:endParaRPr kumimoji="0" lang="en-GB" sz="1600" u="none" strike="noStrike" cap="none" spc="0" normalizeH="0" baseline="0">
              <a:ln>
                <a:noFill/>
              </a:ln>
              <a:solidFill>
                <a:srgbClr val="003A52"/>
              </a:solidFill>
              <a:effectLst/>
              <a:uFillTx/>
              <a:latin typeface="Montserrat"/>
              <a:ea typeface="Helvetica Neue Medium"/>
              <a:cs typeface="Courier New"/>
              <a:sym typeface="Helvetica Neue Medium"/>
            </a:endParaRPr>
          </a:p>
        </p:txBody>
      </p:sp>
      <p:sp>
        <p:nvSpPr>
          <p:cNvPr id="4" name="Rectangle 3">
            <a:extLst>
              <a:ext uri="{FF2B5EF4-FFF2-40B4-BE49-F238E27FC236}">
                <a16:creationId xmlns:a16="http://schemas.microsoft.com/office/drawing/2014/main" id="{99ABF562-8616-49D4-B924-90AC93B9AD2B}"/>
              </a:ext>
            </a:extLst>
          </p:cNvPr>
          <p:cNvSpPr/>
          <p:nvPr/>
        </p:nvSpPr>
        <p:spPr>
          <a:xfrm>
            <a:off x="850900" y="2324100"/>
            <a:ext cx="4191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800" u="none" strike="noStrike" cap="none" spc="0" normalizeH="0" baseline="0">
                <a:ln>
                  <a:noFill/>
                </a:ln>
                <a:solidFill>
                  <a:srgbClr val="003A52"/>
                </a:solidFill>
                <a:effectLst/>
                <a:uFillTx/>
                <a:latin typeface="Montserrat"/>
                <a:ea typeface="Helvetica Neue Medium"/>
                <a:cs typeface="Arial"/>
                <a:sym typeface="Helvetica Neue Medium"/>
              </a:rPr>
              <a:t>Exemple — moyenne mobile sur 3 mois</a:t>
            </a:r>
            <a:endParaRPr kumimoji="0" lang="en-GB" sz="1800" u="none" strike="noStrike" cap="none" spc="0" normalizeH="0" baseline="0">
              <a:ln>
                <a:noFill/>
              </a:ln>
              <a:solidFill>
                <a:srgbClr val="003A52"/>
              </a:solidFill>
              <a:effectLst/>
              <a:uFillTx/>
              <a:latin typeface="Montserrat"/>
              <a:ea typeface="Helvetica Neue Medium"/>
              <a:cs typeface="Arial"/>
              <a:sym typeface="Helvetica Neue Medium"/>
            </a:endParaRPr>
          </a:p>
        </p:txBody>
      </p:sp>
      <p:sp>
        <p:nvSpPr>
          <p:cNvPr id="6" name="Rectangle 5">
            <a:extLst>
              <a:ext uri="{FF2B5EF4-FFF2-40B4-BE49-F238E27FC236}">
                <a16:creationId xmlns:a16="http://schemas.microsoft.com/office/drawing/2014/main" id="{2B144654-3002-4D2C-B0B9-75F99FC965CE}"/>
              </a:ext>
            </a:extLst>
          </p:cNvPr>
          <p:cNvSpPr/>
          <p:nvPr/>
        </p:nvSpPr>
        <p:spPr>
          <a:xfrm>
            <a:off x="977900" y="2959100"/>
            <a:ext cx="1333500" cy="2921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Mois</a:t>
            </a:r>
          </a:p>
        </p:txBody>
      </p:sp>
      <p:sp>
        <p:nvSpPr>
          <p:cNvPr id="7" name="Rectangle 6">
            <a:extLst>
              <a:ext uri="{FF2B5EF4-FFF2-40B4-BE49-F238E27FC236}">
                <a16:creationId xmlns:a16="http://schemas.microsoft.com/office/drawing/2014/main" id="{798E3DDB-5985-4B32-9739-93377F421257}"/>
              </a:ext>
            </a:extLst>
          </p:cNvPr>
          <p:cNvSpPr/>
          <p:nvPr/>
        </p:nvSpPr>
        <p:spPr>
          <a:xfrm>
            <a:off x="2400300" y="2959100"/>
            <a:ext cx="1968500" cy="2921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Demande réelle</a:t>
            </a:r>
          </a:p>
        </p:txBody>
      </p:sp>
      <p:sp>
        <p:nvSpPr>
          <p:cNvPr id="8" name="Rectangle 7">
            <a:extLst>
              <a:ext uri="{FF2B5EF4-FFF2-40B4-BE49-F238E27FC236}">
                <a16:creationId xmlns:a16="http://schemas.microsoft.com/office/drawing/2014/main" id="{9708A76F-F7BB-4964-82A8-131006C06651}"/>
              </a:ext>
            </a:extLst>
          </p:cNvPr>
          <p:cNvSpPr/>
          <p:nvPr/>
        </p:nvSpPr>
        <p:spPr>
          <a:xfrm>
            <a:off x="5041900" y="2959100"/>
            <a:ext cx="2476500" cy="292100"/>
          </a:xfrm>
          <a:prstGeom prst="rect">
            <a:avLst/>
          </a:prstGeom>
          <a:solidFill>
            <a:srgbClr val="E7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u="none" strike="noStrike" cap="none" spc="0" normalizeH="0" baseline="0">
                <a:ln>
                  <a:noFill/>
                </a:ln>
                <a:solidFill>
                  <a:srgbClr val="003A52"/>
                </a:solidFill>
                <a:effectLst/>
                <a:uFillTx/>
                <a:latin typeface="Montserrat"/>
                <a:ea typeface="Helvetica Neue Medium"/>
                <a:cs typeface="Arial"/>
                <a:sym typeface="Helvetica Neue Medium"/>
              </a:rPr>
              <a:t>Prévision MM 3 mois</a:t>
            </a:r>
          </a:p>
        </p:txBody>
      </p:sp>
      <p:sp>
        <p:nvSpPr>
          <p:cNvPr id="9" name="Rectangle 8">
            <a:extLst>
              <a:ext uri="{FF2B5EF4-FFF2-40B4-BE49-F238E27FC236}">
                <a16:creationId xmlns:a16="http://schemas.microsoft.com/office/drawing/2014/main" id="{7D85DCE4-A547-467F-826D-A93ED27D3EEB}"/>
              </a:ext>
            </a:extLst>
          </p:cNvPr>
          <p:cNvSpPr/>
          <p:nvPr/>
        </p:nvSpPr>
        <p:spPr>
          <a:xfrm>
            <a:off x="977900" y="3492500"/>
            <a:ext cx="11176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Janv.</a:t>
            </a:r>
          </a:p>
        </p:txBody>
      </p:sp>
      <p:sp>
        <p:nvSpPr>
          <p:cNvPr id="10" name="Rectangle 9">
            <a:extLst>
              <a:ext uri="{FF2B5EF4-FFF2-40B4-BE49-F238E27FC236}">
                <a16:creationId xmlns:a16="http://schemas.microsoft.com/office/drawing/2014/main" id="{6844437C-96B4-402F-8730-1E12C95AFDB9}"/>
              </a:ext>
            </a:extLst>
          </p:cNvPr>
          <p:cNvSpPr/>
          <p:nvPr/>
        </p:nvSpPr>
        <p:spPr>
          <a:xfrm>
            <a:off x="977900" y="4025900"/>
            <a:ext cx="1117600" cy="2794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Févr.</a:t>
            </a:r>
          </a:p>
        </p:txBody>
      </p:sp>
      <p:sp>
        <p:nvSpPr>
          <p:cNvPr id="11" name="Rectangle 10">
            <a:extLst>
              <a:ext uri="{FF2B5EF4-FFF2-40B4-BE49-F238E27FC236}">
                <a16:creationId xmlns:a16="http://schemas.microsoft.com/office/drawing/2014/main" id="{96C7F109-2F9E-4097-AC5E-12E9DF0AD1D0}"/>
              </a:ext>
            </a:extLst>
          </p:cNvPr>
          <p:cNvSpPr/>
          <p:nvPr/>
        </p:nvSpPr>
        <p:spPr>
          <a:xfrm>
            <a:off x="977900" y="4559300"/>
            <a:ext cx="11176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Mars</a:t>
            </a:r>
          </a:p>
        </p:txBody>
      </p:sp>
      <p:sp>
        <p:nvSpPr>
          <p:cNvPr id="12" name="Rectangle 11">
            <a:extLst>
              <a:ext uri="{FF2B5EF4-FFF2-40B4-BE49-F238E27FC236}">
                <a16:creationId xmlns:a16="http://schemas.microsoft.com/office/drawing/2014/main" id="{60C28014-9734-4229-BEE7-FE2C944FD8A5}"/>
              </a:ext>
            </a:extLst>
          </p:cNvPr>
          <p:cNvSpPr/>
          <p:nvPr/>
        </p:nvSpPr>
        <p:spPr>
          <a:xfrm>
            <a:off x="977900" y="5092700"/>
            <a:ext cx="1117600" cy="279400"/>
          </a:xfrm>
          <a:prstGeom prst="rect">
            <a:avLst/>
          </a:prstGeom>
          <a:solidFill>
            <a:srgbClr val="F8F8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Avr.</a:t>
            </a:r>
          </a:p>
        </p:txBody>
      </p:sp>
      <p:sp>
        <p:nvSpPr>
          <p:cNvPr id="13" name="Rectangle 12">
            <a:extLst>
              <a:ext uri="{FF2B5EF4-FFF2-40B4-BE49-F238E27FC236}">
                <a16:creationId xmlns:a16="http://schemas.microsoft.com/office/drawing/2014/main" id="{9BF8FB51-BF42-429B-80A8-FA89A80B9AAB}"/>
              </a:ext>
            </a:extLst>
          </p:cNvPr>
          <p:cNvSpPr/>
          <p:nvPr/>
        </p:nvSpPr>
        <p:spPr>
          <a:xfrm>
            <a:off x="977900" y="5626100"/>
            <a:ext cx="11176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u="none" strike="noStrike" cap="none" spc="0" normalizeH="0" baseline="0">
                <a:ln>
                  <a:noFill/>
                </a:ln>
                <a:solidFill>
                  <a:srgbClr val="003A52"/>
                </a:solidFill>
                <a:effectLst/>
                <a:uFillTx/>
                <a:latin typeface="Montserrat"/>
                <a:ea typeface="Helvetica Neue Medium"/>
                <a:cs typeface="Arial"/>
                <a:sym typeface="Helvetica Neue Medium"/>
              </a:rPr>
              <a:t>Mai</a:t>
            </a:r>
          </a:p>
        </p:txBody>
      </p:sp>
      <p:sp>
        <p:nvSpPr>
          <p:cNvPr id="14" name="Rectangle 13">
            <a:extLst>
              <a:ext uri="{FF2B5EF4-FFF2-40B4-BE49-F238E27FC236}">
                <a16:creationId xmlns:a16="http://schemas.microsoft.com/office/drawing/2014/main" id="{27CE8AA5-81CB-4421-A7F3-2B607C95E55D}"/>
              </a:ext>
            </a:extLst>
          </p:cNvPr>
          <p:cNvSpPr/>
          <p:nvPr/>
        </p:nvSpPr>
        <p:spPr>
          <a:xfrm>
            <a:off x="850900" y="6261100"/>
            <a:ext cx="8382000" cy="304800"/>
          </a:xfrm>
          <a:prstGeom prst="rect">
            <a:avLst/>
          </a:prstGeom>
          <a:solidFill>
            <a:srgbClr val="F7F7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u="none" strike="noStrike" cap="none" spc="0" normalizeH="0" baseline="0">
                <a:ln>
                  <a:noFill/>
                </a:ln>
                <a:solidFill>
                  <a:srgbClr val="003A52"/>
                </a:solidFill>
                <a:effectLst/>
                <a:uFillTx/>
                <a:latin typeface="Montserrat"/>
                <a:ea typeface="Helvetica Neue Medium"/>
                <a:cs typeface="Arial"/>
                <a:sym typeface="Helvetica Neue Medium"/>
              </a:rPr>
              <a:t>Les moyennes mobiles lissent la variation aléatoire mais réagissent lentement aux grands changements.</a:t>
            </a:r>
            <a:endParaRPr kumimoji="0" lang="en-GB" sz="1200" u="none" strike="noStrike" cap="none" spc="0" normalizeH="0" baseline="0">
              <a:ln>
                <a:noFill/>
              </a:ln>
              <a:solidFill>
                <a:srgbClr val="003A52"/>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287615476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8FD4987-8B1F-4D20-A46F-69055FC71FBC}">
  <we:reference id="wa200010215" version="2.0.0.0" store="en-US" storeType="OMEX"/>
  <we:alternateReferences>
    <we:reference id="wa200010215" version="2.0.0.0" store="" storeType="OMEX"/>
  </we:alternateReferences>
  <we:properties>
    <we:property name="bps.codex_control.document_id" value="&quot;089ef090-fde5-45df-ba07-10b4f5e37dd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0DE35F-AF32-4E13-B05E-7CCA3FAB4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227</TotalTime>
  <Words>1373</Words>
  <Application>Microsoft Office PowerPoint</Application>
  <PresentationFormat>Widescreen</PresentationFormat>
  <Paragraphs>130</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Prévision de la demande</vt:lpstr>
      <vt:lpstr>Road Transportation Systems Engineering Development in the Sub-Saharan Africa – Modern EU Master Programme &amp; Capacity Building</vt:lpstr>
      <vt:lpstr>PowerPoint Presentation</vt:lpstr>
      <vt:lpstr>Objectifs d’apprentissage </vt:lpstr>
      <vt:lpstr>Pourquoi prévoir ? L’écart de délai  </vt:lpstr>
      <vt:lpstr>Méthodes de prévision</vt:lpstr>
      <vt:lpstr>Méthodes de prévision</vt:lpstr>
      <vt:lpstr>Exemple — prévision naïve</vt:lpstr>
      <vt:lpstr>Moyenne mobile (MA)</vt:lpstr>
      <vt:lpstr>Lissage exponentiel simple</vt:lpstr>
      <vt:lpstr>Mesure de l’erreur et de la précision des prévisions</vt:lpstr>
      <vt:lpstr>Exemple — MAD et MAPE</vt:lpstr>
      <vt:lpstr>Faire face à l’incertitude sur les marchés africains</vt:lpstr>
      <vt:lpstr>Faire face à l’incertitude sur les marchés africains</vt:lpstr>
      <vt:lpstr>Principes de prévision collaborative</vt:lpstr>
      <vt:lpstr>Exemple — réunion mensuelle de prévision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33</cp:revision>
  <dcterms:modified xsi:type="dcterms:W3CDTF">2026-07-18T10:46:09Z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