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322" r:id="rId8"/>
    <p:sldId id="315" r:id="rId9"/>
    <p:sldId id="316" r:id="rId10"/>
    <p:sldId id="317" r:id="rId11"/>
    <p:sldId id="318" r:id="rId12"/>
    <p:sldId id="319" r:id="rId13"/>
    <p:sldId id="320" r:id="rId14"/>
    <p:sldId id="321"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7354E8-3053-4188-8FF3-D0D49E889DFF}" v="81" dt="2026-07-22T20:56:04.026"/>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91" y="6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undo custSel addSld delSld modSld">
      <pc:chgData name="office365" userId="5fcdbc0c-b1d0-4b52-bc28-28c25c9fccde" providerId="ADAL" clId="{839C158B-1674-498C-8D10-D29DEC7F3344}" dt="2026-07-22T20:58:31.683" v="761"/>
      <pc:docMkLst>
        <pc:docMk/>
      </pc:docMkLst>
      <pc:sldChg chg="addSp modSp add del mod setBg modClrScheme chgLayout">
        <pc:chgData name="office365" userId="5fcdbc0c-b1d0-4b52-bc28-28c25c9fccde" providerId="ADAL" clId="{839C158B-1674-498C-8D10-D29DEC7F3344}" dt="2026-07-22T20:25:33.572" v="150"/>
        <pc:sldMkLst>
          <pc:docMk/>
          <pc:sldMk cId="751550608" sldId="256"/>
        </pc:sldMkLst>
        <pc:spChg chg="add mod ord">
          <ac:chgData name="office365" userId="5fcdbc0c-b1d0-4b52-bc28-28c25c9fccde" providerId="ADAL" clId="{839C158B-1674-498C-8D10-D29DEC7F3344}" dt="2026-07-22T20:25:13.650" v="147"/>
          <ac:spMkLst>
            <pc:docMk/>
            <pc:sldMk cId="751550608" sldId="256"/>
            <ac:spMk id="4" creationId="{96DC0727-095B-A595-CC30-282A2E6DF8EC}"/>
          </ac:spMkLst>
        </pc:spChg>
        <pc:spChg chg="add mod ord">
          <ac:chgData name="office365" userId="5fcdbc0c-b1d0-4b52-bc28-28c25c9fccde" providerId="ADAL" clId="{839C158B-1674-498C-8D10-D29DEC7F3344}" dt="2026-07-22T20:23:59.239" v="138" actId="27636"/>
          <ac:spMkLst>
            <pc:docMk/>
            <pc:sldMk cId="751550608" sldId="256"/>
            <ac:spMk id="5" creationId="{49552291-359C-C410-6B9A-BE4C9F00F2C5}"/>
          </ac:spMkLst>
        </pc:spChg>
      </pc:sldChg>
      <pc:sldChg chg="addSp modSp add del mod setBg modClrScheme chgLayout">
        <pc:chgData name="office365" userId="5fcdbc0c-b1d0-4b52-bc28-28c25c9fccde" providerId="ADAL" clId="{839C158B-1674-498C-8D10-D29DEC7F3344}" dt="2026-07-22T20:57:28.568" v="689"/>
        <pc:sldMkLst>
          <pc:docMk/>
          <pc:sldMk cId="851521865" sldId="256"/>
        </pc:sldMkLst>
        <pc:spChg chg="add mod ord">
          <ac:chgData name="office365" userId="5fcdbc0c-b1d0-4b52-bc28-28c25c9fccde" providerId="ADAL" clId="{839C158B-1674-498C-8D10-D29DEC7F3344}" dt="2026-07-22T20:56:09.953" v="679" actId="700"/>
          <ac:spMkLst>
            <pc:docMk/>
            <pc:sldMk cId="851521865" sldId="256"/>
            <ac:spMk id="4" creationId="{B299CDC4-3662-FFDE-8EDA-F4B57ABAC226}"/>
          </ac:spMkLst>
        </pc:spChg>
        <pc:spChg chg="add mod ord">
          <ac:chgData name="office365" userId="5fcdbc0c-b1d0-4b52-bc28-28c25c9fccde" providerId="ADAL" clId="{839C158B-1674-498C-8D10-D29DEC7F3344}" dt="2026-07-22T20:56:09.990" v="681" actId="27636"/>
          <ac:spMkLst>
            <pc:docMk/>
            <pc:sldMk cId="851521865" sldId="256"/>
            <ac:spMk id="5" creationId="{4B7B61FD-0392-A149-88F8-4BC9AB2E3EB0}"/>
          </ac:spMkLst>
        </pc:spChg>
      </pc:sldChg>
      <pc:sldChg chg="addSp modSp add del mod setBg modClrScheme chgLayout">
        <pc:chgData name="office365" userId="5fcdbc0c-b1d0-4b52-bc28-28c25c9fccde" providerId="ADAL" clId="{839C158B-1674-498C-8D10-D29DEC7F3344}" dt="2026-07-22T20:20:32.896" v="72"/>
        <pc:sldMkLst>
          <pc:docMk/>
          <pc:sldMk cId="1000286197" sldId="256"/>
        </pc:sldMkLst>
        <pc:spChg chg="add mod ord">
          <ac:chgData name="office365" userId="5fcdbc0c-b1d0-4b52-bc28-28c25c9fccde" providerId="ADAL" clId="{839C158B-1674-498C-8D10-D29DEC7F3344}" dt="2026-07-22T20:19:21.835" v="62" actId="700"/>
          <ac:spMkLst>
            <pc:docMk/>
            <pc:sldMk cId="1000286197" sldId="256"/>
            <ac:spMk id="4" creationId="{9A2517F3-7E35-DDD5-160B-46945D823856}"/>
          </ac:spMkLst>
        </pc:spChg>
        <pc:spChg chg="add mod ord">
          <ac:chgData name="office365" userId="5fcdbc0c-b1d0-4b52-bc28-28c25c9fccde" providerId="ADAL" clId="{839C158B-1674-498C-8D10-D29DEC7F3344}" dt="2026-07-22T20:19:21.871" v="64" actId="27636"/>
          <ac:spMkLst>
            <pc:docMk/>
            <pc:sldMk cId="1000286197" sldId="256"/>
            <ac:spMk id="5" creationId="{2418343B-7869-4C0E-36F0-113CAD817C58}"/>
          </ac:spMkLst>
        </pc:spChg>
      </pc:sldChg>
      <pc:sldChg chg="addSp delSp modSp add del mod setBg modClrScheme chgLayout">
        <pc:chgData name="office365" userId="5fcdbc0c-b1d0-4b52-bc28-28c25c9fccde" providerId="ADAL" clId="{839C158B-1674-498C-8D10-D29DEC7F3344}" dt="2026-07-22T20:51:00.006" v="574" actId="47"/>
        <pc:sldMkLst>
          <pc:docMk/>
          <pc:sldMk cId="1018046414" sldId="256"/>
        </pc:sldMkLst>
        <pc:spChg chg="del">
          <ac:chgData name="office365" userId="5fcdbc0c-b1d0-4b52-bc28-28c25c9fccde" providerId="ADAL" clId="{839C158B-1674-498C-8D10-D29DEC7F3344}" dt="2026-07-22T20:47:53.078" v="500"/>
          <ac:spMkLst>
            <pc:docMk/>
            <pc:sldMk cId="1018046414" sldId="256"/>
            <ac:spMk id="2" creationId="{00000000-0000-0000-0000-000000000000}"/>
          </ac:spMkLst>
        </pc:spChg>
        <pc:spChg chg="mod">
          <ac:chgData name="office365" userId="5fcdbc0c-b1d0-4b52-bc28-28c25c9fccde" providerId="ADAL" clId="{839C158B-1674-498C-8D10-D29DEC7F3344}" dt="2026-07-22T20:47:53.078" v="499"/>
          <ac:spMkLst>
            <pc:docMk/>
            <pc:sldMk cId="1018046414" sldId="256"/>
            <ac:spMk id="3" creationId="{00000000-0000-0000-0000-000000000000}"/>
          </ac:spMkLst>
        </pc:spChg>
        <pc:spChg chg="add mod ord">
          <ac:chgData name="office365" userId="5fcdbc0c-b1d0-4b52-bc28-28c25c9fccde" providerId="ADAL" clId="{839C158B-1674-498C-8D10-D29DEC7F3344}" dt="2026-07-22T20:48:16.898" v="563"/>
          <ac:spMkLst>
            <pc:docMk/>
            <pc:sldMk cId="1018046414" sldId="256"/>
            <ac:spMk id="4" creationId="{992EFC44-2675-0445-DA24-F118643C5385}"/>
          </ac:spMkLst>
        </pc:spChg>
        <pc:spChg chg="add mod ord">
          <ac:chgData name="office365" userId="5fcdbc0c-b1d0-4b52-bc28-28c25c9fccde" providerId="ADAL" clId="{839C158B-1674-498C-8D10-D29DEC7F3344}" dt="2026-07-22T20:46:49.815" v="484" actId="27636"/>
          <ac:spMkLst>
            <pc:docMk/>
            <pc:sldMk cId="1018046414" sldId="256"/>
            <ac:spMk id="5" creationId="{A798EA39-6EC2-1652-0068-8E159BB2FAF9}"/>
          </ac:spMkLst>
        </pc:spChg>
      </pc:sldChg>
      <pc:sldChg chg="addSp modSp add del mod setBg modClrScheme chgLayout">
        <pc:chgData name="office365" userId="5fcdbc0c-b1d0-4b52-bc28-28c25c9fccde" providerId="ADAL" clId="{839C158B-1674-498C-8D10-D29DEC7F3344}" dt="2026-07-22T20:33:49.938" v="258"/>
        <pc:sldMkLst>
          <pc:docMk/>
          <pc:sldMk cId="1117308100" sldId="256"/>
        </pc:sldMkLst>
        <pc:spChg chg="add mod ord">
          <ac:chgData name="office365" userId="5fcdbc0c-b1d0-4b52-bc28-28c25c9fccde" providerId="ADAL" clId="{839C158B-1674-498C-8D10-D29DEC7F3344}" dt="2026-07-22T20:32:04.681" v="248" actId="700"/>
          <ac:spMkLst>
            <pc:docMk/>
            <pc:sldMk cId="1117308100" sldId="256"/>
            <ac:spMk id="4" creationId="{2C8B60B5-3B41-88A9-88C8-4D09335D2906}"/>
          </ac:spMkLst>
        </pc:spChg>
        <pc:spChg chg="add mod ord">
          <ac:chgData name="office365" userId="5fcdbc0c-b1d0-4b52-bc28-28c25c9fccde" providerId="ADAL" clId="{839C158B-1674-498C-8D10-D29DEC7F3344}" dt="2026-07-22T20:32:04.716" v="250" actId="27636"/>
          <ac:spMkLst>
            <pc:docMk/>
            <pc:sldMk cId="1117308100" sldId="256"/>
            <ac:spMk id="5" creationId="{7CBA250D-48D5-A1B6-8040-FB443F437AF2}"/>
          </ac:spMkLst>
        </pc:spChg>
      </pc:sldChg>
      <pc:sldChg chg="addSp modSp add del mod setBg modClrScheme chgLayout">
        <pc:chgData name="office365" userId="5fcdbc0c-b1d0-4b52-bc28-28c25c9fccde" providerId="ADAL" clId="{839C158B-1674-498C-8D10-D29DEC7F3344}" dt="2026-07-22T20:29:06.397" v="208"/>
        <pc:sldMkLst>
          <pc:docMk/>
          <pc:sldMk cId="1221962254" sldId="256"/>
        </pc:sldMkLst>
        <pc:spChg chg="add mod ord">
          <ac:chgData name="office365" userId="5fcdbc0c-b1d0-4b52-bc28-28c25c9fccde" providerId="ADAL" clId="{839C158B-1674-498C-8D10-D29DEC7F3344}" dt="2026-07-22T20:27:58.263" v="198" actId="700"/>
          <ac:spMkLst>
            <pc:docMk/>
            <pc:sldMk cId="1221962254" sldId="256"/>
            <ac:spMk id="4" creationId="{7A91C594-368A-6B37-6CFA-CA87F42BEF15}"/>
          </ac:spMkLst>
        </pc:spChg>
        <pc:spChg chg="add mod ord">
          <ac:chgData name="office365" userId="5fcdbc0c-b1d0-4b52-bc28-28c25c9fccde" providerId="ADAL" clId="{839C158B-1674-498C-8D10-D29DEC7F3344}" dt="2026-07-22T20:27:58.340" v="200" actId="27636"/>
          <ac:spMkLst>
            <pc:docMk/>
            <pc:sldMk cId="1221962254" sldId="256"/>
            <ac:spMk id="5" creationId="{E0DE3C02-BED9-47A3-015E-528BF074E0BB}"/>
          </ac:spMkLst>
        </pc:spChg>
      </pc:sldChg>
      <pc:sldChg chg="addSp delSp modSp add del mod setBg modClrScheme chgLayout">
        <pc:chgData name="office365" userId="5fcdbc0c-b1d0-4b52-bc28-28c25c9fccde" providerId="ADAL" clId="{839C158B-1674-498C-8D10-D29DEC7F3344}" dt="2026-07-22T20:53:12.703" v="603"/>
        <pc:sldMkLst>
          <pc:docMk/>
          <pc:sldMk cId="1773946497" sldId="256"/>
        </pc:sldMkLst>
        <pc:spChg chg="add del mod ord">
          <ac:chgData name="office365" userId="5fcdbc0c-b1d0-4b52-bc28-28c25c9fccde" providerId="ADAL" clId="{839C158B-1674-498C-8D10-D29DEC7F3344}" dt="2026-07-22T20:51:57.898" v="592" actId="700"/>
          <ac:spMkLst>
            <pc:docMk/>
            <pc:sldMk cId="1773946497" sldId="256"/>
            <ac:spMk id="4" creationId="{01C55661-46CF-2F07-1A7B-01EF802564DF}"/>
          </ac:spMkLst>
        </pc:spChg>
        <pc:spChg chg="add del mod ord">
          <ac:chgData name="office365" userId="5fcdbc0c-b1d0-4b52-bc28-28c25c9fccde" providerId="ADAL" clId="{839C158B-1674-498C-8D10-D29DEC7F3344}" dt="2026-07-22T20:51:57.898" v="592" actId="700"/>
          <ac:spMkLst>
            <pc:docMk/>
            <pc:sldMk cId="1773946497" sldId="256"/>
            <ac:spMk id="5" creationId="{ECEA1849-DECF-E1DB-8418-B9074C31442E}"/>
          </ac:spMkLst>
        </pc:spChg>
        <pc:spChg chg="add mod ord">
          <ac:chgData name="office365" userId="5fcdbc0c-b1d0-4b52-bc28-28c25c9fccde" providerId="ADAL" clId="{839C158B-1674-498C-8D10-D29DEC7F3344}" dt="2026-07-22T20:52:00.415" v="593" actId="700"/>
          <ac:spMkLst>
            <pc:docMk/>
            <pc:sldMk cId="1773946497" sldId="256"/>
            <ac:spMk id="6" creationId="{AB8C89A0-E4AC-A724-E8DB-5D81A91A3447}"/>
          </ac:spMkLst>
        </pc:spChg>
        <pc:spChg chg="add mod ord">
          <ac:chgData name="office365" userId="5fcdbc0c-b1d0-4b52-bc28-28c25c9fccde" providerId="ADAL" clId="{839C158B-1674-498C-8D10-D29DEC7F3344}" dt="2026-07-22T20:52:00.502" v="595" actId="27636"/>
          <ac:spMkLst>
            <pc:docMk/>
            <pc:sldMk cId="1773946497" sldId="256"/>
            <ac:spMk id="7" creationId="{4A1FF010-35F1-4DF1-28B4-380661132145}"/>
          </ac:spMkLst>
        </pc:spChg>
      </pc:sldChg>
      <pc:sldChg chg="addSp delSp modSp add del mod setBg modClrScheme chgLayout">
        <pc:chgData name="office365" userId="5fcdbc0c-b1d0-4b52-bc28-28c25c9fccde" providerId="ADAL" clId="{839C158B-1674-498C-8D10-D29DEC7F3344}" dt="2026-07-22T20:18:41.695" v="53" actId="47"/>
        <pc:sldMkLst>
          <pc:docMk/>
          <pc:sldMk cId="2281712737" sldId="256"/>
        </pc:sldMkLst>
        <pc:spChg chg="del">
          <ac:chgData name="office365" userId="5fcdbc0c-b1d0-4b52-bc28-28c25c9fccde" providerId="ADAL" clId="{839C158B-1674-498C-8D10-D29DEC7F3344}" dt="2026-07-22T20:15:33.445" v="21"/>
          <ac:spMkLst>
            <pc:docMk/>
            <pc:sldMk cId="2281712737" sldId="256"/>
            <ac:spMk id="2" creationId="{00000000-0000-0000-0000-000000000000}"/>
          </ac:spMkLst>
        </pc:spChg>
        <pc:spChg chg="mod">
          <ac:chgData name="office365" userId="5fcdbc0c-b1d0-4b52-bc28-28c25c9fccde" providerId="ADAL" clId="{839C158B-1674-498C-8D10-D29DEC7F3344}" dt="2026-07-22T20:15:33.445" v="20"/>
          <ac:spMkLst>
            <pc:docMk/>
            <pc:sldMk cId="2281712737" sldId="256"/>
            <ac:spMk id="3" creationId="{00000000-0000-0000-0000-000000000000}"/>
          </ac:spMkLst>
        </pc:spChg>
        <pc:spChg chg="add mod ord">
          <ac:chgData name="office365" userId="5fcdbc0c-b1d0-4b52-bc28-28c25c9fccde" providerId="ADAL" clId="{839C158B-1674-498C-8D10-D29DEC7F3344}" dt="2026-07-22T20:15:33.457" v="22" actId="27636"/>
          <ac:spMkLst>
            <pc:docMk/>
            <pc:sldMk cId="2281712737" sldId="256"/>
            <ac:spMk id="4" creationId="{E0F71196-CB46-708B-60E7-3F4030DA829A}"/>
          </ac:spMkLst>
        </pc:spChg>
        <pc:spChg chg="add mod ord">
          <ac:chgData name="office365" userId="5fcdbc0c-b1d0-4b52-bc28-28c25c9fccde" providerId="ADAL" clId="{839C158B-1674-498C-8D10-D29DEC7F3344}" dt="2026-07-22T20:14:24.191" v="11" actId="27636"/>
          <ac:spMkLst>
            <pc:docMk/>
            <pc:sldMk cId="2281712737" sldId="256"/>
            <ac:spMk id="5" creationId="{B4ECB89C-6218-665A-4EC0-40D61D98275E}"/>
          </ac:spMkLst>
        </pc:spChg>
      </pc:sldChg>
      <pc:sldChg chg="addSp modSp add del mod setBg modClrScheme chgLayout">
        <pc:chgData name="office365" userId="5fcdbc0c-b1d0-4b52-bc28-28c25c9fccde" providerId="ADAL" clId="{839C158B-1674-498C-8D10-D29DEC7F3344}" dt="2026-07-22T20:42:43.029" v="442"/>
        <pc:sldMkLst>
          <pc:docMk/>
          <pc:sldMk cId="3205553310" sldId="256"/>
        </pc:sldMkLst>
        <pc:spChg chg="add mod ord">
          <ac:chgData name="office365" userId="5fcdbc0c-b1d0-4b52-bc28-28c25c9fccde" providerId="ADAL" clId="{839C158B-1674-498C-8D10-D29DEC7F3344}" dt="2026-07-22T20:41:12.772" v="432" actId="700"/>
          <ac:spMkLst>
            <pc:docMk/>
            <pc:sldMk cId="3205553310" sldId="256"/>
            <ac:spMk id="4" creationId="{38CD58D7-10C8-FADF-7019-118488E4555A}"/>
          </ac:spMkLst>
        </pc:spChg>
        <pc:spChg chg="add mod ord">
          <ac:chgData name="office365" userId="5fcdbc0c-b1d0-4b52-bc28-28c25c9fccde" providerId="ADAL" clId="{839C158B-1674-498C-8D10-D29DEC7F3344}" dt="2026-07-22T20:41:12.810" v="434" actId="27636"/>
          <ac:spMkLst>
            <pc:docMk/>
            <pc:sldMk cId="3205553310" sldId="256"/>
            <ac:spMk id="5" creationId="{A7C70D48-47DB-91BE-778E-60B79D37647B}"/>
          </ac:spMkLst>
        </pc:spChg>
      </pc:sldChg>
      <pc:sldChg chg="addSp modSp add del mod setBg modClrScheme chgLayout">
        <pc:chgData name="office365" userId="5fcdbc0c-b1d0-4b52-bc28-28c25c9fccde" providerId="ADAL" clId="{839C158B-1674-498C-8D10-D29DEC7F3344}" dt="2026-07-22T20:38:37.847" v="350"/>
        <pc:sldMkLst>
          <pc:docMk/>
          <pc:sldMk cId="3587538591" sldId="256"/>
        </pc:sldMkLst>
        <pc:spChg chg="add mod ord">
          <ac:chgData name="office365" userId="5fcdbc0c-b1d0-4b52-bc28-28c25c9fccde" providerId="ADAL" clId="{839C158B-1674-498C-8D10-D29DEC7F3344}" dt="2026-07-22T20:37:27.209" v="340" actId="700"/>
          <ac:spMkLst>
            <pc:docMk/>
            <pc:sldMk cId="3587538591" sldId="256"/>
            <ac:spMk id="4" creationId="{A8AF6FD5-A353-D80D-A18E-64D4F7A14E20}"/>
          </ac:spMkLst>
        </pc:spChg>
        <pc:spChg chg="add mod ord">
          <ac:chgData name="office365" userId="5fcdbc0c-b1d0-4b52-bc28-28c25c9fccde" providerId="ADAL" clId="{839C158B-1674-498C-8D10-D29DEC7F3344}" dt="2026-07-22T20:37:27.221" v="341" actId="27636"/>
          <ac:spMkLst>
            <pc:docMk/>
            <pc:sldMk cId="3587538591" sldId="256"/>
            <ac:spMk id="5" creationId="{E424D96B-CCA1-1047-7E54-38FCC7D2C152}"/>
          </ac:spMkLst>
        </pc:spChg>
      </pc:sldChg>
      <pc:sldChg chg="addSp modSp add del mod setBg modClrScheme chgLayout">
        <pc:chgData name="office365" userId="5fcdbc0c-b1d0-4b52-bc28-28c25c9fccde" providerId="ADAL" clId="{839C158B-1674-498C-8D10-D29DEC7F3344}" dt="2026-07-22T20:57:29.372" v="691"/>
        <pc:sldMkLst>
          <pc:docMk/>
          <pc:sldMk cId="417832090" sldId="257"/>
        </pc:sldMkLst>
        <pc:spChg chg="add mod ord">
          <ac:chgData name="office365" userId="5fcdbc0c-b1d0-4b52-bc28-28c25c9fccde" providerId="ADAL" clId="{839C158B-1674-498C-8D10-D29DEC7F3344}" dt="2026-07-22T20:56:09.953" v="679" actId="700"/>
          <ac:spMkLst>
            <pc:docMk/>
            <pc:sldMk cId="417832090" sldId="257"/>
            <ac:spMk id="4" creationId="{276648E6-B809-9AA5-9462-D4E9BFBCA4DD}"/>
          </ac:spMkLst>
        </pc:spChg>
        <pc:spChg chg="add mod ord">
          <ac:chgData name="office365" userId="5fcdbc0c-b1d0-4b52-bc28-28c25c9fccde" providerId="ADAL" clId="{839C158B-1674-498C-8D10-D29DEC7F3344}" dt="2026-07-22T20:56:09.993" v="682" actId="27636"/>
          <ac:spMkLst>
            <pc:docMk/>
            <pc:sldMk cId="417832090" sldId="257"/>
            <ac:spMk id="5" creationId="{17B695D8-790E-DA29-832E-001E381211A3}"/>
          </ac:spMkLst>
        </pc:spChg>
      </pc:sldChg>
      <pc:sldChg chg="addSp delSp modSp add del mod setBg modClrScheme chgLayout">
        <pc:chgData name="office365" userId="5fcdbc0c-b1d0-4b52-bc28-28c25c9fccde" providerId="ADAL" clId="{839C158B-1674-498C-8D10-D29DEC7F3344}" dt="2026-07-22T20:18:41.695" v="53" actId="47"/>
        <pc:sldMkLst>
          <pc:docMk/>
          <pc:sldMk cId="426380508" sldId="257"/>
        </pc:sldMkLst>
        <pc:spChg chg="del">
          <ac:chgData name="office365" userId="5fcdbc0c-b1d0-4b52-bc28-28c25c9fccde" providerId="ADAL" clId="{839C158B-1674-498C-8D10-D29DEC7F3344}" dt="2026-07-22T20:15:46.034" v="26"/>
          <ac:spMkLst>
            <pc:docMk/>
            <pc:sldMk cId="426380508" sldId="257"/>
            <ac:spMk id="2" creationId="{00000000-0000-0000-0000-000000000000}"/>
          </ac:spMkLst>
        </pc:spChg>
        <pc:spChg chg="mod">
          <ac:chgData name="office365" userId="5fcdbc0c-b1d0-4b52-bc28-28c25c9fccde" providerId="ADAL" clId="{839C158B-1674-498C-8D10-D29DEC7F3344}" dt="2026-07-22T20:15:46.034" v="25"/>
          <ac:spMkLst>
            <pc:docMk/>
            <pc:sldMk cId="426380508" sldId="257"/>
            <ac:spMk id="3" creationId="{00000000-0000-0000-0000-000000000000}"/>
          </ac:spMkLst>
        </pc:spChg>
        <pc:spChg chg="add mod ord">
          <ac:chgData name="office365" userId="5fcdbc0c-b1d0-4b52-bc28-28c25c9fccde" providerId="ADAL" clId="{839C158B-1674-498C-8D10-D29DEC7F3344}" dt="2026-07-22T20:15:46.034" v="24"/>
          <ac:spMkLst>
            <pc:docMk/>
            <pc:sldMk cId="426380508" sldId="257"/>
            <ac:spMk id="4" creationId="{C53994FD-E2CA-5874-5567-F974D037A518}"/>
          </ac:spMkLst>
        </pc:spChg>
        <pc:spChg chg="add mod ord">
          <ac:chgData name="office365" userId="5fcdbc0c-b1d0-4b52-bc28-28c25c9fccde" providerId="ADAL" clId="{839C158B-1674-498C-8D10-D29DEC7F3344}" dt="2026-07-22T20:14:24.193" v="12" actId="27636"/>
          <ac:spMkLst>
            <pc:docMk/>
            <pc:sldMk cId="426380508" sldId="257"/>
            <ac:spMk id="5" creationId="{E1BC9307-795B-845A-58E3-E6D357BAA6BA}"/>
          </ac:spMkLst>
        </pc:spChg>
      </pc:sldChg>
      <pc:sldChg chg="addSp modSp add del mod setBg modClrScheme chgLayout">
        <pc:chgData name="office365" userId="5fcdbc0c-b1d0-4b52-bc28-28c25c9fccde" providerId="ADAL" clId="{839C158B-1674-498C-8D10-D29DEC7F3344}" dt="2026-07-22T20:29:07.244" v="210"/>
        <pc:sldMkLst>
          <pc:docMk/>
          <pc:sldMk cId="976081369" sldId="257"/>
        </pc:sldMkLst>
        <pc:spChg chg="add mod ord">
          <ac:chgData name="office365" userId="5fcdbc0c-b1d0-4b52-bc28-28c25c9fccde" providerId="ADAL" clId="{839C158B-1674-498C-8D10-D29DEC7F3344}" dt="2026-07-22T20:27:58.263" v="198" actId="700"/>
          <ac:spMkLst>
            <pc:docMk/>
            <pc:sldMk cId="976081369" sldId="257"/>
            <ac:spMk id="4" creationId="{BF3CDFF6-2D49-9098-1EC3-1254FF7D3157}"/>
          </ac:spMkLst>
        </pc:spChg>
        <pc:spChg chg="add mod ord">
          <ac:chgData name="office365" userId="5fcdbc0c-b1d0-4b52-bc28-28c25c9fccde" providerId="ADAL" clId="{839C158B-1674-498C-8D10-D29DEC7F3344}" dt="2026-07-22T20:27:58.342" v="201" actId="27636"/>
          <ac:spMkLst>
            <pc:docMk/>
            <pc:sldMk cId="976081369" sldId="257"/>
            <ac:spMk id="5" creationId="{1B4AD447-60D2-D5BC-701D-FC8518907A12}"/>
          </ac:spMkLst>
        </pc:spChg>
      </pc:sldChg>
      <pc:sldChg chg="addSp modSp add del mod setBg modClrScheme chgLayout">
        <pc:chgData name="office365" userId="5fcdbc0c-b1d0-4b52-bc28-28c25c9fccde" providerId="ADAL" clId="{839C158B-1674-498C-8D10-D29DEC7F3344}" dt="2026-07-22T20:38:38.681" v="352"/>
        <pc:sldMkLst>
          <pc:docMk/>
          <pc:sldMk cId="1124039218" sldId="257"/>
        </pc:sldMkLst>
        <pc:spChg chg="add mod ord">
          <ac:chgData name="office365" userId="5fcdbc0c-b1d0-4b52-bc28-28c25c9fccde" providerId="ADAL" clId="{839C158B-1674-498C-8D10-D29DEC7F3344}" dt="2026-07-22T20:37:27.209" v="340" actId="700"/>
          <ac:spMkLst>
            <pc:docMk/>
            <pc:sldMk cId="1124039218" sldId="257"/>
            <ac:spMk id="4" creationId="{40EA759D-6261-07CE-0C6B-BFC0F416C9B2}"/>
          </ac:spMkLst>
        </pc:spChg>
        <pc:spChg chg="add mod ord">
          <ac:chgData name="office365" userId="5fcdbc0c-b1d0-4b52-bc28-28c25c9fccde" providerId="ADAL" clId="{839C158B-1674-498C-8D10-D29DEC7F3344}" dt="2026-07-22T20:37:27.244" v="342" actId="27636"/>
          <ac:spMkLst>
            <pc:docMk/>
            <pc:sldMk cId="1124039218" sldId="257"/>
            <ac:spMk id="5" creationId="{63F44142-314D-C343-974D-EA7066B6B088}"/>
          </ac:spMkLst>
        </pc:spChg>
      </pc:sldChg>
      <pc:sldChg chg="addSp modSp add del mod setBg modClrScheme chgLayout">
        <pc:chgData name="office365" userId="5fcdbc0c-b1d0-4b52-bc28-28c25c9fccde" providerId="ADAL" clId="{839C158B-1674-498C-8D10-D29DEC7F3344}" dt="2026-07-22T20:25:34.465" v="152"/>
        <pc:sldMkLst>
          <pc:docMk/>
          <pc:sldMk cId="1416083835" sldId="257"/>
        </pc:sldMkLst>
        <pc:spChg chg="add mod ord">
          <ac:chgData name="office365" userId="5fcdbc0c-b1d0-4b52-bc28-28c25c9fccde" providerId="ADAL" clId="{839C158B-1674-498C-8D10-D29DEC7F3344}" dt="2026-07-22T20:23:59.200" v="136" actId="700"/>
          <ac:spMkLst>
            <pc:docMk/>
            <pc:sldMk cId="1416083835" sldId="257"/>
            <ac:spMk id="4" creationId="{900666EF-1FAA-6B03-EBD7-884C19AA7E43}"/>
          </ac:spMkLst>
        </pc:spChg>
        <pc:spChg chg="add mod ord">
          <ac:chgData name="office365" userId="5fcdbc0c-b1d0-4b52-bc28-28c25c9fccde" providerId="ADAL" clId="{839C158B-1674-498C-8D10-D29DEC7F3344}" dt="2026-07-22T20:23:59.241" v="139" actId="27636"/>
          <ac:spMkLst>
            <pc:docMk/>
            <pc:sldMk cId="1416083835" sldId="257"/>
            <ac:spMk id="5" creationId="{7B571ABF-5056-204B-E730-DB5FC37C4163}"/>
          </ac:spMkLst>
        </pc:spChg>
      </pc:sldChg>
      <pc:sldChg chg="addSp delSp modSp add del mod setBg modClrScheme chgLayout">
        <pc:chgData name="office365" userId="5fcdbc0c-b1d0-4b52-bc28-28c25c9fccde" providerId="ADAL" clId="{839C158B-1674-498C-8D10-D29DEC7F3344}" dt="2026-07-22T20:53:13.552" v="605"/>
        <pc:sldMkLst>
          <pc:docMk/>
          <pc:sldMk cId="1631849905" sldId="257"/>
        </pc:sldMkLst>
        <pc:spChg chg="add del mod ord">
          <ac:chgData name="office365" userId="5fcdbc0c-b1d0-4b52-bc28-28c25c9fccde" providerId="ADAL" clId="{839C158B-1674-498C-8D10-D29DEC7F3344}" dt="2026-07-22T20:51:57.898" v="592" actId="700"/>
          <ac:spMkLst>
            <pc:docMk/>
            <pc:sldMk cId="1631849905" sldId="257"/>
            <ac:spMk id="4" creationId="{4804D557-A423-3F48-FDA5-0C5569AA7085}"/>
          </ac:spMkLst>
        </pc:spChg>
        <pc:spChg chg="add del mod ord">
          <ac:chgData name="office365" userId="5fcdbc0c-b1d0-4b52-bc28-28c25c9fccde" providerId="ADAL" clId="{839C158B-1674-498C-8D10-D29DEC7F3344}" dt="2026-07-22T20:51:57.898" v="592" actId="700"/>
          <ac:spMkLst>
            <pc:docMk/>
            <pc:sldMk cId="1631849905" sldId="257"/>
            <ac:spMk id="5" creationId="{CED8EE3B-1F86-3236-0BF8-AA5D68CFB92F}"/>
          </ac:spMkLst>
        </pc:spChg>
        <pc:spChg chg="add mod ord">
          <ac:chgData name="office365" userId="5fcdbc0c-b1d0-4b52-bc28-28c25c9fccde" providerId="ADAL" clId="{839C158B-1674-498C-8D10-D29DEC7F3344}" dt="2026-07-22T20:52:00.415" v="593" actId="700"/>
          <ac:spMkLst>
            <pc:docMk/>
            <pc:sldMk cId="1631849905" sldId="257"/>
            <ac:spMk id="6" creationId="{23307A73-9894-D96D-8B42-629A50E740A3}"/>
          </ac:spMkLst>
        </pc:spChg>
        <pc:spChg chg="add mod ord">
          <ac:chgData name="office365" userId="5fcdbc0c-b1d0-4b52-bc28-28c25c9fccde" providerId="ADAL" clId="{839C158B-1674-498C-8D10-D29DEC7F3344}" dt="2026-07-22T20:52:00.506" v="596" actId="27636"/>
          <ac:spMkLst>
            <pc:docMk/>
            <pc:sldMk cId="1631849905" sldId="257"/>
            <ac:spMk id="7" creationId="{668DE979-FED6-7E39-0FCA-98FD92A19B4A}"/>
          </ac:spMkLst>
        </pc:spChg>
      </pc:sldChg>
      <pc:sldChg chg="addSp delSp modSp add del mod setBg modClrScheme chgLayout">
        <pc:chgData name="office365" userId="5fcdbc0c-b1d0-4b52-bc28-28c25c9fccde" providerId="ADAL" clId="{839C158B-1674-498C-8D10-D29DEC7F3344}" dt="2026-07-22T20:51:00.006" v="574" actId="47"/>
        <pc:sldMkLst>
          <pc:docMk/>
          <pc:sldMk cId="1867542166" sldId="257"/>
        </pc:sldMkLst>
        <pc:spChg chg="del">
          <ac:chgData name="office365" userId="5fcdbc0c-b1d0-4b52-bc28-28c25c9fccde" providerId="ADAL" clId="{839C158B-1674-498C-8D10-D29DEC7F3344}" dt="2026-07-22T20:47:53.080" v="510"/>
          <ac:spMkLst>
            <pc:docMk/>
            <pc:sldMk cId="1867542166" sldId="257"/>
            <ac:spMk id="2" creationId="{00000000-0000-0000-0000-000000000000}"/>
          </ac:spMkLst>
        </pc:spChg>
        <pc:spChg chg="mod">
          <ac:chgData name="office365" userId="5fcdbc0c-b1d0-4b52-bc28-28c25c9fccde" providerId="ADAL" clId="{839C158B-1674-498C-8D10-D29DEC7F3344}" dt="2026-07-22T20:47:53.080" v="509"/>
          <ac:spMkLst>
            <pc:docMk/>
            <pc:sldMk cId="1867542166" sldId="257"/>
            <ac:spMk id="3" creationId="{00000000-0000-0000-0000-000000000000}"/>
          </ac:spMkLst>
        </pc:spChg>
        <pc:spChg chg="add mod ord">
          <ac:chgData name="office365" userId="5fcdbc0c-b1d0-4b52-bc28-28c25c9fccde" providerId="ADAL" clId="{839C158B-1674-498C-8D10-D29DEC7F3344}" dt="2026-07-22T20:47:53.080" v="505"/>
          <ac:spMkLst>
            <pc:docMk/>
            <pc:sldMk cId="1867542166" sldId="257"/>
            <ac:spMk id="4" creationId="{F089B37C-F498-4048-F687-687BFE60AEE1}"/>
          </ac:spMkLst>
        </pc:spChg>
        <pc:spChg chg="add mod ord">
          <ac:chgData name="office365" userId="5fcdbc0c-b1d0-4b52-bc28-28c25c9fccde" providerId="ADAL" clId="{839C158B-1674-498C-8D10-D29DEC7F3344}" dt="2026-07-22T20:46:49.817" v="485" actId="27636"/>
          <ac:spMkLst>
            <pc:docMk/>
            <pc:sldMk cId="1867542166" sldId="257"/>
            <ac:spMk id="5" creationId="{273548EC-36CE-3D04-D1F0-ED0BE8E9184E}"/>
          </ac:spMkLst>
        </pc:spChg>
      </pc:sldChg>
      <pc:sldChg chg="addSp modSp add del mod setBg modClrScheme chgLayout">
        <pc:chgData name="office365" userId="5fcdbc0c-b1d0-4b52-bc28-28c25c9fccde" providerId="ADAL" clId="{839C158B-1674-498C-8D10-D29DEC7F3344}" dt="2026-07-22T20:33:51.061" v="260"/>
        <pc:sldMkLst>
          <pc:docMk/>
          <pc:sldMk cId="2860047497" sldId="257"/>
        </pc:sldMkLst>
        <pc:spChg chg="add mod ord">
          <ac:chgData name="office365" userId="5fcdbc0c-b1d0-4b52-bc28-28c25c9fccde" providerId="ADAL" clId="{839C158B-1674-498C-8D10-D29DEC7F3344}" dt="2026-07-22T20:32:04.681" v="248" actId="700"/>
          <ac:spMkLst>
            <pc:docMk/>
            <pc:sldMk cId="2860047497" sldId="257"/>
            <ac:spMk id="4" creationId="{9F9F05D2-342C-306A-7043-FE551DD62EF4}"/>
          </ac:spMkLst>
        </pc:spChg>
        <pc:spChg chg="add mod ord">
          <ac:chgData name="office365" userId="5fcdbc0c-b1d0-4b52-bc28-28c25c9fccde" providerId="ADAL" clId="{839C158B-1674-498C-8D10-D29DEC7F3344}" dt="2026-07-22T20:32:04.719" v="251" actId="27636"/>
          <ac:spMkLst>
            <pc:docMk/>
            <pc:sldMk cId="2860047497" sldId="257"/>
            <ac:spMk id="5" creationId="{C046DC8F-B7D4-B15D-7E54-0C77FCF38FE3}"/>
          </ac:spMkLst>
        </pc:spChg>
      </pc:sldChg>
      <pc:sldChg chg="addSp modSp add del mod setBg modClrScheme chgLayout">
        <pc:chgData name="office365" userId="5fcdbc0c-b1d0-4b52-bc28-28c25c9fccde" providerId="ADAL" clId="{839C158B-1674-498C-8D10-D29DEC7F3344}" dt="2026-07-22T20:42:43.868" v="444"/>
        <pc:sldMkLst>
          <pc:docMk/>
          <pc:sldMk cId="2947479179" sldId="257"/>
        </pc:sldMkLst>
        <pc:spChg chg="add mod ord">
          <ac:chgData name="office365" userId="5fcdbc0c-b1d0-4b52-bc28-28c25c9fccde" providerId="ADAL" clId="{839C158B-1674-498C-8D10-D29DEC7F3344}" dt="2026-07-22T20:41:12.772" v="432" actId="700"/>
          <ac:spMkLst>
            <pc:docMk/>
            <pc:sldMk cId="2947479179" sldId="257"/>
            <ac:spMk id="4" creationId="{DCF2FA21-5972-A85D-1755-6F8AB6F782FD}"/>
          </ac:spMkLst>
        </pc:spChg>
        <pc:spChg chg="add mod ord">
          <ac:chgData name="office365" userId="5fcdbc0c-b1d0-4b52-bc28-28c25c9fccde" providerId="ADAL" clId="{839C158B-1674-498C-8D10-D29DEC7F3344}" dt="2026-07-22T20:41:12.812" v="435" actId="27636"/>
          <ac:spMkLst>
            <pc:docMk/>
            <pc:sldMk cId="2947479179" sldId="257"/>
            <ac:spMk id="5" creationId="{CEDAE8C4-855F-3138-90B0-26344A25F78C}"/>
          </ac:spMkLst>
        </pc:spChg>
      </pc:sldChg>
      <pc:sldChg chg="addSp modSp add del mod setBg modClrScheme chgLayout">
        <pc:chgData name="office365" userId="5fcdbc0c-b1d0-4b52-bc28-28c25c9fccde" providerId="ADAL" clId="{839C158B-1674-498C-8D10-D29DEC7F3344}" dt="2026-07-22T20:20:33.694" v="74"/>
        <pc:sldMkLst>
          <pc:docMk/>
          <pc:sldMk cId="3635133757" sldId="257"/>
        </pc:sldMkLst>
        <pc:spChg chg="add mod ord">
          <ac:chgData name="office365" userId="5fcdbc0c-b1d0-4b52-bc28-28c25c9fccde" providerId="ADAL" clId="{839C158B-1674-498C-8D10-D29DEC7F3344}" dt="2026-07-22T20:19:21.835" v="62" actId="700"/>
          <ac:spMkLst>
            <pc:docMk/>
            <pc:sldMk cId="3635133757" sldId="257"/>
            <ac:spMk id="4" creationId="{F98028FA-50FC-88AD-FDA9-E9B27CEEACFB}"/>
          </ac:spMkLst>
        </pc:spChg>
        <pc:spChg chg="add mod ord">
          <ac:chgData name="office365" userId="5fcdbc0c-b1d0-4b52-bc28-28c25c9fccde" providerId="ADAL" clId="{839C158B-1674-498C-8D10-D29DEC7F3344}" dt="2026-07-22T20:19:21.875" v="65" actId="27636"/>
          <ac:spMkLst>
            <pc:docMk/>
            <pc:sldMk cId="3635133757" sldId="257"/>
            <ac:spMk id="5" creationId="{FA2E9004-9B32-DE84-529A-616C75AFF78B}"/>
          </ac:spMkLst>
        </pc:spChg>
      </pc:sldChg>
      <pc:sldChg chg="addSp modSp add del mod setBg modClrScheme chgLayout">
        <pc:chgData name="office365" userId="5fcdbc0c-b1d0-4b52-bc28-28c25c9fccde" providerId="ADAL" clId="{839C158B-1674-498C-8D10-D29DEC7F3344}" dt="2026-07-22T20:38:39.480" v="354"/>
        <pc:sldMkLst>
          <pc:docMk/>
          <pc:sldMk cId="105644797" sldId="258"/>
        </pc:sldMkLst>
        <pc:spChg chg="add mod ord">
          <ac:chgData name="office365" userId="5fcdbc0c-b1d0-4b52-bc28-28c25c9fccde" providerId="ADAL" clId="{839C158B-1674-498C-8D10-D29DEC7F3344}" dt="2026-07-22T20:37:27.209" v="340" actId="700"/>
          <ac:spMkLst>
            <pc:docMk/>
            <pc:sldMk cId="105644797" sldId="258"/>
            <ac:spMk id="4" creationId="{AE059BC2-8FD4-A466-3328-BD8CA6E9D5B6}"/>
          </ac:spMkLst>
        </pc:spChg>
        <pc:spChg chg="add mod ord">
          <ac:chgData name="office365" userId="5fcdbc0c-b1d0-4b52-bc28-28c25c9fccde" providerId="ADAL" clId="{839C158B-1674-498C-8D10-D29DEC7F3344}" dt="2026-07-22T20:37:27.246" v="343" actId="27636"/>
          <ac:spMkLst>
            <pc:docMk/>
            <pc:sldMk cId="105644797" sldId="258"/>
            <ac:spMk id="5" creationId="{1ADC8EB4-05B9-1CC0-FBDC-E71835B9114A}"/>
          </ac:spMkLst>
        </pc:spChg>
      </pc:sldChg>
      <pc:sldChg chg="addSp modSp add del mod setBg modClrScheme chgLayout">
        <pc:chgData name="office365" userId="5fcdbc0c-b1d0-4b52-bc28-28c25c9fccde" providerId="ADAL" clId="{839C158B-1674-498C-8D10-D29DEC7F3344}" dt="2026-07-22T20:20:34.536" v="76"/>
        <pc:sldMkLst>
          <pc:docMk/>
          <pc:sldMk cId="114873032" sldId="258"/>
        </pc:sldMkLst>
        <pc:spChg chg="add mod ord">
          <ac:chgData name="office365" userId="5fcdbc0c-b1d0-4b52-bc28-28c25c9fccde" providerId="ADAL" clId="{839C158B-1674-498C-8D10-D29DEC7F3344}" dt="2026-07-22T20:19:21.835" v="62" actId="700"/>
          <ac:spMkLst>
            <pc:docMk/>
            <pc:sldMk cId="114873032" sldId="258"/>
            <ac:spMk id="4" creationId="{CFA8F3A0-A079-905B-E539-AA0204AA930D}"/>
          </ac:spMkLst>
        </pc:spChg>
        <pc:spChg chg="add mod ord">
          <ac:chgData name="office365" userId="5fcdbc0c-b1d0-4b52-bc28-28c25c9fccde" providerId="ADAL" clId="{839C158B-1674-498C-8D10-D29DEC7F3344}" dt="2026-07-22T20:19:21.876" v="66" actId="27636"/>
          <ac:spMkLst>
            <pc:docMk/>
            <pc:sldMk cId="114873032" sldId="258"/>
            <ac:spMk id="5" creationId="{CEA20754-6F5D-8214-AB36-761483117B84}"/>
          </ac:spMkLst>
        </pc:spChg>
      </pc:sldChg>
      <pc:sldChg chg="addSp modSp add del mod setBg modClrScheme chgLayout">
        <pc:chgData name="office365" userId="5fcdbc0c-b1d0-4b52-bc28-28c25c9fccde" providerId="ADAL" clId="{839C158B-1674-498C-8D10-D29DEC7F3344}" dt="2026-07-22T20:29:08.100" v="212"/>
        <pc:sldMkLst>
          <pc:docMk/>
          <pc:sldMk cId="553137304" sldId="258"/>
        </pc:sldMkLst>
        <pc:spChg chg="add mod ord">
          <ac:chgData name="office365" userId="5fcdbc0c-b1d0-4b52-bc28-28c25c9fccde" providerId="ADAL" clId="{839C158B-1674-498C-8D10-D29DEC7F3344}" dt="2026-07-22T20:27:58.263" v="198" actId="700"/>
          <ac:spMkLst>
            <pc:docMk/>
            <pc:sldMk cId="553137304" sldId="258"/>
            <ac:spMk id="4" creationId="{E441CDC1-9EBE-6533-0E47-F8728769DB5B}"/>
          </ac:spMkLst>
        </pc:spChg>
        <pc:spChg chg="add mod ord">
          <ac:chgData name="office365" userId="5fcdbc0c-b1d0-4b52-bc28-28c25c9fccde" providerId="ADAL" clId="{839C158B-1674-498C-8D10-D29DEC7F3344}" dt="2026-07-22T20:27:58.344" v="202" actId="27636"/>
          <ac:spMkLst>
            <pc:docMk/>
            <pc:sldMk cId="553137304" sldId="258"/>
            <ac:spMk id="5" creationId="{D3C085E7-A33F-C60F-E577-A7AC413E4606}"/>
          </ac:spMkLst>
        </pc:spChg>
      </pc:sldChg>
      <pc:sldChg chg="addSp modSp add del mod setBg modClrScheme chgLayout">
        <pc:chgData name="office365" userId="5fcdbc0c-b1d0-4b52-bc28-28c25c9fccde" providerId="ADAL" clId="{839C158B-1674-498C-8D10-D29DEC7F3344}" dt="2026-07-22T20:33:52.227" v="262"/>
        <pc:sldMkLst>
          <pc:docMk/>
          <pc:sldMk cId="1416357880" sldId="258"/>
        </pc:sldMkLst>
        <pc:spChg chg="add mod ord">
          <ac:chgData name="office365" userId="5fcdbc0c-b1d0-4b52-bc28-28c25c9fccde" providerId="ADAL" clId="{839C158B-1674-498C-8D10-D29DEC7F3344}" dt="2026-07-22T20:32:04.681" v="248" actId="700"/>
          <ac:spMkLst>
            <pc:docMk/>
            <pc:sldMk cId="1416357880" sldId="258"/>
            <ac:spMk id="4" creationId="{68EE6371-69FA-49CA-4F79-88C4087BDDE5}"/>
          </ac:spMkLst>
        </pc:spChg>
        <pc:spChg chg="add mod ord">
          <ac:chgData name="office365" userId="5fcdbc0c-b1d0-4b52-bc28-28c25c9fccde" providerId="ADAL" clId="{839C158B-1674-498C-8D10-D29DEC7F3344}" dt="2026-07-22T20:32:04.721" v="252" actId="27636"/>
          <ac:spMkLst>
            <pc:docMk/>
            <pc:sldMk cId="1416357880" sldId="258"/>
            <ac:spMk id="5" creationId="{E3A107F6-9312-FF31-900E-AC709F0F857C}"/>
          </ac:spMkLst>
        </pc:spChg>
      </pc:sldChg>
      <pc:sldChg chg="addSp delSp modSp add del mod setBg modClrScheme chgLayout">
        <pc:chgData name="office365" userId="5fcdbc0c-b1d0-4b52-bc28-28c25c9fccde" providerId="ADAL" clId="{839C158B-1674-498C-8D10-D29DEC7F3344}" dt="2026-07-22T20:18:41.695" v="53" actId="47"/>
        <pc:sldMkLst>
          <pc:docMk/>
          <pc:sldMk cId="1778943575" sldId="258"/>
        </pc:sldMkLst>
        <pc:spChg chg="del">
          <ac:chgData name="office365" userId="5fcdbc0c-b1d0-4b52-bc28-28c25c9fccde" providerId="ADAL" clId="{839C158B-1674-498C-8D10-D29DEC7F3344}" dt="2026-07-22T20:15:46.035" v="30"/>
          <ac:spMkLst>
            <pc:docMk/>
            <pc:sldMk cId="1778943575" sldId="258"/>
            <ac:spMk id="2" creationId="{00000000-0000-0000-0000-000000000000}"/>
          </ac:spMkLst>
        </pc:spChg>
        <pc:spChg chg="mod">
          <ac:chgData name="office365" userId="5fcdbc0c-b1d0-4b52-bc28-28c25c9fccde" providerId="ADAL" clId="{839C158B-1674-498C-8D10-D29DEC7F3344}" dt="2026-07-22T20:15:46.035" v="29"/>
          <ac:spMkLst>
            <pc:docMk/>
            <pc:sldMk cId="1778943575" sldId="258"/>
            <ac:spMk id="3" creationId="{00000000-0000-0000-0000-000000000000}"/>
          </ac:spMkLst>
        </pc:spChg>
        <pc:spChg chg="add mod ord">
          <ac:chgData name="office365" userId="5fcdbc0c-b1d0-4b52-bc28-28c25c9fccde" providerId="ADAL" clId="{839C158B-1674-498C-8D10-D29DEC7F3344}" dt="2026-07-22T20:15:46.075" v="51" actId="27636"/>
          <ac:spMkLst>
            <pc:docMk/>
            <pc:sldMk cId="1778943575" sldId="258"/>
            <ac:spMk id="4" creationId="{1F9B1D17-922F-D3FA-8EF1-F05A097CE818}"/>
          </ac:spMkLst>
        </pc:spChg>
        <pc:spChg chg="add mod ord">
          <ac:chgData name="office365" userId="5fcdbc0c-b1d0-4b52-bc28-28c25c9fccde" providerId="ADAL" clId="{839C158B-1674-498C-8D10-D29DEC7F3344}" dt="2026-07-22T20:14:24.195" v="13" actId="27636"/>
          <ac:spMkLst>
            <pc:docMk/>
            <pc:sldMk cId="1778943575" sldId="258"/>
            <ac:spMk id="5" creationId="{E5154175-7CB6-122F-B079-D366FD8B9298}"/>
          </ac:spMkLst>
        </pc:spChg>
      </pc:sldChg>
      <pc:sldChg chg="addSp modSp add del mod setBg modClrScheme chgLayout">
        <pc:chgData name="office365" userId="5fcdbc0c-b1d0-4b52-bc28-28c25c9fccde" providerId="ADAL" clId="{839C158B-1674-498C-8D10-D29DEC7F3344}" dt="2026-07-22T20:25:35.355" v="154"/>
        <pc:sldMkLst>
          <pc:docMk/>
          <pc:sldMk cId="2003235915" sldId="258"/>
        </pc:sldMkLst>
        <pc:spChg chg="add mod ord">
          <ac:chgData name="office365" userId="5fcdbc0c-b1d0-4b52-bc28-28c25c9fccde" providerId="ADAL" clId="{839C158B-1674-498C-8D10-D29DEC7F3344}" dt="2026-07-22T20:23:59.200" v="136" actId="700"/>
          <ac:spMkLst>
            <pc:docMk/>
            <pc:sldMk cId="2003235915" sldId="258"/>
            <ac:spMk id="4" creationId="{349D4066-CBC6-ABB4-DA74-A2F6B7EC03E2}"/>
          </ac:spMkLst>
        </pc:spChg>
        <pc:spChg chg="add mod ord">
          <ac:chgData name="office365" userId="5fcdbc0c-b1d0-4b52-bc28-28c25c9fccde" providerId="ADAL" clId="{839C158B-1674-498C-8D10-D29DEC7F3344}" dt="2026-07-22T20:23:59.243" v="140" actId="27636"/>
          <ac:spMkLst>
            <pc:docMk/>
            <pc:sldMk cId="2003235915" sldId="258"/>
            <ac:spMk id="5" creationId="{144BB2C9-E7BC-5A5D-2E64-0572C1403526}"/>
          </ac:spMkLst>
        </pc:spChg>
      </pc:sldChg>
      <pc:sldChg chg="addSp delSp modSp add del mod setBg modClrScheme chgLayout">
        <pc:chgData name="office365" userId="5fcdbc0c-b1d0-4b52-bc28-28c25c9fccde" providerId="ADAL" clId="{839C158B-1674-498C-8D10-D29DEC7F3344}" dt="2026-07-22T20:51:00.006" v="574" actId="47"/>
        <pc:sldMkLst>
          <pc:docMk/>
          <pc:sldMk cId="2588486469" sldId="258"/>
        </pc:sldMkLst>
        <pc:spChg chg="del">
          <ac:chgData name="office365" userId="5fcdbc0c-b1d0-4b52-bc28-28c25c9fccde" providerId="ADAL" clId="{839C158B-1674-498C-8D10-D29DEC7F3344}" dt="2026-07-22T20:47:53.081" v="520"/>
          <ac:spMkLst>
            <pc:docMk/>
            <pc:sldMk cId="2588486469" sldId="258"/>
            <ac:spMk id="2" creationId="{00000000-0000-0000-0000-000000000000}"/>
          </ac:spMkLst>
        </pc:spChg>
        <pc:spChg chg="mod">
          <ac:chgData name="office365" userId="5fcdbc0c-b1d0-4b52-bc28-28c25c9fccde" providerId="ADAL" clId="{839C158B-1674-498C-8D10-D29DEC7F3344}" dt="2026-07-22T20:47:53.081" v="519"/>
          <ac:spMkLst>
            <pc:docMk/>
            <pc:sldMk cId="2588486469" sldId="258"/>
            <ac:spMk id="3" creationId="{00000000-0000-0000-0000-000000000000}"/>
          </ac:spMkLst>
        </pc:spChg>
        <pc:spChg chg="add mod ord">
          <ac:chgData name="office365" userId="5fcdbc0c-b1d0-4b52-bc28-28c25c9fccde" providerId="ADAL" clId="{839C158B-1674-498C-8D10-D29DEC7F3344}" dt="2026-07-22T20:47:53.081" v="515"/>
          <ac:spMkLst>
            <pc:docMk/>
            <pc:sldMk cId="2588486469" sldId="258"/>
            <ac:spMk id="4" creationId="{97EB36AC-8A9F-F29E-2510-865A554AE9AC}"/>
          </ac:spMkLst>
        </pc:spChg>
        <pc:spChg chg="add mod ord">
          <ac:chgData name="office365" userId="5fcdbc0c-b1d0-4b52-bc28-28c25c9fccde" providerId="ADAL" clId="{839C158B-1674-498C-8D10-D29DEC7F3344}" dt="2026-07-22T20:46:49.818" v="486" actId="27636"/>
          <ac:spMkLst>
            <pc:docMk/>
            <pc:sldMk cId="2588486469" sldId="258"/>
            <ac:spMk id="5" creationId="{861F3A7E-F775-3F69-864A-216800A877EA}"/>
          </ac:spMkLst>
        </pc:spChg>
      </pc:sldChg>
      <pc:sldChg chg="addSp modSp add del mod setBg modClrScheme chgLayout">
        <pc:chgData name="office365" userId="5fcdbc0c-b1d0-4b52-bc28-28c25c9fccde" providerId="ADAL" clId="{839C158B-1674-498C-8D10-D29DEC7F3344}" dt="2026-07-22T20:57:30.176" v="693"/>
        <pc:sldMkLst>
          <pc:docMk/>
          <pc:sldMk cId="2643340816" sldId="258"/>
        </pc:sldMkLst>
        <pc:spChg chg="add mod ord">
          <ac:chgData name="office365" userId="5fcdbc0c-b1d0-4b52-bc28-28c25c9fccde" providerId="ADAL" clId="{839C158B-1674-498C-8D10-D29DEC7F3344}" dt="2026-07-22T20:56:09.953" v="679" actId="700"/>
          <ac:spMkLst>
            <pc:docMk/>
            <pc:sldMk cId="2643340816" sldId="258"/>
            <ac:spMk id="4" creationId="{E28744FC-0DE1-AEBC-231B-C4F8F7799CDC}"/>
          </ac:spMkLst>
        </pc:spChg>
        <pc:spChg chg="add mod ord">
          <ac:chgData name="office365" userId="5fcdbc0c-b1d0-4b52-bc28-28c25c9fccde" providerId="ADAL" clId="{839C158B-1674-498C-8D10-D29DEC7F3344}" dt="2026-07-22T20:56:09.994" v="683" actId="27636"/>
          <ac:spMkLst>
            <pc:docMk/>
            <pc:sldMk cId="2643340816" sldId="258"/>
            <ac:spMk id="5" creationId="{D7B6E4A3-FEC0-3EBF-3DED-3336FD04397C}"/>
          </ac:spMkLst>
        </pc:spChg>
      </pc:sldChg>
      <pc:sldChg chg="addSp delSp modSp add del mod setBg modClrScheme chgLayout">
        <pc:chgData name="office365" userId="5fcdbc0c-b1d0-4b52-bc28-28c25c9fccde" providerId="ADAL" clId="{839C158B-1674-498C-8D10-D29DEC7F3344}" dt="2026-07-22T20:53:14.406" v="607"/>
        <pc:sldMkLst>
          <pc:docMk/>
          <pc:sldMk cId="2653660989" sldId="258"/>
        </pc:sldMkLst>
        <pc:spChg chg="add del mod ord">
          <ac:chgData name="office365" userId="5fcdbc0c-b1d0-4b52-bc28-28c25c9fccde" providerId="ADAL" clId="{839C158B-1674-498C-8D10-D29DEC7F3344}" dt="2026-07-22T20:51:57.898" v="592" actId="700"/>
          <ac:spMkLst>
            <pc:docMk/>
            <pc:sldMk cId="2653660989" sldId="258"/>
            <ac:spMk id="4" creationId="{BE655174-CF70-8FC7-6267-D22A616BED5C}"/>
          </ac:spMkLst>
        </pc:spChg>
        <pc:spChg chg="add del mod ord">
          <ac:chgData name="office365" userId="5fcdbc0c-b1d0-4b52-bc28-28c25c9fccde" providerId="ADAL" clId="{839C158B-1674-498C-8D10-D29DEC7F3344}" dt="2026-07-22T20:51:57.898" v="592" actId="700"/>
          <ac:spMkLst>
            <pc:docMk/>
            <pc:sldMk cId="2653660989" sldId="258"/>
            <ac:spMk id="5" creationId="{0DFAE7C7-116B-EEB4-19B6-F454D615A22D}"/>
          </ac:spMkLst>
        </pc:spChg>
        <pc:spChg chg="add mod ord">
          <ac:chgData name="office365" userId="5fcdbc0c-b1d0-4b52-bc28-28c25c9fccde" providerId="ADAL" clId="{839C158B-1674-498C-8D10-D29DEC7F3344}" dt="2026-07-22T20:52:00.415" v="593" actId="700"/>
          <ac:spMkLst>
            <pc:docMk/>
            <pc:sldMk cId="2653660989" sldId="258"/>
            <ac:spMk id="6" creationId="{F02B0BBA-40F4-F1C8-D814-44AA94D16DAC}"/>
          </ac:spMkLst>
        </pc:spChg>
        <pc:spChg chg="add mod ord">
          <ac:chgData name="office365" userId="5fcdbc0c-b1d0-4b52-bc28-28c25c9fccde" providerId="ADAL" clId="{839C158B-1674-498C-8D10-D29DEC7F3344}" dt="2026-07-22T20:52:00.507" v="597" actId="27636"/>
          <ac:spMkLst>
            <pc:docMk/>
            <pc:sldMk cId="2653660989" sldId="258"/>
            <ac:spMk id="7" creationId="{00CF322C-AE35-18BB-7423-40EA50BEF1EF}"/>
          </ac:spMkLst>
        </pc:spChg>
      </pc:sldChg>
      <pc:sldChg chg="addSp modSp add del mod setBg modClrScheme chgLayout">
        <pc:chgData name="office365" userId="5fcdbc0c-b1d0-4b52-bc28-28c25c9fccde" providerId="ADAL" clId="{839C158B-1674-498C-8D10-D29DEC7F3344}" dt="2026-07-22T20:42:44.707" v="446"/>
        <pc:sldMkLst>
          <pc:docMk/>
          <pc:sldMk cId="3339731769" sldId="258"/>
        </pc:sldMkLst>
        <pc:spChg chg="add mod ord">
          <ac:chgData name="office365" userId="5fcdbc0c-b1d0-4b52-bc28-28c25c9fccde" providerId="ADAL" clId="{839C158B-1674-498C-8D10-D29DEC7F3344}" dt="2026-07-22T20:41:12.772" v="432" actId="700"/>
          <ac:spMkLst>
            <pc:docMk/>
            <pc:sldMk cId="3339731769" sldId="258"/>
            <ac:spMk id="4" creationId="{848B499D-476D-07F2-B3F2-250078BC648A}"/>
          </ac:spMkLst>
        </pc:spChg>
        <pc:spChg chg="add mod ord">
          <ac:chgData name="office365" userId="5fcdbc0c-b1d0-4b52-bc28-28c25c9fccde" providerId="ADAL" clId="{839C158B-1674-498C-8D10-D29DEC7F3344}" dt="2026-07-22T20:41:12.814" v="436" actId="27636"/>
          <ac:spMkLst>
            <pc:docMk/>
            <pc:sldMk cId="3339731769" sldId="258"/>
            <ac:spMk id="5" creationId="{3D57307C-D833-4A1D-F52A-4AC4BA4C4E6F}"/>
          </ac:spMkLst>
        </pc:spChg>
      </pc:sldChg>
      <pc:sldChg chg="addSp delSp modSp add del mod setBg modClrScheme chgLayout">
        <pc:chgData name="office365" userId="5fcdbc0c-b1d0-4b52-bc28-28c25c9fccde" providerId="ADAL" clId="{839C158B-1674-498C-8D10-D29DEC7F3344}" dt="2026-07-22T20:18:41.695" v="53" actId="47"/>
        <pc:sldMkLst>
          <pc:docMk/>
          <pc:sldMk cId="128654775" sldId="259"/>
        </pc:sldMkLst>
        <pc:spChg chg="del">
          <ac:chgData name="office365" userId="5fcdbc0c-b1d0-4b52-bc28-28c25c9fccde" providerId="ADAL" clId="{839C158B-1674-498C-8D10-D29DEC7F3344}" dt="2026-07-22T20:15:46.036" v="34"/>
          <ac:spMkLst>
            <pc:docMk/>
            <pc:sldMk cId="128654775" sldId="259"/>
            <ac:spMk id="2" creationId="{00000000-0000-0000-0000-000000000000}"/>
          </ac:spMkLst>
        </pc:spChg>
        <pc:spChg chg="mod">
          <ac:chgData name="office365" userId="5fcdbc0c-b1d0-4b52-bc28-28c25c9fccde" providerId="ADAL" clId="{839C158B-1674-498C-8D10-D29DEC7F3344}" dt="2026-07-22T20:15:46.036" v="33"/>
          <ac:spMkLst>
            <pc:docMk/>
            <pc:sldMk cId="128654775" sldId="259"/>
            <ac:spMk id="3" creationId="{00000000-0000-0000-0000-000000000000}"/>
          </ac:spMkLst>
        </pc:spChg>
        <pc:spChg chg="add mod ord">
          <ac:chgData name="office365" userId="5fcdbc0c-b1d0-4b52-bc28-28c25c9fccde" providerId="ADAL" clId="{839C158B-1674-498C-8D10-D29DEC7F3344}" dt="2026-07-22T20:15:46.035" v="32"/>
          <ac:spMkLst>
            <pc:docMk/>
            <pc:sldMk cId="128654775" sldId="259"/>
            <ac:spMk id="4" creationId="{54BE323E-C8C5-E614-3517-0E4B140118D0}"/>
          </ac:spMkLst>
        </pc:spChg>
        <pc:spChg chg="add mod ord">
          <ac:chgData name="office365" userId="5fcdbc0c-b1d0-4b52-bc28-28c25c9fccde" providerId="ADAL" clId="{839C158B-1674-498C-8D10-D29DEC7F3344}" dt="2026-07-22T20:14:24.198" v="14" actId="27636"/>
          <ac:spMkLst>
            <pc:docMk/>
            <pc:sldMk cId="128654775" sldId="259"/>
            <ac:spMk id="5" creationId="{FF114C57-DD76-EEE3-F2A4-43DF9029D830}"/>
          </ac:spMkLst>
        </pc:spChg>
      </pc:sldChg>
      <pc:sldChg chg="addSp modSp add del mod setBg modClrScheme chgLayout">
        <pc:chgData name="office365" userId="5fcdbc0c-b1d0-4b52-bc28-28c25c9fccde" providerId="ADAL" clId="{839C158B-1674-498C-8D10-D29DEC7F3344}" dt="2026-07-22T20:57:30.963" v="695"/>
        <pc:sldMkLst>
          <pc:docMk/>
          <pc:sldMk cId="1537301549" sldId="259"/>
        </pc:sldMkLst>
        <pc:spChg chg="add mod ord">
          <ac:chgData name="office365" userId="5fcdbc0c-b1d0-4b52-bc28-28c25c9fccde" providerId="ADAL" clId="{839C158B-1674-498C-8D10-D29DEC7F3344}" dt="2026-07-22T20:56:09.953" v="679" actId="700"/>
          <ac:spMkLst>
            <pc:docMk/>
            <pc:sldMk cId="1537301549" sldId="259"/>
            <ac:spMk id="4" creationId="{AAB891D6-5343-F14B-17C1-88E3AFCD9AAD}"/>
          </ac:spMkLst>
        </pc:spChg>
        <pc:spChg chg="add mod ord">
          <ac:chgData name="office365" userId="5fcdbc0c-b1d0-4b52-bc28-28c25c9fccde" providerId="ADAL" clId="{839C158B-1674-498C-8D10-D29DEC7F3344}" dt="2026-07-22T20:56:09.997" v="684" actId="27636"/>
          <ac:spMkLst>
            <pc:docMk/>
            <pc:sldMk cId="1537301549" sldId="259"/>
            <ac:spMk id="5" creationId="{6C6D268D-D4CC-EDC5-BFA2-A7C0EEF14091}"/>
          </ac:spMkLst>
        </pc:spChg>
      </pc:sldChg>
      <pc:sldChg chg="addSp modSp add del mod setBg modClrScheme chgLayout">
        <pc:chgData name="office365" userId="5fcdbc0c-b1d0-4b52-bc28-28c25c9fccde" providerId="ADAL" clId="{839C158B-1674-498C-8D10-D29DEC7F3344}" dt="2026-07-22T20:25:36.197" v="156"/>
        <pc:sldMkLst>
          <pc:docMk/>
          <pc:sldMk cId="1832506574" sldId="259"/>
        </pc:sldMkLst>
        <pc:spChg chg="add mod ord">
          <ac:chgData name="office365" userId="5fcdbc0c-b1d0-4b52-bc28-28c25c9fccde" providerId="ADAL" clId="{839C158B-1674-498C-8D10-D29DEC7F3344}" dt="2026-07-22T20:23:59.200" v="136" actId="700"/>
          <ac:spMkLst>
            <pc:docMk/>
            <pc:sldMk cId="1832506574" sldId="259"/>
            <ac:spMk id="4" creationId="{53BCF976-FD5C-07EE-A253-D9FB4E3633B7}"/>
          </ac:spMkLst>
        </pc:spChg>
        <pc:spChg chg="add mod ord">
          <ac:chgData name="office365" userId="5fcdbc0c-b1d0-4b52-bc28-28c25c9fccde" providerId="ADAL" clId="{839C158B-1674-498C-8D10-D29DEC7F3344}" dt="2026-07-22T20:23:59.245" v="141" actId="27636"/>
          <ac:spMkLst>
            <pc:docMk/>
            <pc:sldMk cId="1832506574" sldId="259"/>
            <ac:spMk id="5" creationId="{6C44D4C2-F45D-41DD-B820-98BFB728B45C}"/>
          </ac:spMkLst>
        </pc:spChg>
      </pc:sldChg>
      <pc:sldChg chg="addSp delSp modSp add del mod setBg modClrScheme chgLayout">
        <pc:chgData name="office365" userId="5fcdbc0c-b1d0-4b52-bc28-28c25c9fccde" providerId="ADAL" clId="{839C158B-1674-498C-8D10-D29DEC7F3344}" dt="2026-07-22T20:53:15.260" v="609"/>
        <pc:sldMkLst>
          <pc:docMk/>
          <pc:sldMk cId="2663533971" sldId="259"/>
        </pc:sldMkLst>
        <pc:spChg chg="add del mod ord">
          <ac:chgData name="office365" userId="5fcdbc0c-b1d0-4b52-bc28-28c25c9fccde" providerId="ADAL" clId="{839C158B-1674-498C-8D10-D29DEC7F3344}" dt="2026-07-22T20:51:57.898" v="592" actId="700"/>
          <ac:spMkLst>
            <pc:docMk/>
            <pc:sldMk cId="2663533971" sldId="259"/>
            <ac:spMk id="4" creationId="{4EC174E1-E2A3-4E6C-316C-DCE0F27E28D2}"/>
          </ac:spMkLst>
        </pc:spChg>
        <pc:spChg chg="add del mod ord">
          <ac:chgData name="office365" userId="5fcdbc0c-b1d0-4b52-bc28-28c25c9fccde" providerId="ADAL" clId="{839C158B-1674-498C-8D10-D29DEC7F3344}" dt="2026-07-22T20:51:57.898" v="592" actId="700"/>
          <ac:spMkLst>
            <pc:docMk/>
            <pc:sldMk cId="2663533971" sldId="259"/>
            <ac:spMk id="5" creationId="{7D4AC7EF-6D13-0FE0-3B05-8AC288642C50}"/>
          </ac:spMkLst>
        </pc:spChg>
        <pc:spChg chg="add mod ord">
          <ac:chgData name="office365" userId="5fcdbc0c-b1d0-4b52-bc28-28c25c9fccde" providerId="ADAL" clId="{839C158B-1674-498C-8D10-D29DEC7F3344}" dt="2026-07-22T20:52:00.415" v="593" actId="700"/>
          <ac:spMkLst>
            <pc:docMk/>
            <pc:sldMk cId="2663533971" sldId="259"/>
            <ac:spMk id="6" creationId="{1895EAE8-6C2F-F49C-96E7-F6C8356CA55F}"/>
          </ac:spMkLst>
        </pc:spChg>
        <pc:spChg chg="add mod ord">
          <ac:chgData name="office365" userId="5fcdbc0c-b1d0-4b52-bc28-28c25c9fccde" providerId="ADAL" clId="{839C158B-1674-498C-8D10-D29DEC7F3344}" dt="2026-07-22T20:52:00.510" v="598" actId="27636"/>
          <ac:spMkLst>
            <pc:docMk/>
            <pc:sldMk cId="2663533971" sldId="259"/>
            <ac:spMk id="7" creationId="{CBB3FA19-AB02-43B4-6D20-DA2EDF508AEF}"/>
          </ac:spMkLst>
        </pc:spChg>
      </pc:sldChg>
      <pc:sldChg chg="addSp modSp add del mod setBg modClrScheme chgLayout">
        <pc:chgData name="office365" userId="5fcdbc0c-b1d0-4b52-bc28-28c25c9fccde" providerId="ADAL" clId="{839C158B-1674-498C-8D10-D29DEC7F3344}" dt="2026-07-22T20:42:45.586" v="448"/>
        <pc:sldMkLst>
          <pc:docMk/>
          <pc:sldMk cId="2712858702" sldId="259"/>
        </pc:sldMkLst>
        <pc:spChg chg="add mod ord">
          <ac:chgData name="office365" userId="5fcdbc0c-b1d0-4b52-bc28-28c25c9fccde" providerId="ADAL" clId="{839C158B-1674-498C-8D10-D29DEC7F3344}" dt="2026-07-22T20:41:12.772" v="432" actId="700"/>
          <ac:spMkLst>
            <pc:docMk/>
            <pc:sldMk cId="2712858702" sldId="259"/>
            <ac:spMk id="4" creationId="{5173A646-4E48-B4B9-93A6-22AE36B453EC}"/>
          </ac:spMkLst>
        </pc:spChg>
        <pc:spChg chg="add mod ord">
          <ac:chgData name="office365" userId="5fcdbc0c-b1d0-4b52-bc28-28c25c9fccde" providerId="ADAL" clId="{839C158B-1674-498C-8D10-D29DEC7F3344}" dt="2026-07-22T20:41:12.816" v="437" actId="27636"/>
          <ac:spMkLst>
            <pc:docMk/>
            <pc:sldMk cId="2712858702" sldId="259"/>
            <ac:spMk id="5" creationId="{8C0F5CE8-1A25-D5EA-B50C-AC043E074B3E}"/>
          </ac:spMkLst>
        </pc:spChg>
      </pc:sldChg>
      <pc:sldChg chg="addSp modSp add del mod setBg modClrScheme chgLayout">
        <pc:chgData name="office365" userId="5fcdbc0c-b1d0-4b52-bc28-28c25c9fccde" providerId="ADAL" clId="{839C158B-1674-498C-8D10-D29DEC7F3344}" dt="2026-07-22T20:29:08.945" v="214"/>
        <pc:sldMkLst>
          <pc:docMk/>
          <pc:sldMk cId="2793608690" sldId="259"/>
        </pc:sldMkLst>
        <pc:spChg chg="add mod ord">
          <ac:chgData name="office365" userId="5fcdbc0c-b1d0-4b52-bc28-28c25c9fccde" providerId="ADAL" clId="{839C158B-1674-498C-8D10-D29DEC7F3344}" dt="2026-07-22T20:27:58.263" v="198" actId="700"/>
          <ac:spMkLst>
            <pc:docMk/>
            <pc:sldMk cId="2793608690" sldId="259"/>
            <ac:spMk id="4" creationId="{463D4725-D121-DCD8-AA03-DC6679AC1EBB}"/>
          </ac:spMkLst>
        </pc:spChg>
        <pc:spChg chg="add mod ord">
          <ac:chgData name="office365" userId="5fcdbc0c-b1d0-4b52-bc28-28c25c9fccde" providerId="ADAL" clId="{839C158B-1674-498C-8D10-D29DEC7F3344}" dt="2026-07-22T20:27:58.346" v="203" actId="27636"/>
          <ac:spMkLst>
            <pc:docMk/>
            <pc:sldMk cId="2793608690" sldId="259"/>
            <ac:spMk id="5" creationId="{9EB93BF0-65B1-08D0-2128-05CA8CFE09CD}"/>
          </ac:spMkLst>
        </pc:spChg>
      </pc:sldChg>
      <pc:sldChg chg="addSp modSp add del mod setBg modClrScheme chgLayout">
        <pc:chgData name="office365" userId="5fcdbc0c-b1d0-4b52-bc28-28c25c9fccde" providerId="ADAL" clId="{839C158B-1674-498C-8D10-D29DEC7F3344}" dt="2026-07-22T20:20:35.322" v="78"/>
        <pc:sldMkLst>
          <pc:docMk/>
          <pc:sldMk cId="2900549227" sldId="259"/>
        </pc:sldMkLst>
        <pc:spChg chg="add mod ord">
          <ac:chgData name="office365" userId="5fcdbc0c-b1d0-4b52-bc28-28c25c9fccde" providerId="ADAL" clId="{839C158B-1674-498C-8D10-D29DEC7F3344}" dt="2026-07-22T20:19:21.835" v="62" actId="700"/>
          <ac:spMkLst>
            <pc:docMk/>
            <pc:sldMk cId="2900549227" sldId="259"/>
            <ac:spMk id="4" creationId="{0F015E21-E749-609B-6614-5A8EFFC1518A}"/>
          </ac:spMkLst>
        </pc:spChg>
        <pc:spChg chg="add mod ord">
          <ac:chgData name="office365" userId="5fcdbc0c-b1d0-4b52-bc28-28c25c9fccde" providerId="ADAL" clId="{839C158B-1674-498C-8D10-D29DEC7F3344}" dt="2026-07-22T20:19:21.878" v="67" actId="27636"/>
          <ac:spMkLst>
            <pc:docMk/>
            <pc:sldMk cId="2900549227" sldId="259"/>
            <ac:spMk id="5" creationId="{8AB8C8C4-C70F-088C-9FCF-2680BFA855EE}"/>
          </ac:spMkLst>
        </pc:spChg>
      </pc:sldChg>
      <pc:sldChg chg="addSp modSp add del mod setBg modClrScheme chgLayout">
        <pc:chgData name="office365" userId="5fcdbc0c-b1d0-4b52-bc28-28c25c9fccde" providerId="ADAL" clId="{839C158B-1674-498C-8D10-D29DEC7F3344}" dt="2026-07-22T20:33:53.346" v="264"/>
        <pc:sldMkLst>
          <pc:docMk/>
          <pc:sldMk cId="2936248428" sldId="259"/>
        </pc:sldMkLst>
        <pc:spChg chg="add mod ord">
          <ac:chgData name="office365" userId="5fcdbc0c-b1d0-4b52-bc28-28c25c9fccde" providerId="ADAL" clId="{839C158B-1674-498C-8D10-D29DEC7F3344}" dt="2026-07-22T20:32:04.681" v="248" actId="700"/>
          <ac:spMkLst>
            <pc:docMk/>
            <pc:sldMk cId="2936248428" sldId="259"/>
            <ac:spMk id="4" creationId="{2A4CBD13-CD25-234C-2FBE-67DABEA40F16}"/>
          </ac:spMkLst>
        </pc:spChg>
        <pc:spChg chg="add mod ord">
          <ac:chgData name="office365" userId="5fcdbc0c-b1d0-4b52-bc28-28c25c9fccde" providerId="ADAL" clId="{839C158B-1674-498C-8D10-D29DEC7F3344}" dt="2026-07-22T20:32:04.723" v="253" actId="27636"/>
          <ac:spMkLst>
            <pc:docMk/>
            <pc:sldMk cId="2936248428" sldId="259"/>
            <ac:spMk id="5" creationId="{1C70EAF3-3BB2-2831-0503-9796E83C62AA}"/>
          </ac:spMkLst>
        </pc:spChg>
      </pc:sldChg>
      <pc:sldChg chg="addSp delSp modSp add del mod setBg modClrScheme chgLayout">
        <pc:chgData name="office365" userId="5fcdbc0c-b1d0-4b52-bc28-28c25c9fccde" providerId="ADAL" clId="{839C158B-1674-498C-8D10-D29DEC7F3344}" dt="2026-07-22T20:51:00.006" v="574" actId="47"/>
        <pc:sldMkLst>
          <pc:docMk/>
          <pc:sldMk cId="3402467454" sldId="259"/>
        </pc:sldMkLst>
        <pc:spChg chg="del">
          <ac:chgData name="office365" userId="5fcdbc0c-b1d0-4b52-bc28-28c25c9fccde" providerId="ADAL" clId="{839C158B-1674-498C-8D10-D29DEC7F3344}" dt="2026-07-22T20:47:53.084" v="530"/>
          <ac:spMkLst>
            <pc:docMk/>
            <pc:sldMk cId="3402467454" sldId="259"/>
            <ac:spMk id="2" creationId="{00000000-0000-0000-0000-000000000000}"/>
          </ac:spMkLst>
        </pc:spChg>
        <pc:spChg chg="mod">
          <ac:chgData name="office365" userId="5fcdbc0c-b1d0-4b52-bc28-28c25c9fccde" providerId="ADAL" clId="{839C158B-1674-498C-8D10-D29DEC7F3344}" dt="2026-07-22T20:47:53.083" v="529"/>
          <ac:spMkLst>
            <pc:docMk/>
            <pc:sldMk cId="3402467454" sldId="259"/>
            <ac:spMk id="3" creationId="{00000000-0000-0000-0000-000000000000}"/>
          </ac:spMkLst>
        </pc:spChg>
        <pc:spChg chg="add mod ord">
          <ac:chgData name="office365" userId="5fcdbc0c-b1d0-4b52-bc28-28c25c9fccde" providerId="ADAL" clId="{839C158B-1674-498C-8D10-D29DEC7F3344}" dt="2026-07-22T20:47:53.083" v="525"/>
          <ac:spMkLst>
            <pc:docMk/>
            <pc:sldMk cId="3402467454" sldId="259"/>
            <ac:spMk id="4" creationId="{1C92D8A9-6FC9-CF93-FA12-1DC123AF1903}"/>
          </ac:spMkLst>
        </pc:spChg>
        <pc:spChg chg="add mod ord">
          <ac:chgData name="office365" userId="5fcdbc0c-b1d0-4b52-bc28-28c25c9fccde" providerId="ADAL" clId="{839C158B-1674-498C-8D10-D29DEC7F3344}" dt="2026-07-22T20:46:49.820" v="487" actId="27636"/>
          <ac:spMkLst>
            <pc:docMk/>
            <pc:sldMk cId="3402467454" sldId="259"/>
            <ac:spMk id="5" creationId="{F2BB46AC-BC0D-F3CD-6B62-C66A8616D60B}"/>
          </ac:spMkLst>
        </pc:spChg>
      </pc:sldChg>
      <pc:sldChg chg="addSp modSp add del mod setBg modClrScheme chgLayout">
        <pc:chgData name="office365" userId="5fcdbc0c-b1d0-4b52-bc28-28c25c9fccde" providerId="ADAL" clId="{839C158B-1674-498C-8D10-D29DEC7F3344}" dt="2026-07-22T20:38:40.272" v="356"/>
        <pc:sldMkLst>
          <pc:docMk/>
          <pc:sldMk cId="3423229112" sldId="259"/>
        </pc:sldMkLst>
        <pc:spChg chg="add mod ord">
          <ac:chgData name="office365" userId="5fcdbc0c-b1d0-4b52-bc28-28c25c9fccde" providerId="ADAL" clId="{839C158B-1674-498C-8D10-D29DEC7F3344}" dt="2026-07-22T20:37:27.209" v="340" actId="700"/>
          <ac:spMkLst>
            <pc:docMk/>
            <pc:sldMk cId="3423229112" sldId="259"/>
            <ac:spMk id="4" creationId="{A7294049-2752-53C8-8D66-A5D7CCE5455F}"/>
          </ac:spMkLst>
        </pc:spChg>
        <pc:spChg chg="add mod ord">
          <ac:chgData name="office365" userId="5fcdbc0c-b1d0-4b52-bc28-28c25c9fccde" providerId="ADAL" clId="{839C158B-1674-498C-8D10-D29DEC7F3344}" dt="2026-07-22T20:37:27.248" v="344" actId="27636"/>
          <ac:spMkLst>
            <pc:docMk/>
            <pc:sldMk cId="3423229112" sldId="259"/>
            <ac:spMk id="5" creationId="{0DA05249-BFC5-03A2-426A-ADFBD204EF1A}"/>
          </ac:spMkLst>
        </pc:spChg>
      </pc:sldChg>
      <pc:sldChg chg="addSp modSp add del mod setBg modClrScheme chgLayout">
        <pc:chgData name="office365" userId="5fcdbc0c-b1d0-4b52-bc28-28c25c9fccde" providerId="ADAL" clId="{839C158B-1674-498C-8D10-D29DEC7F3344}" dt="2026-07-22T20:57:31.755" v="697"/>
        <pc:sldMkLst>
          <pc:docMk/>
          <pc:sldMk cId="83942208" sldId="260"/>
        </pc:sldMkLst>
        <pc:spChg chg="add mod ord">
          <ac:chgData name="office365" userId="5fcdbc0c-b1d0-4b52-bc28-28c25c9fccde" providerId="ADAL" clId="{839C158B-1674-498C-8D10-D29DEC7F3344}" dt="2026-07-22T20:56:09.953" v="679" actId="700"/>
          <ac:spMkLst>
            <pc:docMk/>
            <pc:sldMk cId="83942208" sldId="260"/>
            <ac:spMk id="4" creationId="{DBA91E6D-C0E2-1D47-2113-403CC2B76E4C}"/>
          </ac:spMkLst>
        </pc:spChg>
        <pc:spChg chg="add mod ord">
          <ac:chgData name="office365" userId="5fcdbc0c-b1d0-4b52-bc28-28c25c9fccde" providerId="ADAL" clId="{839C158B-1674-498C-8D10-D29DEC7F3344}" dt="2026-07-22T20:56:09.998" v="685" actId="27636"/>
          <ac:spMkLst>
            <pc:docMk/>
            <pc:sldMk cId="83942208" sldId="260"/>
            <ac:spMk id="5" creationId="{8A2DDA5B-D661-1F17-EC49-E9DDEF4166F9}"/>
          </ac:spMkLst>
        </pc:spChg>
      </pc:sldChg>
      <pc:sldChg chg="addSp delSp modSp add del mod setBg modClrScheme chgLayout">
        <pc:chgData name="office365" userId="5fcdbc0c-b1d0-4b52-bc28-28c25c9fccde" providerId="ADAL" clId="{839C158B-1674-498C-8D10-D29DEC7F3344}" dt="2026-07-22T20:53:16.104" v="611"/>
        <pc:sldMkLst>
          <pc:docMk/>
          <pc:sldMk cId="409170581" sldId="260"/>
        </pc:sldMkLst>
        <pc:spChg chg="add del mod ord">
          <ac:chgData name="office365" userId="5fcdbc0c-b1d0-4b52-bc28-28c25c9fccde" providerId="ADAL" clId="{839C158B-1674-498C-8D10-D29DEC7F3344}" dt="2026-07-22T20:51:57.898" v="592" actId="700"/>
          <ac:spMkLst>
            <pc:docMk/>
            <pc:sldMk cId="409170581" sldId="260"/>
            <ac:spMk id="4" creationId="{180CAF96-311E-A9D9-E839-02E855692CCD}"/>
          </ac:spMkLst>
        </pc:spChg>
        <pc:spChg chg="add del mod ord">
          <ac:chgData name="office365" userId="5fcdbc0c-b1d0-4b52-bc28-28c25c9fccde" providerId="ADAL" clId="{839C158B-1674-498C-8D10-D29DEC7F3344}" dt="2026-07-22T20:51:57.898" v="592" actId="700"/>
          <ac:spMkLst>
            <pc:docMk/>
            <pc:sldMk cId="409170581" sldId="260"/>
            <ac:spMk id="5" creationId="{6B2702F9-AFFC-77C6-D230-23F51A30EFF5}"/>
          </ac:spMkLst>
        </pc:spChg>
        <pc:spChg chg="add mod ord">
          <ac:chgData name="office365" userId="5fcdbc0c-b1d0-4b52-bc28-28c25c9fccde" providerId="ADAL" clId="{839C158B-1674-498C-8D10-D29DEC7F3344}" dt="2026-07-22T20:52:00.415" v="593" actId="700"/>
          <ac:spMkLst>
            <pc:docMk/>
            <pc:sldMk cId="409170581" sldId="260"/>
            <ac:spMk id="6" creationId="{530F365B-5878-7EE4-4BCE-34795D546960}"/>
          </ac:spMkLst>
        </pc:spChg>
        <pc:spChg chg="add mod ord">
          <ac:chgData name="office365" userId="5fcdbc0c-b1d0-4b52-bc28-28c25c9fccde" providerId="ADAL" clId="{839C158B-1674-498C-8D10-D29DEC7F3344}" dt="2026-07-22T20:52:00.511" v="599" actId="27636"/>
          <ac:spMkLst>
            <pc:docMk/>
            <pc:sldMk cId="409170581" sldId="260"/>
            <ac:spMk id="7" creationId="{A9766199-0188-EF79-EC47-4AFAE55E1EAC}"/>
          </ac:spMkLst>
        </pc:spChg>
      </pc:sldChg>
      <pc:sldChg chg="addSp modSp add del mod setBg modClrScheme chgLayout">
        <pc:chgData name="office365" userId="5fcdbc0c-b1d0-4b52-bc28-28c25c9fccde" providerId="ADAL" clId="{839C158B-1674-498C-8D10-D29DEC7F3344}" dt="2026-07-22T20:29:09.789" v="216"/>
        <pc:sldMkLst>
          <pc:docMk/>
          <pc:sldMk cId="647308492" sldId="260"/>
        </pc:sldMkLst>
        <pc:spChg chg="add mod ord">
          <ac:chgData name="office365" userId="5fcdbc0c-b1d0-4b52-bc28-28c25c9fccde" providerId="ADAL" clId="{839C158B-1674-498C-8D10-D29DEC7F3344}" dt="2026-07-22T20:27:58.263" v="198" actId="700"/>
          <ac:spMkLst>
            <pc:docMk/>
            <pc:sldMk cId="647308492" sldId="260"/>
            <ac:spMk id="4" creationId="{AEDA0D02-C3B7-342C-38CD-4A8D3F123A59}"/>
          </ac:spMkLst>
        </pc:spChg>
        <pc:spChg chg="add mod ord">
          <ac:chgData name="office365" userId="5fcdbc0c-b1d0-4b52-bc28-28c25c9fccde" providerId="ADAL" clId="{839C158B-1674-498C-8D10-D29DEC7F3344}" dt="2026-07-22T20:27:58.348" v="204" actId="27636"/>
          <ac:spMkLst>
            <pc:docMk/>
            <pc:sldMk cId="647308492" sldId="260"/>
            <ac:spMk id="5" creationId="{7AE4AE8F-E03B-CB5D-CCD3-EBA6C7A5E1BE}"/>
          </ac:spMkLst>
        </pc:spChg>
      </pc:sldChg>
      <pc:sldChg chg="addSp modSp add del mod setBg modClrScheme chgLayout">
        <pc:chgData name="office365" userId="5fcdbc0c-b1d0-4b52-bc28-28c25c9fccde" providerId="ADAL" clId="{839C158B-1674-498C-8D10-D29DEC7F3344}" dt="2026-07-22T20:38:41.083" v="358"/>
        <pc:sldMkLst>
          <pc:docMk/>
          <pc:sldMk cId="1529488218" sldId="260"/>
        </pc:sldMkLst>
        <pc:spChg chg="add mod ord">
          <ac:chgData name="office365" userId="5fcdbc0c-b1d0-4b52-bc28-28c25c9fccde" providerId="ADAL" clId="{839C158B-1674-498C-8D10-D29DEC7F3344}" dt="2026-07-22T20:37:27.209" v="340" actId="700"/>
          <ac:spMkLst>
            <pc:docMk/>
            <pc:sldMk cId="1529488218" sldId="260"/>
            <ac:spMk id="4" creationId="{1E1FAD71-3DD6-F3E1-2231-83E45B0DC985}"/>
          </ac:spMkLst>
        </pc:spChg>
        <pc:spChg chg="add mod ord">
          <ac:chgData name="office365" userId="5fcdbc0c-b1d0-4b52-bc28-28c25c9fccde" providerId="ADAL" clId="{839C158B-1674-498C-8D10-D29DEC7F3344}" dt="2026-07-22T20:37:27.250" v="345" actId="27636"/>
          <ac:spMkLst>
            <pc:docMk/>
            <pc:sldMk cId="1529488218" sldId="260"/>
            <ac:spMk id="5" creationId="{BD7BB162-D567-DDD3-7664-A847C44C38D6}"/>
          </ac:spMkLst>
        </pc:spChg>
      </pc:sldChg>
      <pc:sldChg chg="addSp delSp modSp add del mod setBg modClrScheme chgLayout">
        <pc:chgData name="office365" userId="5fcdbc0c-b1d0-4b52-bc28-28c25c9fccde" providerId="ADAL" clId="{839C158B-1674-498C-8D10-D29DEC7F3344}" dt="2026-07-22T20:51:00.006" v="574" actId="47"/>
        <pc:sldMkLst>
          <pc:docMk/>
          <pc:sldMk cId="1691187417" sldId="260"/>
        </pc:sldMkLst>
        <pc:spChg chg="del">
          <ac:chgData name="office365" userId="5fcdbc0c-b1d0-4b52-bc28-28c25c9fccde" providerId="ADAL" clId="{839C158B-1674-498C-8D10-D29DEC7F3344}" dt="2026-07-22T20:47:53.085" v="540"/>
          <ac:spMkLst>
            <pc:docMk/>
            <pc:sldMk cId="1691187417" sldId="260"/>
            <ac:spMk id="2" creationId="{00000000-0000-0000-0000-000000000000}"/>
          </ac:spMkLst>
        </pc:spChg>
        <pc:spChg chg="mod">
          <ac:chgData name="office365" userId="5fcdbc0c-b1d0-4b52-bc28-28c25c9fccde" providerId="ADAL" clId="{839C158B-1674-498C-8D10-D29DEC7F3344}" dt="2026-07-22T20:47:53.085" v="539"/>
          <ac:spMkLst>
            <pc:docMk/>
            <pc:sldMk cId="1691187417" sldId="260"/>
            <ac:spMk id="3" creationId="{00000000-0000-0000-0000-000000000000}"/>
          </ac:spMkLst>
        </pc:spChg>
        <pc:spChg chg="add mod ord">
          <ac:chgData name="office365" userId="5fcdbc0c-b1d0-4b52-bc28-28c25c9fccde" providerId="ADAL" clId="{839C158B-1674-498C-8D10-D29DEC7F3344}" dt="2026-07-22T20:47:53.084" v="535"/>
          <ac:spMkLst>
            <pc:docMk/>
            <pc:sldMk cId="1691187417" sldId="260"/>
            <ac:spMk id="4" creationId="{0ACCC0AE-168E-42BF-60C3-F321561E9D0D}"/>
          </ac:spMkLst>
        </pc:spChg>
        <pc:spChg chg="add mod ord">
          <ac:chgData name="office365" userId="5fcdbc0c-b1d0-4b52-bc28-28c25c9fccde" providerId="ADAL" clId="{839C158B-1674-498C-8D10-D29DEC7F3344}" dt="2026-07-22T20:46:49.822" v="488" actId="27636"/>
          <ac:spMkLst>
            <pc:docMk/>
            <pc:sldMk cId="1691187417" sldId="260"/>
            <ac:spMk id="5" creationId="{B35DC1BA-FE29-F847-F22B-484DB1C43AD5}"/>
          </ac:spMkLst>
        </pc:spChg>
      </pc:sldChg>
      <pc:sldChg chg="addSp delSp modSp add del mod setBg modClrScheme chgLayout">
        <pc:chgData name="office365" userId="5fcdbc0c-b1d0-4b52-bc28-28c25c9fccde" providerId="ADAL" clId="{839C158B-1674-498C-8D10-D29DEC7F3344}" dt="2026-07-22T20:18:41.695" v="53" actId="47"/>
        <pc:sldMkLst>
          <pc:docMk/>
          <pc:sldMk cId="2934878770" sldId="260"/>
        </pc:sldMkLst>
        <pc:spChg chg="del">
          <ac:chgData name="office365" userId="5fcdbc0c-b1d0-4b52-bc28-28c25c9fccde" providerId="ADAL" clId="{839C158B-1674-498C-8D10-D29DEC7F3344}" dt="2026-07-22T20:15:46.036" v="38"/>
          <ac:spMkLst>
            <pc:docMk/>
            <pc:sldMk cId="2934878770" sldId="260"/>
            <ac:spMk id="2" creationId="{00000000-0000-0000-0000-000000000000}"/>
          </ac:spMkLst>
        </pc:spChg>
        <pc:spChg chg="mod">
          <ac:chgData name="office365" userId="5fcdbc0c-b1d0-4b52-bc28-28c25c9fccde" providerId="ADAL" clId="{839C158B-1674-498C-8D10-D29DEC7F3344}" dt="2026-07-22T20:15:46.036" v="37"/>
          <ac:spMkLst>
            <pc:docMk/>
            <pc:sldMk cId="2934878770" sldId="260"/>
            <ac:spMk id="3" creationId="{00000000-0000-0000-0000-000000000000}"/>
          </ac:spMkLst>
        </pc:spChg>
        <pc:spChg chg="add mod ord">
          <ac:chgData name="office365" userId="5fcdbc0c-b1d0-4b52-bc28-28c25c9fccde" providerId="ADAL" clId="{839C158B-1674-498C-8D10-D29DEC7F3344}" dt="2026-07-22T20:15:46.036" v="36"/>
          <ac:spMkLst>
            <pc:docMk/>
            <pc:sldMk cId="2934878770" sldId="260"/>
            <ac:spMk id="4" creationId="{27B005E4-53E9-CEB7-DEB6-4DF81D7C8FBA}"/>
          </ac:spMkLst>
        </pc:spChg>
        <pc:spChg chg="add mod ord">
          <ac:chgData name="office365" userId="5fcdbc0c-b1d0-4b52-bc28-28c25c9fccde" providerId="ADAL" clId="{839C158B-1674-498C-8D10-D29DEC7F3344}" dt="2026-07-22T20:14:24.199" v="15" actId="27636"/>
          <ac:spMkLst>
            <pc:docMk/>
            <pc:sldMk cId="2934878770" sldId="260"/>
            <ac:spMk id="5" creationId="{69BD425A-2544-4E0B-EA2E-3C67075CB89C}"/>
          </ac:spMkLst>
        </pc:spChg>
      </pc:sldChg>
      <pc:sldChg chg="addSp modSp add del mod setBg modClrScheme chgLayout">
        <pc:chgData name="office365" userId="5fcdbc0c-b1d0-4b52-bc28-28c25c9fccde" providerId="ADAL" clId="{839C158B-1674-498C-8D10-D29DEC7F3344}" dt="2026-07-22T20:33:54.426" v="266"/>
        <pc:sldMkLst>
          <pc:docMk/>
          <pc:sldMk cId="3298608126" sldId="260"/>
        </pc:sldMkLst>
        <pc:spChg chg="add mod ord">
          <ac:chgData name="office365" userId="5fcdbc0c-b1d0-4b52-bc28-28c25c9fccde" providerId="ADAL" clId="{839C158B-1674-498C-8D10-D29DEC7F3344}" dt="2026-07-22T20:32:04.681" v="248" actId="700"/>
          <ac:spMkLst>
            <pc:docMk/>
            <pc:sldMk cId="3298608126" sldId="260"/>
            <ac:spMk id="4" creationId="{3468B63D-DF1A-4622-CDFF-C80A3BAD1F39}"/>
          </ac:spMkLst>
        </pc:spChg>
        <pc:spChg chg="add mod ord">
          <ac:chgData name="office365" userId="5fcdbc0c-b1d0-4b52-bc28-28c25c9fccde" providerId="ADAL" clId="{839C158B-1674-498C-8D10-D29DEC7F3344}" dt="2026-07-22T20:32:04.725" v="254" actId="27636"/>
          <ac:spMkLst>
            <pc:docMk/>
            <pc:sldMk cId="3298608126" sldId="260"/>
            <ac:spMk id="5" creationId="{DEB6FB21-6380-EFA5-4F02-2920F37BD69B}"/>
          </ac:spMkLst>
        </pc:spChg>
      </pc:sldChg>
      <pc:sldChg chg="addSp modSp add del mod setBg modClrScheme chgLayout">
        <pc:chgData name="office365" userId="5fcdbc0c-b1d0-4b52-bc28-28c25c9fccde" providerId="ADAL" clId="{839C158B-1674-498C-8D10-D29DEC7F3344}" dt="2026-07-22T20:42:46.419" v="450"/>
        <pc:sldMkLst>
          <pc:docMk/>
          <pc:sldMk cId="3469162435" sldId="260"/>
        </pc:sldMkLst>
        <pc:spChg chg="add mod ord">
          <ac:chgData name="office365" userId="5fcdbc0c-b1d0-4b52-bc28-28c25c9fccde" providerId="ADAL" clId="{839C158B-1674-498C-8D10-D29DEC7F3344}" dt="2026-07-22T20:41:12.772" v="432" actId="700"/>
          <ac:spMkLst>
            <pc:docMk/>
            <pc:sldMk cId="3469162435" sldId="260"/>
            <ac:spMk id="4" creationId="{B48D4A9E-FD7E-9952-F96A-24CDBC19076F}"/>
          </ac:spMkLst>
        </pc:spChg>
        <pc:spChg chg="add mod ord">
          <ac:chgData name="office365" userId="5fcdbc0c-b1d0-4b52-bc28-28c25c9fccde" providerId="ADAL" clId="{839C158B-1674-498C-8D10-D29DEC7F3344}" dt="2026-07-22T20:41:12.818" v="438" actId="27636"/>
          <ac:spMkLst>
            <pc:docMk/>
            <pc:sldMk cId="3469162435" sldId="260"/>
            <ac:spMk id="5" creationId="{FA0F8718-3D3B-AC17-E682-EEC7E86D794A}"/>
          </ac:spMkLst>
        </pc:spChg>
      </pc:sldChg>
      <pc:sldChg chg="addSp modSp add del mod setBg modClrScheme chgLayout">
        <pc:chgData name="office365" userId="5fcdbc0c-b1d0-4b52-bc28-28c25c9fccde" providerId="ADAL" clId="{839C158B-1674-498C-8D10-D29DEC7F3344}" dt="2026-07-22T20:20:36.118" v="80"/>
        <pc:sldMkLst>
          <pc:docMk/>
          <pc:sldMk cId="3582105404" sldId="260"/>
        </pc:sldMkLst>
        <pc:spChg chg="add mod ord">
          <ac:chgData name="office365" userId="5fcdbc0c-b1d0-4b52-bc28-28c25c9fccde" providerId="ADAL" clId="{839C158B-1674-498C-8D10-D29DEC7F3344}" dt="2026-07-22T20:19:21.835" v="62" actId="700"/>
          <ac:spMkLst>
            <pc:docMk/>
            <pc:sldMk cId="3582105404" sldId="260"/>
            <ac:spMk id="4" creationId="{43167F0B-328B-10D8-3D8D-5EA52444DFF8}"/>
          </ac:spMkLst>
        </pc:spChg>
        <pc:spChg chg="add mod ord">
          <ac:chgData name="office365" userId="5fcdbc0c-b1d0-4b52-bc28-28c25c9fccde" providerId="ADAL" clId="{839C158B-1674-498C-8D10-D29DEC7F3344}" dt="2026-07-22T20:19:21.879" v="68" actId="27636"/>
          <ac:spMkLst>
            <pc:docMk/>
            <pc:sldMk cId="3582105404" sldId="260"/>
            <ac:spMk id="5" creationId="{0E55F75C-2977-5EC6-7263-C1939FD3433C}"/>
          </ac:spMkLst>
        </pc:spChg>
      </pc:sldChg>
      <pc:sldChg chg="addSp modSp add del mod setBg modClrScheme chgLayout">
        <pc:chgData name="office365" userId="5fcdbc0c-b1d0-4b52-bc28-28c25c9fccde" providerId="ADAL" clId="{839C158B-1674-498C-8D10-D29DEC7F3344}" dt="2026-07-22T20:25:37.027" v="158"/>
        <pc:sldMkLst>
          <pc:docMk/>
          <pc:sldMk cId="3712898468" sldId="260"/>
        </pc:sldMkLst>
        <pc:spChg chg="add mod ord">
          <ac:chgData name="office365" userId="5fcdbc0c-b1d0-4b52-bc28-28c25c9fccde" providerId="ADAL" clId="{839C158B-1674-498C-8D10-D29DEC7F3344}" dt="2026-07-22T20:23:59.200" v="136" actId="700"/>
          <ac:spMkLst>
            <pc:docMk/>
            <pc:sldMk cId="3712898468" sldId="260"/>
            <ac:spMk id="4" creationId="{A040E0F0-5692-F772-EB00-AEE7AFCA75E3}"/>
          </ac:spMkLst>
        </pc:spChg>
        <pc:spChg chg="add mod ord">
          <ac:chgData name="office365" userId="5fcdbc0c-b1d0-4b52-bc28-28c25c9fccde" providerId="ADAL" clId="{839C158B-1674-498C-8D10-D29DEC7F3344}" dt="2026-07-22T20:23:59.247" v="142" actId="27636"/>
          <ac:spMkLst>
            <pc:docMk/>
            <pc:sldMk cId="3712898468" sldId="260"/>
            <ac:spMk id="5" creationId="{222EA2FC-CF10-CA8B-419E-20EA2408E25F}"/>
          </ac:spMkLst>
        </pc:spChg>
      </pc:sldChg>
      <pc:sldChg chg="addSp delSp modSp add del mod setBg modClrScheme chgLayout">
        <pc:chgData name="office365" userId="5fcdbc0c-b1d0-4b52-bc28-28c25c9fccde" providerId="ADAL" clId="{839C158B-1674-498C-8D10-D29DEC7F3344}" dt="2026-07-22T20:53:16.953" v="613"/>
        <pc:sldMkLst>
          <pc:docMk/>
          <pc:sldMk cId="536913868" sldId="261"/>
        </pc:sldMkLst>
        <pc:spChg chg="add del mod ord">
          <ac:chgData name="office365" userId="5fcdbc0c-b1d0-4b52-bc28-28c25c9fccde" providerId="ADAL" clId="{839C158B-1674-498C-8D10-D29DEC7F3344}" dt="2026-07-22T20:51:57.898" v="592" actId="700"/>
          <ac:spMkLst>
            <pc:docMk/>
            <pc:sldMk cId="536913868" sldId="261"/>
            <ac:spMk id="4" creationId="{CA11995E-7CAC-30F4-D541-1C71FAF25E7F}"/>
          </ac:spMkLst>
        </pc:spChg>
        <pc:spChg chg="add del mod ord">
          <ac:chgData name="office365" userId="5fcdbc0c-b1d0-4b52-bc28-28c25c9fccde" providerId="ADAL" clId="{839C158B-1674-498C-8D10-D29DEC7F3344}" dt="2026-07-22T20:51:57.898" v="592" actId="700"/>
          <ac:spMkLst>
            <pc:docMk/>
            <pc:sldMk cId="536913868" sldId="261"/>
            <ac:spMk id="5" creationId="{D8B46B5B-E734-30A3-8178-AC865C66893F}"/>
          </ac:spMkLst>
        </pc:spChg>
        <pc:spChg chg="add mod ord">
          <ac:chgData name="office365" userId="5fcdbc0c-b1d0-4b52-bc28-28c25c9fccde" providerId="ADAL" clId="{839C158B-1674-498C-8D10-D29DEC7F3344}" dt="2026-07-22T20:52:00.415" v="593" actId="700"/>
          <ac:spMkLst>
            <pc:docMk/>
            <pc:sldMk cId="536913868" sldId="261"/>
            <ac:spMk id="6" creationId="{2C81C903-0586-D0E6-B447-46CBF2A6F29B}"/>
          </ac:spMkLst>
        </pc:spChg>
        <pc:spChg chg="add mod ord">
          <ac:chgData name="office365" userId="5fcdbc0c-b1d0-4b52-bc28-28c25c9fccde" providerId="ADAL" clId="{839C158B-1674-498C-8D10-D29DEC7F3344}" dt="2026-07-22T20:52:00.513" v="600" actId="27636"/>
          <ac:spMkLst>
            <pc:docMk/>
            <pc:sldMk cId="536913868" sldId="261"/>
            <ac:spMk id="7" creationId="{B057D747-3421-2463-9473-D495E0914C3A}"/>
          </ac:spMkLst>
        </pc:spChg>
      </pc:sldChg>
      <pc:sldChg chg="addSp modSp add del mod setBg modClrScheme chgLayout">
        <pc:chgData name="office365" userId="5fcdbc0c-b1d0-4b52-bc28-28c25c9fccde" providerId="ADAL" clId="{839C158B-1674-498C-8D10-D29DEC7F3344}" dt="2026-07-22T20:57:32.552" v="699"/>
        <pc:sldMkLst>
          <pc:docMk/>
          <pc:sldMk cId="605587919" sldId="261"/>
        </pc:sldMkLst>
        <pc:spChg chg="add mod ord">
          <ac:chgData name="office365" userId="5fcdbc0c-b1d0-4b52-bc28-28c25c9fccde" providerId="ADAL" clId="{839C158B-1674-498C-8D10-D29DEC7F3344}" dt="2026-07-22T20:56:09.953" v="679" actId="700"/>
          <ac:spMkLst>
            <pc:docMk/>
            <pc:sldMk cId="605587919" sldId="261"/>
            <ac:spMk id="4" creationId="{331FC428-2D44-353C-56FE-A5283945BDD9}"/>
          </ac:spMkLst>
        </pc:spChg>
        <pc:spChg chg="add mod ord">
          <ac:chgData name="office365" userId="5fcdbc0c-b1d0-4b52-bc28-28c25c9fccde" providerId="ADAL" clId="{839C158B-1674-498C-8D10-D29DEC7F3344}" dt="2026-07-22T20:56:10" v="686" actId="27636"/>
          <ac:spMkLst>
            <pc:docMk/>
            <pc:sldMk cId="605587919" sldId="261"/>
            <ac:spMk id="5" creationId="{92D74BD2-3FE2-FE0D-B49C-2A7A5DCABF5F}"/>
          </ac:spMkLst>
        </pc:spChg>
      </pc:sldChg>
      <pc:sldChg chg="addSp modSp add del mod setBg modClrScheme chgLayout">
        <pc:chgData name="office365" userId="5fcdbc0c-b1d0-4b52-bc28-28c25c9fccde" providerId="ADAL" clId="{839C158B-1674-498C-8D10-D29DEC7F3344}" dt="2026-07-22T20:20:36.944" v="82"/>
        <pc:sldMkLst>
          <pc:docMk/>
          <pc:sldMk cId="1558869860" sldId="261"/>
        </pc:sldMkLst>
        <pc:spChg chg="add mod ord">
          <ac:chgData name="office365" userId="5fcdbc0c-b1d0-4b52-bc28-28c25c9fccde" providerId="ADAL" clId="{839C158B-1674-498C-8D10-D29DEC7F3344}" dt="2026-07-22T20:19:21.835" v="62" actId="700"/>
          <ac:spMkLst>
            <pc:docMk/>
            <pc:sldMk cId="1558869860" sldId="261"/>
            <ac:spMk id="4" creationId="{E43CCE28-7318-51E7-E575-80983D0EFE33}"/>
          </ac:spMkLst>
        </pc:spChg>
        <pc:spChg chg="add mod ord">
          <ac:chgData name="office365" userId="5fcdbc0c-b1d0-4b52-bc28-28c25c9fccde" providerId="ADAL" clId="{839C158B-1674-498C-8D10-D29DEC7F3344}" dt="2026-07-22T20:19:21.882" v="69" actId="27636"/>
          <ac:spMkLst>
            <pc:docMk/>
            <pc:sldMk cId="1558869860" sldId="261"/>
            <ac:spMk id="5" creationId="{BFF8F248-78D1-5376-E6E8-54A9462AD8F6}"/>
          </ac:spMkLst>
        </pc:spChg>
      </pc:sldChg>
      <pc:sldChg chg="addSp modSp add del mod setBg modClrScheme chgLayout">
        <pc:chgData name="office365" userId="5fcdbc0c-b1d0-4b52-bc28-28c25c9fccde" providerId="ADAL" clId="{839C158B-1674-498C-8D10-D29DEC7F3344}" dt="2026-07-22T20:33:55.579" v="268"/>
        <pc:sldMkLst>
          <pc:docMk/>
          <pc:sldMk cId="1575674583" sldId="261"/>
        </pc:sldMkLst>
        <pc:spChg chg="add mod ord">
          <ac:chgData name="office365" userId="5fcdbc0c-b1d0-4b52-bc28-28c25c9fccde" providerId="ADAL" clId="{839C158B-1674-498C-8D10-D29DEC7F3344}" dt="2026-07-22T20:32:04.681" v="248" actId="700"/>
          <ac:spMkLst>
            <pc:docMk/>
            <pc:sldMk cId="1575674583" sldId="261"/>
            <ac:spMk id="4" creationId="{6694FD49-FEB0-417F-10E2-0375A9AFB941}"/>
          </ac:spMkLst>
        </pc:spChg>
        <pc:spChg chg="add mod ord">
          <ac:chgData name="office365" userId="5fcdbc0c-b1d0-4b52-bc28-28c25c9fccde" providerId="ADAL" clId="{839C158B-1674-498C-8D10-D29DEC7F3344}" dt="2026-07-22T20:32:04.727" v="255" actId="27636"/>
          <ac:spMkLst>
            <pc:docMk/>
            <pc:sldMk cId="1575674583" sldId="261"/>
            <ac:spMk id="5" creationId="{99326E56-A75D-F551-E278-AFC19BF50503}"/>
          </ac:spMkLst>
        </pc:spChg>
      </pc:sldChg>
      <pc:sldChg chg="addSp delSp modSp add del mod setBg modClrScheme chgLayout">
        <pc:chgData name="office365" userId="5fcdbc0c-b1d0-4b52-bc28-28c25c9fccde" providerId="ADAL" clId="{839C158B-1674-498C-8D10-D29DEC7F3344}" dt="2026-07-22T20:18:41.695" v="53" actId="47"/>
        <pc:sldMkLst>
          <pc:docMk/>
          <pc:sldMk cId="2227244900" sldId="261"/>
        </pc:sldMkLst>
        <pc:spChg chg="del">
          <ac:chgData name="office365" userId="5fcdbc0c-b1d0-4b52-bc28-28c25c9fccde" providerId="ADAL" clId="{839C158B-1674-498C-8D10-D29DEC7F3344}" dt="2026-07-22T20:15:46.037" v="42"/>
          <ac:spMkLst>
            <pc:docMk/>
            <pc:sldMk cId="2227244900" sldId="261"/>
            <ac:spMk id="2" creationId="{00000000-0000-0000-0000-000000000000}"/>
          </ac:spMkLst>
        </pc:spChg>
        <pc:spChg chg="mod">
          <ac:chgData name="office365" userId="5fcdbc0c-b1d0-4b52-bc28-28c25c9fccde" providerId="ADAL" clId="{839C158B-1674-498C-8D10-D29DEC7F3344}" dt="2026-07-22T20:15:46.037" v="41"/>
          <ac:spMkLst>
            <pc:docMk/>
            <pc:sldMk cId="2227244900" sldId="261"/>
            <ac:spMk id="3" creationId="{00000000-0000-0000-0000-000000000000}"/>
          </ac:spMkLst>
        </pc:spChg>
        <pc:spChg chg="add mod ord">
          <ac:chgData name="office365" userId="5fcdbc0c-b1d0-4b52-bc28-28c25c9fccde" providerId="ADAL" clId="{839C158B-1674-498C-8D10-D29DEC7F3344}" dt="2026-07-22T20:15:46.037" v="40"/>
          <ac:spMkLst>
            <pc:docMk/>
            <pc:sldMk cId="2227244900" sldId="261"/>
            <ac:spMk id="4" creationId="{3859D5C5-7199-DA12-4A11-35E5009194F4}"/>
          </ac:spMkLst>
        </pc:spChg>
        <pc:spChg chg="add mod ord">
          <ac:chgData name="office365" userId="5fcdbc0c-b1d0-4b52-bc28-28c25c9fccde" providerId="ADAL" clId="{839C158B-1674-498C-8D10-D29DEC7F3344}" dt="2026-07-22T20:14:24.201" v="16" actId="27636"/>
          <ac:spMkLst>
            <pc:docMk/>
            <pc:sldMk cId="2227244900" sldId="261"/>
            <ac:spMk id="5" creationId="{9AF478B6-94B0-E9C6-0B3C-D1F2277F4B71}"/>
          </ac:spMkLst>
        </pc:spChg>
      </pc:sldChg>
      <pc:sldChg chg="addSp modSp add del mod setBg modClrScheme chgLayout">
        <pc:chgData name="office365" userId="5fcdbc0c-b1d0-4b52-bc28-28c25c9fccde" providerId="ADAL" clId="{839C158B-1674-498C-8D10-D29DEC7F3344}" dt="2026-07-22T20:38:41.861" v="360"/>
        <pc:sldMkLst>
          <pc:docMk/>
          <pc:sldMk cId="2397662196" sldId="261"/>
        </pc:sldMkLst>
        <pc:spChg chg="add mod ord">
          <ac:chgData name="office365" userId="5fcdbc0c-b1d0-4b52-bc28-28c25c9fccde" providerId="ADAL" clId="{839C158B-1674-498C-8D10-D29DEC7F3344}" dt="2026-07-22T20:37:27.209" v="340" actId="700"/>
          <ac:spMkLst>
            <pc:docMk/>
            <pc:sldMk cId="2397662196" sldId="261"/>
            <ac:spMk id="4" creationId="{EC425421-0034-6601-6CCB-4B34BF8F3BCA}"/>
          </ac:spMkLst>
        </pc:spChg>
        <pc:spChg chg="add mod ord">
          <ac:chgData name="office365" userId="5fcdbc0c-b1d0-4b52-bc28-28c25c9fccde" providerId="ADAL" clId="{839C158B-1674-498C-8D10-D29DEC7F3344}" dt="2026-07-22T20:37:27.253" v="346" actId="27636"/>
          <ac:spMkLst>
            <pc:docMk/>
            <pc:sldMk cId="2397662196" sldId="261"/>
            <ac:spMk id="5" creationId="{F510C381-D3D2-0082-00E8-36B783E97F8B}"/>
          </ac:spMkLst>
        </pc:spChg>
      </pc:sldChg>
      <pc:sldChg chg="addSp modSp add del mod setBg modClrScheme chgLayout">
        <pc:chgData name="office365" userId="5fcdbc0c-b1d0-4b52-bc28-28c25c9fccde" providerId="ADAL" clId="{839C158B-1674-498C-8D10-D29DEC7F3344}" dt="2026-07-22T20:25:37.884" v="160"/>
        <pc:sldMkLst>
          <pc:docMk/>
          <pc:sldMk cId="2430793704" sldId="261"/>
        </pc:sldMkLst>
        <pc:spChg chg="add mod ord">
          <ac:chgData name="office365" userId="5fcdbc0c-b1d0-4b52-bc28-28c25c9fccde" providerId="ADAL" clId="{839C158B-1674-498C-8D10-D29DEC7F3344}" dt="2026-07-22T20:23:59.200" v="136" actId="700"/>
          <ac:spMkLst>
            <pc:docMk/>
            <pc:sldMk cId="2430793704" sldId="261"/>
            <ac:spMk id="4" creationId="{664171FF-9B1A-96DB-AFB5-E6F504AE6B7C}"/>
          </ac:spMkLst>
        </pc:spChg>
        <pc:spChg chg="add mod ord">
          <ac:chgData name="office365" userId="5fcdbc0c-b1d0-4b52-bc28-28c25c9fccde" providerId="ADAL" clId="{839C158B-1674-498C-8D10-D29DEC7F3344}" dt="2026-07-22T20:23:59.249" v="143" actId="27636"/>
          <ac:spMkLst>
            <pc:docMk/>
            <pc:sldMk cId="2430793704" sldId="261"/>
            <ac:spMk id="5" creationId="{C7DC1228-17FD-2584-08ED-43B8B778CB5B}"/>
          </ac:spMkLst>
        </pc:spChg>
      </pc:sldChg>
      <pc:sldChg chg="addSp modSp add del mod setBg modClrScheme chgLayout">
        <pc:chgData name="office365" userId="5fcdbc0c-b1d0-4b52-bc28-28c25c9fccde" providerId="ADAL" clId="{839C158B-1674-498C-8D10-D29DEC7F3344}" dt="2026-07-22T20:29:10.663" v="218"/>
        <pc:sldMkLst>
          <pc:docMk/>
          <pc:sldMk cId="3672512246" sldId="261"/>
        </pc:sldMkLst>
        <pc:spChg chg="add mod ord">
          <ac:chgData name="office365" userId="5fcdbc0c-b1d0-4b52-bc28-28c25c9fccde" providerId="ADAL" clId="{839C158B-1674-498C-8D10-D29DEC7F3344}" dt="2026-07-22T20:27:58.263" v="198" actId="700"/>
          <ac:spMkLst>
            <pc:docMk/>
            <pc:sldMk cId="3672512246" sldId="261"/>
            <ac:spMk id="4" creationId="{9E167A0A-6905-2817-FB61-1A825A2A441E}"/>
          </ac:spMkLst>
        </pc:spChg>
        <pc:spChg chg="add mod ord">
          <ac:chgData name="office365" userId="5fcdbc0c-b1d0-4b52-bc28-28c25c9fccde" providerId="ADAL" clId="{839C158B-1674-498C-8D10-D29DEC7F3344}" dt="2026-07-22T20:27:58.350" v="205" actId="27636"/>
          <ac:spMkLst>
            <pc:docMk/>
            <pc:sldMk cId="3672512246" sldId="261"/>
            <ac:spMk id="5" creationId="{CA776E90-064C-41AC-20CE-B0C1BA378775}"/>
          </ac:spMkLst>
        </pc:spChg>
      </pc:sldChg>
      <pc:sldChg chg="addSp modSp add del mod setBg modClrScheme chgLayout">
        <pc:chgData name="office365" userId="5fcdbc0c-b1d0-4b52-bc28-28c25c9fccde" providerId="ADAL" clId="{839C158B-1674-498C-8D10-D29DEC7F3344}" dt="2026-07-22T20:42:47.238" v="452"/>
        <pc:sldMkLst>
          <pc:docMk/>
          <pc:sldMk cId="3836248231" sldId="261"/>
        </pc:sldMkLst>
        <pc:spChg chg="add mod ord">
          <ac:chgData name="office365" userId="5fcdbc0c-b1d0-4b52-bc28-28c25c9fccde" providerId="ADAL" clId="{839C158B-1674-498C-8D10-D29DEC7F3344}" dt="2026-07-22T20:41:12.772" v="432" actId="700"/>
          <ac:spMkLst>
            <pc:docMk/>
            <pc:sldMk cId="3836248231" sldId="261"/>
            <ac:spMk id="4" creationId="{71060AE7-2105-DE7E-42AC-1F494C9B393C}"/>
          </ac:spMkLst>
        </pc:spChg>
        <pc:spChg chg="add mod ord">
          <ac:chgData name="office365" userId="5fcdbc0c-b1d0-4b52-bc28-28c25c9fccde" providerId="ADAL" clId="{839C158B-1674-498C-8D10-D29DEC7F3344}" dt="2026-07-22T20:41:12.820" v="439" actId="27636"/>
          <ac:spMkLst>
            <pc:docMk/>
            <pc:sldMk cId="3836248231" sldId="261"/>
            <ac:spMk id="5" creationId="{E413D076-C918-F32E-3075-B7F4A28F20B8}"/>
          </ac:spMkLst>
        </pc:spChg>
      </pc:sldChg>
      <pc:sldChg chg="addSp delSp modSp add del mod setBg modClrScheme chgLayout">
        <pc:chgData name="office365" userId="5fcdbc0c-b1d0-4b52-bc28-28c25c9fccde" providerId="ADAL" clId="{839C158B-1674-498C-8D10-D29DEC7F3344}" dt="2026-07-22T20:51:00.006" v="574" actId="47"/>
        <pc:sldMkLst>
          <pc:docMk/>
          <pc:sldMk cId="4191056266" sldId="261"/>
        </pc:sldMkLst>
        <pc:spChg chg="del">
          <ac:chgData name="office365" userId="5fcdbc0c-b1d0-4b52-bc28-28c25c9fccde" providerId="ADAL" clId="{839C158B-1674-498C-8D10-D29DEC7F3344}" dt="2026-07-22T20:47:53.086" v="550"/>
          <ac:spMkLst>
            <pc:docMk/>
            <pc:sldMk cId="4191056266" sldId="261"/>
            <ac:spMk id="2" creationId="{00000000-0000-0000-0000-000000000000}"/>
          </ac:spMkLst>
        </pc:spChg>
        <pc:spChg chg="mod">
          <ac:chgData name="office365" userId="5fcdbc0c-b1d0-4b52-bc28-28c25c9fccde" providerId="ADAL" clId="{839C158B-1674-498C-8D10-D29DEC7F3344}" dt="2026-07-22T20:47:53.086" v="549"/>
          <ac:spMkLst>
            <pc:docMk/>
            <pc:sldMk cId="4191056266" sldId="261"/>
            <ac:spMk id="3" creationId="{00000000-0000-0000-0000-000000000000}"/>
          </ac:spMkLst>
        </pc:spChg>
        <pc:spChg chg="add mod ord">
          <ac:chgData name="office365" userId="5fcdbc0c-b1d0-4b52-bc28-28c25c9fccde" providerId="ADAL" clId="{839C158B-1674-498C-8D10-D29DEC7F3344}" dt="2026-07-22T20:47:53.086" v="545"/>
          <ac:spMkLst>
            <pc:docMk/>
            <pc:sldMk cId="4191056266" sldId="261"/>
            <ac:spMk id="4" creationId="{F047082E-46F7-29D4-2683-07CF34BA198D}"/>
          </ac:spMkLst>
        </pc:spChg>
        <pc:spChg chg="add mod ord">
          <ac:chgData name="office365" userId="5fcdbc0c-b1d0-4b52-bc28-28c25c9fccde" providerId="ADAL" clId="{839C158B-1674-498C-8D10-D29DEC7F3344}" dt="2026-07-22T20:46:49.824" v="489" actId="27636"/>
          <ac:spMkLst>
            <pc:docMk/>
            <pc:sldMk cId="4191056266" sldId="261"/>
            <ac:spMk id="5" creationId="{6E4981BA-C07D-4932-5154-BA5EACE463F5}"/>
          </ac:spMkLst>
        </pc:spChg>
      </pc:sldChg>
      <pc:sldChg chg="addSp modSp add del mod setBg modClrScheme chgLayout">
        <pc:chgData name="office365" userId="5fcdbc0c-b1d0-4b52-bc28-28c25c9fccde" providerId="ADAL" clId="{839C158B-1674-498C-8D10-D29DEC7F3344}" dt="2026-07-22T20:42:48.068" v="454"/>
        <pc:sldMkLst>
          <pc:docMk/>
          <pc:sldMk cId="30312644" sldId="262"/>
        </pc:sldMkLst>
        <pc:spChg chg="add mod ord">
          <ac:chgData name="office365" userId="5fcdbc0c-b1d0-4b52-bc28-28c25c9fccde" providerId="ADAL" clId="{839C158B-1674-498C-8D10-D29DEC7F3344}" dt="2026-07-22T20:41:12.772" v="432" actId="700"/>
          <ac:spMkLst>
            <pc:docMk/>
            <pc:sldMk cId="30312644" sldId="262"/>
            <ac:spMk id="4" creationId="{E3E476F8-2CE8-1E16-7E05-CFEEF4573C0D}"/>
          </ac:spMkLst>
        </pc:spChg>
        <pc:spChg chg="add mod ord">
          <ac:chgData name="office365" userId="5fcdbc0c-b1d0-4b52-bc28-28c25c9fccde" providerId="ADAL" clId="{839C158B-1674-498C-8D10-D29DEC7F3344}" dt="2026-07-22T20:41:12.822" v="440" actId="27636"/>
          <ac:spMkLst>
            <pc:docMk/>
            <pc:sldMk cId="30312644" sldId="262"/>
            <ac:spMk id="5" creationId="{A82B84A4-4577-AF09-5C9F-738CCC9B7B9F}"/>
          </ac:spMkLst>
        </pc:spChg>
      </pc:sldChg>
      <pc:sldChg chg="addSp modSp add del mod setBg modClrScheme chgLayout">
        <pc:chgData name="office365" userId="5fcdbc0c-b1d0-4b52-bc28-28c25c9fccde" providerId="ADAL" clId="{839C158B-1674-498C-8D10-D29DEC7F3344}" dt="2026-07-22T20:38:42.646" v="362"/>
        <pc:sldMkLst>
          <pc:docMk/>
          <pc:sldMk cId="338806165" sldId="262"/>
        </pc:sldMkLst>
        <pc:spChg chg="add mod ord">
          <ac:chgData name="office365" userId="5fcdbc0c-b1d0-4b52-bc28-28c25c9fccde" providerId="ADAL" clId="{839C158B-1674-498C-8D10-D29DEC7F3344}" dt="2026-07-22T20:37:27.209" v="340" actId="700"/>
          <ac:spMkLst>
            <pc:docMk/>
            <pc:sldMk cId="338806165" sldId="262"/>
            <ac:spMk id="4" creationId="{C134CE82-3773-6EAC-AC90-4924846E709D}"/>
          </ac:spMkLst>
        </pc:spChg>
        <pc:spChg chg="add mod ord">
          <ac:chgData name="office365" userId="5fcdbc0c-b1d0-4b52-bc28-28c25c9fccde" providerId="ADAL" clId="{839C158B-1674-498C-8D10-D29DEC7F3344}" dt="2026-07-22T20:37:27.254" v="347" actId="27636"/>
          <ac:spMkLst>
            <pc:docMk/>
            <pc:sldMk cId="338806165" sldId="262"/>
            <ac:spMk id="5" creationId="{FCA686ED-86C8-1585-EBCD-0456744AE4BD}"/>
          </ac:spMkLst>
        </pc:spChg>
      </pc:sldChg>
      <pc:sldChg chg="addSp modSp add del mod setBg modClrScheme chgLayout">
        <pc:chgData name="office365" userId="5fcdbc0c-b1d0-4b52-bc28-28c25c9fccde" providerId="ADAL" clId="{839C158B-1674-498C-8D10-D29DEC7F3344}" dt="2026-07-22T20:20:37.734" v="84"/>
        <pc:sldMkLst>
          <pc:docMk/>
          <pc:sldMk cId="670723230" sldId="262"/>
        </pc:sldMkLst>
        <pc:spChg chg="add mod ord">
          <ac:chgData name="office365" userId="5fcdbc0c-b1d0-4b52-bc28-28c25c9fccde" providerId="ADAL" clId="{839C158B-1674-498C-8D10-D29DEC7F3344}" dt="2026-07-22T20:19:21.835" v="62" actId="700"/>
          <ac:spMkLst>
            <pc:docMk/>
            <pc:sldMk cId="670723230" sldId="262"/>
            <ac:spMk id="4" creationId="{D7428A64-1BCB-775C-E8E2-16527461E706}"/>
          </ac:spMkLst>
        </pc:spChg>
        <pc:spChg chg="add mod ord">
          <ac:chgData name="office365" userId="5fcdbc0c-b1d0-4b52-bc28-28c25c9fccde" providerId="ADAL" clId="{839C158B-1674-498C-8D10-D29DEC7F3344}" dt="2026-07-22T20:19:21.883" v="70" actId="27636"/>
          <ac:spMkLst>
            <pc:docMk/>
            <pc:sldMk cId="670723230" sldId="262"/>
            <ac:spMk id="5" creationId="{BC16203D-FD15-DDF7-9A81-EE8A4CFF1A6C}"/>
          </ac:spMkLst>
        </pc:spChg>
      </pc:sldChg>
      <pc:sldChg chg="addSp modSp add del mod setBg modClrScheme chgLayout">
        <pc:chgData name="office365" userId="5fcdbc0c-b1d0-4b52-bc28-28c25c9fccde" providerId="ADAL" clId="{839C158B-1674-498C-8D10-D29DEC7F3344}" dt="2026-07-22T20:33:56.684" v="270"/>
        <pc:sldMkLst>
          <pc:docMk/>
          <pc:sldMk cId="674511710" sldId="262"/>
        </pc:sldMkLst>
        <pc:spChg chg="add mod ord">
          <ac:chgData name="office365" userId="5fcdbc0c-b1d0-4b52-bc28-28c25c9fccde" providerId="ADAL" clId="{839C158B-1674-498C-8D10-D29DEC7F3344}" dt="2026-07-22T20:32:04.681" v="248" actId="700"/>
          <ac:spMkLst>
            <pc:docMk/>
            <pc:sldMk cId="674511710" sldId="262"/>
            <ac:spMk id="4" creationId="{A09B4C3A-BFA1-2ECE-411B-7CBC3DC7CB3A}"/>
          </ac:spMkLst>
        </pc:spChg>
        <pc:spChg chg="add mod ord">
          <ac:chgData name="office365" userId="5fcdbc0c-b1d0-4b52-bc28-28c25c9fccde" providerId="ADAL" clId="{839C158B-1674-498C-8D10-D29DEC7F3344}" dt="2026-07-22T20:32:04.728" v="256" actId="27636"/>
          <ac:spMkLst>
            <pc:docMk/>
            <pc:sldMk cId="674511710" sldId="262"/>
            <ac:spMk id="5" creationId="{D52D7C09-D481-6283-6D79-8DC3678E4D21}"/>
          </ac:spMkLst>
        </pc:spChg>
      </pc:sldChg>
      <pc:sldChg chg="addSp delSp modSp add del mod setBg modClrScheme chgLayout">
        <pc:chgData name="office365" userId="5fcdbc0c-b1d0-4b52-bc28-28c25c9fccde" providerId="ADAL" clId="{839C158B-1674-498C-8D10-D29DEC7F3344}" dt="2026-07-22T20:51:00.006" v="574" actId="47"/>
        <pc:sldMkLst>
          <pc:docMk/>
          <pc:sldMk cId="1459241705" sldId="262"/>
        </pc:sldMkLst>
        <pc:spChg chg="del">
          <ac:chgData name="office365" userId="5fcdbc0c-b1d0-4b52-bc28-28c25c9fccde" providerId="ADAL" clId="{839C158B-1674-498C-8D10-D29DEC7F3344}" dt="2026-07-22T20:47:53.088" v="560"/>
          <ac:spMkLst>
            <pc:docMk/>
            <pc:sldMk cId="1459241705" sldId="262"/>
            <ac:spMk id="2" creationId="{00000000-0000-0000-0000-000000000000}"/>
          </ac:spMkLst>
        </pc:spChg>
        <pc:spChg chg="mod">
          <ac:chgData name="office365" userId="5fcdbc0c-b1d0-4b52-bc28-28c25c9fccde" providerId="ADAL" clId="{839C158B-1674-498C-8D10-D29DEC7F3344}" dt="2026-07-22T20:47:53.088" v="559"/>
          <ac:spMkLst>
            <pc:docMk/>
            <pc:sldMk cId="1459241705" sldId="262"/>
            <ac:spMk id="3" creationId="{00000000-0000-0000-0000-000000000000}"/>
          </ac:spMkLst>
        </pc:spChg>
        <pc:spChg chg="add mod ord">
          <ac:chgData name="office365" userId="5fcdbc0c-b1d0-4b52-bc28-28c25c9fccde" providerId="ADAL" clId="{839C158B-1674-498C-8D10-D29DEC7F3344}" dt="2026-07-22T20:47:53.087" v="555"/>
          <ac:spMkLst>
            <pc:docMk/>
            <pc:sldMk cId="1459241705" sldId="262"/>
            <ac:spMk id="4" creationId="{E359FB6F-44A5-6BE3-868C-5F7DBA0E431E}"/>
          </ac:spMkLst>
        </pc:spChg>
        <pc:spChg chg="add mod ord">
          <ac:chgData name="office365" userId="5fcdbc0c-b1d0-4b52-bc28-28c25c9fccde" providerId="ADAL" clId="{839C158B-1674-498C-8D10-D29DEC7F3344}" dt="2026-07-22T20:46:49.826" v="490" actId="27636"/>
          <ac:spMkLst>
            <pc:docMk/>
            <pc:sldMk cId="1459241705" sldId="262"/>
            <ac:spMk id="5" creationId="{75420876-95B6-E310-69A1-B8C91999035B}"/>
          </ac:spMkLst>
        </pc:spChg>
      </pc:sldChg>
      <pc:sldChg chg="addSp modSp add del mod setBg modClrScheme chgLayout">
        <pc:chgData name="office365" userId="5fcdbc0c-b1d0-4b52-bc28-28c25c9fccde" providerId="ADAL" clId="{839C158B-1674-498C-8D10-D29DEC7F3344}" dt="2026-07-22T20:57:33.332" v="701"/>
        <pc:sldMkLst>
          <pc:docMk/>
          <pc:sldMk cId="1582463766" sldId="262"/>
        </pc:sldMkLst>
        <pc:spChg chg="add mod ord">
          <ac:chgData name="office365" userId="5fcdbc0c-b1d0-4b52-bc28-28c25c9fccde" providerId="ADAL" clId="{839C158B-1674-498C-8D10-D29DEC7F3344}" dt="2026-07-22T20:56:09.953" v="679" actId="700"/>
          <ac:spMkLst>
            <pc:docMk/>
            <pc:sldMk cId="1582463766" sldId="262"/>
            <ac:spMk id="4" creationId="{695BCF91-100E-3413-17CA-AD00116CB147}"/>
          </ac:spMkLst>
        </pc:spChg>
        <pc:spChg chg="add mod ord">
          <ac:chgData name="office365" userId="5fcdbc0c-b1d0-4b52-bc28-28c25c9fccde" providerId="ADAL" clId="{839C158B-1674-498C-8D10-D29DEC7F3344}" dt="2026-07-22T20:56:10.002" v="687" actId="27636"/>
          <ac:spMkLst>
            <pc:docMk/>
            <pc:sldMk cId="1582463766" sldId="262"/>
            <ac:spMk id="5" creationId="{907EA484-1B7D-C531-38B0-B036923F4252}"/>
          </ac:spMkLst>
        </pc:spChg>
      </pc:sldChg>
      <pc:sldChg chg="addSp delSp modSp add del mod setBg modClrScheme chgLayout">
        <pc:chgData name="office365" userId="5fcdbc0c-b1d0-4b52-bc28-28c25c9fccde" providerId="ADAL" clId="{839C158B-1674-498C-8D10-D29DEC7F3344}" dt="2026-07-22T20:18:41.695" v="53" actId="47"/>
        <pc:sldMkLst>
          <pc:docMk/>
          <pc:sldMk cId="2293829229" sldId="262"/>
        </pc:sldMkLst>
        <pc:spChg chg="del">
          <ac:chgData name="office365" userId="5fcdbc0c-b1d0-4b52-bc28-28c25c9fccde" providerId="ADAL" clId="{839C158B-1674-498C-8D10-D29DEC7F3344}" dt="2026-07-22T20:15:46.037" v="46"/>
          <ac:spMkLst>
            <pc:docMk/>
            <pc:sldMk cId="2293829229" sldId="262"/>
            <ac:spMk id="2" creationId="{00000000-0000-0000-0000-000000000000}"/>
          </ac:spMkLst>
        </pc:spChg>
        <pc:spChg chg="mod">
          <ac:chgData name="office365" userId="5fcdbc0c-b1d0-4b52-bc28-28c25c9fccde" providerId="ADAL" clId="{839C158B-1674-498C-8D10-D29DEC7F3344}" dt="2026-07-22T20:15:46.037" v="45"/>
          <ac:spMkLst>
            <pc:docMk/>
            <pc:sldMk cId="2293829229" sldId="262"/>
            <ac:spMk id="3" creationId="{00000000-0000-0000-0000-000000000000}"/>
          </ac:spMkLst>
        </pc:spChg>
        <pc:spChg chg="add mod ord">
          <ac:chgData name="office365" userId="5fcdbc0c-b1d0-4b52-bc28-28c25c9fccde" providerId="ADAL" clId="{839C158B-1674-498C-8D10-D29DEC7F3344}" dt="2026-07-22T20:15:46.079" v="52" actId="27636"/>
          <ac:spMkLst>
            <pc:docMk/>
            <pc:sldMk cId="2293829229" sldId="262"/>
            <ac:spMk id="4" creationId="{74AC2B8C-CF67-8890-959D-0BE9ED9B5055}"/>
          </ac:spMkLst>
        </pc:spChg>
        <pc:spChg chg="add mod ord">
          <ac:chgData name="office365" userId="5fcdbc0c-b1d0-4b52-bc28-28c25c9fccde" providerId="ADAL" clId="{839C158B-1674-498C-8D10-D29DEC7F3344}" dt="2026-07-22T20:14:24.203" v="17" actId="27636"/>
          <ac:spMkLst>
            <pc:docMk/>
            <pc:sldMk cId="2293829229" sldId="262"/>
            <ac:spMk id="5" creationId="{116A4F07-2EF7-BA68-C3AD-73709B66A102}"/>
          </ac:spMkLst>
        </pc:spChg>
      </pc:sldChg>
      <pc:sldChg chg="addSp modSp add del mod setBg modClrScheme chgLayout">
        <pc:chgData name="office365" userId="5fcdbc0c-b1d0-4b52-bc28-28c25c9fccde" providerId="ADAL" clId="{839C158B-1674-498C-8D10-D29DEC7F3344}" dt="2026-07-22T20:29:11.506" v="220"/>
        <pc:sldMkLst>
          <pc:docMk/>
          <pc:sldMk cId="2458747211" sldId="262"/>
        </pc:sldMkLst>
        <pc:spChg chg="add mod ord">
          <ac:chgData name="office365" userId="5fcdbc0c-b1d0-4b52-bc28-28c25c9fccde" providerId="ADAL" clId="{839C158B-1674-498C-8D10-D29DEC7F3344}" dt="2026-07-22T20:27:58.263" v="198" actId="700"/>
          <ac:spMkLst>
            <pc:docMk/>
            <pc:sldMk cId="2458747211" sldId="262"/>
            <ac:spMk id="4" creationId="{BBD3CC7F-A1D2-42FE-8D84-40C175E3C0A5}"/>
          </ac:spMkLst>
        </pc:spChg>
        <pc:spChg chg="add mod ord">
          <ac:chgData name="office365" userId="5fcdbc0c-b1d0-4b52-bc28-28c25c9fccde" providerId="ADAL" clId="{839C158B-1674-498C-8D10-D29DEC7F3344}" dt="2026-07-22T20:27:58.352" v="206" actId="27636"/>
          <ac:spMkLst>
            <pc:docMk/>
            <pc:sldMk cId="2458747211" sldId="262"/>
            <ac:spMk id="5" creationId="{DD2455C7-4AEC-24A3-475B-5679AED21B17}"/>
          </ac:spMkLst>
        </pc:spChg>
      </pc:sldChg>
      <pc:sldChg chg="addSp delSp modSp add del mod setBg modClrScheme chgLayout">
        <pc:chgData name="office365" userId="5fcdbc0c-b1d0-4b52-bc28-28c25c9fccde" providerId="ADAL" clId="{839C158B-1674-498C-8D10-D29DEC7F3344}" dt="2026-07-22T20:53:17.771" v="615"/>
        <pc:sldMkLst>
          <pc:docMk/>
          <pc:sldMk cId="2982264996" sldId="262"/>
        </pc:sldMkLst>
        <pc:spChg chg="add del mod ord">
          <ac:chgData name="office365" userId="5fcdbc0c-b1d0-4b52-bc28-28c25c9fccde" providerId="ADAL" clId="{839C158B-1674-498C-8D10-D29DEC7F3344}" dt="2026-07-22T20:51:57.898" v="592" actId="700"/>
          <ac:spMkLst>
            <pc:docMk/>
            <pc:sldMk cId="2982264996" sldId="262"/>
            <ac:spMk id="4" creationId="{60DC0BF1-33A0-8135-1F91-0C07AE1F3377}"/>
          </ac:spMkLst>
        </pc:spChg>
        <pc:spChg chg="add del mod ord">
          <ac:chgData name="office365" userId="5fcdbc0c-b1d0-4b52-bc28-28c25c9fccde" providerId="ADAL" clId="{839C158B-1674-498C-8D10-D29DEC7F3344}" dt="2026-07-22T20:51:57.898" v="592" actId="700"/>
          <ac:spMkLst>
            <pc:docMk/>
            <pc:sldMk cId="2982264996" sldId="262"/>
            <ac:spMk id="5" creationId="{704890A8-05F1-B793-7A44-ED77C18F575E}"/>
          </ac:spMkLst>
        </pc:spChg>
        <pc:spChg chg="add mod ord">
          <ac:chgData name="office365" userId="5fcdbc0c-b1d0-4b52-bc28-28c25c9fccde" providerId="ADAL" clId="{839C158B-1674-498C-8D10-D29DEC7F3344}" dt="2026-07-22T20:52:00.415" v="593" actId="700"/>
          <ac:spMkLst>
            <pc:docMk/>
            <pc:sldMk cId="2982264996" sldId="262"/>
            <ac:spMk id="6" creationId="{8B648465-C089-F119-D3E5-E38FEF80AD03}"/>
          </ac:spMkLst>
        </pc:spChg>
        <pc:spChg chg="add mod ord">
          <ac:chgData name="office365" userId="5fcdbc0c-b1d0-4b52-bc28-28c25c9fccde" providerId="ADAL" clId="{839C158B-1674-498C-8D10-D29DEC7F3344}" dt="2026-07-22T20:52:00.515" v="601" actId="27636"/>
          <ac:spMkLst>
            <pc:docMk/>
            <pc:sldMk cId="2982264996" sldId="262"/>
            <ac:spMk id="7" creationId="{E198141A-4B76-E048-72A6-C8BB6ED456A4}"/>
          </ac:spMkLst>
        </pc:spChg>
      </pc:sldChg>
      <pc:sldChg chg="addSp modSp add del mod setBg modClrScheme chgLayout">
        <pc:chgData name="office365" userId="5fcdbc0c-b1d0-4b52-bc28-28c25c9fccde" providerId="ADAL" clId="{839C158B-1674-498C-8D10-D29DEC7F3344}" dt="2026-07-22T20:25:38.712" v="162"/>
        <pc:sldMkLst>
          <pc:docMk/>
          <pc:sldMk cId="3193808272" sldId="262"/>
        </pc:sldMkLst>
        <pc:spChg chg="add mod ord">
          <ac:chgData name="office365" userId="5fcdbc0c-b1d0-4b52-bc28-28c25c9fccde" providerId="ADAL" clId="{839C158B-1674-498C-8D10-D29DEC7F3344}" dt="2026-07-22T20:23:59.200" v="136" actId="700"/>
          <ac:spMkLst>
            <pc:docMk/>
            <pc:sldMk cId="3193808272" sldId="262"/>
            <ac:spMk id="4" creationId="{32B4AF37-BC50-753C-9763-D95BCFE28D44}"/>
          </ac:spMkLst>
        </pc:spChg>
        <pc:spChg chg="add mod ord">
          <ac:chgData name="office365" userId="5fcdbc0c-b1d0-4b52-bc28-28c25c9fccde" providerId="ADAL" clId="{839C158B-1674-498C-8D10-D29DEC7F3344}" dt="2026-07-22T20:23:59.251" v="144" actId="27636"/>
          <ac:spMkLst>
            <pc:docMk/>
            <pc:sldMk cId="3193808272" sldId="262"/>
            <ac:spMk id="5" creationId="{C135D58C-716A-140F-F018-78BEE0EE468E}"/>
          </ac:spMkLst>
        </pc:spChg>
      </pc:sldChg>
      <pc:sldChg chg="addSp delSp modSp add del mod setBg modClrScheme chgLayout">
        <pc:chgData name="office365" userId="5fcdbc0c-b1d0-4b52-bc28-28c25c9fccde" providerId="ADAL" clId="{839C158B-1674-498C-8D10-D29DEC7F3344}" dt="2026-07-22T20:51:00.006" v="574" actId="47"/>
        <pc:sldMkLst>
          <pc:docMk/>
          <pc:sldMk cId="288450408" sldId="263"/>
        </pc:sldMkLst>
        <pc:spChg chg="del">
          <ac:chgData name="office365" userId="5fcdbc0c-b1d0-4b52-bc28-28c25c9fccde" providerId="ADAL" clId="{839C158B-1674-498C-8D10-D29DEC7F3344}" dt="2026-07-22T20:49:51.164" v="573"/>
          <ac:spMkLst>
            <pc:docMk/>
            <pc:sldMk cId="288450408" sldId="263"/>
            <ac:spMk id="2" creationId="{00000000-0000-0000-0000-000000000000}"/>
          </ac:spMkLst>
        </pc:spChg>
        <pc:spChg chg="mod">
          <ac:chgData name="office365" userId="5fcdbc0c-b1d0-4b52-bc28-28c25c9fccde" providerId="ADAL" clId="{839C158B-1674-498C-8D10-D29DEC7F3344}" dt="2026-07-22T20:49:51.164" v="572"/>
          <ac:spMkLst>
            <pc:docMk/>
            <pc:sldMk cId="288450408" sldId="263"/>
            <ac:spMk id="3" creationId="{00000000-0000-0000-0000-000000000000}"/>
          </ac:spMkLst>
        </pc:spChg>
        <pc:spChg chg="add mod ord">
          <ac:chgData name="office365" userId="5fcdbc0c-b1d0-4b52-bc28-28c25c9fccde" providerId="ADAL" clId="{839C158B-1674-498C-8D10-D29DEC7F3344}" dt="2026-07-22T20:49:51.164" v="568"/>
          <ac:spMkLst>
            <pc:docMk/>
            <pc:sldMk cId="288450408" sldId="263"/>
            <ac:spMk id="4" creationId="{AE2529E4-BB47-5B9E-6212-D77703A679FB}"/>
          </ac:spMkLst>
        </pc:spChg>
        <pc:spChg chg="add mod ord">
          <ac:chgData name="office365" userId="5fcdbc0c-b1d0-4b52-bc28-28c25c9fccde" providerId="ADAL" clId="{839C158B-1674-498C-8D10-D29DEC7F3344}" dt="2026-07-22T20:46:49.790" v="483" actId="27636"/>
          <ac:spMkLst>
            <pc:docMk/>
            <pc:sldMk cId="288450408" sldId="263"/>
            <ac:spMk id="5" creationId="{E49A82DE-9762-ECF5-3B11-838C1128DA36}"/>
          </ac:spMkLst>
        </pc:spChg>
      </pc:sldChg>
      <pc:sldChg chg="addSp delSp modSp add del mod setBg modClrScheme chgLayout">
        <pc:chgData name="office365" userId="5fcdbc0c-b1d0-4b52-bc28-28c25c9fccde" providerId="ADAL" clId="{839C158B-1674-498C-8D10-D29DEC7F3344}" dt="2026-07-22T20:18:41.695" v="53" actId="47"/>
        <pc:sldMkLst>
          <pc:docMk/>
          <pc:sldMk cId="308785070" sldId="263"/>
        </pc:sldMkLst>
        <pc:spChg chg="del">
          <ac:chgData name="office365" userId="5fcdbc0c-b1d0-4b52-bc28-28c25c9fccde" providerId="ADAL" clId="{839C158B-1674-498C-8D10-D29DEC7F3344}" dt="2026-07-22T20:15:46.038" v="50"/>
          <ac:spMkLst>
            <pc:docMk/>
            <pc:sldMk cId="308785070" sldId="263"/>
            <ac:spMk id="2" creationId="{00000000-0000-0000-0000-000000000000}"/>
          </ac:spMkLst>
        </pc:spChg>
        <pc:spChg chg="mod">
          <ac:chgData name="office365" userId="5fcdbc0c-b1d0-4b52-bc28-28c25c9fccde" providerId="ADAL" clId="{839C158B-1674-498C-8D10-D29DEC7F3344}" dt="2026-07-22T20:15:46.038" v="49"/>
          <ac:spMkLst>
            <pc:docMk/>
            <pc:sldMk cId="308785070" sldId="263"/>
            <ac:spMk id="3" creationId="{00000000-0000-0000-0000-000000000000}"/>
          </ac:spMkLst>
        </pc:spChg>
        <pc:spChg chg="add mod ord">
          <ac:chgData name="office365" userId="5fcdbc0c-b1d0-4b52-bc28-28c25c9fccde" providerId="ADAL" clId="{839C158B-1674-498C-8D10-D29DEC7F3344}" dt="2026-07-22T20:15:46.037" v="48"/>
          <ac:spMkLst>
            <pc:docMk/>
            <pc:sldMk cId="308785070" sldId="263"/>
            <ac:spMk id="4" creationId="{0C9BA6A4-B889-3280-8797-58BBEA412878}"/>
          </ac:spMkLst>
        </pc:spChg>
        <pc:spChg chg="add mod ord">
          <ac:chgData name="office365" userId="5fcdbc0c-b1d0-4b52-bc28-28c25c9fccde" providerId="ADAL" clId="{839C158B-1674-498C-8D10-D29DEC7F3344}" dt="2026-07-22T20:14:24.128" v="10" actId="27636"/>
          <ac:spMkLst>
            <pc:docMk/>
            <pc:sldMk cId="308785070" sldId="263"/>
            <ac:spMk id="5" creationId="{9A518326-C1A4-5374-7F2F-DA62507D8B0B}"/>
          </ac:spMkLst>
        </pc:spChg>
      </pc:sldChg>
      <pc:sldChg chg="addSp modSp add del mod setBg modClrScheme chgLayout">
        <pc:chgData name="office365" userId="5fcdbc0c-b1d0-4b52-bc28-28c25c9fccde" providerId="ADAL" clId="{839C158B-1674-498C-8D10-D29DEC7F3344}" dt="2026-07-22T20:38:43.444" v="364"/>
        <pc:sldMkLst>
          <pc:docMk/>
          <pc:sldMk cId="656904779" sldId="263"/>
        </pc:sldMkLst>
        <pc:spChg chg="add mod ord">
          <ac:chgData name="office365" userId="5fcdbc0c-b1d0-4b52-bc28-28c25c9fccde" providerId="ADAL" clId="{839C158B-1674-498C-8D10-D29DEC7F3344}" dt="2026-07-22T20:37:27.209" v="340" actId="700"/>
          <ac:spMkLst>
            <pc:docMk/>
            <pc:sldMk cId="656904779" sldId="263"/>
            <ac:spMk id="4" creationId="{A947ED28-25A9-3D36-EAEC-B52830D382C7}"/>
          </ac:spMkLst>
        </pc:spChg>
        <pc:spChg chg="add mod ord">
          <ac:chgData name="office365" userId="5fcdbc0c-b1d0-4b52-bc28-28c25c9fccde" providerId="ADAL" clId="{839C158B-1674-498C-8D10-D29DEC7F3344}" dt="2026-07-22T20:37:27.255" v="348" actId="27636"/>
          <ac:spMkLst>
            <pc:docMk/>
            <pc:sldMk cId="656904779" sldId="263"/>
            <ac:spMk id="5" creationId="{4509214B-9C4F-6468-5E25-B953A22F9807}"/>
          </ac:spMkLst>
        </pc:spChg>
      </pc:sldChg>
      <pc:sldChg chg="addSp modSp add del mod setBg modClrScheme chgLayout">
        <pc:chgData name="office365" userId="5fcdbc0c-b1d0-4b52-bc28-28c25c9fccde" providerId="ADAL" clId="{839C158B-1674-498C-8D10-D29DEC7F3344}" dt="2026-07-22T20:25:39.557" v="164"/>
        <pc:sldMkLst>
          <pc:docMk/>
          <pc:sldMk cId="1187616908" sldId="263"/>
        </pc:sldMkLst>
        <pc:spChg chg="add mod ord">
          <ac:chgData name="office365" userId="5fcdbc0c-b1d0-4b52-bc28-28c25c9fccde" providerId="ADAL" clId="{839C158B-1674-498C-8D10-D29DEC7F3344}" dt="2026-07-22T20:23:59.200" v="136" actId="700"/>
          <ac:spMkLst>
            <pc:docMk/>
            <pc:sldMk cId="1187616908" sldId="263"/>
            <ac:spMk id="4" creationId="{FB12E0D3-1F4B-2152-94CA-96031541D6DD}"/>
          </ac:spMkLst>
        </pc:spChg>
        <pc:spChg chg="add mod ord">
          <ac:chgData name="office365" userId="5fcdbc0c-b1d0-4b52-bc28-28c25c9fccde" providerId="ADAL" clId="{839C158B-1674-498C-8D10-D29DEC7F3344}" dt="2026-07-22T20:23:59.213" v="137" actId="27636"/>
          <ac:spMkLst>
            <pc:docMk/>
            <pc:sldMk cId="1187616908" sldId="263"/>
            <ac:spMk id="5" creationId="{0AFEF75B-8B71-4F5B-89D4-522AF51AA0E8}"/>
          </ac:spMkLst>
        </pc:spChg>
      </pc:sldChg>
      <pc:sldChg chg="addSp delSp modSp add del mod setBg modClrScheme chgLayout">
        <pc:chgData name="office365" userId="5fcdbc0c-b1d0-4b52-bc28-28c25c9fccde" providerId="ADAL" clId="{839C158B-1674-498C-8D10-D29DEC7F3344}" dt="2026-07-22T20:53:18.616" v="617"/>
        <pc:sldMkLst>
          <pc:docMk/>
          <pc:sldMk cId="1889627053" sldId="263"/>
        </pc:sldMkLst>
        <pc:spChg chg="add del mod ord">
          <ac:chgData name="office365" userId="5fcdbc0c-b1d0-4b52-bc28-28c25c9fccde" providerId="ADAL" clId="{839C158B-1674-498C-8D10-D29DEC7F3344}" dt="2026-07-22T20:51:57.898" v="592" actId="700"/>
          <ac:spMkLst>
            <pc:docMk/>
            <pc:sldMk cId="1889627053" sldId="263"/>
            <ac:spMk id="4" creationId="{8410FA3A-B77B-CA57-F8B1-4BEDC05B91AB}"/>
          </ac:spMkLst>
        </pc:spChg>
        <pc:spChg chg="add del mod ord">
          <ac:chgData name="office365" userId="5fcdbc0c-b1d0-4b52-bc28-28c25c9fccde" providerId="ADAL" clId="{839C158B-1674-498C-8D10-D29DEC7F3344}" dt="2026-07-22T20:51:57.898" v="592" actId="700"/>
          <ac:spMkLst>
            <pc:docMk/>
            <pc:sldMk cId="1889627053" sldId="263"/>
            <ac:spMk id="5" creationId="{69584E52-6395-E91E-97F5-BB7F3544BFB5}"/>
          </ac:spMkLst>
        </pc:spChg>
        <pc:spChg chg="add mod ord">
          <ac:chgData name="office365" userId="5fcdbc0c-b1d0-4b52-bc28-28c25c9fccde" providerId="ADAL" clId="{839C158B-1674-498C-8D10-D29DEC7F3344}" dt="2026-07-22T20:52:00.415" v="593" actId="700"/>
          <ac:spMkLst>
            <pc:docMk/>
            <pc:sldMk cId="1889627053" sldId="263"/>
            <ac:spMk id="6" creationId="{217BDCD6-CF95-2B72-0DB2-A016509B6A59}"/>
          </ac:spMkLst>
        </pc:spChg>
        <pc:spChg chg="add mod ord">
          <ac:chgData name="office365" userId="5fcdbc0c-b1d0-4b52-bc28-28c25c9fccde" providerId="ADAL" clId="{839C158B-1674-498C-8D10-D29DEC7F3344}" dt="2026-07-22T20:52:00.427" v="594" actId="27636"/>
          <ac:spMkLst>
            <pc:docMk/>
            <pc:sldMk cId="1889627053" sldId="263"/>
            <ac:spMk id="7" creationId="{4559F7D0-E0F3-69E4-ADB7-EDE4E3DD69F2}"/>
          </ac:spMkLst>
        </pc:spChg>
      </pc:sldChg>
      <pc:sldChg chg="addSp modSp add del mod setBg modClrScheme chgLayout">
        <pc:chgData name="office365" userId="5fcdbc0c-b1d0-4b52-bc28-28c25c9fccde" providerId="ADAL" clId="{839C158B-1674-498C-8D10-D29DEC7F3344}" dt="2026-07-22T20:29:12.347" v="222"/>
        <pc:sldMkLst>
          <pc:docMk/>
          <pc:sldMk cId="2145015536" sldId="263"/>
        </pc:sldMkLst>
        <pc:spChg chg="add mod ord">
          <ac:chgData name="office365" userId="5fcdbc0c-b1d0-4b52-bc28-28c25c9fccde" providerId="ADAL" clId="{839C158B-1674-498C-8D10-D29DEC7F3344}" dt="2026-07-22T20:27:58.263" v="198" actId="700"/>
          <ac:spMkLst>
            <pc:docMk/>
            <pc:sldMk cId="2145015536" sldId="263"/>
            <ac:spMk id="4" creationId="{D59C18A5-0543-05BC-397A-3CD6473FB134}"/>
          </ac:spMkLst>
        </pc:spChg>
        <pc:spChg chg="add mod ord">
          <ac:chgData name="office365" userId="5fcdbc0c-b1d0-4b52-bc28-28c25c9fccde" providerId="ADAL" clId="{839C158B-1674-498C-8D10-D29DEC7F3344}" dt="2026-07-22T20:27:58.277" v="199" actId="27636"/>
          <ac:spMkLst>
            <pc:docMk/>
            <pc:sldMk cId="2145015536" sldId="263"/>
            <ac:spMk id="5" creationId="{28DEC27C-1D61-1F0B-9896-D06210539A1E}"/>
          </ac:spMkLst>
        </pc:spChg>
      </pc:sldChg>
      <pc:sldChg chg="addSp modSp add del mod setBg modClrScheme chgLayout">
        <pc:chgData name="office365" userId="5fcdbc0c-b1d0-4b52-bc28-28c25c9fccde" providerId="ADAL" clId="{839C158B-1674-498C-8D10-D29DEC7F3344}" dt="2026-07-22T20:57:34.127" v="703"/>
        <pc:sldMkLst>
          <pc:docMk/>
          <pc:sldMk cId="2891573575" sldId="263"/>
        </pc:sldMkLst>
        <pc:spChg chg="add mod ord">
          <ac:chgData name="office365" userId="5fcdbc0c-b1d0-4b52-bc28-28c25c9fccde" providerId="ADAL" clId="{839C158B-1674-498C-8D10-D29DEC7F3344}" dt="2026-07-22T20:56:09.953" v="679" actId="700"/>
          <ac:spMkLst>
            <pc:docMk/>
            <pc:sldMk cId="2891573575" sldId="263"/>
            <ac:spMk id="4" creationId="{4628808E-5337-913E-F352-DD476D7839B7}"/>
          </ac:spMkLst>
        </pc:spChg>
        <pc:spChg chg="add mod ord">
          <ac:chgData name="office365" userId="5fcdbc0c-b1d0-4b52-bc28-28c25c9fccde" providerId="ADAL" clId="{839C158B-1674-498C-8D10-D29DEC7F3344}" dt="2026-07-22T20:56:09.964" v="680" actId="27636"/>
          <ac:spMkLst>
            <pc:docMk/>
            <pc:sldMk cId="2891573575" sldId="263"/>
            <ac:spMk id="5" creationId="{2803135F-2071-0AA9-8AD8-A481E8A4C37F}"/>
          </ac:spMkLst>
        </pc:spChg>
      </pc:sldChg>
      <pc:sldChg chg="addSp modSp add del mod setBg modClrScheme chgLayout">
        <pc:chgData name="office365" userId="5fcdbc0c-b1d0-4b52-bc28-28c25c9fccde" providerId="ADAL" clId="{839C158B-1674-498C-8D10-D29DEC7F3344}" dt="2026-07-22T20:42:48.928" v="456"/>
        <pc:sldMkLst>
          <pc:docMk/>
          <pc:sldMk cId="3240817719" sldId="263"/>
        </pc:sldMkLst>
        <pc:spChg chg="add mod ord">
          <ac:chgData name="office365" userId="5fcdbc0c-b1d0-4b52-bc28-28c25c9fccde" providerId="ADAL" clId="{839C158B-1674-498C-8D10-D29DEC7F3344}" dt="2026-07-22T20:41:12.772" v="432" actId="700"/>
          <ac:spMkLst>
            <pc:docMk/>
            <pc:sldMk cId="3240817719" sldId="263"/>
            <ac:spMk id="4" creationId="{FB0E54FF-FCAC-CF4C-7749-79F46892AEE5}"/>
          </ac:spMkLst>
        </pc:spChg>
        <pc:spChg chg="add mod ord">
          <ac:chgData name="office365" userId="5fcdbc0c-b1d0-4b52-bc28-28c25c9fccde" providerId="ADAL" clId="{839C158B-1674-498C-8D10-D29DEC7F3344}" dt="2026-07-22T20:41:12.785" v="433" actId="27636"/>
          <ac:spMkLst>
            <pc:docMk/>
            <pc:sldMk cId="3240817719" sldId="263"/>
            <ac:spMk id="5" creationId="{A5D61FC7-2202-C778-725F-9A12D8BACADA}"/>
          </ac:spMkLst>
        </pc:spChg>
      </pc:sldChg>
      <pc:sldChg chg="addSp modSp add del mod setBg modClrScheme chgLayout">
        <pc:chgData name="office365" userId="5fcdbc0c-b1d0-4b52-bc28-28c25c9fccde" providerId="ADAL" clId="{839C158B-1674-498C-8D10-D29DEC7F3344}" dt="2026-07-22T20:20:38.514" v="86"/>
        <pc:sldMkLst>
          <pc:docMk/>
          <pc:sldMk cId="3290398610" sldId="263"/>
        </pc:sldMkLst>
        <pc:spChg chg="add mod ord">
          <ac:chgData name="office365" userId="5fcdbc0c-b1d0-4b52-bc28-28c25c9fccde" providerId="ADAL" clId="{839C158B-1674-498C-8D10-D29DEC7F3344}" dt="2026-07-22T20:19:21.835" v="62" actId="700"/>
          <ac:spMkLst>
            <pc:docMk/>
            <pc:sldMk cId="3290398610" sldId="263"/>
            <ac:spMk id="4" creationId="{394ECE00-59E1-0C1C-5D8C-165915B6C8C2}"/>
          </ac:spMkLst>
        </pc:spChg>
        <pc:spChg chg="add mod ord">
          <ac:chgData name="office365" userId="5fcdbc0c-b1d0-4b52-bc28-28c25c9fccde" providerId="ADAL" clId="{839C158B-1674-498C-8D10-D29DEC7F3344}" dt="2026-07-22T20:19:21.847" v="63" actId="27636"/>
          <ac:spMkLst>
            <pc:docMk/>
            <pc:sldMk cId="3290398610" sldId="263"/>
            <ac:spMk id="5" creationId="{BB37C7AD-2603-A70A-BE85-3BADC7C2974F}"/>
          </ac:spMkLst>
        </pc:spChg>
      </pc:sldChg>
      <pc:sldChg chg="addSp modSp add del mod setBg modClrScheme chgLayout">
        <pc:chgData name="office365" userId="5fcdbc0c-b1d0-4b52-bc28-28c25c9fccde" providerId="ADAL" clId="{839C158B-1674-498C-8D10-D29DEC7F3344}" dt="2026-07-22T20:33:57.761" v="272"/>
        <pc:sldMkLst>
          <pc:docMk/>
          <pc:sldMk cId="4030604993" sldId="263"/>
        </pc:sldMkLst>
        <pc:spChg chg="add mod ord">
          <ac:chgData name="office365" userId="5fcdbc0c-b1d0-4b52-bc28-28c25c9fccde" providerId="ADAL" clId="{839C158B-1674-498C-8D10-D29DEC7F3344}" dt="2026-07-22T20:32:04.681" v="248" actId="700"/>
          <ac:spMkLst>
            <pc:docMk/>
            <pc:sldMk cId="4030604993" sldId="263"/>
            <ac:spMk id="4" creationId="{7CA641A4-DC4E-6D1C-AC97-7E1AAE7CCDF3}"/>
          </ac:spMkLst>
        </pc:spChg>
        <pc:spChg chg="add mod ord">
          <ac:chgData name="office365" userId="5fcdbc0c-b1d0-4b52-bc28-28c25c9fccde" providerId="ADAL" clId="{839C158B-1674-498C-8D10-D29DEC7F3344}" dt="2026-07-22T20:32:04.692" v="249" actId="27636"/>
          <ac:spMkLst>
            <pc:docMk/>
            <pc:sldMk cId="4030604993" sldId="263"/>
            <ac:spMk id="5" creationId="{92C3633B-1270-F444-AC0F-B4FAC95D2F4F}"/>
          </ac:spMkLst>
        </pc:spChg>
      </pc:sldChg>
      <pc:sldChg chg="del">
        <pc:chgData name="office365" userId="5fcdbc0c-b1d0-4b52-bc28-28c25c9fccde" providerId="ADAL" clId="{839C158B-1674-498C-8D10-D29DEC7F3344}" dt="2026-07-22T20:13:29.865" v="0" actId="47"/>
        <pc:sldMkLst>
          <pc:docMk/>
          <pc:sldMk cId="0" sldId="264"/>
        </pc:sldMkLst>
      </pc:sldChg>
      <pc:sldChg chg="del">
        <pc:chgData name="office365" userId="5fcdbc0c-b1d0-4b52-bc28-28c25c9fccde" providerId="ADAL" clId="{839C158B-1674-498C-8D10-D29DEC7F3344}" dt="2026-07-22T20:13:29.865" v="0" actId="47"/>
        <pc:sldMkLst>
          <pc:docMk/>
          <pc:sldMk cId="2836149720" sldId="271"/>
        </pc:sldMkLst>
      </pc:sldChg>
      <pc:sldChg chg="del">
        <pc:chgData name="office365" userId="5fcdbc0c-b1d0-4b52-bc28-28c25c9fccde" providerId="ADAL" clId="{839C158B-1674-498C-8D10-D29DEC7F3344}" dt="2026-07-22T20:13:29.865" v="0" actId="47"/>
        <pc:sldMkLst>
          <pc:docMk/>
          <pc:sldMk cId="2870428162" sldId="283"/>
        </pc:sldMkLst>
      </pc:sldChg>
      <pc:sldChg chg="del">
        <pc:chgData name="office365" userId="5fcdbc0c-b1d0-4b52-bc28-28c25c9fccde" providerId="ADAL" clId="{839C158B-1674-498C-8D10-D29DEC7F3344}" dt="2026-07-22T20:13:29.865" v="0" actId="47"/>
        <pc:sldMkLst>
          <pc:docMk/>
          <pc:sldMk cId="1732563840" sldId="285"/>
        </pc:sldMkLst>
      </pc:sldChg>
      <pc:sldChg chg="del">
        <pc:chgData name="office365" userId="5fcdbc0c-b1d0-4b52-bc28-28c25c9fccde" providerId="ADAL" clId="{839C158B-1674-498C-8D10-D29DEC7F3344}" dt="2026-07-22T20:13:29.865" v="0" actId="47"/>
        <pc:sldMkLst>
          <pc:docMk/>
          <pc:sldMk cId="922925629" sldId="287"/>
        </pc:sldMkLst>
      </pc:sldChg>
      <pc:sldChg chg="del">
        <pc:chgData name="office365" userId="5fcdbc0c-b1d0-4b52-bc28-28c25c9fccde" providerId="ADAL" clId="{839C158B-1674-498C-8D10-D29DEC7F3344}" dt="2026-07-22T20:13:29.865" v="0" actId="47"/>
        <pc:sldMkLst>
          <pc:docMk/>
          <pc:sldMk cId="808288899" sldId="289"/>
        </pc:sldMkLst>
      </pc:sldChg>
      <pc:sldChg chg="del">
        <pc:chgData name="office365" userId="5fcdbc0c-b1d0-4b52-bc28-28c25c9fccde" providerId="ADAL" clId="{839C158B-1674-498C-8D10-D29DEC7F3344}" dt="2026-07-22T20:13:29.865" v="0" actId="47"/>
        <pc:sldMkLst>
          <pc:docMk/>
          <pc:sldMk cId="2236161759" sldId="301"/>
        </pc:sldMkLst>
      </pc:sldChg>
      <pc:sldChg chg="del">
        <pc:chgData name="office365" userId="5fcdbc0c-b1d0-4b52-bc28-28c25c9fccde" providerId="ADAL" clId="{839C158B-1674-498C-8D10-D29DEC7F3344}" dt="2026-07-22T20:13:29.865" v="0" actId="47"/>
        <pc:sldMkLst>
          <pc:docMk/>
          <pc:sldMk cId="3512496243" sldId="302"/>
        </pc:sldMkLst>
      </pc:sldChg>
      <pc:sldChg chg="del">
        <pc:chgData name="office365" userId="5fcdbc0c-b1d0-4b52-bc28-28c25c9fccde" providerId="ADAL" clId="{839C158B-1674-498C-8D10-D29DEC7F3344}" dt="2026-07-22T20:13:29.865" v="0" actId="47"/>
        <pc:sldMkLst>
          <pc:docMk/>
          <pc:sldMk cId="4036106628" sldId="303"/>
        </pc:sldMkLst>
      </pc:sldChg>
      <pc:sldChg chg="del">
        <pc:chgData name="office365" userId="5fcdbc0c-b1d0-4b52-bc28-28c25c9fccde" providerId="ADAL" clId="{839C158B-1674-498C-8D10-D29DEC7F3344}" dt="2026-07-22T20:13:29.865" v="0" actId="47"/>
        <pc:sldMkLst>
          <pc:docMk/>
          <pc:sldMk cId="4178692072" sldId="304"/>
        </pc:sldMkLst>
      </pc:sldChg>
      <pc:sldChg chg="del">
        <pc:chgData name="office365" userId="5fcdbc0c-b1d0-4b52-bc28-28c25c9fccde" providerId="ADAL" clId="{839C158B-1674-498C-8D10-D29DEC7F3344}" dt="2026-07-22T20:13:29.865" v="0" actId="47"/>
        <pc:sldMkLst>
          <pc:docMk/>
          <pc:sldMk cId="201279142" sldId="305"/>
        </pc:sldMkLst>
      </pc:sldChg>
      <pc:sldChg chg="del">
        <pc:chgData name="office365" userId="5fcdbc0c-b1d0-4b52-bc28-28c25c9fccde" providerId="ADAL" clId="{839C158B-1674-498C-8D10-D29DEC7F3344}" dt="2026-07-22T20:13:29.865" v="0" actId="47"/>
        <pc:sldMkLst>
          <pc:docMk/>
          <pc:sldMk cId="88052319" sldId="308"/>
        </pc:sldMkLst>
      </pc:sldChg>
      <pc:sldChg chg="del">
        <pc:chgData name="office365" userId="5fcdbc0c-b1d0-4b52-bc28-28c25c9fccde" providerId="ADAL" clId="{839C158B-1674-498C-8D10-D29DEC7F3344}" dt="2026-07-22T20:13:29.865" v="0" actId="47"/>
        <pc:sldMkLst>
          <pc:docMk/>
          <pc:sldMk cId="2757946439" sldId="310"/>
        </pc:sldMkLst>
      </pc:sldChg>
      <pc:sldChg chg="del">
        <pc:chgData name="office365" userId="5fcdbc0c-b1d0-4b52-bc28-28c25c9fccde" providerId="ADAL" clId="{839C158B-1674-498C-8D10-D29DEC7F3344}" dt="2026-07-22T20:13:29.865" v="0" actId="47"/>
        <pc:sldMkLst>
          <pc:docMk/>
          <pc:sldMk cId="2854244750" sldId="311"/>
        </pc:sldMkLst>
      </pc:sldChg>
      <pc:sldChg chg="del">
        <pc:chgData name="office365" userId="5fcdbc0c-b1d0-4b52-bc28-28c25c9fccde" providerId="ADAL" clId="{839C158B-1674-498C-8D10-D29DEC7F3344}" dt="2026-07-22T20:13:29.865" v="0" actId="47"/>
        <pc:sldMkLst>
          <pc:docMk/>
          <pc:sldMk cId="4021084705" sldId="312"/>
        </pc:sldMkLst>
      </pc:sldChg>
      <pc:sldChg chg="delSp modSp add del mod">
        <pc:chgData name="office365" userId="5fcdbc0c-b1d0-4b52-bc28-28c25c9fccde" providerId="ADAL" clId="{839C158B-1674-498C-8D10-D29DEC7F3344}" dt="2026-07-22T20:39:22.817" v="422"/>
        <pc:sldMkLst>
          <pc:docMk/>
          <pc:sldMk cId="1095981983" sldId="314"/>
        </pc:sldMkLst>
        <pc:spChg chg="del">
          <ac:chgData name="office365" userId="5fcdbc0c-b1d0-4b52-bc28-28c25c9fccde" providerId="ADAL" clId="{839C158B-1674-498C-8D10-D29DEC7F3344}" dt="2026-07-22T20:38:53.902" v="371"/>
          <ac:spMkLst>
            <pc:docMk/>
            <pc:sldMk cId="1095981983" sldId="314"/>
            <ac:spMk id="2" creationId="{00000000-0000-0000-0000-000000000000}"/>
          </ac:spMkLst>
        </pc:spChg>
        <pc:spChg chg="mod">
          <ac:chgData name="office365" userId="5fcdbc0c-b1d0-4b52-bc28-28c25c9fccde" providerId="ADAL" clId="{839C158B-1674-498C-8D10-D29DEC7F3344}" dt="2026-07-22T20:38:53.902" v="370"/>
          <ac:spMkLst>
            <pc:docMk/>
            <pc:sldMk cId="1095981983" sldId="314"/>
            <ac:spMk id="3" creationId="{00000000-0000-0000-0000-000000000000}"/>
          </ac:spMkLst>
        </pc:spChg>
        <pc:spChg chg="mod">
          <ac:chgData name="office365" userId="5fcdbc0c-b1d0-4b52-bc28-28c25c9fccde" providerId="ADAL" clId="{839C158B-1674-498C-8D10-D29DEC7F3344}" dt="2026-07-22T20:38:53.902" v="368"/>
          <ac:spMkLst>
            <pc:docMk/>
            <pc:sldMk cId="1095981983" sldId="314"/>
            <ac:spMk id="4" creationId="{A8AF6FD5-A353-D80D-A18E-64D4F7A14E20}"/>
          </ac:spMkLst>
        </pc:spChg>
      </pc:sldChg>
      <pc:sldChg chg="delSp modSp add del mod">
        <pc:chgData name="office365" userId="5fcdbc0c-b1d0-4b52-bc28-28c25c9fccde" providerId="ADAL" clId="{839C158B-1674-498C-8D10-D29DEC7F3344}" dt="2026-07-22T20:35:41.174" v="329" actId="47"/>
        <pc:sldMkLst>
          <pc:docMk/>
          <pc:sldMk cId="1352108839" sldId="314"/>
        </pc:sldMkLst>
        <pc:spChg chg="del">
          <ac:chgData name="office365" userId="5fcdbc0c-b1d0-4b52-bc28-28c25c9fccde" providerId="ADAL" clId="{839C158B-1674-498C-8D10-D29DEC7F3344}" dt="2026-07-22T20:34:07.841" v="279"/>
          <ac:spMkLst>
            <pc:docMk/>
            <pc:sldMk cId="1352108839" sldId="314"/>
            <ac:spMk id="2" creationId="{00000000-0000-0000-0000-000000000000}"/>
          </ac:spMkLst>
        </pc:spChg>
        <pc:spChg chg="mod">
          <ac:chgData name="office365" userId="5fcdbc0c-b1d0-4b52-bc28-28c25c9fccde" providerId="ADAL" clId="{839C158B-1674-498C-8D10-D29DEC7F3344}" dt="2026-07-22T20:34:07.841" v="278"/>
          <ac:spMkLst>
            <pc:docMk/>
            <pc:sldMk cId="1352108839" sldId="314"/>
            <ac:spMk id="3" creationId="{00000000-0000-0000-0000-000000000000}"/>
          </ac:spMkLst>
        </pc:spChg>
        <pc:spChg chg="mod">
          <ac:chgData name="office365" userId="5fcdbc0c-b1d0-4b52-bc28-28c25c9fccde" providerId="ADAL" clId="{839C158B-1674-498C-8D10-D29DEC7F3344}" dt="2026-07-22T20:34:07.841" v="276"/>
          <ac:spMkLst>
            <pc:docMk/>
            <pc:sldMk cId="1352108839" sldId="314"/>
            <ac:spMk id="4" creationId="{2C8B60B5-3B41-88A9-88C8-4D09335D2906}"/>
          </ac:spMkLst>
        </pc:spChg>
      </pc:sldChg>
      <pc:sldChg chg="delSp modSp add del mod">
        <pc:chgData name="office365" userId="5fcdbc0c-b1d0-4b52-bc28-28c25c9fccde" providerId="ADAL" clId="{839C158B-1674-498C-8D10-D29DEC7F3344}" dt="2026-07-22T20:22:59.524" v="127" actId="47"/>
        <pc:sldMkLst>
          <pc:docMk/>
          <pc:sldMk cId="2155541744" sldId="314"/>
        </pc:sldMkLst>
        <pc:spChg chg="del">
          <ac:chgData name="office365" userId="5fcdbc0c-b1d0-4b52-bc28-28c25c9fccde" providerId="ADAL" clId="{839C158B-1674-498C-8D10-D29DEC7F3344}" dt="2026-07-22T20:20:46.718" v="88"/>
          <ac:spMkLst>
            <pc:docMk/>
            <pc:sldMk cId="2155541744" sldId="314"/>
            <ac:spMk id="2" creationId="{00000000-0000-0000-0000-000000000000}"/>
          </ac:spMkLst>
        </pc:spChg>
        <pc:spChg chg="mod">
          <ac:chgData name="office365" userId="5fcdbc0c-b1d0-4b52-bc28-28c25c9fccde" providerId="ADAL" clId="{839C158B-1674-498C-8D10-D29DEC7F3344}" dt="2026-07-22T20:21:11.499" v="104"/>
          <ac:spMkLst>
            <pc:docMk/>
            <pc:sldMk cId="2155541744" sldId="314"/>
            <ac:spMk id="3" creationId="{00000000-0000-0000-0000-000000000000}"/>
          </ac:spMkLst>
        </pc:spChg>
        <pc:spChg chg="mod">
          <ac:chgData name="office365" userId="5fcdbc0c-b1d0-4b52-bc28-28c25c9fccde" providerId="ADAL" clId="{839C158B-1674-498C-8D10-D29DEC7F3344}" dt="2026-07-22T20:21:11.499" v="103"/>
          <ac:spMkLst>
            <pc:docMk/>
            <pc:sldMk cId="2155541744" sldId="314"/>
            <ac:spMk id="4" creationId="{9A2517F3-7E35-DDD5-160B-46945D823856}"/>
          </ac:spMkLst>
        </pc:spChg>
        <pc:spChg chg="del">
          <ac:chgData name="office365" userId="5fcdbc0c-b1d0-4b52-bc28-28c25c9fccde" providerId="ADAL" clId="{839C158B-1674-498C-8D10-D29DEC7F3344}" dt="2026-07-22T20:21:11.499" v="105"/>
          <ac:spMkLst>
            <pc:docMk/>
            <pc:sldMk cId="2155541744" sldId="314"/>
            <ac:spMk id="5" creationId="{2418343B-7869-4C0E-36F0-113CAD817C58}"/>
          </ac:spMkLst>
        </pc:spChg>
      </pc:sldChg>
      <pc:sldChg chg="delSp modSp add del mod">
        <pc:chgData name="office365" userId="5fcdbc0c-b1d0-4b52-bc28-28c25c9fccde" providerId="ADAL" clId="{839C158B-1674-498C-8D10-D29DEC7F3344}" dt="2026-07-22T20:58:31.683" v="761"/>
        <pc:sldMkLst>
          <pc:docMk/>
          <pc:sldMk cId="2483443698" sldId="314"/>
        </pc:sldMkLst>
        <pc:spChg chg="del">
          <ac:chgData name="office365" userId="5fcdbc0c-b1d0-4b52-bc28-28c25c9fccde" providerId="ADAL" clId="{839C158B-1674-498C-8D10-D29DEC7F3344}" dt="2026-07-22T20:57:45.914" v="704"/>
          <ac:spMkLst>
            <pc:docMk/>
            <pc:sldMk cId="2483443698" sldId="314"/>
            <ac:spMk id="2" creationId="{00000000-0000-0000-0000-000000000000}"/>
          </ac:spMkLst>
        </pc:spChg>
        <pc:spChg chg="mod">
          <ac:chgData name="office365" userId="5fcdbc0c-b1d0-4b52-bc28-28c25c9fccde" providerId="ADAL" clId="{839C158B-1674-498C-8D10-D29DEC7F3344}" dt="2026-07-22T20:57:45.915" v="710"/>
          <ac:spMkLst>
            <pc:docMk/>
            <pc:sldMk cId="2483443698" sldId="314"/>
            <ac:spMk id="3" creationId="{00000000-0000-0000-0000-000000000000}"/>
          </ac:spMkLst>
        </pc:spChg>
        <pc:spChg chg="mod">
          <ac:chgData name="office365" userId="5fcdbc0c-b1d0-4b52-bc28-28c25c9fccde" providerId="ADAL" clId="{839C158B-1674-498C-8D10-D29DEC7F3344}" dt="2026-07-22T20:57:45.915" v="708"/>
          <ac:spMkLst>
            <pc:docMk/>
            <pc:sldMk cId="2483443698" sldId="314"/>
            <ac:spMk id="4" creationId="{B299CDC4-3662-FFDE-8EDA-F4B57ABAC226}"/>
          </ac:spMkLst>
        </pc:spChg>
      </pc:sldChg>
      <pc:sldChg chg="new del">
        <pc:chgData name="office365" userId="5fcdbc0c-b1d0-4b52-bc28-28c25c9fccde" providerId="ADAL" clId="{839C158B-1674-498C-8D10-D29DEC7F3344}" dt="2026-07-22T20:37:20.548" v="339" actId="680"/>
        <pc:sldMkLst>
          <pc:docMk/>
          <pc:sldMk cId="2775977446" sldId="314"/>
        </pc:sldMkLst>
      </pc:sldChg>
      <pc:sldChg chg="delSp modSp add del mod">
        <pc:chgData name="office365" userId="5fcdbc0c-b1d0-4b52-bc28-28c25c9fccde" providerId="ADAL" clId="{839C158B-1674-498C-8D10-D29DEC7F3344}" dt="2026-07-22T20:46:06.087" v="473" actId="47"/>
        <pc:sldMkLst>
          <pc:docMk/>
          <pc:sldMk cId="2943382331" sldId="314"/>
        </pc:sldMkLst>
        <pc:spChg chg="del">
          <ac:chgData name="office365" userId="5fcdbc0c-b1d0-4b52-bc28-28c25c9fccde" providerId="ADAL" clId="{839C158B-1674-498C-8D10-D29DEC7F3344}" dt="2026-07-22T20:42:54.566" v="458"/>
          <ac:spMkLst>
            <pc:docMk/>
            <pc:sldMk cId="2943382331" sldId="314"/>
            <ac:spMk id="2" creationId="{00000000-0000-0000-0000-000000000000}"/>
          </ac:spMkLst>
        </pc:spChg>
        <pc:spChg chg="mod">
          <ac:chgData name="office365" userId="5fcdbc0c-b1d0-4b52-bc28-28c25c9fccde" providerId="ADAL" clId="{839C158B-1674-498C-8D10-D29DEC7F3344}" dt="2026-07-22T20:42:54.566" v="457"/>
          <ac:spMkLst>
            <pc:docMk/>
            <pc:sldMk cId="2943382331" sldId="314"/>
            <ac:spMk id="3" creationId="{00000000-0000-0000-0000-000000000000}"/>
          </ac:spMkLst>
        </pc:spChg>
      </pc:sldChg>
      <pc:sldChg chg="delSp modSp add del mod">
        <pc:chgData name="office365" userId="5fcdbc0c-b1d0-4b52-bc28-28c25c9fccde" providerId="ADAL" clId="{839C158B-1674-498C-8D10-D29DEC7F3344}" dt="2026-07-22T20:55:37.136" v="670" actId="47"/>
        <pc:sldMkLst>
          <pc:docMk/>
          <pc:sldMk cId="3003726951" sldId="314"/>
        </pc:sldMkLst>
        <pc:spChg chg="del">
          <ac:chgData name="office365" userId="5fcdbc0c-b1d0-4b52-bc28-28c25c9fccde" providerId="ADAL" clId="{839C158B-1674-498C-8D10-D29DEC7F3344}" dt="2026-07-22T20:53:48.746" v="618"/>
          <ac:spMkLst>
            <pc:docMk/>
            <pc:sldMk cId="3003726951" sldId="314"/>
            <ac:spMk id="2" creationId="{00000000-0000-0000-0000-000000000000}"/>
          </ac:spMkLst>
        </pc:spChg>
        <pc:spChg chg="mod">
          <ac:chgData name="office365" userId="5fcdbc0c-b1d0-4b52-bc28-28c25c9fccde" providerId="ADAL" clId="{839C158B-1674-498C-8D10-D29DEC7F3344}" dt="2026-07-22T20:54:19.780" v="661"/>
          <ac:spMkLst>
            <pc:docMk/>
            <pc:sldMk cId="3003726951" sldId="314"/>
            <ac:spMk id="3" creationId="{00000000-0000-0000-0000-000000000000}"/>
          </ac:spMkLst>
        </pc:spChg>
        <pc:spChg chg="mod">
          <ac:chgData name="office365" userId="5fcdbc0c-b1d0-4b52-bc28-28c25c9fccde" providerId="ADAL" clId="{839C158B-1674-498C-8D10-D29DEC7F3344}" dt="2026-07-22T20:54:19.780" v="659"/>
          <ac:spMkLst>
            <pc:docMk/>
            <pc:sldMk cId="3003726951" sldId="314"/>
            <ac:spMk id="6" creationId="{AB8C89A0-E4AC-A724-E8DB-5D81A91A3447}"/>
          </ac:spMkLst>
        </pc:spChg>
        <pc:spChg chg="del">
          <ac:chgData name="office365" userId="5fcdbc0c-b1d0-4b52-bc28-28c25c9fccde" providerId="ADAL" clId="{839C158B-1674-498C-8D10-D29DEC7F3344}" dt="2026-07-22T20:54:35.491" v="662"/>
          <ac:spMkLst>
            <pc:docMk/>
            <pc:sldMk cId="3003726951" sldId="314"/>
            <ac:spMk id="7" creationId="{4A1FF010-35F1-4DF1-28B4-380661132145}"/>
          </ac:spMkLst>
        </pc:spChg>
      </pc:sldChg>
      <pc:sldChg chg="delSp modSp add del mod">
        <pc:chgData name="office365" userId="5fcdbc0c-b1d0-4b52-bc28-28c25c9fccde" providerId="ADAL" clId="{839C158B-1674-498C-8D10-D29DEC7F3344}" dt="2026-07-22T20:27:19.641" v="189" actId="47"/>
        <pc:sldMkLst>
          <pc:docMk/>
          <pc:sldMk cId="3413858048" sldId="314"/>
        </pc:sldMkLst>
        <pc:spChg chg="del">
          <ac:chgData name="office365" userId="5fcdbc0c-b1d0-4b52-bc28-28c25c9fccde" providerId="ADAL" clId="{839C158B-1674-498C-8D10-D29DEC7F3344}" dt="2026-07-22T20:25:46.733" v="167"/>
          <ac:spMkLst>
            <pc:docMk/>
            <pc:sldMk cId="3413858048" sldId="314"/>
            <ac:spMk id="2" creationId="{00000000-0000-0000-0000-000000000000}"/>
          </ac:spMkLst>
        </pc:spChg>
        <pc:spChg chg="mod">
          <ac:chgData name="office365" userId="5fcdbc0c-b1d0-4b52-bc28-28c25c9fccde" providerId="ADAL" clId="{839C158B-1674-498C-8D10-D29DEC7F3344}" dt="2026-07-22T20:25:46.733" v="166"/>
          <ac:spMkLst>
            <pc:docMk/>
            <pc:sldMk cId="3413858048" sldId="314"/>
            <ac:spMk id="3" creationId="{00000000-0000-0000-0000-000000000000}"/>
          </ac:spMkLst>
        </pc:spChg>
        <pc:spChg chg="mod">
          <ac:chgData name="office365" userId="5fcdbc0c-b1d0-4b52-bc28-28c25c9fccde" providerId="ADAL" clId="{839C158B-1674-498C-8D10-D29DEC7F3344}" dt="2026-07-22T20:25:33.564" v="149" actId="27636"/>
          <ac:spMkLst>
            <pc:docMk/>
            <pc:sldMk cId="3413858048" sldId="314"/>
            <ac:spMk id="4" creationId="{96DC0727-095B-A595-CC30-282A2E6DF8EC}"/>
          </ac:spMkLst>
        </pc:spChg>
      </pc:sldChg>
      <pc:sldChg chg="delSp modSp add del mod">
        <pc:chgData name="office365" userId="5fcdbc0c-b1d0-4b52-bc28-28c25c9fccde" providerId="ADAL" clId="{839C158B-1674-498C-8D10-D29DEC7F3344}" dt="2026-07-22T20:31:18.399" v="239" actId="47"/>
        <pc:sldMkLst>
          <pc:docMk/>
          <pc:sldMk cId="3823432404" sldId="314"/>
        </pc:sldMkLst>
        <pc:spChg chg="del">
          <ac:chgData name="office365" userId="5fcdbc0c-b1d0-4b52-bc28-28c25c9fccde" providerId="ADAL" clId="{839C158B-1674-498C-8D10-D29DEC7F3344}" dt="2026-07-22T20:29:18.055" v="224"/>
          <ac:spMkLst>
            <pc:docMk/>
            <pc:sldMk cId="3823432404" sldId="314"/>
            <ac:spMk id="2" creationId="{00000000-0000-0000-0000-000000000000}"/>
          </ac:spMkLst>
        </pc:spChg>
        <pc:spChg chg="mod">
          <ac:chgData name="office365" userId="5fcdbc0c-b1d0-4b52-bc28-28c25c9fccde" providerId="ADAL" clId="{839C158B-1674-498C-8D10-D29DEC7F3344}" dt="2026-07-22T20:29:18.055" v="223"/>
          <ac:spMkLst>
            <pc:docMk/>
            <pc:sldMk cId="3823432404" sldId="314"/>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370359528" sldId="315"/>
        </pc:sldMkLst>
        <pc:spChg chg="del">
          <ac:chgData name="office365" userId="5fcdbc0c-b1d0-4b52-bc28-28c25c9fccde" providerId="ADAL" clId="{839C158B-1674-498C-8D10-D29DEC7F3344}" dt="2026-07-22T20:34:07.843" v="286"/>
          <ac:spMkLst>
            <pc:docMk/>
            <pc:sldMk cId="370359528" sldId="315"/>
            <ac:spMk id="2" creationId="{00000000-0000-0000-0000-000000000000}"/>
          </ac:spMkLst>
        </pc:spChg>
        <pc:spChg chg="mod">
          <ac:chgData name="office365" userId="5fcdbc0c-b1d0-4b52-bc28-28c25c9fccde" providerId="ADAL" clId="{839C158B-1674-498C-8D10-D29DEC7F3344}" dt="2026-07-22T20:34:07.843" v="285"/>
          <ac:spMkLst>
            <pc:docMk/>
            <pc:sldMk cId="370359528" sldId="315"/>
            <ac:spMk id="3" creationId="{00000000-0000-0000-0000-000000000000}"/>
          </ac:spMkLst>
        </pc:spChg>
        <pc:spChg chg="mod">
          <ac:chgData name="office365" userId="5fcdbc0c-b1d0-4b52-bc28-28c25c9fccde" providerId="ADAL" clId="{839C158B-1674-498C-8D10-D29DEC7F3344}" dt="2026-07-22T20:34:07.842" v="283"/>
          <ac:spMkLst>
            <pc:docMk/>
            <pc:sldMk cId="370359528" sldId="315"/>
            <ac:spMk id="4" creationId="{9F9F05D2-342C-306A-7043-FE551DD62EF4}"/>
          </ac:spMkLst>
        </pc:spChg>
      </pc:sldChg>
      <pc:sldChg chg="delSp modSp add del mod">
        <pc:chgData name="office365" userId="5fcdbc0c-b1d0-4b52-bc28-28c25c9fccde" providerId="ADAL" clId="{839C158B-1674-498C-8D10-D29DEC7F3344}" dt="2026-07-22T20:46:06.087" v="473" actId="47"/>
        <pc:sldMkLst>
          <pc:docMk/>
          <pc:sldMk cId="693860622" sldId="315"/>
        </pc:sldMkLst>
        <pc:spChg chg="del">
          <ac:chgData name="office365" userId="5fcdbc0c-b1d0-4b52-bc28-28c25c9fccde" providerId="ADAL" clId="{839C158B-1674-498C-8D10-D29DEC7F3344}" dt="2026-07-22T20:42:54.567" v="460"/>
          <ac:spMkLst>
            <pc:docMk/>
            <pc:sldMk cId="693860622" sldId="315"/>
            <ac:spMk id="2" creationId="{00000000-0000-0000-0000-000000000000}"/>
          </ac:spMkLst>
        </pc:spChg>
        <pc:spChg chg="mod">
          <ac:chgData name="office365" userId="5fcdbc0c-b1d0-4b52-bc28-28c25c9fccde" providerId="ADAL" clId="{839C158B-1674-498C-8D10-D29DEC7F3344}" dt="2026-07-22T20:42:54.566" v="459"/>
          <ac:spMkLst>
            <pc:docMk/>
            <pc:sldMk cId="693860622" sldId="315"/>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1049420685" sldId="315"/>
        </pc:sldMkLst>
        <pc:spChg chg="del">
          <ac:chgData name="office365" userId="5fcdbc0c-b1d0-4b52-bc28-28c25c9fccde" providerId="ADAL" clId="{839C158B-1674-498C-8D10-D29DEC7F3344}" dt="2026-07-22T20:38:53.918" v="378"/>
          <ac:spMkLst>
            <pc:docMk/>
            <pc:sldMk cId="1049420685" sldId="315"/>
            <ac:spMk id="2" creationId="{00000000-0000-0000-0000-000000000000}"/>
          </ac:spMkLst>
        </pc:spChg>
        <pc:spChg chg="mod">
          <ac:chgData name="office365" userId="5fcdbc0c-b1d0-4b52-bc28-28c25c9fccde" providerId="ADAL" clId="{839C158B-1674-498C-8D10-D29DEC7F3344}" dt="2026-07-22T20:38:53.918" v="377"/>
          <ac:spMkLst>
            <pc:docMk/>
            <pc:sldMk cId="1049420685" sldId="315"/>
            <ac:spMk id="3" creationId="{00000000-0000-0000-0000-000000000000}"/>
          </ac:spMkLst>
        </pc:spChg>
        <pc:spChg chg="mod">
          <ac:chgData name="office365" userId="5fcdbc0c-b1d0-4b52-bc28-28c25c9fccde" providerId="ADAL" clId="{839C158B-1674-498C-8D10-D29DEC7F3344}" dt="2026-07-22T20:38:53.916" v="375"/>
          <ac:spMkLst>
            <pc:docMk/>
            <pc:sldMk cId="1049420685" sldId="315"/>
            <ac:spMk id="4" creationId="{40EA759D-6261-07CE-0C6B-BFC0F416C9B2}"/>
          </ac:spMkLst>
        </pc:spChg>
      </pc:sldChg>
      <pc:sldChg chg="delSp modSp add del mod">
        <pc:chgData name="office365" userId="5fcdbc0c-b1d0-4b52-bc28-28c25c9fccde" providerId="ADAL" clId="{839C158B-1674-498C-8D10-D29DEC7F3344}" dt="2026-07-22T20:27:19.641" v="189" actId="47"/>
        <pc:sldMkLst>
          <pc:docMk/>
          <pc:sldMk cId="1160688352" sldId="315"/>
        </pc:sldMkLst>
        <pc:spChg chg="del">
          <ac:chgData name="office365" userId="5fcdbc0c-b1d0-4b52-bc28-28c25c9fccde" providerId="ADAL" clId="{839C158B-1674-498C-8D10-D29DEC7F3344}" dt="2026-07-22T20:25:46.734" v="170"/>
          <ac:spMkLst>
            <pc:docMk/>
            <pc:sldMk cId="1160688352" sldId="315"/>
            <ac:spMk id="2" creationId="{00000000-0000-0000-0000-000000000000}"/>
          </ac:spMkLst>
        </pc:spChg>
        <pc:spChg chg="mod">
          <ac:chgData name="office365" userId="5fcdbc0c-b1d0-4b52-bc28-28c25c9fccde" providerId="ADAL" clId="{839C158B-1674-498C-8D10-D29DEC7F3344}" dt="2026-07-22T20:25:46.734" v="169"/>
          <ac:spMkLst>
            <pc:docMk/>
            <pc:sldMk cId="1160688352" sldId="315"/>
            <ac:spMk id="3" creationId="{00000000-0000-0000-0000-000000000000}"/>
          </ac:spMkLst>
        </pc:spChg>
      </pc:sldChg>
      <pc:sldChg chg="delSp modSp add del mod">
        <pc:chgData name="office365" userId="5fcdbc0c-b1d0-4b52-bc28-28c25c9fccde" providerId="ADAL" clId="{839C158B-1674-498C-8D10-D29DEC7F3344}" dt="2026-07-22T20:55:37.136" v="670" actId="47"/>
        <pc:sldMkLst>
          <pc:docMk/>
          <pc:sldMk cId="1643042777" sldId="315"/>
        </pc:sldMkLst>
        <pc:spChg chg="del">
          <ac:chgData name="office365" userId="5fcdbc0c-b1d0-4b52-bc28-28c25c9fccde" providerId="ADAL" clId="{839C158B-1674-498C-8D10-D29DEC7F3344}" dt="2026-07-22T20:53:55.243" v="627"/>
          <ac:spMkLst>
            <pc:docMk/>
            <pc:sldMk cId="1643042777" sldId="315"/>
            <ac:spMk id="2" creationId="{00000000-0000-0000-0000-000000000000}"/>
          </ac:spMkLst>
        </pc:spChg>
        <pc:spChg chg="mod">
          <ac:chgData name="office365" userId="5fcdbc0c-b1d0-4b52-bc28-28c25c9fccde" providerId="ADAL" clId="{839C158B-1674-498C-8D10-D29DEC7F3344}" dt="2026-07-22T20:53:55.243" v="626"/>
          <ac:spMkLst>
            <pc:docMk/>
            <pc:sldMk cId="1643042777" sldId="315"/>
            <ac:spMk id="3" creationId="{00000000-0000-0000-0000-000000000000}"/>
          </ac:spMkLst>
        </pc:spChg>
        <pc:spChg chg="mod">
          <ac:chgData name="office365" userId="5fcdbc0c-b1d0-4b52-bc28-28c25c9fccde" providerId="ADAL" clId="{839C158B-1674-498C-8D10-D29DEC7F3344}" dt="2026-07-22T20:53:55.242" v="624"/>
          <ac:spMkLst>
            <pc:docMk/>
            <pc:sldMk cId="1643042777" sldId="315"/>
            <ac:spMk id="6" creationId="{23307A73-9894-D96D-8B42-629A50E740A3}"/>
          </ac:spMkLst>
        </pc:spChg>
        <pc:spChg chg="del">
          <ac:chgData name="office365" userId="5fcdbc0c-b1d0-4b52-bc28-28c25c9fccde" providerId="ADAL" clId="{839C158B-1674-498C-8D10-D29DEC7F3344}" dt="2026-07-22T20:54:35.491" v="663"/>
          <ac:spMkLst>
            <pc:docMk/>
            <pc:sldMk cId="1643042777" sldId="315"/>
            <ac:spMk id="7" creationId="{668DE979-FED6-7E39-0FCA-98FD92A19B4A}"/>
          </ac:spMkLst>
        </pc:spChg>
      </pc:sldChg>
      <pc:sldChg chg="delSp modSp add del mod">
        <pc:chgData name="office365" userId="5fcdbc0c-b1d0-4b52-bc28-28c25c9fccde" providerId="ADAL" clId="{839C158B-1674-498C-8D10-D29DEC7F3344}" dt="2026-07-22T20:31:18.399" v="239" actId="47"/>
        <pc:sldMkLst>
          <pc:docMk/>
          <pc:sldMk cId="2099999723" sldId="315"/>
        </pc:sldMkLst>
        <pc:spChg chg="del">
          <ac:chgData name="office365" userId="5fcdbc0c-b1d0-4b52-bc28-28c25c9fccde" providerId="ADAL" clId="{839C158B-1674-498C-8D10-D29DEC7F3344}" dt="2026-07-22T20:29:18.055" v="226"/>
          <ac:spMkLst>
            <pc:docMk/>
            <pc:sldMk cId="2099999723" sldId="315"/>
            <ac:spMk id="2" creationId="{00000000-0000-0000-0000-000000000000}"/>
          </ac:spMkLst>
        </pc:spChg>
        <pc:spChg chg="mod">
          <ac:chgData name="office365" userId="5fcdbc0c-b1d0-4b52-bc28-28c25c9fccde" providerId="ADAL" clId="{839C158B-1674-498C-8D10-D29DEC7F3344}" dt="2026-07-22T20:29:18.055" v="225"/>
          <ac:spMkLst>
            <pc:docMk/>
            <pc:sldMk cId="2099999723" sldId="315"/>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35016381" sldId="315"/>
        </pc:sldMkLst>
        <pc:spChg chg="del">
          <ac:chgData name="office365" userId="5fcdbc0c-b1d0-4b52-bc28-28c25c9fccde" providerId="ADAL" clId="{839C158B-1674-498C-8D10-D29DEC7F3344}" dt="2026-07-22T20:20:46.718" v="90"/>
          <ac:spMkLst>
            <pc:docMk/>
            <pc:sldMk cId="2335016381" sldId="315"/>
            <ac:spMk id="2" creationId="{00000000-0000-0000-0000-000000000000}"/>
          </ac:spMkLst>
        </pc:spChg>
        <pc:spChg chg="mod">
          <ac:chgData name="office365" userId="5fcdbc0c-b1d0-4b52-bc28-28c25c9fccde" providerId="ADAL" clId="{839C158B-1674-498C-8D10-D29DEC7F3344}" dt="2026-07-22T20:21:11.499" v="107"/>
          <ac:spMkLst>
            <pc:docMk/>
            <pc:sldMk cId="2335016381" sldId="315"/>
            <ac:spMk id="3" creationId="{00000000-0000-0000-0000-000000000000}"/>
          </ac:spMkLst>
        </pc:spChg>
        <pc:spChg chg="mod">
          <ac:chgData name="office365" userId="5fcdbc0c-b1d0-4b52-bc28-28c25c9fccde" providerId="ADAL" clId="{839C158B-1674-498C-8D10-D29DEC7F3344}" dt="2026-07-22T20:21:11.499" v="106"/>
          <ac:spMkLst>
            <pc:docMk/>
            <pc:sldMk cId="2335016381" sldId="315"/>
            <ac:spMk id="4" creationId="{F98028FA-50FC-88AD-FDA9-E9B27CEEACFB}"/>
          </ac:spMkLst>
        </pc:spChg>
        <pc:spChg chg="del">
          <ac:chgData name="office365" userId="5fcdbc0c-b1d0-4b52-bc28-28c25c9fccde" providerId="ADAL" clId="{839C158B-1674-498C-8D10-D29DEC7F3344}" dt="2026-07-22T20:21:11.500" v="108"/>
          <ac:spMkLst>
            <pc:docMk/>
            <pc:sldMk cId="2335016381" sldId="315"/>
            <ac:spMk id="5" creationId="{FA2E9004-9B32-DE84-529A-616C75AFF78B}"/>
          </ac:spMkLst>
        </pc:spChg>
      </pc:sldChg>
      <pc:sldChg chg="delSp modSp add mod">
        <pc:chgData name="office365" userId="5fcdbc0c-b1d0-4b52-bc28-28c25c9fccde" providerId="ADAL" clId="{839C158B-1674-498C-8D10-D29DEC7F3344}" dt="2026-07-22T20:57:45.916" v="717"/>
        <pc:sldMkLst>
          <pc:docMk/>
          <pc:sldMk cId="2529708306" sldId="315"/>
        </pc:sldMkLst>
        <pc:spChg chg="del">
          <ac:chgData name="office365" userId="5fcdbc0c-b1d0-4b52-bc28-28c25c9fccde" providerId="ADAL" clId="{839C158B-1674-498C-8D10-D29DEC7F3344}" dt="2026-07-22T20:57:45.915" v="711"/>
          <ac:spMkLst>
            <pc:docMk/>
            <pc:sldMk cId="2529708306" sldId="315"/>
            <ac:spMk id="2" creationId="{00000000-0000-0000-0000-000000000000}"/>
          </ac:spMkLst>
        </pc:spChg>
        <pc:spChg chg="mod">
          <ac:chgData name="office365" userId="5fcdbc0c-b1d0-4b52-bc28-28c25c9fccde" providerId="ADAL" clId="{839C158B-1674-498C-8D10-D29DEC7F3344}" dt="2026-07-22T20:57:45.916" v="717"/>
          <ac:spMkLst>
            <pc:docMk/>
            <pc:sldMk cId="2529708306" sldId="315"/>
            <ac:spMk id="3" creationId="{00000000-0000-0000-0000-000000000000}"/>
          </ac:spMkLst>
        </pc:spChg>
        <pc:spChg chg="mod">
          <ac:chgData name="office365" userId="5fcdbc0c-b1d0-4b52-bc28-28c25c9fccde" providerId="ADAL" clId="{839C158B-1674-498C-8D10-D29DEC7F3344}" dt="2026-07-22T20:57:45.916" v="715"/>
          <ac:spMkLst>
            <pc:docMk/>
            <pc:sldMk cId="2529708306" sldId="315"/>
            <ac:spMk id="4" creationId="{276648E6-B809-9AA5-9462-D4E9BFBCA4DD}"/>
          </ac:spMkLst>
        </pc:spChg>
      </pc:sldChg>
      <pc:sldChg chg="delSp modSp add del mod">
        <pc:chgData name="office365" userId="5fcdbc0c-b1d0-4b52-bc28-28c25c9fccde" providerId="ADAL" clId="{839C158B-1674-498C-8D10-D29DEC7F3344}" dt="2026-07-22T20:22:59.524" v="127" actId="47"/>
        <pc:sldMkLst>
          <pc:docMk/>
          <pc:sldMk cId="114938506" sldId="316"/>
        </pc:sldMkLst>
        <pc:spChg chg="del">
          <ac:chgData name="office365" userId="5fcdbc0c-b1d0-4b52-bc28-28c25c9fccde" providerId="ADAL" clId="{839C158B-1674-498C-8D10-D29DEC7F3344}" dt="2026-07-22T20:20:46.718" v="92"/>
          <ac:spMkLst>
            <pc:docMk/>
            <pc:sldMk cId="114938506" sldId="316"/>
            <ac:spMk id="2" creationId="{00000000-0000-0000-0000-000000000000}"/>
          </ac:spMkLst>
        </pc:spChg>
        <pc:spChg chg="mod">
          <ac:chgData name="office365" userId="5fcdbc0c-b1d0-4b52-bc28-28c25c9fccde" providerId="ADAL" clId="{839C158B-1674-498C-8D10-D29DEC7F3344}" dt="2026-07-22T20:21:11.500" v="110"/>
          <ac:spMkLst>
            <pc:docMk/>
            <pc:sldMk cId="114938506" sldId="316"/>
            <ac:spMk id="3" creationId="{00000000-0000-0000-0000-000000000000}"/>
          </ac:spMkLst>
        </pc:spChg>
        <pc:spChg chg="mod">
          <ac:chgData name="office365" userId="5fcdbc0c-b1d0-4b52-bc28-28c25c9fccde" providerId="ADAL" clId="{839C158B-1674-498C-8D10-D29DEC7F3344}" dt="2026-07-22T20:21:11.500" v="109"/>
          <ac:spMkLst>
            <pc:docMk/>
            <pc:sldMk cId="114938506" sldId="316"/>
            <ac:spMk id="4" creationId="{CFA8F3A0-A079-905B-E539-AA0204AA930D}"/>
          </ac:spMkLst>
        </pc:spChg>
        <pc:spChg chg="del">
          <ac:chgData name="office365" userId="5fcdbc0c-b1d0-4b52-bc28-28c25c9fccde" providerId="ADAL" clId="{839C158B-1674-498C-8D10-D29DEC7F3344}" dt="2026-07-22T20:21:11.500" v="111"/>
          <ac:spMkLst>
            <pc:docMk/>
            <pc:sldMk cId="114938506" sldId="316"/>
            <ac:spMk id="5" creationId="{CEA20754-6F5D-8214-AB36-761483117B84}"/>
          </ac:spMkLst>
        </pc:spChg>
      </pc:sldChg>
      <pc:sldChg chg="delSp modSp add del mod">
        <pc:chgData name="office365" userId="5fcdbc0c-b1d0-4b52-bc28-28c25c9fccde" providerId="ADAL" clId="{839C158B-1674-498C-8D10-D29DEC7F3344}" dt="2026-07-22T20:35:41.174" v="329" actId="47"/>
        <pc:sldMkLst>
          <pc:docMk/>
          <pc:sldMk cId="215660017" sldId="316"/>
        </pc:sldMkLst>
        <pc:spChg chg="del">
          <ac:chgData name="office365" userId="5fcdbc0c-b1d0-4b52-bc28-28c25c9fccde" providerId="ADAL" clId="{839C158B-1674-498C-8D10-D29DEC7F3344}" dt="2026-07-22T20:34:07.844" v="293"/>
          <ac:spMkLst>
            <pc:docMk/>
            <pc:sldMk cId="215660017" sldId="316"/>
            <ac:spMk id="2" creationId="{00000000-0000-0000-0000-000000000000}"/>
          </ac:spMkLst>
        </pc:spChg>
        <pc:spChg chg="mod">
          <ac:chgData name="office365" userId="5fcdbc0c-b1d0-4b52-bc28-28c25c9fccde" providerId="ADAL" clId="{839C158B-1674-498C-8D10-D29DEC7F3344}" dt="2026-07-22T20:34:07.844" v="292"/>
          <ac:spMkLst>
            <pc:docMk/>
            <pc:sldMk cId="215660017" sldId="316"/>
            <ac:spMk id="3" creationId="{00000000-0000-0000-0000-000000000000}"/>
          </ac:spMkLst>
        </pc:spChg>
        <pc:spChg chg="mod">
          <ac:chgData name="office365" userId="5fcdbc0c-b1d0-4b52-bc28-28c25c9fccde" providerId="ADAL" clId="{839C158B-1674-498C-8D10-D29DEC7F3344}" dt="2026-07-22T20:34:07.843" v="290"/>
          <ac:spMkLst>
            <pc:docMk/>
            <pc:sldMk cId="215660017" sldId="316"/>
            <ac:spMk id="4" creationId="{68EE6371-69FA-49CA-4F79-88C4087BDDE5}"/>
          </ac:spMkLst>
        </pc:spChg>
      </pc:sldChg>
      <pc:sldChg chg="delSp modSp add del mod">
        <pc:chgData name="office365" userId="5fcdbc0c-b1d0-4b52-bc28-28c25c9fccde" providerId="ADAL" clId="{839C158B-1674-498C-8D10-D29DEC7F3344}" dt="2026-07-22T20:27:19.641" v="189" actId="47"/>
        <pc:sldMkLst>
          <pc:docMk/>
          <pc:sldMk cId="2720557925" sldId="316"/>
        </pc:sldMkLst>
        <pc:spChg chg="del">
          <ac:chgData name="office365" userId="5fcdbc0c-b1d0-4b52-bc28-28c25c9fccde" providerId="ADAL" clId="{839C158B-1674-498C-8D10-D29DEC7F3344}" dt="2026-07-22T20:25:46.734" v="173"/>
          <ac:spMkLst>
            <pc:docMk/>
            <pc:sldMk cId="2720557925" sldId="316"/>
            <ac:spMk id="2" creationId="{00000000-0000-0000-0000-000000000000}"/>
          </ac:spMkLst>
        </pc:spChg>
        <pc:spChg chg="mod">
          <ac:chgData name="office365" userId="5fcdbc0c-b1d0-4b52-bc28-28c25c9fccde" providerId="ADAL" clId="{839C158B-1674-498C-8D10-D29DEC7F3344}" dt="2026-07-22T20:25:46.734" v="172"/>
          <ac:spMkLst>
            <pc:docMk/>
            <pc:sldMk cId="2720557925" sldId="316"/>
            <ac:spMk id="3" creationId="{00000000-0000-0000-0000-000000000000}"/>
          </ac:spMkLst>
        </pc:spChg>
      </pc:sldChg>
      <pc:sldChg chg="delSp modSp add del mod">
        <pc:chgData name="office365" userId="5fcdbc0c-b1d0-4b52-bc28-28c25c9fccde" providerId="ADAL" clId="{839C158B-1674-498C-8D10-D29DEC7F3344}" dt="2026-07-22T20:46:06.087" v="473" actId="47"/>
        <pc:sldMkLst>
          <pc:docMk/>
          <pc:sldMk cId="2847059662" sldId="316"/>
        </pc:sldMkLst>
        <pc:spChg chg="del">
          <ac:chgData name="office365" userId="5fcdbc0c-b1d0-4b52-bc28-28c25c9fccde" providerId="ADAL" clId="{839C158B-1674-498C-8D10-D29DEC7F3344}" dt="2026-07-22T20:42:54.567" v="462"/>
          <ac:spMkLst>
            <pc:docMk/>
            <pc:sldMk cId="2847059662" sldId="316"/>
            <ac:spMk id="2" creationId="{00000000-0000-0000-0000-000000000000}"/>
          </ac:spMkLst>
        </pc:spChg>
        <pc:spChg chg="mod">
          <ac:chgData name="office365" userId="5fcdbc0c-b1d0-4b52-bc28-28c25c9fccde" providerId="ADAL" clId="{839C158B-1674-498C-8D10-D29DEC7F3344}" dt="2026-07-22T20:42:54.567" v="461"/>
          <ac:spMkLst>
            <pc:docMk/>
            <pc:sldMk cId="2847059662" sldId="316"/>
            <ac:spMk id="3" creationId="{00000000-0000-0000-0000-000000000000}"/>
          </ac:spMkLst>
        </pc:spChg>
      </pc:sldChg>
      <pc:sldChg chg="delSp modSp add mod">
        <pc:chgData name="office365" userId="5fcdbc0c-b1d0-4b52-bc28-28c25c9fccde" providerId="ADAL" clId="{839C158B-1674-498C-8D10-D29DEC7F3344}" dt="2026-07-22T20:57:45.917" v="724"/>
        <pc:sldMkLst>
          <pc:docMk/>
          <pc:sldMk cId="3013851179" sldId="316"/>
        </pc:sldMkLst>
        <pc:spChg chg="del">
          <ac:chgData name="office365" userId="5fcdbc0c-b1d0-4b52-bc28-28c25c9fccde" providerId="ADAL" clId="{839C158B-1674-498C-8D10-D29DEC7F3344}" dt="2026-07-22T20:57:45.916" v="718"/>
          <ac:spMkLst>
            <pc:docMk/>
            <pc:sldMk cId="3013851179" sldId="316"/>
            <ac:spMk id="2" creationId="{00000000-0000-0000-0000-000000000000}"/>
          </ac:spMkLst>
        </pc:spChg>
        <pc:spChg chg="mod">
          <ac:chgData name="office365" userId="5fcdbc0c-b1d0-4b52-bc28-28c25c9fccde" providerId="ADAL" clId="{839C158B-1674-498C-8D10-D29DEC7F3344}" dt="2026-07-22T20:57:45.917" v="724"/>
          <ac:spMkLst>
            <pc:docMk/>
            <pc:sldMk cId="3013851179" sldId="316"/>
            <ac:spMk id="3" creationId="{00000000-0000-0000-0000-000000000000}"/>
          </ac:spMkLst>
        </pc:spChg>
        <pc:spChg chg="mod">
          <ac:chgData name="office365" userId="5fcdbc0c-b1d0-4b52-bc28-28c25c9fccde" providerId="ADAL" clId="{839C158B-1674-498C-8D10-D29DEC7F3344}" dt="2026-07-22T20:57:45.917" v="722"/>
          <ac:spMkLst>
            <pc:docMk/>
            <pc:sldMk cId="3013851179" sldId="316"/>
            <ac:spMk id="4" creationId="{E28744FC-0DE1-AEBC-231B-C4F8F7799CDC}"/>
          </ac:spMkLst>
        </pc:spChg>
      </pc:sldChg>
      <pc:sldChg chg="delSp modSp add del mod">
        <pc:chgData name="office365" userId="5fcdbc0c-b1d0-4b52-bc28-28c25c9fccde" providerId="ADAL" clId="{839C158B-1674-498C-8D10-D29DEC7F3344}" dt="2026-07-22T20:55:37.136" v="670" actId="47"/>
        <pc:sldMkLst>
          <pc:docMk/>
          <pc:sldMk cId="3173383651" sldId="316"/>
        </pc:sldMkLst>
        <pc:spChg chg="del">
          <ac:chgData name="office365" userId="5fcdbc0c-b1d0-4b52-bc28-28c25c9fccde" providerId="ADAL" clId="{839C158B-1674-498C-8D10-D29DEC7F3344}" dt="2026-07-22T20:53:55.243" v="632"/>
          <ac:spMkLst>
            <pc:docMk/>
            <pc:sldMk cId="3173383651" sldId="316"/>
            <ac:spMk id="2" creationId="{00000000-0000-0000-0000-000000000000}"/>
          </ac:spMkLst>
        </pc:spChg>
        <pc:spChg chg="mod">
          <ac:chgData name="office365" userId="5fcdbc0c-b1d0-4b52-bc28-28c25c9fccde" providerId="ADAL" clId="{839C158B-1674-498C-8D10-D29DEC7F3344}" dt="2026-07-22T20:53:55.243" v="631"/>
          <ac:spMkLst>
            <pc:docMk/>
            <pc:sldMk cId="3173383651" sldId="316"/>
            <ac:spMk id="3" creationId="{00000000-0000-0000-0000-000000000000}"/>
          </ac:spMkLst>
        </pc:spChg>
        <pc:spChg chg="mod">
          <ac:chgData name="office365" userId="5fcdbc0c-b1d0-4b52-bc28-28c25c9fccde" providerId="ADAL" clId="{839C158B-1674-498C-8D10-D29DEC7F3344}" dt="2026-07-22T20:53:55.243" v="629"/>
          <ac:spMkLst>
            <pc:docMk/>
            <pc:sldMk cId="3173383651" sldId="316"/>
            <ac:spMk id="6" creationId="{F02B0BBA-40F4-F1C8-D814-44AA94D16DAC}"/>
          </ac:spMkLst>
        </pc:spChg>
        <pc:spChg chg="del">
          <ac:chgData name="office365" userId="5fcdbc0c-b1d0-4b52-bc28-28c25c9fccde" providerId="ADAL" clId="{839C158B-1674-498C-8D10-D29DEC7F3344}" dt="2026-07-22T20:54:35.492" v="664"/>
          <ac:spMkLst>
            <pc:docMk/>
            <pc:sldMk cId="3173383651" sldId="316"/>
            <ac:spMk id="7" creationId="{00CF322C-AE35-18BB-7423-40EA50BEF1EF}"/>
          </ac:spMkLst>
        </pc:spChg>
      </pc:sldChg>
      <pc:sldChg chg="delSp modSp add del mod">
        <pc:chgData name="office365" userId="5fcdbc0c-b1d0-4b52-bc28-28c25c9fccde" providerId="ADAL" clId="{839C158B-1674-498C-8D10-D29DEC7F3344}" dt="2026-07-22T20:31:18.399" v="239" actId="47"/>
        <pc:sldMkLst>
          <pc:docMk/>
          <pc:sldMk cId="3330406661" sldId="316"/>
        </pc:sldMkLst>
        <pc:spChg chg="del">
          <ac:chgData name="office365" userId="5fcdbc0c-b1d0-4b52-bc28-28c25c9fccde" providerId="ADAL" clId="{839C158B-1674-498C-8D10-D29DEC7F3344}" dt="2026-07-22T20:29:18.056" v="228"/>
          <ac:spMkLst>
            <pc:docMk/>
            <pc:sldMk cId="3330406661" sldId="316"/>
            <ac:spMk id="2" creationId="{00000000-0000-0000-0000-000000000000}"/>
          </ac:spMkLst>
        </pc:spChg>
        <pc:spChg chg="mod">
          <ac:chgData name="office365" userId="5fcdbc0c-b1d0-4b52-bc28-28c25c9fccde" providerId="ADAL" clId="{839C158B-1674-498C-8D10-D29DEC7F3344}" dt="2026-07-22T20:29:18.055" v="227"/>
          <ac:spMkLst>
            <pc:docMk/>
            <pc:sldMk cId="3330406661" sldId="316"/>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4087498251" sldId="316"/>
        </pc:sldMkLst>
        <pc:spChg chg="del">
          <ac:chgData name="office365" userId="5fcdbc0c-b1d0-4b52-bc28-28c25c9fccde" providerId="ADAL" clId="{839C158B-1674-498C-8D10-D29DEC7F3344}" dt="2026-07-22T20:38:53.923" v="385"/>
          <ac:spMkLst>
            <pc:docMk/>
            <pc:sldMk cId="4087498251" sldId="316"/>
            <ac:spMk id="2" creationId="{00000000-0000-0000-0000-000000000000}"/>
          </ac:spMkLst>
        </pc:spChg>
        <pc:spChg chg="mod">
          <ac:chgData name="office365" userId="5fcdbc0c-b1d0-4b52-bc28-28c25c9fccde" providerId="ADAL" clId="{839C158B-1674-498C-8D10-D29DEC7F3344}" dt="2026-07-22T20:38:53.923" v="384"/>
          <ac:spMkLst>
            <pc:docMk/>
            <pc:sldMk cId="4087498251" sldId="316"/>
            <ac:spMk id="3" creationId="{00000000-0000-0000-0000-000000000000}"/>
          </ac:spMkLst>
        </pc:spChg>
        <pc:spChg chg="mod">
          <ac:chgData name="office365" userId="5fcdbc0c-b1d0-4b52-bc28-28c25c9fccde" providerId="ADAL" clId="{839C158B-1674-498C-8D10-D29DEC7F3344}" dt="2026-07-22T20:38:53.922" v="382"/>
          <ac:spMkLst>
            <pc:docMk/>
            <pc:sldMk cId="4087498251" sldId="316"/>
            <ac:spMk id="4" creationId="{AE059BC2-8FD4-A466-3328-BD8CA6E9D5B6}"/>
          </ac:spMkLst>
        </pc:spChg>
      </pc:sldChg>
      <pc:sldChg chg="delSp modSp add del mod">
        <pc:chgData name="office365" userId="5fcdbc0c-b1d0-4b52-bc28-28c25c9fccde" providerId="ADAL" clId="{839C158B-1674-498C-8D10-D29DEC7F3344}" dt="2026-07-22T20:55:37.136" v="670" actId="47"/>
        <pc:sldMkLst>
          <pc:docMk/>
          <pc:sldMk cId="199372308" sldId="317"/>
        </pc:sldMkLst>
        <pc:spChg chg="del">
          <ac:chgData name="office365" userId="5fcdbc0c-b1d0-4b52-bc28-28c25c9fccde" providerId="ADAL" clId="{839C158B-1674-498C-8D10-D29DEC7F3344}" dt="2026-07-22T20:53:55.244" v="637"/>
          <ac:spMkLst>
            <pc:docMk/>
            <pc:sldMk cId="199372308" sldId="317"/>
            <ac:spMk id="2" creationId="{00000000-0000-0000-0000-000000000000}"/>
          </ac:spMkLst>
        </pc:spChg>
        <pc:spChg chg="mod">
          <ac:chgData name="office365" userId="5fcdbc0c-b1d0-4b52-bc28-28c25c9fccde" providerId="ADAL" clId="{839C158B-1674-498C-8D10-D29DEC7F3344}" dt="2026-07-22T20:53:55.244" v="636"/>
          <ac:spMkLst>
            <pc:docMk/>
            <pc:sldMk cId="199372308" sldId="317"/>
            <ac:spMk id="3" creationId="{00000000-0000-0000-0000-000000000000}"/>
          </ac:spMkLst>
        </pc:spChg>
        <pc:spChg chg="mod">
          <ac:chgData name="office365" userId="5fcdbc0c-b1d0-4b52-bc28-28c25c9fccde" providerId="ADAL" clId="{839C158B-1674-498C-8D10-D29DEC7F3344}" dt="2026-07-22T20:53:55.244" v="634"/>
          <ac:spMkLst>
            <pc:docMk/>
            <pc:sldMk cId="199372308" sldId="317"/>
            <ac:spMk id="6" creationId="{1895EAE8-6C2F-F49C-96E7-F6C8356CA55F}"/>
          </ac:spMkLst>
        </pc:spChg>
        <pc:spChg chg="del">
          <ac:chgData name="office365" userId="5fcdbc0c-b1d0-4b52-bc28-28c25c9fccde" providerId="ADAL" clId="{839C158B-1674-498C-8D10-D29DEC7F3344}" dt="2026-07-22T20:54:35.492" v="665"/>
          <ac:spMkLst>
            <pc:docMk/>
            <pc:sldMk cId="199372308" sldId="317"/>
            <ac:spMk id="7" creationId="{CBB3FA19-AB02-43B4-6D20-DA2EDF508AEF}"/>
          </ac:spMkLst>
        </pc:spChg>
      </pc:sldChg>
      <pc:sldChg chg="delSp modSp add del mod">
        <pc:chgData name="office365" userId="5fcdbc0c-b1d0-4b52-bc28-28c25c9fccde" providerId="ADAL" clId="{839C158B-1674-498C-8D10-D29DEC7F3344}" dt="2026-07-22T20:40:20.193" v="423" actId="47"/>
        <pc:sldMkLst>
          <pc:docMk/>
          <pc:sldMk cId="531181553" sldId="317"/>
        </pc:sldMkLst>
        <pc:spChg chg="del">
          <ac:chgData name="office365" userId="5fcdbc0c-b1d0-4b52-bc28-28c25c9fccde" providerId="ADAL" clId="{839C158B-1674-498C-8D10-D29DEC7F3344}" dt="2026-07-22T20:38:53.928" v="392"/>
          <ac:spMkLst>
            <pc:docMk/>
            <pc:sldMk cId="531181553" sldId="317"/>
            <ac:spMk id="2" creationId="{00000000-0000-0000-0000-000000000000}"/>
          </ac:spMkLst>
        </pc:spChg>
        <pc:spChg chg="mod">
          <ac:chgData name="office365" userId="5fcdbc0c-b1d0-4b52-bc28-28c25c9fccde" providerId="ADAL" clId="{839C158B-1674-498C-8D10-D29DEC7F3344}" dt="2026-07-22T20:38:53.928" v="391"/>
          <ac:spMkLst>
            <pc:docMk/>
            <pc:sldMk cId="531181553" sldId="317"/>
            <ac:spMk id="3" creationId="{00000000-0000-0000-0000-000000000000}"/>
          </ac:spMkLst>
        </pc:spChg>
        <pc:spChg chg="mod">
          <ac:chgData name="office365" userId="5fcdbc0c-b1d0-4b52-bc28-28c25c9fccde" providerId="ADAL" clId="{839C158B-1674-498C-8D10-D29DEC7F3344}" dt="2026-07-22T20:38:53.928" v="389"/>
          <ac:spMkLst>
            <pc:docMk/>
            <pc:sldMk cId="531181553" sldId="317"/>
            <ac:spMk id="4" creationId="{A7294049-2752-53C8-8D66-A5D7CCE5455F}"/>
          </ac:spMkLst>
        </pc:spChg>
      </pc:sldChg>
      <pc:sldChg chg="delSp modSp add del mod">
        <pc:chgData name="office365" userId="5fcdbc0c-b1d0-4b52-bc28-28c25c9fccde" providerId="ADAL" clId="{839C158B-1674-498C-8D10-D29DEC7F3344}" dt="2026-07-22T20:46:06.087" v="473" actId="47"/>
        <pc:sldMkLst>
          <pc:docMk/>
          <pc:sldMk cId="1092038641" sldId="317"/>
        </pc:sldMkLst>
        <pc:spChg chg="del">
          <ac:chgData name="office365" userId="5fcdbc0c-b1d0-4b52-bc28-28c25c9fccde" providerId="ADAL" clId="{839C158B-1674-498C-8D10-D29DEC7F3344}" dt="2026-07-22T20:42:54.567" v="464"/>
          <ac:spMkLst>
            <pc:docMk/>
            <pc:sldMk cId="1092038641" sldId="317"/>
            <ac:spMk id="2" creationId="{00000000-0000-0000-0000-000000000000}"/>
          </ac:spMkLst>
        </pc:spChg>
        <pc:spChg chg="mod">
          <ac:chgData name="office365" userId="5fcdbc0c-b1d0-4b52-bc28-28c25c9fccde" providerId="ADAL" clId="{839C158B-1674-498C-8D10-D29DEC7F3344}" dt="2026-07-22T20:42:54.567" v="463"/>
          <ac:spMkLst>
            <pc:docMk/>
            <pc:sldMk cId="1092038641" sldId="317"/>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1217134517" sldId="317"/>
        </pc:sldMkLst>
        <pc:spChg chg="del">
          <ac:chgData name="office365" userId="5fcdbc0c-b1d0-4b52-bc28-28c25c9fccde" providerId="ADAL" clId="{839C158B-1674-498C-8D10-D29DEC7F3344}" dt="2026-07-22T20:20:46.719" v="94"/>
          <ac:spMkLst>
            <pc:docMk/>
            <pc:sldMk cId="1217134517" sldId="317"/>
            <ac:spMk id="2" creationId="{00000000-0000-0000-0000-000000000000}"/>
          </ac:spMkLst>
        </pc:spChg>
        <pc:spChg chg="mod">
          <ac:chgData name="office365" userId="5fcdbc0c-b1d0-4b52-bc28-28c25c9fccde" providerId="ADAL" clId="{839C158B-1674-498C-8D10-D29DEC7F3344}" dt="2026-07-22T20:21:11.500" v="113"/>
          <ac:spMkLst>
            <pc:docMk/>
            <pc:sldMk cId="1217134517" sldId="317"/>
            <ac:spMk id="3" creationId="{00000000-0000-0000-0000-000000000000}"/>
          </ac:spMkLst>
        </pc:spChg>
        <pc:spChg chg="mod">
          <ac:chgData name="office365" userId="5fcdbc0c-b1d0-4b52-bc28-28c25c9fccde" providerId="ADAL" clId="{839C158B-1674-498C-8D10-D29DEC7F3344}" dt="2026-07-22T20:21:11.500" v="112"/>
          <ac:spMkLst>
            <pc:docMk/>
            <pc:sldMk cId="1217134517" sldId="317"/>
            <ac:spMk id="4" creationId="{0F015E21-E749-609B-6614-5A8EFFC1518A}"/>
          </ac:spMkLst>
        </pc:spChg>
        <pc:spChg chg="del">
          <ac:chgData name="office365" userId="5fcdbc0c-b1d0-4b52-bc28-28c25c9fccde" providerId="ADAL" clId="{839C158B-1674-498C-8D10-D29DEC7F3344}" dt="2026-07-22T20:21:11.500" v="114"/>
          <ac:spMkLst>
            <pc:docMk/>
            <pc:sldMk cId="1217134517" sldId="317"/>
            <ac:spMk id="5" creationId="{8AB8C8C4-C70F-088C-9FCF-2680BFA855EE}"/>
          </ac:spMkLst>
        </pc:spChg>
      </pc:sldChg>
      <pc:sldChg chg="delSp modSp add del mod">
        <pc:chgData name="office365" userId="5fcdbc0c-b1d0-4b52-bc28-28c25c9fccde" providerId="ADAL" clId="{839C158B-1674-498C-8D10-D29DEC7F3344}" dt="2026-07-22T20:27:19.641" v="189" actId="47"/>
        <pc:sldMkLst>
          <pc:docMk/>
          <pc:sldMk cId="1537980879" sldId="317"/>
        </pc:sldMkLst>
        <pc:spChg chg="del">
          <ac:chgData name="office365" userId="5fcdbc0c-b1d0-4b52-bc28-28c25c9fccde" providerId="ADAL" clId="{839C158B-1674-498C-8D10-D29DEC7F3344}" dt="2026-07-22T20:25:46.734" v="176"/>
          <ac:spMkLst>
            <pc:docMk/>
            <pc:sldMk cId="1537980879" sldId="317"/>
            <ac:spMk id="2" creationId="{00000000-0000-0000-0000-000000000000}"/>
          </ac:spMkLst>
        </pc:spChg>
        <pc:spChg chg="mod">
          <ac:chgData name="office365" userId="5fcdbc0c-b1d0-4b52-bc28-28c25c9fccde" providerId="ADAL" clId="{839C158B-1674-498C-8D10-D29DEC7F3344}" dt="2026-07-22T20:25:46.734" v="175"/>
          <ac:spMkLst>
            <pc:docMk/>
            <pc:sldMk cId="1537980879" sldId="317"/>
            <ac:spMk id="3" creationId="{00000000-0000-0000-0000-000000000000}"/>
          </ac:spMkLst>
        </pc:spChg>
      </pc:sldChg>
      <pc:sldChg chg="delSp modSp add mod">
        <pc:chgData name="office365" userId="5fcdbc0c-b1d0-4b52-bc28-28c25c9fccde" providerId="ADAL" clId="{839C158B-1674-498C-8D10-D29DEC7F3344}" dt="2026-07-22T20:57:45.918" v="731"/>
        <pc:sldMkLst>
          <pc:docMk/>
          <pc:sldMk cId="1573074186" sldId="317"/>
        </pc:sldMkLst>
        <pc:spChg chg="del">
          <ac:chgData name="office365" userId="5fcdbc0c-b1d0-4b52-bc28-28c25c9fccde" providerId="ADAL" clId="{839C158B-1674-498C-8D10-D29DEC7F3344}" dt="2026-07-22T20:57:45.917" v="725"/>
          <ac:spMkLst>
            <pc:docMk/>
            <pc:sldMk cId="1573074186" sldId="317"/>
            <ac:spMk id="2" creationId="{00000000-0000-0000-0000-000000000000}"/>
          </ac:spMkLst>
        </pc:spChg>
        <pc:spChg chg="mod">
          <ac:chgData name="office365" userId="5fcdbc0c-b1d0-4b52-bc28-28c25c9fccde" providerId="ADAL" clId="{839C158B-1674-498C-8D10-D29DEC7F3344}" dt="2026-07-22T20:57:45.918" v="731"/>
          <ac:spMkLst>
            <pc:docMk/>
            <pc:sldMk cId="1573074186" sldId="317"/>
            <ac:spMk id="3" creationId="{00000000-0000-0000-0000-000000000000}"/>
          </ac:spMkLst>
        </pc:spChg>
        <pc:spChg chg="mod">
          <ac:chgData name="office365" userId="5fcdbc0c-b1d0-4b52-bc28-28c25c9fccde" providerId="ADAL" clId="{839C158B-1674-498C-8D10-D29DEC7F3344}" dt="2026-07-22T20:57:45.918" v="729"/>
          <ac:spMkLst>
            <pc:docMk/>
            <pc:sldMk cId="1573074186" sldId="317"/>
            <ac:spMk id="4" creationId="{AAB891D6-5343-F14B-17C1-88E3AFCD9AAD}"/>
          </ac:spMkLst>
        </pc:spChg>
      </pc:sldChg>
      <pc:sldChg chg="delSp modSp add del mod">
        <pc:chgData name="office365" userId="5fcdbc0c-b1d0-4b52-bc28-28c25c9fccde" providerId="ADAL" clId="{839C158B-1674-498C-8D10-D29DEC7F3344}" dt="2026-07-22T20:35:41.174" v="329" actId="47"/>
        <pc:sldMkLst>
          <pc:docMk/>
          <pc:sldMk cId="1797087825" sldId="317"/>
        </pc:sldMkLst>
        <pc:spChg chg="del">
          <ac:chgData name="office365" userId="5fcdbc0c-b1d0-4b52-bc28-28c25c9fccde" providerId="ADAL" clId="{839C158B-1674-498C-8D10-D29DEC7F3344}" dt="2026-07-22T20:34:07.845" v="300"/>
          <ac:spMkLst>
            <pc:docMk/>
            <pc:sldMk cId="1797087825" sldId="317"/>
            <ac:spMk id="2" creationId="{00000000-0000-0000-0000-000000000000}"/>
          </ac:spMkLst>
        </pc:spChg>
        <pc:spChg chg="mod">
          <ac:chgData name="office365" userId="5fcdbc0c-b1d0-4b52-bc28-28c25c9fccde" providerId="ADAL" clId="{839C158B-1674-498C-8D10-D29DEC7F3344}" dt="2026-07-22T20:34:07.844" v="299"/>
          <ac:spMkLst>
            <pc:docMk/>
            <pc:sldMk cId="1797087825" sldId="317"/>
            <ac:spMk id="3" creationId="{00000000-0000-0000-0000-000000000000}"/>
          </ac:spMkLst>
        </pc:spChg>
        <pc:spChg chg="mod">
          <ac:chgData name="office365" userId="5fcdbc0c-b1d0-4b52-bc28-28c25c9fccde" providerId="ADAL" clId="{839C158B-1674-498C-8D10-D29DEC7F3344}" dt="2026-07-22T20:34:07.844" v="297"/>
          <ac:spMkLst>
            <pc:docMk/>
            <pc:sldMk cId="1797087825" sldId="317"/>
            <ac:spMk id="4" creationId="{2A4CBD13-CD25-234C-2FBE-67DABEA40F16}"/>
          </ac:spMkLst>
        </pc:spChg>
      </pc:sldChg>
      <pc:sldChg chg="delSp modSp add del mod">
        <pc:chgData name="office365" userId="5fcdbc0c-b1d0-4b52-bc28-28c25c9fccde" providerId="ADAL" clId="{839C158B-1674-498C-8D10-D29DEC7F3344}" dt="2026-07-22T20:31:18.399" v="239" actId="47"/>
        <pc:sldMkLst>
          <pc:docMk/>
          <pc:sldMk cId="2950153673" sldId="317"/>
        </pc:sldMkLst>
        <pc:spChg chg="del">
          <ac:chgData name="office365" userId="5fcdbc0c-b1d0-4b52-bc28-28c25c9fccde" providerId="ADAL" clId="{839C158B-1674-498C-8D10-D29DEC7F3344}" dt="2026-07-22T20:29:18.056" v="230"/>
          <ac:spMkLst>
            <pc:docMk/>
            <pc:sldMk cId="2950153673" sldId="317"/>
            <ac:spMk id="2" creationId="{00000000-0000-0000-0000-000000000000}"/>
          </ac:spMkLst>
        </pc:spChg>
        <pc:spChg chg="mod">
          <ac:chgData name="office365" userId="5fcdbc0c-b1d0-4b52-bc28-28c25c9fccde" providerId="ADAL" clId="{839C158B-1674-498C-8D10-D29DEC7F3344}" dt="2026-07-22T20:29:18.056" v="229"/>
          <ac:spMkLst>
            <pc:docMk/>
            <pc:sldMk cId="2950153673" sldId="317"/>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399211084" sldId="318"/>
        </pc:sldMkLst>
        <pc:spChg chg="del">
          <ac:chgData name="office365" userId="5fcdbc0c-b1d0-4b52-bc28-28c25c9fccde" providerId="ADAL" clId="{839C158B-1674-498C-8D10-D29DEC7F3344}" dt="2026-07-22T20:38:53.933" v="399"/>
          <ac:spMkLst>
            <pc:docMk/>
            <pc:sldMk cId="399211084" sldId="318"/>
            <ac:spMk id="2" creationId="{00000000-0000-0000-0000-000000000000}"/>
          </ac:spMkLst>
        </pc:spChg>
        <pc:spChg chg="mod">
          <ac:chgData name="office365" userId="5fcdbc0c-b1d0-4b52-bc28-28c25c9fccde" providerId="ADAL" clId="{839C158B-1674-498C-8D10-D29DEC7F3344}" dt="2026-07-22T20:38:53.933" v="398"/>
          <ac:spMkLst>
            <pc:docMk/>
            <pc:sldMk cId="399211084" sldId="318"/>
            <ac:spMk id="3" creationId="{00000000-0000-0000-0000-000000000000}"/>
          </ac:spMkLst>
        </pc:spChg>
        <pc:spChg chg="mod">
          <ac:chgData name="office365" userId="5fcdbc0c-b1d0-4b52-bc28-28c25c9fccde" providerId="ADAL" clId="{839C158B-1674-498C-8D10-D29DEC7F3344}" dt="2026-07-22T20:38:53.933" v="396"/>
          <ac:spMkLst>
            <pc:docMk/>
            <pc:sldMk cId="399211084" sldId="318"/>
            <ac:spMk id="4" creationId="{1E1FAD71-3DD6-F3E1-2231-83E45B0DC985}"/>
          </ac:spMkLst>
        </pc:spChg>
      </pc:sldChg>
      <pc:sldChg chg="delSp modSp add del mod">
        <pc:chgData name="office365" userId="5fcdbc0c-b1d0-4b52-bc28-28c25c9fccde" providerId="ADAL" clId="{839C158B-1674-498C-8D10-D29DEC7F3344}" dt="2026-07-22T20:22:59.524" v="127" actId="47"/>
        <pc:sldMkLst>
          <pc:docMk/>
          <pc:sldMk cId="809323571" sldId="318"/>
        </pc:sldMkLst>
        <pc:spChg chg="del">
          <ac:chgData name="office365" userId="5fcdbc0c-b1d0-4b52-bc28-28c25c9fccde" providerId="ADAL" clId="{839C158B-1674-498C-8D10-D29DEC7F3344}" dt="2026-07-22T20:20:46.719" v="96"/>
          <ac:spMkLst>
            <pc:docMk/>
            <pc:sldMk cId="809323571" sldId="318"/>
            <ac:spMk id="2" creationId="{00000000-0000-0000-0000-000000000000}"/>
          </ac:spMkLst>
        </pc:spChg>
        <pc:spChg chg="mod">
          <ac:chgData name="office365" userId="5fcdbc0c-b1d0-4b52-bc28-28c25c9fccde" providerId="ADAL" clId="{839C158B-1674-498C-8D10-D29DEC7F3344}" dt="2026-07-22T20:21:11.501" v="116"/>
          <ac:spMkLst>
            <pc:docMk/>
            <pc:sldMk cId="809323571" sldId="318"/>
            <ac:spMk id="3" creationId="{00000000-0000-0000-0000-000000000000}"/>
          </ac:spMkLst>
        </pc:spChg>
        <pc:spChg chg="mod">
          <ac:chgData name="office365" userId="5fcdbc0c-b1d0-4b52-bc28-28c25c9fccde" providerId="ADAL" clId="{839C158B-1674-498C-8D10-D29DEC7F3344}" dt="2026-07-22T20:21:11.501" v="115"/>
          <ac:spMkLst>
            <pc:docMk/>
            <pc:sldMk cId="809323571" sldId="318"/>
            <ac:spMk id="4" creationId="{43167F0B-328B-10D8-3D8D-5EA52444DFF8}"/>
          </ac:spMkLst>
        </pc:spChg>
        <pc:spChg chg="del">
          <ac:chgData name="office365" userId="5fcdbc0c-b1d0-4b52-bc28-28c25c9fccde" providerId="ADAL" clId="{839C158B-1674-498C-8D10-D29DEC7F3344}" dt="2026-07-22T20:21:11.501" v="117"/>
          <ac:spMkLst>
            <pc:docMk/>
            <pc:sldMk cId="809323571" sldId="318"/>
            <ac:spMk id="5" creationId="{0E55F75C-2977-5EC6-7263-C1939FD3433C}"/>
          </ac:spMkLst>
        </pc:spChg>
      </pc:sldChg>
      <pc:sldChg chg="delSp modSp add del mod">
        <pc:chgData name="office365" userId="5fcdbc0c-b1d0-4b52-bc28-28c25c9fccde" providerId="ADAL" clId="{839C158B-1674-498C-8D10-D29DEC7F3344}" dt="2026-07-22T20:55:37.136" v="670" actId="47"/>
        <pc:sldMkLst>
          <pc:docMk/>
          <pc:sldMk cId="1211924523" sldId="318"/>
        </pc:sldMkLst>
        <pc:spChg chg="del">
          <ac:chgData name="office365" userId="5fcdbc0c-b1d0-4b52-bc28-28c25c9fccde" providerId="ADAL" clId="{839C158B-1674-498C-8D10-D29DEC7F3344}" dt="2026-07-22T20:53:55.245" v="642"/>
          <ac:spMkLst>
            <pc:docMk/>
            <pc:sldMk cId="1211924523" sldId="318"/>
            <ac:spMk id="2" creationId="{00000000-0000-0000-0000-000000000000}"/>
          </ac:spMkLst>
        </pc:spChg>
        <pc:spChg chg="mod">
          <ac:chgData name="office365" userId="5fcdbc0c-b1d0-4b52-bc28-28c25c9fccde" providerId="ADAL" clId="{839C158B-1674-498C-8D10-D29DEC7F3344}" dt="2026-07-22T20:53:55.245" v="641"/>
          <ac:spMkLst>
            <pc:docMk/>
            <pc:sldMk cId="1211924523" sldId="318"/>
            <ac:spMk id="3" creationId="{00000000-0000-0000-0000-000000000000}"/>
          </ac:spMkLst>
        </pc:spChg>
        <pc:spChg chg="mod">
          <ac:chgData name="office365" userId="5fcdbc0c-b1d0-4b52-bc28-28c25c9fccde" providerId="ADAL" clId="{839C158B-1674-498C-8D10-D29DEC7F3344}" dt="2026-07-22T20:53:55.245" v="639"/>
          <ac:spMkLst>
            <pc:docMk/>
            <pc:sldMk cId="1211924523" sldId="318"/>
            <ac:spMk id="6" creationId="{530F365B-5878-7EE4-4BCE-34795D546960}"/>
          </ac:spMkLst>
        </pc:spChg>
        <pc:spChg chg="del">
          <ac:chgData name="office365" userId="5fcdbc0c-b1d0-4b52-bc28-28c25c9fccde" providerId="ADAL" clId="{839C158B-1674-498C-8D10-D29DEC7F3344}" dt="2026-07-22T20:54:35.492" v="666"/>
          <ac:spMkLst>
            <pc:docMk/>
            <pc:sldMk cId="1211924523" sldId="318"/>
            <ac:spMk id="7" creationId="{A9766199-0188-EF79-EC47-4AFAE55E1EAC}"/>
          </ac:spMkLst>
        </pc:spChg>
      </pc:sldChg>
      <pc:sldChg chg="delSp modSp add del mod">
        <pc:chgData name="office365" userId="5fcdbc0c-b1d0-4b52-bc28-28c25c9fccde" providerId="ADAL" clId="{839C158B-1674-498C-8D10-D29DEC7F3344}" dt="2026-07-22T20:35:41.174" v="329" actId="47"/>
        <pc:sldMkLst>
          <pc:docMk/>
          <pc:sldMk cId="1646626300" sldId="318"/>
        </pc:sldMkLst>
        <pc:spChg chg="del">
          <ac:chgData name="office365" userId="5fcdbc0c-b1d0-4b52-bc28-28c25c9fccde" providerId="ADAL" clId="{839C158B-1674-498C-8D10-D29DEC7F3344}" dt="2026-07-22T20:34:07.846" v="307"/>
          <ac:spMkLst>
            <pc:docMk/>
            <pc:sldMk cId="1646626300" sldId="318"/>
            <ac:spMk id="2" creationId="{00000000-0000-0000-0000-000000000000}"/>
          </ac:spMkLst>
        </pc:spChg>
        <pc:spChg chg="mod">
          <ac:chgData name="office365" userId="5fcdbc0c-b1d0-4b52-bc28-28c25c9fccde" providerId="ADAL" clId="{839C158B-1674-498C-8D10-D29DEC7F3344}" dt="2026-07-22T20:34:07.846" v="306"/>
          <ac:spMkLst>
            <pc:docMk/>
            <pc:sldMk cId="1646626300" sldId="318"/>
            <ac:spMk id="3" creationId="{00000000-0000-0000-0000-000000000000}"/>
          </ac:spMkLst>
        </pc:spChg>
        <pc:spChg chg="mod">
          <ac:chgData name="office365" userId="5fcdbc0c-b1d0-4b52-bc28-28c25c9fccde" providerId="ADAL" clId="{839C158B-1674-498C-8D10-D29DEC7F3344}" dt="2026-07-22T20:34:07.845" v="304"/>
          <ac:spMkLst>
            <pc:docMk/>
            <pc:sldMk cId="1646626300" sldId="318"/>
            <ac:spMk id="4" creationId="{3468B63D-DF1A-4622-CDFF-C80A3BAD1F39}"/>
          </ac:spMkLst>
        </pc:spChg>
      </pc:sldChg>
      <pc:sldChg chg="delSp modSp add del mod">
        <pc:chgData name="office365" userId="5fcdbc0c-b1d0-4b52-bc28-28c25c9fccde" providerId="ADAL" clId="{839C158B-1674-498C-8D10-D29DEC7F3344}" dt="2026-07-22T20:46:06.087" v="473" actId="47"/>
        <pc:sldMkLst>
          <pc:docMk/>
          <pc:sldMk cId="1848929139" sldId="318"/>
        </pc:sldMkLst>
        <pc:spChg chg="del">
          <ac:chgData name="office365" userId="5fcdbc0c-b1d0-4b52-bc28-28c25c9fccde" providerId="ADAL" clId="{839C158B-1674-498C-8D10-D29DEC7F3344}" dt="2026-07-22T20:42:54.568" v="466"/>
          <ac:spMkLst>
            <pc:docMk/>
            <pc:sldMk cId="1848929139" sldId="318"/>
            <ac:spMk id="2" creationId="{00000000-0000-0000-0000-000000000000}"/>
          </ac:spMkLst>
        </pc:spChg>
        <pc:spChg chg="mod">
          <ac:chgData name="office365" userId="5fcdbc0c-b1d0-4b52-bc28-28c25c9fccde" providerId="ADAL" clId="{839C158B-1674-498C-8D10-D29DEC7F3344}" dt="2026-07-22T20:42:54.567" v="465"/>
          <ac:spMkLst>
            <pc:docMk/>
            <pc:sldMk cId="1848929139" sldId="318"/>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2230758021" sldId="318"/>
        </pc:sldMkLst>
        <pc:spChg chg="del">
          <ac:chgData name="office365" userId="5fcdbc0c-b1d0-4b52-bc28-28c25c9fccde" providerId="ADAL" clId="{839C158B-1674-498C-8D10-D29DEC7F3344}" dt="2026-07-22T20:25:46.735" v="179"/>
          <ac:spMkLst>
            <pc:docMk/>
            <pc:sldMk cId="2230758021" sldId="318"/>
            <ac:spMk id="2" creationId="{00000000-0000-0000-0000-000000000000}"/>
          </ac:spMkLst>
        </pc:spChg>
        <pc:spChg chg="mod">
          <ac:chgData name="office365" userId="5fcdbc0c-b1d0-4b52-bc28-28c25c9fccde" providerId="ADAL" clId="{839C158B-1674-498C-8D10-D29DEC7F3344}" dt="2026-07-22T20:25:46.734" v="178"/>
          <ac:spMkLst>
            <pc:docMk/>
            <pc:sldMk cId="2230758021" sldId="318"/>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2507339606" sldId="318"/>
        </pc:sldMkLst>
        <pc:spChg chg="del">
          <ac:chgData name="office365" userId="5fcdbc0c-b1d0-4b52-bc28-28c25c9fccde" providerId="ADAL" clId="{839C158B-1674-498C-8D10-D29DEC7F3344}" dt="2026-07-22T20:29:18.056" v="232"/>
          <ac:spMkLst>
            <pc:docMk/>
            <pc:sldMk cId="2507339606" sldId="318"/>
            <ac:spMk id="2" creationId="{00000000-0000-0000-0000-000000000000}"/>
          </ac:spMkLst>
        </pc:spChg>
        <pc:spChg chg="mod">
          <ac:chgData name="office365" userId="5fcdbc0c-b1d0-4b52-bc28-28c25c9fccde" providerId="ADAL" clId="{839C158B-1674-498C-8D10-D29DEC7F3344}" dt="2026-07-22T20:29:18.056" v="231"/>
          <ac:spMkLst>
            <pc:docMk/>
            <pc:sldMk cId="2507339606" sldId="318"/>
            <ac:spMk id="3" creationId="{00000000-0000-0000-0000-000000000000}"/>
          </ac:spMkLst>
        </pc:spChg>
      </pc:sldChg>
      <pc:sldChg chg="delSp modSp add mod">
        <pc:chgData name="office365" userId="5fcdbc0c-b1d0-4b52-bc28-28c25c9fccde" providerId="ADAL" clId="{839C158B-1674-498C-8D10-D29DEC7F3344}" dt="2026-07-22T20:57:45.919" v="738"/>
        <pc:sldMkLst>
          <pc:docMk/>
          <pc:sldMk cId="3993023087" sldId="318"/>
        </pc:sldMkLst>
        <pc:spChg chg="del">
          <ac:chgData name="office365" userId="5fcdbc0c-b1d0-4b52-bc28-28c25c9fccde" providerId="ADAL" clId="{839C158B-1674-498C-8D10-D29DEC7F3344}" dt="2026-07-22T20:57:45.918" v="732"/>
          <ac:spMkLst>
            <pc:docMk/>
            <pc:sldMk cId="3993023087" sldId="318"/>
            <ac:spMk id="2" creationId="{00000000-0000-0000-0000-000000000000}"/>
          </ac:spMkLst>
        </pc:spChg>
        <pc:spChg chg="mod">
          <ac:chgData name="office365" userId="5fcdbc0c-b1d0-4b52-bc28-28c25c9fccde" providerId="ADAL" clId="{839C158B-1674-498C-8D10-D29DEC7F3344}" dt="2026-07-22T20:57:45.919" v="738"/>
          <ac:spMkLst>
            <pc:docMk/>
            <pc:sldMk cId="3993023087" sldId="318"/>
            <ac:spMk id="3" creationId="{00000000-0000-0000-0000-000000000000}"/>
          </ac:spMkLst>
        </pc:spChg>
        <pc:spChg chg="mod">
          <ac:chgData name="office365" userId="5fcdbc0c-b1d0-4b52-bc28-28c25c9fccde" providerId="ADAL" clId="{839C158B-1674-498C-8D10-D29DEC7F3344}" dt="2026-07-22T20:57:45.918" v="736"/>
          <ac:spMkLst>
            <pc:docMk/>
            <pc:sldMk cId="3993023087" sldId="318"/>
            <ac:spMk id="4" creationId="{DBA91E6D-C0E2-1D47-2113-403CC2B76E4C}"/>
          </ac:spMkLst>
        </pc:spChg>
      </pc:sldChg>
      <pc:sldChg chg="delSp modSp add del mod">
        <pc:chgData name="office365" userId="5fcdbc0c-b1d0-4b52-bc28-28c25c9fccde" providerId="ADAL" clId="{839C158B-1674-498C-8D10-D29DEC7F3344}" dt="2026-07-22T20:27:19.641" v="189" actId="47"/>
        <pc:sldMkLst>
          <pc:docMk/>
          <pc:sldMk cId="314333872" sldId="319"/>
        </pc:sldMkLst>
        <pc:spChg chg="del">
          <ac:chgData name="office365" userId="5fcdbc0c-b1d0-4b52-bc28-28c25c9fccde" providerId="ADAL" clId="{839C158B-1674-498C-8D10-D29DEC7F3344}" dt="2026-07-22T20:25:46.735" v="182"/>
          <ac:spMkLst>
            <pc:docMk/>
            <pc:sldMk cId="314333872" sldId="319"/>
            <ac:spMk id="2" creationId="{00000000-0000-0000-0000-000000000000}"/>
          </ac:spMkLst>
        </pc:spChg>
        <pc:spChg chg="mod">
          <ac:chgData name="office365" userId="5fcdbc0c-b1d0-4b52-bc28-28c25c9fccde" providerId="ADAL" clId="{839C158B-1674-498C-8D10-D29DEC7F3344}" dt="2026-07-22T20:25:46.735" v="181"/>
          <ac:spMkLst>
            <pc:docMk/>
            <pc:sldMk cId="314333872" sldId="319"/>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1292794031" sldId="319"/>
        </pc:sldMkLst>
        <pc:spChg chg="del">
          <ac:chgData name="office365" userId="5fcdbc0c-b1d0-4b52-bc28-28c25c9fccde" providerId="ADAL" clId="{839C158B-1674-498C-8D10-D29DEC7F3344}" dt="2026-07-22T20:34:07.847" v="314"/>
          <ac:spMkLst>
            <pc:docMk/>
            <pc:sldMk cId="1292794031" sldId="319"/>
            <ac:spMk id="2" creationId="{00000000-0000-0000-0000-000000000000}"/>
          </ac:spMkLst>
        </pc:spChg>
        <pc:spChg chg="mod">
          <ac:chgData name="office365" userId="5fcdbc0c-b1d0-4b52-bc28-28c25c9fccde" providerId="ADAL" clId="{839C158B-1674-498C-8D10-D29DEC7F3344}" dt="2026-07-22T20:34:07.847" v="313"/>
          <ac:spMkLst>
            <pc:docMk/>
            <pc:sldMk cId="1292794031" sldId="319"/>
            <ac:spMk id="3" creationId="{00000000-0000-0000-0000-000000000000}"/>
          </ac:spMkLst>
        </pc:spChg>
        <pc:spChg chg="mod">
          <ac:chgData name="office365" userId="5fcdbc0c-b1d0-4b52-bc28-28c25c9fccde" providerId="ADAL" clId="{839C158B-1674-498C-8D10-D29DEC7F3344}" dt="2026-07-22T20:34:07.846" v="311"/>
          <ac:spMkLst>
            <pc:docMk/>
            <pc:sldMk cId="1292794031" sldId="319"/>
            <ac:spMk id="4" creationId="{6694FD49-FEB0-417F-10E2-0375A9AFB941}"/>
          </ac:spMkLst>
        </pc:spChg>
      </pc:sldChg>
      <pc:sldChg chg="delSp modSp add del mod">
        <pc:chgData name="office365" userId="5fcdbc0c-b1d0-4b52-bc28-28c25c9fccde" providerId="ADAL" clId="{839C158B-1674-498C-8D10-D29DEC7F3344}" dt="2026-07-22T20:31:18.399" v="239" actId="47"/>
        <pc:sldMkLst>
          <pc:docMk/>
          <pc:sldMk cId="1859758247" sldId="319"/>
        </pc:sldMkLst>
        <pc:spChg chg="del">
          <ac:chgData name="office365" userId="5fcdbc0c-b1d0-4b52-bc28-28c25c9fccde" providerId="ADAL" clId="{839C158B-1674-498C-8D10-D29DEC7F3344}" dt="2026-07-22T20:29:18.056" v="234"/>
          <ac:spMkLst>
            <pc:docMk/>
            <pc:sldMk cId="1859758247" sldId="319"/>
            <ac:spMk id="2" creationId="{00000000-0000-0000-0000-000000000000}"/>
          </ac:spMkLst>
        </pc:spChg>
        <pc:spChg chg="mod">
          <ac:chgData name="office365" userId="5fcdbc0c-b1d0-4b52-bc28-28c25c9fccde" providerId="ADAL" clId="{839C158B-1674-498C-8D10-D29DEC7F3344}" dt="2026-07-22T20:29:18.056" v="233"/>
          <ac:spMkLst>
            <pc:docMk/>
            <pc:sldMk cId="1859758247" sldId="319"/>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90318249" sldId="319"/>
        </pc:sldMkLst>
        <pc:spChg chg="del">
          <ac:chgData name="office365" userId="5fcdbc0c-b1d0-4b52-bc28-28c25c9fccde" providerId="ADAL" clId="{839C158B-1674-498C-8D10-D29DEC7F3344}" dt="2026-07-22T20:20:46.719" v="98"/>
          <ac:spMkLst>
            <pc:docMk/>
            <pc:sldMk cId="2390318249" sldId="319"/>
            <ac:spMk id="2" creationId="{00000000-0000-0000-0000-000000000000}"/>
          </ac:spMkLst>
        </pc:spChg>
        <pc:spChg chg="mod">
          <ac:chgData name="office365" userId="5fcdbc0c-b1d0-4b52-bc28-28c25c9fccde" providerId="ADAL" clId="{839C158B-1674-498C-8D10-D29DEC7F3344}" dt="2026-07-22T20:21:11.501" v="119"/>
          <ac:spMkLst>
            <pc:docMk/>
            <pc:sldMk cId="2390318249" sldId="319"/>
            <ac:spMk id="3" creationId="{00000000-0000-0000-0000-000000000000}"/>
          </ac:spMkLst>
        </pc:spChg>
        <pc:spChg chg="mod">
          <ac:chgData name="office365" userId="5fcdbc0c-b1d0-4b52-bc28-28c25c9fccde" providerId="ADAL" clId="{839C158B-1674-498C-8D10-D29DEC7F3344}" dt="2026-07-22T20:21:11.501" v="118"/>
          <ac:spMkLst>
            <pc:docMk/>
            <pc:sldMk cId="2390318249" sldId="319"/>
            <ac:spMk id="4" creationId="{E43CCE28-7318-51E7-E575-80983D0EFE33}"/>
          </ac:spMkLst>
        </pc:spChg>
        <pc:spChg chg="del">
          <ac:chgData name="office365" userId="5fcdbc0c-b1d0-4b52-bc28-28c25c9fccde" providerId="ADAL" clId="{839C158B-1674-498C-8D10-D29DEC7F3344}" dt="2026-07-22T20:21:11.501" v="120"/>
          <ac:spMkLst>
            <pc:docMk/>
            <pc:sldMk cId="2390318249" sldId="319"/>
            <ac:spMk id="5" creationId="{BFF8F248-78D1-5376-E6E8-54A9462AD8F6}"/>
          </ac:spMkLst>
        </pc:spChg>
      </pc:sldChg>
      <pc:sldChg chg="delSp modSp add del mod">
        <pc:chgData name="office365" userId="5fcdbc0c-b1d0-4b52-bc28-28c25c9fccde" providerId="ADAL" clId="{839C158B-1674-498C-8D10-D29DEC7F3344}" dt="2026-07-22T20:40:20.193" v="423" actId="47"/>
        <pc:sldMkLst>
          <pc:docMk/>
          <pc:sldMk cId="2831682754" sldId="319"/>
        </pc:sldMkLst>
        <pc:spChg chg="del">
          <ac:chgData name="office365" userId="5fcdbc0c-b1d0-4b52-bc28-28c25c9fccde" providerId="ADAL" clId="{839C158B-1674-498C-8D10-D29DEC7F3344}" dt="2026-07-22T20:38:53.938" v="406"/>
          <ac:spMkLst>
            <pc:docMk/>
            <pc:sldMk cId="2831682754" sldId="319"/>
            <ac:spMk id="2" creationId="{00000000-0000-0000-0000-000000000000}"/>
          </ac:spMkLst>
        </pc:spChg>
        <pc:spChg chg="mod">
          <ac:chgData name="office365" userId="5fcdbc0c-b1d0-4b52-bc28-28c25c9fccde" providerId="ADAL" clId="{839C158B-1674-498C-8D10-D29DEC7F3344}" dt="2026-07-22T20:38:53.938" v="405"/>
          <ac:spMkLst>
            <pc:docMk/>
            <pc:sldMk cId="2831682754" sldId="319"/>
            <ac:spMk id="3" creationId="{00000000-0000-0000-0000-000000000000}"/>
          </ac:spMkLst>
        </pc:spChg>
        <pc:spChg chg="mod">
          <ac:chgData name="office365" userId="5fcdbc0c-b1d0-4b52-bc28-28c25c9fccde" providerId="ADAL" clId="{839C158B-1674-498C-8D10-D29DEC7F3344}" dt="2026-07-22T20:38:53.938" v="403"/>
          <ac:spMkLst>
            <pc:docMk/>
            <pc:sldMk cId="2831682754" sldId="319"/>
            <ac:spMk id="4" creationId="{EC425421-0034-6601-6CCB-4B34BF8F3BCA}"/>
          </ac:spMkLst>
        </pc:spChg>
      </pc:sldChg>
      <pc:sldChg chg="delSp modSp add del mod">
        <pc:chgData name="office365" userId="5fcdbc0c-b1d0-4b52-bc28-28c25c9fccde" providerId="ADAL" clId="{839C158B-1674-498C-8D10-D29DEC7F3344}" dt="2026-07-22T20:46:06.087" v="473" actId="47"/>
        <pc:sldMkLst>
          <pc:docMk/>
          <pc:sldMk cId="3588887068" sldId="319"/>
        </pc:sldMkLst>
        <pc:spChg chg="del">
          <ac:chgData name="office365" userId="5fcdbc0c-b1d0-4b52-bc28-28c25c9fccde" providerId="ADAL" clId="{839C158B-1674-498C-8D10-D29DEC7F3344}" dt="2026-07-22T20:42:54.568" v="468"/>
          <ac:spMkLst>
            <pc:docMk/>
            <pc:sldMk cId="3588887068" sldId="319"/>
            <ac:spMk id="2" creationId="{00000000-0000-0000-0000-000000000000}"/>
          </ac:spMkLst>
        </pc:spChg>
        <pc:spChg chg="mod">
          <ac:chgData name="office365" userId="5fcdbc0c-b1d0-4b52-bc28-28c25c9fccde" providerId="ADAL" clId="{839C158B-1674-498C-8D10-D29DEC7F3344}" dt="2026-07-22T20:42:54.568" v="467"/>
          <ac:spMkLst>
            <pc:docMk/>
            <pc:sldMk cId="3588887068" sldId="319"/>
            <ac:spMk id="3" creationId="{00000000-0000-0000-0000-000000000000}"/>
          </ac:spMkLst>
        </pc:spChg>
      </pc:sldChg>
      <pc:sldChg chg="delSp modSp add del mod">
        <pc:chgData name="office365" userId="5fcdbc0c-b1d0-4b52-bc28-28c25c9fccde" providerId="ADAL" clId="{839C158B-1674-498C-8D10-D29DEC7F3344}" dt="2026-07-22T20:55:37.136" v="670" actId="47"/>
        <pc:sldMkLst>
          <pc:docMk/>
          <pc:sldMk cId="4100562669" sldId="319"/>
        </pc:sldMkLst>
        <pc:spChg chg="del">
          <ac:chgData name="office365" userId="5fcdbc0c-b1d0-4b52-bc28-28c25c9fccde" providerId="ADAL" clId="{839C158B-1674-498C-8D10-D29DEC7F3344}" dt="2026-07-22T20:53:55.246" v="647"/>
          <ac:spMkLst>
            <pc:docMk/>
            <pc:sldMk cId="4100562669" sldId="319"/>
            <ac:spMk id="2" creationId="{00000000-0000-0000-0000-000000000000}"/>
          </ac:spMkLst>
        </pc:spChg>
        <pc:spChg chg="mod">
          <ac:chgData name="office365" userId="5fcdbc0c-b1d0-4b52-bc28-28c25c9fccde" providerId="ADAL" clId="{839C158B-1674-498C-8D10-D29DEC7F3344}" dt="2026-07-22T20:53:55.246" v="646"/>
          <ac:spMkLst>
            <pc:docMk/>
            <pc:sldMk cId="4100562669" sldId="319"/>
            <ac:spMk id="3" creationId="{00000000-0000-0000-0000-000000000000}"/>
          </ac:spMkLst>
        </pc:spChg>
        <pc:spChg chg="mod">
          <ac:chgData name="office365" userId="5fcdbc0c-b1d0-4b52-bc28-28c25c9fccde" providerId="ADAL" clId="{839C158B-1674-498C-8D10-D29DEC7F3344}" dt="2026-07-22T20:53:55.245" v="644"/>
          <ac:spMkLst>
            <pc:docMk/>
            <pc:sldMk cId="4100562669" sldId="319"/>
            <ac:spMk id="6" creationId="{2C81C903-0586-D0E6-B447-46CBF2A6F29B}"/>
          </ac:spMkLst>
        </pc:spChg>
        <pc:spChg chg="del">
          <ac:chgData name="office365" userId="5fcdbc0c-b1d0-4b52-bc28-28c25c9fccde" providerId="ADAL" clId="{839C158B-1674-498C-8D10-D29DEC7F3344}" dt="2026-07-22T20:54:35.492" v="667"/>
          <ac:spMkLst>
            <pc:docMk/>
            <pc:sldMk cId="4100562669" sldId="319"/>
            <ac:spMk id="7" creationId="{B057D747-3421-2463-9473-D495E0914C3A}"/>
          </ac:spMkLst>
        </pc:spChg>
      </pc:sldChg>
      <pc:sldChg chg="delSp modSp add mod">
        <pc:chgData name="office365" userId="5fcdbc0c-b1d0-4b52-bc28-28c25c9fccde" providerId="ADAL" clId="{839C158B-1674-498C-8D10-D29DEC7F3344}" dt="2026-07-22T20:57:45.920" v="745"/>
        <pc:sldMkLst>
          <pc:docMk/>
          <pc:sldMk cId="4191225866" sldId="319"/>
        </pc:sldMkLst>
        <pc:spChg chg="del">
          <ac:chgData name="office365" userId="5fcdbc0c-b1d0-4b52-bc28-28c25c9fccde" providerId="ADAL" clId="{839C158B-1674-498C-8D10-D29DEC7F3344}" dt="2026-07-22T20:57:45.919" v="739"/>
          <ac:spMkLst>
            <pc:docMk/>
            <pc:sldMk cId="4191225866" sldId="319"/>
            <ac:spMk id="2" creationId="{00000000-0000-0000-0000-000000000000}"/>
          </ac:spMkLst>
        </pc:spChg>
        <pc:spChg chg="mod">
          <ac:chgData name="office365" userId="5fcdbc0c-b1d0-4b52-bc28-28c25c9fccde" providerId="ADAL" clId="{839C158B-1674-498C-8D10-D29DEC7F3344}" dt="2026-07-22T20:57:45.920" v="745"/>
          <ac:spMkLst>
            <pc:docMk/>
            <pc:sldMk cId="4191225866" sldId="319"/>
            <ac:spMk id="3" creationId="{00000000-0000-0000-0000-000000000000}"/>
          </ac:spMkLst>
        </pc:spChg>
        <pc:spChg chg="mod">
          <ac:chgData name="office365" userId="5fcdbc0c-b1d0-4b52-bc28-28c25c9fccde" providerId="ADAL" clId="{839C158B-1674-498C-8D10-D29DEC7F3344}" dt="2026-07-22T20:57:45.920" v="743"/>
          <ac:spMkLst>
            <pc:docMk/>
            <pc:sldMk cId="4191225866" sldId="319"/>
            <ac:spMk id="4" creationId="{331FC428-2D44-353C-56FE-A5283945BDD9}"/>
          </ac:spMkLst>
        </pc:spChg>
      </pc:sldChg>
      <pc:sldChg chg="delSp modSp add del mod">
        <pc:chgData name="office365" userId="5fcdbc0c-b1d0-4b52-bc28-28c25c9fccde" providerId="ADAL" clId="{839C158B-1674-498C-8D10-D29DEC7F3344}" dt="2026-07-22T20:22:59.524" v="127" actId="47"/>
        <pc:sldMkLst>
          <pc:docMk/>
          <pc:sldMk cId="26032424" sldId="320"/>
        </pc:sldMkLst>
        <pc:spChg chg="del">
          <ac:chgData name="office365" userId="5fcdbc0c-b1d0-4b52-bc28-28c25c9fccde" providerId="ADAL" clId="{839C158B-1674-498C-8D10-D29DEC7F3344}" dt="2026-07-22T20:20:46.720" v="100"/>
          <ac:spMkLst>
            <pc:docMk/>
            <pc:sldMk cId="26032424" sldId="320"/>
            <ac:spMk id="2" creationId="{00000000-0000-0000-0000-000000000000}"/>
          </ac:spMkLst>
        </pc:spChg>
        <pc:spChg chg="mod">
          <ac:chgData name="office365" userId="5fcdbc0c-b1d0-4b52-bc28-28c25c9fccde" providerId="ADAL" clId="{839C158B-1674-498C-8D10-D29DEC7F3344}" dt="2026-07-22T20:21:11.502" v="122"/>
          <ac:spMkLst>
            <pc:docMk/>
            <pc:sldMk cId="26032424" sldId="320"/>
            <ac:spMk id="3" creationId="{00000000-0000-0000-0000-000000000000}"/>
          </ac:spMkLst>
        </pc:spChg>
        <pc:spChg chg="mod">
          <ac:chgData name="office365" userId="5fcdbc0c-b1d0-4b52-bc28-28c25c9fccde" providerId="ADAL" clId="{839C158B-1674-498C-8D10-D29DEC7F3344}" dt="2026-07-22T20:21:11.502" v="121"/>
          <ac:spMkLst>
            <pc:docMk/>
            <pc:sldMk cId="26032424" sldId="320"/>
            <ac:spMk id="4" creationId="{D7428A64-1BCB-775C-E8E2-16527461E706}"/>
          </ac:spMkLst>
        </pc:spChg>
        <pc:spChg chg="del">
          <ac:chgData name="office365" userId="5fcdbc0c-b1d0-4b52-bc28-28c25c9fccde" providerId="ADAL" clId="{839C158B-1674-498C-8D10-D29DEC7F3344}" dt="2026-07-22T20:21:11.502" v="123"/>
          <ac:spMkLst>
            <pc:docMk/>
            <pc:sldMk cId="26032424" sldId="320"/>
            <ac:spMk id="5" creationId="{BC16203D-FD15-DDF7-9A81-EE8A4CFF1A6C}"/>
          </ac:spMkLst>
        </pc:spChg>
      </pc:sldChg>
      <pc:sldChg chg="delSp modSp add del mod">
        <pc:chgData name="office365" userId="5fcdbc0c-b1d0-4b52-bc28-28c25c9fccde" providerId="ADAL" clId="{839C158B-1674-498C-8D10-D29DEC7F3344}" dt="2026-07-22T20:46:06.087" v="473" actId="47"/>
        <pc:sldMkLst>
          <pc:docMk/>
          <pc:sldMk cId="1633648467" sldId="320"/>
        </pc:sldMkLst>
        <pc:spChg chg="del">
          <ac:chgData name="office365" userId="5fcdbc0c-b1d0-4b52-bc28-28c25c9fccde" providerId="ADAL" clId="{839C158B-1674-498C-8D10-D29DEC7F3344}" dt="2026-07-22T20:42:54.568" v="470"/>
          <ac:spMkLst>
            <pc:docMk/>
            <pc:sldMk cId="1633648467" sldId="320"/>
            <ac:spMk id="2" creationId="{00000000-0000-0000-0000-000000000000}"/>
          </ac:spMkLst>
        </pc:spChg>
        <pc:spChg chg="mod">
          <ac:chgData name="office365" userId="5fcdbc0c-b1d0-4b52-bc28-28c25c9fccde" providerId="ADAL" clId="{839C158B-1674-498C-8D10-D29DEC7F3344}" dt="2026-07-22T20:42:54.568" v="469"/>
          <ac:spMkLst>
            <pc:docMk/>
            <pc:sldMk cId="1633648467" sldId="320"/>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1851132548" sldId="320"/>
        </pc:sldMkLst>
        <pc:spChg chg="del">
          <ac:chgData name="office365" userId="5fcdbc0c-b1d0-4b52-bc28-28c25c9fccde" providerId="ADAL" clId="{839C158B-1674-498C-8D10-D29DEC7F3344}" dt="2026-07-22T20:34:07.848" v="321"/>
          <ac:spMkLst>
            <pc:docMk/>
            <pc:sldMk cId="1851132548" sldId="320"/>
            <ac:spMk id="2" creationId="{00000000-0000-0000-0000-000000000000}"/>
          </ac:spMkLst>
        </pc:spChg>
        <pc:spChg chg="mod">
          <ac:chgData name="office365" userId="5fcdbc0c-b1d0-4b52-bc28-28c25c9fccde" providerId="ADAL" clId="{839C158B-1674-498C-8D10-D29DEC7F3344}" dt="2026-07-22T20:34:07.848" v="320"/>
          <ac:spMkLst>
            <pc:docMk/>
            <pc:sldMk cId="1851132548" sldId="320"/>
            <ac:spMk id="3" creationId="{00000000-0000-0000-0000-000000000000}"/>
          </ac:spMkLst>
        </pc:spChg>
        <pc:spChg chg="mod">
          <ac:chgData name="office365" userId="5fcdbc0c-b1d0-4b52-bc28-28c25c9fccde" providerId="ADAL" clId="{839C158B-1674-498C-8D10-D29DEC7F3344}" dt="2026-07-22T20:34:07.847" v="318"/>
          <ac:spMkLst>
            <pc:docMk/>
            <pc:sldMk cId="1851132548" sldId="320"/>
            <ac:spMk id="4" creationId="{A09B4C3A-BFA1-2ECE-411B-7CBC3DC7CB3A}"/>
          </ac:spMkLst>
        </pc:spChg>
      </pc:sldChg>
      <pc:sldChg chg="delSp modSp add del mod">
        <pc:chgData name="office365" userId="5fcdbc0c-b1d0-4b52-bc28-28c25c9fccde" providerId="ADAL" clId="{839C158B-1674-498C-8D10-D29DEC7F3344}" dt="2026-07-22T20:55:37.136" v="670" actId="47"/>
        <pc:sldMkLst>
          <pc:docMk/>
          <pc:sldMk cId="3080221751" sldId="320"/>
        </pc:sldMkLst>
        <pc:spChg chg="del">
          <ac:chgData name="office365" userId="5fcdbc0c-b1d0-4b52-bc28-28c25c9fccde" providerId="ADAL" clId="{839C158B-1674-498C-8D10-D29DEC7F3344}" dt="2026-07-22T20:53:55.246" v="652"/>
          <ac:spMkLst>
            <pc:docMk/>
            <pc:sldMk cId="3080221751" sldId="320"/>
            <ac:spMk id="2" creationId="{00000000-0000-0000-0000-000000000000}"/>
          </ac:spMkLst>
        </pc:spChg>
        <pc:spChg chg="mod">
          <ac:chgData name="office365" userId="5fcdbc0c-b1d0-4b52-bc28-28c25c9fccde" providerId="ADAL" clId="{839C158B-1674-498C-8D10-D29DEC7F3344}" dt="2026-07-22T20:53:55.246" v="651"/>
          <ac:spMkLst>
            <pc:docMk/>
            <pc:sldMk cId="3080221751" sldId="320"/>
            <ac:spMk id="3" creationId="{00000000-0000-0000-0000-000000000000}"/>
          </ac:spMkLst>
        </pc:spChg>
        <pc:spChg chg="mod">
          <ac:chgData name="office365" userId="5fcdbc0c-b1d0-4b52-bc28-28c25c9fccde" providerId="ADAL" clId="{839C158B-1674-498C-8D10-D29DEC7F3344}" dt="2026-07-22T20:53:55.246" v="649"/>
          <ac:spMkLst>
            <pc:docMk/>
            <pc:sldMk cId="3080221751" sldId="320"/>
            <ac:spMk id="6" creationId="{8B648465-C089-F119-D3E5-E38FEF80AD03}"/>
          </ac:spMkLst>
        </pc:spChg>
        <pc:spChg chg="del">
          <ac:chgData name="office365" userId="5fcdbc0c-b1d0-4b52-bc28-28c25c9fccde" providerId="ADAL" clId="{839C158B-1674-498C-8D10-D29DEC7F3344}" dt="2026-07-22T20:54:35.492" v="668"/>
          <ac:spMkLst>
            <pc:docMk/>
            <pc:sldMk cId="3080221751" sldId="320"/>
            <ac:spMk id="7" creationId="{E198141A-4B76-E048-72A6-C8BB6ED456A4}"/>
          </ac:spMkLst>
        </pc:spChg>
      </pc:sldChg>
      <pc:sldChg chg="delSp modSp add del mod">
        <pc:chgData name="office365" userId="5fcdbc0c-b1d0-4b52-bc28-28c25c9fccde" providerId="ADAL" clId="{839C158B-1674-498C-8D10-D29DEC7F3344}" dt="2026-07-22T20:31:18.399" v="239" actId="47"/>
        <pc:sldMkLst>
          <pc:docMk/>
          <pc:sldMk cId="3090237856" sldId="320"/>
        </pc:sldMkLst>
        <pc:spChg chg="del">
          <ac:chgData name="office365" userId="5fcdbc0c-b1d0-4b52-bc28-28c25c9fccde" providerId="ADAL" clId="{839C158B-1674-498C-8D10-D29DEC7F3344}" dt="2026-07-22T20:29:18.057" v="236"/>
          <ac:spMkLst>
            <pc:docMk/>
            <pc:sldMk cId="3090237856" sldId="320"/>
            <ac:spMk id="2" creationId="{00000000-0000-0000-0000-000000000000}"/>
          </ac:spMkLst>
        </pc:spChg>
        <pc:spChg chg="mod">
          <ac:chgData name="office365" userId="5fcdbc0c-b1d0-4b52-bc28-28c25c9fccde" providerId="ADAL" clId="{839C158B-1674-498C-8D10-D29DEC7F3344}" dt="2026-07-22T20:29:18.057" v="235"/>
          <ac:spMkLst>
            <pc:docMk/>
            <pc:sldMk cId="3090237856" sldId="320"/>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214342664" sldId="320"/>
        </pc:sldMkLst>
        <pc:spChg chg="del">
          <ac:chgData name="office365" userId="5fcdbc0c-b1d0-4b52-bc28-28c25c9fccde" providerId="ADAL" clId="{839C158B-1674-498C-8D10-D29DEC7F3344}" dt="2026-07-22T20:25:46.735" v="185"/>
          <ac:spMkLst>
            <pc:docMk/>
            <pc:sldMk cId="3214342664" sldId="320"/>
            <ac:spMk id="2" creationId="{00000000-0000-0000-0000-000000000000}"/>
          </ac:spMkLst>
        </pc:spChg>
        <pc:spChg chg="mod">
          <ac:chgData name="office365" userId="5fcdbc0c-b1d0-4b52-bc28-28c25c9fccde" providerId="ADAL" clId="{839C158B-1674-498C-8D10-D29DEC7F3344}" dt="2026-07-22T20:25:46.735" v="184"/>
          <ac:spMkLst>
            <pc:docMk/>
            <pc:sldMk cId="3214342664" sldId="320"/>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3474286267" sldId="320"/>
        </pc:sldMkLst>
        <pc:spChg chg="del">
          <ac:chgData name="office365" userId="5fcdbc0c-b1d0-4b52-bc28-28c25c9fccde" providerId="ADAL" clId="{839C158B-1674-498C-8D10-D29DEC7F3344}" dt="2026-07-22T20:38:53.942" v="413"/>
          <ac:spMkLst>
            <pc:docMk/>
            <pc:sldMk cId="3474286267" sldId="320"/>
            <ac:spMk id="2" creationId="{00000000-0000-0000-0000-000000000000}"/>
          </ac:spMkLst>
        </pc:spChg>
        <pc:spChg chg="mod">
          <ac:chgData name="office365" userId="5fcdbc0c-b1d0-4b52-bc28-28c25c9fccde" providerId="ADAL" clId="{839C158B-1674-498C-8D10-D29DEC7F3344}" dt="2026-07-22T20:38:53.942" v="412"/>
          <ac:spMkLst>
            <pc:docMk/>
            <pc:sldMk cId="3474286267" sldId="320"/>
            <ac:spMk id="3" creationId="{00000000-0000-0000-0000-000000000000}"/>
          </ac:spMkLst>
        </pc:spChg>
        <pc:spChg chg="mod">
          <ac:chgData name="office365" userId="5fcdbc0c-b1d0-4b52-bc28-28c25c9fccde" providerId="ADAL" clId="{839C158B-1674-498C-8D10-D29DEC7F3344}" dt="2026-07-22T20:38:53.942" v="410"/>
          <ac:spMkLst>
            <pc:docMk/>
            <pc:sldMk cId="3474286267" sldId="320"/>
            <ac:spMk id="4" creationId="{C134CE82-3773-6EAC-AC90-4924846E709D}"/>
          </ac:spMkLst>
        </pc:spChg>
      </pc:sldChg>
      <pc:sldChg chg="delSp modSp add mod">
        <pc:chgData name="office365" userId="5fcdbc0c-b1d0-4b52-bc28-28c25c9fccde" providerId="ADAL" clId="{839C158B-1674-498C-8D10-D29DEC7F3344}" dt="2026-07-22T20:57:45.921" v="752"/>
        <pc:sldMkLst>
          <pc:docMk/>
          <pc:sldMk cId="4075619980" sldId="320"/>
        </pc:sldMkLst>
        <pc:spChg chg="del">
          <ac:chgData name="office365" userId="5fcdbc0c-b1d0-4b52-bc28-28c25c9fccde" providerId="ADAL" clId="{839C158B-1674-498C-8D10-D29DEC7F3344}" dt="2026-07-22T20:57:45.920" v="746"/>
          <ac:spMkLst>
            <pc:docMk/>
            <pc:sldMk cId="4075619980" sldId="320"/>
            <ac:spMk id="2" creationId="{00000000-0000-0000-0000-000000000000}"/>
          </ac:spMkLst>
        </pc:spChg>
        <pc:spChg chg="mod">
          <ac:chgData name="office365" userId="5fcdbc0c-b1d0-4b52-bc28-28c25c9fccde" providerId="ADAL" clId="{839C158B-1674-498C-8D10-D29DEC7F3344}" dt="2026-07-22T20:57:45.921" v="752"/>
          <ac:spMkLst>
            <pc:docMk/>
            <pc:sldMk cId="4075619980" sldId="320"/>
            <ac:spMk id="3" creationId="{00000000-0000-0000-0000-000000000000}"/>
          </ac:spMkLst>
        </pc:spChg>
        <pc:spChg chg="mod">
          <ac:chgData name="office365" userId="5fcdbc0c-b1d0-4b52-bc28-28c25c9fccde" providerId="ADAL" clId="{839C158B-1674-498C-8D10-D29DEC7F3344}" dt="2026-07-22T20:57:45.921" v="750"/>
          <ac:spMkLst>
            <pc:docMk/>
            <pc:sldMk cId="4075619980" sldId="320"/>
            <ac:spMk id="4" creationId="{695BCF91-100E-3413-17CA-AD00116CB147}"/>
          </ac:spMkLst>
        </pc:spChg>
      </pc:sldChg>
      <pc:sldChg chg="delSp modSp add del mod">
        <pc:chgData name="office365" userId="5fcdbc0c-b1d0-4b52-bc28-28c25c9fccde" providerId="ADAL" clId="{839C158B-1674-498C-8D10-D29DEC7F3344}" dt="2026-07-22T20:35:41.174" v="329" actId="47"/>
        <pc:sldMkLst>
          <pc:docMk/>
          <pc:sldMk cId="223912781" sldId="321"/>
        </pc:sldMkLst>
        <pc:spChg chg="del">
          <ac:chgData name="office365" userId="5fcdbc0c-b1d0-4b52-bc28-28c25c9fccde" providerId="ADAL" clId="{839C158B-1674-498C-8D10-D29DEC7F3344}" dt="2026-07-22T20:34:07.849" v="328"/>
          <ac:spMkLst>
            <pc:docMk/>
            <pc:sldMk cId="223912781" sldId="321"/>
            <ac:spMk id="2" creationId="{00000000-0000-0000-0000-000000000000}"/>
          </ac:spMkLst>
        </pc:spChg>
        <pc:spChg chg="mod">
          <ac:chgData name="office365" userId="5fcdbc0c-b1d0-4b52-bc28-28c25c9fccde" providerId="ADAL" clId="{839C158B-1674-498C-8D10-D29DEC7F3344}" dt="2026-07-22T20:34:07.849" v="327"/>
          <ac:spMkLst>
            <pc:docMk/>
            <pc:sldMk cId="223912781" sldId="321"/>
            <ac:spMk id="3" creationId="{00000000-0000-0000-0000-000000000000}"/>
          </ac:spMkLst>
        </pc:spChg>
        <pc:spChg chg="mod">
          <ac:chgData name="office365" userId="5fcdbc0c-b1d0-4b52-bc28-28c25c9fccde" providerId="ADAL" clId="{839C158B-1674-498C-8D10-D29DEC7F3344}" dt="2026-07-22T20:34:07.848" v="325"/>
          <ac:spMkLst>
            <pc:docMk/>
            <pc:sldMk cId="223912781" sldId="321"/>
            <ac:spMk id="4" creationId="{7CA641A4-DC4E-6D1C-AC97-7E1AAE7CCDF3}"/>
          </ac:spMkLst>
        </pc:spChg>
      </pc:sldChg>
      <pc:sldChg chg="delSp modSp add del mod">
        <pc:chgData name="office365" userId="5fcdbc0c-b1d0-4b52-bc28-28c25c9fccde" providerId="ADAL" clId="{839C158B-1674-498C-8D10-D29DEC7F3344}" dt="2026-07-22T20:31:18.399" v="239" actId="47"/>
        <pc:sldMkLst>
          <pc:docMk/>
          <pc:sldMk cId="705191441" sldId="321"/>
        </pc:sldMkLst>
        <pc:spChg chg="del">
          <ac:chgData name="office365" userId="5fcdbc0c-b1d0-4b52-bc28-28c25c9fccde" providerId="ADAL" clId="{839C158B-1674-498C-8D10-D29DEC7F3344}" dt="2026-07-22T20:29:18.057" v="238"/>
          <ac:spMkLst>
            <pc:docMk/>
            <pc:sldMk cId="705191441" sldId="321"/>
            <ac:spMk id="2" creationId="{00000000-0000-0000-0000-000000000000}"/>
          </ac:spMkLst>
        </pc:spChg>
        <pc:spChg chg="mod">
          <ac:chgData name="office365" userId="5fcdbc0c-b1d0-4b52-bc28-28c25c9fccde" providerId="ADAL" clId="{839C158B-1674-498C-8D10-D29DEC7F3344}" dt="2026-07-22T20:29:18.057" v="237"/>
          <ac:spMkLst>
            <pc:docMk/>
            <pc:sldMk cId="705191441" sldId="321"/>
            <ac:spMk id="3" creationId="{00000000-0000-0000-0000-000000000000}"/>
          </ac:spMkLst>
        </pc:spChg>
      </pc:sldChg>
      <pc:sldChg chg="delSp modSp add del mod">
        <pc:chgData name="office365" userId="5fcdbc0c-b1d0-4b52-bc28-28c25c9fccde" providerId="ADAL" clId="{839C158B-1674-498C-8D10-D29DEC7F3344}" dt="2026-07-22T20:40:20.193" v="423" actId="47"/>
        <pc:sldMkLst>
          <pc:docMk/>
          <pc:sldMk cId="949686938" sldId="321"/>
        </pc:sldMkLst>
        <pc:spChg chg="del">
          <ac:chgData name="office365" userId="5fcdbc0c-b1d0-4b52-bc28-28c25c9fccde" providerId="ADAL" clId="{839C158B-1674-498C-8D10-D29DEC7F3344}" dt="2026-07-22T20:38:53.948" v="420"/>
          <ac:spMkLst>
            <pc:docMk/>
            <pc:sldMk cId="949686938" sldId="321"/>
            <ac:spMk id="2" creationId="{00000000-0000-0000-0000-000000000000}"/>
          </ac:spMkLst>
        </pc:spChg>
        <pc:spChg chg="mod">
          <ac:chgData name="office365" userId="5fcdbc0c-b1d0-4b52-bc28-28c25c9fccde" providerId="ADAL" clId="{839C158B-1674-498C-8D10-D29DEC7F3344}" dt="2026-07-22T20:38:53.948" v="419"/>
          <ac:spMkLst>
            <pc:docMk/>
            <pc:sldMk cId="949686938" sldId="321"/>
            <ac:spMk id="3" creationId="{00000000-0000-0000-0000-000000000000}"/>
          </ac:spMkLst>
        </pc:spChg>
        <pc:spChg chg="mod">
          <ac:chgData name="office365" userId="5fcdbc0c-b1d0-4b52-bc28-28c25c9fccde" providerId="ADAL" clId="{839C158B-1674-498C-8D10-D29DEC7F3344}" dt="2026-07-22T20:38:53.946" v="417"/>
          <ac:spMkLst>
            <pc:docMk/>
            <pc:sldMk cId="949686938" sldId="321"/>
            <ac:spMk id="4" creationId="{A947ED28-25A9-3D36-EAEC-B52830D382C7}"/>
          </ac:spMkLst>
        </pc:spChg>
      </pc:sldChg>
      <pc:sldChg chg="delSp modSp add del mod">
        <pc:chgData name="office365" userId="5fcdbc0c-b1d0-4b52-bc28-28c25c9fccde" providerId="ADAL" clId="{839C158B-1674-498C-8D10-D29DEC7F3344}" dt="2026-07-22T20:46:06.087" v="473" actId="47"/>
        <pc:sldMkLst>
          <pc:docMk/>
          <pc:sldMk cId="1557433598" sldId="321"/>
        </pc:sldMkLst>
        <pc:spChg chg="del">
          <ac:chgData name="office365" userId="5fcdbc0c-b1d0-4b52-bc28-28c25c9fccde" providerId="ADAL" clId="{839C158B-1674-498C-8D10-D29DEC7F3344}" dt="2026-07-22T20:42:54.569" v="472"/>
          <ac:spMkLst>
            <pc:docMk/>
            <pc:sldMk cId="1557433598" sldId="321"/>
            <ac:spMk id="2" creationId="{00000000-0000-0000-0000-000000000000}"/>
          </ac:spMkLst>
        </pc:spChg>
        <pc:spChg chg="mod">
          <ac:chgData name="office365" userId="5fcdbc0c-b1d0-4b52-bc28-28c25c9fccde" providerId="ADAL" clId="{839C158B-1674-498C-8D10-D29DEC7F3344}" dt="2026-07-22T20:42:54.568" v="471"/>
          <ac:spMkLst>
            <pc:docMk/>
            <pc:sldMk cId="1557433598" sldId="321"/>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656199638" sldId="321"/>
        </pc:sldMkLst>
        <pc:spChg chg="del">
          <ac:chgData name="office365" userId="5fcdbc0c-b1d0-4b52-bc28-28c25c9fccde" providerId="ADAL" clId="{839C158B-1674-498C-8D10-D29DEC7F3344}" dt="2026-07-22T20:20:46.720" v="102"/>
          <ac:spMkLst>
            <pc:docMk/>
            <pc:sldMk cId="2656199638" sldId="321"/>
            <ac:spMk id="2" creationId="{00000000-0000-0000-0000-000000000000}"/>
          </ac:spMkLst>
        </pc:spChg>
        <pc:spChg chg="mod">
          <ac:chgData name="office365" userId="5fcdbc0c-b1d0-4b52-bc28-28c25c9fccde" providerId="ADAL" clId="{839C158B-1674-498C-8D10-D29DEC7F3344}" dt="2026-07-22T20:21:11.502" v="125"/>
          <ac:spMkLst>
            <pc:docMk/>
            <pc:sldMk cId="2656199638" sldId="321"/>
            <ac:spMk id="3" creationId="{00000000-0000-0000-0000-000000000000}"/>
          </ac:spMkLst>
        </pc:spChg>
        <pc:spChg chg="mod">
          <ac:chgData name="office365" userId="5fcdbc0c-b1d0-4b52-bc28-28c25c9fccde" providerId="ADAL" clId="{839C158B-1674-498C-8D10-D29DEC7F3344}" dt="2026-07-22T20:21:11.502" v="124"/>
          <ac:spMkLst>
            <pc:docMk/>
            <pc:sldMk cId="2656199638" sldId="321"/>
            <ac:spMk id="4" creationId="{394ECE00-59E1-0C1C-5D8C-165915B6C8C2}"/>
          </ac:spMkLst>
        </pc:spChg>
        <pc:spChg chg="del">
          <ac:chgData name="office365" userId="5fcdbc0c-b1d0-4b52-bc28-28c25c9fccde" providerId="ADAL" clId="{839C158B-1674-498C-8D10-D29DEC7F3344}" dt="2026-07-22T20:21:11.502" v="126"/>
          <ac:spMkLst>
            <pc:docMk/>
            <pc:sldMk cId="2656199638" sldId="321"/>
            <ac:spMk id="5" creationId="{BB37C7AD-2603-A70A-BE85-3BADC7C2974F}"/>
          </ac:spMkLst>
        </pc:spChg>
      </pc:sldChg>
      <pc:sldChg chg="delSp modSp add del mod">
        <pc:chgData name="office365" userId="5fcdbc0c-b1d0-4b52-bc28-28c25c9fccde" providerId="ADAL" clId="{839C158B-1674-498C-8D10-D29DEC7F3344}" dt="2026-07-22T20:27:19.641" v="189" actId="47"/>
        <pc:sldMkLst>
          <pc:docMk/>
          <pc:sldMk cId="2686257160" sldId="321"/>
        </pc:sldMkLst>
        <pc:spChg chg="del">
          <ac:chgData name="office365" userId="5fcdbc0c-b1d0-4b52-bc28-28c25c9fccde" providerId="ADAL" clId="{839C158B-1674-498C-8D10-D29DEC7F3344}" dt="2026-07-22T20:25:46.736" v="188"/>
          <ac:spMkLst>
            <pc:docMk/>
            <pc:sldMk cId="2686257160" sldId="321"/>
            <ac:spMk id="2" creationId="{00000000-0000-0000-0000-000000000000}"/>
          </ac:spMkLst>
        </pc:spChg>
        <pc:spChg chg="mod">
          <ac:chgData name="office365" userId="5fcdbc0c-b1d0-4b52-bc28-28c25c9fccde" providerId="ADAL" clId="{839C158B-1674-498C-8D10-D29DEC7F3344}" dt="2026-07-22T20:25:46.736" v="187"/>
          <ac:spMkLst>
            <pc:docMk/>
            <pc:sldMk cId="2686257160" sldId="321"/>
            <ac:spMk id="3" creationId="{00000000-0000-0000-0000-000000000000}"/>
          </ac:spMkLst>
        </pc:spChg>
      </pc:sldChg>
      <pc:sldChg chg="delSp modSp add del mod">
        <pc:chgData name="office365" userId="5fcdbc0c-b1d0-4b52-bc28-28c25c9fccde" providerId="ADAL" clId="{839C158B-1674-498C-8D10-D29DEC7F3344}" dt="2026-07-22T20:55:37.136" v="670" actId="47"/>
        <pc:sldMkLst>
          <pc:docMk/>
          <pc:sldMk cId="2957754169" sldId="321"/>
        </pc:sldMkLst>
        <pc:spChg chg="del">
          <ac:chgData name="office365" userId="5fcdbc0c-b1d0-4b52-bc28-28c25c9fccde" providerId="ADAL" clId="{839C158B-1674-498C-8D10-D29DEC7F3344}" dt="2026-07-22T20:53:55.247" v="657"/>
          <ac:spMkLst>
            <pc:docMk/>
            <pc:sldMk cId="2957754169" sldId="321"/>
            <ac:spMk id="2" creationId="{00000000-0000-0000-0000-000000000000}"/>
          </ac:spMkLst>
        </pc:spChg>
        <pc:spChg chg="mod">
          <ac:chgData name="office365" userId="5fcdbc0c-b1d0-4b52-bc28-28c25c9fccde" providerId="ADAL" clId="{839C158B-1674-498C-8D10-D29DEC7F3344}" dt="2026-07-22T20:53:55.247" v="656"/>
          <ac:spMkLst>
            <pc:docMk/>
            <pc:sldMk cId="2957754169" sldId="321"/>
            <ac:spMk id="3" creationId="{00000000-0000-0000-0000-000000000000}"/>
          </ac:spMkLst>
        </pc:spChg>
        <pc:spChg chg="mod">
          <ac:chgData name="office365" userId="5fcdbc0c-b1d0-4b52-bc28-28c25c9fccde" providerId="ADAL" clId="{839C158B-1674-498C-8D10-D29DEC7F3344}" dt="2026-07-22T20:53:55.247" v="654"/>
          <ac:spMkLst>
            <pc:docMk/>
            <pc:sldMk cId="2957754169" sldId="321"/>
            <ac:spMk id="6" creationId="{217BDCD6-CF95-2B72-0DB2-A016509B6A59}"/>
          </ac:spMkLst>
        </pc:spChg>
        <pc:spChg chg="del">
          <ac:chgData name="office365" userId="5fcdbc0c-b1d0-4b52-bc28-28c25c9fccde" providerId="ADAL" clId="{839C158B-1674-498C-8D10-D29DEC7F3344}" dt="2026-07-22T20:54:35.492" v="669"/>
          <ac:spMkLst>
            <pc:docMk/>
            <pc:sldMk cId="2957754169" sldId="321"/>
            <ac:spMk id="7" creationId="{4559F7D0-E0F3-69E4-ADB7-EDE4E3DD69F2}"/>
          </ac:spMkLst>
        </pc:spChg>
      </pc:sldChg>
      <pc:sldChg chg="delSp modSp add mod">
        <pc:chgData name="office365" userId="5fcdbc0c-b1d0-4b52-bc28-28c25c9fccde" providerId="ADAL" clId="{839C158B-1674-498C-8D10-D29DEC7F3344}" dt="2026-07-22T20:57:45.922" v="759"/>
        <pc:sldMkLst>
          <pc:docMk/>
          <pc:sldMk cId="3229606636" sldId="321"/>
        </pc:sldMkLst>
        <pc:spChg chg="del">
          <ac:chgData name="office365" userId="5fcdbc0c-b1d0-4b52-bc28-28c25c9fccde" providerId="ADAL" clId="{839C158B-1674-498C-8D10-D29DEC7F3344}" dt="2026-07-22T20:57:45.921" v="753"/>
          <ac:spMkLst>
            <pc:docMk/>
            <pc:sldMk cId="3229606636" sldId="321"/>
            <ac:spMk id="2" creationId="{00000000-0000-0000-0000-000000000000}"/>
          </ac:spMkLst>
        </pc:spChg>
        <pc:spChg chg="mod">
          <ac:chgData name="office365" userId="5fcdbc0c-b1d0-4b52-bc28-28c25c9fccde" providerId="ADAL" clId="{839C158B-1674-498C-8D10-D29DEC7F3344}" dt="2026-07-22T20:57:45.922" v="759"/>
          <ac:spMkLst>
            <pc:docMk/>
            <pc:sldMk cId="3229606636" sldId="321"/>
            <ac:spMk id="3" creationId="{00000000-0000-0000-0000-000000000000}"/>
          </ac:spMkLst>
        </pc:spChg>
        <pc:spChg chg="mod">
          <ac:chgData name="office365" userId="5fcdbc0c-b1d0-4b52-bc28-28c25c9fccde" providerId="ADAL" clId="{839C158B-1674-498C-8D10-D29DEC7F3344}" dt="2026-07-22T20:57:45.922" v="757"/>
          <ac:spMkLst>
            <pc:docMk/>
            <pc:sldMk cId="3229606636" sldId="321"/>
            <ac:spMk id="4" creationId="{4628808E-5337-913E-F352-DD476D7839B7}"/>
          </ac:spMkLst>
        </pc:spChg>
      </pc:sldChg>
      <pc:sldChg chg="add">
        <pc:chgData name="office365" userId="5fcdbc0c-b1d0-4b52-bc28-28c25c9fccde" providerId="ADAL" clId="{839C158B-1674-498C-8D10-D29DEC7F3344}" dt="2026-07-22T20:58:31.641" v="760"/>
        <pc:sldMkLst>
          <pc:docMk/>
          <pc:sldMk cId="851867969" sldId="322"/>
        </pc:sldMkLst>
      </pc:sldChg>
      <pc:sldChg chg="add del">
        <pc:chgData name="office365" userId="5fcdbc0c-b1d0-4b52-bc28-28c25c9fccde" providerId="ADAL" clId="{839C158B-1674-498C-8D10-D29DEC7F3344}" dt="2026-07-22T20:40:20.193" v="423" actId="47"/>
        <pc:sldMkLst>
          <pc:docMk/>
          <pc:sldMk cId="1595943737" sldId="322"/>
        </pc:sldMkLst>
      </pc:sldChg>
      <pc:sldMasterChg chg="delSldLayout">
        <pc:chgData name="office365" userId="5fcdbc0c-b1d0-4b52-bc28-28c25c9fccde" providerId="ADAL" clId="{839C158B-1674-498C-8D10-D29DEC7F3344}" dt="2026-07-22T20:13:29.865" v="0" actId="47"/>
        <pc:sldMasterMkLst>
          <pc:docMk/>
          <pc:sldMasterMk cId="0" sldId="2147483648"/>
        </pc:sldMasterMkLst>
        <pc:sldLayoutChg chg="del">
          <pc:chgData name="office365" userId="5fcdbc0c-b1d0-4b52-bc28-28c25c9fccde" providerId="ADAL" clId="{839C158B-1674-498C-8D10-D29DEC7F3344}" dt="2026-07-22T20:13:29.865" v="0" actId="47"/>
          <pc:sldLayoutMkLst>
            <pc:docMk/>
            <pc:sldMasterMk cId="0" sldId="2147483648"/>
            <pc:sldLayoutMk cId="0" sldId="2147483652"/>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4"/>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7"/>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22.07.2026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488895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2147830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3559997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818021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858453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891909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348768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30305032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216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Before rainy season: ditch and culvert cleaning, restore crown/crossfall, spot gravel, compact weak areas.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Dry season: dust control where possible, grading of corrugations, vegetation control, safety checks near settlements.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After heavy rains: inspect rutting, potholes, drainage erosion; apply routine local repairs.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Heavy reprofiling or reloading is justified where rutting and loss of material are widespread.</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Reconstruction only for sections with persistent structural/geometric failure.</a:t>
            </a:r>
            <a:endParaRPr lang="en-US" sz="1800" dirty="0"/>
          </a:p>
        </p:txBody>
      </p:sp>
      <p:sp>
        <p:nvSpPr>
          <p:cNvPr id="4" name="Title 3">
            <a:extLst>
              <a:ext uri="{FF2B5EF4-FFF2-40B4-BE49-F238E27FC236}">
                <a16:creationId xmlns:a16="http://schemas.microsoft.com/office/drawing/2014/main" id="{695BCF91-100E-3413-17CA-AD00116CB147}"/>
              </a:ext>
            </a:extLst>
          </p:cNvPr>
          <p:cNvSpPr>
            <a:spLocks noGrp="1"/>
          </p:cNvSpPr>
          <p:nvPr>
            <p:ph type="title"/>
          </p:nvPr>
        </p:nvSpPr>
        <p:spPr>
          <a:xfrm>
            <a:off x="603250" y="539750"/>
            <a:ext cx="10541000" cy="717550"/>
          </a:xfrm>
        </p:spPr>
        <p:txBody>
          <a:bodyPr/>
          <a:lstStyle/>
          <a:p>
            <a:r>
              <a:t>Expected answer / solution</a:t>
            </a:r>
            <a:endParaRPr lang="en-US"/>
          </a:p>
        </p:txBody>
      </p:sp>
      <p:sp>
        <p:nvSpPr>
          <p:cNvPr id="5" name="Text Placeholder 4">
            <a:extLst>
              <a:ext uri="{FF2B5EF4-FFF2-40B4-BE49-F238E27FC236}">
                <a16:creationId xmlns:a16="http://schemas.microsoft.com/office/drawing/2014/main" id="{907EA484-1B7D-C531-38B0-B036923F4252}"/>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407561998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Observe whether students schedule work before rather than after predictable rainfall.</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Typical mistake: proposing only one annual grading operation.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Key discussion point: routine maintenance protects previous investment.</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Extension: ask how the plan changes with school bus service or mining trucks.</a:t>
            </a:r>
            <a:endParaRPr lang="en-US" sz="1800" dirty="0"/>
          </a:p>
        </p:txBody>
      </p:sp>
      <p:sp>
        <p:nvSpPr>
          <p:cNvPr id="4" name="Title 3">
            <a:extLst>
              <a:ext uri="{FF2B5EF4-FFF2-40B4-BE49-F238E27FC236}">
                <a16:creationId xmlns:a16="http://schemas.microsoft.com/office/drawing/2014/main" id="{4628808E-5337-913E-F352-DD476D7839B7}"/>
              </a:ext>
            </a:extLst>
          </p:cNvPr>
          <p:cNvSpPr>
            <a:spLocks noGrp="1"/>
          </p:cNvSpPr>
          <p:nvPr>
            <p:ph type="title"/>
          </p:nvPr>
        </p:nvSpPr>
        <p:spPr>
          <a:xfrm>
            <a:off x="603250" y="539750"/>
            <a:ext cx="10541000" cy="717550"/>
          </a:xfrm>
        </p:spPr>
        <p:txBody>
          <a:bodyPr/>
          <a:lstStyle/>
          <a:p>
            <a:r>
              <a:t>Teacher notes</a:t>
            </a:r>
            <a:endParaRPr lang="en-US"/>
          </a:p>
        </p:txBody>
      </p:sp>
      <p:sp>
        <p:nvSpPr>
          <p:cNvPr id="5" name="Text Placeholder 4">
            <a:extLst>
              <a:ext uri="{FF2B5EF4-FFF2-40B4-BE49-F238E27FC236}">
                <a16:creationId xmlns:a16="http://schemas.microsoft.com/office/drawing/2014/main" id="{2803135F-2071-0AA9-8AD8-A481E8A4C37F}"/>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22960663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Exercise type: Group planning exercise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Estimated duration: </a:t>
            </a:r>
            <a:r>
              <a:rPr lang="pl-PL" sz="1800" dirty="0">
                <a:solidFill>
                  <a:srgbClr val="000000"/>
                </a:solidFill>
                <a:latin typeface="Arial" pitchFamily="34" charset="0"/>
                <a:ea typeface="Arial" pitchFamily="34" charset="-122"/>
                <a:cs typeface="Arial" pitchFamily="34" charset="-120"/>
              </a:rPr>
              <a:t>90</a:t>
            </a:r>
            <a:r>
              <a:rPr lang="en-US" sz="1800" dirty="0">
                <a:solidFill>
                  <a:srgbClr val="000000"/>
                </a:solidFill>
                <a:latin typeface="Arial" pitchFamily="34" charset="0"/>
                <a:ea typeface="Arial" pitchFamily="34" charset="-122"/>
                <a:cs typeface="Arial" pitchFamily="34" charset="-120"/>
              </a:rPr>
              <a:t> minutes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Course topic: gravel and earth road maintenance</a:t>
            </a:r>
            <a:endParaRPr lang="en-US" sz="1800" dirty="0"/>
          </a:p>
        </p:txBody>
      </p:sp>
      <p:sp>
        <p:nvSpPr>
          <p:cNvPr id="4" name="Title 3">
            <a:extLst>
              <a:ext uri="{FF2B5EF4-FFF2-40B4-BE49-F238E27FC236}">
                <a16:creationId xmlns:a16="http://schemas.microsoft.com/office/drawing/2014/main" id="{B299CDC4-3662-FFDE-8EDA-F4B57ABAC226}"/>
              </a:ext>
            </a:extLst>
          </p:cNvPr>
          <p:cNvSpPr>
            <a:spLocks noGrp="1"/>
          </p:cNvSpPr>
          <p:nvPr>
            <p:ph type="title"/>
          </p:nvPr>
        </p:nvSpPr>
        <p:spPr>
          <a:xfrm>
            <a:off x="603250" y="539750"/>
            <a:ext cx="10541000" cy="717550"/>
          </a:xfrm>
        </p:spPr>
        <p:txBody>
          <a:bodyPr/>
          <a:lstStyle/>
          <a:p>
            <a:r>
              <a:rPr lang="en-US" sz="2000" b="0">
                <a:solidFill>
                  <a:srgbClr val="F47B20"/>
                </a:solidFill>
                <a:latin typeface="Arial"/>
              </a:rPr>
              <a:t>Laboratory 05. Seasonal plan for an unpaved road</a:t>
            </a:r>
            <a:endParaRPr lang="en-US" sz="2000"/>
          </a:p>
        </p:txBody>
      </p:sp>
      <p:sp>
        <p:nvSpPr>
          <p:cNvPr id="5" name="Text Placeholder 4">
            <a:extLst>
              <a:ext uri="{FF2B5EF4-FFF2-40B4-BE49-F238E27FC236}">
                <a16:creationId xmlns:a16="http://schemas.microsoft.com/office/drawing/2014/main" id="{4B7B61FD-0392-A149-88F8-4BC9AB2E3EB0}"/>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85186796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Identify dry-season and rainy-season deterioration mechanisms.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Select routine and periodic maintenance operations for unpaved roads.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Sequence works in a practical annual plan.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Relate maintenance to agricultural logistics and community access.</a:t>
            </a:r>
            <a:endParaRPr lang="en-US" sz="1800" dirty="0"/>
          </a:p>
        </p:txBody>
      </p:sp>
      <p:sp>
        <p:nvSpPr>
          <p:cNvPr id="4" name="Title 3">
            <a:extLst>
              <a:ext uri="{FF2B5EF4-FFF2-40B4-BE49-F238E27FC236}">
                <a16:creationId xmlns:a16="http://schemas.microsoft.com/office/drawing/2014/main" id="{276648E6-B809-9AA5-9462-D4E9BFBCA4DD}"/>
              </a:ext>
            </a:extLst>
          </p:cNvPr>
          <p:cNvSpPr>
            <a:spLocks noGrp="1"/>
          </p:cNvSpPr>
          <p:nvPr>
            <p:ph type="title"/>
          </p:nvPr>
        </p:nvSpPr>
        <p:spPr>
          <a:xfrm>
            <a:off x="603250" y="539750"/>
            <a:ext cx="10541000" cy="717550"/>
          </a:xfrm>
        </p:spPr>
        <p:txBody>
          <a:bodyPr/>
          <a:lstStyle/>
          <a:p>
            <a:r>
              <a:t>Learning objectives</a:t>
            </a:r>
            <a:endParaRPr lang="en-US"/>
          </a:p>
        </p:txBody>
      </p:sp>
      <p:sp>
        <p:nvSpPr>
          <p:cNvPr id="5" name="Text Placeholder 4">
            <a:extLst>
              <a:ext uri="{FF2B5EF4-FFF2-40B4-BE49-F238E27FC236}">
                <a16:creationId xmlns:a16="http://schemas.microsoft.com/office/drawing/2014/main" id="{17B695D8-790E-DA29-832E-001E381211A3}"/>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52970830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A 12 km laterite road connects farms with a local market.</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During the dry season, dust and corrugation reduce comfort and visibility.</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During the rainy season, rutting, potholes and slipperiness interrupt transport.</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A grader is available only twice per year; community labour can support drainage cleaning.</a:t>
            </a:r>
            <a:endParaRPr lang="en-US" sz="1800" dirty="0"/>
          </a:p>
        </p:txBody>
      </p:sp>
      <p:sp>
        <p:nvSpPr>
          <p:cNvPr id="4" name="Title 3">
            <a:extLst>
              <a:ext uri="{FF2B5EF4-FFF2-40B4-BE49-F238E27FC236}">
                <a16:creationId xmlns:a16="http://schemas.microsoft.com/office/drawing/2014/main" id="{E28744FC-0DE1-AEBC-231B-C4F8F7799CDC}"/>
              </a:ext>
            </a:extLst>
          </p:cNvPr>
          <p:cNvSpPr>
            <a:spLocks noGrp="1"/>
          </p:cNvSpPr>
          <p:nvPr>
            <p:ph type="title"/>
          </p:nvPr>
        </p:nvSpPr>
        <p:spPr>
          <a:xfrm>
            <a:off x="603250" y="539750"/>
            <a:ext cx="10541000" cy="717550"/>
          </a:xfrm>
        </p:spPr>
        <p:txBody>
          <a:bodyPr/>
          <a:lstStyle/>
          <a:p>
            <a:r>
              <a:t>Background / case study</a:t>
            </a:r>
            <a:endParaRPr lang="en-US"/>
          </a:p>
        </p:txBody>
      </p:sp>
      <p:sp>
        <p:nvSpPr>
          <p:cNvPr id="5" name="Text Placeholder 4">
            <a:extLst>
              <a:ext uri="{FF2B5EF4-FFF2-40B4-BE49-F238E27FC236}">
                <a16:creationId xmlns:a16="http://schemas.microsoft.com/office/drawing/2014/main" id="{D7B6E4A3-FEC0-3EBF-3DED-3336FD04397C}"/>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01385117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1. List typical defects for dry and rainy seasons.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2. Select appropriate maintenance techniques: routine maintenance, light reprofiling, heavy reprofiling, reloading, reconstruction.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3. Prepare a 12-month maintenance calendar.</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4. Identify what must be done before the rainy season.</a:t>
            </a:r>
            <a:endParaRPr lang="en-US" sz="1800" dirty="0"/>
          </a:p>
        </p:txBody>
      </p:sp>
      <p:sp>
        <p:nvSpPr>
          <p:cNvPr id="4" name="Title 3">
            <a:extLst>
              <a:ext uri="{FF2B5EF4-FFF2-40B4-BE49-F238E27FC236}">
                <a16:creationId xmlns:a16="http://schemas.microsoft.com/office/drawing/2014/main" id="{AAB891D6-5343-F14B-17C1-88E3AFCD9AAD}"/>
              </a:ext>
            </a:extLst>
          </p:cNvPr>
          <p:cNvSpPr>
            <a:spLocks noGrp="1"/>
          </p:cNvSpPr>
          <p:nvPr>
            <p:ph type="title"/>
          </p:nvPr>
        </p:nvSpPr>
        <p:spPr>
          <a:xfrm>
            <a:off x="603250" y="539750"/>
            <a:ext cx="10541000" cy="717550"/>
          </a:xfrm>
        </p:spPr>
        <p:txBody>
          <a:bodyPr/>
          <a:lstStyle/>
          <a:p>
            <a:r>
              <a:t>Student task</a:t>
            </a:r>
            <a:endParaRPr lang="en-US"/>
          </a:p>
        </p:txBody>
      </p:sp>
      <p:sp>
        <p:nvSpPr>
          <p:cNvPr id="5" name="Text Placeholder 4">
            <a:extLst>
              <a:ext uri="{FF2B5EF4-FFF2-40B4-BE49-F238E27FC236}">
                <a16:creationId xmlns:a16="http://schemas.microsoft.com/office/drawing/2014/main" id="{6C6D268D-D4CC-EDC5-BFA2-A7C0EEF14091}"/>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57307418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Assumed road data:</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Length: 12 km; surface: laterite/gravel; traffic: agricultural trucks, motorcycles, pedestrians.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Main defects: dust, raveling, corrugation, rutting, potholes, blocked ditches.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Resources: one grader in March and October, local gravel stockpile, manual labour monthly.</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Rainy season assumed: April-June and September-November.</a:t>
            </a:r>
            <a:endParaRPr lang="en-US" sz="1800" dirty="0"/>
          </a:p>
        </p:txBody>
      </p:sp>
      <p:sp>
        <p:nvSpPr>
          <p:cNvPr id="4" name="Title 3">
            <a:extLst>
              <a:ext uri="{FF2B5EF4-FFF2-40B4-BE49-F238E27FC236}">
                <a16:creationId xmlns:a16="http://schemas.microsoft.com/office/drawing/2014/main" id="{DBA91E6D-C0E2-1D47-2113-403CC2B76E4C}"/>
              </a:ext>
            </a:extLst>
          </p:cNvPr>
          <p:cNvSpPr>
            <a:spLocks noGrp="1"/>
          </p:cNvSpPr>
          <p:nvPr>
            <p:ph type="title"/>
          </p:nvPr>
        </p:nvSpPr>
        <p:spPr>
          <a:xfrm>
            <a:off x="603250" y="539750"/>
            <a:ext cx="10541000" cy="717550"/>
          </a:xfrm>
        </p:spPr>
        <p:txBody>
          <a:bodyPr/>
          <a:lstStyle/>
          <a:p>
            <a:r>
              <a:t>Data / materials</a:t>
            </a:r>
            <a:endParaRPr lang="en-US"/>
          </a:p>
        </p:txBody>
      </p:sp>
      <p:sp>
        <p:nvSpPr>
          <p:cNvPr id="5" name="Text Placeholder 4">
            <a:extLst>
              <a:ext uri="{FF2B5EF4-FFF2-40B4-BE49-F238E27FC236}">
                <a16:creationId xmlns:a16="http://schemas.microsoft.com/office/drawing/2014/main" id="{8A2DDA5B-D661-1F17-EC49-E9DDEF4166F9}"/>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99302308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49276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Group work: </a:t>
            </a:r>
            <a:r>
              <a:rPr lang="pl-PL" sz="1800" dirty="0">
                <a:solidFill>
                  <a:srgbClr val="000000"/>
                </a:solidFill>
                <a:latin typeface="Arial" pitchFamily="34" charset="0"/>
                <a:ea typeface="Arial" pitchFamily="34" charset="-122"/>
                <a:cs typeface="Arial" pitchFamily="34" charset="-120"/>
              </a:rPr>
              <a:t>30</a:t>
            </a:r>
            <a:r>
              <a:rPr lang="en-US" sz="1800" dirty="0">
                <a:solidFill>
                  <a:srgbClr val="000000"/>
                </a:solidFill>
                <a:latin typeface="Arial" pitchFamily="34" charset="0"/>
                <a:ea typeface="Arial" pitchFamily="34" charset="-122"/>
                <a:cs typeface="Arial" pitchFamily="34" charset="-120"/>
              </a:rPr>
              <a:t> min — defect table and calendar.</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Gallery walk: </a:t>
            </a:r>
            <a:r>
              <a:rPr lang="pl-PL" sz="1800" dirty="0">
                <a:solidFill>
                  <a:srgbClr val="000000"/>
                </a:solidFill>
                <a:latin typeface="Arial" pitchFamily="34" charset="0"/>
                <a:ea typeface="Arial" pitchFamily="34" charset="-122"/>
                <a:cs typeface="Arial" pitchFamily="34" charset="-120"/>
              </a:rPr>
              <a:t>30</a:t>
            </a:r>
            <a:r>
              <a:rPr lang="en-US" sz="1800" dirty="0">
                <a:solidFill>
                  <a:srgbClr val="000000"/>
                </a:solidFill>
                <a:latin typeface="Arial" pitchFamily="34" charset="0"/>
                <a:ea typeface="Arial" pitchFamily="34" charset="-122"/>
                <a:cs typeface="Arial" pitchFamily="34" charset="-120"/>
              </a:rPr>
              <a:t> min — compare plans.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Class discussion: </a:t>
            </a:r>
            <a:r>
              <a:rPr lang="pl-PL" sz="1800" dirty="0">
                <a:solidFill>
                  <a:srgbClr val="000000"/>
                </a:solidFill>
                <a:latin typeface="Arial" pitchFamily="34" charset="0"/>
                <a:ea typeface="Arial" pitchFamily="34" charset="-122"/>
                <a:cs typeface="Arial" pitchFamily="34" charset="-120"/>
              </a:rPr>
              <a:t>20</a:t>
            </a:r>
            <a:r>
              <a:rPr lang="en-US" sz="1800" dirty="0">
                <a:solidFill>
                  <a:srgbClr val="000000"/>
                </a:solidFill>
                <a:latin typeface="Arial" pitchFamily="34" charset="0"/>
                <a:ea typeface="Arial" pitchFamily="34" charset="-122"/>
                <a:cs typeface="Arial" pitchFamily="34" charset="-120"/>
              </a:rPr>
              <a:t> min — common priorities.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Teacher feedback: </a:t>
            </a:r>
            <a:r>
              <a:rPr lang="pl-PL" sz="1800" dirty="0">
                <a:solidFill>
                  <a:srgbClr val="000000"/>
                </a:solidFill>
                <a:latin typeface="Arial" pitchFamily="34" charset="0"/>
                <a:ea typeface="Arial" pitchFamily="34" charset="-122"/>
                <a:cs typeface="Arial" pitchFamily="34" charset="-120"/>
              </a:rPr>
              <a:t>10</a:t>
            </a:r>
            <a:r>
              <a:rPr lang="en-US" sz="1800" dirty="0">
                <a:solidFill>
                  <a:srgbClr val="000000"/>
                </a:solidFill>
                <a:latin typeface="Arial" pitchFamily="34" charset="0"/>
                <a:ea typeface="Arial" pitchFamily="34" charset="-122"/>
                <a:cs typeface="Arial" pitchFamily="34" charset="-120"/>
              </a:rPr>
              <a:t> min — realistic sequencing.</a:t>
            </a:r>
            <a:endParaRPr lang="en-US" sz="1800" dirty="0"/>
          </a:p>
        </p:txBody>
      </p:sp>
      <p:sp>
        <p:nvSpPr>
          <p:cNvPr id="4" name="Title 3">
            <a:extLst>
              <a:ext uri="{FF2B5EF4-FFF2-40B4-BE49-F238E27FC236}">
                <a16:creationId xmlns:a16="http://schemas.microsoft.com/office/drawing/2014/main" id="{331FC428-2D44-353C-56FE-A5283945BDD9}"/>
              </a:ext>
            </a:extLst>
          </p:cNvPr>
          <p:cNvSpPr>
            <a:spLocks noGrp="1"/>
          </p:cNvSpPr>
          <p:nvPr>
            <p:ph type="title"/>
          </p:nvPr>
        </p:nvSpPr>
        <p:spPr>
          <a:xfrm>
            <a:off x="603250" y="539750"/>
            <a:ext cx="10541000" cy="717550"/>
          </a:xfrm>
        </p:spPr>
        <p:txBody>
          <a:bodyPr/>
          <a:lstStyle/>
          <a:p>
            <a:r>
              <a:t>Work organisation</a:t>
            </a:r>
            <a:endParaRPr lang="en-US"/>
          </a:p>
        </p:txBody>
      </p:sp>
      <p:sp>
        <p:nvSpPr>
          <p:cNvPr id="5" name="Text Placeholder 4">
            <a:extLst>
              <a:ext uri="{FF2B5EF4-FFF2-40B4-BE49-F238E27FC236}">
                <a16:creationId xmlns:a16="http://schemas.microsoft.com/office/drawing/2014/main" id="{92D74BD2-3FE2-FE0D-B49C-2A7A5DCABF5F}"/>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4191225866"/>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7C081B6-F223-493B-9680-58F1118ECE2C}">
  <we:reference id="WA200010215" version="2.0.0.0" store="Omex" storeType="OMEX"/>
  <we:alternateReferences>
    <we:reference id="WA200010215" version="2.0.0.0" store="WA200010215" storeType="OMEX"/>
  </we:alternateReferences>
  <we:properties>
    <we:property name="bps.codex_control.document_id" value="&quot;b720c47f-9331-4594-bec5-dfea4bd02fd3&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49844B3E-2CBE-4181-89FA-0BDC4D2D93F8}"/>
</file>

<file path=docProps/app.xml><?xml version="1.0" encoding="utf-8"?>
<Properties xmlns="http://schemas.openxmlformats.org/officeDocument/2006/extended-properties" xmlns:vt="http://schemas.openxmlformats.org/officeDocument/2006/docPropsVTypes">
  <TotalTime>75</TotalTime>
  <Words>478</Words>
  <Application>Microsoft Office PowerPoint</Application>
  <PresentationFormat>Widescreen</PresentationFormat>
  <Paragraphs>50</Paragraphs>
  <Slides>12</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Arial</vt:lpstr>
      <vt:lpstr>Arial Rounded MT Bold</vt:lpstr>
      <vt:lpstr>Calibri</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Laboratory 05. Seasonal plan for an unpaved road</vt:lpstr>
      <vt:lpstr>Learning objectives</vt:lpstr>
      <vt:lpstr>Background / case study</vt:lpstr>
      <vt:lpstr>Student task</vt:lpstr>
      <vt:lpstr>Data / materials</vt:lpstr>
      <vt:lpstr>Work organisation</vt:lpstr>
      <vt:lpstr>Expected answer / solution</vt:lpstr>
      <vt:lpstr>Teacher notes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cp:revision>
  <dcterms:modified xsi:type="dcterms:W3CDTF">2026-07-22T20:59:11Z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