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7-19T16:15:20.203" v="2" actId="27636"/>
      <pc:docMkLst>
        <pc:docMk/>
      </pc:docMkLst>
      <pc:sldChg chg="modSp mod">
        <pc:chgData name="Wojciech Kustra" userId="afebd3d0-216b-4c4f-8992-1bf1fda6d5e8" providerId="ADAL" clId="{1D307E72-7901-4E61-A01B-3C4232ABCF63}" dt="2026-07-19T16:15:14.679" v="0" actId="255"/>
        <pc:sldMkLst>
          <pc:docMk/>
          <pc:sldMk cId="3142787611" sldId="315"/>
        </pc:sldMkLst>
        <pc:spChg chg="mod">
          <ac:chgData name="Wojciech Kustra" userId="afebd3d0-216b-4c4f-8992-1bf1fda6d5e8" providerId="ADAL" clId="{1D307E72-7901-4E61-A01B-3C4232ABCF63}" dt="2026-07-19T16:15:14.679" v="0" actId="255"/>
          <ac:spMkLst>
            <pc:docMk/>
            <pc:sldMk cId="3142787611" sldId="315"/>
            <ac:spMk id="3" creationId="{12E55B8C-3983-9563-7968-AC11ECBD5749}"/>
          </ac:spMkLst>
        </pc:spChg>
      </pc:sldChg>
      <pc:sldChg chg="modSp mod">
        <pc:chgData name="Wojciech Kustra" userId="afebd3d0-216b-4c4f-8992-1bf1fda6d5e8" providerId="ADAL" clId="{1D307E72-7901-4E61-A01B-3C4232ABCF63}" dt="2026-07-19T16:15:20.203" v="2" actId="27636"/>
        <pc:sldMkLst>
          <pc:docMk/>
          <pc:sldMk cId="399468004" sldId="317"/>
        </pc:sldMkLst>
        <pc:spChg chg="mod">
          <ac:chgData name="Wojciech Kustra" userId="afebd3d0-216b-4c4f-8992-1bf1fda6d5e8" providerId="ADAL" clId="{1D307E72-7901-4E61-A01B-3C4232ABCF63}" dt="2026-07-19T16:15:20.203" v="2" actId="27636"/>
          <ac:spMkLst>
            <pc:docMk/>
            <pc:sldMk cId="399468004" sldId="317"/>
            <ac:spMk id="3" creationId="{192C80AF-E072-1629-D3E6-8853DF0F689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776990900?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Matériel complémentaire
Point de vue des DOT des États sur la résilience des chaussées</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a:t>J</a:t>
            </a:r>
            <a:r>
              <a:rPr lang="en-GB" dirty="0" err="1"/>
              <a:t>im</a:t>
            </a:r>
            <a:r>
              <a:rPr lang="en-GB" dirty="0"/>
              <a:t> Pappas, </a:t>
            </a:r>
            <a:r>
              <a:rPr lang="en-GB" dirty="0" err="1"/>
              <a:t>DelDOT</a:t>
            </a:r>
            <a:r>
              <a:rPr lang="en-GB" dirty="0"/>
              <a:t>; Tyson </a:t>
            </a:r>
            <a:r>
              <a:rPr lang="en-GB" dirty="0" err="1"/>
              <a:t>Rupnow</a:t>
            </a:r>
            <a:r>
              <a:rPr lang="en-GB" dirty="0"/>
              <a:t>, LA DOTD; Craig </a:t>
            </a:r>
            <a:r>
              <a:rPr lang="en-GB" dirty="0" err="1"/>
              <a:t>Wieden</a:t>
            </a:r>
            <a:r>
              <a:rPr lang="en-GB" dirty="0"/>
              <a:t>, CO DOT; Steve Olmsted, AZ DOT; moderator Amir </a:t>
            </a:r>
            <a:r>
              <a:rPr lang="en-GB" dirty="0" err="1"/>
              <a:t>Golalipour</a:t>
            </a:r>
            <a:r>
              <a:rPr lang="en-GB" dirty="0"/>
              <a:t>, FHWA; TRB, 30.11.2022</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a:latin typeface="Segoe UI"/>
                <a:cs typeface="Segoe UI"/>
              </a:rPr>
              <a:t>Webinaire TRB : point de vue des DOT des États sur la résilience des chaussées</a:t>
            </a:r>
            <a:endParaRPr lang="en-GB" b="0" dirty="0">
              <a:solidFill>
                <a:srgbClr val="080300"/>
              </a:solidFill>
              <a:latin typeface="Segoe UI"/>
              <a:cs typeface="Segoe UI"/>
            </a:endParaRP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85000" lnSpcReduction="20000"/>
          </a:bodyPr>
          <a:lstStyle/>
          <a:p>
            <a:r>
              <a:rPr lang="en-US" dirty="0"/>
              <a:t>L’utilisation de recouvrements en béton sur des chaussées bitumineuses est devenue de plus en plus populaire comme traitement de réhabilitation. Le TRB a organisé un webinaire le mardi 4 avril 2023 de 15 h 00 à 16 h 30, heure de l’Est, offrant aux agences une perspective nationale sur la conception, la construction, l’entretien et la performance des recouvrements en béton adhérents sur chaussées bitumineuses.</a:t>
            </a:r>
            <a:endParaRPr lang="pl-PL" dirty="0"/>
          </a:p>
          <a:p>
            <a:r>
              <a:rPr lang="en-US" dirty="0"/>
              <a:t> Les intervenants ont présenté des points de vue sur la manière dont les recherches récentes peuvent être mises en œuvre par les autorités routières, renforcer le transfert de technologie lié aux recouvrements en béton et influencer l’acceptation de ces solutions.</a:t>
            </a:r>
            <a:endParaRPr lang="en-GB" dirty="0"/>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Ce webinaire était parrainé par les comités techniques permanents du TRB sur la mécanique et le drainage des géomatériaux saturés et non saturés, les terrassements de transport, ainsi que l’instrumentation et la modélisation géotechniques.</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latin typeface="Segoe UI"/>
                <a:cs typeface="Segoe UI"/>
              </a:rPr>
              <a:t>Webinaire TRB : point de vue des DOT des États sur la résilience des chaussées</a:t>
            </a:r>
            <a:endParaRPr lang="en-GB" b="0" dirty="0">
              <a:solidFill>
                <a:srgbClr val="080300"/>
              </a:solidFill>
              <a:latin typeface="Segoe UI"/>
              <a:cs typeface="Segoe UI"/>
            </a:endParaRPr>
          </a:p>
          <a:p>
            <a:endParaRPr lang="en-GB" b="0" dirty="0">
              <a:solidFill>
                <a:srgbClr val="080300"/>
              </a:solidFill>
              <a:latin typeface="Segoe UI"/>
              <a:cs typeface="Segoe UI"/>
            </a:endParaRPr>
          </a:p>
          <a:p>
            <a:endParaRPr lang="en-GB" dirty="0"/>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Autofit/>
          </a:bodyPr>
          <a:lstStyle/>
          <a:p>
            <a:r>
              <a:rPr lang="pl-PL" sz="1800" b="1" dirty="0" err="1"/>
              <a:t>Programme du webinaire et intervenants</a:t>
            </a:r>
            <a:endParaRPr lang="pl-PL" sz="1800" dirty="0"/>
          </a:p>
          <a:p>
            <a:pPr lvl="1"/>
            <a:r>
              <a:rPr lang="pl-PL" sz="1800" dirty="0" err="1"/>
              <a:t>Overview de Le national Performance de bonded recouvrements en béton sur asphalt chaussées – Linda Pierce, NCE</a:t>
            </a:r>
            <a:endParaRPr lang="pl-PL" sz="1800" dirty="0"/>
          </a:p>
          <a:p>
            <a:pPr lvl="1"/>
            <a:r>
              <a:rPr lang="pl-PL" sz="1800" dirty="0" err="1"/>
              <a:t>Enhancements à national concrete overlay transfert de technologie – Dan King, Concrete chaussée Technology Center at Iowa State University</a:t>
            </a:r>
            <a:endParaRPr lang="pl-PL" sz="1800" dirty="0"/>
          </a:p>
          <a:p>
            <a:pPr lvl="1"/>
            <a:r>
              <a:rPr lang="pl-PL" sz="1800" dirty="0" err="1"/>
              <a:t>Challenges à Mise en œuvre de recouvrements en béton sur asphalt chaussées – Tom Burnham, Minnesota Department de Transportation</a:t>
            </a:r>
            <a:endParaRPr lang="pl-PL" sz="1800" dirty="0"/>
          </a:p>
          <a:p>
            <a:pPr lvl="1"/>
            <a:r>
              <a:rPr lang="pl-PL" sz="1800" dirty="0" err="1"/>
              <a:t>Séance de questions-réponses animée par John Donahue, Missouri Department de Transportation</a:t>
            </a:r>
            <a:endParaRPr lang="pl-PL" sz="1800"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a:latin typeface="Segoe UI"/>
                <a:cs typeface="Segoe UI"/>
              </a:rPr>
              <a:t>Webinaire TRB : point de vue des DOT des États sur la résilience des chaussées</a:t>
            </a:r>
            <a:endParaRPr lang="en-GB" b="0" dirty="0">
              <a:solidFill>
                <a:srgbClr val="080300"/>
              </a:solidFill>
              <a:latin typeface="Segoe UI"/>
              <a:cs typeface="Segoe UI"/>
            </a:endParaRPr>
          </a:p>
          <a:p>
            <a:endParaRPr lang="en-GB" b="0" dirty="0">
              <a:solidFill>
                <a:srgbClr val="080300"/>
              </a:solidFill>
              <a:latin typeface="Segoe UI"/>
              <a:cs typeface="Segoe UI"/>
            </a:endParaRPr>
          </a:p>
          <a:p>
            <a:endParaRPr lang="en-GB" dirty="0"/>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sz="1800" b="1" dirty="0"/>
              <a:t>Objectifs d’apprentissage :</a:t>
            </a:r>
          </a:p>
          <a:p>
            <a:pPr lvl="1"/>
            <a:r>
              <a:rPr lang="en-US" sz="1800" dirty="0"/>
              <a:t>Identifier les procédures de conception, les méthodes de construction, l’entretien et la performance historique des recouvrements en béton adhérents sur chaussées bitumineuses aux États-Unis.</a:t>
            </a:r>
          </a:p>
          <a:p>
            <a:pPr lvl="1"/>
            <a:r>
              <a:rPr lang="en-US" sz="1800" dirty="0"/>
              <a:t>Appliquer les recherches du rapport NCHRP Research Report 1007 pour renforcer le transfert de technologie lié aux recouvrements en béton</a:t>
            </a:r>
          </a:p>
          <a:p>
            <a:pPr lvl="1"/>
            <a:r>
              <a:rPr lang="en-US" sz="1800" dirty="0"/>
              <a:t>Expliquer les effets potentiels du rapport sur l’acceptation des recouvrements en béton sur asphalte, ainsi que sur leur mise en œuvre</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Webinaire TRB : point de vue des DOT des États sur la résilience des chaussées</a:t>
            </a:r>
          </a:p>
          <a:p>
            <a:endParaRPr lang="en-GB" dirty="0"/>
          </a:p>
        </p:txBody>
      </p:sp>
      <p:pic>
        <p:nvPicPr>
          <p:cNvPr id="3" name="Multimedia online 2" descr="Pavement resilience is an increasing critical consideration for highway and transportation engineers. Extreme weather events require that pavement design, preservation, and maintenance all incorporate resilience. TRB hosted a webinar on Wednesday, November 30, 2022 from 2:00 PM to 4:00 PM Eastern that brought together stakeholders to discuss and identify strategies. Presenters highlighted climate stressors, share their experiences, and identify gaps and needs. Presenters are from state departments of transportation (DOT) that have participated in a recent pilot study, incorporating climate risks into their Transportation Asset Management Plans." title="TRB Webinar: State DOTs Perspective on Pavement Resilience">
            <a:hlinkClick r:id="" action="ppaction://noaction"/>
            <a:extLst>
              <a:ext uri="{FF2B5EF4-FFF2-40B4-BE49-F238E27FC236}">
                <a16:creationId xmlns:a16="http://schemas.microsoft.com/office/drawing/2014/main" id="{81F7EF1C-B899-E093-D68B-E51BCAC8D1F6}"/>
              </a:ext>
            </a:extLst>
          </p:cNvPr>
          <p:cNvPicPr>
            <a:picLocks noRot="1" noChangeAspect="1"/>
          </p:cNvPicPr>
          <p:nvPr>
            <a:videoFile r:link="rId1"/>
          </p:nvPr>
        </p:nvPicPr>
        <p:blipFill>
          <a:blip r:embed="rId3"/>
          <a:stretch>
            <a:fillRect/>
          </a:stretch>
        </p:blipFill>
        <p:spPr>
          <a:xfrm>
            <a:off x="836994" y="1709122"/>
            <a:ext cx="8445373" cy="4760976"/>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233A9297-FBD1-4A1C-BF88-89D134ECFB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235</TotalTime>
  <Words>426</Words>
  <Application>Microsoft Office PowerPoint</Application>
  <PresentationFormat>Widescreen</PresentationFormat>
  <Paragraphs>20</Paragraphs>
  <Slides>8</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Aptos</vt:lpstr>
      <vt:lpstr>Arial</vt:lpstr>
      <vt:lpstr>Arial Rounded MT Bold</vt:lpstr>
      <vt:lpstr>Calibri</vt:lpstr>
      <vt:lpstr>Helvetica Neue</vt:lpstr>
      <vt:lpstr>Helvetica Neue Medium</vt:lpstr>
      <vt:lpstr>Montserrat Regular</vt:lpstr>
      <vt:lpstr>Segoe UI</vt:lpstr>
      <vt:lpstr>21_BasicWhite</vt:lpstr>
      <vt:lpstr>Matériel complémentaire
Point de vue des DOT des États sur la résilience des chaussées </vt:lpstr>
      <vt:lpstr>Road Transportation Systems Engineering Development in the Sub-Saharan Africa – Modern EU Master Programme &amp; Capacity Building</vt:lpstr>
      <vt:lpstr>PowerPoint Presentation</vt:lpstr>
      <vt:lpstr>Webinaire TRB : point de vue des DOT des États sur la résilience des chaussées</vt:lpstr>
      <vt:lpstr>Webinaire TRB : point de vue des DOT des États sur la résilience des chaussées  </vt:lpstr>
      <vt:lpstr>Webinaire TRB : point de vue des DOT des États sur la résilience des chaussées  </vt:lpstr>
      <vt:lpstr>Webinaire TRB : point de vue des DOT des États sur la résilience des chaussées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29</cp:revision>
  <dcterms:modified xsi:type="dcterms:W3CDTF">2026-07-19T16:15:23Z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