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1"/>
  </p:notesMasterIdLst>
  <p:handoutMasterIdLst>
    <p:handoutMasterId r:id="rId82"/>
  </p:handoutMasterIdLst>
  <p:sldIdLst>
    <p:sldId id="544" r:id="rId5"/>
    <p:sldId id="313" r:id="rId6"/>
    <p:sldId id="307" r:id="rId7"/>
    <p:sldId id="467" r:id="rId8"/>
    <p:sldId id="395" r:id="rId9"/>
    <p:sldId id="528" r:id="rId10"/>
    <p:sldId id="396" r:id="rId11"/>
    <p:sldId id="543" r:id="rId12"/>
    <p:sldId id="542" r:id="rId13"/>
    <p:sldId id="517" r:id="rId14"/>
    <p:sldId id="531" r:id="rId15"/>
    <p:sldId id="532" r:id="rId16"/>
    <p:sldId id="533" r:id="rId17"/>
    <p:sldId id="534" r:id="rId18"/>
    <p:sldId id="535" r:id="rId19"/>
    <p:sldId id="536" r:id="rId20"/>
    <p:sldId id="537" r:id="rId21"/>
    <p:sldId id="538" r:id="rId22"/>
    <p:sldId id="539" r:id="rId23"/>
    <p:sldId id="540" r:id="rId24"/>
    <p:sldId id="407" r:id="rId25"/>
    <p:sldId id="408" r:id="rId26"/>
    <p:sldId id="409" r:id="rId27"/>
    <p:sldId id="410" r:id="rId28"/>
    <p:sldId id="411" r:id="rId29"/>
    <p:sldId id="412" r:id="rId30"/>
    <p:sldId id="413" r:id="rId31"/>
    <p:sldId id="414" r:id="rId32"/>
    <p:sldId id="415" r:id="rId33"/>
    <p:sldId id="416" r:id="rId34"/>
    <p:sldId id="417" r:id="rId35"/>
    <p:sldId id="418" r:id="rId36"/>
    <p:sldId id="419" r:id="rId37"/>
    <p:sldId id="420" r:id="rId38"/>
    <p:sldId id="421" r:id="rId39"/>
    <p:sldId id="422" r:id="rId40"/>
    <p:sldId id="423" r:id="rId41"/>
    <p:sldId id="468" r:id="rId42"/>
    <p:sldId id="469" r:id="rId43"/>
    <p:sldId id="470" r:id="rId44"/>
    <p:sldId id="471" r:id="rId45"/>
    <p:sldId id="472" r:id="rId46"/>
    <p:sldId id="473" r:id="rId47"/>
    <p:sldId id="474" r:id="rId48"/>
    <p:sldId id="475" r:id="rId49"/>
    <p:sldId id="476" r:id="rId50"/>
    <p:sldId id="477" r:id="rId51"/>
    <p:sldId id="434" r:id="rId52"/>
    <p:sldId id="478" r:id="rId53"/>
    <p:sldId id="479" r:id="rId54"/>
    <p:sldId id="480" r:id="rId55"/>
    <p:sldId id="438" r:id="rId56"/>
    <p:sldId id="481" r:id="rId57"/>
    <p:sldId id="440" r:id="rId58"/>
    <p:sldId id="482" r:id="rId59"/>
    <p:sldId id="483" r:id="rId60"/>
    <p:sldId id="484" r:id="rId61"/>
    <p:sldId id="485" r:id="rId62"/>
    <p:sldId id="486" r:id="rId63"/>
    <p:sldId id="487" r:id="rId64"/>
    <p:sldId id="488" r:id="rId65"/>
    <p:sldId id="489" r:id="rId66"/>
    <p:sldId id="490" r:id="rId67"/>
    <p:sldId id="450" r:id="rId68"/>
    <p:sldId id="451" r:id="rId69"/>
    <p:sldId id="452" r:id="rId70"/>
    <p:sldId id="491" r:id="rId71"/>
    <p:sldId id="492" r:id="rId72"/>
    <p:sldId id="493" r:id="rId73"/>
    <p:sldId id="494" r:id="rId74"/>
    <p:sldId id="495" r:id="rId75"/>
    <p:sldId id="496" r:id="rId76"/>
    <p:sldId id="497" r:id="rId77"/>
    <p:sldId id="498" r:id="rId78"/>
    <p:sldId id="499" r:id="rId79"/>
    <p:sldId id="309" r:id="rId8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CA6DB-EA1F-4994-9302-0D8C7281F373}" v="31" dt="2026-07-19T12:34:36.19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9T12:52:02.137" v="1349" actId="14100"/>
      <pc:docMkLst>
        <pc:docMk/>
      </pc:docMkLst>
      <pc:sldChg chg="modSp del mod">
        <pc:chgData name="Wojciech Kustra" userId="afebd3d0-216b-4c4f-8992-1bf1fda6d5e8" providerId="ADAL" clId="{1D307E72-7901-4E61-A01B-3C4232ABCF63}" dt="2026-07-19T12:38:03.967" v="213"/>
        <pc:sldMkLst>
          <pc:docMk/>
          <pc:sldMk cId="1478447607" sldId="306"/>
        </pc:sldMkLst>
        <pc:spChg chg="mod">
          <ac:chgData name="Wojciech Kustra" userId="afebd3d0-216b-4c4f-8992-1bf1fda6d5e8" providerId="ADAL" clId="{1D307E72-7901-4E61-A01B-3C4232ABCF63}" dt="2026-07-19T12:37:13.160" v="203"/>
          <ac:spMkLst>
            <pc:docMk/>
            <pc:sldMk cId="1478447607" sldId="306"/>
            <ac:spMk id="3" creationId="{FFD85AD9-F452-2FFB-4F41-12718A52AA28}"/>
          </ac:spMkLst>
        </pc:spChg>
      </pc:sldChg>
      <pc:sldChg chg="addSp delSp modSp mod">
        <pc:chgData name="Wojciech Kustra" userId="afebd3d0-216b-4c4f-8992-1bf1fda6d5e8" providerId="ADAL" clId="{1D307E72-7901-4E61-A01B-3C4232ABCF63}" dt="2026-07-19T12:50:31.535" v="1322" actId="14100"/>
        <pc:sldMkLst>
          <pc:docMk/>
          <pc:sldMk cId="0" sldId="395"/>
        </pc:sldMkLst>
        <pc:spChg chg="mod">
          <ac:chgData name="Wojciech Kustra" userId="afebd3d0-216b-4c4f-8992-1bf1fda6d5e8" providerId="ADAL" clId="{1D307E72-7901-4E61-A01B-3C4232ABCF63}" dt="2026-07-19T12:39:07.990" v="238"/>
          <ac:spMkLst>
            <pc:docMk/>
            <pc:sldMk cId="0" sldId="395"/>
            <ac:spMk id="3" creationId="{3C0D6C0F-C125-7F93-64C1-BC0C3F3DF5A9}"/>
          </ac:spMkLst>
        </pc:spChg>
        <pc:spChg chg="add del mod">
          <ac:chgData name="Wojciech Kustra" userId="afebd3d0-216b-4c4f-8992-1bf1fda6d5e8" providerId="ADAL" clId="{1D307E72-7901-4E61-A01B-3C4232ABCF63}" dt="2026-07-19T12:47:08.354" v="1045"/>
          <ac:spMkLst>
            <pc:docMk/>
            <pc:sldMk cId="0" sldId="395"/>
            <ac:spMk id="4" creationId="{6F62D2AF-6383-4C33-A858-8796C8B51B28}"/>
          </ac:spMkLst>
        </pc:spChg>
        <pc:spChg chg="add del mod">
          <ac:chgData name="Wojciech Kustra" userId="afebd3d0-216b-4c4f-8992-1bf1fda6d5e8" providerId="ADAL" clId="{1D307E72-7901-4E61-A01B-3C4232ABCF63}" dt="2026-07-19T12:47:08.356" v="1046"/>
          <ac:spMkLst>
            <pc:docMk/>
            <pc:sldMk cId="0" sldId="395"/>
            <ac:spMk id="5" creationId="{3CF7AE77-4D58-4D3F-AF4C-9C4CC4587CD9}"/>
          </ac:spMkLst>
        </pc:spChg>
        <pc:spChg chg="add del mod">
          <ac:chgData name="Wojciech Kustra" userId="afebd3d0-216b-4c4f-8992-1bf1fda6d5e8" providerId="ADAL" clId="{1D307E72-7901-4E61-A01B-3C4232ABCF63}" dt="2026-07-19T12:47:08.356" v="1047"/>
          <ac:spMkLst>
            <pc:docMk/>
            <pc:sldMk cId="0" sldId="395"/>
            <ac:spMk id="6" creationId="{2301641C-2377-4CA8-A4A6-3519E17D9153}"/>
          </ac:spMkLst>
        </pc:spChg>
        <pc:spChg chg="add del mod">
          <ac:chgData name="Wojciech Kustra" userId="afebd3d0-216b-4c4f-8992-1bf1fda6d5e8" providerId="ADAL" clId="{1D307E72-7901-4E61-A01B-3C4232ABCF63}" dt="2026-07-19T12:47:08.357" v="1048"/>
          <ac:spMkLst>
            <pc:docMk/>
            <pc:sldMk cId="0" sldId="395"/>
            <ac:spMk id="7" creationId="{3DA5E313-F9ED-45CD-A991-FFDFE166A418}"/>
          </ac:spMkLst>
        </pc:spChg>
        <pc:spChg chg="add del mod">
          <ac:chgData name="Wojciech Kustra" userId="afebd3d0-216b-4c4f-8992-1bf1fda6d5e8" providerId="ADAL" clId="{1D307E72-7901-4E61-A01B-3C4232ABCF63}" dt="2026-07-19T12:47:08.357" v="1049"/>
          <ac:spMkLst>
            <pc:docMk/>
            <pc:sldMk cId="0" sldId="395"/>
            <ac:spMk id="8" creationId="{B10DA7D8-2C25-4409-9CA1-7DDCB0E4FD84}"/>
          </ac:spMkLst>
        </pc:spChg>
        <pc:spChg chg="add del mod">
          <ac:chgData name="Wojciech Kustra" userId="afebd3d0-216b-4c4f-8992-1bf1fda6d5e8" providerId="ADAL" clId="{1D307E72-7901-4E61-A01B-3C4232ABCF63}" dt="2026-07-19T12:47:08.358" v="1050"/>
          <ac:spMkLst>
            <pc:docMk/>
            <pc:sldMk cId="0" sldId="395"/>
            <ac:spMk id="9" creationId="{BE8A555B-FE61-4748-9153-2172AB66F1B2}"/>
          </ac:spMkLst>
        </pc:spChg>
        <pc:spChg chg="add del mod">
          <ac:chgData name="Wojciech Kustra" userId="afebd3d0-216b-4c4f-8992-1bf1fda6d5e8" providerId="ADAL" clId="{1D307E72-7901-4E61-A01B-3C4232ABCF63}" dt="2026-07-19T12:47:08.358" v="1051"/>
          <ac:spMkLst>
            <pc:docMk/>
            <pc:sldMk cId="0" sldId="395"/>
            <ac:spMk id="10" creationId="{C54C94EB-8491-47A1-B6AC-1D4545BBE9F2}"/>
          </ac:spMkLst>
        </pc:spChg>
        <pc:spChg chg="add del mod">
          <ac:chgData name="Wojciech Kustra" userId="afebd3d0-216b-4c4f-8992-1bf1fda6d5e8" providerId="ADAL" clId="{1D307E72-7901-4E61-A01B-3C4232ABCF63}" dt="2026-07-19T12:47:08.359" v="1052"/>
          <ac:spMkLst>
            <pc:docMk/>
            <pc:sldMk cId="0" sldId="395"/>
            <ac:spMk id="11" creationId="{6F34257A-2ABC-4AC8-A11F-4E6B6C1038DE}"/>
          </ac:spMkLst>
        </pc:spChg>
        <pc:spChg chg="add del mod">
          <ac:chgData name="Wojciech Kustra" userId="afebd3d0-216b-4c4f-8992-1bf1fda6d5e8" providerId="ADAL" clId="{1D307E72-7901-4E61-A01B-3C4232ABCF63}" dt="2026-07-19T12:47:08.359" v="1053"/>
          <ac:spMkLst>
            <pc:docMk/>
            <pc:sldMk cId="0" sldId="395"/>
            <ac:spMk id="12" creationId="{81B02D0C-86B4-4105-A7DB-951125F234A9}"/>
          </ac:spMkLst>
        </pc:spChg>
        <pc:spChg chg="add del mod">
          <ac:chgData name="Wojciech Kustra" userId="afebd3d0-216b-4c4f-8992-1bf1fda6d5e8" providerId="ADAL" clId="{1D307E72-7901-4E61-A01B-3C4232ABCF63}" dt="2026-07-19T12:47:08.360" v="1054"/>
          <ac:spMkLst>
            <pc:docMk/>
            <pc:sldMk cId="0" sldId="395"/>
            <ac:spMk id="13" creationId="{FD6E436F-9CCE-42ED-BAFB-459D24CA5736}"/>
          </ac:spMkLst>
        </pc:spChg>
        <pc:spChg chg="add del mod">
          <ac:chgData name="Wojciech Kustra" userId="afebd3d0-216b-4c4f-8992-1bf1fda6d5e8" providerId="ADAL" clId="{1D307E72-7901-4E61-A01B-3C4232ABCF63}" dt="2026-07-19T12:47:08.360" v="1055"/>
          <ac:spMkLst>
            <pc:docMk/>
            <pc:sldMk cId="0" sldId="395"/>
            <ac:spMk id="14" creationId="{7D2C476F-10A2-4AF3-9416-4E86FFD0E8A4}"/>
          </ac:spMkLst>
        </pc:spChg>
        <pc:spChg chg="add del mod">
          <ac:chgData name="Wojciech Kustra" userId="afebd3d0-216b-4c4f-8992-1bf1fda6d5e8" providerId="ADAL" clId="{1D307E72-7901-4E61-A01B-3C4232ABCF63}" dt="2026-07-19T12:47:08.360" v="1056"/>
          <ac:spMkLst>
            <pc:docMk/>
            <pc:sldMk cId="0" sldId="395"/>
            <ac:spMk id="15" creationId="{00D6AF91-F108-4FAB-960A-A13F7ACA2D28}"/>
          </ac:spMkLst>
        </pc:spChg>
        <pc:spChg chg="add mod">
          <ac:chgData name="Wojciech Kustra" userId="afebd3d0-216b-4c4f-8992-1bf1fda6d5e8" providerId="ADAL" clId="{1D307E72-7901-4E61-A01B-3C4232ABCF63}" dt="2026-07-19T12:50:15.630" v="1318" actId="2711"/>
          <ac:spMkLst>
            <pc:docMk/>
            <pc:sldMk cId="0" sldId="395"/>
            <ac:spMk id="16" creationId="{4978F3DD-BD73-48ED-86CC-8412C17FAD81}"/>
          </ac:spMkLst>
        </pc:spChg>
        <pc:spChg chg="add mod">
          <ac:chgData name="Wojciech Kustra" userId="afebd3d0-216b-4c4f-8992-1bf1fda6d5e8" providerId="ADAL" clId="{1D307E72-7901-4E61-A01B-3C4232ABCF63}" dt="2026-07-19T12:50:20.421" v="1319" actId="14100"/>
          <ac:spMkLst>
            <pc:docMk/>
            <pc:sldMk cId="0" sldId="395"/>
            <ac:spMk id="17" creationId="{84C6EAA5-62FB-4305-8D11-93726F2A48CC}"/>
          </ac:spMkLst>
        </pc:spChg>
        <pc:spChg chg="add mod">
          <ac:chgData name="Wojciech Kustra" userId="afebd3d0-216b-4c4f-8992-1bf1fda6d5e8" providerId="ADAL" clId="{1D307E72-7901-4E61-A01B-3C4232ABCF63}" dt="2026-07-19T12:50:22.803" v="1320" actId="14100"/>
          <ac:spMkLst>
            <pc:docMk/>
            <pc:sldMk cId="0" sldId="395"/>
            <ac:spMk id="18" creationId="{8131E05C-C492-4F7A-88DA-159371F37E76}"/>
          </ac:spMkLst>
        </pc:spChg>
        <pc:spChg chg="add mod">
          <ac:chgData name="Wojciech Kustra" userId="afebd3d0-216b-4c4f-8992-1bf1fda6d5e8" providerId="ADAL" clId="{1D307E72-7901-4E61-A01B-3C4232ABCF63}" dt="2026-07-19T12:50:15.630" v="1318" actId="2711"/>
          <ac:spMkLst>
            <pc:docMk/>
            <pc:sldMk cId="0" sldId="395"/>
            <ac:spMk id="19" creationId="{2EE10CD1-0D26-4ECF-BDD9-0591E58421F8}"/>
          </ac:spMkLst>
        </pc:spChg>
        <pc:spChg chg="add mod">
          <ac:chgData name="Wojciech Kustra" userId="afebd3d0-216b-4c4f-8992-1bf1fda6d5e8" providerId="ADAL" clId="{1D307E72-7901-4E61-A01B-3C4232ABCF63}" dt="2026-07-19T12:50:15.630" v="1318" actId="2711"/>
          <ac:spMkLst>
            <pc:docMk/>
            <pc:sldMk cId="0" sldId="395"/>
            <ac:spMk id="20" creationId="{AD16CBE4-09D1-4811-82B4-3EFD378B21FB}"/>
          </ac:spMkLst>
        </pc:spChg>
        <pc:spChg chg="add mod">
          <ac:chgData name="Wojciech Kustra" userId="afebd3d0-216b-4c4f-8992-1bf1fda6d5e8" providerId="ADAL" clId="{1D307E72-7901-4E61-A01B-3C4232ABCF63}" dt="2026-07-19T12:50:28.063" v="1321" actId="14100"/>
          <ac:spMkLst>
            <pc:docMk/>
            <pc:sldMk cId="0" sldId="395"/>
            <ac:spMk id="21" creationId="{26465231-CC77-44EA-BB1E-36229F47C224}"/>
          </ac:spMkLst>
        </pc:spChg>
        <pc:spChg chg="add mod">
          <ac:chgData name="Wojciech Kustra" userId="afebd3d0-216b-4c4f-8992-1bf1fda6d5e8" providerId="ADAL" clId="{1D307E72-7901-4E61-A01B-3C4232ABCF63}" dt="2026-07-19T12:50:31.535" v="1322" actId="14100"/>
          <ac:spMkLst>
            <pc:docMk/>
            <pc:sldMk cId="0" sldId="395"/>
            <ac:spMk id="22" creationId="{B9566F9F-24EF-46DC-AD21-C2C8D2DE7433}"/>
          </ac:spMkLst>
        </pc:spChg>
        <pc:spChg chg="add mod">
          <ac:chgData name="Wojciech Kustra" userId="afebd3d0-216b-4c4f-8992-1bf1fda6d5e8" providerId="ADAL" clId="{1D307E72-7901-4E61-A01B-3C4232ABCF63}" dt="2026-07-19T12:50:15.630" v="1318" actId="2711"/>
          <ac:spMkLst>
            <pc:docMk/>
            <pc:sldMk cId="0" sldId="395"/>
            <ac:spMk id="23" creationId="{2FE2F6BA-9EBF-473E-93C2-092D7ACB35F8}"/>
          </ac:spMkLst>
        </pc:spChg>
        <pc:spChg chg="add mod">
          <ac:chgData name="Wojciech Kustra" userId="afebd3d0-216b-4c4f-8992-1bf1fda6d5e8" providerId="ADAL" clId="{1D307E72-7901-4E61-A01B-3C4232ABCF63}" dt="2026-07-19T12:50:15.630" v="1318" actId="2711"/>
          <ac:spMkLst>
            <pc:docMk/>
            <pc:sldMk cId="0" sldId="395"/>
            <ac:spMk id="24" creationId="{4D307375-C5D6-4227-A8ED-6627D1BB3D36}"/>
          </ac:spMkLst>
        </pc:spChg>
        <pc:spChg chg="add mod">
          <ac:chgData name="Wojciech Kustra" userId="afebd3d0-216b-4c4f-8992-1bf1fda6d5e8" providerId="ADAL" clId="{1D307E72-7901-4E61-A01B-3C4232ABCF63}" dt="2026-07-19T12:50:15.630" v="1318" actId="2711"/>
          <ac:spMkLst>
            <pc:docMk/>
            <pc:sldMk cId="0" sldId="395"/>
            <ac:spMk id="25" creationId="{41997805-6F96-47DA-8B1A-8C5C2E8563FF}"/>
          </ac:spMkLst>
        </pc:spChg>
      </pc:sldChg>
      <pc:sldChg chg="addSp delSp modSp mod">
        <pc:chgData name="Wojciech Kustra" userId="afebd3d0-216b-4c4f-8992-1bf1fda6d5e8" providerId="ADAL" clId="{1D307E72-7901-4E61-A01B-3C4232ABCF63}" dt="2026-07-19T12:52:02.137" v="1349" actId="14100"/>
        <pc:sldMkLst>
          <pc:docMk/>
          <pc:sldMk cId="0" sldId="396"/>
        </pc:sldMkLst>
        <pc:spChg chg="mod">
          <ac:chgData name="Wojciech Kustra" userId="afebd3d0-216b-4c4f-8992-1bf1fda6d5e8" providerId="ADAL" clId="{1D307E72-7901-4E61-A01B-3C4232ABCF63}" dt="2026-07-19T12:39:08.023" v="254"/>
          <ac:spMkLst>
            <pc:docMk/>
            <pc:sldMk cId="0" sldId="396"/>
            <ac:spMk id="3" creationId="{DE2AABE1-2BB3-E2D8-A52E-9944ADB197BC}"/>
          </ac:spMkLst>
        </pc:spChg>
        <pc:spChg chg="add del mod">
          <ac:chgData name="Wojciech Kustra" userId="afebd3d0-216b-4c4f-8992-1bf1fda6d5e8" providerId="ADAL" clId="{1D307E72-7901-4E61-A01B-3C4232ABCF63}" dt="2026-07-19T12:47:08.389" v="1057"/>
          <ac:spMkLst>
            <pc:docMk/>
            <pc:sldMk cId="0" sldId="396"/>
            <ac:spMk id="4" creationId="{40BD17A5-86BD-4562-80F7-49DDE20FA466}"/>
          </ac:spMkLst>
        </pc:spChg>
        <pc:spChg chg="add del mod">
          <ac:chgData name="Wojciech Kustra" userId="afebd3d0-216b-4c4f-8992-1bf1fda6d5e8" providerId="ADAL" clId="{1D307E72-7901-4E61-A01B-3C4232ABCF63}" dt="2026-07-19T12:47:08.390" v="1058"/>
          <ac:spMkLst>
            <pc:docMk/>
            <pc:sldMk cId="0" sldId="396"/>
            <ac:spMk id="5" creationId="{D850D18A-B43B-4DA3-95A0-BCC59267E5C2}"/>
          </ac:spMkLst>
        </pc:spChg>
        <pc:spChg chg="add del mod">
          <ac:chgData name="Wojciech Kustra" userId="afebd3d0-216b-4c4f-8992-1bf1fda6d5e8" providerId="ADAL" clId="{1D307E72-7901-4E61-A01B-3C4232ABCF63}" dt="2026-07-19T12:47:08.391" v="1059"/>
          <ac:spMkLst>
            <pc:docMk/>
            <pc:sldMk cId="0" sldId="396"/>
            <ac:spMk id="6" creationId="{419EFBD3-7C38-451C-BC3B-E9FF71970F18}"/>
          </ac:spMkLst>
        </pc:spChg>
        <pc:spChg chg="add del mod">
          <ac:chgData name="Wojciech Kustra" userId="afebd3d0-216b-4c4f-8992-1bf1fda6d5e8" providerId="ADAL" clId="{1D307E72-7901-4E61-A01B-3C4232ABCF63}" dt="2026-07-19T12:47:08.391" v="1060"/>
          <ac:spMkLst>
            <pc:docMk/>
            <pc:sldMk cId="0" sldId="396"/>
            <ac:spMk id="7" creationId="{C865EE8A-0441-4ECC-A2B9-5F07AEF73164}"/>
          </ac:spMkLst>
        </pc:spChg>
        <pc:spChg chg="add del mod">
          <ac:chgData name="Wojciech Kustra" userId="afebd3d0-216b-4c4f-8992-1bf1fda6d5e8" providerId="ADAL" clId="{1D307E72-7901-4E61-A01B-3C4232ABCF63}" dt="2026-07-19T12:47:08.391" v="1061"/>
          <ac:spMkLst>
            <pc:docMk/>
            <pc:sldMk cId="0" sldId="396"/>
            <ac:spMk id="8" creationId="{716118C7-987F-4FB0-B149-68C59A2FA14E}"/>
          </ac:spMkLst>
        </pc:spChg>
        <pc:spChg chg="add del mod">
          <ac:chgData name="Wojciech Kustra" userId="afebd3d0-216b-4c4f-8992-1bf1fda6d5e8" providerId="ADAL" clId="{1D307E72-7901-4E61-A01B-3C4232ABCF63}" dt="2026-07-19T12:47:08.391" v="1062"/>
          <ac:spMkLst>
            <pc:docMk/>
            <pc:sldMk cId="0" sldId="396"/>
            <ac:spMk id="9" creationId="{6D564F29-BEC5-4658-AAD3-279A52EACBC5}"/>
          </ac:spMkLst>
        </pc:spChg>
        <pc:spChg chg="add del mod">
          <ac:chgData name="Wojciech Kustra" userId="afebd3d0-216b-4c4f-8992-1bf1fda6d5e8" providerId="ADAL" clId="{1D307E72-7901-4E61-A01B-3C4232ABCF63}" dt="2026-07-19T12:47:08.391" v="1063"/>
          <ac:spMkLst>
            <pc:docMk/>
            <pc:sldMk cId="0" sldId="396"/>
            <ac:spMk id="10" creationId="{C82B5E93-41E9-4784-A65E-CD019D6A5F3A}"/>
          </ac:spMkLst>
        </pc:spChg>
        <pc:spChg chg="add del mod">
          <ac:chgData name="Wojciech Kustra" userId="afebd3d0-216b-4c4f-8992-1bf1fda6d5e8" providerId="ADAL" clId="{1D307E72-7901-4E61-A01B-3C4232ABCF63}" dt="2026-07-19T12:47:08.391" v="1064"/>
          <ac:spMkLst>
            <pc:docMk/>
            <pc:sldMk cId="0" sldId="396"/>
            <ac:spMk id="11" creationId="{9187D7F0-01CD-43A7-AFBA-523DCAF2C901}"/>
          </ac:spMkLst>
        </pc:spChg>
        <pc:spChg chg="add del mod">
          <ac:chgData name="Wojciech Kustra" userId="afebd3d0-216b-4c4f-8992-1bf1fda6d5e8" providerId="ADAL" clId="{1D307E72-7901-4E61-A01B-3C4232ABCF63}" dt="2026-07-19T12:47:08.391" v="1065"/>
          <ac:spMkLst>
            <pc:docMk/>
            <pc:sldMk cId="0" sldId="396"/>
            <ac:spMk id="12" creationId="{870205ED-EDA3-4720-AAA0-7974F4097296}"/>
          </ac:spMkLst>
        </pc:spChg>
        <pc:spChg chg="add del mod">
          <ac:chgData name="Wojciech Kustra" userId="afebd3d0-216b-4c4f-8992-1bf1fda6d5e8" providerId="ADAL" clId="{1D307E72-7901-4E61-A01B-3C4232ABCF63}" dt="2026-07-19T12:47:08.392" v="1066"/>
          <ac:spMkLst>
            <pc:docMk/>
            <pc:sldMk cId="0" sldId="396"/>
            <ac:spMk id="13" creationId="{0112FA93-DA79-4A91-BE0B-8079F4D02CFE}"/>
          </ac:spMkLst>
        </pc:spChg>
        <pc:spChg chg="add del mod">
          <ac:chgData name="Wojciech Kustra" userId="afebd3d0-216b-4c4f-8992-1bf1fda6d5e8" providerId="ADAL" clId="{1D307E72-7901-4E61-A01B-3C4232ABCF63}" dt="2026-07-19T12:47:08.392" v="1067"/>
          <ac:spMkLst>
            <pc:docMk/>
            <pc:sldMk cId="0" sldId="396"/>
            <ac:spMk id="14" creationId="{6DC6577A-B7DF-4363-A87A-E664363E271D}"/>
          </ac:spMkLst>
        </pc:spChg>
        <pc:spChg chg="add del mod">
          <ac:chgData name="Wojciech Kustra" userId="afebd3d0-216b-4c4f-8992-1bf1fda6d5e8" providerId="ADAL" clId="{1D307E72-7901-4E61-A01B-3C4232ABCF63}" dt="2026-07-19T12:47:08.392" v="1068"/>
          <ac:spMkLst>
            <pc:docMk/>
            <pc:sldMk cId="0" sldId="396"/>
            <ac:spMk id="15" creationId="{5D42C2D6-7098-48C3-AE59-A2AC295A7086}"/>
          </ac:spMkLst>
        </pc:spChg>
        <pc:spChg chg="add mod">
          <ac:chgData name="Wojciech Kustra" userId="afebd3d0-216b-4c4f-8992-1bf1fda6d5e8" providerId="ADAL" clId="{1D307E72-7901-4E61-A01B-3C4232ABCF63}" dt="2026-07-19T12:51:10.842" v="1332" actId="1076"/>
          <ac:spMkLst>
            <pc:docMk/>
            <pc:sldMk cId="0" sldId="396"/>
            <ac:spMk id="16" creationId="{C14B6FA5-AE2D-47FC-9386-098FB75D55CC}"/>
          </ac:spMkLst>
        </pc:spChg>
        <pc:spChg chg="add mod">
          <ac:chgData name="Wojciech Kustra" userId="afebd3d0-216b-4c4f-8992-1bf1fda6d5e8" providerId="ADAL" clId="{1D307E72-7901-4E61-A01B-3C4232ABCF63}" dt="2026-07-19T12:51:19.677" v="1334" actId="14100"/>
          <ac:spMkLst>
            <pc:docMk/>
            <pc:sldMk cId="0" sldId="396"/>
            <ac:spMk id="17" creationId="{36388228-9289-4D1E-ADC7-9B661F328052}"/>
          </ac:spMkLst>
        </pc:spChg>
        <pc:spChg chg="add mod">
          <ac:chgData name="Wojciech Kustra" userId="afebd3d0-216b-4c4f-8992-1bf1fda6d5e8" providerId="ADAL" clId="{1D307E72-7901-4E61-A01B-3C4232ABCF63}" dt="2026-07-19T12:51:23.825" v="1336" actId="14100"/>
          <ac:spMkLst>
            <pc:docMk/>
            <pc:sldMk cId="0" sldId="396"/>
            <ac:spMk id="18" creationId="{7324418C-B1E8-4CFE-A8B8-6015630A096C}"/>
          </ac:spMkLst>
        </pc:spChg>
        <pc:spChg chg="add mod">
          <ac:chgData name="Wojciech Kustra" userId="afebd3d0-216b-4c4f-8992-1bf1fda6d5e8" providerId="ADAL" clId="{1D307E72-7901-4E61-A01B-3C4232ABCF63}" dt="2026-07-19T12:51:30.253" v="1338" actId="14100"/>
          <ac:spMkLst>
            <pc:docMk/>
            <pc:sldMk cId="0" sldId="396"/>
            <ac:spMk id="19" creationId="{A97D32BD-1D44-4190-9616-07C78742861D}"/>
          </ac:spMkLst>
        </pc:spChg>
        <pc:spChg chg="add mod">
          <ac:chgData name="Wojciech Kustra" userId="afebd3d0-216b-4c4f-8992-1bf1fda6d5e8" providerId="ADAL" clId="{1D307E72-7901-4E61-A01B-3C4232ABCF63}" dt="2026-07-19T12:50:53.456" v="1325" actId="2711"/>
          <ac:spMkLst>
            <pc:docMk/>
            <pc:sldMk cId="0" sldId="396"/>
            <ac:spMk id="20" creationId="{4BE9AF91-90AE-4A12-80BB-34F1EA9D76E6}"/>
          </ac:spMkLst>
        </pc:spChg>
        <pc:spChg chg="add mod">
          <ac:chgData name="Wojciech Kustra" userId="afebd3d0-216b-4c4f-8992-1bf1fda6d5e8" providerId="ADAL" clId="{1D307E72-7901-4E61-A01B-3C4232ABCF63}" dt="2026-07-19T12:51:03.337" v="1328" actId="1076"/>
          <ac:spMkLst>
            <pc:docMk/>
            <pc:sldMk cId="0" sldId="396"/>
            <ac:spMk id="21" creationId="{C2D5F681-AA86-46BF-87BC-8DC2A6671083}"/>
          </ac:spMkLst>
        </pc:spChg>
        <pc:spChg chg="add mod">
          <ac:chgData name="Wojciech Kustra" userId="afebd3d0-216b-4c4f-8992-1bf1fda6d5e8" providerId="ADAL" clId="{1D307E72-7901-4E61-A01B-3C4232ABCF63}" dt="2026-07-19T12:51:34.926" v="1340" actId="14100"/>
          <ac:spMkLst>
            <pc:docMk/>
            <pc:sldMk cId="0" sldId="396"/>
            <ac:spMk id="22" creationId="{AE813EC2-E7C9-4847-9558-4B87D7843E5F}"/>
          </ac:spMkLst>
        </pc:spChg>
        <pc:spChg chg="add mod">
          <ac:chgData name="Wojciech Kustra" userId="afebd3d0-216b-4c4f-8992-1bf1fda6d5e8" providerId="ADAL" clId="{1D307E72-7901-4E61-A01B-3C4232ABCF63}" dt="2026-07-19T12:51:44.624" v="1343" actId="14100"/>
          <ac:spMkLst>
            <pc:docMk/>
            <pc:sldMk cId="0" sldId="396"/>
            <ac:spMk id="23" creationId="{FD060904-0871-43B4-8FF2-B6125AF201C1}"/>
          </ac:spMkLst>
        </pc:spChg>
        <pc:spChg chg="add mod">
          <ac:chgData name="Wojciech Kustra" userId="afebd3d0-216b-4c4f-8992-1bf1fda6d5e8" providerId="ADAL" clId="{1D307E72-7901-4E61-A01B-3C4232ABCF63}" dt="2026-07-19T12:50:53.456" v="1325" actId="2711"/>
          <ac:spMkLst>
            <pc:docMk/>
            <pc:sldMk cId="0" sldId="396"/>
            <ac:spMk id="24" creationId="{7C2E5A5F-6306-46C1-A483-8D0B52A833E9}"/>
          </ac:spMkLst>
        </pc:spChg>
        <pc:spChg chg="add mod">
          <ac:chgData name="Wojciech Kustra" userId="afebd3d0-216b-4c4f-8992-1bf1fda6d5e8" providerId="ADAL" clId="{1D307E72-7901-4E61-A01B-3C4232ABCF63}" dt="2026-07-19T12:51:59.435" v="1348" actId="1076"/>
          <ac:spMkLst>
            <pc:docMk/>
            <pc:sldMk cId="0" sldId="396"/>
            <ac:spMk id="25" creationId="{EB7A61B6-6F27-4105-8A50-AC9A14BD90A7}"/>
          </ac:spMkLst>
        </pc:spChg>
        <pc:spChg chg="add mod">
          <ac:chgData name="Wojciech Kustra" userId="afebd3d0-216b-4c4f-8992-1bf1fda6d5e8" providerId="ADAL" clId="{1D307E72-7901-4E61-A01B-3C4232ABCF63}" dt="2026-07-19T12:52:02.137" v="1349" actId="14100"/>
          <ac:spMkLst>
            <pc:docMk/>
            <pc:sldMk cId="0" sldId="396"/>
            <ac:spMk id="26" creationId="{49DE81CE-5CC2-4406-9D94-5253217B269E}"/>
          </ac:spMkLst>
        </pc:spChg>
        <pc:spChg chg="add mod">
          <ac:chgData name="Wojciech Kustra" userId="afebd3d0-216b-4c4f-8992-1bf1fda6d5e8" providerId="ADAL" clId="{1D307E72-7901-4E61-A01B-3C4232ABCF63}" dt="2026-07-19T12:47:53.903" v="1288"/>
          <ac:spMkLst>
            <pc:docMk/>
            <pc:sldMk cId="0" sldId="396"/>
            <ac:spMk id="27" creationId="{D373601F-C5F7-42CF-9929-BE45978AC3A6}"/>
          </ac:spMkLst>
        </pc:spChg>
      </pc:sldChg>
      <pc:sldChg chg="modSp mod">
        <pc:chgData name="Wojciech Kustra" userId="afebd3d0-216b-4c4f-8992-1bf1fda6d5e8" providerId="ADAL" clId="{1D307E72-7901-4E61-A01B-3C4232ABCF63}" dt="2026-07-19T12:39:08.563" v="405"/>
        <pc:sldMkLst>
          <pc:docMk/>
          <pc:sldMk cId="0" sldId="407"/>
        </pc:sldMkLst>
        <pc:spChg chg="mod">
          <ac:chgData name="Wojciech Kustra" userId="afebd3d0-216b-4c4f-8992-1bf1fda6d5e8" providerId="ADAL" clId="{1D307E72-7901-4E61-A01B-3C4232ABCF63}" dt="2026-07-19T12:39:08.563" v="405"/>
          <ac:spMkLst>
            <pc:docMk/>
            <pc:sldMk cId="0" sldId="407"/>
            <ac:spMk id="3" creationId="{6B6803B9-334A-92AA-F99D-5C6984DCAADE}"/>
          </ac:spMkLst>
        </pc:spChg>
      </pc:sldChg>
      <pc:sldChg chg="modSp mod">
        <pc:chgData name="Wojciech Kustra" userId="afebd3d0-216b-4c4f-8992-1bf1fda6d5e8" providerId="ADAL" clId="{1D307E72-7901-4E61-A01B-3C4232ABCF63}" dt="2026-07-19T12:39:08.605" v="413"/>
        <pc:sldMkLst>
          <pc:docMk/>
          <pc:sldMk cId="0" sldId="408"/>
        </pc:sldMkLst>
        <pc:spChg chg="mod">
          <ac:chgData name="Wojciech Kustra" userId="afebd3d0-216b-4c4f-8992-1bf1fda6d5e8" providerId="ADAL" clId="{1D307E72-7901-4E61-A01B-3C4232ABCF63}" dt="2026-07-19T12:39:08.605" v="413"/>
          <ac:spMkLst>
            <pc:docMk/>
            <pc:sldMk cId="0" sldId="408"/>
            <ac:spMk id="3" creationId="{6001570C-70E0-2386-98C2-BFF7DB03C483}"/>
          </ac:spMkLst>
        </pc:spChg>
      </pc:sldChg>
      <pc:sldChg chg="modSp mod">
        <pc:chgData name="Wojciech Kustra" userId="afebd3d0-216b-4c4f-8992-1bf1fda6d5e8" providerId="ADAL" clId="{1D307E72-7901-4E61-A01B-3C4232ABCF63}" dt="2026-07-19T12:39:08.636" v="421"/>
        <pc:sldMkLst>
          <pc:docMk/>
          <pc:sldMk cId="0" sldId="409"/>
        </pc:sldMkLst>
        <pc:spChg chg="mod">
          <ac:chgData name="Wojciech Kustra" userId="afebd3d0-216b-4c4f-8992-1bf1fda6d5e8" providerId="ADAL" clId="{1D307E72-7901-4E61-A01B-3C4232ABCF63}" dt="2026-07-19T12:39:08.636" v="421"/>
          <ac:spMkLst>
            <pc:docMk/>
            <pc:sldMk cId="0" sldId="409"/>
            <ac:spMk id="3" creationId="{6919B79A-3C2F-3E2E-72A9-74103CD54BA4}"/>
          </ac:spMkLst>
        </pc:spChg>
      </pc:sldChg>
      <pc:sldChg chg="modSp mod">
        <pc:chgData name="Wojciech Kustra" userId="afebd3d0-216b-4c4f-8992-1bf1fda6d5e8" providerId="ADAL" clId="{1D307E72-7901-4E61-A01B-3C4232ABCF63}" dt="2026-07-19T12:39:08.652" v="429"/>
        <pc:sldMkLst>
          <pc:docMk/>
          <pc:sldMk cId="0" sldId="410"/>
        </pc:sldMkLst>
        <pc:spChg chg="mod">
          <ac:chgData name="Wojciech Kustra" userId="afebd3d0-216b-4c4f-8992-1bf1fda6d5e8" providerId="ADAL" clId="{1D307E72-7901-4E61-A01B-3C4232ABCF63}" dt="2026-07-19T12:39:08.652" v="429"/>
          <ac:spMkLst>
            <pc:docMk/>
            <pc:sldMk cId="0" sldId="410"/>
            <ac:spMk id="3" creationId="{50ACA197-D075-0C7E-F08C-857EC66FD641}"/>
          </ac:spMkLst>
        </pc:spChg>
      </pc:sldChg>
      <pc:sldChg chg="modSp mod">
        <pc:chgData name="Wojciech Kustra" userId="afebd3d0-216b-4c4f-8992-1bf1fda6d5e8" providerId="ADAL" clId="{1D307E72-7901-4E61-A01B-3C4232ABCF63}" dt="2026-07-19T12:39:08.668" v="437"/>
        <pc:sldMkLst>
          <pc:docMk/>
          <pc:sldMk cId="0" sldId="411"/>
        </pc:sldMkLst>
        <pc:spChg chg="mod">
          <ac:chgData name="Wojciech Kustra" userId="afebd3d0-216b-4c4f-8992-1bf1fda6d5e8" providerId="ADAL" clId="{1D307E72-7901-4E61-A01B-3C4232ABCF63}" dt="2026-07-19T12:39:08.668" v="437"/>
          <ac:spMkLst>
            <pc:docMk/>
            <pc:sldMk cId="0" sldId="411"/>
            <ac:spMk id="3" creationId="{5F028626-B953-25BB-B492-73086EDD8ECE}"/>
          </ac:spMkLst>
        </pc:spChg>
      </pc:sldChg>
      <pc:sldChg chg="modSp mod">
        <pc:chgData name="Wojciech Kustra" userId="afebd3d0-216b-4c4f-8992-1bf1fda6d5e8" providerId="ADAL" clId="{1D307E72-7901-4E61-A01B-3C4232ABCF63}" dt="2026-07-19T12:39:20.888" v="445"/>
        <pc:sldMkLst>
          <pc:docMk/>
          <pc:sldMk cId="0" sldId="412"/>
        </pc:sldMkLst>
        <pc:spChg chg="mod">
          <ac:chgData name="Wojciech Kustra" userId="afebd3d0-216b-4c4f-8992-1bf1fda6d5e8" providerId="ADAL" clId="{1D307E72-7901-4E61-A01B-3C4232ABCF63}" dt="2026-07-19T12:39:20.888" v="445"/>
          <ac:spMkLst>
            <pc:docMk/>
            <pc:sldMk cId="0" sldId="412"/>
            <ac:spMk id="3" creationId="{EF3E03AA-806E-73AD-3E53-79D1CA133BDD}"/>
          </ac:spMkLst>
        </pc:spChg>
      </pc:sldChg>
      <pc:sldChg chg="modSp mod">
        <pc:chgData name="Wojciech Kustra" userId="afebd3d0-216b-4c4f-8992-1bf1fda6d5e8" providerId="ADAL" clId="{1D307E72-7901-4E61-A01B-3C4232ABCF63}" dt="2026-07-19T12:39:20.909" v="453"/>
        <pc:sldMkLst>
          <pc:docMk/>
          <pc:sldMk cId="0" sldId="413"/>
        </pc:sldMkLst>
        <pc:spChg chg="mod">
          <ac:chgData name="Wojciech Kustra" userId="afebd3d0-216b-4c4f-8992-1bf1fda6d5e8" providerId="ADAL" clId="{1D307E72-7901-4E61-A01B-3C4232ABCF63}" dt="2026-07-19T12:39:20.909" v="453"/>
          <ac:spMkLst>
            <pc:docMk/>
            <pc:sldMk cId="0" sldId="413"/>
            <ac:spMk id="3" creationId="{78D7AB9F-F53F-E712-267C-B591C41B42B6}"/>
          </ac:spMkLst>
        </pc:spChg>
      </pc:sldChg>
      <pc:sldChg chg="modSp mod">
        <pc:chgData name="Wojciech Kustra" userId="afebd3d0-216b-4c4f-8992-1bf1fda6d5e8" providerId="ADAL" clId="{1D307E72-7901-4E61-A01B-3C4232ABCF63}" dt="2026-07-19T12:39:20.926" v="461"/>
        <pc:sldMkLst>
          <pc:docMk/>
          <pc:sldMk cId="0" sldId="414"/>
        </pc:sldMkLst>
        <pc:spChg chg="mod">
          <ac:chgData name="Wojciech Kustra" userId="afebd3d0-216b-4c4f-8992-1bf1fda6d5e8" providerId="ADAL" clId="{1D307E72-7901-4E61-A01B-3C4232ABCF63}" dt="2026-07-19T12:39:20.926" v="461"/>
          <ac:spMkLst>
            <pc:docMk/>
            <pc:sldMk cId="0" sldId="414"/>
            <ac:spMk id="3" creationId="{82314690-78E4-3D8F-E23B-400445E38841}"/>
          </ac:spMkLst>
        </pc:spChg>
      </pc:sldChg>
      <pc:sldChg chg="modSp mod">
        <pc:chgData name="Wojciech Kustra" userId="afebd3d0-216b-4c4f-8992-1bf1fda6d5e8" providerId="ADAL" clId="{1D307E72-7901-4E61-A01B-3C4232ABCF63}" dt="2026-07-19T12:39:20.944" v="469"/>
        <pc:sldMkLst>
          <pc:docMk/>
          <pc:sldMk cId="0" sldId="415"/>
        </pc:sldMkLst>
        <pc:spChg chg="mod">
          <ac:chgData name="Wojciech Kustra" userId="afebd3d0-216b-4c4f-8992-1bf1fda6d5e8" providerId="ADAL" clId="{1D307E72-7901-4E61-A01B-3C4232ABCF63}" dt="2026-07-19T12:39:20.944" v="469"/>
          <ac:spMkLst>
            <pc:docMk/>
            <pc:sldMk cId="0" sldId="415"/>
            <ac:spMk id="3" creationId="{642A5A72-8A3C-746C-41B9-209062008DEB}"/>
          </ac:spMkLst>
        </pc:spChg>
      </pc:sldChg>
      <pc:sldChg chg="modSp mod">
        <pc:chgData name="Wojciech Kustra" userId="afebd3d0-216b-4c4f-8992-1bf1fda6d5e8" providerId="ADAL" clId="{1D307E72-7901-4E61-A01B-3C4232ABCF63}" dt="2026-07-19T12:39:20.964" v="477"/>
        <pc:sldMkLst>
          <pc:docMk/>
          <pc:sldMk cId="0" sldId="416"/>
        </pc:sldMkLst>
        <pc:spChg chg="mod">
          <ac:chgData name="Wojciech Kustra" userId="afebd3d0-216b-4c4f-8992-1bf1fda6d5e8" providerId="ADAL" clId="{1D307E72-7901-4E61-A01B-3C4232ABCF63}" dt="2026-07-19T12:39:20.964" v="477"/>
          <ac:spMkLst>
            <pc:docMk/>
            <pc:sldMk cId="0" sldId="416"/>
            <ac:spMk id="3" creationId="{E821D25A-1FFA-3ECB-E0B2-9C9AF0A91A88}"/>
          </ac:spMkLst>
        </pc:spChg>
      </pc:sldChg>
      <pc:sldChg chg="modSp mod">
        <pc:chgData name="Wojciech Kustra" userId="afebd3d0-216b-4c4f-8992-1bf1fda6d5e8" providerId="ADAL" clId="{1D307E72-7901-4E61-A01B-3C4232ABCF63}" dt="2026-07-19T12:39:20.981" v="485"/>
        <pc:sldMkLst>
          <pc:docMk/>
          <pc:sldMk cId="0" sldId="417"/>
        </pc:sldMkLst>
        <pc:spChg chg="mod">
          <ac:chgData name="Wojciech Kustra" userId="afebd3d0-216b-4c4f-8992-1bf1fda6d5e8" providerId="ADAL" clId="{1D307E72-7901-4E61-A01B-3C4232ABCF63}" dt="2026-07-19T12:39:20.981" v="485"/>
          <ac:spMkLst>
            <pc:docMk/>
            <pc:sldMk cId="0" sldId="417"/>
            <ac:spMk id="3" creationId="{2F5D640F-262C-3B18-7FE3-1DF5829A5549}"/>
          </ac:spMkLst>
        </pc:spChg>
      </pc:sldChg>
      <pc:sldChg chg="modSp mod">
        <pc:chgData name="Wojciech Kustra" userId="afebd3d0-216b-4c4f-8992-1bf1fda6d5e8" providerId="ADAL" clId="{1D307E72-7901-4E61-A01B-3C4232ABCF63}" dt="2026-07-19T12:39:20.999" v="493"/>
        <pc:sldMkLst>
          <pc:docMk/>
          <pc:sldMk cId="0" sldId="418"/>
        </pc:sldMkLst>
        <pc:spChg chg="mod">
          <ac:chgData name="Wojciech Kustra" userId="afebd3d0-216b-4c4f-8992-1bf1fda6d5e8" providerId="ADAL" clId="{1D307E72-7901-4E61-A01B-3C4232ABCF63}" dt="2026-07-19T12:39:20.999" v="493"/>
          <ac:spMkLst>
            <pc:docMk/>
            <pc:sldMk cId="0" sldId="418"/>
            <ac:spMk id="3" creationId="{8C337D26-EE45-9E6A-C7F9-998BBC35E3E5}"/>
          </ac:spMkLst>
        </pc:spChg>
      </pc:sldChg>
      <pc:sldChg chg="modSp mod">
        <pc:chgData name="Wojciech Kustra" userId="afebd3d0-216b-4c4f-8992-1bf1fda6d5e8" providerId="ADAL" clId="{1D307E72-7901-4E61-A01B-3C4232ABCF63}" dt="2026-07-19T12:39:21.015" v="501"/>
        <pc:sldMkLst>
          <pc:docMk/>
          <pc:sldMk cId="0" sldId="419"/>
        </pc:sldMkLst>
        <pc:spChg chg="mod">
          <ac:chgData name="Wojciech Kustra" userId="afebd3d0-216b-4c4f-8992-1bf1fda6d5e8" providerId="ADAL" clId="{1D307E72-7901-4E61-A01B-3C4232ABCF63}" dt="2026-07-19T12:39:21.015" v="501"/>
          <ac:spMkLst>
            <pc:docMk/>
            <pc:sldMk cId="0" sldId="419"/>
            <ac:spMk id="3" creationId="{8D2A978D-40AD-8630-4068-A371795D7998}"/>
          </ac:spMkLst>
        </pc:spChg>
      </pc:sldChg>
      <pc:sldChg chg="modSp mod">
        <pc:chgData name="Wojciech Kustra" userId="afebd3d0-216b-4c4f-8992-1bf1fda6d5e8" providerId="ADAL" clId="{1D307E72-7901-4E61-A01B-3C4232ABCF63}" dt="2026-07-19T12:39:21.031" v="509"/>
        <pc:sldMkLst>
          <pc:docMk/>
          <pc:sldMk cId="0" sldId="420"/>
        </pc:sldMkLst>
        <pc:spChg chg="mod">
          <ac:chgData name="Wojciech Kustra" userId="afebd3d0-216b-4c4f-8992-1bf1fda6d5e8" providerId="ADAL" clId="{1D307E72-7901-4E61-A01B-3C4232ABCF63}" dt="2026-07-19T12:39:21.031" v="509"/>
          <ac:spMkLst>
            <pc:docMk/>
            <pc:sldMk cId="0" sldId="420"/>
            <ac:spMk id="3" creationId="{A9741A7D-E1EB-6C62-8BF0-55461CE6CDF6}"/>
          </ac:spMkLst>
        </pc:spChg>
      </pc:sldChg>
      <pc:sldChg chg="modSp mod">
        <pc:chgData name="Wojciech Kustra" userId="afebd3d0-216b-4c4f-8992-1bf1fda6d5e8" providerId="ADAL" clId="{1D307E72-7901-4E61-A01B-3C4232ABCF63}" dt="2026-07-19T12:39:21.045" v="517"/>
        <pc:sldMkLst>
          <pc:docMk/>
          <pc:sldMk cId="0" sldId="421"/>
        </pc:sldMkLst>
        <pc:spChg chg="mod">
          <ac:chgData name="Wojciech Kustra" userId="afebd3d0-216b-4c4f-8992-1bf1fda6d5e8" providerId="ADAL" clId="{1D307E72-7901-4E61-A01B-3C4232ABCF63}" dt="2026-07-19T12:39:21.045" v="517"/>
          <ac:spMkLst>
            <pc:docMk/>
            <pc:sldMk cId="0" sldId="421"/>
            <ac:spMk id="3" creationId="{46011758-84AD-4A73-3206-BFB39831BD48}"/>
          </ac:spMkLst>
        </pc:spChg>
      </pc:sldChg>
      <pc:sldChg chg="modSp mod">
        <pc:chgData name="Wojciech Kustra" userId="afebd3d0-216b-4c4f-8992-1bf1fda6d5e8" providerId="ADAL" clId="{1D307E72-7901-4E61-A01B-3C4232ABCF63}" dt="2026-07-19T12:39:21.060" v="525"/>
        <pc:sldMkLst>
          <pc:docMk/>
          <pc:sldMk cId="0" sldId="422"/>
        </pc:sldMkLst>
        <pc:spChg chg="mod">
          <ac:chgData name="Wojciech Kustra" userId="afebd3d0-216b-4c4f-8992-1bf1fda6d5e8" providerId="ADAL" clId="{1D307E72-7901-4E61-A01B-3C4232ABCF63}" dt="2026-07-19T12:39:21.060" v="525"/>
          <ac:spMkLst>
            <pc:docMk/>
            <pc:sldMk cId="0" sldId="422"/>
            <ac:spMk id="3" creationId="{F54B6D74-5CFD-A2F1-4AF6-56F0A9EF6234}"/>
          </ac:spMkLst>
        </pc:spChg>
      </pc:sldChg>
      <pc:sldChg chg="modSp mod">
        <pc:chgData name="Wojciech Kustra" userId="afebd3d0-216b-4c4f-8992-1bf1fda6d5e8" providerId="ADAL" clId="{1D307E72-7901-4E61-A01B-3C4232ABCF63}" dt="2026-07-19T12:39:21.074" v="533"/>
        <pc:sldMkLst>
          <pc:docMk/>
          <pc:sldMk cId="0" sldId="423"/>
        </pc:sldMkLst>
        <pc:spChg chg="mod">
          <ac:chgData name="Wojciech Kustra" userId="afebd3d0-216b-4c4f-8992-1bf1fda6d5e8" providerId="ADAL" clId="{1D307E72-7901-4E61-A01B-3C4232ABCF63}" dt="2026-07-19T12:39:21.074" v="533"/>
          <ac:spMkLst>
            <pc:docMk/>
            <pc:sldMk cId="0" sldId="423"/>
            <ac:spMk id="3" creationId="{C639EEFF-CF94-0CE7-C14F-8766FFA63EF8}"/>
          </ac:spMkLst>
        </pc:spChg>
      </pc:sldChg>
      <pc:sldChg chg="modSp mod">
        <pc:chgData name="Wojciech Kustra" userId="afebd3d0-216b-4c4f-8992-1bf1fda6d5e8" providerId="ADAL" clId="{1D307E72-7901-4E61-A01B-3C4232ABCF63}" dt="2026-07-19T12:39:21.261" v="621"/>
        <pc:sldMkLst>
          <pc:docMk/>
          <pc:sldMk cId="0" sldId="434"/>
        </pc:sldMkLst>
        <pc:spChg chg="mod">
          <ac:chgData name="Wojciech Kustra" userId="afebd3d0-216b-4c4f-8992-1bf1fda6d5e8" providerId="ADAL" clId="{1D307E72-7901-4E61-A01B-3C4232ABCF63}" dt="2026-07-19T12:39:21.261" v="621"/>
          <ac:spMkLst>
            <pc:docMk/>
            <pc:sldMk cId="0" sldId="434"/>
            <ac:spMk id="3" creationId="{833485B1-E809-85FD-8B69-3F4E1840C4AB}"/>
          </ac:spMkLst>
        </pc:spChg>
      </pc:sldChg>
      <pc:sldChg chg="modSp mod">
        <pc:chgData name="Wojciech Kustra" userId="afebd3d0-216b-4c4f-8992-1bf1fda6d5e8" providerId="ADAL" clId="{1D307E72-7901-4E61-A01B-3C4232ABCF63}" dt="2026-07-19T12:39:26.479" v="653"/>
        <pc:sldMkLst>
          <pc:docMk/>
          <pc:sldMk cId="0" sldId="438"/>
        </pc:sldMkLst>
        <pc:spChg chg="mod">
          <ac:chgData name="Wojciech Kustra" userId="afebd3d0-216b-4c4f-8992-1bf1fda6d5e8" providerId="ADAL" clId="{1D307E72-7901-4E61-A01B-3C4232ABCF63}" dt="2026-07-19T12:39:26.479" v="653"/>
          <ac:spMkLst>
            <pc:docMk/>
            <pc:sldMk cId="0" sldId="438"/>
            <ac:spMk id="3" creationId="{F8D0DF43-B9C8-2864-A624-5032EA94410F}"/>
          </ac:spMkLst>
        </pc:spChg>
      </pc:sldChg>
      <pc:sldChg chg="modSp mod">
        <pc:chgData name="Wojciech Kustra" userId="afebd3d0-216b-4c4f-8992-1bf1fda6d5e8" providerId="ADAL" clId="{1D307E72-7901-4E61-A01B-3C4232ABCF63}" dt="2026-07-19T12:39:26.504" v="669"/>
        <pc:sldMkLst>
          <pc:docMk/>
          <pc:sldMk cId="0" sldId="440"/>
        </pc:sldMkLst>
        <pc:spChg chg="mod">
          <ac:chgData name="Wojciech Kustra" userId="afebd3d0-216b-4c4f-8992-1bf1fda6d5e8" providerId="ADAL" clId="{1D307E72-7901-4E61-A01B-3C4232ABCF63}" dt="2026-07-19T12:39:26.504" v="669"/>
          <ac:spMkLst>
            <pc:docMk/>
            <pc:sldMk cId="0" sldId="440"/>
            <ac:spMk id="3" creationId="{4EBDFDCA-EE3B-CAF4-00FB-CE17A596993B}"/>
          </ac:spMkLst>
        </pc:spChg>
      </pc:sldChg>
      <pc:sldChg chg="modSp mod">
        <pc:chgData name="Wojciech Kustra" userId="afebd3d0-216b-4c4f-8992-1bf1fda6d5e8" providerId="ADAL" clId="{1D307E72-7901-4E61-A01B-3C4232ABCF63}" dt="2026-07-19T12:39:26.627" v="749"/>
        <pc:sldMkLst>
          <pc:docMk/>
          <pc:sldMk cId="0" sldId="450"/>
        </pc:sldMkLst>
        <pc:spChg chg="mod">
          <ac:chgData name="Wojciech Kustra" userId="afebd3d0-216b-4c4f-8992-1bf1fda6d5e8" providerId="ADAL" clId="{1D307E72-7901-4E61-A01B-3C4232ABCF63}" dt="2026-07-19T12:39:26.627" v="749"/>
          <ac:spMkLst>
            <pc:docMk/>
            <pc:sldMk cId="0" sldId="450"/>
            <ac:spMk id="3" creationId="{2FB278CA-9154-8798-B8C7-4CC0986E7442}"/>
          </ac:spMkLst>
        </pc:spChg>
      </pc:sldChg>
      <pc:sldChg chg="modSp mod">
        <pc:chgData name="Wojciech Kustra" userId="afebd3d0-216b-4c4f-8992-1bf1fda6d5e8" providerId="ADAL" clId="{1D307E72-7901-4E61-A01B-3C4232ABCF63}" dt="2026-07-19T12:39:26.639" v="757"/>
        <pc:sldMkLst>
          <pc:docMk/>
          <pc:sldMk cId="0" sldId="451"/>
        </pc:sldMkLst>
        <pc:spChg chg="mod">
          <ac:chgData name="Wojciech Kustra" userId="afebd3d0-216b-4c4f-8992-1bf1fda6d5e8" providerId="ADAL" clId="{1D307E72-7901-4E61-A01B-3C4232ABCF63}" dt="2026-07-19T12:39:26.639" v="757"/>
          <ac:spMkLst>
            <pc:docMk/>
            <pc:sldMk cId="0" sldId="451"/>
            <ac:spMk id="3" creationId="{D7AB633C-1D67-495A-8DE1-C71DB32F94F3}"/>
          </ac:spMkLst>
        </pc:spChg>
      </pc:sldChg>
      <pc:sldChg chg="modSp mod">
        <pc:chgData name="Wojciech Kustra" userId="afebd3d0-216b-4c4f-8992-1bf1fda6d5e8" providerId="ADAL" clId="{1D307E72-7901-4E61-A01B-3C4232ABCF63}" dt="2026-07-19T12:39:26.650" v="765"/>
        <pc:sldMkLst>
          <pc:docMk/>
          <pc:sldMk cId="0" sldId="452"/>
        </pc:sldMkLst>
        <pc:spChg chg="mod">
          <ac:chgData name="Wojciech Kustra" userId="afebd3d0-216b-4c4f-8992-1bf1fda6d5e8" providerId="ADAL" clId="{1D307E72-7901-4E61-A01B-3C4232ABCF63}" dt="2026-07-19T12:39:26.650" v="765"/>
          <ac:spMkLst>
            <pc:docMk/>
            <pc:sldMk cId="0" sldId="452"/>
            <ac:spMk id="3" creationId="{55795789-8993-A750-0408-44DFA5C91991}"/>
          </ac:spMkLst>
        </pc:spChg>
      </pc:sldChg>
      <pc:sldChg chg="modSp mod">
        <pc:chgData name="Wojciech Kustra" userId="afebd3d0-216b-4c4f-8992-1bf1fda6d5e8" providerId="ADAL" clId="{1D307E72-7901-4E61-A01B-3C4232ABCF63}" dt="2026-07-19T12:39:07.976" v="230"/>
        <pc:sldMkLst>
          <pc:docMk/>
          <pc:sldMk cId="0" sldId="467"/>
        </pc:sldMkLst>
        <pc:spChg chg="mod">
          <ac:chgData name="Wojciech Kustra" userId="afebd3d0-216b-4c4f-8992-1bf1fda6d5e8" providerId="ADAL" clId="{1D307E72-7901-4E61-A01B-3C4232ABCF63}" dt="2026-07-19T12:39:07.976" v="230"/>
          <ac:spMkLst>
            <pc:docMk/>
            <pc:sldMk cId="0" sldId="467"/>
            <ac:spMk id="3" creationId="{164F9679-5593-B625-9473-46137ABAAA8E}"/>
          </ac:spMkLst>
        </pc:spChg>
      </pc:sldChg>
      <pc:sldChg chg="modSp mod">
        <pc:chgData name="Wojciech Kustra" userId="afebd3d0-216b-4c4f-8992-1bf1fda6d5e8" providerId="ADAL" clId="{1D307E72-7901-4E61-A01B-3C4232ABCF63}" dt="2026-07-19T12:39:21.090" v="541"/>
        <pc:sldMkLst>
          <pc:docMk/>
          <pc:sldMk cId="0" sldId="468"/>
        </pc:sldMkLst>
        <pc:spChg chg="mod">
          <ac:chgData name="Wojciech Kustra" userId="afebd3d0-216b-4c4f-8992-1bf1fda6d5e8" providerId="ADAL" clId="{1D307E72-7901-4E61-A01B-3C4232ABCF63}" dt="2026-07-19T12:39:21.090" v="541"/>
          <ac:spMkLst>
            <pc:docMk/>
            <pc:sldMk cId="0" sldId="468"/>
            <ac:spMk id="3" creationId="{1C88927B-C0A2-1FE1-352E-C923E60EE131}"/>
          </ac:spMkLst>
        </pc:spChg>
      </pc:sldChg>
      <pc:sldChg chg="modSp mod">
        <pc:chgData name="Wojciech Kustra" userId="afebd3d0-216b-4c4f-8992-1bf1fda6d5e8" providerId="ADAL" clId="{1D307E72-7901-4E61-A01B-3C4232ABCF63}" dt="2026-07-19T12:39:21.103" v="549"/>
        <pc:sldMkLst>
          <pc:docMk/>
          <pc:sldMk cId="0" sldId="469"/>
        </pc:sldMkLst>
        <pc:spChg chg="mod">
          <ac:chgData name="Wojciech Kustra" userId="afebd3d0-216b-4c4f-8992-1bf1fda6d5e8" providerId="ADAL" clId="{1D307E72-7901-4E61-A01B-3C4232ABCF63}" dt="2026-07-19T12:39:21.103" v="549"/>
          <ac:spMkLst>
            <pc:docMk/>
            <pc:sldMk cId="0" sldId="469"/>
            <ac:spMk id="3" creationId="{D1887D80-DC13-C6BD-CE73-3B2BDBBD7A73}"/>
          </ac:spMkLst>
        </pc:spChg>
      </pc:sldChg>
      <pc:sldChg chg="modSp mod">
        <pc:chgData name="Wojciech Kustra" userId="afebd3d0-216b-4c4f-8992-1bf1fda6d5e8" providerId="ADAL" clId="{1D307E72-7901-4E61-A01B-3C4232ABCF63}" dt="2026-07-19T12:39:21.118" v="557"/>
        <pc:sldMkLst>
          <pc:docMk/>
          <pc:sldMk cId="0" sldId="470"/>
        </pc:sldMkLst>
        <pc:spChg chg="mod">
          <ac:chgData name="Wojciech Kustra" userId="afebd3d0-216b-4c4f-8992-1bf1fda6d5e8" providerId="ADAL" clId="{1D307E72-7901-4E61-A01B-3C4232ABCF63}" dt="2026-07-19T12:39:21.118" v="557"/>
          <ac:spMkLst>
            <pc:docMk/>
            <pc:sldMk cId="0" sldId="470"/>
            <ac:spMk id="3" creationId="{D6E76EB5-1478-9220-05E4-EDD295765B3A}"/>
          </ac:spMkLst>
        </pc:spChg>
      </pc:sldChg>
      <pc:sldChg chg="modSp mod">
        <pc:chgData name="Wojciech Kustra" userId="afebd3d0-216b-4c4f-8992-1bf1fda6d5e8" providerId="ADAL" clId="{1D307E72-7901-4E61-A01B-3C4232ABCF63}" dt="2026-07-19T12:39:21.132" v="565"/>
        <pc:sldMkLst>
          <pc:docMk/>
          <pc:sldMk cId="0" sldId="471"/>
        </pc:sldMkLst>
        <pc:spChg chg="mod">
          <ac:chgData name="Wojciech Kustra" userId="afebd3d0-216b-4c4f-8992-1bf1fda6d5e8" providerId="ADAL" clId="{1D307E72-7901-4E61-A01B-3C4232ABCF63}" dt="2026-07-19T12:39:21.132" v="565"/>
          <ac:spMkLst>
            <pc:docMk/>
            <pc:sldMk cId="0" sldId="471"/>
            <ac:spMk id="3" creationId="{F56766F0-4B82-1FDB-495C-94F32C4004AC}"/>
          </ac:spMkLst>
        </pc:spChg>
      </pc:sldChg>
      <pc:sldChg chg="modSp mod">
        <pc:chgData name="Wojciech Kustra" userId="afebd3d0-216b-4c4f-8992-1bf1fda6d5e8" providerId="ADAL" clId="{1D307E72-7901-4E61-A01B-3C4232ABCF63}" dt="2026-07-19T12:39:21.154" v="573"/>
        <pc:sldMkLst>
          <pc:docMk/>
          <pc:sldMk cId="0" sldId="472"/>
        </pc:sldMkLst>
        <pc:spChg chg="mod">
          <ac:chgData name="Wojciech Kustra" userId="afebd3d0-216b-4c4f-8992-1bf1fda6d5e8" providerId="ADAL" clId="{1D307E72-7901-4E61-A01B-3C4232ABCF63}" dt="2026-07-19T12:39:21.154" v="573"/>
          <ac:spMkLst>
            <pc:docMk/>
            <pc:sldMk cId="0" sldId="472"/>
            <ac:spMk id="3" creationId="{CB557D8F-31E9-074D-13F4-46991749EF43}"/>
          </ac:spMkLst>
        </pc:spChg>
      </pc:sldChg>
      <pc:sldChg chg="modSp mod">
        <pc:chgData name="Wojciech Kustra" userId="afebd3d0-216b-4c4f-8992-1bf1fda6d5e8" providerId="ADAL" clId="{1D307E72-7901-4E61-A01B-3C4232ABCF63}" dt="2026-07-19T12:39:21.175" v="581"/>
        <pc:sldMkLst>
          <pc:docMk/>
          <pc:sldMk cId="0" sldId="473"/>
        </pc:sldMkLst>
        <pc:spChg chg="mod">
          <ac:chgData name="Wojciech Kustra" userId="afebd3d0-216b-4c4f-8992-1bf1fda6d5e8" providerId="ADAL" clId="{1D307E72-7901-4E61-A01B-3C4232ABCF63}" dt="2026-07-19T12:39:21.175" v="581"/>
          <ac:spMkLst>
            <pc:docMk/>
            <pc:sldMk cId="0" sldId="473"/>
            <ac:spMk id="3" creationId="{2898B1D9-7A6A-D16E-D775-B8459DF5C68E}"/>
          </ac:spMkLst>
        </pc:spChg>
      </pc:sldChg>
      <pc:sldChg chg="modSp mod">
        <pc:chgData name="Wojciech Kustra" userId="afebd3d0-216b-4c4f-8992-1bf1fda6d5e8" providerId="ADAL" clId="{1D307E72-7901-4E61-A01B-3C4232ABCF63}" dt="2026-07-19T12:39:21.195" v="589"/>
        <pc:sldMkLst>
          <pc:docMk/>
          <pc:sldMk cId="0" sldId="474"/>
        </pc:sldMkLst>
        <pc:spChg chg="mod">
          <ac:chgData name="Wojciech Kustra" userId="afebd3d0-216b-4c4f-8992-1bf1fda6d5e8" providerId="ADAL" clId="{1D307E72-7901-4E61-A01B-3C4232ABCF63}" dt="2026-07-19T12:39:21.195" v="589"/>
          <ac:spMkLst>
            <pc:docMk/>
            <pc:sldMk cId="0" sldId="474"/>
            <ac:spMk id="3" creationId="{FE06950B-6EC0-6094-A113-BBD0DB3E8559}"/>
          </ac:spMkLst>
        </pc:spChg>
      </pc:sldChg>
      <pc:sldChg chg="modSp mod">
        <pc:chgData name="Wojciech Kustra" userId="afebd3d0-216b-4c4f-8992-1bf1fda6d5e8" providerId="ADAL" clId="{1D307E72-7901-4E61-A01B-3C4232ABCF63}" dt="2026-07-19T12:39:21.215" v="597"/>
        <pc:sldMkLst>
          <pc:docMk/>
          <pc:sldMk cId="0" sldId="475"/>
        </pc:sldMkLst>
        <pc:spChg chg="mod">
          <ac:chgData name="Wojciech Kustra" userId="afebd3d0-216b-4c4f-8992-1bf1fda6d5e8" providerId="ADAL" clId="{1D307E72-7901-4E61-A01B-3C4232ABCF63}" dt="2026-07-19T12:39:21.215" v="597"/>
          <ac:spMkLst>
            <pc:docMk/>
            <pc:sldMk cId="0" sldId="475"/>
            <ac:spMk id="3" creationId="{08284753-18F6-5D2C-7F30-68AF266E4792}"/>
          </ac:spMkLst>
        </pc:spChg>
      </pc:sldChg>
      <pc:sldChg chg="modSp mod">
        <pc:chgData name="Wojciech Kustra" userId="afebd3d0-216b-4c4f-8992-1bf1fda6d5e8" providerId="ADAL" clId="{1D307E72-7901-4E61-A01B-3C4232ABCF63}" dt="2026-07-19T12:39:21.232" v="605"/>
        <pc:sldMkLst>
          <pc:docMk/>
          <pc:sldMk cId="0" sldId="476"/>
        </pc:sldMkLst>
        <pc:spChg chg="mod">
          <ac:chgData name="Wojciech Kustra" userId="afebd3d0-216b-4c4f-8992-1bf1fda6d5e8" providerId="ADAL" clId="{1D307E72-7901-4E61-A01B-3C4232ABCF63}" dt="2026-07-19T12:39:21.232" v="605"/>
          <ac:spMkLst>
            <pc:docMk/>
            <pc:sldMk cId="0" sldId="476"/>
            <ac:spMk id="3" creationId="{A5FA452F-5F0F-B2E5-3AC7-E6FBE6C54AB6}"/>
          </ac:spMkLst>
        </pc:spChg>
      </pc:sldChg>
      <pc:sldChg chg="modSp mod">
        <pc:chgData name="Wojciech Kustra" userId="afebd3d0-216b-4c4f-8992-1bf1fda6d5e8" providerId="ADAL" clId="{1D307E72-7901-4E61-A01B-3C4232ABCF63}" dt="2026-07-19T12:39:21.246" v="613"/>
        <pc:sldMkLst>
          <pc:docMk/>
          <pc:sldMk cId="0" sldId="477"/>
        </pc:sldMkLst>
        <pc:spChg chg="mod">
          <ac:chgData name="Wojciech Kustra" userId="afebd3d0-216b-4c4f-8992-1bf1fda6d5e8" providerId="ADAL" clId="{1D307E72-7901-4E61-A01B-3C4232ABCF63}" dt="2026-07-19T12:39:21.246" v="613"/>
          <ac:spMkLst>
            <pc:docMk/>
            <pc:sldMk cId="0" sldId="477"/>
            <ac:spMk id="3" creationId="{A5CE42F6-9AC1-F21A-E4E6-FB24505285C9}"/>
          </ac:spMkLst>
        </pc:spChg>
      </pc:sldChg>
      <pc:sldChg chg="modSp mod">
        <pc:chgData name="Wojciech Kustra" userId="afebd3d0-216b-4c4f-8992-1bf1fda6d5e8" providerId="ADAL" clId="{1D307E72-7901-4E61-A01B-3C4232ABCF63}" dt="2026-07-19T12:39:21.277" v="629"/>
        <pc:sldMkLst>
          <pc:docMk/>
          <pc:sldMk cId="0" sldId="478"/>
        </pc:sldMkLst>
        <pc:spChg chg="mod">
          <ac:chgData name="Wojciech Kustra" userId="afebd3d0-216b-4c4f-8992-1bf1fda6d5e8" providerId="ADAL" clId="{1D307E72-7901-4E61-A01B-3C4232ABCF63}" dt="2026-07-19T12:39:21.277" v="629"/>
          <ac:spMkLst>
            <pc:docMk/>
            <pc:sldMk cId="0" sldId="478"/>
            <ac:spMk id="3" creationId="{BE878CB8-7B0F-D639-4B02-13079304C993}"/>
          </ac:spMkLst>
        </pc:spChg>
      </pc:sldChg>
      <pc:sldChg chg="modSp mod">
        <pc:chgData name="Wojciech Kustra" userId="afebd3d0-216b-4c4f-8992-1bf1fda6d5e8" providerId="ADAL" clId="{1D307E72-7901-4E61-A01B-3C4232ABCF63}" dt="2026-07-19T12:39:21.294" v="637"/>
        <pc:sldMkLst>
          <pc:docMk/>
          <pc:sldMk cId="0" sldId="479"/>
        </pc:sldMkLst>
        <pc:spChg chg="mod">
          <ac:chgData name="Wojciech Kustra" userId="afebd3d0-216b-4c4f-8992-1bf1fda6d5e8" providerId="ADAL" clId="{1D307E72-7901-4E61-A01B-3C4232ABCF63}" dt="2026-07-19T12:39:21.294" v="637"/>
          <ac:spMkLst>
            <pc:docMk/>
            <pc:sldMk cId="0" sldId="479"/>
            <ac:spMk id="3" creationId="{5265F2E3-8AE1-1317-4D00-995562A2C9FB}"/>
          </ac:spMkLst>
        </pc:spChg>
      </pc:sldChg>
      <pc:sldChg chg="modSp mod">
        <pc:chgData name="Wojciech Kustra" userId="afebd3d0-216b-4c4f-8992-1bf1fda6d5e8" providerId="ADAL" clId="{1D307E72-7901-4E61-A01B-3C4232ABCF63}" dt="2026-07-19T12:39:26.461" v="645"/>
        <pc:sldMkLst>
          <pc:docMk/>
          <pc:sldMk cId="0" sldId="480"/>
        </pc:sldMkLst>
        <pc:spChg chg="mod">
          <ac:chgData name="Wojciech Kustra" userId="afebd3d0-216b-4c4f-8992-1bf1fda6d5e8" providerId="ADAL" clId="{1D307E72-7901-4E61-A01B-3C4232ABCF63}" dt="2026-07-19T12:39:26.461" v="645"/>
          <ac:spMkLst>
            <pc:docMk/>
            <pc:sldMk cId="0" sldId="480"/>
            <ac:spMk id="3" creationId="{6B69045E-E378-F97C-D039-8A4A255ED9EB}"/>
          </ac:spMkLst>
        </pc:spChg>
      </pc:sldChg>
      <pc:sldChg chg="modSp mod">
        <pc:chgData name="Wojciech Kustra" userId="afebd3d0-216b-4c4f-8992-1bf1fda6d5e8" providerId="ADAL" clId="{1D307E72-7901-4E61-A01B-3C4232ABCF63}" dt="2026-07-19T12:39:26.491" v="661"/>
        <pc:sldMkLst>
          <pc:docMk/>
          <pc:sldMk cId="0" sldId="481"/>
        </pc:sldMkLst>
        <pc:spChg chg="mod">
          <ac:chgData name="Wojciech Kustra" userId="afebd3d0-216b-4c4f-8992-1bf1fda6d5e8" providerId="ADAL" clId="{1D307E72-7901-4E61-A01B-3C4232ABCF63}" dt="2026-07-19T12:39:26.491" v="661"/>
          <ac:spMkLst>
            <pc:docMk/>
            <pc:sldMk cId="0" sldId="481"/>
            <ac:spMk id="3" creationId="{28407957-588F-2FF5-BB9C-389AF69EEB4D}"/>
          </ac:spMkLst>
        </pc:spChg>
      </pc:sldChg>
      <pc:sldChg chg="modSp mod">
        <pc:chgData name="Wojciech Kustra" userId="afebd3d0-216b-4c4f-8992-1bf1fda6d5e8" providerId="ADAL" clId="{1D307E72-7901-4E61-A01B-3C4232ABCF63}" dt="2026-07-19T12:39:26.517" v="677"/>
        <pc:sldMkLst>
          <pc:docMk/>
          <pc:sldMk cId="0" sldId="482"/>
        </pc:sldMkLst>
        <pc:spChg chg="mod">
          <ac:chgData name="Wojciech Kustra" userId="afebd3d0-216b-4c4f-8992-1bf1fda6d5e8" providerId="ADAL" clId="{1D307E72-7901-4E61-A01B-3C4232ABCF63}" dt="2026-07-19T12:39:26.517" v="677"/>
          <ac:spMkLst>
            <pc:docMk/>
            <pc:sldMk cId="0" sldId="482"/>
            <ac:spMk id="3" creationId="{4E7E1930-8520-0978-09B1-FE0ABB20CF26}"/>
          </ac:spMkLst>
        </pc:spChg>
      </pc:sldChg>
      <pc:sldChg chg="modSp mod">
        <pc:chgData name="Wojciech Kustra" userId="afebd3d0-216b-4c4f-8992-1bf1fda6d5e8" providerId="ADAL" clId="{1D307E72-7901-4E61-A01B-3C4232ABCF63}" dt="2026-07-19T12:39:26.529" v="685"/>
        <pc:sldMkLst>
          <pc:docMk/>
          <pc:sldMk cId="0" sldId="483"/>
        </pc:sldMkLst>
        <pc:spChg chg="mod">
          <ac:chgData name="Wojciech Kustra" userId="afebd3d0-216b-4c4f-8992-1bf1fda6d5e8" providerId="ADAL" clId="{1D307E72-7901-4E61-A01B-3C4232ABCF63}" dt="2026-07-19T12:39:26.529" v="685"/>
          <ac:spMkLst>
            <pc:docMk/>
            <pc:sldMk cId="0" sldId="483"/>
            <ac:spMk id="3" creationId="{65489ACA-19D2-B7CA-2C76-1A08484D69A2}"/>
          </ac:spMkLst>
        </pc:spChg>
      </pc:sldChg>
      <pc:sldChg chg="modSp mod">
        <pc:chgData name="Wojciech Kustra" userId="afebd3d0-216b-4c4f-8992-1bf1fda6d5e8" providerId="ADAL" clId="{1D307E72-7901-4E61-A01B-3C4232ABCF63}" dt="2026-07-19T12:39:26.541" v="693"/>
        <pc:sldMkLst>
          <pc:docMk/>
          <pc:sldMk cId="0" sldId="484"/>
        </pc:sldMkLst>
        <pc:spChg chg="mod">
          <ac:chgData name="Wojciech Kustra" userId="afebd3d0-216b-4c4f-8992-1bf1fda6d5e8" providerId="ADAL" clId="{1D307E72-7901-4E61-A01B-3C4232ABCF63}" dt="2026-07-19T12:39:26.541" v="693"/>
          <ac:spMkLst>
            <pc:docMk/>
            <pc:sldMk cId="0" sldId="484"/>
            <ac:spMk id="3" creationId="{84BE3790-4357-385A-41A9-7574819F4913}"/>
          </ac:spMkLst>
        </pc:spChg>
      </pc:sldChg>
      <pc:sldChg chg="modSp mod">
        <pc:chgData name="Wojciech Kustra" userId="afebd3d0-216b-4c4f-8992-1bf1fda6d5e8" providerId="ADAL" clId="{1D307E72-7901-4E61-A01B-3C4232ABCF63}" dt="2026-07-19T12:39:26.552" v="701"/>
        <pc:sldMkLst>
          <pc:docMk/>
          <pc:sldMk cId="0" sldId="485"/>
        </pc:sldMkLst>
        <pc:spChg chg="mod">
          <ac:chgData name="Wojciech Kustra" userId="afebd3d0-216b-4c4f-8992-1bf1fda6d5e8" providerId="ADAL" clId="{1D307E72-7901-4E61-A01B-3C4232ABCF63}" dt="2026-07-19T12:39:26.552" v="701"/>
          <ac:spMkLst>
            <pc:docMk/>
            <pc:sldMk cId="0" sldId="485"/>
            <ac:spMk id="3" creationId="{4874ACC0-014C-11E0-C865-9F9F7776083D}"/>
          </ac:spMkLst>
        </pc:spChg>
      </pc:sldChg>
      <pc:sldChg chg="modSp mod">
        <pc:chgData name="Wojciech Kustra" userId="afebd3d0-216b-4c4f-8992-1bf1fda6d5e8" providerId="ADAL" clId="{1D307E72-7901-4E61-A01B-3C4232ABCF63}" dt="2026-07-19T12:39:26.565" v="709"/>
        <pc:sldMkLst>
          <pc:docMk/>
          <pc:sldMk cId="0" sldId="486"/>
        </pc:sldMkLst>
        <pc:spChg chg="mod">
          <ac:chgData name="Wojciech Kustra" userId="afebd3d0-216b-4c4f-8992-1bf1fda6d5e8" providerId="ADAL" clId="{1D307E72-7901-4E61-A01B-3C4232ABCF63}" dt="2026-07-19T12:39:26.565" v="709"/>
          <ac:spMkLst>
            <pc:docMk/>
            <pc:sldMk cId="0" sldId="486"/>
            <ac:spMk id="3" creationId="{C8B0B206-B5DD-0446-4BF7-60A12101E9D7}"/>
          </ac:spMkLst>
        </pc:spChg>
      </pc:sldChg>
      <pc:sldChg chg="modSp mod">
        <pc:chgData name="Wojciech Kustra" userId="afebd3d0-216b-4c4f-8992-1bf1fda6d5e8" providerId="ADAL" clId="{1D307E72-7901-4E61-A01B-3C4232ABCF63}" dt="2026-07-19T12:39:26.580" v="717"/>
        <pc:sldMkLst>
          <pc:docMk/>
          <pc:sldMk cId="0" sldId="487"/>
        </pc:sldMkLst>
        <pc:spChg chg="mod">
          <ac:chgData name="Wojciech Kustra" userId="afebd3d0-216b-4c4f-8992-1bf1fda6d5e8" providerId="ADAL" clId="{1D307E72-7901-4E61-A01B-3C4232ABCF63}" dt="2026-07-19T12:39:26.580" v="717"/>
          <ac:spMkLst>
            <pc:docMk/>
            <pc:sldMk cId="0" sldId="487"/>
            <ac:spMk id="3" creationId="{D04A9630-A733-AE8B-FE89-7C4539851C34}"/>
          </ac:spMkLst>
        </pc:spChg>
      </pc:sldChg>
      <pc:sldChg chg="modSp mod">
        <pc:chgData name="Wojciech Kustra" userId="afebd3d0-216b-4c4f-8992-1bf1fda6d5e8" providerId="ADAL" clId="{1D307E72-7901-4E61-A01B-3C4232ABCF63}" dt="2026-07-19T12:39:26.594" v="725"/>
        <pc:sldMkLst>
          <pc:docMk/>
          <pc:sldMk cId="0" sldId="488"/>
        </pc:sldMkLst>
        <pc:spChg chg="mod">
          <ac:chgData name="Wojciech Kustra" userId="afebd3d0-216b-4c4f-8992-1bf1fda6d5e8" providerId="ADAL" clId="{1D307E72-7901-4E61-A01B-3C4232ABCF63}" dt="2026-07-19T12:39:26.594" v="725"/>
          <ac:spMkLst>
            <pc:docMk/>
            <pc:sldMk cId="0" sldId="488"/>
            <ac:spMk id="3" creationId="{E5A989B4-38A8-D39C-E7FD-293D9D338AAD}"/>
          </ac:spMkLst>
        </pc:spChg>
      </pc:sldChg>
      <pc:sldChg chg="modSp mod">
        <pc:chgData name="Wojciech Kustra" userId="afebd3d0-216b-4c4f-8992-1bf1fda6d5e8" providerId="ADAL" clId="{1D307E72-7901-4E61-A01B-3C4232ABCF63}" dt="2026-07-19T12:39:26.605" v="733"/>
        <pc:sldMkLst>
          <pc:docMk/>
          <pc:sldMk cId="0" sldId="489"/>
        </pc:sldMkLst>
        <pc:spChg chg="mod">
          <ac:chgData name="Wojciech Kustra" userId="afebd3d0-216b-4c4f-8992-1bf1fda6d5e8" providerId="ADAL" clId="{1D307E72-7901-4E61-A01B-3C4232ABCF63}" dt="2026-07-19T12:39:26.605" v="733"/>
          <ac:spMkLst>
            <pc:docMk/>
            <pc:sldMk cId="0" sldId="489"/>
            <ac:spMk id="3" creationId="{29445564-456F-BFC5-5363-DA273C4560E8}"/>
          </ac:spMkLst>
        </pc:spChg>
      </pc:sldChg>
      <pc:sldChg chg="modSp mod">
        <pc:chgData name="Wojciech Kustra" userId="afebd3d0-216b-4c4f-8992-1bf1fda6d5e8" providerId="ADAL" clId="{1D307E72-7901-4E61-A01B-3C4232ABCF63}" dt="2026-07-19T12:39:26.616" v="741"/>
        <pc:sldMkLst>
          <pc:docMk/>
          <pc:sldMk cId="0" sldId="490"/>
        </pc:sldMkLst>
        <pc:spChg chg="mod">
          <ac:chgData name="Wojciech Kustra" userId="afebd3d0-216b-4c4f-8992-1bf1fda6d5e8" providerId="ADAL" clId="{1D307E72-7901-4E61-A01B-3C4232ABCF63}" dt="2026-07-19T12:39:26.616" v="741"/>
          <ac:spMkLst>
            <pc:docMk/>
            <pc:sldMk cId="0" sldId="490"/>
            <ac:spMk id="3" creationId="{FC7C1608-91C0-F68E-A58F-1AC12E9E1B54}"/>
          </ac:spMkLst>
        </pc:spChg>
      </pc:sldChg>
      <pc:sldChg chg="modSp mod">
        <pc:chgData name="Wojciech Kustra" userId="afebd3d0-216b-4c4f-8992-1bf1fda6d5e8" providerId="ADAL" clId="{1D307E72-7901-4E61-A01B-3C4232ABCF63}" dt="2026-07-19T12:39:26.668" v="773"/>
        <pc:sldMkLst>
          <pc:docMk/>
          <pc:sldMk cId="0" sldId="491"/>
        </pc:sldMkLst>
        <pc:spChg chg="mod">
          <ac:chgData name="Wojciech Kustra" userId="afebd3d0-216b-4c4f-8992-1bf1fda6d5e8" providerId="ADAL" clId="{1D307E72-7901-4E61-A01B-3C4232ABCF63}" dt="2026-07-19T12:39:26.668" v="773"/>
          <ac:spMkLst>
            <pc:docMk/>
            <pc:sldMk cId="0" sldId="491"/>
            <ac:spMk id="3" creationId="{A82D6B46-1762-B96D-64D7-7C4888D64D78}"/>
          </ac:spMkLst>
        </pc:spChg>
      </pc:sldChg>
      <pc:sldChg chg="modSp mod">
        <pc:chgData name="Wojciech Kustra" userId="afebd3d0-216b-4c4f-8992-1bf1fda6d5e8" providerId="ADAL" clId="{1D307E72-7901-4E61-A01B-3C4232ABCF63}" dt="2026-07-19T12:39:26.680" v="781"/>
        <pc:sldMkLst>
          <pc:docMk/>
          <pc:sldMk cId="0" sldId="492"/>
        </pc:sldMkLst>
        <pc:spChg chg="mod">
          <ac:chgData name="Wojciech Kustra" userId="afebd3d0-216b-4c4f-8992-1bf1fda6d5e8" providerId="ADAL" clId="{1D307E72-7901-4E61-A01B-3C4232ABCF63}" dt="2026-07-19T12:39:26.680" v="781"/>
          <ac:spMkLst>
            <pc:docMk/>
            <pc:sldMk cId="0" sldId="492"/>
            <ac:spMk id="3" creationId="{E4305D98-0F9B-FEDB-717C-E1D01BAC3B65}"/>
          </ac:spMkLst>
        </pc:spChg>
      </pc:sldChg>
      <pc:sldChg chg="modSp mod">
        <pc:chgData name="Wojciech Kustra" userId="afebd3d0-216b-4c4f-8992-1bf1fda6d5e8" providerId="ADAL" clId="{1D307E72-7901-4E61-A01B-3C4232ABCF63}" dt="2026-07-19T12:39:26.709" v="789"/>
        <pc:sldMkLst>
          <pc:docMk/>
          <pc:sldMk cId="0" sldId="493"/>
        </pc:sldMkLst>
        <pc:spChg chg="mod">
          <ac:chgData name="Wojciech Kustra" userId="afebd3d0-216b-4c4f-8992-1bf1fda6d5e8" providerId="ADAL" clId="{1D307E72-7901-4E61-A01B-3C4232ABCF63}" dt="2026-07-19T12:39:26.709" v="789"/>
          <ac:spMkLst>
            <pc:docMk/>
            <pc:sldMk cId="0" sldId="493"/>
            <ac:spMk id="3" creationId="{2FD9A59D-3340-44FF-D71F-7DBCA5F4D219}"/>
          </ac:spMkLst>
        </pc:spChg>
      </pc:sldChg>
      <pc:sldChg chg="modSp mod">
        <pc:chgData name="Wojciech Kustra" userId="afebd3d0-216b-4c4f-8992-1bf1fda6d5e8" providerId="ADAL" clId="{1D307E72-7901-4E61-A01B-3C4232ABCF63}" dt="2026-07-19T12:39:26.721" v="797"/>
        <pc:sldMkLst>
          <pc:docMk/>
          <pc:sldMk cId="0" sldId="494"/>
        </pc:sldMkLst>
        <pc:spChg chg="mod">
          <ac:chgData name="Wojciech Kustra" userId="afebd3d0-216b-4c4f-8992-1bf1fda6d5e8" providerId="ADAL" clId="{1D307E72-7901-4E61-A01B-3C4232ABCF63}" dt="2026-07-19T12:39:26.721" v="797"/>
          <ac:spMkLst>
            <pc:docMk/>
            <pc:sldMk cId="0" sldId="494"/>
            <ac:spMk id="3" creationId="{29B0F5D8-60DA-7BC6-CAEB-2E51C884233B}"/>
          </ac:spMkLst>
        </pc:spChg>
      </pc:sldChg>
      <pc:sldChg chg="modSp mod">
        <pc:chgData name="Wojciech Kustra" userId="afebd3d0-216b-4c4f-8992-1bf1fda6d5e8" providerId="ADAL" clId="{1D307E72-7901-4E61-A01B-3C4232ABCF63}" dt="2026-07-19T12:39:26.736" v="805"/>
        <pc:sldMkLst>
          <pc:docMk/>
          <pc:sldMk cId="0" sldId="495"/>
        </pc:sldMkLst>
        <pc:spChg chg="mod">
          <ac:chgData name="Wojciech Kustra" userId="afebd3d0-216b-4c4f-8992-1bf1fda6d5e8" providerId="ADAL" clId="{1D307E72-7901-4E61-A01B-3C4232ABCF63}" dt="2026-07-19T12:39:26.736" v="805"/>
          <ac:spMkLst>
            <pc:docMk/>
            <pc:sldMk cId="0" sldId="495"/>
            <ac:spMk id="3" creationId="{6EB69AE1-0419-BFE6-0704-B69CF659CCF1}"/>
          </ac:spMkLst>
        </pc:spChg>
      </pc:sldChg>
      <pc:sldChg chg="modSp mod">
        <pc:chgData name="Wojciech Kustra" userId="afebd3d0-216b-4c4f-8992-1bf1fda6d5e8" providerId="ADAL" clId="{1D307E72-7901-4E61-A01B-3C4232ABCF63}" dt="2026-07-19T12:39:26.757" v="813"/>
        <pc:sldMkLst>
          <pc:docMk/>
          <pc:sldMk cId="0" sldId="496"/>
        </pc:sldMkLst>
        <pc:spChg chg="mod">
          <ac:chgData name="Wojciech Kustra" userId="afebd3d0-216b-4c4f-8992-1bf1fda6d5e8" providerId="ADAL" clId="{1D307E72-7901-4E61-A01B-3C4232ABCF63}" dt="2026-07-19T12:39:26.757" v="813"/>
          <ac:spMkLst>
            <pc:docMk/>
            <pc:sldMk cId="0" sldId="496"/>
            <ac:spMk id="3" creationId="{8B4C1DA5-5219-0CDE-22D7-99CE09713D6D}"/>
          </ac:spMkLst>
        </pc:spChg>
      </pc:sldChg>
      <pc:sldChg chg="modSp mod">
        <pc:chgData name="Wojciech Kustra" userId="afebd3d0-216b-4c4f-8992-1bf1fda6d5e8" providerId="ADAL" clId="{1D307E72-7901-4E61-A01B-3C4232ABCF63}" dt="2026-07-19T12:39:26.772" v="821"/>
        <pc:sldMkLst>
          <pc:docMk/>
          <pc:sldMk cId="0" sldId="497"/>
        </pc:sldMkLst>
        <pc:spChg chg="mod">
          <ac:chgData name="Wojciech Kustra" userId="afebd3d0-216b-4c4f-8992-1bf1fda6d5e8" providerId="ADAL" clId="{1D307E72-7901-4E61-A01B-3C4232ABCF63}" dt="2026-07-19T12:39:26.772" v="821"/>
          <ac:spMkLst>
            <pc:docMk/>
            <pc:sldMk cId="0" sldId="497"/>
            <ac:spMk id="3" creationId="{6043E5BE-3E3C-8C2F-F189-C028E4CF5814}"/>
          </ac:spMkLst>
        </pc:spChg>
      </pc:sldChg>
      <pc:sldChg chg="modSp mod">
        <pc:chgData name="Wojciech Kustra" userId="afebd3d0-216b-4c4f-8992-1bf1fda6d5e8" providerId="ADAL" clId="{1D307E72-7901-4E61-A01B-3C4232ABCF63}" dt="2026-07-19T12:39:26.785" v="829"/>
        <pc:sldMkLst>
          <pc:docMk/>
          <pc:sldMk cId="0" sldId="498"/>
        </pc:sldMkLst>
        <pc:spChg chg="mod">
          <ac:chgData name="Wojciech Kustra" userId="afebd3d0-216b-4c4f-8992-1bf1fda6d5e8" providerId="ADAL" clId="{1D307E72-7901-4E61-A01B-3C4232ABCF63}" dt="2026-07-19T12:39:26.785" v="829"/>
          <ac:spMkLst>
            <pc:docMk/>
            <pc:sldMk cId="0" sldId="498"/>
            <ac:spMk id="3" creationId="{1B8930DD-2F0E-5EA4-B895-C674394F6C8A}"/>
          </ac:spMkLst>
        </pc:spChg>
      </pc:sldChg>
      <pc:sldChg chg="modSp mod">
        <pc:chgData name="Wojciech Kustra" userId="afebd3d0-216b-4c4f-8992-1bf1fda6d5e8" providerId="ADAL" clId="{1D307E72-7901-4E61-A01B-3C4232ABCF63}" dt="2026-07-19T12:39:26.797" v="837"/>
        <pc:sldMkLst>
          <pc:docMk/>
          <pc:sldMk cId="0" sldId="499"/>
        </pc:sldMkLst>
        <pc:spChg chg="mod">
          <ac:chgData name="Wojciech Kustra" userId="afebd3d0-216b-4c4f-8992-1bf1fda6d5e8" providerId="ADAL" clId="{1D307E72-7901-4E61-A01B-3C4232ABCF63}" dt="2026-07-19T12:39:26.797" v="837"/>
          <ac:spMkLst>
            <pc:docMk/>
            <pc:sldMk cId="0" sldId="499"/>
            <ac:spMk id="3" creationId="{DE56A5E5-FF2B-305F-C41E-0BEB0D1523A9}"/>
          </ac:spMkLst>
        </pc:spChg>
      </pc:sldChg>
      <pc:sldChg chg="modSp mod">
        <pc:chgData name="Wojciech Kustra" userId="afebd3d0-216b-4c4f-8992-1bf1fda6d5e8" providerId="ADAL" clId="{1D307E72-7901-4E61-A01B-3C4232ABCF63}" dt="2026-07-19T12:39:08.165" v="296"/>
        <pc:sldMkLst>
          <pc:docMk/>
          <pc:sldMk cId="1593739225" sldId="517"/>
        </pc:sldMkLst>
        <pc:spChg chg="mod">
          <ac:chgData name="Wojciech Kustra" userId="afebd3d0-216b-4c4f-8992-1bf1fda6d5e8" providerId="ADAL" clId="{1D307E72-7901-4E61-A01B-3C4232ABCF63}" dt="2026-07-19T12:39:08.165" v="296"/>
          <ac:spMkLst>
            <pc:docMk/>
            <pc:sldMk cId="1593739225" sldId="517"/>
            <ac:spMk id="3" creationId="{129A875C-2DDA-9410-35AE-09E62FEF49AB}"/>
          </ac:spMkLst>
        </pc:spChg>
      </pc:sldChg>
      <pc:sldChg chg="modSp mod">
        <pc:chgData name="Wojciech Kustra" userId="afebd3d0-216b-4c4f-8992-1bf1fda6d5e8" providerId="ADAL" clId="{1D307E72-7901-4E61-A01B-3C4232ABCF63}" dt="2026-07-19T12:39:08.007" v="246"/>
        <pc:sldMkLst>
          <pc:docMk/>
          <pc:sldMk cId="2168611341" sldId="528"/>
        </pc:sldMkLst>
        <pc:spChg chg="mod">
          <ac:chgData name="Wojciech Kustra" userId="afebd3d0-216b-4c4f-8992-1bf1fda6d5e8" providerId="ADAL" clId="{1D307E72-7901-4E61-A01B-3C4232ABCF63}" dt="2026-07-19T12:39:08.007" v="246"/>
          <ac:spMkLst>
            <pc:docMk/>
            <pc:sldMk cId="2168611341" sldId="528"/>
            <ac:spMk id="115714" creationId="{6A459268-D342-E168-F136-9A0C8E773422}"/>
          </ac:spMkLst>
        </pc:spChg>
      </pc:sldChg>
      <pc:sldChg chg="modSp add del">
        <pc:chgData name="Wojciech Kustra" userId="afebd3d0-216b-4c4f-8992-1bf1fda6d5e8" providerId="ADAL" clId="{1D307E72-7901-4E61-A01B-3C4232ABCF63}" dt="2026-07-19T12:32:51.205" v="125" actId="47"/>
        <pc:sldMkLst>
          <pc:docMk/>
          <pc:sldMk cId="883970564" sldId="529"/>
        </pc:sldMkLst>
        <pc:spChg chg="mod">
          <ac:chgData name="Wojciech Kustra" userId="afebd3d0-216b-4c4f-8992-1bf1fda6d5e8" providerId="ADAL" clId="{1D307E72-7901-4E61-A01B-3C4232ABCF63}" dt="2026-07-19T12:30:28.704" v="113" actId="27636"/>
          <ac:spMkLst>
            <pc:docMk/>
            <pc:sldMk cId="883970564" sldId="529"/>
            <ac:spMk id="177156" creationId="{593F3F29-17EE-3D3E-2CC9-53B528B90177}"/>
          </ac:spMkLst>
        </pc:spChg>
      </pc:sldChg>
      <pc:sldChg chg="modSp add del">
        <pc:chgData name="Wojciech Kustra" userId="afebd3d0-216b-4c4f-8992-1bf1fda6d5e8" providerId="ADAL" clId="{1D307E72-7901-4E61-A01B-3C4232ABCF63}" dt="2026-07-19T12:32:52.731" v="126" actId="47"/>
        <pc:sldMkLst>
          <pc:docMk/>
          <pc:sldMk cId="529363375" sldId="530"/>
        </pc:sldMkLst>
        <pc:spChg chg="mod">
          <ac:chgData name="Wojciech Kustra" userId="afebd3d0-216b-4c4f-8992-1bf1fda6d5e8" providerId="ADAL" clId="{1D307E72-7901-4E61-A01B-3C4232ABCF63}" dt="2026-07-19T12:31:57.973" v="123" actId="1076"/>
          <ac:spMkLst>
            <pc:docMk/>
            <pc:sldMk cId="529363375" sldId="530"/>
            <ac:spMk id="225284" creationId="{93DC1DDE-CEE9-713C-090A-3310D7180D1D}"/>
          </ac:spMkLst>
        </pc:spChg>
      </pc:sldChg>
      <pc:sldChg chg="modSp mod">
        <pc:chgData name="Wojciech Kustra" userId="afebd3d0-216b-4c4f-8992-1bf1fda6d5e8" providerId="ADAL" clId="{1D307E72-7901-4E61-A01B-3C4232ABCF63}" dt="2026-07-19T12:39:08.187" v="305"/>
        <pc:sldMkLst>
          <pc:docMk/>
          <pc:sldMk cId="1584135748" sldId="531"/>
        </pc:sldMkLst>
        <pc:spChg chg="mod">
          <ac:chgData name="Wojciech Kustra" userId="afebd3d0-216b-4c4f-8992-1bf1fda6d5e8" providerId="ADAL" clId="{1D307E72-7901-4E61-A01B-3C4232ABCF63}" dt="2026-07-19T12:39:08.187" v="305"/>
          <ac:spMkLst>
            <pc:docMk/>
            <pc:sldMk cId="1584135748" sldId="531"/>
            <ac:spMk id="181250" creationId="{C01B5DAC-9FCE-38BF-A0CC-1EC57E35398E}"/>
          </ac:spMkLst>
        </pc:spChg>
      </pc:sldChg>
      <pc:sldChg chg="modSp mod">
        <pc:chgData name="Wojciech Kustra" userId="afebd3d0-216b-4c4f-8992-1bf1fda6d5e8" providerId="ADAL" clId="{1D307E72-7901-4E61-A01B-3C4232ABCF63}" dt="2026-07-19T12:39:08.203" v="313"/>
        <pc:sldMkLst>
          <pc:docMk/>
          <pc:sldMk cId="459053249" sldId="532"/>
        </pc:sldMkLst>
        <pc:spChg chg="mod">
          <ac:chgData name="Wojciech Kustra" userId="afebd3d0-216b-4c4f-8992-1bf1fda6d5e8" providerId="ADAL" clId="{1D307E72-7901-4E61-A01B-3C4232ABCF63}" dt="2026-07-19T12:39:08.203" v="313"/>
          <ac:spMkLst>
            <pc:docMk/>
            <pc:sldMk cId="459053249" sldId="532"/>
            <ac:spMk id="227330" creationId="{AD41F2A5-812F-A591-61FB-CD86E6CCCBB1}"/>
          </ac:spMkLst>
        </pc:spChg>
      </pc:sldChg>
      <pc:sldChg chg="modSp mod">
        <pc:chgData name="Wojciech Kustra" userId="afebd3d0-216b-4c4f-8992-1bf1fda6d5e8" providerId="ADAL" clId="{1D307E72-7901-4E61-A01B-3C4232ABCF63}" dt="2026-07-19T12:39:08.255" v="322"/>
        <pc:sldMkLst>
          <pc:docMk/>
          <pc:sldMk cId="851564039" sldId="533"/>
        </pc:sldMkLst>
        <pc:spChg chg="mod">
          <ac:chgData name="Wojciech Kustra" userId="afebd3d0-216b-4c4f-8992-1bf1fda6d5e8" providerId="ADAL" clId="{1D307E72-7901-4E61-A01B-3C4232ABCF63}" dt="2026-07-19T12:39:08.255" v="322"/>
          <ac:spMkLst>
            <pc:docMk/>
            <pc:sldMk cId="851564039" sldId="533"/>
            <ac:spMk id="183298" creationId="{3511FD99-5370-C2A1-6697-67ED2082D910}"/>
          </ac:spMkLst>
        </pc:spChg>
      </pc:sldChg>
      <pc:sldChg chg="modSp mod">
        <pc:chgData name="Wojciech Kustra" userId="afebd3d0-216b-4c4f-8992-1bf1fda6d5e8" providerId="ADAL" clId="{1D307E72-7901-4E61-A01B-3C4232ABCF63}" dt="2026-07-19T12:39:08.272" v="330"/>
        <pc:sldMkLst>
          <pc:docMk/>
          <pc:sldMk cId="2391092732" sldId="534"/>
        </pc:sldMkLst>
        <pc:spChg chg="mod">
          <ac:chgData name="Wojciech Kustra" userId="afebd3d0-216b-4c4f-8992-1bf1fda6d5e8" providerId="ADAL" clId="{1D307E72-7901-4E61-A01B-3C4232ABCF63}" dt="2026-07-19T12:39:08.272" v="330"/>
          <ac:spMkLst>
            <pc:docMk/>
            <pc:sldMk cId="2391092732" sldId="534"/>
            <ac:spMk id="229378" creationId="{5A44B76A-A9F2-834B-94FC-5702A3982EF3}"/>
          </ac:spMkLst>
        </pc:spChg>
      </pc:sldChg>
      <pc:sldChg chg="modSp mod">
        <pc:chgData name="Wojciech Kustra" userId="afebd3d0-216b-4c4f-8992-1bf1fda6d5e8" providerId="ADAL" clId="{1D307E72-7901-4E61-A01B-3C4232ABCF63}" dt="2026-07-19T12:39:08.306" v="339"/>
        <pc:sldMkLst>
          <pc:docMk/>
          <pc:sldMk cId="1184161367" sldId="535"/>
        </pc:sldMkLst>
        <pc:spChg chg="mod">
          <ac:chgData name="Wojciech Kustra" userId="afebd3d0-216b-4c4f-8992-1bf1fda6d5e8" providerId="ADAL" clId="{1D307E72-7901-4E61-A01B-3C4232ABCF63}" dt="2026-07-19T12:39:08.306" v="339"/>
          <ac:spMkLst>
            <pc:docMk/>
            <pc:sldMk cId="1184161367" sldId="535"/>
            <ac:spMk id="233474" creationId="{D6DD36D8-B34B-49DC-248B-D3EAA1278865}"/>
          </ac:spMkLst>
        </pc:spChg>
      </pc:sldChg>
      <pc:sldChg chg="modSp mod">
        <pc:chgData name="Wojciech Kustra" userId="afebd3d0-216b-4c4f-8992-1bf1fda6d5e8" providerId="ADAL" clId="{1D307E72-7901-4E61-A01B-3C4232ABCF63}" dt="2026-07-19T12:39:08.327" v="347"/>
        <pc:sldMkLst>
          <pc:docMk/>
          <pc:sldMk cId="3432839516" sldId="536"/>
        </pc:sldMkLst>
        <pc:spChg chg="mod">
          <ac:chgData name="Wojciech Kustra" userId="afebd3d0-216b-4c4f-8992-1bf1fda6d5e8" providerId="ADAL" clId="{1D307E72-7901-4E61-A01B-3C4232ABCF63}" dt="2026-07-19T12:39:08.327" v="347"/>
          <ac:spMkLst>
            <pc:docMk/>
            <pc:sldMk cId="3432839516" sldId="536"/>
            <ac:spMk id="235522" creationId="{C2127216-20E8-21B7-3A22-2E4B2E102463}"/>
          </ac:spMkLst>
        </pc:spChg>
      </pc:sldChg>
      <pc:sldChg chg="modSp mod">
        <pc:chgData name="Wojciech Kustra" userId="afebd3d0-216b-4c4f-8992-1bf1fda6d5e8" providerId="ADAL" clId="{1D307E72-7901-4E61-A01B-3C4232ABCF63}" dt="2026-07-19T12:39:34.106" v="842"/>
        <pc:sldMkLst>
          <pc:docMk/>
          <pc:sldMk cId="916957021" sldId="537"/>
        </pc:sldMkLst>
        <pc:spChg chg="mod">
          <ac:chgData name="Wojciech Kustra" userId="afebd3d0-216b-4c4f-8992-1bf1fda6d5e8" providerId="ADAL" clId="{1D307E72-7901-4E61-A01B-3C4232ABCF63}" dt="2026-07-19T12:39:34.106" v="842"/>
          <ac:spMkLst>
            <pc:docMk/>
            <pc:sldMk cId="916957021" sldId="537"/>
            <ac:spMk id="237570" creationId="{55BE03AE-77D2-8C1C-2C9B-EC949E248084}"/>
          </ac:spMkLst>
        </pc:spChg>
        <pc:spChg chg="mod">
          <ac:chgData name="Wojciech Kustra" userId="afebd3d0-216b-4c4f-8992-1bf1fda6d5e8" providerId="ADAL" clId="{1D307E72-7901-4E61-A01B-3C4232ABCF63}" dt="2026-07-19T12:39:08.383" v="364"/>
          <ac:spMkLst>
            <pc:docMk/>
            <pc:sldMk cId="916957021" sldId="537"/>
            <ac:spMk id="237572" creationId="{6F84F775-5577-4DC5-6479-60BD77DD8195}"/>
          </ac:spMkLst>
        </pc:spChg>
        <pc:spChg chg="mod">
          <ac:chgData name="Wojciech Kustra" userId="afebd3d0-216b-4c4f-8992-1bf1fda6d5e8" providerId="ADAL" clId="{1D307E72-7901-4E61-A01B-3C4232ABCF63}" dt="2026-07-19T12:39:08.402" v="372"/>
          <ac:spMkLst>
            <pc:docMk/>
            <pc:sldMk cId="916957021" sldId="537"/>
            <ac:spMk id="237574" creationId="{30BC4182-A7E5-9E24-853D-F438DC0EA1EE}"/>
          </ac:spMkLst>
        </pc:spChg>
      </pc:sldChg>
      <pc:sldChg chg="modSp mod">
        <pc:chgData name="Wojciech Kustra" userId="afebd3d0-216b-4c4f-8992-1bf1fda6d5e8" providerId="ADAL" clId="{1D307E72-7901-4E61-A01B-3C4232ABCF63}" dt="2026-07-19T12:39:08.430" v="380"/>
        <pc:sldMkLst>
          <pc:docMk/>
          <pc:sldMk cId="4200163890" sldId="538"/>
        </pc:sldMkLst>
        <pc:spChg chg="mod">
          <ac:chgData name="Wojciech Kustra" userId="afebd3d0-216b-4c4f-8992-1bf1fda6d5e8" providerId="ADAL" clId="{1D307E72-7901-4E61-A01B-3C4232ABCF63}" dt="2026-07-19T12:39:08.430" v="380"/>
          <ac:spMkLst>
            <pc:docMk/>
            <pc:sldMk cId="4200163890" sldId="538"/>
            <ac:spMk id="243714" creationId="{11D74C52-5D7F-DB3F-A0D6-7CCBEB18E741}"/>
          </ac:spMkLst>
        </pc:spChg>
      </pc:sldChg>
      <pc:sldChg chg="modSp mod">
        <pc:chgData name="Wojciech Kustra" userId="afebd3d0-216b-4c4f-8992-1bf1fda6d5e8" providerId="ADAL" clId="{1D307E72-7901-4E61-A01B-3C4232ABCF63}" dt="2026-07-19T12:39:08.463" v="388"/>
        <pc:sldMkLst>
          <pc:docMk/>
          <pc:sldMk cId="4056845997" sldId="539"/>
        </pc:sldMkLst>
        <pc:spChg chg="mod">
          <ac:chgData name="Wojciech Kustra" userId="afebd3d0-216b-4c4f-8992-1bf1fda6d5e8" providerId="ADAL" clId="{1D307E72-7901-4E61-A01B-3C4232ABCF63}" dt="2026-07-19T12:39:08.463" v="388"/>
          <ac:spMkLst>
            <pc:docMk/>
            <pc:sldMk cId="4056845997" sldId="539"/>
            <ac:spMk id="245762" creationId="{36407419-BAE2-45AC-D211-41D5C1270F28}"/>
          </ac:spMkLst>
        </pc:spChg>
      </pc:sldChg>
      <pc:sldChg chg="modSp mod">
        <pc:chgData name="Wojciech Kustra" userId="afebd3d0-216b-4c4f-8992-1bf1fda6d5e8" providerId="ADAL" clId="{1D307E72-7901-4E61-A01B-3C4232ABCF63}" dt="2026-07-19T12:39:08.516" v="397"/>
        <pc:sldMkLst>
          <pc:docMk/>
          <pc:sldMk cId="3290350870" sldId="540"/>
        </pc:sldMkLst>
        <pc:spChg chg="mod">
          <ac:chgData name="Wojciech Kustra" userId="afebd3d0-216b-4c4f-8992-1bf1fda6d5e8" providerId="ADAL" clId="{1D307E72-7901-4E61-A01B-3C4232ABCF63}" dt="2026-07-19T12:39:08.516" v="397"/>
          <ac:spMkLst>
            <pc:docMk/>
            <pc:sldMk cId="3290350870" sldId="540"/>
            <ac:spMk id="247810" creationId="{DE52407F-A9D8-0789-4A05-E996806AD574}"/>
          </ac:spMkLst>
        </pc:spChg>
      </pc:sldChg>
      <pc:sldChg chg="modSp add del mod">
        <pc:chgData name="Wojciech Kustra" userId="afebd3d0-216b-4c4f-8992-1bf1fda6d5e8" providerId="ADAL" clId="{1D307E72-7901-4E61-A01B-3C4232ABCF63}" dt="2026-07-19T12:36:36.006" v="172"/>
        <pc:sldMkLst>
          <pc:docMk/>
          <pc:sldMk cId="4151703516" sldId="541"/>
        </pc:sldMkLst>
        <pc:spChg chg="mod">
          <ac:chgData name="Wojciech Kustra" userId="afebd3d0-216b-4c4f-8992-1bf1fda6d5e8" providerId="ADAL" clId="{1D307E72-7901-4E61-A01B-3C4232ABCF63}" dt="2026-07-19T12:36:15.168" v="161"/>
          <ac:spMkLst>
            <pc:docMk/>
            <pc:sldMk cId="4151703516" sldId="541"/>
            <ac:spMk id="177154" creationId="{9125603A-0AB2-4ABE-E8B1-C7546DACAFBE}"/>
          </ac:spMkLst>
        </pc:spChg>
        <pc:spChg chg="mod">
          <ac:chgData name="Wojciech Kustra" userId="afebd3d0-216b-4c4f-8992-1bf1fda6d5e8" providerId="ADAL" clId="{1D307E72-7901-4E61-A01B-3C4232ABCF63}" dt="2026-07-19T12:36:15.147" v="153"/>
          <ac:spMkLst>
            <pc:docMk/>
            <pc:sldMk cId="4151703516" sldId="541"/>
            <ac:spMk id="177155" creationId="{E3F935D0-7605-4D67-2BFD-256FAFD13C05}"/>
          </ac:spMkLst>
        </pc:spChg>
        <pc:spChg chg="mod">
          <ac:chgData name="Wojciech Kustra" userId="afebd3d0-216b-4c4f-8992-1bf1fda6d5e8" providerId="ADAL" clId="{1D307E72-7901-4E61-A01B-3C4232ABCF63}" dt="2026-07-19T12:36:15.215" v="170"/>
          <ac:spMkLst>
            <pc:docMk/>
            <pc:sldMk cId="4151703516" sldId="541"/>
            <ac:spMk id="177156" creationId="{593F3F29-17EE-3D3E-2CC9-53B528B90177}"/>
          </ac:spMkLst>
        </pc:spChg>
      </pc:sldChg>
      <pc:sldChg chg="modSp add mod">
        <pc:chgData name="Wojciech Kustra" userId="afebd3d0-216b-4c4f-8992-1bf1fda6d5e8" providerId="ADAL" clId="{1D307E72-7901-4E61-A01B-3C4232ABCF63}" dt="2026-07-19T12:39:08.150" v="288"/>
        <pc:sldMkLst>
          <pc:docMk/>
          <pc:sldMk cId="782227006" sldId="542"/>
        </pc:sldMkLst>
        <pc:spChg chg="mod">
          <ac:chgData name="Wojciech Kustra" userId="afebd3d0-216b-4c4f-8992-1bf1fda6d5e8" providerId="ADAL" clId="{1D307E72-7901-4E61-A01B-3C4232ABCF63}" dt="2026-07-19T12:39:08.129" v="279"/>
          <ac:spMkLst>
            <pc:docMk/>
            <pc:sldMk cId="782227006" sldId="542"/>
            <ac:spMk id="225282" creationId="{07B5115E-4499-A312-77E7-2A234533DAB9}"/>
          </ac:spMkLst>
        </pc:spChg>
        <pc:spChg chg="mod">
          <ac:chgData name="Wojciech Kustra" userId="afebd3d0-216b-4c4f-8992-1bf1fda6d5e8" providerId="ADAL" clId="{1D307E72-7901-4E61-A01B-3C4232ABCF63}" dt="2026-07-19T12:33:26.004" v="133"/>
          <ac:spMkLst>
            <pc:docMk/>
            <pc:sldMk cId="782227006" sldId="542"/>
            <ac:spMk id="225283" creationId="{3439F63B-6CA4-4522-9CF7-77F61CFB97D4}"/>
          </ac:spMkLst>
        </pc:spChg>
        <pc:spChg chg="mod">
          <ac:chgData name="Wojciech Kustra" userId="afebd3d0-216b-4c4f-8992-1bf1fda6d5e8" providerId="ADAL" clId="{1D307E72-7901-4E61-A01B-3C4232ABCF63}" dt="2026-07-19T12:39:08.150" v="288"/>
          <ac:spMkLst>
            <pc:docMk/>
            <pc:sldMk cId="782227006" sldId="542"/>
            <ac:spMk id="225284" creationId="{93DC1DDE-CEE9-713C-090A-3310D7180D1D}"/>
          </ac:spMkLst>
        </pc:spChg>
      </pc:sldChg>
      <pc:sldChg chg="modSp add mod">
        <pc:chgData name="Wojciech Kustra" userId="afebd3d0-216b-4c4f-8992-1bf1fda6d5e8" providerId="ADAL" clId="{1D307E72-7901-4E61-A01B-3C4232ABCF63}" dt="2026-07-19T12:39:08.095" v="271"/>
        <pc:sldMkLst>
          <pc:docMk/>
          <pc:sldMk cId="3152745059" sldId="543"/>
        </pc:sldMkLst>
        <pc:spChg chg="mod">
          <ac:chgData name="Wojciech Kustra" userId="afebd3d0-216b-4c4f-8992-1bf1fda6d5e8" providerId="ADAL" clId="{1D307E72-7901-4E61-A01B-3C4232ABCF63}" dt="2026-07-19T12:39:08.046" v="262"/>
          <ac:spMkLst>
            <pc:docMk/>
            <pc:sldMk cId="3152745059" sldId="543"/>
            <ac:spMk id="177154" creationId="{9125603A-0AB2-4ABE-E8B1-C7546DACAFBE}"/>
          </ac:spMkLst>
        </pc:spChg>
        <pc:spChg chg="mod">
          <ac:chgData name="Wojciech Kustra" userId="afebd3d0-216b-4c4f-8992-1bf1fda6d5e8" providerId="ADAL" clId="{1D307E72-7901-4E61-A01B-3C4232ABCF63}" dt="2026-07-19T12:39:08.095" v="271"/>
          <ac:spMkLst>
            <pc:docMk/>
            <pc:sldMk cId="3152745059" sldId="543"/>
            <ac:spMk id="177156" creationId="{593F3F29-17EE-3D3E-2CC9-53B528B90177}"/>
          </ac:spMkLst>
        </pc:spChg>
      </pc:sldChg>
      <pc:sldChg chg="modSp add mod">
        <pc:chgData name="Wojciech Kustra" userId="afebd3d0-216b-4c4f-8992-1bf1fda6d5e8" providerId="ADAL" clId="{1D307E72-7901-4E61-A01B-3C4232ABCF63}" dt="2026-07-19T12:39:07.956" v="222"/>
        <pc:sldMkLst>
          <pc:docMk/>
          <pc:sldMk cId="2973799223" sldId="544"/>
        </pc:sldMkLst>
        <pc:spChg chg="mod">
          <ac:chgData name="Wojciech Kustra" userId="afebd3d0-216b-4c4f-8992-1bf1fda6d5e8" providerId="ADAL" clId="{1D307E72-7901-4E61-A01B-3C4232ABCF63}" dt="2026-07-19T12:39:07.956" v="222"/>
          <ac:spMkLst>
            <pc:docMk/>
            <pc:sldMk cId="2973799223" sldId="544"/>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AD3E0A-CBE1-7C84-689A-4DE2D77C10AF}"/>
              </a:ext>
            </a:extLst>
          </p:cNvPr>
          <p:cNvSpPr>
            <a:spLocks noGrp="1" noChangeArrowheads="1"/>
          </p:cNvSpPr>
          <p:nvPr>
            <p:ph type="sldNum" sz="quarter" idx="5"/>
          </p:nvPr>
        </p:nvSpPr>
        <p:spPr>
          <a:ln/>
        </p:spPr>
        <p:txBody>
          <a:bodyPr/>
          <a:lstStyle/>
          <a:p>
            <a:fld id="{896D6631-EEB1-43B6-9349-DA859D450D7E}" type="slidenum">
              <a:rPr lang="en-US" altLang="pl-PL"/>
              <a:pPr/>
              <a:t>6</a:t>
            </a:fld>
            <a:endParaRPr lang="en-US" altLang="pl-PL"/>
          </a:p>
        </p:txBody>
      </p:sp>
      <p:sp>
        <p:nvSpPr>
          <p:cNvPr id="116738" name="Rectangle 2">
            <a:extLst>
              <a:ext uri="{FF2B5EF4-FFF2-40B4-BE49-F238E27FC236}">
                <a16:creationId xmlns:a16="http://schemas.microsoft.com/office/drawing/2014/main" id="{68B9AA44-EB33-A6F9-D049-56745128CA61}"/>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EA7F58BB-8D05-F418-B8D6-02DC8355379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1007CC9-0E2A-F519-4A9F-050EB742FD99}"/>
              </a:ext>
            </a:extLst>
          </p:cNvPr>
          <p:cNvSpPr>
            <a:spLocks noGrp="1" noChangeArrowheads="1"/>
          </p:cNvSpPr>
          <p:nvPr>
            <p:ph type="sldNum" sz="quarter" idx="5"/>
          </p:nvPr>
        </p:nvSpPr>
        <p:spPr>
          <a:ln/>
        </p:spPr>
        <p:txBody>
          <a:bodyPr/>
          <a:lstStyle/>
          <a:p>
            <a:fld id="{A91389BA-FDBE-4CD5-BEB5-64814E214F09}" type="slidenum">
              <a:rPr lang="en-US" altLang="pl-PL"/>
              <a:pPr/>
              <a:t>16</a:t>
            </a:fld>
            <a:endParaRPr lang="en-US" altLang="pl-PL"/>
          </a:p>
        </p:txBody>
      </p:sp>
      <p:sp>
        <p:nvSpPr>
          <p:cNvPr id="236546" name="Rectangle 2">
            <a:extLst>
              <a:ext uri="{FF2B5EF4-FFF2-40B4-BE49-F238E27FC236}">
                <a16:creationId xmlns:a16="http://schemas.microsoft.com/office/drawing/2014/main" id="{33223BD0-E7D1-0FFE-92F4-9E63FF9BE519}"/>
              </a:ext>
            </a:extLst>
          </p:cNvPr>
          <p:cNvSpPr>
            <a:spLocks noGrp="1" noRot="1" noChangeAspect="1" noChangeArrowheads="1" noTextEdit="1"/>
          </p:cNvSpPr>
          <p:nvPr>
            <p:ph type="sldImg"/>
          </p:nvPr>
        </p:nvSpPr>
        <p:spPr>
          <a:ln/>
        </p:spPr>
      </p:sp>
      <p:sp>
        <p:nvSpPr>
          <p:cNvPr id="236547" name="Rectangle 3">
            <a:extLst>
              <a:ext uri="{FF2B5EF4-FFF2-40B4-BE49-F238E27FC236}">
                <a16:creationId xmlns:a16="http://schemas.microsoft.com/office/drawing/2014/main" id="{7951D0AA-C72A-C1D0-5D3C-6A63016711A7}"/>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C31FE0-6911-8017-8EDB-CEC84F140032}"/>
              </a:ext>
            </a:extLst>
          </p:cNvPr>
          <p:cNvSpPr>
            <a:spLocks noGrp="1" noChangeArrowheads="1"/>
          </p:cNvSpPr>
          <p:nvPr>
            <p:ph type="sldNum" sz="quarter" idx="5"/>
          </p:nvPr>
        </p:nvSpPr>
        <p:spPr>
          <a:ln/>
        </p:spPr>
        <p:txBody>
          <a:bodyPr/>
          <a:lstStyle/>
          <a:p>
            <a:fld id="{3930746F-95CD-418C-8C4C-933943A134AB}" type="slidenum">
              <a:rPr lang="en-US" altLang="pl-PL"/>
              <a:pPr/>
              <a:t>17</a:t>
            </a:fld>
            <a:endParaRPr lang="en-US" altLang="pl-PL"/>
          </a:p>
        </p:txBody>
      </p:sp>
      <p:sp>
        <p:nvSpPr>
          <p:cNvPr id="238594" name="Rectangle 2">
            <a:extLst>
              <a:ext uri="{FF2B5EF4-FFF2-40B4-BE49-F238E27FC236}">
                <a16:creationId xmlns:a16="http://schemas.microsoft.com/office/drawing/2014/main" id="{D788F4FC-CDEE-DC40-2993-49A98A7A56F5}"/>
              </a:ext>
            </a:extLst>
          </p:cNvPr>
          <p:cNvSpPr>
            <a:spLocks noGrp="1" noRot="1" noChangeAspect="1" noChangeArrowheads="1" noTextEdit="1"/>
          </p:cNvSpPr>
          <p:nvPr>
            <p:ph type="sldImg"/>
          </p:nvPr>
        </p:nvSpPr>
        <p:spPr>
          <a:ln/>
        </p:spPr>
      </p:sp>
      <p:sp>
        <p:nvSpPr>
          <p:cNvPr id="238595" name="Rectangle 3">
            <a:extLst>
              <a:ext uri="{FF2B5EF4-FFF2-40B4-BE49-F238E27FC236}">
                <a16:creationId xmlns:a16="http://schemas.microsoft.com/office/drawing/2014/main" id="{58BDF64E-0AF8-27FF-894E-21B66ACF928D}"/>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F9942E-63FA-644D-F628-77C61A86DB1F}"/>
              </a:ext>
            </a:extLst>
          </p:cNvPr>
          <p:cNvSpPr>
            <a:spLocks noGrp="1" noChangeArrowheads="1"/>
          </p:cNvSpPr>
          <p:nvPr>
            <p:ph type="sldNum" sz="quarter" idx="5"/>
          </p:nvPr>
        </p:nvSpPr>
        <p:spPr>
          <a:ln/>
        </p:spPr>
        <p:txBody>
          <a:bodyPr/>
          <a:lstStyle/>
          <a:p>
            <a:fld id="{105C95CD-18D2-439B-9C07-33B23F529CE8}" type="slidenum">
              <a:rPr lang="en-US" altLang="pl-PL"/>
              <a:pPr/>
              <a:t>18</a:t>
            </a:fld>
            <a:endParaRPr lang="en-US" altLang="pl-PL"/>
          </a:p>
        </p:txBody>
      </p:sp>
      <p:sp>
        <p:nvSpPr>
          <p:cNvPr id="244738" name="Rectangle 2">
            <a:extLst>
              <a:ext uri="{FF2B5EF4-FFF2-40B4-BE49-F238E27FC236}">
                <a16:creationId xmlns:a16="http://schemas.microsoft.com/office/drawing/2014/main" id="{48C9BF63-DD55-F884-0224-3AFEC2D64008}"/>
              </a:ext>
            </a:extLst>
          </p:cNvPr>
          <p:cNvSpPr>
            <a:spLocks noGrp="1" noRot="1" noChangeAspect="1" noChangeArrowheads="1" noTextEdit="1"/>
          </p:cNvSpPr>
          <p:nvPr>
            <p:ph type="sldImg"/>
          </p:nvPr>
        </p:nvSpPr>
        <p:spPr>
          <a:ln/>
        </p:spPr>
      </p:sp>
      <p:sp>
        <p:nvSpPr>
          <p:cNvPr id="244739" name="Rectangle 3">
            <a:extLst>
              <a:ext uri="{FF2B5EF4-FFF2-40B4-BE49-F238E27FC236}">
                <a16:creationId xmlns:a16="http://schemas.microsoft.com/office/drawing/2014/main" id="{80F5D965-4B6B-374B-64FC-32D891A5607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0EA5E3-7550-60C4-113E-EB2D090288E8}"/>
              </a:ext>
            </a:extLst>
          </p:cNvPr>
          <p:cNvSpPr>
            <a:spLocks noGrp="1" noChangeArrowheads="1"/>
          </p:cNvSpPr>
          <p:nvPr>
            <p:ph type="sldNum" sz="quarter" idx="5"/>
          </p:nvPr>
        </p:nvSpPr>
        <p:spPr>
          <a:ln/>
        </p:spPr>
        <p:txBody>
          <a:bodyPr/>
          <a:lstStyle/>
          <a:p>
            <a:fld id="{24D89ECF-7D2B-423F-ABE9-F9B51FE60ED7}" type="slidenum">
              <a:rPr lang="en-US" altLang="pl-PL"/>
              <a:pPr/>
              <a:t>19</a:t>
            </a:fld>
            <a:endParaRPr lang="en-US" altLang="pl-PL"/>
          </a:p>
        </p:txBody>
      </p:sp>
      <p:sp>
        <p:nvSpPr>
          <p:cNvPr id="246786" name="Rectangle 2">
            <a:extLst>
              <a:ext uri="{FF2B5EF4-FFF2-40B4-BE49-F238E27FC236}">
                <a16:creationId xmlns:a16="http://schemas.microsoft.com/office/drawing/2014/main" id="{7C9AB8BF-8C26-6AAA-1179-5407AD7CA9D9}"/>
              </a:ext>
            </a:extLst>
          </p:cNvPr>
          <p:cNvSpPr>
            <a:spLocks noGrp="1" noRot="1" noChangeAspect="1" noChangeArrowheads="1" noTextEdit="1"/>
          </p:cNvSpPr>
          <p:nvPr>
            <p:ph type="sldImg"/>
          </p:nvPr>
        </p:nvSpPr>
        <p:spPr>
          <a:ln/>
        </p:spPr>
      </p:sp>
      <p:sp>
        <p:nvSpPr>
          <p:cNvPr id="246787" name="Rectangle 3">
            <a:extLst>
              <a:ext uri="{FF2B5EF4-FFF2-40B4-BE49-F238E27FC236}">
                <a16:creationId xmlns:a16="http://schemas.microsoft.com/office/drawing/2014/main" id="{946B0FB4-AD20-5A4E-5EEA-13BCEAADC4F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410F3B-866C-00B5-3A38-5C2F4267DA33}"/>
              </a:ext>
            </a:extLst>
          </p:cNvPr>
          <p:cNvSpPr>
            <a:spLocks noGrp="1" noChangeArrowheads="1"/>
          </p:cNvSpPr>
          <p:nvPr>
            <p:ph type="sldNum" sz="quarter" idx="5"/>
          </p:nvPr>
        </p:nvSpPr>
        <p:spPr>
          <a:ln/>
        </p:spPr>
        <p:txBody>
          <a:bodyPr/>
          <a:lstStyle/>
          <a:p>
            <a:fld id="{21A03A8B-C8C9-44A1-8C27-70722B99AEDD}" type="slidenum">
              <a:rPr lang="en-US" altLang="pl-PL"/>
              <a:pPr/>
              <a:t>20</a:t>
            </a:fld>
            <a:endParaRPr lang="en-US" altLang="pl-PL"/>
          </a:p>
        </p:txBody>
      </p:sp>
      <p:sp>
        <p:nvSpPr>
          <p:cNvPr id="248834" name="Rectangle 2">
            <a:extLst>
              <a:ext uri="{FF2B5EF4-FFF2-40B4-BE49-F238E27FC236}">
                <a16:creationId xmlns:a16="http://schemas.microsoft.com/office/drawing/2014/main" id="{050BF973-152D-DCDE-B64F-52786A1332F9}"/>
              </a:ext>
            </a:extLst>
          </p:cNvPr>
          <p:cNvSpPr>
            <a:spLocks noGrp="1" noRot="1" noChangeAspect="1" noChangeArrowheads="1" noTextEdit="1"/>
          </p:cNvSpPr>
          <p:nvPr>
            <p:ph type="sldImg"/>
          </p:nvPr>
        </p:nvSpPr>
        <p:spPr>
          <a:ln/>
        </p:spPr>
      </p:sp>
      <p:sp>
        <p:nvSpPr>
          <p:cNvPr id="248835" name="Rectangle 3">
            <a:extLst>
              <a:ext uri="{FF2B5EF4-FFF2-40B4-BE49-F238E27FC236}">
                <a16:creationId xmlns:a16="http://schemas.microsoft.com/office/drawing/2014/main" id="{0D275865-897C-BB50-B8F8-984A61EB20E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38A219F-EFE0-1395-DF0D-958A8AE09BDA}"/>
              </a:ext>
            </a:extLst>
          </p:cNvPr>
          <p:cNvSpPr>
            <a:spLocks noGrp="1" noChangeArrowheads="1"/>
          </p:cNvSpPr>
          <p:nvPr>
            <p:ph type="sldNum" sz="quarter" idx="5"/>
          </p:nvPr>
        </p:nvSpPr>
        <p:spPr>
          <a:ln/>
        </p:spPr>
        <p:txBody>
          <a:bodyPr/>
          <a:lstStyle/>
          <a:p>
            <a:fld id="{87A113A4-B7B0-46E8-B233-1DE0288B62AE}" type="slidenum">
              <a:rPr lang="en-US" altLang="pl-PL"/>
              <a:pPr/>
              <a:t>8</a:t>
            </a:fld>
            <a:endParaRPr lang="en-US" altLang="pl-PL"/>
          </a:p>
        </p:txBody>
      </p:sp>
      <p:sp>
        <p:nvSpPr>
          <p:cNvPr id="178178" name="Rectangle 2">
            <a:extLst>
              <a:ext uri="{FF2B5EF4-FFF2-40B4-BE49-F238E27FC236}">
                <a16:creationId xmlns:a16="http://schemas.microsoft.com/office/drawing/2014/main" id="{D384EC27-49C3-729B-B948-18733AE9E23D}"/>
              </a:ext>
            </a:extLst>
          </p:cNvPr>
          <p:cNvSpPr>
            <a:spLocks noGrp="1" noRot="1" noChangeAspect="1" noChangeArrowheads="1" noTextEdit="1"/>
          </p:cNvSpPr>
          <p:nvPr>
            <p:ph type="sldImg"/>
          </p:nvPr>
        </p:nvSpPr>
        <p:spPr>
          <a:ln/>
        </p:spPr>
      </p:sp>
      <p:sp>
        <p:nvSpPr>
          <p:cNvPr id="178179" name="Rectangle 3">
            <a:extLst>
              <a:ext uri="{FF2B5EF4-FFF2-40B4-BE49-F238E27FC236}">
                <a16:creationId xmlns:a16="http://schemas.microsoft.com/office/drawing/2014/main" id="{FDF70EC1-DB60-D356-0CB6-89F3F46DA217}"/>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3ECBBB2-EAE7-47D3-15B4-35BA77D799BC}"/>
              </a:ext>
            </a:extLst>
          </p:cNvPr>
          <p:cNvSpPr>
            <a:spLocks noGrp="1" noChangeArrowheads="1"/>
          </p:cNvSpPr>
          <p:nvPr>
            <p:ph type="sldNum" sz="quarter" idx="5"/>
          </p:nvPr>
        </p:nvSpPr>
        <p:spPr>
          <a:ln/>
        </p:spPr>
        <p:txBody>
          <a:bodyPr/>
          <a:lstStyle/>
          <a:p>
            <a:fld id="{69C3327A-199C-4A42-AFBF-25B12B906242}" type="slidenum">
              <a:rPr lang="en-US" altLang="pl-PL"/>
              <a:pPr/>
              <a:t>9</a:t>
            </a:fld>
            <a:endParaRPr lang="en-US" altLang="pl-PL"/>
          </a:p>
        </p:txBody>
      </p:sp>
      <p:sp>
        <p:nvSpPr>
          <p:cNvPr id="226306" name="Rectangle 1026">
            <a:extLst>
              <a:ext uri="{FF2B5EF4-FFF2-40B4-BE49-F238E27FC236}">
                <a16:creationId xmlns:a16="http://schemas.microsoft.com/office/drawing/2014/main" id="{DF763D50-9B33-4E95-E5B5-6C4E7736EDB5}"/>
              </a:ext>
            </a:extLst>
          </p:cNvPr>
          <p:cNvSpPr>
            <a:spLocks noGrp="1" noRot="1" noChangeAspect="1" noChangeArrowheads="1" noTextEdit="1"/>
          </p:cNvSpPr>
          <p:nvPr>
            <p:ph type="sldImg"/>
          </p:nvPr>
        </p:nvSpPr>
        <p:spPr>
          <a:ln/>
        </p:spPr>
      </p:sp>
      <p:sp>
        <p:nvSpPr>
          <p:cNvPr id="226307" name="Rectangle 1027">
            <a:extLst>
              <a:ext uri="{FF2B5EF4-FFF2-40B4-BE49-F238E27FC236}">
                <a16:creationId xmlns:a16="http://schemas.microsoft.com/office/drawing/2014/main" id="{4C25075F-BB05-E844-6DC6-585C6DA8D26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5F3CED5-2C52-B026-824F-A0FB3E80861B}"/>
              </a:ext>
            </a:extLst>
          </p:cNvPr>
          <p:cNvSpPr>
            <a:spLocks noGrp="1" noChangeArrowheads="1"/>
          </p:cNvSpPr>
          <p:nvPr>
            <p:ph type="sldNum" sz="quarter" idx="5"/>
          </p:nvPr>
        </p:nvSpPr>
        <p:spPr>
          <a:ln/>
        </p:spPr>
        <p:txBody>
          <a:bodyPr/>
          <a:lstStyle/>
          <a:p>
            <a:fld id="{F92338BA-B85F-44BB-9C4B-265C35C94E74}" type="slidenum">
              <a:rPr lang="en-US" altLang="pl-PL"/>
              <a:pPr/>
              <a:t>10</a:t>
            </a:fld>
            <a:endParaRPr lang="en-US" altLang="pl-PL"/>
          </a:p>
        </p:txBody>
      </p:sp>
      <p:sp>
        <p:nvSpPr>
          <p:cNvPr id="180226" name="Rectangle 2">
            <a:extLst>
              <a:ext uri="{FF2B5EF4-FFF2-40B4-BE49-F238E27FC236}">
                <a16:creationId xmlns:a16="http://schemas.microsoft.com/office/drawing/2014/main" id="{A215857B-87DB-B904-A4F0-88F56102AFE1}"/>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0CEFF32F-3A6B-3D72-C711-22AA9089B10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35C3619-6B30-43E2-0179-FA279C0AFD2F}"/>
              </a:ext>
            </a:extLst>
          </p:cNvPr>
          <p:cNvSpPr>
            <a:spLocks noGrp="1" noChangeArrowheads="1"/>
          </p:cNvSpPr>
          <p:nvPr>
            <p:ph type="sldNum" sz="quarter" idx="5"/>
          </p:nvPr>
        </p:nvSpPr>
        <p:spPr>
          <a:ln/>
        </p:spPr>
        <p:txBody>
          <a:bodyPr/>
          <a:lstStyle/>
          <a:p>
            <a:fld id="{6418F602-C94A-4A94-8816-5D01EB597236}" type="slidenum">
              <a:rPr lang="en-US" altLang="pl-PL"/>
              <a:pPr/>
              <a:t>11</a:t>
            </a:fld>
            <a:endParaRPr lang="en-US" altLang="pl-PL"/>
          </a:p>
        </p:txBody>
      </p:sp>
      <p:sp>
        <p:nvSpPr>
          <p:cNvPr id="182274" name="Rectangle 2">
            <a:extLst>
              <a:ext uri="{FF2B5EF4-FFF2-40B4-BE49-F238E27FC236}">
                <a16:creationId xmlns:a16="http://schemas.microsoft.com/office/drawing/2014/main" id="{87E600D9-FCBE-DA30-A73F-1EFC564A2C07}"/>
              </a:ext>
            </a:extLst>
          </p:cNvPr>
          <p:cNvSpPr>
            <a:spLocks noGrp="1" noRot="1" noChangeAspect="1" noChangeArrowheads="1" noTextEdit="1"/>
          </p:cNvSpPr>
          <p:nvPr>
            <p:ph type="sldImg"/>
          </p:nvPr>
        </p:nvSpPr>
        <p:spPr>
          <a:ln/>
        </p:spPr>
      </p:sp>
      <p:sp>
        <p:nvSpPr>
          <p:cNvPr id="182275" name="Rectangle 3">
            <a:extLst>
              <a:ext uri="{FF2B5EF4-FFF2-40B4-BE49-F238E27FC236}">
                <a16:creationId xmlns:a16="http://schemas.microsoft.com/office/drawing/2014/main" id="{D37DFDB5-DEDA-B0A8-499E-1EC7F4797BC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D391FFB-2714-E2FF-F501-5F6D4CC8D9A0}"/>
              </a:ext>
            </a:extLst>
          </p:cNvPr>
          <p:cNvSpPr>
            <a:spLocks noGrp="1" noChangeArrowheads="1"/>
          </p:cNvSpPr>
          <p:nvPr>
            <p:ph type="sldNum" sz="quarter" idx="5"/>
          </p:nvPr>
        </p:nvSpPr>
        <p:spPr>
          <a:ln/>
        </p:spPr>
        <p:txBody>
          <a:bodyPr/>
          <a:lstStyle/>
          <a:p>
            <a:fld id="{CDD1966E-3277-4AB0-9AD6-4F84B621BF7F}" type="slidenum">
              <a:rPr lang="en-US" altLang="pl-PL"/>
              <a:pPr/>
              <a:t>12</a:t>
            </a:fld>
            <a:endParaRPr lang="en-US" altLang="pl-PL"/>
          </a:p>
        </p:txBody>
      </p:sp>
      <p:sp>
        <p:nvSpPr>
          <p:cNvPr id="228354" name="Rectangle 2">
            <a:extLst>
              <a:ext uri="{FF2B5EF4-FFF2-40B4-BE49-F238E27FC236}">
                <a16:creationId xmlns:a16="http://schemas.microsoft.com/office/drawing/2014/main" id="{B01694B4-E44C-B694-A507-9E3E23EEDED1}"/>
              </a:ext>
            </a:extLst>
          </p:cNvPr>
          <p:cNvSpPr>
            <a:spLocks noGrp="1" noRot="1" noChangeAspect="1" noChangeArrowheads="1" noTextEdit="1"/>
          </p:cNvSpPr>
          <p:nvPr>
            <p:ph type="sldImg"/>
          </p:nvPr>
        </p:nvSpPr>
        <p:spPr>
          <a:ln/>
        </p:spPr>
      </p:sp>
      <p:sp>
        <p:nvSpPr>
          <p:cNvPr id="228355" name="Rectangle 3">
            <a:extLst>
              <a:ext uri="{FF2B5EF4-FFF2-40B4-BE49-F238E27FC236}">
                <a16:creationId xmlns:a16="http://schemas.microsoft.com/office/drawing/2014/main" id="{D91DF7AD-433F-A3EB-851E-DE33A7239FE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227165-3E00-95C8-9595-44FA9ECB8206}"/>
              </a:ext>
            </a:extLst>
          </p:cNvPr>
          <p:cNvSpPr>
            <a:spLocks noGrp="1" noChangeArrowheads="1"/>
          </p:cNvSpPr>
          <p:nvPr>
            <p:ph type="sldNum" sz="quarter" idx="5"/>
          </p:nvPr>
        </p:nvSpPr>
        <p:spPr>
          <a:ln/>
        </p:spPr>
        <p:txBody>
          <a:bodyPr/>
          <a:lstStyle/>
          <a:p>
            <a:fld id="{44E03763-4842-4E7A-9822-316F5C62AA4B}" type="slidenum">
              <a:rPr lang="en-US" altLang="pl-PL"/>
              <a:pPr/>
              <a:t>13</a:t>
            </a:fld>
            <a:endParaRPr lang="en-US" altLang="pl-PL"/>
          </a:p>
        </p:txBody>
      </p:sp>
      <p:sp>
        <p:nvSpPr>
          <p:cNvPr id="184322" name="Rectangle 2">
            <a:extLst>
              <a:ext uri="{FF2B5EF4-FFF2-40B4-BE49-F238E27FC236}">
                <a16:creationId xmlns:a16="http://schemas.microsoft.com/office/drawing/2014/main" id="{4EAC810E-91FB-FFE6-67FB-E406B8601054}"/>
              </a:ext>
            </a:extLst>
          </p:cNvPr>
          <p:cNvSpPr>
            <a:spLocks noGrp="1" noRot="1" noChangeAspect="1" noChangeArrowheads="1" noTextEdit="1"/>
          </p:cNvSpPr>
          <p:nvPr>
            <p:ph type="sldImg"/>
          </p:nvPr>
        </p:nvSpPr>
        <p:spPr>
          <a:ln/>
        </p:spPr>
      </p:sp>
      <p:sp>
        <p:nvSpPr>
          <p:cNvPr id="184323" name="Rectangle 3">
            <a:extLst>
              <a:ext uri="{FF2B5EF4-FFF2-40B4-BE49-F238E27FC236}">
                <a16:creationId xmlns:a16="http://schemas.microsoft.com/office/drawing/2014/main" id="{930E1159-A012-F4E2-743D-AD7D5F263362}"/>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254A49-CAF3-E646-0ACA-70BE14C29385}"/>
              </a:ext>
            </a:extLst>
          </p:cNvPr>
          <p:cNvSpPr>
            <a:spLocks noGrp="1" noChangeArrowheads="1"/>
          </p:cNvSpPr>
          <p:nvPr>
            <p:ph type="sldNum" sz="quarter" idx="5"/>
          </p:nvPr>
        </p:nvSpPr>
        <p:spPr>
          <a:ln/>
        </p:spPr>
        <p:txBody>
          <a:bodyPr/>
          <a:lstStyle/>
          <a:p>
            <a:fld id="{9B682801-A4DC-4F3E-973D-9BC39ECD8872}" type="slidenum">
              <a:rPr lang="en-US" altLang="pl-PL"/>
              <a:pPr/>
              <a:t>14</a:t>
            </a:fld>
            <a:endParaRPr lang="en-US" altLang="pl-PL"/>
          </a:p>
        </p:txBody>
      </p:sp>
      <p:sp>
        <p:nvSpPr>
          <p:cNvPr id="230402" name="Rectangle 2">
            <a:extLst>
              <a:ext uri="{FF2B5EF4-FFF2-40B4-BE49-F238E27FC236}">
                <a16:creationId xmlns:a16="http://schemas.microsoft.com/office/drawing/2014/main" id="{A3204EFC-0CA7-ED77-90EA-940BAF85EAB2}"/>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C4EC9D90-8420-8490-202D-5770BEB1AF8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63611F7-E7AA-2401-F63F-48096E06C6A8}"/>
              </a:ext>
            </a:extLst>
          </p:cNvPr>
          <p:cNvSpPr>
            <a:spLocks noGrp="1" noChangeArrowheads="1"/>
          </p:cNvSpPr>
          <p:nvPr>
            <p:ph type="sldNum" sz="quarter" idx="5"/>
          </p:nvPr>
        </p:nvSpPr>
        <p:spPr>
          <a:ln/>
        </p:spPr>
        <p:txBody>
          <a:bodyPr/>
          <a:lstStyle/>
          <a:p>
            <a:fld id="{476C3FE6-EA9C-465F-AD36-7C5DBA12BA73}" type="slidenum">
              <a:rPr lang="en-US" altLang="pl-PL"/>
              <a:pPr/>
              <a:t>15</a:t>
            </a:fld>
            <a:endParaRPr lang="en-US" altLang="pl-PL"/>
          </a:p>
        </p:txBody>
      </p:sp>
      <p:sp>
        <p:nvSpPr>
          <p:cNvPr id="234498" name="Rectangle 2">
            <a:extLst>
              <a:ext uri="{FF2B5EF4-FFF2-40B4-BE49-F238E27FC236}">
                <a16:creationId xmlns:a16="http://schemas.microsoft.com/office/drawing/2014/main" id="{327AD9F1-E2B8-A92F-BC58-9B2E42CF2259}"/>
              </a:ext>
            </a:extLst>
          </p:cNvPr>
          <p:cNvSpPr>
            <a:spLocks noGrp="1" noRot="1" noChangeAspect="1" noChangeArrowheads="1" noTextEdit="1"/>
          </p:cNvSpPr>
          <p:nvPr>
            <p:ph type="sldImg"/>
          </p:nvPr>
        </p:nvSpPr>
        <p:spPr>
          <a:ln/>
        </p:spPr>
      </p:sp>
      <p:sp>
        <p:nvSpPr>
          <p:cNvPr id="234499" name="Rectangle 3">
            <a:extLst>
              <a:ext uri="{FF2B5EF4-FFF2-40B4-BE49-F238E27FC236}">
                <a16:creationId xmlns:a16="http://schemas.microsoft.com/office/drawing/2014/main" id="{C607CF5D-75BE-CF5E-CA71-F730981E8A6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t>Cours C.03.06.02</a:t>
            </a:r>
            <a:br/>
            <a:r>
              <a:t>Dégradations des chaussées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noAutofit/>
          </a:bodyPr>
          <a:lstStyle/>
          <a:p>
            <a:r>
              <a:rPr sz="1800" b="0">
                <a:latin typeface="Montserrat Regular"/>
              </a:rPr>
              <a:t>Marek Pszczola</a:t>
            </a:r>
          </a:p>
          <a:p>
            <a:r>
              <a:rPr sz="1800" b="0">
                <a:latin typeface="Montserrat Regular"/>
              </a:rPr>
              <a:t>(présentation préparée sur la base des cours du Prof. S. Romanoschi, États-Unis)</a:t>
            </a:r>
          </a:p>
        </p:txBody>
      </p:sp>
    </p:spTree>
    <p:extLst>
      <p:ext uri="{BB962C8B-B14F-4D97-AF65-F5344CB8AC3E}">
        <p14:creationId xmlns:p14="http://schemas.microsoft.com/office/powerpoint/2010/main" val="297379922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a:extLst>
              <a:ext uri="{FF2B5EF4-FFF2-40B4-BE49-F238E27FC236}">
                <a16:creationId xmlns:a16="http://schemas.microsoft.com/office/drawing/2014/main" id="{B4C34184-F52D-B7A0-6158-30D78D06627F}"/>
              </a:ext>
            </a:extLst>
          </p:cNvPr>
          <p:cNvSpPr>
            <a:spLocks noGrp="1" noChangeArrowheads="1"/>
          </p:cNvSpPr>
          <p:nvPr>
            <p:ph type="title"/>
          </p:nvPr>
        </p:nvSpPr>
        <p:spPr/>
        <p:txBody>
          <a:bodyPr/>
          <a:lstStyle/>
          <a:p>
            <a:r>
              <a:t>Fissuration des chaussées asphaltées : causes</a:t>
            </a:r>
          </a:p>
        </p:txBody>
      </p:sp>
      <p:sp>
        <p:nvSpPr>
          <p:cNvPr id="3" name="Text Placeholder 2">
            <a:extLst>
              <a:ext uri="{FF2B5EF4-FFF2-40B4-BE49-F238E27FC236}">
                <a16:creationId xmlns:a16="http://schemas.microsoft.com/office/drawing/2014/main" id="{129A875C-2DDA-9410-35AE-09E62FEF49AB}"/>
              </a:ext>
            </a:extLst>
          </p:cNvPr>
          <p:cNvSpPr>
            <a:spLocks noGrp="1"/>
          </p:cNvSpPr>
          <p:nvPr>
            <p:ph type="body" sz="half" idx="1"/>
          </p:nvPr>
        </p:nvSpPr>
        <p:spPr/>
        <p:txBody>
          <a:bodyPr>
            <a:noAutofit/>
          </a:bodyPr>
          <a:lstStyle/>
          <a:p>
            <a:endParaRPr lang="en-GB" sz="1800"/>
          </a:p>
        </p:txBody>
      </p:sp>
    </p:spTree>
    <p:extLst>
      <p:ext uri="{BB962C8B-B14F-4D97-AF65-F5344CB8AC3E}">
        <p14:creationId xmlns:p14="http://schemas.microsoft.com/office/powerpoint/2010/main" val="159373922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a:extLst>
              <a:ext uri="{FF2B5EF4-FFF2-40B4-BE49-F238E27FC236}">
                <a16:creationId xmlns:a16="http://schemas.microsoft.com/office/drawing/2014/main" id="{0D1CAEED-2A37-C2A1-A91E-2D048A4EA22B}"/>
              </a:ext>
            </a:extLst>
          </p:cNvPr>
          <p:cNvSpPr>
            <a:spLocks noGrp="1" noChangeArrowheads="1"/>
          </p:cNvSpPr>
          <p:nvPr>
            <p:ph type="title"/>
          </p:nvPr>
        </p:nvSpPr>
        <p:spPr/>
        <p:txBody>
          <a:bodyPr/>
          <a:lstStyle/>
          <a:p>
            <a:r>
              <a:t>Fissuration liée aux charges (fatigue)</a:t>
            </a:r>
          </a:p>
        </p:txBody>
      </p:sp>
      <p:sp>
        <p:nvSpPr>
          <p:cNvPr id="181250" name="Rectangle 2">
            <a:extLst>
              <a:ext uri="{FF2B5EF4-FFF2-40B4-BE49-F238E27FC236}">
                <a16:creationId xmlns:a16="http://schemas.microsoft.com/office/drawing/2014/main" id="{C01B5DAC-9FCE-38BF-A0CC-1EC57E35398E}"/>
              </a:ext>
            </a:extLst>
          </p:cNvPr>
          <p:cNvSpPr>
            <a:spLocks noGrp="1" noChangeArrowheads="1"/>
          </p:cNvSpPr>
          <p:nvPr>
            <p:ph type="body" sz="quarter" idx="11"/>
          </p:nvPr>
        </p:nvSpPr>
        <p:spPr/>
        <p:txBody>
          <a:bodyPr>
            <a:noAutofit/>
          </a:bodyPr>
          <a:lstStyle/>
          <a:p>
            <a:r>
              <a:rPr sz="1800">
                <a:latin typeface="Montserrat Regular"/>
              </a:rPr>
              <a:t>Également appelée fissuration en peau de crocodile ou fissuration en carte</a:t>
            </a:r>
          </a:p>
          <a:p>
            <a:r>
              <a:rPr sz="1800">
                <a:latin typeface="Montserrat Regular"/>
              </a:rPr>
              <a:t>Charges trop élevées pour la structure de chaussée</a:t>
            </a:r>
          </a:p>
          <a:p>
            <a:r>
              <a:rPr sz="1800">
                <a:latin typeface="Montserrat Regular"/>
              </a:rPr>
              <a:t>Nombre trop important de répétitions de charge</a:t>
            </a:r>
          </a:p>
          <a:p>
            <a:r>
              <a:rPr sz="1800">
                <a:latin typeface="Montserrat Regular"/>
              </a:rPr>
              <a:t>Support insuffisant (couches de chaussée/sol support)</a:t>
            </a:r>
          </a:p>
          <a:p>
            <a:r>
              <a:rPr sz="1800">
                <a:latin typeface="Montserrat Regular"/>
              </a:rPr>
              <a:t>Mauvais drainage</a:t>
            </a:r>
          </a:p>
          <a:p>
            <a:r>
              <a:rPr sz="1800">
                <a:latin typeface="Montserrat Regular"/>
              </a:rPr>
              <a:t>Liant très rigide dans la couche de surface</a:t>
            </a:r>
          </a:p>
          <a:p>
            <a:r>
              <a:rPr sz="1800">
                <a:latin typeface="Montserrat Regular"/>
              </a:rPr>
              <a:t>Apparaît dans les traces de roues ; des nids-de-poule se développent à un stade avancé</a:t>
            </a:r>
          </a:p>
        </p:txBody>
      </p:sp>
    </p:spTree>
    <p:extLst>
      <p:ext uri="{BB962C8B-B14F-4D97-AF65-F5344CB8AC3E}">
        <p14:creationId xmlns:p14="http://schemas.microsoft.com/office/powerpoint/2010/main" val="15841357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075">
            <a:extLst>
              <a:ext uri="{FF2B5EF4-FFF2-40B4-BE49-F238E27FC236}">
                <a16:creationId xmlns:a16="http://schemas.microsoft.com/office/drawing/2014/main" id="{4EDF2C9D-0BD2-22AF-78CA-F98E8BB2631B}"/>
              </a:ext>
            </a:extLst>
          </p:cNvPr>
          <p:cNvSpPr>
            <a:spLocks noGrp="1" noChangeArrowheads="1"/>
          </p:cNvSpPr>
          <p:nvPr>
            <p:ph type="title"/>
          </p:nvPr>
        </p:nvSpPr>
        <p:spPr/>
        <p:txBody>
          <a:bodyPr/>
          <a:lstStyle/>
          <a:p>
            <a:r>
              <a:t>Fissuration non liée aux charges (thermique)</a:t>
            </a:r>
          </a:p>
        </p:txBody>
      </p:sp>
      <p:sp>
        <p:nvSpPr>
          <p:cNvPr id="227330" name="Rectangle 3074">
            <a:extLst>
              <a:ext uri="{FF2B5EF4-FFF2-40B4-BE49-F238E27FC236}">
                <a16:creationId xmlns:a16="http://schemas.microsoft.com/office/drawing/2014/main" id="{AD41F2A5-812F-A591-61FB-CD86E6CCCBB1}"/>
              </a:ext>
            </a:extLst>
          </p:cNvPr>
          <p:cNvSpPr>
            <a:spLocks noGrp="1" noChangeArrowheads="1"/>
          </p:cNvSpPr>
          <p:nvPr>
            <p:ph type="body" sz="quarter" idx="11"/>
          </p:nvPr>
        </p:nvSpPr>
        <p:spPr/>
        <p:txBody>
          <a:bodyPr>
            <a:noAutofit/>
          </a:bodyPr>
          <a:lstStyle/>
          <a:p>
            <a:r>
              <a:rPr sz="1800">
                <a:latin typeface="Montserrat Regular"/>
              </a:rPr>
              <a:t>Des fissures transversales apparaissent à intervalles réguliers</a:t>
            </a:r>
          </a:p>
          <a:p>
            <a:r>
              <a:rPr sz="1800">
                <a:latin typeface="Montserrat Regular"/>
              </a:rPr>
              <a:t>Asphalte trop rigide aux basses températures de service</a:t>
            </a:r>
          </a:p>
          <a:p>
            <a:r>
              <a:rPr sz="1800">
                <a:latin typeface="Montserrat Regular"/>
              </a:rPr>
              <a:t>Refroidissement rapide de la surface de la route</a:t>
            </a:r>
          </a:p>
          <a:p>
            <a:r>
              <a:rPr sz="1800">
                <a:latin typeface="Montserrat Regular"/>
              </a:rPr>
              <a:t>Asphalte fortement sensible à la température</a:t>
            </a:r>
          </a:p>
          <a:p>
            <a:r>
              <a:rPr sz="1800">
                <a:latin typeface="Montserrat Regular"/>
              </a:rPr>
              <a:t>Type de sol support (plus fréquent sur sols sableux)</a:t>
            </a:r>
          </a:p>
          <a:p>
            <a:r>
              <a:rPr sz="1800">
                <a:latin typeface="Montserrat Regular"/>
              </a:rPr>
              <a:t>Âge de la chaussée</a:t>
            </a:r>
          </a:p>
        </p:txBody>
      </p:sp>
    </p:spTree>
    <p:extLst>
      <p:ext uri="{BB962C8B-B14F-4D97-AF65-F5344CB8AC3E}">
        <p14:creationId xmlns:p14="http://schemas.microsoft.com/office/powerpoint/2010/main" val="45905324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a:extLst>
              <a:ext uri="{FF2B5EF4-FFF2-40B4-BE49-F238E27FC236}">
                <a16:creationId xmlns:a16="http://schemas.microsoft.com/office/drawing/2014/main" id="{D4C83776-2481-C321-2E33-6D1C95563A53}"/>
              </a:ext>
            </a:extLst>
          </p:cNvPr>
          <p:cNvSpPr>
            <a:spLocks noGrp="1" noChangeArrowheads="1"/>
          </p:cNvSpPr>
          <p:nvPr>
            <p:ph type="title"/>
          </p:nvPr>
        </p:nvSpPr>
        <p:spPr/>
        <p:txBody>
          <a:bodyPr/>
          <a:lstStyle/>
          <a:p>
            <a:r>
              <a:t>Fissuration longitudinale</a:t>
            </a:r>
          </a:p>
        </p:txBody>
      </p:sp>
      <p:sp>
        <p:nvSpPr>
          <p:cNvPr id="183298" name="Rectangle 2">
            <a:extLst>
              <a:ext uri="{FF2B5EF4-FFF2-40B4-BE49-F238E27FC236}">
                <a16:creationId xmlns:a16="http://schemas.microsoft.com/office/drawing/2014/main" id="{3511FD99-5370-C2A1-6697-67ED2082D910}"/>
              </a:ext>
            </a:extLst>
          </p:cNvPr>
          <p:cNvSpPr>
            <a:spLocks noGrp="1" noChangeArrowheads="1"/>
          </p:cNvSpPr>
          <p:nvPr>
            <p:ph type="body" sz="quarter" idx="11"/>
          </p:nvPr>
        </p:nvSpPr>
        <p:spPr/>
        <p:txBody>
          <a:bodyPr>
            <a:noAutofit/>
          </a:bodyPr>
          <a:lstStyle/>
          <a:p>
            <a:r>
              <a:rPr sz="1800" dirty="0" err="1">
                <a:latin typeface="Montserrat Regular"/>
              </a:rPr>
              <a:t>Apparaît</a:t>
            </a:r>
            <a:r>
              <a:rPr sz="1800" dirty="0">
                <a:latin typeface="Montserrat Regular"/>
              </a:rPr>
              <a:t> </a:t>
            </a:r>
            <a:r>
              <a:rPr sz="1800" dirty="0" err="1">
                <a:latin typeface="Montserrat Regular"/>
              </a:rPr>
              <a:t>parallèlement</a:t>
            </a:r>
            <a:r>
              <a:rPr sz="1800" dirty="0">
                <a:latin typeface="Montserrat Regular"/>
              </a:rPr>
              <a:t> à </a:t>
            </a:r>
            <a:r>
              <a:rPr sz="1800" dirty="0" err="1">
                <a:latin typeface="Montserrat Regular"/>
              </a:rPr>
              <a:t>l’axe</a:t>
            </a:r>
            <a:r>
              <a:rPr sz="1800" dirty="0">
                <a:latin typeface="Montserrat Regular"/>
              </a:rPr>
              <a:t> de la chaussée</a:t>
            </a:r>
          </a:p>
          <a:p>
            <a:r>
              <a:rPr sz="1800" dirty="0">
                <a:latin typeface="Montserrat Regular"/>
              </a:rPr>
              <a:t>Joint </a:t>
            </a:r>
            <a:r>
              <a:rPr sz="1800" dirty="0" err="1">
                <a:latin typeface="Montserrat Regular"/>
              </a:rPr>
              <a:t>d’axe</a:t>
            </a:r>
            <a:r>
              <a:rPr sz="1800" dirty="0">
                <a:latin typeface="Montserrat Regular"/>
              </a:rPr>
              <a:t> de chaussée </a:t>
            </a:r>
          </a:p>
          <a:p>
            <a:r>
              <a:rPr sz="1800" dirty="0">
                <a:latin typeface="Montserrat Regular"/>
              </a:rPr>
              <a:t>Joint entre </a:t>
            </a:r>
            <a:r>
              <a:rPr sz="1800" dirty="0" err="1">
                <a:latin typeface="Montserrat Regular"/>
              </a:rPr>
              <a:t>voies</a:t>
            </a:r>
            <a:r>
              <a:rPr sz="1800" dirty="0">
                <a:latin typeface="Montserrat Regular"/>
              </a:rPr>
              <a:t> </a:t>
            </a:r>
            <a:r>
              <a:rPr sz="1800" dirty="0" err="1">
                <a:latin typeface="Montserrat Regular"/>
              </a:rPr>
              <a:t>adjacentes</a:t>
            </a:r>
            <a:endParaRPr sz="1800" dirty="0">
              <a:latin typeface="Montserrat Regular"/>
            </a:endParaRPr>
          </a:p>
          <a:p>
            <a:r>
              <a:rPr sz="1800" dirty="0">
                <a:latin typeface="Montserrat Regular"/>
              </a:rPr>
              <a:t>Gradient de </a:t>
            </a:r>
            <a:r>
              <a:rPr sz="1800" dirty="0" err="1">
                <a:latin typeface="Montserrat Regular"/>
              </a:rPr>
              <a:t>densité</a:t>
            </a:r>
            <a:r>
              <a:rPr sz="1800" dirty="0">
                <a:latin typeface="Montserrat Regular"/>
              </a:rPr>
              <a:t> à travers le joint</a:t>
            </a:r>
          </a:p>
          <a:p>
            <a:r>
              <a:rPr sz="1800" dirty="0" err="1">
                <a:latin typeface="Montserrat Regular"/>
              </a:rPr>
              <a:t>Faible</a:t>
            </a:r>
            <a:r>
              <a:rPr sz="1800" dirty="0">
                <a:latin typeface="Montserrat Regular"/>
              </a:rPr>
              <a:t> </a:t>
            </a:r>
            <a:r>
              <a:rPr sz="1800" dirty="0" err="1">
                <a:latin typeface="Montserrat Regular"/>
              </a:rPr>
              <a:t>densité</a:t>
            </a:r>
            <a:r>
              <a:rPr sz="1800" dirty="0">
                <a:latin typeface="Montserrat Regular"/>
              </a:rPr>
              <a:t> – </a:t>
            </a:r>
            <a:r>
              <a:rPr sz="1800" dirty="0" err="1">
                <a:latin typeface="Montserrat Regular"/>
              </a:rPr>
              <a:t>faible</a:t>
            </a:r>
            <a:r>
              <a:rPr sz="1800" dirty="0">
                <a:latin typeface="Montserrat Regular"/>
              </a:rPr>
              <a:t> </a:t>
            </a:r>
            <a:r>
              <a:rPr sz="1800" dirty="0" err="1">
                <a:latin typeface="Montserrat Regular"/>
              </a:rPr>
              <a:t>résistance</a:t>
            </a:r>
            <a:r>
              <a:rPr sz="1800" dirty="0">
                <a:latin typeface="Montserrat Regular"/>
              </a:rPr>
              <a:t> à la traction</a:t>
            </a:r>
          </a:p>
          <a:p>
            <a:r>
              <a:rPr sz="1800" dirty="0" err="1">
                <a:latin typeface="Montserrat Regular"/>
              </a:rPr>
              <a:t>Fissuration</a:t>
            </a:r>
            <a:r>
              <a:rPr sz="1800" dirty="0">
                <a:latin typeface="Montserrat Regular"/>
              </a:rPr>
              <a:t> de rive</a:t>
            </a:r>
          </a:p>
          <a:p>
            <a:r>
              <a:rPr sz="1800" dirty="0">
                <a:latin typeface="Montserrat Regular"/>
              </a:rPr>
              <a:t>Manque de </a:t>
            </a:r>
            <a:r>
              <a:rPr sz="1800" dirty="0" err="1">
                <a:latin typeface="Montserrat Regular"/>
              </a:rPr>
              <a:t>soutien</a:t>
            </a:r>
            <a:r>
              <a:rPr sz="1800" dirty="0">
                <a:latin typeface="Montserrat Regular"/>
              </a:rPr>
              <a:t> </a:t>
            </a:r>
            <a:r>
              <a:rPr sz="1800" dirty="0" err="1">
                <a:latin typeface="Montserrat Regular"/>
              </a:rPr>
              <a:t>latéral</a:t>
            </a:r>
            <a:r>
              <a:rPr sz="1800" dirty="0">
                <a:latin typeface="Montserrat Regular"/>
              </a:rPr>
              <a:t> (</a:t>
            </a:r>
            <a:r>
              <a:rPr sz="1800" dirty="0" err="1">
                <a:latin typeface="Montserrat Regular"/>
              </a:rPr>
              <a:t>accotement</a:t>
            </a:r>
            <a:r>
              <a:rPr sz="1800" dirty="0">
                <a:latin typeface="Montserrat Regular"/>
              </a:rPr>
              <a:t>)</a:t>
            </a:r>
          </a:p>
          <a:p>
            <a:r>
              <a:rPr sz="1800" dirty="0" err="1">
                <a:latin typeface="Montserrat Regular"/>
              </a:rPr>
              <a:t>Tassement</a:t>
            </a:r>
            <a:r>
              <a:rPr sz="1800" dirty="0">
                <a:latin typeface="Montserrat Regular"/>
              </a:rPr>
              <a:t> </a:t>
            </a:r>
            <a:r>
              <a:rPr sz="1800" dirty="0" err="1">
                <a:latin typeface="Montserrat Regular"/>
              </a:rPr>
              <a:t>d’une</a:t>
            </a:r>
            <a:r>
              <a:rPr sz="1800" dirty="0">
                <a:latin typeface="Montserrat Regular"/>
              </a:rPr>
              <a:t> chaussée </a:t>
            </a:r>
            <a:r>
              <a:rPr sz="1800" dirty="0" err="1">
                <a:latin typeface="Montserrat Regular"/>
              </a:rPr>
              <a:t>élargie</a:t>
            </a:r>
            <a:endParaRPr sz="1800" dirty="0">
              <a:latin typeface="Montserrat Regular"/>
            </a:endParaRPr>
          </a:p>
          <a:p>
            <a:r>
              <a:rPr sz="1800" dirty="0">
                <a:latin typeface="Montserrat Regular"/>
              </a:rPr>
              <a:t>Mauvais drainage (</a:t>
            </a:r>
            <a:r>
              <a:rPr sz="1800" dirty="0" err="1">
                <a:latin typeface="Montserrat Regular"/>
              </a:rPr>
              <a:t>fossés</a:t>
            </a:r>
            <a:r>
              <a:rPr sz="1800" dirty="0">
                <a:latin typeface="Montserrat Regular"/>
              </a:rPr>
              <a:t>)</a:t>
            </a:r>
          </a:p>
        </p:txBody>
      </p:sp>
    </p:spTree>
    <p:extLst>
      <p:ext uri="{BB962C8B-B14F-4D97-AF65-F5344CB8AC3E}">
        <p14:creationId xmlns:p14="http://schemas.microsoft.com/office/powerpoint/2010/main" val="8515640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a:extLst>
              <a:ext uri="{FF2B5EF4-FFF2-40B4-BE49-F238E27FC236}">
                <a16:creationId xmlns:a16="http://schemas.microsoft.com/office/drawing/2014/main" id="{282011FB-55A4-A3E8-2C9C-AD4E11B924CB}"/>
              </a:ext>
            </a:extLst>
          </p:cNvPr>
          <p:cNvSpPr>
            <a:spLocks noGrp="1" noChangeArrowheads="1"/>
          </p:cNvSpPr>
          <p:nvPr>
            <p:ph type="title"/>
          </p:nvPr>
        </p:nvSpPr>
        <p:spPr/>
        <p:txBody>
          <a:bodyPr/>
          <a:lstStyle/>
          <a:p>
            <a:r>
              <a:t>Fissuration en blocs</a:t>
            </a:r>
          </a:p>
        </p:txBody>
      </p:sp>
      <p:sp>
        <p:nvSpPr>
          <p:cNvPr id="229378" name="Rectangle 2">
            <a:extLst>
              <a:ext uri="{FF2B5EF4-FFF2-40B4-BE49-F238E27FC236}">
                <a16:creationId xmlns:a16="http://schemas.microsoft.com/office/drawing/2014/main" id="{5A44B76A-A9F2-834B-94FC-5702A3982EF3}"/>
              </a:ext>
            </a:extLst>
          </p:cNvPr>
          <p:cNvSpPr>
            <a:spLocks noGrp="1" noChangeArrowheads="1"/>
          </p:cNvSpPr>
          <p:nvPr>
            <p:ph type="body" sz="quarter" idx="11"/>
          </p:nvPr>
        </p:nvSpPr>
        <p:spPr/>
        <p:txBody>
          <a:bodyPr>
            <a:noAutofit/>
          </a:bodyPr>
          <a:lstStyle/>
          <a:p>
            <a:r>
              <a:rPr sz="1800">
                <a:latin typeface="Montserrat Regular"/>
              </a:rPr>
              <a:t>Fissuration à la fois transversale et longitudinale</a:t>
            </a:r>
          </a:p>
          <a:p>
            <a:r>
              <a:rPr sz="1800">
                <a:latin typeface="Montserrat Regular"/>
              </a:rPr>
              <a:t>Le plus souvent sur les routes à faible trafic et les parkings</a:t>
            </a:r>
          </a:p>
          <a:p>
            <a:r>
              <a:rPr sz="1800">
                <a:latin typeface="Montserrat Regular"/>
              </a:rPr>
              <a:t>Durcissement thixotrope (structuration) du liant bitumineux</a:t>
            </a:r>
          </a:p>
        </p:txBody>
      </p:sp>
    </p:spTree>
    <p:extLst>
      <p:ext uri="{BB962C8B-B14F-4D97-AF65-F5344CB8AC3E}">
        <p14:creationId xmlns:p14="http://schemas.microsoft.com/office/powerpoint/2010/main" val="239109273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a:extLst>
              <a:ext uri="{FF2B5EF4-FFF2-40B4-BE49-F238E27FC236}">
                <a16:creationId xmlns:a16="http://schemas.microsoft.com/office/drawing/2014/main" id="{ACC8E91D-3817-08C6-B0E8-60448482FD5C}"/>
              </a:ext>
            </a:extLst>
          </p:cNvPr>
          <p:cNvSpPr>
            <a:spLocks noGrp="1" noChangeArrowheads="1"/>
          </p:cNvSpPr>
          <p:nvPr>
            <p:ph type="title"/>
          </p:nvPr>
        </p:nvSpPr>
        <p:spPr/>
        <p:txBody>
          <a:bodyPr/>
          <a:lstStyle/>
          <a:p>
            <a:r>
              <a:t>Fissuration réfléchie</a:t>
            </a:r>
          </a:p>
        </p:txBody>
      </p:sp>
      <p:sp>
        <p:nvSpPr>
          <p:cNvPr id="233474" name="Rectangle 2">
            <a:extLst>
              <a:ext uri="{FF2B5EF4-FFF2-40B4-BE49-F238E27FC236}">
                <a16:creationId xmlns:a16="http://schemas.microsoft.com/office/drawing/2014/main" id="{D6DD36D8-B34B-49DC-248B-D3EAA1278865}"/>
              </a:ext>
            </a:extLst>
          </p:cNvPr>
          <p:cNvSpPr>
            <a:spLocks noGrp="1" noChangeArrowheads="1"/>
          </p:cNvSpPr>
          <p:nvPr>
            <p:ph type="body" sz="quarter" idx="11"/>
          </p:nvPr>
        </p:nvSpPr>
        <p:spPr/>
        <p:txBody>
          <a:bodyPr>
            <a:noAutofit/>
          </a:bodyPr>
          <a:lstStyle/>
          <a:p>
            <a:r>
              <a:rPr sz="1800" dirty="0">
                <a:latin typeface="Montserrat Regular"/>
              </a:rPr>
              <a:t>Les </a:t>
            </a:r>
            <a:r>
              <a:rPr sz="1800" dirty="0" err="1">
                <a:latin typeface="Montserrat Regular"/>
              </a:rPr>
              <a:t>discontinuités</a:t>
            </a:r>
            <a:r>
              <a:rPr sz="1800" dirty="0">
                <a:latin typeface="Montserrat Regular"/>
              </a:rPr>
              <a:t> dans les couches sous-</a:t>
            </a:r>
            <a:r>
              <a:rPr sz="1800" dirty="0" err="1">
                <a:latin typeface="Montserrat Regular"/>
              </a:rPr>
              <a:t>jacentes</a:t>
            </a:r>
            <a:r>
              <a:rPr sz="1800" dirty="0">
                <a:latin typeface="Montserrat Regular"/>
              </a:rPr>
              <a:t> se </a:t>
            </a:r>
            <a:r>
              <a:rPr sz="1800" dirty="0" err="1">
                <a:latin typeface="Montserrat Regular"/>
              </a:rPr>
              <a:t>propagent</a:t>
            </a:r>
            <a:r>
              <a:rPr sz="1800" dirty="0">
                <a:latin typeface="Montserrat Regular"/>
              </a:rPr>
              <a:t> à travers la surface HMA sous </a:t>
            </a:r>
            <a:r>
              <a:rPr sz="1800" dirty="0" err="1">
                <a:latin typeface="Montserrat Regular"/>
              </a:rPr>
              <a:t>l’effet</a:t>
            </a:r>
            <a:r>
              <a:rPr sz="1800" dirty="0">
                <a:latin typeface="Montserrat Regular"/>
              </a:rPr>
              <a:t> du </a:t>
            </a:r>
            <a:r>
              <a:rPr sz="1800" dirty="0" err="1">
                <a:latin typeface="Montserrat Regular"/>
              </a:rPr>
              <a:t>mouvement</a:t>
            </a:r>
            <a:r>
              <a:rPr sz="1800" dirty="0">
                <a:latin typeface="Montserrat Regular"/>
              </a:rPr>
              <a:t> des fissures</a:t>
            </a:r>
          </a:p>
          <a:p>
            <a:r>
              <a:rPr sz="1800" dirty="0" err="1">
                <a:latin typeface="Montserrat Regular"/>
              </a:rPr>
              <a:t>Discontinuités</a:t>
            </a:r>
            <a:r>
              <a:rPr sz="1800" dirty="0">
                <a:latin typeface="Montserrat Regular"/>
              </a:rPr>
              <a:t> </a:t>
            </a:r>
          </a:p>
          <a:p>
            <a:r>
              <a:rPr sz="1800" dirty="0">
                <a:latin typeface="Montserrat Regular"/>
              </a:rPr>
              <a:t>Fissures </a:t>
            </a:r>
            <a:r>
              <a:rPr sz="1800" dirty="0" err="1">
                <a:latin typeface="Montserrat Regular"/>
              </a:rPr>
              <a:t>ou</a:t>
            </a:r>
            <a:r>
              <a:rPr sz="1800" dirty="0">
                <a:latin typeface="Montserrat Regular"/>
              </a:rPr>
              <a:t> joints dans </a:t>
            </a:r>
            <a:r>
              <a:rPr sz="1800" dirty="0" err="1">
                <a:latin typeface="Montserrat Regular"/>
              </a:rPr>
              <a:t>une</a:t>
            </a:r>
            <a:r>
              <a:rPr sz="1800" dirty="0">
                <a:latin typeface="Montserrat Regular"/>
              </a:rPr>
              <a:t> chaussée PCC sous-</a:t>
            </a:r>
            <a:r>
              <a:rPr sz="1800" dirty="0" err="1">
                <a:latin typeface="Montserrat Regular"/>
              </a:rPr>
              <a:t>jacente</a:t>
            </a:r>
            <a:endParaRPr sz="1800" dirty="0">
              <a:latin typeface="Montserrat Regular"/>
            </a:endParaRPr>
          </a:p>
          <a:p>
            <a:r>
              <a:rPr sz="1800" dirty="0">
                <a:latin typeface="Montserrat Regular"/>
              </a:rPr>
              <a:t>Fissures dans </a:t>
            </a:r>
            <a:r>
              <a:rPr sz="1800" dirty="0" err="1">
                <a:latin typeface="Montserrat Regular"/>
              </a:rPr>
              <a:t>une</a:t>
            </a:r>
            <a:r>
              <a:rPr sz="1800" dirty="0">
                <a:latin typeface="Montserrat Regular"/>
              </a:rPr>
              <a:t> couche de base </a:t>
            </a:r>
            <a:r>
              <a:rPr sz="1800" dirty="0" err="1">
                <a:latin typeface="Montserrat Regular"/>
              </a:rPr>
              <a:t>en</a:t>
            </a:r>
            <a:r>
              <a:rPr sz="1800" dirty="0">
                <a:latin typeface="Montserrat Regular"/>
              </a:rPr>
              <a:t> sol-</a:t>
            </a:r>
            <a:r>
              <a:rPr sz="1800" dirty="0" err="1">
                <a:latin typeface="Montserrat Regular"/>
              </a:rPr>
              <a:t>ciment</a:t>
            </a:r>
            <a:endParaRPr sz="1800" dirty="0">
              <a:latin typeface="Montserrat Regular"/>
            </a:endParaRPr>
          </a:p>
          <a:p>
            <a:r>
              <a:rPr sz="1800" dirty="0">
                <a:latin typeface="Montserrat Regular"/>
              </a:rPr>
              <a:t>Tous les types de fissures dans la chaussée HMA </a:t>
            </a:r>
            <a:r>
              <a:rPr sz="1800" dirty="0" err="1">
                <a:latin typeface="Montserrat Regular"/>
              </a:rPr>
              <a:t>existante</a:t>
            </a:r>
            <a:endParaRPr sz="1800" dirty="0">
              <a:latin typeface="Montserrat Regular"/>
            </a:endParaRPr>
          </a:p>
          <a:p>
            <a:r>
              <a:rPr sz="1800" dirty="0">
                <a:latin typeface="Montserrat Regular"/>
              </a:rPr>
              <a:t>Causes</a:t>
            </a:r>
          </a:p>
          <a:p>
            <a:r>
              <a:rPr sz="1800" dirty="0" err="1">
                <a:latin typeface="Montserrat Regular"/>
              </a:rPr>
              <a:t>Thermiques</a:t>
            </a:r>
            <a:r>
              <a:rPr sz="1800" dirty="0">
                <a:latin typeface="Montserrat Regular"/>
              </a:rPr>
              <a:t> (</a:t>
            </a:r>
            <a:r>
              <a:rPr sz="1800" dirty="0" err="1">
                <a:latin typeface="Montserrat Regular"/>
              </a:rPr>
              <a:t>mouvement</a:t>
            </a:r>
            <a:r>
              <a:rPr sz="1800" dirty="0">
                <a:latin typeface="Montserrat Regular"/>
              </a:rPr>
              <a:t> des joints/fissures)</a:t>
            </a:r>
          </a:p>
          <a:p>
            <a:r>
              <a:rPr sz="1800" dirty="0">
                <a:latin typeface="Montserrat Regular"/>
              </a:rPr>
              <a:t>Charge</a:t>
            </a:r>
          </a:p>
        </p:txBody>
      </p:sp>
    </p:spTree>
    <p:extLst>
      <p:ext uri="{BB962C8B-B14F-4D97-AF65-F5344CB8AC3E}">
        <p14:creationId xmlns:p14="http://schemas.microsoft.com/office/powerpoint/2010/main" val="118416136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a:extLst>
              <a:ext uri="{FF2B5EF4-FFF2-40B4-BE49-F238E27FC236}">
                <a16:creationId xmlns:a16="http://schemas.microsoft.com/office/drawing/2014/main" id="{22D68BE4-8DAA-7801-4FCB-62995DDBB75C}"/>
              </a:ext>
            </a:extLst>
          </p:cNvPr>
          <p:cNvSpPr>
            <a:spLocks noGrp="1" noChangeArrowheads="1"/>
          </p:cNvSpPr>
          <p:nvPr>
            <p:ph type="title"/>
          </p:nvPr>
        </p:nvSpPr>
        <p:spPr/>
        <p:txBody>
          <a:bodyPr/>
          <a:lstStyle/>
          <a:p>
            <a:r>
              <a:t>Fissuration par glissement</a:t>
            </a:r>
          </a:p>
        </p:txBody>
      </p:sp>
      <p:sp>
        <p:nvSpPr>
          <p:cNvPr id="235522" name="Rectangle 2">
            <a:extLst>
              <a:ext uri="{FF2B5EF4-FFF2-40B4-BE49-F238E27FC236}">
                <a16:creationId xmlns:a16="http://schemas.microsoft.com/office/drawing/2014/main" id="{C2127216-20E8-21B7-3A22-2E4B2E102463}"/>
              </a:ext>
            </a:extLst>
          </p:cNvPr>
          <p:cNvSpPr>
            <a:spLocks noGrp="1" noChangeArrowheads="1"/>
          </p:cNvSpPr>
          <p:nvPr>
            <p:ph type="body" sz="quarter" idx="11"/>
          </p:nvPr>
        </p:nvSpPr>
        <p:spPr/>
        <p:txBody>
          <a:bodyPr>
            <a:noAutofit/>
          </a:bodyPr>
          <a:lstStyle/>
          <a:p>
            <a:r>
              <a:rPr sz="1800">
                <a:latin typeface="Montserrat Regular"/>
              </a:rPr>
              <a:t>Associée à un mécanisme de glissement</a:t>
            </a:r>
          </a:p>
          <a:p>
            <a:r>
              <a:rPr sz="1800">
                <a:latin typeface="Montserrat Regular"/>
              </a:rPr>
              <a:t>Mauvaise liaison entre la surface et la couche sous-jacente</a:t>
            </a:r>
          </a:p>
          <a:p>
            <a:r>
              <a:rPr sz="1800">
                <a:latin typeface="Montserrat Regular"/>
              </a:rPr>
              <a:t>Couche d’accrochage excessive ou insuffisante</a:t>
            </a:r>
          </a:p>
          <a:p>
            <a:r>
              <a:rPr sz="1800">
                <a:latin typeface="Montserrat Regular"/>
              </a:rPr>
              <a:t>Fortes pentes/intersections</a:t>
            </a:r>
          </a:p>
          <a:p>
            <a:r>
              <a:rPr sz="1800">
                <a:latin typeface="Montserrat Regular"/>
              </a:rPr>
              <a:t>L’accélération et le freinage exercent des forces de traction sur la surface</a:t>
            </a:r>
          </a:p>
          <a:p>
            <a:r>
              <a:rPr sz="1800">
                <a:latin typeface="Montserrat Regular"/>
              </a:rPr>
              <a:t>Forme en U</a:t>
            </a:r>
          </a:p>
        </p:txBody>
      </p:sp>
    </p:spTree>
    <p:extLst>
      <p:ext uri="{BB962C8B-B14F-4D97-AF65-F5344CB8AC3E}">
        <p14:creationId xmlns:p14="http://schemas.microsoft.com/office/powerpoint/2010/main" val="343283951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a:extLst>
              <a:ext uri="{FF2B5EF4-FFF2-40B4-BE49-F238E27FC236}">
                <a16:creationId xmlns:a16="http://schemas.microsoft.com/office/drawing/2014/main" id="{7BCE1C4A-F63C-CB57-113D-096C6ED3E96D}"/>
              </a:ext>
            </a:extLst>
          </p:cNvPr>
          <p:cNvSpPr>
            <a:spLocks noGrp="1" noChangeArrowheads="1"/>
          </p:cNvSpPr>
          <p:nvPr>
            <p:ph type="title"/>
          </p:nvPr>
        </p:nvSpPr>
        <p:spPr/>
        <p:txBody>
          <a:bodyPr/>
          <a:lstStyle/>
          <a:p>
            <a:r>
              <a:t>Orniérage</a:t>
            </a:r>
          </a:p>
        </p:txBody>
      </p:sp>
      <p:sp>
        <p:nvSpPr>
          <p:cNvPr id="237570" name="Rectangle 2">
            <a:extLst>
              <a:ext uri="{FF2B5EF4-FFF2-40B4-BE49-F238E27FC236}">
                <a16:creationId xmlns:a16="http://schemas.microsoft.com/office/drawing/2014/main" id="{55BE03AE-77D2-8C1C-2C9B-EC949E248084}"/>
              </a:ext>
            </a:extLst>
          </p:cNvPr>
          <p:cNvSpPr>
            <a:spLocks noGrp="1" noChangeArrowheads="1"/>
          </p:cNvSpPr>
          <p:nvPr>
            <p:ph type="body" sz="quarter" idx="11"/>
          </p:nvPr>
        </p:nvSpPr>
        <p:spPr/>
        <p:txBody>
          <a:bodyPr>
            <a:noAutofit/>
          </a:bodyPr>
          <a:lstStyle/>
          <a:p>
            <a:r>
              <a:rPr sz="1600" dirty="0">
                <a:latin typeface="Montserrat Regular"/>
              </a:rPr>
              <a:t>Manque de support </a:t>
            </a:r>
            <a:r>
              <a:rPr sz="1600" dirty="0" err="1">
                <a:latin typeface="Montserrat Regular"/>
              </a:rPr>
              <a:t>adéquat</a:t>
            </a:r>
            <a:r>
              <a:rPr sz="1600" dirty="0">
                <a:latin typeface="Montserrat Regular"/>
              </a:rPr>
              <a:t> du sol support</a:t>
            </a:r>
          </a:p>
          <a:p>
            <a:r>
              <a:rPr sz="1600" dirty="0">
                <a:latin typeface="Montserrat Regular"/>
              </a:rPr>
              <a:t>Couche(s) HMA instable(s)</a:t>
            </a:r>
          </a:p>
          <a:p>
            <a:r>
              <a:rPr sz="1600" dirty="0" err="1">
                <a:latin typeface="Montserrat Regular"/>
              </a:rPr>
              <a:t>Mauvaise</a:t>
            </a:r>
            <a:r>
              <a:rPr sz="1600" dirty="0">
                <a:latin typeface="Montserrat Regular"/>
              </a:rPr>
              <a:t> formulation du mélange</a:t>
            </a:r>
          </a:p>
          <a:p>
            <a:r>
              <a:rPr sz="1600" dirty="0" err="1">
                <a:latin typeface="Montserrat Regular"/>
              </a:rPr>
              <a:t>Granulats</a:t>
            </a:r>
            <a:r>
              <a:rPr sz="1600" dirty="0">
                <a:latin typeface="Montserrat Regular"/>
              </a:rPr>
              <a:t> </a:t>
            </a:r>
            <a:r>
              <a:rPr sz="1600" dirty="0" err="1">
                <a:latin typeface="Montserrat Regular"/>
              </a:rPr>
              <a:t>arrondis</a:t>
            </a:r>
            <a:endParaRPr sz="1600" dirty="0">
              <a:latin typeface="Montserrat Regular"/>
            </a:endParaRPr>
          </a:p>
          <a:p>
            <a:r>
              <a:rPr sz="1600" dirty="0">
                <a:latin typeface="Montserrat Regular"/>
              </a:rPr>
              <a:t>Liant </a:t>
            </a:r>
            <a:r>
              <a:rPr sz="1600" dirty="0" err="1">
                <a:latin typeface="Montserrat Regular"/>
              </a:rPr>
              <a:t>excessif</a:t>
            </a:r>
            <a:endParaRPr sz="1600" dirty="0">
              <a:latin typeface="Montserrat Regular"/>
            </a:endParaRPr>
          </a:p>
          <a:p>
            <a:r>
              <a:rPr sz="1600" dirty="0" err="1">
                <a:latin typeface="Montserrat Regular"/>
              </a:rPr>
              <a:t>Désenrobage</a:t>
            </a:r>
            <a:endParaRPr sz="1600" dirty="0">
              <a:latin typeface="Montserrat Regular"/>
            </a:endParaRPr>
          </a:p>
          <a:p>
            <a:r>
              <a:rPr sz="1600" dirty="0">
                <a:latin typeface="Montserrat Regular"/>
              </a:rPr>
              <a:t>Manque de liaison entre les couches HMA</a:t>
            </a:r>
          </a:p>
          <a:p>
            <a:r>
              <a:rPr sz="1600" dirty="0">
                <a:latin typeface="Montserrat Regular"/>
              </a:rPr>
              <a:t>Mélange de couche de surface instable</a:t>
            </a:r>
          </a:p>
          <a:p>
            <a:r>
              <a:rPr sz="1600" dirty="0">
                <a:latin typeface="Montserrat Regular"/>
              </a:rPr>
              <a:t>Actions de </a:t>
            </a:r>
            <a:r>
              <a:rPr sz="1600" dirty="0" err="1">
                <a:latin typeface="Montserrat Regular"/>
              </a:rPr>
              <a:t>freinage</a:t>
            </a:r>
            <a:r>
              <a:rPr sz="1600" dirty="0">
                <a:latin typeface="Montserrat Regular"/>
              </a:rPr>
              <a:t> et </a:t>
            </a:r>
            <a:r>
              <a:rPr sz="1600" dirty="0" err="1">
                <a:latin typeface="Montserrat Regular"/>
              </a:rPr>
              <a:t>d’accélération</a:t>
            </a:r>
            <a:r>
              <a:rPr sz="1600" dirty="0">
                <a:latin typeface="Montserrat Regular"/>
              </a:rPr>
              <a:t> près des intersections</a:t>
            </a:r>
          </a:p>
          <a:p>
            <a:endParaRPr sz="1600" dirty="0">
              <a:latin typeface="Montserrat Regular"/>
            </a:endParaRPr>
          </a:p>
        </p:txBody>
      </p:sp>
      <p:sp>
        <p:nvSpPr>
          <p:cNvPr id="237572" name="Rectangle 4">
            <a:extLst>
              <a:ext uri="{FF2B5EF4-FFF2-40B4-BE49-F238E27FC236}">
                <a16:creationId xmlns:a16="http://schemas.microsoft.com/office/drawing/2014/main" id="{6F84F775-5577-4DC5-6479-60BD77DD8195}"/>
              </a:ext>
            </a:extLst>
          </p:cNvPr>
          <p:cNvSpPr>
            <a:spLocks noChangeArrowheads="1"/>
          </p:cNvSpPr>
          <p:nvPr/>
        </p:nvSpPr>
        <p:spPr bwMode="auto">
          <a:xfrm>
            <a:off x="4007069" y="660405"/>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Autofit/>
          </a:bodyP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r>
              <a:rPr sz="1800">
                <a:latin typeface="Montserrat Regular"/>
              </a:rPr>
              <a:t>Ondulations</a:t>
            </a:r>
          </a:p>
        </p:txBody>
      </p:sp>
      <p:sp>
        <p:nvSpPr>
          <p:cNvPr id="237574" name="Rectangle 6">
            <a:extLst>
              <a:ext uri="{FF2B5EF4-FFF2-40B4-BE49-F238E27FC236}">
                <a16:creationId xmlns:a16="http://schemas.microsoft.com/office/drawing/2014/main" id="{30BC4182-A7E5-9E24-853D-F438DC0EA1EE}"/>
              </a:ext>
            </a:extLst>
          </p:cNvPr>
          <p:cNvSpPr>
            <a:spLocks noChangeArrowheads="1"/>
          </p:cNvSpPr>
          <p:nvPr/>
        </p:nvSpPr>
        <p:spPr bwMode="auto">
          <a:xfrm>
            <a:off x="8387255" y="2692402"/>
            <a:ext cx="7772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ts val="1200"/>
              </a:spcBef>
            </a:pPr>
            <a:endParaRPr lang="en-US" altLang="pl-PL" sz="1800" dirty="0">
              <a:latin typeface="Montserrat Regular"/>
            </a:endParaRPr>
          </a:p>
        </p:txBody>
      </p:sp>
    </p:spTree>
    <p:extLst>
      <p:ext uri="{BB962C8B-B14F-4D97-AF65-F5344CB8AC3E}">
        <p14:creationId xmlns:p14="http://schemas.microsoft.com/office/powerpoint/2010/main" val="91695702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5" name="Rectangle 3">
            <a:extLst>
              <a:ext uri="{FF2B5EF4-FFF2-40B4-BE49-F238E27FC236}">
                <a16:creationId xmlns:a16="http://schemas.microsoft.com/office/drawing/2014/main" id="{9F763BAC-FF15-34D6-9701-978EA99E5D0D}"/>
              </a:ext>
            </a:extLst>
          </p:cNvPr>
          <p:cNvSpPr>
            <a:spLocks noGrp="1" noChangeArrowheads="1"/>
          </p:cNvSpPr>
          <p:nvPr>
            <p:ph type="title"/>
          </p:nvPr>
        </p:nvSpPr>
        <p:spPr/>
        <p:txBody>
          <a:bodyPr/>
          <a:lstStyle/>
          <a:p>
            <a:r>
              <a:t>Désenrobage</a:t>
            </a:r>
          </a:p>
        </p:txBody>
      </p:sp>
      <p:sp>
        <p:nvSpPr>
          <p:cNvPr id="243714" name="Rectangle 2">
            <a:extLst>
              <a:ext uri="{FF2B5EF4-FFF2-40B4-BE49-F238E27FC236}">
                <a16:creationId xmlns:a16="http://schemas.microsoft.com/office/drawing/2014/main" id="{11D74C52-5D7F-DB3F-A0D6-7CCBEB18E741}"/>
              </a:ext>
            </a:extLst>
          </p:cNvPr>
          <p:cNvSpPr>
            <a:spLocks noGrp="1" noChangeArrowheads="1"/>
          </p:cNvSpPr>
          <p:nvPr>
            <p:ph type="body" sz="quarter" idx="11"/>
          </p:nvPr>
        </p:nvSpPr>
        <p:spPr/>
        <p:txBody>
          <a:bodyPr>
            <a:noAutofit/>
          </a:bodyPr>
          <a:lstStyle/>
          <a:p>
            <a:r>
              <a:rPr sz="1800" dirty="0">
                <a:latin typeface="Montserrat Regular"/>
              </a:rPr>
              <a:t>Rupture de </a:t>
            </a:r>
            <a:r>
              <a:rPr sz="1800" dirty="0" err="1">
                <a:latin typeface="Montserrat Regular"/>
              </a:rPr>
              <a:t>l’adhérence</a:t>
            </a:r>
            <a:r>
              <a:rPr sz="1800" dirty="0">
                <a:latin typeface="Montserrat Regular"/>
              </a:rPr>
              <a:t> entre la surface des </a:t>
            </a:r>
            <a:r>
              <a:rPr sz="1800" dirty="0" err="1">
                <a:latin typeface="Montserrat Regular"/>
              </a:rPr>
              <a:t>granulats</a:t>
            </a:r>
            <a:r>
              <a:rPr sz="1800" dirty="0">
                <a:latin typeface="Montserrat Regular"/>
              </a:rPr>
              <a:t> et le </a:t>
            </a:r>
            <a:r>
              <a:rPr sz="1800" dirty="0" err="1">
                <a:latin typeface="Montserrat Regular"/>
              </a:rPr>
              <a:t>liant</a:t>
            </a:r>
            <a:r>
              <a:rPr sz="1800" dirty="0">
                <a:latin typeface="Montserrat Regular"/>
              </a:rPr>
              <a:t> </a:t>
            </a:r>
            <a:r>
              <a:rPr sz="1800" dirty="0" err="1">
                <a:latin typeface="Montserrat Regular"/>
              </a:rPr>
              <a:t>bitumineux</a:t>
            </a:r>
            <a:r>
              <a:rPr sz="1800" dirty="0">
                <a:latin typeface="Montserrat Regular"/>
              </a:rPr>
              <a:t>, </a:t>
            </a:r>
            <a:r>
              <a:rPr sz="1800" dirty="0" err="1">
                <a:latin typeface="Montserrat Regular"/>
              </a:rPr>
              <a:t>généralement</a:t>
            </a:r>
            <a:r>
              <a:rPr sz="1800" dirty="0">
                <a:latin typeface="Montserrat Regular"/>
              </a:rPr>
              <a:t> </a:t>
            </a:r>
            <a:r>
              <a:rPr sz="1800" dirty="0" err="1">
                <a:latin typeface="Montserrat Regular"/>
              </a:rPr>
              <a:t>en</a:t>
            </a:r>
            <a:r>
              <a:rPr sz="1800" dirty="0">
                <a:latin typeface="Montserrat Regular"/>
              </a:rPr>
              <a:t> </a:t>
            </a:r>
            <a:r>
              <a:rPr sz="1800" dirty="0" err="1">
                <a:latin typeface="Montserrat Regular"/>
              </a:rPr>
              <a:t>présence</a:t>
            </a:r>
            <a:r>
              <a:rPr sz="1800" dirty="0">
                <a:latin typeface="Montserrat Regular"/>
              </a:rPr>
              <a:t> </a:t>
            </a:r>
            <a:r>
              <a:rPr sz="1800" dirty="0" err="1">
                <a:latin typeface="Montserrat Regular"/>
              </a:rPr>
              <a:t>d’humidité</a:t>
            </a:r>
            <a:endParaRPr sz="1800" dirty="0">
              <a:latin typeface="Montserrat Regular"/>
            </a:endParaRPr>
          </a:p>
          <a:p>
            <a:r>
              <a:rPr sz="1800" dirty="0">
                <a:latin typeface="Montserrat Regular"/>
              </a:rPr>
              <a:t>Système de drainage de la chaussée </a:t>
            </a:r>
            <a:r>
              <a:rPr sz="1800" dirty="0" err="1">
                <a:latin typeface="Montserrat Regular"/>
              </a:rPr>
              <a:t>insuffisant</a:t>
            </a:r>
            <a:endParaRPr sz="1800" dirty="0">
              <a:latin typeface="Montserrat Regular"/>
            </a:endParaRPr>
          </a:p>
          <a:p>
            <a:r>
              <a:rPr sz="1800" dirty="0">
                <a:latin typeface="Montserrat Regular"/>
              </a:rPr>
              <a:t>Mélanges </a:t>
            </a:r>
            <a:r>
              <a:rPr sz="1800" dirty="0" err="1">
                <a:latin typeface="Montserrat Regular"/>
              </a:rPr>
              <a:t>présentant</a:t>
            </a:r>
            <a:r>
              <a:rPr sz="1800" dirty="0">
                <a:latin typeface="Montserrat Regular"/>
              </a:rPr>
              <a:t> trop de vides </a:t>
            </a:r>
            <a:r>
              <a:rPr sz="1800" dirty="0" err="1">
                <a:latin typeface="Montserrat Regular"/>
              </a:rPr>
              <a:t>d’air</a:t>
            </a:r>
            <a:r>
              <a:rPr sz="1800" dirty="0">
                <a:latin typeface="Montserrat Regular"/>
              </a:rPr>
              <a:t> (</a:t>
            </a:r>
            <a:r>
              <a:rPr sz="1800" dirty="0" err="1">
                <a:latin typeface="Montserrat Regular"/>
              </a:rPr>
              <a:t>mauvais</a:t>
            </a:r>
            <a:r>
              <a:rPr sz="1800" dirty="0">
                <a:latin typeface="Montserrat Regular"/>
              </a:rPr>
              <a:t> </a:t>
            </a:r>
            <a:r>
              <a:rPr sz="1800" dirty="0" err="1">
                <a:latin typeface="Montserrat Regular"/>
              </a:rPr>
              <a:t>compactage</a:t>
            </a:r>
            <a:r>
              <a:rPr sz="1800" dirty="0">
                <a:latin typeface="Montserrat Regular"/>
              </a:rPr>
              <a:t>) et </a:t>
            </a:r>
            <a:r>
              <a:rPr sz="1800" dirty="0" err="1">
                <a:latin typeface="Montserrat Regular"/>
              </a:rPr>
              <a:t>une</a:t>
            </a:r>
            <a:r>
              <a:rPr sz="1800" dirty="0">
                <a:latin typeface="Montserrat Regular"/>
              </a:rPr>
              <a:t> </a:t>
            </a:r>
            <a:r>
              <a:rPr sz="1800" dirty="0" err="1">
                <a:latin typeface="Montserrat Regular"/>
              </a:rPr>
              <a:t>faible</a:t>
            </a:r>
            <a:r>
              <a:rPr sz="1800" dirty="0">
                <a:latin typeface="Montserrat Regular"/>
              </a:rPr>
              <a:t> </a:t>
            </a:r>
            <a:r>
              <a:rPr sz="1800" dirty="0" err="1">
                <a:latin typeface="Montserrat Regular"/>
              </a:rPr>
              <a:t>teneur</a:t>
            </a:r>
            <a:r>
              <a:rPr sz="1800" dirty="0">
                <a:latin typeface="Montserrat Regular"/>
              </a:rPr>
              <a:t> </a:t>
            </a:r>
            <a:r>
              <a:rPr sz="1800" dirty="0" err="1">
                <a:latin typeface="Montserrat Regular"/>
              </a:rPr>
              <a:t>en</a:t>
            </a:r>
            <a:r>
              <a:rPr sz="1800" dirty="0">
                <a:latin typeface="Montserrat Regular"/>
              </a:rPr>
              <a:t> </a:t>
            </a:r>
            <a:r>
              <a:rPr sz="1800" dirty="0" err="1">
                <a:latin typeface="Montserrat Regular"/>
              </a:rPr>
              <a:t>bitume</a:t>
            </a:r>
            <a:endParaRPr sz="1800" dirty="0">
              <a:latin typeface="Montserrat Regular"/>
            </a:endParaRPr>
          </a:p>
          <a:p>
            <a:r>
              <a:rPr sz="1800" dirty="0">
                <a:latin typeface="Montserrat Regular"/>
              </a:rPr>
              <a:t>Surface des </a:t>
            </a:r>
            <a:r>
              <a:rPr sz="1800" dirty="0" err="1">
                <a:latin typeface="Montserrat Regular"/>
              </a:rPr>
              <a:t>granulats</a:t>
            </a:r>
            <a:r>
              <a:rPr sz="1800" dirty="0">
                <a:latin typeface="Montserrat Regular"/>
              </a:rPr>
              <a:t> et </a:t>
            </a:r>
            <a:r>
              <a:rPr sz="1800" dirty="0" err="1">
                <a:latin typeface="Montserrat Regular"/>
              </a:rPr>
              <a:t>liant</a:t>
            </a:r>
            <a:r>
              <a:rPr sz="1800" dirty="0">
                <a:latin typeface="Montserrat Regular"/>
              </a:rPr>
              <a:t> </a:t>
            </a:r>
            <a:r>
              <a:rPr sz="1800" dirty="0" err="1">
                <a:latin typeface="Montserrat Regular"/>
              </a:rPr>
              <a:t>bitumineux</a:t>
            </a:r>
            <a:r>
              <a:rPr sz="1800" dirty="0">
                <a:latin typeface="Montserrat Regular"/>
              </a:rPr>
              <a:t> incompatibles ; </a:t>
            </a:r>
            <a:r>
              <a:rPr sz="1800" dirty="0" err="1">
                <a:latin typeface="Montserrat Regular"/>
              </a:rPr>
              <a:t>liant</a:t>
            </a:r>
            <a:r>
              <a:rPr sz="1800" dirty="0">
                <a:latin typeface="Montserrat Regular"/>
              </a:rPr>
              <a:t> </a:t>
            </a:r>
            <a:r>
              <a:rPr sz="1800" dirty="0" err="1">
                <a:latin typeface="Montserrat Regular"/>
              </a:rPr>
              <a:t>déplacé</a:t>
            </a:r>
            <a:r>
              <a:rPr sz="1800" dirty="0">
                <a:latin typeface="Montserrat Regular"/>
              </a:rPr>
              <a:t> par </a:t>
            </a:r>
            <a:r>
              <a:rPr sz="1800" dirty="0" err="1">
                <a:latin typeface="Montserrat Regular"/>
              </a:rPr>
              <a:t>l’eau</a:t>
            </a:r>
            <a:endParaRPr sz="1800" dirty="0">
              <a:latin typeface="Montserrat Regular"/>
            </a:endParaRPr>
          </a:p>
          <a:p>
            <a:r>
              <a:rPr sz="1800" dirty="0">
                <a:latin typeface="Montserrat Regular"/>
              </a:rPr>
              <a:t>Pression </a:t>
            </a:r>
            <a:r>
              <a:rPr sz="1800" dirty="0" err="1">
                <a:latin typeface="Montserrat Regular"/>
              </a:rPr>
              <a:t>interstitielle</a:t>
            </a:r>
            <a:r>
              <a:rPr sz="1800" dirty="0">
                <a:latin typeface="Montserrat Regular"/>
              </a:rPr>
              <a:t> excessive </a:t>
            </a:r>
            <a:r>
              <a:rPr sz="1800" dirty="0" err="1">
                <a:latin typeface="Montserrat Regular"/>
              </a:rPr>
              <a:t>induite</a:t>
            </a:r>
            <a:r>
              <a:rPr sz="1800" dirty="0">
                <a:latin typeface="Montserrat Regular"/>
              </a:rPr>
              <a:t> par le </a:t>
            </a:r>
            <a:r>
              <a:rPr sz="1800" dirty="0" err="1">
                <a:latin typeface="Montserrat Regular"/>
              </a:rPr>
              <a:t>trafic</a:t>
            </a:r>
            <a:endParaRPr sz="1800" dirty="0">
              <a:latin typeface="Montserrat Regular"/>
            </a:endParaRPr>
          </a:p>
          <a:p>
            <a:r>
              <a:rPr sz="1800" dirty="0" err="1">
                <a:latin typeface="Montserrat Regular"/>
              </a:rPr>
              <a:t>Émulsification</a:t>
            </a:r>
            <a:r>
              <a:rPr sz="1800" dirty="0">
                <a:latin typeface="Montserrat Regular"/>
              </a:rPr>
              <a:t> </a:t>
            </a:r>
            <a:r>
              <a:rPr sz="1800" dirty="0" err="1">
                <a:latin typeface="Montserrat Regular"/>
              </a:rPr>
              <a:t>spontanée</a:t>
            </a:r>
            <a:r>
              <a:rPr sz="1800" dirty="0">
                <a:latin typeface="Montserrat Regular"/>
              </a:rPr>
              <a:t> du </a:t>
            </a:r>
            <a:r>
              <a:rPr sz="1800" dirty="0" err="1">
                <a:latin typeface="Montserrat Regular"/>
              </a:rPr>
              <a:t>liant</a:t>
            </a:r>
            <a:r>
              <a:rPr sz="1800" dirty="0">
                <a:latin typeface="Montserrat Regular"/>
              </a:rPr>
              <a:t> par </a:t>
            </a:r>
            <a:r>
              <a:rPr sz="1800" dirty="0" err="1">
                <a:latin typeface="Montserrat Regular"/>
              </a:rPr>
              <a:t>l’eau</a:t>
            </a:r>
            <a:endParaRPr sz="1800" dirty="0">
              <a:latin typeface="Montserrat Regular"/>
            </a:endParaRPr>
          </a:p>
        </p:txBody>
      </p:sp>
    </p:spTree>
    <p:extLst>
      <p:ext uri="{BB962C8B-B14F-4D97-AF65-F5344CB8AC3E}">
        <p14:creationId xmlns:p14="http://schemas.microsoft.com/office/powerpoint/2010/main" val="42001638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a:extLst>
              <a:ext uri="{FF2B5EF4-FFF2-40B4-BE49-F238E27FC236}">
                <a16:creationId xmlns:a16="http://schemas.microsoft.com/office/drawing/2014/main" id="{C3B4365D-B364-159A-6A3D-ED33CDB051C2}"/>
              </a:ext>
            </a:extLst>
          </p:cNvPr>
          <p:cNvSpPr>
            <a:spLocks noGrp="1" noChangeArrowheads="1"/>
          </p:cNvSpPr>
          <p:nvPr>
            <p:ph type="title"/>
          </p:nvPr>
        </p:nvSpPr>
        <p:spPr/>
        <p:txBody>
          <a:bodyPr/>
          <a:lstStyle/>
          <a:p>
            <a:r>
              <a:t>Désagrégation</a:t>
            </a:r>
          </a:p>
        </p:txBody>
      </p:sp>
      <p:sp>
        <p:nvSpPr>
          <p:cNvPr id="245762" name="Rectangle 2">
            <a:extLst>
              <a:ext uri="{FF2B5EF4-FFF2-40B4-BE49-F238E27FC236}">
                <a16:creationId xmlns:a16="http://schemas.microsoft.com/office/drawing/2014/main" id="{36407419-BAE2-45AC-D211-41D5C1270F28}"/>
              </a:ext>
            </a:extLst>
          </p:cNvPr>
          <p:cNvSpPr>
            <a:spLocks noGrp="1" noChangeArrowheads="1"/>
          </p:cNvSpPr>
          <p:nvPr>
            <p:ph type="body" sz="quarter" idx="11"/>
          </p:nvPr>
        </p:nvSpPr>
        <p:spPr/>
        <p:txBody>
          <a:bodyPr>
            <a:noAutofit/>
          </a:bodyPr>
          <a:lstStyle/>
          <a:p>
            <a:r>
              <a:rPr sz="1800" dirty="0" err="1">
                <a:latin typeface="Montserrat Regular"/>
              </a:rPr>
              <a:t>Désintégration</a:t>
            </a:r>
            <a:r>
              <a:rPr sz="1800" dirty="0">
                <a:latin typeface="Montserrat Regular"/>
              </a:rPr>
              <a:t> progressive de la surface HMA due au </a:t>
            </a:r>
            <a:r>
              <a:rPr sz="1800" dirty="0" err="1">
                <a:latin typeface="Montserrat Regular"/>
              </a:rPr>
              <a:t>déchaussement</a:t>
            </a:r>
            <a:r>
              <a:rPr sz="1800" dirty="0">
                <a:latin typeface="Montserrat Regular"/>
              </a:rPr>
              <a:t> des </a:t>
            </a:r>
            <a:r>
              <a:rPr sz="1800" dirty="0" err="1">
                <a:latin typeface="Montserrat Regular"/>
              </a:rPr>
              <a:t>particules</a:t>
            </a:r>
            <a:r>
              <a:rPr sz="1800" dirty="0">
                <a:latin typeface="Montserrat Regular"/>
              </a:rPr>
              <a:t> de </a:t>
            </a:r>
            <a:r>
              <a:rPr sz="1800" dirty="0" err="1">
                <a:latin typeface="Montserrat Regular"/>
              </a:rPr>
              <a:t>granulats</a:t>
            </a:r>
            <a:r>
              <a:rPr sz="1800" dirty="0">
                <a:latin typeface="Montserrat Regular"/>
              </a:rPr>
              <a:t> dans le mélange</a:t>
            </a:r>
          </a:p>
          <a:p>
            <a:r>
              <a:rPr sz="1800" dirty="0" err="1">
                <a:latin typeface="Montserrat Regular"/>
              </a:rPr>
              <a:t>Cohésion</a:t>
            </a:r>
            <a:r>
              <a:rPr sz="1800" dirty="0">
                <a:latin typeface="Montserrat Regular"/>
              </a:rPr>
              <a:t> </a:t>
            </a:r>
            <a:r>
              <a:rPr sz="1800" dirty="0" err="1">
                <a:latin typeface="Montserrat Regular"/>
              </a:rPr>
              <a:t>insuffisante</a:t>
            </a:r>
            <a:r>
              <a:rPr sz="1800" dirty="0">
                <a:latin typeface="Montserrat Regular"/>
              </a:rPr>
              <a:t> </a:t>
            </a:r>
            <a:r>
              <a:rPr sz="1800" dirty="0" err="1">
                <a:latin typeface="Montserrat Regular"/>
              </a:rPr>
              <a:t>en</a:t>
            </a:r>
            <a:r>
              <a:rPr sz="1800" dirty="0">
                <a:latin typeface="Montserrat Regular"/>
              </a:rPr>
              <a:t> raison </a:t>
            </a:r>
            <a:r>
              <a:rPr sz="1800" dirty="0" err="1">
                <a:latin typeface="Montserrat Regular"/>
              </a:rPr>
              <a:t>d’une</a:t>
            </a:r>
            <a:r>
              <a:rPr sz="1800" dirty="0">
                <a:latin typeface="Montserrat Regular"/>
              </a:rPr>
              <a:t> </a:t>
            </a:r>
            <a:r>
              <a:rPr sz="1800" dirty="0" err="1">
                <a:latin typeface="Montserrat Regular"/>
              </a:rPr>
              <a:t>faible</a:t>
            </a:r>
            <a:r>
              <a:rPr sz="1800" dirty="0">
                <a:latin typeface="Montserrat Regular"/>
              </a:rPr>
              <a:t> </a:t>
            </a:r>
            <a:r>
              <a:rPr sz="1800" dirty="0" err="1">
                <a:latin typeface="Montserrat Regular"/>
              </a:rPr>
              <a:t>densité</a:t>
            </a:r>
            <a:r>
              <a:rPr sz="1800" dirty="0">
                <a:latin typeface="Montserrat Regular"/>
              </a:rPr>
              <a:t> </a:t>
            </a:r>
            <a:r>
              <a:rPr sz="1800" dirty="0" err="1">
                <a:latin typeface="Montserrat Regular"/>
              </a:rPr>
              <a:t>en</a:t>
            </a:r>
            <a:r>
              <a:rPr sz="1800" dirty="0">
                <a:latin typeface="Montserrat Regular"/>
              </a:rPr>
              <a:t> place</a:t>
            </a:r>
          </a:p>
          <a:p>
            <a:r>
              <a:rPr sz="1800" dirty="0">
                <a:latin typeface="Montserrat Regular"/>
              </a:rPr>
              <a:t>Manque de fines dans la </a:t>
            </a:r>
            <a:r>
              <a:rPr sz="1800" dirty="0" err="1">
                <a:latin typeface="Montserrat Regular"/>
              </a:rPr>
              <a:t>matrice</a:t>
            </a:r>
            <a:r>
              <a:rPr sz="1800" dirty="0">
                <a:latin typeface="Montserrat Regular"/>
              </a:rPr>
              <a:t>, </a:t>
            </a:r>
            <a:r>
              <a:rPr sz="1800" dirty="0" err="1">
                <a:latin typeface="Montserrat Regular"/>
              </a:rPr>
              <a:t>en</a:t>
            </a:r>
            <a:r>
              <a:rPr sz="1800" dirty="0">
                <a:latin typeface="Montserrat Regular"/>
              </a:rPr>
              <a:t> particulier dans les zones </a:t>
            </a:r>
            <a:r>
              <a:rPr sz="1800" dirty="0" err="1">
                <a:latin typeface="Montserrat Regular"/>
              </a:rPr>
              <a:t>grossières</a:t>
            </a:r>
            <a:r>
              <a:rPr sz="1800" dirty="0">
                <a:latin typeface="Montserrat Regular"/>
              </a:rPr>
              <a:t> et </a:t>
            </a:r>
            <a:r>
              <a:rPr sz="1800" dirty="0" err="1">
                <a:latin typeface="Montserrat Regular"/>
              </a:rPr>
              <a:t>ségréguées</a:t>
            </a:r>
            <a:endParaRPr sz="1800" dirty="0">
              <a:latin typeface="Montserrat Regular"/>
            </a:endParaRPr>
          </a:p>
          <a:p>
            <a:r>
              <a:rPr sz="1800" dirty="0" err="1">
                <a:latin typeface="Montserrat Regular"/>
              </a:rPr>
              <a:t>Vieillissement</a:t>
            </a:r>
            <a:r>
              <a:rPr sz="1800" dirty="0">
                <a:latin typeface="Montserrat Regular"/>
              </a:rPr>
              <a:t> du </a:t>
            </a:r>
            <a:r>
              <a:rPr sz="1800" dirty="0" err="1">
                <a:latin typeface="Montserrat Regular"/>
              </a:rPr>
              <a:t>liant</a:t>
            </a:r>
            <a:r>
              <a:rPr sz="1800" dirty="0">
                <a:latin typeface="Montserrat Regular"/>
              </a:rPr>
              <a:t> </a:t>
            </a:r>
            <a:r>
              <a:rPr sz="1800" dirty="0" err="1">
                <a:latin typeface="Montserrat Regular"/>
              </a:rPr>
              <a:t>bitumineux</a:t>
            </a:r>
            <a:endParaRPr sz="1800" dirty="0">
              <a:latin typeface="Montserrat Regular"/>
            </a:endParaRPr>
          </a:p>
        </p:txBody>
      </p:sp>
    </p:spTree>
    <p:extLst>
      <p:ext uri="{BB962C8B-B14F-4D97-AF65-F5344CB8AC3E}">
        <p14:creationId xmlns:p14="http://schemas.microsoft.com/office/powerpoint/2010/main" val="405684599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a:extLst>
              <a:ext uri="{FF2B5EF4-FFF2-40B4-BE49-F238E27FC236}">
                <a16:creationId xmlns:a16="http://schemas.microsoft.com/office/drawing/2014/main" id="{EF904A39-7A36-67F7-0DF8-61E83BECC974}"/>
              </a:ext>
            </a:extLst>
          </p:cNvPr>
          <p:cNvSpPr>
            <a:spLocks noGrp="1" noChangeArrowheads="1"/>
          </p:cNvSpPr>
          <p:nvPr>
            <p:ph type="title"/>
          </p:nvPr>
        </p:nvSpPr>
        <p:spPr/>
        <p:txBody>
          <a:bodyPr/>
          <a:lstStyle/>
          <a:p>
            <a:r>
              <a:t>Résistance au dérapage</a:t>
            </a:r>
          </a:p>
        </p:txBody>
      </p:sp>
      <p:sp>
        <p:nvSpPr>
          <p:cNvPr id="247810" name="Rectangle 2">
            <a:extLst>
              <a:ext uri="{FF2B5EF4-FFF2-40B4-BE49-F238E27FC236}">
                <a16:creationId xmlns:a16="http://schemas.microsoft.com/office/drawing/2014/main" id="{DE52407F-A9D8-0789-4A05-E996806AD574}"/>
              </a:ext>
            </a:extLst>
          </p:cNvPr>
          <p:cNvSpPr>
            <a:spLocks noGrp="1" noChangeArrowheads="1"/>
          </p:cNvSpPr>
          <p:nvPr>
            <p:ph type="body" sz="quarter" idx="11"/>
          </p:nvPr>
        </p:nvSpPr>
        <p:spPr/>
        <p:txBody>
          <a:bodyPr>
            <a:noAutofit/>
          </a:bodyPr>
          <a:lstStyle/>
          <a:p>
            <a:r>
              <a:rPr sz="1800" dirty="0" err="1">
                <a:latin typeface="Montserrat Regular"/>
              </a:rPr>
              <a:t>Frottement</a:t>
            </a:r>
            <a:r>
              <a:rPr sz="1800" dirty="0">
                <a:latin typeface="Montserrat Regular"/>
              </a:rPr>
              <a:t> entre le </a:t>
            </a:r>
            <a:r>
              <a:rPr sz="1800" dirty="0" err="1">
                <a:latin typeface="Montserrat Regular"/>
              </a:rPr>
              <a:t>pneu</a:t>
            </a:r>
            <a:r>
              <a:rPr sz="1800" dirty="0">
                <a:latin typeface="Montserrat Regular"/>
              </a:rPr>
              <a:t> et la surface de la route. </a:t>
            </a:r>
            <a:r>
              <a:rPr sz="1800" dirty="0" err="1">
                <a:latin typeface="Montserrat Regular"/>
              </a:rPr>
              <a:t>Quantifié</a:t>
            </a:r>
            <a:r>
              <a:rPr sz="1800" dirty="0">
                <a:latin typeface="Montserrat Regular"/>
              </a:rPr>
              <a:t> par le Friction Number (FN). Critique </a:t>
            </a:r>
            <a:r>
              <a:rPr sz="1800" dirty="0" err="1">
                <a:latin typeface="Montserrat Regular"/>
              </a:rPr>
              <a:t>lorsque</a:t>
            </a:r>
            <a:r>
              <a:rPr sz="1800" dirty="0">
                <a:latin typeface="Montserrat Regular"/>
              </a:rPr>
              <a:t> la surface est </a:t>
            </a:r>
            <a:r>
              <a:rPr sz="1800" dirty="0" err="1">
                <a:latin typeface="Montserrat Regular"/>
              </a:rPr>
              <a:t>mouillée</a:t>
            </a:r>
            <a:r>
              <a:rPr sz="1800" dirty="0">
                <a:latin typeface="Montserrat Regular"/>
              </a:rPr>
              <a:t>.</a:t>
            </a:r>
          </a:p>
          <a:p>
            <a:r>
              <a:rPr sz="1800" dirty="0">
                <a:latin typeface="Montserrat Regular"/>
              </a:rPr>
              <a:t>Causes de </a:t>
            </a:r>
            <a:r>
              <a:rPr sz="1800" dirty="0" err="1">
                <a:latin typeface="Montserrat Regular"/>
              </a:rPr>
              <a:t>faibles</a:t>
            </a:r>
            <a:r>
              <a:rPr sz="1800" dirty="0">
                <a:latin typeface="Montserrat Regular"/>
              </a:rPr>
              <a:t> </a:t>
            </a:r>
            <a:r>
              <a:rPr sz="1800" dirty="0" err="1">
                <a:latin typeface="Montserrat Regular"/>
              </a:rPr>
              <a:t>valeurs</a:t>
            </a:r>
            <a:r>
              <a:rPr sz="1800" dirty="0">
                <a:latin typeface="Montserrat Regular"/>
              </a:rPr>
              <a:t> de FN </a:t>
            </a:r>
          </a:p>
          <a:p>
            <a:r>
              <a:rPr sz="1800" dirty="0" err="1">
                <a:latin typeface="Montserrat Regular"/>
              </a:rPr>
              <a:t>Ressuage</a:t>
            </a:r>
            <a:r>
              <a:rPr sz="1800" dirty="0">
                <a:latin typeface="Montserrat Regular"/>
              </a:rPr>
              <a:t>/</a:t>
            </a:r>
            <a:r>
              <a:rPr sz="1800" dirty="0" err="1">
                <a:latin typeface="Montserrat Regular"/>
              </a:rPr>
              <a:t>saignement</a:t>
            </a:r>
            <a:r>
              <a:rPr sz="1800" dirty="0">
                <a:latin typeface="Montserrat Regular"/>
              </a:rPr>
              <a:t> de la surface HMA</a:t>
            </a:r>
          </a:p>
          <a:p>
            <a:r>
              <a:rPr sz="1800" dirty="0" err="1">
                <a:latin typeface="Montserrat Regular"/>
              </a:rPr>
              <a:t>Microtexture</a:t>
            </a:r>
            <a:r>
              <a:rPr sz="1800" dirty="0">
                <a:latin typeface="Montserrat Regular"/>
              </a:rPr>
              <a:t> </a:t>
            </a:r>
            <a:r>
              <a:rPr sz="1800" dirty="0" err="1">
                <a:latin typeface="Montserrat Regular"/>
              </a:rPr>
              <a:t>insuffisante</a:t>
            </a:r>
            <a:endParaRPr sz="1800" dirty="0">
              <a:latin typeface="Montserrat Regular"/>
            </a:endParaRPr>
          </a:p>
          <a:p>
            <a:r>
              <a:rPr sz="1800" dirty="0">
                <a:latin typeface="Montserrat Regular"/>
              </a:rPr>
              <a:t>	-	</a:t>
            </a:r>
            <a:r>
              <a:rPr sz="1800" dirty="0" err="1">
                <a:latin typeface="Montserrat Regular"/>
              </a:rPr>
              <a:t>granulats</a:t>
            </a:r>
            <a:r>
              <a:rPr sz="1800" dirty="0">
                <a:latin typeface="Montserrat Regular"/>
              </a:rPr>
              <a:t> </a:t>
            </a:r>
            <a:r>
              <a:rPr sz="1800" dirty="0" err="1">
                <a:latin typeface="Montserrat Regular"/>
              </a:rPr>
              <a:t>sensibles</a:t>
            </a:r>
            <a:r>
              <a:rPr sz="1800" dirty="0">
                <a:latin typeface="Montserrat Regular"/>
              </a:rPr>
              <a:t> au </a:t>
            </a:r>
            <a:r>
              <a:rPr sz="1800" dirty="0" err="1">
                <a:latin typeface="Montserrat Regular"/>
              </a:rPr>
              <a:t>polissage</a:t>
            </a:r>
            <a:endParaRPr sz="1800" dirty="0">
              <a:latin typeface="Montserrat Regular"/>
            </a:endParaRPr>
          </a:p>
          <a:p>
            <a:r>
              <a:rPr sz="1800" dirty="0">
                <a:latin typeface="Montserrat Regular"/>
              </a:rPr>
              <a:t>Macrotexture </a:t>
            </a:r>
            <a:r>
              <a:rPr sz="1800" dirty="0" err="1">
                <a:latin typeface="Montserrat Regular"/>
              </a:rPr>
              <a:t>insuffisante</a:t>
            </a:r>
            <a:endParaRPr sz="1800" dirty="0">
              <a:latin typeface="Montserrat Regular"/>
            </a:endParaRPr>
          </a:p>
          <a:p>
            <a:r>
              <a:rPr sz="1800" dirty="0">
                <a:latin typeface="Montserrat Regular"/>
              </a:rPr>
              <a:t>	-	absence de </a:t>
            </a:r>
            <a:r>
              <a:rPr sz="1800" dirty="0" err="1">
                <a:latin typeface="Montserrat Regular"/>
              </a:rPr>
              <a:t>canaux</a:t>
            </a:r>
            <a:r>
              <a:rPr sz="1800" dirty="0">
                <a:latin typeface="Montserrat Regular"/>
              </a:rPr>
              <a:t> de drainage</a:t>
            </a:r>
          </a:p>
          <a:p>
            <a:r>
              <a:rPr sz="1800" dirty="0">
                <a:latin typeface="Montserrat Regular"/>
              </a:rPr>
              <a:t>	-	</a:t>
            </a:r>
            <a:r>
              <a:rPr sz="1800" dirty="0" err="1">
                <a:latin typeface="Montserrat Regular"/>
              </a:rPr>
              <a:t>provoque</a:t>
            </a:r>
            <a:r>
              <a:rPr sz="1800" dirty="0">
                <a:latin typeface="Montserrat Regular"/>
              </a:rPr>
              <a:t> </a:t>
            </a:r>
            <a:r>
              <a:rPr sz="1800" dirty="0" err="1">
                <a:latin typeface="Montserrat Regular"/>
              </a:rPr>
              <a:t>l’aquaplanage</a:t>
            </a:r>
            <a:endParaRPr sz="1800" dirty="0">
              <a:latin typeface="Montserrat Regular"/>
            </a:endParaRPr>
          </a:p>
          <a:p>
            <a:r>
              <a:rPr sz="1800" dirty="0">
                <a:latin typeface="Montserrat Regular"/>
              </a:rPr>
              <a:t>	-	important à grande </a:t>
            </a:r>
            <a:r>
              <a:rPr sz="1800" dirty="0" err="1">
                <a:latin typeface="Montserrat Regular"/>
              </a:rPr>
              <a:t>vitesse</a:t>
            </a:r>
            <a:endParaRPr sz="1800" dirty="0">
              <a:latin typeface="Montserrat Regular"/>
            </a:endParaRPr>
          </a:p>
        </p:txBody>
      </p:sp>
    </p:spTree>
    <p:extLst>
      <p:ext uri="{BB962C8B-B14F-4D97-AF65-F5344CB8AC3E}">
        <p14:creationId xmlns:p14="http://schemas.microsoft.com/office/powerpoint/2010/main" val="329035087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96441-E10C-40B6-268D-84A08691B2E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B6803B9-334A-92AA-F99D-5C6984DCAADE}"/>
              </a:ext>
            </a:extLst>
          </p:cNvPr>
          <p:cNvSpPr>
            <a:spLocks noGrp="1"/>
          </p:cNvSpPr>
          <p:nvPr>
            <p:ph type="body" sz="quarter" idx="11"/>
          </p:nvPr>
        </p:nvSpPr>
        <p:spPr/>
        <p:txBody>
          <a:bodyPr>
            <a:noAutofit/>
          </a:bodyPr>
          <a:lstStyle/>
          <a:p>
            <a:endParaRPr lang="en-GB" sz="1800">
              <a:latin typeface="Montserrat Regular"/>
            </a:endParaRPr>
          </a:p>
        </p:txBody>
      </p:sp>
      <p:pic>
        <p:nvPicPr>
          <p:cNvPr id="249858" name="Picture 2">
            <a:extLst>
              <a:ext uri="{FF2B5EF4-FFF2-40B4-BE49-F238E27FC236}">
                <a16:creationId xmlns:a16="http://schemas.microsoft.com/office/drawing/2014/main" id="{3AD07C7E-3B20-CA91-310E-83A0BD72F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393" y="734219"/>
            <a:ext cx="8177213" cy="538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D4D33-5E64-EEB2-6161-FCCFA3B97E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001570C-70E0-2386-98C2-BFF7DB03C483}"/>
              </a:ext>
            </a:extLst>
          </p:cNvPr>
          <p:cNvSpPr>
            <a:spLocks noGrp="1"/>
          </p:cNvSpPr>
          <p:nvPr>
            <p:ph type="body" sz="quarter" idx="11"/>
          </p:nvPr>
        </p:nvSpPr>
        <p:spPr/>
        <p:txBody>
          <a:bodyPr>
            <a:noAutofit/>
          </a:bodyPr>
          <a:lstStyle/>
          <a:p>
            <a:endParaRPr lang="en-GB" sz="1800">
              <a:latin typeface="Montserrat Regular"/>
            </a:endParaRPr>
          </a:p>
        </p:txBody>
      </p:sp>
      <p:pic>
        <p:nvPicPr>
          <p:cNvPr id="250882" name="Picture 4098">
            <a:extLst>
              <a:ext uri="{FF2B5EF4-FFF2-40B4-BE49-F238E27FC236}">
                <a16:creationId xmlns:a16="http://schemas.microsoft.com/office/drawing/2014/main" id="{990AF009-9DF0-2981-70E8-437B3D2CC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C8537-12E8-41EC-8B08-FCC0B48860E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919B79A-3C2F-3E2E-72A9-74103CD54BA4}"/>
              </a:ext>
            </a:extLst>
          </p:cNvPr>
          <p:cNvSpPr>
            <a:spLocks noGrp="1"/>
          </p:cNvSpPr>
          <p:nvPr>
            <p:ph type="body" sz="quarter" idx="11"/>
          </p:nvPr>
        </p:nvSpPr>
        <p:spPr/>
        <p:txBody>
          <a:bodyPr>
            <a:noAutofit/>
          </a:bodyPr>
          <a:lstStyle/>
          <a:p>
            <a:endParaRPr lang="en-GB" sz="1800">
              <a:latin typeface="Montserrat Regular"/>
            </a:endParaRPr>
          </a:p>
        </p:txBody>
      </p:sp>
      <p:pic>
        <p:nvPicPr>
          <p:cNvPr id="251906" name="Picture 1026">
            <a:extLst>
              <a:ext uri="{FF2B5EF4-FFF2-40B4-BE49-F238E27FC236}">
                <a16:creationId xmlns:a16="http://schemas.microsoft.com/office/drawing/2014/main" id="{B92A468F-CD3D-C0E1-35D6-351D66B88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BE1D4-DAF0-2C4E-83CD-E42A0885139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0ACA197-D075-0C7E-F08C-857EC66FD641}"/>
              </a:ext>
            </a:extLst>
          </p:cNvPr>
          <p:cNvSpPr>
            <a:spLocks noGrp="1"/>
          </p:cNvSpPr>
          <p:nvPr>
            <p:ph type="body" sz="quarter" idx="11"/>
          </p:nvPr>
        </p:nvSpPr>
        <p:spPr/>
        <p:txBody>
          <a:bodyPr>
            <a:noAutofit/>
          </a:bodyPr>
          <a:lstStyle/>
          <a:p>
            <a:endParaRPr lang="en-GB" sz="1800">
              <a:latin typeface="Montserrat Regular"/>
            </a:endParaRPr>
          </a:p>
        </p:txBody>
      </p:sp>
      <p:pic>
        <p:nvPicPr>
          <p:cNvPr id="252930" name="Picture 2">
            <a:extLst>
              <a:ext uri="{FF2B5EF4-FFF2-40B4-BE49-F238E27FC236}">
                <a16:creationId xmlns:a16="http://schemas.microsoft.com/office/drawing/2014/main" id="{114F018F-2B2F-C250-4063-982E8E9C5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EA30-D31D-DA29-98B7-19385B1A42D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F028626-B953-25BB-B492-73086EDD8ECE}"/>
              </a:ext>
            </a:extLst>
          </p:cNvPr>
          <p:cNvSpPr>
            <a:spLocks noGrp="1"/>
          </p:cNvSpPr>
          <p:nvPr>
            <p:ph type="body" sz="quarter" idx="11"/>
          </p:nvPr>
        </p:nvSpPr>
        <p:spPr/>
        <p:txBody>
          <a:bodyPr>
            <a:noAutofit/>
          </a:bodyPr>
          <a:lstStyle/>
          <a:p>
            <a:endParaRPr lang="en-GB" sz="1800">
              <a:latin typeface="Montserrat Regular"/>
            </a:endParaRPr>
          </a:p>
        </p:txBody>
      </p:sp>
      <p:pic>
        <p:nvPicPr>
          <p:cNvPr id="253954" name="Picture 4098">
            <a:extLst>
              <a:ext uri="{FF2B5EF4-FFF2-40B4-BE49-F238E27FC236}">
                <a16:creationId xmlns:a16="http://schemas.microsoft.com/office/drawing/2014/main" id="{E6F17048-533F-B15C-D25B-3AADC26287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BAE8A-7D0A-2579-F30B-A69738B740B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3E03AA-806E-73AD-3E53-79D1CA133BDD}"/>
              </a:ext>
            </a:extLst>
          </p:cNvPr>
          <p:cNvSpPr>
            <a:spLocks noGrp="1"/>
          </p:cNvSpPr>
          <p:nvPr>
            <p:ph type="body" sz="quarter" idx="11"/>
          </p:nvPr>
        </p:nvSpPr>
        <p:spPr/>
        <p:txBody>
          <a:bodyPr>
            <a:noAutofit/>
          </a:bodyPr>
          <a:lstStyle/>
          <a:p>
            <a:endParaRPr lang="en-GB" sz="1800">
              <a:latin typeface="Montserrat Regular"/>
            </a:endParaRPr>
          </a:p>
        </p:txBody>
      </p:sp>
      <p:pic>
        <p:nvPicPr>
          <p:cNvPr id="254978" name="Picture 2">
            <a:extLst>
              <a:ext uri="{FF2B5EF4-FFF2-40B4-BE49-F238E27FC236}">
                <a16:creationId xmlns:a16="http://schemas.microsoft.com/office/drawing/2014/main" id="{69F90D9C-B4AA-2B8F-43F9-216AFD2CC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613D-22D5-71D0-05AB-26E05B4C436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8D7AB9F-F53F-E712-267C-B591C41B42B6}"/>
              </a:ext>
            </a:extLst>
          </p:cNvPr>
          <p:cNvSpPr>
            <a:spLocks noGrp="1"/>
          </p:cNvSpPr>
          <p:nvPr>
            <p:ph type="body" sz="quarter" idx="11"/>
          </p:nvPr>
        </p:nvSpPr>
        <p:spPr/>
        <p:txBody>
          <a:bodyPr>
            <a:noAutofit/>
          </a:bodyPr>
          <a:lstStyle/>
          <a:p>
            <a:endParaRPr lang="en-GB" sz="1800">
              <a:latin typeface="Montserrat Regular"/>
            </a:endParaRPr>
          </a:p>
        </p:txBody>
      </p:sp>
      <p:pic>
        <p:nvPicPr>
          <p:cNvPr id="256002" name="Picture 2">
            <a:extLst>
              <a:ext uri="{FF2B5EF4-FFF2-40B4-BE49-F238E27FC236}">
                <a16:creationId xmlns:a16="http://schemas.microsoft.com/office/drawing/2014/main" id="{BCE10FB3-D1A3-F541-0522-D1C49D0383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A0C1D-5541-280B-056E-289669A3958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2314690-78E4-3D8F-E23B-400445E38841}"/>
              </a:ext>
            </a:extLst>
          </p:cNvPr>
          <p:cNvSpPr>
            <a:spLocks noGrp="1"/>
          </p:cNvSpPr>
          <p:nvPr>
            <p:ph type="body" sz="quarter" idx="11"/>
          </p:nvPr>
        </p:nvSpPr>
        <p:spPr/>
        <p:txBody>
          <a:bodyPr>
            <a:noAutofit/>
          </a:bodyPr>
          <a:lstStyle/>
          <a:p>
            <a:endParaRPr lang="en-GB" sz="1800">
              <a:latin typeface="Montserrat Regular"/>
            </a:endParaRPr>
          </a:p>
        </p:txBody>
      </p:sp>
      <p:pic>
        <p:nvPicPr>
          <p:cNvPr id="257026" name="Picture 2">
            <a:extLst>
              <a:ext uri="{FF2B5EF4-FFF2-40B4-BE49-F238E27FC236}">
                <a16:creationId xmlns:a16="http://schemas.microsoft.com/office/drawing/2014/main" id="{FBE59090-E552-D7C2-654E-21EFF4D8C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E83B0-A7EB-ADF9-7AC7-5E76F8F199D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42A5A72-8A3C-746C-41B9-209062008DEB}"/>
              </a:ext>
            </a:extLst>
          </p:cNvPr>
          <p:cNvSpPr>
            <a:spLocks noGrp="1"/>
          </p:cNvSpPr>
          <p:nvPr>
            <p:ph type="body" sz="quarter" idx="11"/>
          </p:nvPr>
        </p:nvSpPr>
        <p:spPr/>
        <p:txBody>
          <a:bodyPr>
            <a:noAutofit/>
          </a:bodyPr>
          <a:lstStyle/>
          <a:p>
            <a:endParaRPr lang="en-GB" sz="1800">
              <a:latin typeface="Montserrat Regular"/>
            </a:endParaRPr>
          </a:p>
        </p:txBody>
      </p:sp>
      <p:pic>
        <p:nvPicPr>
          <p:cNvPr id="258050" name="Picture 2">
            <a:extLst>
              <a:ext uri="{FF2B5EF4-FFF2-40B4-BE49-F238E27FC236}">
                <a16:creationId xmlns:a16="http://schemas.microsoft.com/office/drawing/2014/main" id="{A018DBBC-0E77-9E66-EFA4-F25236EDCB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F4F26-F8FB-51BF-13E3-DD55EA8BCC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821D25A-1FFA-3ECB-E0B2-9C9AF0A91A88}"/>
              </a:ext>
            </a:extLst>
          </p:cNvPr>
          <p:cNvSpPr>
            <a:spLocks noGrp="1"/>
          </p:cNvSpPr>
          <p:nvPr>
            <p:ph type="body" sz="quarter" idx="11"/>
          </p:nvPr>
        </p:nvSpPr>
        <p:spPr/>
        <p:txBody>
          <a:bodyPr>
            <a:noAutofit/>
          </a:bodyPr>
          <a:lstStyle/>
          <a:p>
            <a:endParaRPr lang="en-GB" sz="1800">
              <a:latin typeface="Montserrat Regular"/>
            </a:endParaRPr>
          </a:p>
        </p:txBody>
      </p:sp>
      <p:pic>
        <p:nvPicPr>
          <p:cNvPr id="259074" name="Picture 2">
            <a:extLst>
              <a:ext uri="{FF2B5EF4-FFF2-40B4-BE49-F238E27FC236}">
                <a16:creationId xmlns:a16="http://schemas.microsoft.com/office/drawing/2014/main" id="{DF442FCB-9D7C-5486-93D9-56D685942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7F40-AD4D-80CA-FA5F-53E2DFE947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5D640F-262C-3B18-7FE3-1DF5829A5549}"/>
              </a:ext>
            </a:extLst>
          </p:cNvPr>
          <p:cNvSpPr>
            <a:spLocks noGrp="1"/>
          </p:cNvSpPr>
          <p:nvPr>
            <p:ph type="body" sz="quarter" idx="11"/>
          </p:nvPr>
        </p:nvSpPr>
        <p:spPr/>
        <p:txBody>
          <a:bodyPr>
            <a:noAutofit/>
          </a:bodyPr>
          <a:lstStyle/>
          <a:p>
            <a:endParaRPr lang="en-GB" sz="1800">
              <a:latin typeface="Montserrat Regular"/>
            </a:endParaRPr>
          </a:p>
        </p:txBody>
      </p:sp>
      <p:pic>
        <p:nvPicPr>
          <p:cNvPr id="260098" name="Picture 2">
            <a:extLst>
              <a:ext uri="{FF2B5EF4-FFF2-40B4-BE49-F238E27FC236}">
                <a16:creationId xmlns:a16="http://schemas.microsoft.com/office/drawing/2014/main" id="{CABE9AAC-8653-DF67-2F1A-31C86BF52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F4A15-4263-5DA4-6884-369696CC70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337D26-EE45-9E6A-C7F9-998BBC35E3E5}"/>
              </a:ext>
            </a:extLst>
          </p:cNvPr>
          <p:cNvSpPr>
            <a:spLocks noGrp="1"/>
          </p:cNvSpPr>
          <p:nvPr>
            <p:ph type="body" sz="quarter" idx="11"/>
          </p:nvPr>
        </p:nvSpPr>
        <p:spPr/>
        <p:txBody>
          <a:bodyPr>
            <a:noAutofit/>
          </a:bodyPr>
          <a:lstStyle/>
          <a:p>
            <a:endParaRPr lang="en-GB" sz="1800">
              <a:latin typeface="Montserrat Regular"/>
            </a:endParaRPr>
          </a:p>
        </p:txBody>
      </p:sp>
      <p:pic>
        <p:nvPicPr>
          <p:cNvPr id="261122" name="Picture 2">
            <a:extLst>
              <a:ext uri="{FF2B5EF4-FFF2-40B4-BE49-F238E27FC236}">
                <a16:creationId xmlns:a16="http://schemas.microsoft.com/office/drawing/2014/main" id="{A31AC4DA-BB6B-E244-3D24-83F2D7E98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DA1B8-8110-80FB-DAFF-E227A231338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D2A978D-40AD-8630-4068-A371795D7998}"/>
              </a:ext>
            </a:extLst>
          </p:cNvPr>
          <p:cNvSpPr>
            <a:spLocks noGrp="1"/>
          </p:cNvSpPr>
          <p:nvPr>
            <p:ph type="body" sz="quarter" idx="11"/>
          </p:nvPr>
        </p:nvSpPr>
        <p:spPr/>
        <p:txBody>
          <a:bodyPr>
            <a:noAutofit/>
          </a:bodyPr>
          <a:lstStyle/>
          <a:p>
            <a:endParaRPr lang="en-GB" sz="1800">
              <a:latin typeface="Montserrat Regular"/>
            </a:endParaRPr>
          </a:p>
        </p:txBody>
      </p:sp>
      <p:pic>
        <p:nvPicPr>
          <p:cNvPr id="262146" name="Picture 2">
            <a:extLst>
              <a:ext uri="{FF2B5EF4-FFF2-40B4-BE49-F238E27FC236}">
                <a16:creationId xmlns:a16="http://schemas.microsoft.com/office/drawing/2014/main" id="{8167DE72-7E23-7FAB-6B6D-D2F837892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222E-A122-10DB-DF51-C80C2F5E460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9741A7D-E1EB-6C62-8BF0-55461CE6CDF6}"/>
              </a:ext>
            </a:extLst>
          </p:cNvPr>
          <p:cNvSpPr>
            <a:spLocks noGrp="1"/>
          </p:cNvSpPr>
          <p:nvPr>
            <p:ph type="body" sz="quarter" idx="11"/>
          </p:nvPr>
        </p:nvSpPr>
        <p:spPr/>
        <p:txBody>
          <a:bodyPr>
            <a:noAutofit/>
          </a:bodyPr>
          <a:lstStyle/>
          <a:p>
            <a:endParaRPr lang="en-GB" sz="1800">
              <a:latin typeface="Montserrat Regular"/>
            </a:endParaRPr>
          </a:p>
        </p:txBody>
      </p:sp>
      <p:pic>
        <p:nvPicPr>
          <p:cNvPr id="263170" name="Picture 2">
            <a:extLst>
              <a:ext uri="{FF2B5EF4-FFF2-40B4-BE49-F238E27FC236}">
                <a16:creationId xmlns:a16="http://schemas.microsoft.com/office/drawing/2014/main" id="{EF8D433D-7BCA-B9C5-96E4-4EA261E57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43830-96AF-1861-FBD6-9AA5E2E0F48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6011758-84AD-4A73-3206-BFB39831BD48}"/>
              </a:ext>
            </a:extLst>
          </p:cNvPr>
          <p:cNvSpPr>
            <a:spLocks noGrp="1"/>
          </p:cNvSpPr>
          <p:nvPr>
            <p:ph type="body" sz="quarter" idx="11"/>
          </p:nvPr>
        </p:nvSpPr>
        <p:spPr/>
        <p:txBody>
          <a:bodyPr>
            <a:noAutofit/>
          </a:bodyPr>
          <a:lstStyle/>
          <a:p>
            <a:endParaRPr lang="en-GB" sz="1800">
              <a:latin typeface="Montserrat Regular"/>
            </a:endParaRPr>
          </a:p>
        </p:txBody>
      </p:sp>
      <p:pic>
        <p:nvPicPr>
          <p:cNvPr id="264194" name="Picture 2">
            <a:extLst>
              <a:ext uri="{FF2B5EF4-FFF2-40B4-BE49-F238E27FC236}">
                <a16:creationId xmlns:a16="http://schemas.microsoft.com/office/drawing/2014/main" id="{676AB702-613D-533A-E094-F930BB50BB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D1EA-BF8F-A68B-B656-FB375662BD9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54B6D74-5CFD-A2F1-4AF6-56F0A9EF6234}"/>
              </a:ext>
            </a:extLst>
          </p:cNvPr>
          <p:cNvSpPr>
            <a:spLocks noGrp="1"/>
          </p:cNvSpPr>
          <p:nvPr>
            <p:ph type="body" sz="quarter" idx="11"/>
          </p:nvPr>
        </p:nvSpPr>
        <p:spPr/>
        <p:txBody>
          <a:bodyPr>
            <a:noAutofit/>
          </a:bodyPr>
          <a:lstStyle/>
          <a:p>
            <a:endParaRPr lang="en-GB" sz="1800">
              <a:latin typeface="Montserrat Regular"/>
            </a:endParaRPr>
          </a:p>
        </p:txBody>
      </p:sp>
      <p:pic>
        <p:nvPicPr>
          <p:cNvPr id="265218" name="Picture 2">
            <a:extLst>
              <a:ext uri="{FF2B5EF4-FFF2-40B4-BE49-F238E27FC236}">
                <a16:creationId xmlns:a16="http://schemas.microsoft.com/office/drawing/2014/main" id="{0E09FEF7-39C3-3123-1E5A-B21ACF07A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B7BD1-68B0-AC96-A1C2-E6FF58EB2F0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639EEFF-CF94-0CE7-C14F-8766FFA63EF8}"/>
              </a:ext>
            </a:extLst>
          </p:cNvPr>
          <p:cNvSpPr>
            <a:spLocks noGrp="1"/>
          </p:cNvSpPr>
          <p:nvPr>
            <p:ph type="body" sz="quarter" idx="11"/>
          </p:nvPr>
        </p:nvSpPr>
        <p:spPr/>
        <p:txBody>
          <a:bodyPr>
            <a:noAutofit/>
          </a:bodyPr>
          <a:lstStyle/>
          <a:p>
            <a:endParaRPr lang="en-GB" sz="1800">
              <a:latin typeface="Montserrat Regular"/>
            </a:endParaRPr>
          </a:p>
        </p:txBody>
      </p:sp>
      <p:pic>
        <p:nvPicPr>
          <p:cNvPr id="266242" name="Picture 2">
            <a:extLst>
              <a:ext uri="{FF2B5EF4-FFF2-40B4-BE49-F238E27FC236}">
                <a16:creationId xmlns:a16="http://schemas.microsoft.com/office/drawing/2014/main" id="{C83F1AB2-3337-C7ED-EF4D-FE72C5805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032F-7EDA-55DB-0729-BA6AE374AC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88927B-C0A2-1FE1-352E-C923E60EE131}"/>
              </a:ext>
            </a:extLst>
          </p:cNvPr>
          <p:cNvSpPr>
            <a:spLocks noGrp="1"/>
          </p:cNvSpPr>
          <p:nvPr>
            <p:ph type="body" sz="quarter" idx="11"/>
          </p:nvPr>
        </p:nvSpPr>
        <p:spPr/>
        <p:txBody>
          <a:bodyPr>
            <a:noAutofit/>
          </a:bodyPr>
          <a:lstStyle/>
          <a:p>
            <a:endParaRPr lang="en-GB" sz="1800">
              <a:latin typeface="Montserrat Regular"/>
            </a:endParaRPr>
          </a:p>
        </p:txBody>
      </p:sp>
      <p:pic>
        <p:nvPicPr>
          <p:cNvPr id="267266" name="Picture 2">
            <a:extLst>
              <a:ext uri="{FF2B5EF4-FFF2-40B4-BE49-F238E27FC236}">
                <a16:creationId xmlns:a16="http://schemas.microsoft.com/office/drawing/2014/main" id="{2EF5AD56-1068-D493-20CB-415985A4EB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480" y="30956"/>
            <a:ext cx="4491038" cy="6796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E88A-04DF-B126-53A3-D7814F0F473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1887D80-DC13-C6BD-CE73-3B2BDBBD7A73}"/>
              </a:ext>
            </a:extLst>
          </p:cNvPr>
          <p:cNvSpPr>
            <a:spLocks noGrp="1"/>
          </p:cNvSpPr>
          <p:nvPr>
            <p:ph type="body" sz="quarter" idx="11"/>
          </p:nvPr>
        </p:nvSpPr>
        <p:spPr/>
        <p:txBody>
          <a:bodyPr>
            <a:noAutofit/>
          </a:bodyPr>
          <a:lstStyle/>
          <a:p>
            <a:endParaRPr lang="en-GB" sz="1800">
              <a:latin typeface="Montserrat Regular"/>
            </a:endParaRPr>
          </a:p>
        </p:txBody>
      </p:sp>
      <p:pic>
        <p:nvPicPr>
          <p:cNvPr id="268290" name="Picture 2">
            <a:extLst>
              <a:ext uri="{FF2B5EF4-FFF2-40B4-BE49-F238E27FC236}">
                <a16:creationId xmlns:a16="http://schemas.microsoft.com/office/drawing/2014/main" id="{F453F675-8913-60DD-50C4-79FF21E86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3B759-0FAC-6A2D-2080-3D6922BE2A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64F9679-5593-B625-9473-46137ABAAA8E}"/>
              </a:ext>
            </a:extLst>
          </p:cNvPr>
          <p:cNvSpPr>
            <a:spLocks noGrp="1"/>
          </p:cNvSpPr>
          <p:nvPr>
            <p:ph type="body" sz="quarter" idx="11"/>
          </p:nvPr>
        </p:nvSpPr>
        <p:spPr/>
        <p:txBody>
          <a:bodyPr>
            <a:noAutofit/>
          </a:bodyPr>
          <a:lstStyle/>
          <a:p>
            <a:endParaRPr lang="en-GB" sz="1800">
              <a:latin typeface="Montserrat Regular"/>
            </a:endParaRPr>
          </a:p>
        </p:txBody>
      </p:sp>
      <p:pic>
        <p:nvPicPr>
          <p:cNvPr id="307202" name="Picture 2">
            <a:extLst>
              <a:ext uri="{FF2B5EF4-FFF2-40B4-BE49-F238E27FC236}">
                <a16:creationId xmlns:a16="http://schemas.microsoft.com/office/drawing/2014/main" id="{1D780971-B723-8038-993F-10C82D1E4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42181"/>
            <a:ext cx="9144000" cy="4973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7AB2-2323-668E-B15D-845F4959E13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6E76EB5-1478-9220-05E4-EDD295765B3A}"/>
              </a:ext>
            </a:extLst>
          </p:cNvPr>
          <p:cNvSpPr>
            <a:spLocks noGrp="1"/>
          </p:cNvSpPr>
          <p:nvPr>
            <p:ph type="body" sz="quarter" idx="11"/>
          </p:nvPr>
        </p:nvSpPr>
        <p:spPr/>
        <p:txBody>
          <a:bodyPr>
            <a:noAutofit/>
          </a:bodyPr>
          <a:lstStyle/>
          <a:p>
            <a:endParaRPr lang="en-GB" sz="1800">
              <a:latin typeface="Montserrat Regular"/>
            </a:endParaRPr>
          </a:p>
        </p:txBody>
      </p:sp>
      <p:pic>
        <p:nvPicPr>
          <p:cNvPr id="269314" name="Picture 2">
            <a:extLst>
              <a:ext uri="{FF2B5EF4-FFF2-40B4-BE49-F238E27FC236}">
                <a16:creationId xmlns:a16="http://schemas.microsoft.com/office/drawing/2014/main" id="{4005E33B-9918-56D2-DC38-77CF10E29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9D362-2D22-325C-AAC3-2D4DE62FE98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56766F0-4B82-1FDB-495C-94F32C4004AC}"/>
              </a:ext>
            </a:extLst>
          </p:cNvPr>
          <p:cNvSpPr>
            <a:spLocks noGrp="1"/>
          </p:cNvSpPr>
          <p:nvPr>
            <p:ph type="body" sz="quarter" idx="11"/>
          </p:nvPr>
        </p:nvSpPr>
        <p:spPr/>
        <p:txBody>
          <a:bodyPr>
            <a:noAutofit/>
          </a:bodyPr>
          <a:lstStyle/>
          <a:p>
            <a:endParaRPr lang="en-GB" sz="1800">
              <a:latin typeface="Montserrat Regular"/>
            </a:endParaRPr>
          </a:p>
        </p:txBody>
      </p:sp>
      <p:pic>
        <p:nvPicPr>
          <p:cNvPr id="270338" name="Picture 2">
            <a:extLst>
              <a:ext uri="{FF2B5EF4-FFF2-40B4-BE49-F238E27FC236}">
                <a16:creationId xmlns:a16="http://schemas.microsoft.com/office/drawing/2014/main" id="{DC030A07-E350-4620-3BDF-4F2CFDB78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91C03-91F8-4E19-A686-524380C7704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B557D8F-31E9-074D-13F4-46991749EF43}"/>
              </a:ext>
            </a:extLst>
          </p:cNvPr>
          <p:cNvSpPr>
            <a:spLocks noGrp="1"/>
          </p:cNvSpPr>
          <p:nvPr>
            <p:ph type="body" sz="quarter" idx="11"/>
          </p:nvPr>
        </p:nvSpPr>
        <p:spPr/>
        <p:txBody>
          <a:bodyPr>
            <a:noAutofit/>
          </a:bodyPr>
          <a:lstStyle/>
          <a:p>
            <a:endParaRPr lang="en-GB" sz="1800">
              <a:latin typeface="Montserrat Regular"/>
            </a:endParaRPr>
          </a:p>
        </p:txBody>
      </p:sp>
      <p:pic>
        <p:nvPicPr>
          <p:cNvPr id="271362" name="Picture 2">
            <a:extLst>
              <a:ext uri="{FF2B5EF4-FFF2-40B4-BE49-F238E27FC236}">
                <a16:creationId xmlns:a16="http://schemas.microsoft.com/office/drawing/2014/main" id="{5462371C-F831-1034-9DDA-806F52AF5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4426-156B-1454-3D46-D0F13E43B86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898B1D9-7A6A-D16E-D775-B8459DF5C68E}"/>
              </a:ext>
            </a:extLst>
          </p:cNvPr>
          <p:cNvSpPr>
            <a:spLocks noGrp="1"/>
          </p:cNvSpPr>
          <p:nvPr>
            <p:ph type="body" sz="quarter" idx="11"/>
          </p:nvPr>
        </p:nvSpPr>
        <p:spPr/>
        <p:txBody>
          <a:bodyPr>
            <a:noAutofit/>
          </a:bodyPr>
          <a:lstStyle/>
          <a:p>
            <a:endParaRPr lang="en-GB" sz="1800">
              <a:latin typeface="Montserrat Regular"/>
            </a:endParaRPr>
          </a:p>
        </p:txBody>
      </p:sp>
      <p:pic>
        <p:nvPicPr>
          <p:cNvPr id="272386" name="Picture 2">
            <a:extLst>
              <a:ext uri="{FF2B5EF4-FFF2-40B4-BE49-F238E27FC236}">
                <a16:creationId xmlns:a16="http://schemas.microsoft.com/office/drawing/2014/main" id="{93FF6B6E-64D6-ED78-A25C-C4E0AFF6B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D04F-3FB2-6EB5-F084-4BB65AECC01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06950B-6EC0-6094-A113-BBD0DB3E8559}"/>
              </a:ext>
            </a:extLst>
          </p:cNvPr>
          <p:cNvSpPr>
            <a:spLocks noGrp="1"/>
          </p:cNvSpPr>
          <p:nvPr>
            <p:ph type="body" sz="quarter" idx="11"/>
          </p:nvPr>
        </p:nvSpPr>
        <p:spPr/>
        <p:txBody>
          <a:bodyPr>
            <a:noAutofit/>
          </a:bodyPr>
          <a:lstStyle/>
          <a:p>
            <a:endParaRPr lang="en-GB" sz="1800">
              <a:latin typeface="Montserrat Regular"/>
            </a:endParaRPr>
          </a:p>
        </p:txBody>
      </p:sp>
      <p:pic>
        <p:nvPicPr>
          <p:cNvPr id="273410" name="Picture 2">
            <a:extLst>
              <a:ext uri="{FF2B5EF4-FFF2-40B4-BE49-F238E27FC236}">
                <a16:creationId xmlns:a16="http://schemas.microsoft.com/office/drawing/2014/main" id="{49A65010-F6FC-ED03-D8D7-D8721AB83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A09F5-D5F3-30DB-4B21-824311F0C8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284753-18F6-5D2C-7F30-68AF266E4792}"/>
              </a:ext>
            </a:extLst>
          </p:cNvPr>
          <p:cNvSpPr>
            <a:spLocks noGrp="1"/>
          </p:cNvSpPr>
          <p:nvPr>
            <p:ph type="body" sz="quarter" idx="11"/>
          </p:nvPr>
        </p:nvSpPr>
        <p:spPr/>
        <p:txBody>
          <a:bodyPr>
            <a:noAutofit/>
          </a:bodyPr>
          <a:lstStyle/>
          <a:p>
            <a:endParaRPr lang="en-GB" sz="1800">
              <a:latin typeface="Montserrat Regular"/>
            </a:endParaRPr>
          </a:p>
        </p:txBody>
      </p:sp>
      <p:pic>
        <p:nvPicPr>
          <p:cNvPr id="274434" name="Picture 2">
            <a:extLst>
              <a:ext uri="{FF2B5EF4-FFF2-40B4-BE49-F238E27FC236}">
                <a16:creationId xmlns:a16="http://schemas.microsoft.com/office/drawing/2014/main" id="{10A4F2E0-33E6-22D8-616D-36ACD2F86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36B54-A80E-57A2-A056-A7C961C85E8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FA452F-5F0F-B2E5-3AC7-E6FBE6C54AB6}"/>
              </a:ext>
            </a:extLst>
          </p:cNvPr>
          <p:cNvSpPr>
            <a:spLocks noGrp="1"/>
          </p:cNvSpPr>
          <p:nvPr>
            <p:ph type="body" sz="quarter" idx="11"/>
          </p:nvPr>
        </p:nvSpPr>
        <p:spPr/>
        <p:txBody>
          <a:bodyPr>
            <a:noAutofit/>
          </a:bodyPr>
          <a:lstStyle/>
          <a:p>
            <a:endParaRPr lang="en-GB" sz="1800">
              <a:latin typeface="Montserrat Regular"/>
            </a:endParaRPr>
          </a:p>
        </p:txBody>
      </p:sp>
      <p:pic>
        <p:nvPicPr>
          <p:cNvPr id="275458" name="Picture 2">
            <a:extLst>
              <a:ext uri="{FF2B5EF4-FFF2-40B4-BE49-F238E27FC236}">
                <a16:creationId xmlns:a16="http://schemas.microsoft.com/office/drawing/2014/main" id="{DE7B4CD1-A8D8-45C3-A6E6-0D521C4F68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56AE-74D7-7331-6AD7-F86E00F8DA5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CE42F6-9AC1-F21A-E4E6-FB24505285C9}"/>
              </a:ext>
            </a:extLst>
          </p:cNvPr>
          <p:cNvSpPr>
            <a:spLocks noGrp="1"/>
          </p:cNvSpPr>
          <p:nvPr>
            <p:ph type="body" sz="quarter" idx="11"/>
          </p:nvPr>
        </p:nvSpPr>
        <p:spPr/>
        <p:txBody>
          <a:bodyPr>
            <a:noAutofit/>
          </a:bodyPr>
          <a:lstStyle/>
          <a:p>
            <a:endParaRPr lang="en-GB" sz="1800">
              <a:latin typeface="Montserrat Regular"/>
            </a:endParaRPr>
          </a:p>
        </p:txBody>
      </p:sp>
      <p:pic>
        <p:nvPicPr>
          <p:cNvPr id="276482" name="Picture 2">
            <a:extLst>
              <a:ext uri="{FF2B5EF4-FFF2-40B4-BE49-F238E27FC236}">
                <a16:creationId xmlns:a16="http://schemas.microsoft.com/office/drawing/2014/main" id="{0871565B-EB79-886E-CE0C-6C28F1B01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DA71E-A734-830F-3108-FAF836B6700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33485B1-E809-85FD-8B69-3F4E1840C4AB}"/>
              </a:ext>
            </a:extLst>
          </p:cNvPr>
          <p:cNvSpPr>
            <a:spLocks noGrp="1"/>
          </p:cNvSpPr>
          <p:nvPr>
            <p:ph type="body" sz="quarter" idx="11"/>
          </p:nvPr>
        </p:nvSpPr>
        <p:spPr/>
        <p:txBody>
          <a:bodyPr>
            <a:noAutofit/>
          </a:bodyPr>
          <a:lstStyle/>
          <a:p>
            <a:endParaRPr lang="en-GB" sz="1800">
              <a:latin typeface="Montserrat Regular"/>
            </a:endParaRPr>
          </a:p>
        </p:txBody>
      </p:sp>
      <p:pic>
        <p:nvPicPr>
          <p:cNvPr id="277506" name="Picture 2">
            <a:extLst>
              <a:ext uri="{FF2B5EF4-FFF2-40B4-BE49-F238E27FC236}">
                <a16:creationId xmlns:a16="http://schemas.microsoft.com/office/drawing/2014/main" id="{AABE3460-4A21-8C5E-28E7-5C52A0F04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9C9B0-F617-6530-F3C3-6FDDE084D8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E878CB8-7B0F-D639-4B02-13079304C993}"/>
              </a:ext>
            </a:extLst>
          </p:cNvPr>
          <p:cNvSpPr>
            <a:spLocks noGrp="1"/>
          </p:cNvSpPr>
          <p:nvPr>
            <p:ph type="body" sz="quarter" idx="11"/>
          </p:nvPr>
        </p:nvSpPr>
        <p:spPr/>
        <p:txBody>
          <a:bodyPr>
            <a:noAutofit/>
          </a:bodyPr>
          <a:lstStyle/>
          <a:p>
            <a:endParaRPr lang="en-GB" sz="1800">
              <a:latin typeface="Montserrat Regular"/>
            </a:endParaRPr>
          </a:p>
        </p:txBody>
      </p:sp>
      <p:pic>
        <p:nvPicPr>
          <p:cNvPr id="278530" name="Picture 2">
            <a:extLst>
              <a:ext uri="{FF2B5EF4-FFF2-40B4-BE49-F238E27FC236}">
                <a16:creationId xmlns:a16="http://schemas.microsoft.com/office/drawing/2014/main" id="{5876C2C9-546F-B9B8-60CB-B0B18EB89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2F44E-E50A-0D43-E5FF-A67C5C89DA1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C0D6C0F-C125-7F93-64C1-BC0C3F3DF5A9}"/>
              </a:ext>
            </a:extLst>
          </p:cNvPr>
          <p:cNvSpPr>
            <a:spLocks noGrp="1"/>
          </p:cNvSpPr>
          <p:nvPr>
            <p:ph type="body" sz="quarter" idx="11"/>
          </p:nvPr>
        </p:nvSpPr>
        <p:spPr/>
        <p:txBody>
          <a:bodyPr>
            <a:noAutofit/>
          </a:bodyPr>
          <a:lstStyle/>
          <a:p>
            <a:endParaRPr lang="en-GB" sz="1800">
              <a:latin typeface="Montserrat Regular"/>
            </a:endParaRPr>
          </a:p>
        </p:txBody>
      </p:sp>
      <p:pic>
        <p:nvPicPr>
          <p:cNvPr id="223234" name="Picture 2">
            <a:extLst>
              <a:ext uri="{FF2B5EF4-FFF2-40B4-BE49-F238E27FC236}">
                <a16:creationId xmlns:a16="http://schemas.microsoft.com/office/drawing/2014/main" id="{B770C229-2B63-A81A-B0A2-6E0D71EAB8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7643" y="0"/>
            <a:ext cx="67167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4978F3DD-BD73-48ED-86CC-8412C17FAD81}"/>
              </a:ext>
            </a:extLst>
          </p:cNvPr>
          <p:cNvSpPr/>
          <p:nvPr/>
        </p:nvSpPr>
        <p:spPr>
          <a:xfrm>
            <a:off x="6718300" y="2032000"/>
            <a:ext cx="25273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effectLst/>
                <a:uFillTx/>
                <a:latin typeface="+mj-lt"/>
                <a:ea typeface="Helvetica Neue Medium"/>
                <a:cs typeface="Arial"/>
                <a:sym typeface="Helvetica Neue Medium"/>
              </a:rPr>
              <a:t>Sol support</a:t>
            </a:r>
          </a:p>
        </p:txBody>
      </p:sp>
      <p:sp>
        <p:nvSpPr>
          <p:cNvPr id="17" name="Rectangle 16">
            <a:extLst>
              <a:ext uri="{FF2B5EF4-FFF2-40B4-BE49-F238E27FC236}">
                <a16:creationId xmlns:a16="http://schemas.microsoft.com/office/drawing/2014/main" id="{84C6EAA5-62FB-4305-8D11-93726F2A48CC}"/>
              </a:ext>
            </a:extLst>
          </p:cNvPr>
          <p:cNvSpPr/>
          <p:nvPr/>
        </p:nvSpPr>
        <p:spPr>
          <a:xfrm>
            <a:off x="6718299" y="292100"/>
            <a:ext cx="2938079"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effectLst/>
                <a:uFillTx/>
                <a:latin typeface="+mj-lt"/>
                <a:ea typeface="Helvetica Neue Medium"/>
                <a:cs typeface="Arial"/>
                <a:sym typeface="Helvetica Neue Medium"/>
              </a:rPr>
              <a:t>Couche de roulement en enrobé</a:t>
            </a:r>
            <a:endParaRPr kumimoji="0" lang="en-GB" sz="1400" b="1" i="0" u="none" strike="noStrike" cap="none" spc="0" normalizeH="0" baseline="0" dirty="0">
              <a:ln>
                <a:noFill/>
              </a:ln>
              <a:effectLst/>
              <a:uFillTx/>
              <a:latin typeface="+mj-lt"/>
              <a:ea typeface="Helvetica Neue Medium"/>
              <a:cs typeface="Arial"/>
              <a:sym typeface="Helvetica Neue Medium"/>
            </a:endParaRPr>
          </a:p>
        </p:txBody>
      </p:sp>
      <p:sp>
        <p:nvSpPr>
          <p:cNvPr id="18" name="Rectangle 17">
            <a:extLst>
              <a:ext uri="{FF2B5EF4-FFF2-40B4-BE49-F238E27FC236}">
                <a16:creationId xmlns:a16="http://schemas.microsoft.com/office/drawing/2014/main" id="{8131E05C-C492-4F7A-88DA-159371F37E76}"/>
              </a:ext>
            </a:extLst>
          </p:cNvPr>
          <p:cNvSpPr/>
          <p:nvPr/>
        </p:nvSpPr>
        <p:spPr>
          <a:xfrm>
            <a:off x="6718300" y="736600"/>
            <a:ext cx="2938078"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a:ln>
                  <a:noFill/>
                </a:ln>
                <a:effectLst/>
                <a:uFillTx/>
                <a:latin typeface="+mj-lt"/>
                <a:ea typeface="Helvetica Neue Medium"/>
                <a:cs typeface="Arial"/>
                <a:sym typeface="Helvetica Neue Medium"/>
              </a:rPr>
              <a:t>Couche de liaison en enrobé</a:t>
            </a:r>
            <a:endParaRPr kumimoji="0" lang="en-GB" sz="1400" b="1" i="0" u="none" strike="noStrike" cap="none" spc="0" normalizeH="0" baseline="0">
              <a:ln>
                <a:noFill/>
              </a:ln>
              <a:effectLst/>
              <a:uFillTx/>
              <a:latin typeface="+mj-lt"/>
              <a:ea typeface="Helvetica Neue Medium"/>
              <a:cs typeface="Arial"/>
              <a:sym typeface="Helvetica Neue Medium"/>
            </a:endParaRPr>
          </a:p>
        </p:txBody>
      </p:sp>
      <p:sp>
        <p:nvSpPr>
          <p:cNvPr id="19" name="Rectangle 18">
            <a:extLst>
              <a:ext uri="{FF2B5EF4-FFF2-40B4-BE49-F238E27FC236}">
                <a16:creationId xmlns:a16="http://schemas.microsoft.com/office/drawing/2014/main" id="{2EE10CD1-0D26-4ECF-BDD9-0591E58421F8}"/>
              </a:ext>
            </a:extLst>
          </p:cNvPr>
          <p:cNvSpPr/>
          <p:nvPr/>
        </p:nvSpPr>
        <p:spPr>
          <a:xfrm>
            <a:off x="6718300" y="1371600"/>
            <a:ext cx="25273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a:ln>
                  <a:noFill/>
                </a:ln>
                <a:effectLst/>
                <a:uFillTx/>
                <a:latin typeface="+mj-lt"/>
                <a:ea typeface="Helvetica Neue Medium"/>
                <a:cs typeface="Arial"/>
                <a:sym typeface="Helvetica Neue Medium"/>
              </a:rPr>
              <a:t>Couche de base
en enrobé</a:t>
            </a:r>
            <a:endParaRPr kumimoji="0" lang="en-GB" sz="1400" b="1" i="0" u="none" strike="noStrike" cap="none" spc="0" normalizeH="0" baseline="0">
              <a:ln>
                <a:noFill/>
              </a:ln>
              <a:effectLst/>
              <a:uFillTx/>
              <a:latin typeface="+mj-lt"/>
              <a:ea typeface="Helvetica Neue Medium"/>
              <a:cs typeface="Arial"/>
              <a:sym typeface="Helvetica Neue Medium"/>
            </a:endParaRPr>
          </a:p>
        </p:txBody>
      </p:sp>
      <p:sp>
        <p:nvSpPr>
          <p:cNvPr id="20" name="Rectangle 19">
            <a:extLst>
              <a:ext uri="{FF2B5EF4-FFF2-40B4-BE49-F238E27FC236}">
                <a16:creationId xmlns:a16="http://schemas.microsoft.com/office/drawing/2014/main" id="{AD16CBE4-09D1-4811-82B4-3EFD378B21FB}"/>
              </a:ext>
            </a:extLst>
          </p:cNvPr>
          <p:cNvSpPr/>
          <p:nvPr/>
        </p:nvSpPr>
        <p:spPr>
          <a:xfrm>
            <a:off x="3759200" y="2743200"/>
            <a:ext cx="4445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a:ln>
                  <a:noFill/>
                </a:ln>
                <a:effectLst/>
                <a:uFillTx/>
                <a:latin typeface="+mj-lt"/>
                <a:ea typeface="Helvetica Neue Medium"/>
                <a:cs typeface="Arial"/>
                <a:sym typeface="Helvetica Neue Medium"/>
              </a:rPr>
              <a:t>Chaussée bitumineuse pleine épaisseur</a:t>
            </a:r>
          </a:p>
        </p:txBody>
      </p:sp>
      <p:sp>
        <p:nvSpPr>
          <p:cNvPr id="21" name="Rectangle 20">
            <a:extLst>
              <a:ext uri="{FF2B5EF4-FFF2-40B4-BE49-F238E27FC236}">
                <a16:creationId xmlns:a16="http://schemas.microsoft.com/office/drawing/2014/main" id="{26465231-CC77-44EA-BB1E-36229F47C224}"/>
              </a:ext>
            </a:extLst>
          </p:cNvPr>
          <p:cNvSpPr/>
          <p:nvPr/>
        </p:nvSpPr>
        <p:spPr>
          <a:xfrm>
            <a:off x="6718299" y="3467100"/>
            <a:ext cx="2938077"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effectLst/>
                <a:uFillTx/>
                <a:latin typeface="+mj-lt"/>
                <a:ea typeface="Helvetica Neue Medium"/>
                <a:cs typeface="Arial"/>
                <a:sym typeface="Helvetica Neue Medium"/>
              </a:rPr>
              <a:t>Couche de roulement en enrobé</a:t>
            </a:r>
            <a:endParaRPr kumimoji="0" lang="en-GB" sz="1400" b="1" i="0" u="none" strike="noStrike" cap="none" spc="0" normalizeH="0" baseline="0" dirty="0">
              <a:ln>
                <a:noFill/>
              </a:ln>
              <a:effectLst/>
              <a:uFillTx/>
              <a:latin typeface="+mj-lt"/>
              <a:ea typeface="Helvetica Neue Medium"/>
              <a:cs typeface="Arial"/>
              <a:sym typeface="Helvetica Neue Medium"/>
            </a:endParaRPr>
          </a:p>
        </p:txBody>
      </p:sp>
      <p:sp>
        <p:nvSpPr>
          <p:cNvPr id="22" name="Rectangle 21">
            <a:extLst>
              <a:ext uri="{FF2B5EF4-FFF2-40B4-BE49-F238E27FC236}">
                <a16:creationId xmlns:a16="http://schemas.microsoft.com/office/drawing/2014/main" id="{B9566F9F-24EF-46DC-AD21-C2C8D2DE7433}"/>
              </a:ext>
            </a:extLst>
          </p:cNvPr>
          <p:cNvSpPr/>
          <p:nvPr/>
        </p:nvSpPr>
        <p:spPr>
          <a:xfrm>
            <a:off x="6718299" y="3898900"/>
            <a:ext cx="2875017"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effectLst/>
                <a:uFillTx/>
                <a:latin typeface="+mj-lt"/>
                <a:ea typeface="Helvetica Neue Medium"/>
                <a:cs typeface="Arial"/>
                <a:sym typeface="Helvetica Neue Medium"/>
              </a:rPr>
              <a:t>Couche de liaison en enrobé</a:t>
            </a:r>
            <a:endParaRPr kumimoji="0" lang="en-GB" sz="1400" b="1" i="0" u="none" strike="noStrike" cap="none" spc="0" normalizeH="0" baseline="0" dirty="0">
              <a:ln>
                <a:noFill/>
              </a:ln>
              <a:effectLst/>
              <a:uFillTx/>
              <a:latin typeface="+mj-lt"/>
              <a:ea typeface="Helvetica Neue Medium"/>
              <a:cs typeface="Arial"/>
              <a:sym typeface="Helvetica Neue Medium"/>
            </a:endParaRPr>
          </a:p>
        </p:txBody>
      </p:sp>
      <p:sp>
        <p:nvSpPr>
          <p:cNvPr id="23" name="Rectangle 22">
            <a:extLst>
              <a:ext uri="{FF2B5EF4-FFF2-40B4-BE49-F238E27FC236}">
                <a16:creationId xmlns:a16="http://schemas.microsoft.com/office/drawing/2014/main" id="{2FE2F6BA-9EBF-473E-93C2-092D7ACB35F8}"/>
              </a:ext>
            </a:extLst>
          </p:cNvPr>
          <p:cNvSpPr/>
          <p:nvPr/>
        </p:nvSpPr>
        <p:spPr>
          <a:xfrm>
            <a:off x="6718300" y="4749800"/>
            <a:ext cx="25273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effectLst/>
                <a:uFillTx/>
                <a:latin typeface="+mj-lt"/>
                <a:ea typeface="Helvetica Neue Medium"/>
                <a:cs typeface="Arial"/>
                <a:sym typeface="Helvetica Neue Medium"/>
              </a:rPr>
              <a:t>Couche de base en
pierre concassée</a:t>
            </a:r>
            <a:endParaRPr kumimoji="0" lang="en-GB" sz="1400" b="1" i="0" u="none" strike="noStrike" cap="none" spc="0" normalizeH="0" baseline="0" dirty="0">
              <a:ln>
                <a:noFill/>
              </a:ln>
              <a:effectLst/>
              <a:uFillTx/>
              <a:latin typeface="+mj-lt"/>
              <a:ea typeface="Helvetica Neue Medium"/>
              <a:cs typeface="Arial"/>
              <a:sym typeface="Helvetica Neue Medium"/>
            </a:endParaRPr>
          </a:p>
        </p:txBody>
      </p:sp>
      <p:sp>
        <p:nvSpPr>
          <p:cNvPr id="24" name="Rectangle 23">
            <a:extLst>
              <a:ext uri="{FF2B5EF4-FFF2-40B4-BE49-F238E27FC236}">
                <a16:creationId xmlns:a16="http://schemas.microsoft.com/office/drawing/2014/main" id="{4D307375-C5D6-4227-A8ED-6627D1BB3D36}"/>
              </a:ext>
            </a:extLst>
          </p:cNvPr>
          <p:cNvSpPr/>
          <p:nvPr/>
        </p:nvSpPr>
        <p:spPr>
          <a:xfrm>
            <a:off x="6718300" y="5930900"/>
            <a:ext cx="25273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effectLst/>
                <a:uFillTx/>
                <a:latin typeface="+mj-lt"/>
                <a:ea typeface="Helvetica Neue Medium"/>
                <a:cs typeface="Arial"/>
                <a:sym typeface="Helvetica Neue Medium"/>
              </a:rPr>
              <a:t>Sol support</a:t>
            </a:r>
          </a:p>
        </p:txBody>
      </p:sp>
      <p:sp>
        <p:nvSpPr>
          <p:cNvPr id="25" name="Rectangle 24">
            <a:extLst>
              <a:ext uri="{FF2B5EF4-FFF2-40B4-BE49-F238E27FC236}">
                <a16:creationId xmlns:a16="http://schemas.microsoft.com/office/drawing/2014/main" id="{41997805-6F96-47DA-8B1A-8C5C2E8563FF}"/>
              </a:ext>
            </a:extLst>
          </p:cNvPr>
          <p:cNvSpPr/>
          <p:nvPr/>
        </p:nvSpPr>
        <p:spPr>
          <a:xfrm>
            <a:off x="3073400" y="6413500"/>
            <a:ext cx="62484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a:ln>
                  <a:noFill/>
                </a:ln>
                <a:effectLst/>
                <a:uFillTx/>
                <a:latin typeface="+mj-lt"/>
                <a:ea typeface="Helvetica Neue Medium"/>
                <a:cs typeface="Arial"/>
                <a:sym typeface="Helvetica Neue Medium"/>
              </a:rPr>
              <a:t>Chaussée bitumineuse sur fondation non traitée</a:t>
            </a:r>
            <a:endParaRPr kumimoji="0" lang="en-GB" sz="1400" b="1" i="0" u="none" strike="noStrike" cap="none" spc="0" normalizeH="0" baseline="0">
              <a:ln>
                <a:noFill/>
              </a:ln>
              <a:effectLst/>
              <a:uFillTx/>
              <a:latin typeface="+mj-lt"/>
              <a:ea typeface="Helvetica Neue Medium"/>
              <a:cs typeface="Arial"/>
              <a:sym typeface="Helvetica Neue Medium"/>
            </a:endParaRP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A4CE-696C-79BD-1C64-FBCB949D25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265F2E3-8AE1-1317-4D00-995562A2C9FB}"/>
              </a:ext>
            </a:extLst>
          </p:cNvPr>
          <p:cNvSpPr>
            <a:spLocks noGrp="1"/>
          </p:cNvSpPr>
          <p:nvPr>
            <p:ph type="body" sz="quarter" idx="11"/>
          </p:nvPr>
        </p:nvSpPr>
        <p:spPr/>
        <p:txBody>
          <a:bodyPr>
            <a:noAutofit/>
          </a:bodyPr>
          <a:lstStyle/>
          <a:p>
            <a:endParaRPr lang="en-GB" sz="1800">
              <a:latin typeface="Montserrat Regular"/>
            </a:endParaRPr>
          </a:p>
        </p:txBody>
      </p:sp>
      <p:pic>
        <p:nvPicPr>
          <p:cNvPr id="279554" name="Picture 2">
            <a:extLst>
              <a:ext uri="{FF2B5EF4-FFF2-40B4-BE49-F238E27FC236}">
                <a16:creationId xmlns:a16="http://schemas.microsoft.com/office/drawing/2014/main" id="{7BCD0594-281E-15EB-EB62-135A603B0B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BF4F-C250-F656-D34C-004662122F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B69045E-E378-F97C-D039-8A4A255ED9EB}"/>
              </a:ext>
            </a:extLst>
          </p:cNvPr>
          <p:cNvSpPr>
            <a:spLocks noGrp="1"/>
          </p:cNvSpPr>
          <p:nvPr>
            <p:ph type="body" sz="quarter" idx="11"/>
          </p:nvPr>
        </p:nvSpPr>
        <p:spPr/>
        <p:txBody>
          <a:bodyPr>
            <a:noAutofit/>
          </a:bodyPr>
          <a:lstStyle/>
          <a:p>
            <a:endParaRPr lang="en-GB" sz="1800">
              <a:latin typeface="Montserrat Regular"/>
            </a:endParaRPr>
          </a:p>
        </p:txBody>
      </p:sp>
      <p:pic>
        <p:nvPicPr>
          <p:cNvPr id="280578" name="Picture 2">
            <a:extLst>
              <a:ext uri="{FF2B5EF4-FFF2-40B4-BE49-F238E27FC236}">
                <a16:creationId xmlns:a16="http://schemas.microsoft.com/office/drawing/2014/main" id="{4E820ED9-A05E-55AA-2342-26495FA2B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2E567-26E5-7D67-2096-56CB1045A99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8D0DF43-B9C8-2864-A624-5032EA94410F}"/>
              </a:ext>
            </a:extLst>
          </p:cNvPr>
          <p:cNvSpPr>
            <a:spLocks noGrp="1"/>
          </p:cNvSpPr>
          <p:nvPr>
            <p:ph type="body" sz="quarter" idx="11"/>
          </p:nvPr>
        </p:nvSpPr>
        <p:spPr/>
        <p:txBody>
          <a:bodyPr>
            <a:noAutofit/>
          </a:bodyPr>
          <a:lstStyle/>
          <a:p>
            <a:endParaRPr lang="en-GB" sz="1800">
              <a:latin typeface="Montserrat Regular"/>
            </a:endParaRPr>
          </a:p>
        </p:txBody>
      </p:sp>
      <p:pic>
        <p:nvPicPr>
          <p:cNvPr id="281602" name="Picture 2">
            <a:extLst>
              <a:ext uri="{FF2B5EF4-FFF2-40B4-BE49-F238E27FC236}">
                <a16:creationId xmlns:a16="http://schemas.microsoft.com/office/drawing/2014/main" id="{29A93B2B-C345-8295-B3C0-38183737F711}"/>
              </a:ext>
            </a:extLst>
          </p:cNvPr>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CEBB0-C884-9070-9FCE-085F26006BB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8407957-588F-2FF5-BB9C-389AF69EEB4D}"/>
              </a:ext>
            </a:extLst>
          </p:cNvPr>
          <p:cNvSpPr>
            <a:spLocks noGrp="1"/>
          </p:cNvSpPr>
          <p:nvPr>
            <p:ph type="body" sz="quarter" idx="11"/>
          </p:nvPr>
        </p:nvSpPr>
        <p:spPr/>
        <p:txBody>
          <a:bodyPr>
            <a:noAutofit/>
          </a:bodyPr>
          <a:lstStyle/>
          <a:p>
            <a:endParaRPr lang="en-GB" sz="1800">
              <a:latin typeface="Montserrat Regular"/>
            </a:endParaRPr>
          </a:p>
        </p:txBody>
      </p:sp>
      <p:pic>
        <p:nvPicPr>
          <p:cNvPr id="282626" name="Picture 2">
            <a:extLst>
              <a:ext uri="{FF2B5EF4-FFF2-40B4-BE49-F238E27FC236}">
                <a16:creationId xmlns:a16="http://schemas.microsoft.com/office/drawing/2014/main" id="{DED87E5D-C109-1C2C-1495-856AEB1D4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C434F-3177-D825-06AD-7B6A7A95CF4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BDFDCA-EE3B-CAF4-00FB-CE17A596993B}"/>
              </a:ext>
            </a:extLst>
          </p:cNvPr>
          <p:cNvSpPr>
            <a:spLocks noGrp="1"/>
          </p:cNvSpPr>
          <p:nvPr>
            <p:ph type="body" sz="quarter" idx="11"/>
          </p:nvPr>
        </p:nvSpPr>
        <p:spPr/>
        <p:txBody>
          <a:bodyPr>
            <a:noAutofit/>
          </a:bodyPr>
          <a:lstStyle/>
          <a:p>
            <a:endParaRPr lang="en-GB" sz="1800">
              <a:latin typeface="Montserrat Regular"/>
            </a:endParaRPr>
          </a:p>
        </p:txBody>
      </p:sp>
      <p:pic>
        <p:nvPicPr>
          <p:cNvPr id="283650" name="Picture 2">
            <a:extLst>
              <a:ext uri="{FF2B5EF4-FFF2-40B4-BE49-F238E27FC236}">
                <a16:creationId xmlns:a16="http://schemas.microsoft.com/office/drawing/2014/main" id="{47419967-6224-D68E-0D93-A8AE0F85E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15C-B795-6EE3-6932-A092F528BA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7E1930-8520-0978-09B1-FE0ABB20CF26}"/>
              </a:ext>
            </a:extLst>
          </p:cNvPr>
          <p:cNvSpPr>
            <a:spLocks noGrp="1"/>
          </p:cNvSpPr>
          <p:nvPr>
            <p:ph type="body" sz="quarter" idx="11"/>
          </p:nvPr>
        </p:nvSpPr>
        <p:spPr/>
        <p:txBody>
          <a:bodyPr>
            <a:noAutofit/>
          </a:bodyPr>
          <a:lstStyle/>
          <a:p>
            <a:endParaRPr lang="en-GB" sz="1800">
              <a:latin typeface="Montserrat Regular"/>
            </a:endParaRPr>
          </a:p>
        </p:txBody>
      </p:sp>
      <p:pic>
        <p:nvPicPr>
          <p:cNvPr id="284674" name="Picture 2">
            <a:extLst>
              <a:ext uri="{FF2B5EF4-FFF2-40B4-BE49-F238E27FC236}">
                <a16:creationId xmlns:a16="http://schemas.microsoft.com/office/drawing/2014/main" id="{8CD6A530-47EF-32C9-EB4D-875A2E88A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843" y="0"/>
            <a:ext cx="45323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EF334-0F11-29FB-D6C5-F1FCA907CDE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5489ACA-19D2-B7CA-2C76-1A08484D69A2}"/>
              </a:ext>
            </a:extLst>
          </p:cNvPr>
          <p:cNvSpPr>
            <a:spLocks noGrp="1"/>
          </p:cNvSpPr>
          <p:nvPr>
            <p:ph type="body" sz="quarter" idx="11"/>
          </p:nvPr>
        </p:nvSpPr>
        <p:spPr/>
        <p:txBody>
          <a:bodyPr>
            <a:noAutofit/>
          </a:bodyPr>
          <a:lstStyle/>
          <a:p>
            <a:endParaRPr lang="en-GB" sz="1800">
              <a:latin typeface="Montserrat Regular"/>
            </a:endParaRPr>
          </a:p>
        </p:txBody>
      </p:sp>
      <p:pic>
        <p:nvPicPr>
          <p:cNvPr id="285698" name="Picture 2">
            <a:extLst>
              <a:ext uri="{FF2B5EF4-FFF2-40B4-BE49-F238E27FC236}">
                <a16:creationId xmlns:a16="http://schemas.microsoft.com/office/drawing/2014/main" id="{FA9A8F7B-E80A-C1AE-CD94-3CF1E90DE3F5}"/>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E69ED-31A3-74DA-A407-4C23077D573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4BE3790-4357-385A-41A9-7574819F4913}"/>
              </a:ext>
            </a:extLst>
          </p:cNvPr>
          <p:cNvSpPr>
            <a:spLocks noGrp="1"/>
          </p:cNvSpPr>
          <p:nvPr>
            <p:ph type="body" sz="quarter" idx="11"/>
          </p:nvPr>
        </p:nvSpPr>
        <p:spPr/>
        <p:txBody>
          <a:bodyPr>
            <a:noAutofit/>
          </a:bodyPr>
          <a:lstStyle/>
          <a:p>
            <a:endParaRPr lang="en-GB" sz="1800">
              <a:latin typeface="Montserrat Regular"/>
            </a:endParaRPr>
          </a:p>
        </p:txBody>
      </p:sp>
      <p:pic>
        <p:nvPicPr>
          <p:cNvPr id="286722" name="Picture 2">
            <a:extLst>
              <a:ext uri="{FF2B5EF4-FFF2-40B4-BE49-F238E27FC236}">
                <a16:creationId xmlns:a16="http://schemas.microsoft.com/office/drawing/2014/main" id="{8D824762-F61F-A246-00A6-C27E23C496A6}"/>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9575"/>
            <a:ext cx="9144000"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BFBE-A02D-8966-9A5A-6EDDC27AA2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874ACC0-014C-11E0-C865-9F9F7776083D}"/>
              </a:ext>
            </a:extLst>
          </p:cNvPr>
          <p:cNvSpPr>
            <a:spLocks noGrp="1"/>
          </p:cNvSpPr>
          <p:nvPr>
            <p:ph type="body" sz="quarter" idx="11"/>
          </p:nvPr>
        </p:nvSpPr>
        <p:spPr/>
        <p:txBody>
          <a:bodyPr>
            <a:noAutofit/>
          </a:bodyPr>
          <a:lstStyle/>
          <a:p>
            <a:endParaRPr lang="en-GB" sz="1800">
              <a:latin typeface="Montserrat Regular"/>
            </a:endParaRPr>
          </a:p>
        </p:txBody>
      </p:sp>
      <p:pic>
        <p:nvPicPr>
          <p:cNvPr id="287746" name="Picture 2">
            <a:extLst>
              <a:ext uri="{FF2B5EF4-FFF2-40B4-BE49-F238E27FC236}">
                <a16:creationId xmlns:a16="http://schemas.microsoft.com/office/drawing/2014/main" id="{90EBEAE8-ABB4-FA7D-5304-AF81213AF62B}"/>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58CB-89D3-3650-6A9F-B6CA524A998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8B0B206-B5DD-0446-4BF7-60A12101E9D7}"/>
              </a:ext>
            </a:extLst>
          </p:cNvPr>
          <p:cNvSpPr>
            <a:spLocks noGrp="1"/>
          </p:cNvSpPr>
          <p:nvPr>
            <p:ph type="body" sz="quarter" idx="11"/>
          </p:nvPr>
        </p:nvSpPr>
        <p:spPr/>
        <p:txBody>
          <a:bodyPr>
            <a:noAutofit/>
          </a:bodyPr>
          <a:lstStyle/>
          <a:p>
            <a:endParaRPr lang="en-GB" sz="1800">
              <a:latin typeface="Montserrat Regular"/>
            </a:endParaRPr>
          </a:p>
        </p:txBody>
      </p:sp>
      <p:pic>
        <p:nvPicPr>
          <p:cNvPr id="288770" name="Picture 2">
            <a:extLst>
              <a:ext uri="{FF2B5EF4-FFF2-40B4-BE49-F238E27FC236}">
                <a16:creationId xmlns:a16="http://schemas.microsoft.com/office/drawing/2014/main" id="{CD6F3E9A-077C-AE17-1A26-0E4B4DFF1923}"/>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3829843" y="0"/>
            <a:ext cx="45323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a:extLst>
              <a:ext uri="{FF2B5EF4-FFF2-40B4-BE49-F238E27FC236}">
                <a16:creationId xmlns:a16="http://schemas.microsoft.com/office/drawing/2014/main" id="{4B3DF446-13AD-51FA-63AF-770CE9F45F5F}"/>
              </a:ext>
            </a:extLst>
          </p:cNvPr>
          <p:cNvSpPr>
            <a:spLocks noGrp="1" noChangeArrowheads="1"/>
          </p:cNvSpPr>
          <p:nvPr>
            <p:ph type="title"/>
          </p:nvPr>
        </p:nvSpPr>
        <p:spPr/>
        <p:txBody>
          <a:bodyPr/>
          <a:lstStyle/>
          <a:p>
            <a:r>
              <a:t>Exigences de base pour les chaussées souples</a:t>
            </a:r>
          </a:p>
        </p:txBody>
      </p:sp>
      <p:sp>
        <p:nvSpPr>
          <p:cNvPr id="115714" name="Rectangle 2">
            <a:extLst>
              <a:ext uri="{FF2B5EF4-FFF2-40B4-BE49-F238E27FC236}">
                <a16:creationId xmlns:a16="http://schemas.microsoft.com/office/drawing/2014/main" id="{6A459268-D342-E168-F136-9A0C8E773422}"/>
              </a:ext>
            </a:extLst>
          </p:cNvPr>
          <p:cNvSpPr>
            <a:spLocks noGrp="1" noChangeArrowheads="1"/>
          </p:cNvSpPr>
          <p:nvPr>
            <p:ph type="body" sz="quarter" idx="11"/>
          </p:nvPr>
        </p:nvSpPr>
        <p:spPr/>
        <p:txBody>
          <a:bodyPr>
            <a:noAutofit/>
          </a:bodyPr>
          <a:lstStyle/>
          <a:p>
            <a:r>
              <a:rPr sz="1800">
                <a:latin typeface="Montserrat Regular"/>
              </a:rPr>
              <a:t>Drainage, drainage, drainage</a:t>
            </a:r>
          </a:p>
          <a:p>
            <a:r>
              <a:rPr sz="1800">
                <a:latin typeface="Montserrat Regular"/>
              </a:rPr>
              <a:t>Épaisseur suffisante et résistance interne permettant de supporter les charges de trafic prévues</a:t>
            </a:r>
          </a:p>
          <a:p>
            <a:r>
              <a:rPr sz="1800">
                <a:latin typeface="Montserrat Regular"/>
              </a:rPr>
              <a:t>Densité suffisante pour empêcher la pénétration de l’humidité par le dessous, les côtés et la surface</a:t>
            </a:r>
          </a:p>
          <a:p>
            <a:r>
              <a:rPr sz="1800">
                <a:latin typeface="Montserrat Regular"/>
              </a:rPr>
              <a:t>Surface supérieure lisse, étanche, antidérapante, résistante à l’usure, aux déformations et à la détérioration due aux intempéries et aux produits de déverglaçage</a:t>
            </a:r>
          </a:p>
        </p:txBody>
      </p:sp>
    </p:spTree>
    <p:extLst>
      <p:ext uri="{BB962C8B-B14F-4D97-AF65-F5344CB8AC3E}">
        <p14:creationId xmlns:p14="http://schemas.microsoft.com/office/powerpoint/2010/main" val="2168611341"/>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6060-8B6E-5889-A99B-92E06D7CD4A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04A9630-A733-AE8B-FE89-7C4539851C34}"/>
              </a:ext>
            </a:extLst>
          </p:cNvPr>
          <p:cNvSpPr>
            <a:spLocks noGrp="1"/>
          </p:cNvSpPr>
          <p:nvPr>
            <p:ph type="body" sz="quarter" idx="11"/>
          </p:nvPr>
        </p:nvSpPr>
        <p:spPr/>
        <p:txBody>
          <a:bodyPr>
            <a:noAutofit/>
          </a:bodyPr>
          <a:lstStyle/>
          <a:p>
            <a:endParaRPr lang="en-GB" sz="1800">
              <a:latin typeface="Montserrat Regular"/>
            </a:endParaRPr>
          </a:p>
        </p:txBody>
      </p:sp>
      <p:pic>
        <p:nvPicPr>
          <p:cNvPr id="289794" name="Picture 2">
            <a:extLst>
              <a:ext uri="{FF2B5EF4-FFF2-40B4-BE49-F238E27FC236}">
                <a16:creationId xmlns:a16="http://schemas.microsoft.com/office/drawing/2014/main" id="{BEACF140-4A75-7628-F475-E17EC0620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B0B3-8714-DBEC-14C0-CD37D1FDF09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5A989B4-38A8-D39C-E7FD-293D9D338AAD}"/>
              </a:ext>
            </a:extLst>
          </p:cNvPr>
          <p:cNvSpPr>
            <a:spLocks noGrp="1"/>
          </p:cNvSpPr>
          <p:nvPr>
            <p:ph type="body" sz="quarter" idx="11"/>
          </p:nvPr>
        </p:nvSpPr>
        <p:spPr/>
        <p:txBody>
          <a:bodyPr>
            <a:noAutofit/>
          </a:bodyPr>
          <a:lstStyle/>
          <a:p>
            <a:endParaRPr lang="en-GB" sz="1800">
              <a:latin typeface="Montserrat Regular"/>
            </a:endParaRPr>
          </a:p>
        </p:txBody>
      </p:sp>
      <p:pic>
        <p:nvPicPr>
          <p:cNvPr id="290818" name="Picture 2">
            <a:extLst>
              <a:ext uri="{FF2B5EF4-FFF2-40B4-BE49-F238E27FC236}">
                <a16:creationId xmlns:a16="http://schemas.microsoft.com/office/drawing/2014/main" id="{B28421FE-975E-9DA5-4A77-A4D1E74E4CDA}"/>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4C73B-0C26-AAEE-E092-E0245B26EA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445564-456F-BFC5-5363-DA273C4560E8}"/>
              </a:ext>
            </a:extLst>
          </p:cNvPr>
          <p:cNvSpPr>
            <a:spLocks noGrp="1"/>
          </p:cNvSpPr>
          <p:nvPr>
            <p:ph type="body" sz="quarter" idx="11"/>
          </p:nvPr>
        </p:nvSpPr>
        <p:spPr/>
        <p:txBody>
          <a:bodyPr>
            <a:noAutofit/>
          </a:bodyPr>
          <a:lstStyle/>
          <a:p>
            <a:endParaRPr lang="en-GB" sz="1800">
              <a:latin typeface="Montserrat Regular"/>
            </a:endParaRPr>
          </a:p>
        </p:txBody>
      </p:sp>
      <p:pic>
        <p:nvPicPr>
          <p:cNvPr id="291842" name="Picture 2">
            <a:extLst>
              <a:ext uri="{FF2B5EF4-FFF2-40B4-BE49-F238E27FC236}">
                <a16:creationId xmlns:a16="http://schemas.microsoft.com/office/drawing/2014/main" id="{B2C3E0AF-34B1-9C6A-CC6F-2044CBC54A44}"/>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2DFA6-BBDB-4CDA-3D7A-16943CBF0A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C7C1608-91C0-F68E-A58F-1AC12E9E1B54}"/>
              </a:ext>
            </a:extLst>
          </p:cNvPr>
          <p:cNvSpPr>
            <a:spLocks noGrp="1"/>
          </p:cNvSpPr>
          <p:nvPr>
            <p:ph type="body" sz="quarter" idx="11"/>
          </p:nvPr>
        </p:nvSpPr>
        <p:spPr/>
        <p:txBody>
          <a:bodyPr>
            <a:noAutofit/>
          </a:bodyPr>
          <a:lstStyle/>
          <a:p>
            <a:endParaRPr lang="en-GB" sz="1800">
              <a:latin typeface="Montserrat Regular"/>
            </a:endParaRPr>
          </a:p>
        </p:txBody>
      </p:sp>
      <p:pic>
        <p:nvPicPr>
          <p:cNvPr id="292866" name="Picture 2">
            <a:extLst>
              <a:ext uri="{FF2B5EF4-FFF2-40B4-BE49-F238E27FC236}">
                <a16:creationId xmlns:a16="http://schemas.microsoft.com/office/drawing/2014/main" id="{56DE1871-04BE-79F6-4866-46EB5D5F8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192B5-1DB2-39A8-34EB-B50508F2DBD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B278CA-9154-8798-B8C7-4CC0986E7442}"/>
              </a:ext>
            </a:extLst>
          </p:cNvPr>
          <p:cNvSpPr>
            <a:spLocks noGrp="1"/>
          </p:cNvSpPr>
          <p:nvPr>
            <p:ph type="body" sz="quarter" idx="11"/>
          </p:nvPr>
        </p:nvSpPr>
        <p:spPr/>
        <p:txBody>
          <a:bodyPr>
            <a:noAutofit/>
          </a:bodyPr>
          <a:lstStyle/>
          <a:p>
            <a:endParaRPr lang="en-GB" sz="1800">
              <a:latin typeface="Montserrat Regular"/>
            </a:endParaRPr>
          </a:p>
        </p:txBody>
      </p:sp>
      <p:pic>
        <p:nvPicPr>
          <p:cNvPr id="293890" name="Picture 2">
            <a:extLst>
              <a:ext uri="{FF2B5EF4-FFF2-40B4-BE49-F238E27FC236}">
                <a16:creationId xmlns:a16="http://schemas.microsoft.com/office/drawing/2014/main" id="{64909DF7-03DF-0A6A-9296-86947CD46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4674E-404B-63A8-3B9D-FA506590A88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7AB633C-1D67-495A-8DE1-C71DB32F94F3}"/>
              </a:ext>
            </a:extLst>
          </p:cNvPr>
          <p:cNvSpPr>
            <a:spLocks noGrp="1"/>
          </p:cNvSpPr>
          <p:nvPr>
            <p:ph type="body" sz="quarter" idx="11"/>
          </p:nvPr>
        </p:nvSpPr>
        <p:spPr/>
        <p:txBody>
          <a:bodyPr>
            <a:noAutofit/>
          </a:bodyPr>
          <a:lstStyle/>
          <a:p>
            <a:endParaRPr lang="en-GB" sz="1800">
              <a:latin typeface="Montserrat Regular"/>
            </a:endParaRPr>
          </a:p>
        </p:txBody>
      </p:sp>
      <p:pic>
        <p:nvPicPr>
          <p:cNvPr id="294914" name="Picture 2">
            <a:extLst>
              <a:ext uri="{FF2B5EF4-FFF2-40B4-BE49-F238E27FC236}">
                <a16:creationId xmlns:a16="http://schemas.microsoft.com/office/drawing/2014/main" id="{3A724634-12EF-1D0C-F4EF-32E17E87AD62}"/>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7ACA-38BF-3BFA-D9B0-4180F1D4AAA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5795789-8993-A750-0408-44DFA5C91991}"/>
              </a:ext>
            </a:extLst>
          </p:cNvPr>
          <p:cNvSpPr>
            <a:spLocks noGrp="1"/>
          </p:cNvSpPr>
          <p:nvPr>
            <p:ph type="body" sz="quarter" idx="11"/>
          </p:nvPr>
        </p:nvSpPr>
        <p:spPr/>
        <p:txBody>
          <a:bodyPr>
            <a:noAutofit/>
          </a:bodyPr>
          <a:lstStyle/>
          <a:p>
            <a:endParaRPr lang="en-GB" sz="1800">
              <a:latin typeface="Montserrat Regular"/>
            </a:endParaRPr>
          </a:p>
        </p:txBody>
      </p:sp>
      <p:pic>
        <p:nvPicPr>
          <p:cNvPr id="295938" name="Picture 2">
            <a:extLst>
              <a:ext uri="{FF2B5EF4-FFF2-40B4-BE49-F238E27FC236}">
                <a16:creationId xmlns:a16="http://schemas.microsoft.com/office/drawing/2014/main" id="{FDB0DBA1-0A7A-220B-B832-C6261B21421E}"/>
              </a:ext>
            </a:extLst>
          </p:cNvPr>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DD5E3-0055-FA3A-8F57-F519D0A7C7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2D6B46-1762-B96D-64D7-7C4888D64D78}"/>
              </a:ext>
            </a:extLst>
          </p:cNvPr>
          <p:cNvSpPr>
            <a:spLocks noGrp="1"/>
          </p:cNvSpPr>
          <p:nvPr>
            <p:ph type="body" sz="quarter" idx="11"/>
          </p:nvPr>
        </p:nvSpPr>
        <p:spPr/>
        <p:txBody>
          <a:bodyPr>
            <a:noAutofit/>
          </a:bodyPr>
          <a:lstStyle/>
          <a:p>
            <a:endParaRPr lang="en-GB" sz="1800">
              <a:latin typeface="Montserrat Regular"/>
            </a:endParaRPr>
          </a:p>
        </p:txBody>
      </p:sp>
      <p:pic>
        <p:nvPicPr>
          <p:cNvPr id="296962" name="Picture 2">
            <a:extLst>
              <a:ext uri="{FF2B5EF4-FFF2-40B4-BE49-F238E27FC236}">
                <a16:creationId xmlns:a16="http://schemas.microsoft.com/office/drawing/2014/main" id="{EB1F9E6E-A8CF-2EB6-5D55-42881FEDB75F}"/>
              </a:ext>
            </a:extLst>
          </p:cNvPr>
          <p:cNvPicPr>
            <a:picLocks noChangeAspect="1" noChangeArrowheads="1"/>
          </p:cNvPicPr>
          <p:nvPr/>
        </p:nvPicPr>
        <p:blipFill>
          <a:blip r:embed="rId2">
            <a:lum bright="24000" contrast="30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E63A2-F5CA-FF17-8396-2235CE7FE0D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4305D98-0F9B-FEDB-717C-E1D01BAC3B65}"/>
              </a:ext>
            </a:extLst>
          </p:cNvPr>
          <p:cNvSpPr>
            <a:spLocks noGrp="1"/>
          </p:cNvSpPr>
          <p:nvPr>
            <p:ph type="body" sz="quarter" idx="11"/>
          </p:nvPr>
        </p:nvSpPr>
        <p:spPr/>
        <p:txBody>
          <a:bodyPr>
            <a:noAutofit/>
          </a:bodyPr>
          <a:lstStyle/>
          <a:p>
            <a:endParaRPr lang="en-GB" sz="1800">
              <a:latin typeface="Montserrat Regular"/>
            </a:endParaRPr>
          </a:p>
        </p:txBody>
      </p:sp>
      <p:pic>
        <p:nvPicPr>
          <p:cNvPr id="297986" name="Picture 2">
            <a:extLst>
              <a:ext uri="{FF2B5EF4-FFF2-40B4-BE49-F238E27FC236}">
                <a16:creationId xmlns:a16="http://schemas.microsoft.com/office/drawing/2014/main" id="{3BE766D1-6013-0974-D849-BD4C4FAB27B6}"/>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524000" y="413544"/>
            <a:ext cx="9144000" cy="603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8D56-BED6-1ED2-D900-4A7D51E0B86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D9A59D-3340-44FF-D71F-7DBCA5F4D219}"/>
              </a:ext>
            </a:extLst>
          </p:cNvPr>
          <p:cNvSpPr>
            <a:spLocks noGrp="1"/>
          </p:cNvSpPr>
          <p:nvPr>
            <p:ph type="body" sz="quarter" idx="11"/>
          </p:nvPr>
        </p:nvSpPr>
        <p:spPr/>
        <p:txBody>
          <a:bodyPr>
            <a:noAutofit/>
          </a:bodyPr>
          <a:lstStyle/>
          <a:p>
            <a:endParaRPr lang="en-GB" sz="1800">
              <a:latin typeface="Montserrat Regular"/>
            </a:endParaRPr>
          </a:p>
        </p:txBody>
      </p:sp>
      <p:pic>
        <p:nvPicPr>
          <p:cNvPr id="299010" name="Picture 2">
            <a:extLst>
              <a:ext uri="{FF2B5EF4-FFF2-40B4-BE49-F238E27FC236}">
                <a16:creationId xmlns:a16="http://schemas.microsoft.com/office/drawing/2014/main" id="{04CF7882-C6D6-873C-A568-941CB3266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DDEF2-79A9-38E9-3904-6A60A4E024E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2AABE1-2BB3-E2D8-A52E-9944ADB197BC}"/>
              </a:ext>
            </a:extLst>
          </p:cNvPr>
          <p:cNvSpPr>
            <a:spLocks noGrp="1"/>
          </p:cNvSpPr>
          <p:nvPr>
            <p:ph type="body" sz="quarter" idx="11"/>
          </p:nvPr>
        </p:nvSpPr>
        <p:spPr/>
        <p:txBody>
          <a:bodyPr>
            <a:noAutofit/>
          </a:bodyPr>
          <a:lstStyle/>
          <a:p>
            <a:endParaRPr lang="en-GB" sz="1800" dirty="0">
              <a:latin typeface="Montserrat Regular"/>
            </a:endParaRPr>
          </a:p>
        </p:txBody>
      </p:sp>
      <p:pic>
        <p:nvPicPr>
          <p:cNvPr id="224258" name="Picture 2">
            <a:extLst>
              <a:ext uri="{FF2B5EF4-FFF2-40B4-BE49-F238E27FC236}">
                <a16:creationId xmlns:a16="http://schemas.microsoft.com/office/drawing/2014/main" id="{6966B002-A5CB-AA49-5680-6CA073C323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C14B6FA5-AE2D-47FC-9386-098FB75D55CC}"/>
              </a:ext>
            </a:extLst>
          </p:cNvPr>
          <p:cNvSpPr/>
          <p:nvPr/>
        </p:nvSpPr>
        <p:spPr>
          <a:xfrm>
            <a:off x="5219700" y="-6826"/>
            <a:ext cx="10287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effectLst/>
                <a:uFillTx/>
                <a:latin typeface="+mj-lt"/>
                <a:ea typeface="Helvetica Neue Medium"/>
                <a:cs typeface="Arial"/>
                <a:sym typeface="Helvetica Neue Medium"/>
              </a:rPr>
              <a:t>CHARGE W</a:t>
            </a:r>
          </a:p>
        </p:txBody>
      </p:sp>
      <p:sp>
        <p:nvSpPr>
          <p:cNvPr id="17" name="Rectangle 16">
            <a:extLst>
              <a:ext uri="{FF2B5EF4-FFF2-40B4-BE49-F238E27FC236}">
                <a16:creationId xmlns:a16="http://schemas.microsoft.com/office/drawing/2014/main" id="{36388228-9289-4D1E-ADC7-9B661F328052}"/>
              </a:ext>
            </a:extLst>
          </p:cNvPr>
          <p:cNvSpPr/>
          <p:nvPr/>
        </p:nvSpPr>
        <p:spPr>
          <a:xfrm>
            <a:off x="2956034" y="1117600"/>
            <a:ext cx="1958866" cy="469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effectLst/>
                <a:uFillTx/>
                <a:latin typeface="+mj-lt"/>
                <a:ea typeface="Helvetica Neue Medium"/>
                <a:cs typeface="Arial"/>
                <a:sym typeface="Helvetica Neue Medium"/>
              </a:rPr>
              <a:t>STRUCTURE DE
CHAUSSÉE</a:t>
            </a:r>
          </a:p>
        </p:txBody>
      </p:sp>
      <p:sp>
        <p:nvSpPr>
          <p:cNvPr id="18" name="Rectangle 17">
            <a:extLst>
              <a:ext uri="{FF2B5EF4-FFF2-40B4-BE49-F238E27FC236}">
                <a16:creationId xmlns:a16="http://schemas.microsoft.com/office/drawing/2014/main" id="{7324418C-B1E8-4CFE-A8B8-6015630A096C}"/>
              </a:ext>
            </a:extLst>
          </p:cNvPr>
          <p:cNvSpPr/>
          <p:nvPr/>
        </p:nvSpPr>
        <p:spPr>
          <a:xfrm>
            <a:off x="7023100" y="492122"/>
            <a:ext cx="2034190" cy="62547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SCHÉMA NON
À L’ÉCHELLE</a:t>
            </a:r>
          </a:p>
        </p:txBody>
      </p:sp>
      <p:sp>
        <p:nvSpPr>
          <p:cNvPr id="19" name="Rectangle 18">
            <a:extLst>
              <a:ext uri="{FF2B5EF4-FFF2-40B4-BE49-F238E27FC236}">
                <a16:creationId xmlns:a16="http://schemas.microsoft.com/office/drawing/2014/main" id="{A97D32BD-1D44-4190-9616-07C78742861D}"/>
              </a:ext>
            </a:extLst>
          </p:cNvPr>
          <p:cNvSpPr/>
          <p:nvPr/>
        </p:nvSpPr>
        <p:spPr>
          <a:xfrm>
            <a:off x="4076700" y="2679700"/>
            <a:ext cx="876300" cy="190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SOL SUPPORT</a:t>
            </a:r>
          </a:p>
        </p:txBody>
      </p:sp>
      <p:sp>
        <p:nvSpPr>
          <p:cNvPr id="20" name="Rectangle 19">
            <a:extLst>
              <a:ext uri="{FF2B5EF4-FFF2-40B4-BE49-F238E27FC236}">
                <a16:creationId xmlns:a16="http://schemas.microsoft.com/office/drawing/2014/main" id="{4BE9AF91-90AE-4A12-80BB-34F1EA9D76E6}"/>
              </a:ext>
            </a:extLst>
          </p:cNvPr>
          <p:cNvSpPr/>
          <p:nvPr/>
        </p:nvSpPr>
        <p:spPr>
          <a:xfrm>
            <a:off x="4419600" y="3035300"/>
            <a:ext cx="34544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effectLst/>
                <a:uFillTx/>
                <a:latin typeface="+mj-lt"/>
                <a:ea typeface="Helvetica Neue Medium"/>
                <a:cs typeface="Arial"/>
                <a:sym typeface="Helvetica Neue Medium"/>
              </a:rPr>
              <a:t>Transfert de la charge au sol support</a:t>
            </a:r>
            <a:endParaRPr kumimoji="0" lang="en-GB" sz="1200" i="0" u="none" strike="noStrike" cap="none" spc="0" normalizeH="0" baseline="0">
              <a:ln>
                <a:noFill/>
              </a:ln>
              <a:effectLst/>
              <a:uFillTx/>
              <a:latin typeface="+mj-lt"/>
              <a:ea typeface="Helvetica Neue Medium"/>
              <a:cs typeface="Arial"/>
              <a:sym typeface="Helvetica Neue Medium"/>
            </a:endParaRPr>
          </a:p>
        </p:txBody>
      </p:sp>
      <p:sp>
        <p:nvSpPr>
          <p:cNvPr id="21" name="Rectangle 20">
            <a:extLst>
              <a:ext uri="{FF2B5EF4-FFF2-40B4-BE49-F238E27FC236}">
                <a16:creationId xmlns:a16="http://schemas.microsoft.com/office/drawing/2014/main" id="{C2D5F681-AA86-46BF-87BC-8DC2A6671083}"/>
              </a:ext>
            </a:extLst>
          </p:cNvPr>
          <p:cNvSpPr/>
          <p:nvPr/>
        </p:nvSpPr>
        <p:spPr>
          <a:xfrm>
            <a:off x="5372100" y="3376448"/>
            <a:ext cx="12319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CHARGE W</a:t>
            </a:r>
          </a:p>
        </p:txBody>
      </p:sp>
      <p:sp>
        <p:nvSpPr>
          <p:cNvPr id="22" name="Rectangle 21">
            <a:extLst>
              <a:ext uri="{FF2B5EF4-FFF2-40B4-BE49-F238E27FC236}">
                <a16:creationId xmlns:a16="http://schemas.microsoft.com/office/drawing/2014/main" id="{AE813EC2-E7C9-4847-9558-4B87D7843E5F}"/>
              </a:ext>
            </a:extLst>
          </p:cNvPr>
          <p:cNvSpPr/>
          <p:nvPr/>
        </p:nvSpPr>
        <p:spPr>
          <a:xfrm>
            <a:off x="7315200" y="3933822"/>
            <a:ext cx="1742090" cy="63817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SCHÉMA NON
À L’ÉCHELLE</a:t>
            </a:r>
          </a:p>
        </p:txBody>
      </p:sp>
      <p:sp>
        <p:nvSpPr>
          <p:cNvPr id="23" name="Rectangle 22">
            <a:extLst>
              <a:ext uri="{FF2B5EF4-FFF2-40B4-BE49-F238E27FC236}">
                <a16:creationId xmlns:a16="http://schemas.microsoft.com/office/drawing/2014/main" id="{FD060904-0871-43B4-8FF2-B6125AF201C1}"/>
              </a:ext>
            </a:extLst>
          </p:cNvPr>
          <p:cNvSpPr/>
          <p:nvPr/>
        </p:nvSpPr>
        <p:spPr>
          <a:xfrm>
            <a:off x="3468414" y="4367048"/>
            <a:ext cx="1408386" cy="57325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effectLst/>
                <a:uFillTx/>
                <a:latin typeface="+mj-lt"/>
                <a:ea typeface="Helvetica Neue Medium"/>
                <a:cs typeface="Arial"/>
                <a:sym typeface="Helvetica Neue Medium"/>
              </a:rPr>
              <a:t>STRUCTURE DE
CHAUSSÉE</a:t>
            </a:r>
          </a:p>
        </p:txBody>
      </p:sp>
      <p:sp>
        <p:nvSpPr>
          <p:cNvPr id="24" name="Rectangle 23">
            <a:extLst>
              <a:ext uri="{FF2B5EF4-FFF2-40B4-BE49-F238E27FC236}">
                <a16:creationId xmlns:a16="http://schemas.microsoft.com/office/drawing/2014/main" id="{7C2E5A5F-6306-46C1-A483-8D0B52A833E9}"/>
              </a:ext>
            </a:extLst>
          </p:cNvPr>
          <p:cNvSpPr/>
          <p:nvPr/>
        </p:nvSpPr>
        <p:spPr>
          <a:xfrm>
            <a:off x="3975100" y="5727700"/>
            <a:ext cx="889000" cy="190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effectLst/>
                <a:uFillTx/>
                <a:latin typeface="+mj-lt"/>
                <a:ea typeface="Helvetica Neue Medium"/>
                <a:cs typeface="Arial"/>
                <a:sym typeface="Helvetica Neue Medium"/>
              </a:rPr>
              <a:t>SOL SUPPORT</a:t>
            </a:r>
          </a:p>
        </p:txBody>
      </p:sp>
      <p:sp>
        <p:nvSpPr>
          <p:cNvPr id="25" name="Rectangle 24">
            <a:extLst>
              <a:ext uri="{FF2B5EF4-FFF2-40B4-BE49-F238E27FC236}">
                <a16:creationId xmlns:a16="http://schemas.microsoft.com/office/drawing/2014/main" id="{EB7A61B6-6F27-4105-8A50-AC9A14BD90A7}"/>
              </a:ext>
            </a:extLst>
          </p:cNvPr>
          <p:cNvSpPr/>
          <p:nvPr/>
        </p:nvSpPr>
        <p:spPr>
          <a:xfrm>
            <a:off x="5219700" y="5880174"/>
            <a:ext cx="1113267" cy="28797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Compression</a:t>
            </a:r>
          </a:p>
        </p:txBody>
      </p:sp>
      <p:sp>
        <p:nvSpPr>
          <p:cNvPr id="26" name="Rectangle 25">
            <a:extLst>
              <a:ext uri="{FF2B5EF4-FFF2-40B4-BE49-F238E27FC236}">
                <a16:creationId xmlns:a16="http://schemas.microsoft.com/office/drawing/2014/main" id="{49DE81CE-5CC2-4406-9D94-5253217B269E}"/>
              </a:ext>
            </a:extLst>
          </p:cNvPr>
          <p:cNvSpPr/>
          <p:nvPr/>
        </p:nvSpPr>
        <p:spPr>
          <a:xfrm>
            <a:off x="6603999" y="5981700"/>
            <a:ext cx="908269" cy="190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effectLst/>
                <a:uFillTx/>
                <a:latin typeface="+mj-lt"/>
                <a:ea typeface="Helvetica Neue Medium"/>
                <a:cs typeface="Arial"/>
                <a:sym typeface="Helvetica Neue Medium"/>
              </a:rPr>
              <a:t>Traction</a:t>
            </a:r>
          </a:p>
        </p:txBody>
      </p:sp>
      <p:sp>
        <p:nvSpPr>
          <p:cNvPr id="27" name="Rectangle 26">
            <a:extLst>
              <a:ext uri="{FF2B5EF4-FFF2-40B4-BE49-F238E27FC236}">
                <a16:creationId xmlns:a16="http://schemas.microsoft.com/office/drawing/2014/main" id="{D373601F-C5F7-42CF-9929-BE45978AC3A6}"/>
              </a:ext>
            </a:extLst>
          </p:cNvPr>
          <p:cNvSpPr/>
          <p:nvPr/>
        </p:nvSpPr>
        <p:spPr>
          <a:xfrm>
            <a:off x="4229100" y="6477000"/>
            <a:ext cx="40386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effectLst/>
                <a:uFillTx/>
                <a:latin typeface="+mj-lt"/>
                <a:ea typeface="Helvetica Neue Medium"/>
                <a:cs typeface="Arial"/>
                <a:sym typeface="Helvetica Neue Medium"/>
              </a:rPr>
              <a:t>Contraintes de traction et de compression</a:t>
            </a:r>
            <a:endParaRPr kumimoji="0" lang="en-GB" sz="1200" i="0" u="none" strike="noStrike" cap="none" spc="0" normalizeH="0" baseline="0">
              <a:ln>
                <a:noFill/>
              </a:ln>
              <a:effectLst/>
              <a:uFillTx/>
              <a:latin typeface="+mj-lt"/>
              <a:ea typeface="Helvetica Neue Medium"/>
              <a:cs typeface="Arial"/>
              <a:sym typeface="Helvetica Neue Medium"/>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96D72-F1F7-A743-9C7D-DECF9DDE630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B0F5D8-60DA-7BC6-CAEB-2E51C884233B}"/>
              </a:ext>
            </a:extLst>
          </p:cNvPr>
          <p:cNvSpPr>
            <a:spLocks noGrp="1"/>
          </p:cNvSpPr>
          <p:nvPr>
            <p:ph type="body" sz="quarter" idx="11"/>
          </p:nvPr>
        </p:nvSpPr>
        <p:spPr/>
        <p:txBody>
          <a:bodyPr>
            <a:noAutofit/>
          </a:bodyPr>
          <a:lstStyle/>
          <a:p>
            <a:endParaRPr lang="en-GB" sz="1800">
              <a:latin typeface="Montserrat Regular"/>
            </a:endParaRPr>
          </a:p>
        </p:txBody>
      </p:sp>
      <p:pic>
        <p:nvPicPr>
          <p:cNvPr id="300034" name="Picture 2">
            <a:extLst>
              <a:ext uri="{FF2B5EF4-FFF2-40B4-BE49-F238E27FC236}">
                <a16:creationId xmlns:a16="http://schemas.microsoft.com/office/drawing/2014/main" id="{E1FD9E79-55D9-B0AD-35CC-13C15A4F40A7}"/>
              </a:ext>
            </a:extLst>
          </p:cNvPr>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1524000" y="415131"/>
            <a:ext cx="9144000" cy="602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33F82-0411-ED7F-E0B9-F07A35A2B5F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EB69AE1-0419-BFE6-0704-B69CF659CCF1}"/>
              </a:ext>
            </a:extLst>
          </p:cNvPr>
          <p:cNvSpPr>
            <a:spLocks noGrp="1"/>
          </p:cNvSpPr>
          <p:nvPr>
            <p:ph type="body" sz="quarter" idx="11"/>
          </p:nvPr>
        </p:nvSpPr>
        <p:spPr/>
        <p:txBody>
          <a:bodyPr>
            <a:noAutofit/>
          </a:bodyPr>
          <a:lstStyle/>
          <a:p>
            <a:endParaRPr lang="en-GB" sz="1800">
              <a:latin typeface="Montserrat Regular"/>
            </a:endParaRPr>
          </a:p>
        </p:txBody>
      </p:sp>
      <p:pic>
        <p:nvPicPr>
          <p:cNvPr id="301058" name="Picture 2">
            <a:extLst>
              <a:ext uri="{FF2B5EF4-FFF2-40B4-BE49-F238E27FC236}">
                <a16:creationId xmlns:a16="http://schemas.microsoft.com/office/drawing/2014/main" id="{6E522626-4DA7-CF24-138B-F4A485516EF8}"/>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600200" y="454025"/>
            <a:ext cx="8991600"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2198-8890-B125-AFFE-E7BEF12E58D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B4C1DA5-5219-0CDE-22D7-99CE09713D6D}"/>
              </a:ext>
            </a:extLst>
          </p:cNvPr>
          <p:cNvSpPr>
            <a:spLocks noGrp="1"/>
          </p:cNvSpPr>
          <p:nvPr>
            <p:ph type="body" sz="quarter" idx="11"/>
          </p:nvPr>
        </p:nvSpPr>
        <p:spPr/>
        <p:txBody>
          <a:bodyPr>
            <a:noAutofit/>
          </a:bodyPr>
          <a:lstStyle/>
          <a:p>
            <a:endParaRPr lang="en-GB" sz="1800">
              <a:latin typeface="Montserrat Regular"/>
            </a:endParaRPr>
          </a:p>
        </p:txBody>
      </p:sp>
      <p:pic>
        <p:nvPicPr>
          <p:cNvPr id="302082" name="Picture 2">
            <a:extLst>
              <a:ext uri="{FF2B5EF4-FFF2-40B4-BE49-F238E27FC236}">
                <a16:creationId xmlns:a16="http://schemas.microsoft.com/office/drawing/2014/main" id="{22652227-644B-55BF-221B-178534419D8A}"/>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AEF5-058E-009A-25B4-8CCE3EC0047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043E5BE-3E3C-8C2F-F189-C028E4CF5814}"/>
              </a:ext>
            </a:extLst>
          </p:cNvPr>
          <p:cNvSpPr>
            <a:spLocks noGrp="1"/>
          </p:cNvSpPr>
          <p:nvPr>
            <p:ph type="body" sz="quarter" idx="11"/>
          </p:nvPr>
        </p:nvSpPr>
        <p:spPr/>
        <p:txBody>
          <a:bodyPr>
            <a:noAutofit/>
          </a:bodyPr>
          <a:lstStyle/>
          <a:p>
            <a:endParaRPr lang="en-GB" sz="1800">
              <a:latin typeface="Montserrat Regular"/>
            </a:endParaRPr>
          </a:p>
        </p:txBody>
      </p:sp>
      <p:pic>
        <p:nvPicPr>
          <p:cNvPr id="303106" name="Picture 2">
            <a:extLst>
              <a:ext uri="{FF2B5EF4-FFF2-40B4-BE49-F238E27FC236}">
                <a16:creationId xmlns:a16="http://schemas.microsoft.com/office/drawing/2014/main" id="{A5121587-62A4-2578-3E91-A87E6BB83B2D}"/>
              </a:ext>
            </a:extLst>
          </p:cNvPr>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0E68F-60B7-7941-53A4-CE1510C81E9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8930DD-2F0E-5EA4-B895-C674394F6C8A}"/>
              </a:ext>
            </a:extLst>
          </p:cNvPr>
          <p:cNvSpPr>
            <a:spLocks noGrp="1"/>
          </p:cNvSpPr>
          <p:nvPr>
            <p:ph type="body" sz="quarter" idx="11"/>
          </p:nvPr>
        </p:nvSpPr>
        <p:spPr/>
        <p:txBody>
          <a:bodyPr>
            <a:noAutofit/>
          </a:bodyPr>
          <a:lstStyle/>
          <a:p>
            <a:endParaRPr lang="en-GB" sz="1800">
              <a:latin typeface="Montserrat Regular"/>
            </a:endParaRPr>
          </a:p>
        </p:txBody>
      </p:sp>
      <p:pic>
        <p:nvPicPr>
          <p:cNvPr id="304130" name="Picture 2">
            <a:extLst>
              <a:ext uri="{FF2B5EF4-FFF2-40B4-BE49-F238E27FC236}">
                <a16:creationId xmlns:a16="http://schemas.microsoft.com/office/drawing/2014/main" id="{366FDF46-DE0B-8CBA-169A-97FAF16AE765}"/>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l="5722" r="5722" b="11542"/>
          <a:stretch>
            <a:fillRect/>
          </a:stretch>
        </p:blipFill>
        <p:spPr bwMode="auto">
          <a:xfrm>
            <a:off x="1524000" y="411162"/>
            <a:ext cx="914400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5" name="Picture 3">
            <a:extLst>
              <a:ext uri="{FF2B5EF4-FFF2-40B4-BE49-F238E27FC236}">
                <a16:creationId xmlns:a16="http://schemas.microsoft.com/office/drawing/2014/main" id="{74B5B4B0-5DF3-2012-D5C3-E5F1F3F28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7188"/>
            <a:ext cx="9144000" cy="65008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D597373-36D7-A78B-0EB4-73847CF623E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56A5E5-FF2B-305F-C41E-0BEB0D1523A9}"/>
              </a:ext>
            </a:extLst>
          </p:cNvPr>
          <p:cNvSpPr>
            <a:spLocks noGrp="1"/>
          </p:cNvSpPr>
          <p:nvPr>
            <p:ph type="body" sz="quarter" idx="11"/>
          </p:nvPr>
        </p:nvSpPr>
        <p:spPr/>
        <p:txBody>
          <a:bodyPr>
            <a:noAutofit/>
          </a:bodyPr>
          <a:lstStyle/>
          <a:p>
            <a:endParaRPr lang="en-GB" sz="1800">
              <a:latin typeface="Montserrat Regular"/>
            </a:endParaRP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Rectangle 3">
            <a:extLst>
              <a:ext uri="{FF2B5EF4-FFF2-40B4-BE49-F238E27FC236}">
                <a16:creationId xmlns:a16="http://schemas.microsoft.com/office/drawing/2014/main" id="{E3F935D0-7605-4D67-2BFD-256FAFD13C05}"/>
              </a:ext>
            </a:extLst>
          </p:cNvPr>
          <p:cNvSpPr>
            <a:spLocks noGrp="1" noChangeArrowheads="1"/>
          </p:cNvSpPr>
          <p:nvPr>
            <p:ph type="title"/>
          </p:nvPr>
        </p:nvSpPr>
        <p:spPr>
          <a:xfrm>
            <a:off x="654300" y="575622"/>
            <a:ext cx="8807200" cy="1024578"/>
          </a:xfrm>
        </p:spPr>
        <p:txBody>
          <a:bodyPr>
            <a:noAutofit/>
          </a:bodyPr>
          <a:lstStyle/>
          <a:p>
            <a:r>
              <a:rPr lang="fr-FR" altLang="pl-PL" dirty="0">
                <a:latin typeface="Montserrat Regular" panose="020B0604030504040204" pitchFamily="34" charset="0"/>
              </a:rPr>
              <a:t>Défauts courants des chaussées en asphalte</a:t>
            </a:r>
            <a:endParaRPr lang="en-US" altLang="pl-PL" sz="3200" b="1" dirty="0">
              <a:solidFill>
                <a:srgbClr val="F26211"/>
              </a:solidFill>
              <a:latin typeface="Montserrat Regular" panose="020B0604030504040204" pitchFamily="34" charset="0"/>
            </a:endParaRPr>
          </a:p>
        </p:txBody>
      </p:sp>
      <p:sp>
        <p:nvSpPr>
          <p:cNvPr id="177154" name="Rectangle 2">
            <a:extLst>
              <a:ext uri="{FF2B5EF4-FFF2-40B4-BE49-F238E27FC236}">
                <a16:creationId xmlns:a16="http://schemas.microsoft.com/office/drawing/2014/main" id="{9125603A-0AB2-4ABE-E8B1-C7546DACAFBE}"/>
              </a:ext>
            </a:extLst>
          </p:cNvPr>
          <p:cNvSpPr>
            <a:spLocks noGrp="1" noChangeArrowheads="1"/>
          </p:cNvSpPr>
          <p:nvPr>
            <p:ph type="body" sz="quarter" idx="11"/>
          </p:nvPr>
        </p:nvSpPr>
        <p:spPr/>
        <p:txBody>
          <a:bodyPr>
            <a:noAutofit/>
          </a:bodyPr>
          <a:lstStyle/>
          <a:p>
            <a:pPr>
              <a:buNone/>
            </a:pPr>
            <a:r>
              <a:rPr lang="en-US" altLang="pl-PL" sz="1800" u="sng" dirty="0">
                <a:latin typeface="Montserrat Regular"/>
              </a:rPr>
              <a:t>Mode </a:t>
            </a:r>
            <a:r>
              <a:rPr lang="en-US" altLang="pl-PL" sz="1800" u="sng" dirty="0" err="1">
                <a:latin typeface="Montserrat Regular"/>
              </a:rPr>
              <a:t>détresse</a:t>
            </a:r>
            <a:endParaRPr lang="en-US" altLang="pl-PL" sz="1800" u="sng" dirty="0">
              <a:latin typeface="Montserrat Regular"/>
            </a:endParaRPr>
          </a:p>
          <a:p>
            <a:pPr>
              <a:buNone/>
            </a:pPr>
            <a:r>
              <a:rPr lang="en-US" altLang="pl-PL" sz="1800" dirty="0">
                <a:latin typeface="Montserrat Regular"/>
              </a:rPr>
              <a:t>Fracture</a:t>
            </a: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buNone/>
            </a:pPr>
            <a:r>
              <a:rPr lang="en-US" altLang="pl-PL" sz="1800" dirty="0" err="1">
                <a:latin typeface="Montserrat Regular"/>
              </a:rPr>
              <a:t>Distorsion</a:t>
            </a:r>
            <a:endParaRPr lang="en-US" altLang="pl-PL" sz="1800" dirty="0">
              <a:latin typeface="Montserrat Regular"/>
            </a:endParaRPr>
          </a:p>
        </p:txBody>
      </p:sp>
      <p:sp>
        <p:nvSpPr>
          <p:cNvPr id="177156" name="Rectangle 4">
            <a:extLst>
              <a:ext uri="{FF2B5EF4-FFF2-40B4-BE49-F238E27FC236}">
                <a16:creationId xmlns:a16="http://schemas.microsoft.com/office/drawing/2014/main" id="{593F3F29-17EE-3D3E-2CC9-53B528B90177}"/>
              </a:ext>
            </a:extLst>
          </p:cNvPr>
          <p:cNvSpPr>
            <a:spLocks noChangeArrowheads="1"/>
          </p:cNvSpPr>
          <p:nvPr/>
        </p:nvSpPr>
        <p:spPr bwMode="auto">
          <a:xfrm>
            <a:off x="5486400" y="1600200"/>
            <a:ext cx="4724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r>
              <a:rPr lang="en-US" altLang="pl-PL" sz="1800" u="sng" dirty="0">
                <a:latin typeface="Montserrat Regular"/>
              </a:rPr>
              <a:t>Manifestation de </a:t>
            </a:r>
            <a:r>
              <a:rPr lang="en-US" altLang="pl-PL" sz="1800" u="sng" dirty="0" err="1">
                <a:latin typeface="Montserrat Regular"/>
              </a:rPr>
              <a:t>détresse</a:t>
            </a:r>
            <a:endParaRPr lang="en-US" altLang="pl-PL" sz="1800" u="sng" dirty="0">
              <a:latin typeface="Montserrat Regular"/>
            </a:endParaRPr>
          </a:p>
          <a:p>
            <a:pPr>
              <a:buNone/>
            </a:pPr>
            <a:r>
              <a:rPr lang="en-US" altLang="pl-PL" sz="1800" dirty="0" err="1">
                <a:latin typeface="Montserrat Regular"/>
              </a:rPr>
              <a:t>Fissuration</a:t>
            </a:r>
            <a:endParaRPr lang="en-US" altLang="pl-PL" sz="1800" dirty="0">
              <a:latin typeface="Montserrat Regular"/>
            </a:endParaRPr>
          </a:p>
          <a:p>
            <a:pPr>
              <a:spcBef>
                <a:spcPts val="1200"/>
              </a:spcBef>
            </a:pPr>
            <a:r>
              <a:rPr lang="fr-FR" altLang="pl-PL" sz="1800" dirty="0">
                <a:latin typeface="Montserrat Regular"/>
              </a:rPr>
              <a:t>liée à la charge (fatigue)</a:t>
            </a:r>
          </a:p>
          <a:p>
            <a:pPr>
              <a:spcBef>
                <a:spcPts val="1200"/>
              </a:spcBef>
            </a:pPr>
            <a:r>
              <a:rPr lang="fr-FR" altLang="pl-PL" sz="1800" dirty="0">
                <a:latin typeface="Montserrat Regular"/>
              </a:rPr>
              <a:t>non liée à la charge</a:t>
            </a:r>
          </a:p>
          <a:p>
            <a:pPr>
              <a:spcBef>
                <a:spcPts val="1200"/>
              </a:spcBef>
            </a:pPr>
            <a:r>
              <a:rPr lang="fr-FR" altLang="pl-PL" sz="1800" dirty="0">
                <a:latin typeface="Montserrat Regular"/>
              </a:rPr>
              <a:t>réflexion</a:t>
            </a:r>
          </a:p>
          <a:p>
            <a:pPr>
              <a:buNone/>
            </a:pPr>
            <a:r>
              <a:rPr lang="en-US" altLang="pl-PL" sz="1800" dirty="0" err="1">
                <a:latin typeface="Montserrat Regular"/>
              </a:rPr>
              <a:t>Écaillage</a:t>
            </a:r>
            <a:endParaRPr lang="en-US" altLang="pl-PL" sz="1800" dirty="0">
              <a:latin typeface="Montserrat Regular"/>
            </a:endParaRPr>
          </a:p>
          <a:p>
            <a:pPr>
              <a:buNone/>
            </a:pPr>
            <a:r>
              <a:rPr lang="en-US" altLang="pl-PL" sz="1800" dirty="0" err="1">
                <a:latin typeface="Montserrat Regular"/>
              </a:rPr>
              <a:t>Déformation</a:t>
            </a:r>
            <a:r>
              <a:rPr lang="en-US" altLang="pl-PL" sz="1800" dirty="0">
                <a:latin typeface="Montserrat Regular"/>
              </a:rPr>
              <a:t> </a:t>
            </a:r>
            <a:r>
              <a:rPr lang="en-US" altLang="pl-PL" sz="1800" dirty="0" err="1">
                <a:latin typeface="Montserrat Regular"/>
              </a:rPr>
              <a:t>permanente</a:t>
            </a:r>
            <a:endParaRPr lang="en-US" altLang="pl-PL" sz="1800" dirty="0">
              <a:latin typeface="Montserrat Regular"/>
            </a:endParaRPr>
          </a:p>
          <a:p>
            <a:pPr>
              <a:spcBef>
                <a:spcPts val="1200"/>
              </a:spcBef>
            </a:pPr>
            <a:r>
              <a:rPr lang="fr-FR" altLang="pl-PL" sz="1800" dirty="0">
                <a:latin typeface="Montserrat Regular"/>
              </a:rPr>
              <a:t>densification</a:t>
            </a:r>
          </a:p>
          <a:p>
            <a:pPr>
              <a:spcBef>
                <a:spcPts val="1200"/>
              </a:spcBef>
            </a:pPr>
            <a:r>
              <a:rPr lang="fr-FR" altLang="pl-PL" sz="1800" dirty="0">
                <a:latin typeface="Montserrat Regular"/>
              </a:rPr>
              <a:t>fluage (formation d'ornières/déplacement latéral/ondulations)</a:t>
            </a:r>
          </a:p>
          <a:p>
            <a:pPr>
              <a:spcBef>
                <a:spcPts val="1200"/>
              </a:spcBef>
            </a:pPr>
            <a:r>
              <a:rPr lang="fr-FR" altLang="pl-PL" sz="1800" dirty="0">
                <a:latin typeface="Montserrat Regular"/>
              </a:rPr>
              <a:t>gonflement/gel</a:t>
            </a:r>
          </a:p>
          <a:p>
            <a:pPr>
              <a:buNone/>
            </a:pPr>
            <a:r>
              <a:rPr lang="en-US" altLang="pl-PL" sz="1800" dirty="0" err="1">
                <a:latin typeface="Montserrat Regular"/>
              </a:rPr>
              <a:t>Glissement</a:t>
            </a:r>
            <a:endParaRPr lang="en-US" altLang="pl-PL" sz="1800" dirty="0">
              <a:latin typeface="Montserrat Regular"/>
            </a:endParaRPr>
          </a:p>
        </p:txBody>
      </p:sp>
    </p:spTree>
    <p:extLst>
      <p:ext uri="{BB962C8B-B14F-4D97-AF65-F5344CB8AC3E}">
        <p14:creationId xmlns:p14="http://schemas.microsoft.com/office/powerpoint/2010/main" val="315274505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2051">
            <a:extLst>
              <a:ext uri="{FF2B5EF4-FFF2-40B4-BE49-F238E27FC236}">
                <a16:creationId xmlns:a16="http://schemas.microsoft.com/office/drawing/2014/main" id="{3439F63B-6CA4-4522-9CF7-77F61CFB97D4}"/>
              </a:ext>
            </a:extLst>
          </p:cNvPr>
          <p:cNvSpPr>
            <a:spLocks noGrp="1" noChangeArrowheads="1"/>
          </p:cNvSpPr>
          <p:nvPr>
            <p:ph type="title"/>
          </p:nvPr>
        </p:nvSpPr>
        <p:spPr/>
        <p:txBody>
          <a:bodyPr/>
          <a:lstStyle/>
          <a:p>
            <a:r>
              <a:rPr lang="fr-FR" altLang="pl-PL" dirty="0">
                <a:latin typeface="Montserrat Regular" panose="020B0604030504040204" pitchFamily="34" charset="0"/>
              </a:rPr>
              <a:t>Défauts courants des chaussées en bitume (suite)</a:t>
            </a:r>
            <a:endParaRPr lang="en-US" altLang="pl-PL" sz="3200" b="1" dirty="0">
              <a:solidFill>
                <a:srgbClr val="F26211"/>
              </a:solidFill>
              <a:latin typeface="Montserrat Regular" panose="020B0604030504040204" pitchFamily="34" charset="0"/>
            </a:endParaRPr>
          </a:p>
        </p:txBody>
      </p:sp>
      <p:sp>
        <p:nvSpPr>
          <p:cNvPr id="225282" name="Rectangle 2050">
            <a:extLst>
              <a:ext uri="{FF2B5EF4-FFF2-40B4-BE49-F238E27FC236}">
                <a16:creationId xmlns:a16="http://schemas.microsoft.com/office/drawing/2014/main" id="{07B5115E-4499-A312-77E7-2A234533DAB9}"/>
              </a:ext>
            </a:extLst>
          </p:cNvPr>
          <p:cNvSpPr>
            <a:spLocks noGrp="1" noChangeArrowheads="1"/>
          </p:cNvSpPr>
          <p:nvPr>
            <p:ph type="body" sz="quarter" idx="11"/>
          </p:nvPr>
        </p:nvSpPr>
        <p:spPr/>
        <p:txBody>
          <a:bodyPr>
            <a:noAutofit/>
          </a:bodyPr>
          <a:lstStyle/>
          <a:p>
            <a:pPr>
              <a:buNone/>
            </a:pPr>
            <a:r>
              <a:rPr lang="en-US" altLang="pl-PL" sz="1800" u="sng" dirty="0">
                <a:latin typeface="Montserrat Regular"/>
              </a:rPr>
              <a:t>Mode </a:t>
            </a:r>
            <a:r>
              <a:rPr lang="en-US" altLang="pl-PL" sz="1800" u="sng" dirty="0" err="1">
                <a:latin typeface="Montserrat Regular"/>
              </a:rPr>
              <a:t>détresse</a:t>
            </a:r>
            <a:endParaRPr lang="en-US" altLang="pl-PL" sz="1800" u="sng" dirty="0">
              <a:latin typeface="Montserrat Regular"/>
            </a:endParaRPr>
          </a:p>
          <a:p>
            <a:pPr>
              <a:buNone/>
            </a:pPr>
            <a:r>
              <a:rPr lang="en-US" altLang="pl-PL" sz="1800" dirty="0" err="1">
                <a:latin typeface="Montserrat Regular"/>
              </a:rPr>
              <a:t>Désintégration</a:t>
            </a:r>
            <a:endParaRPr lang="en-US" altLang="pl-PL" sz="1800" dirty="0">
              <a:latin typeface="Montserrat Regular"/>
            </a:endParaRP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lnSpc>
                <a:spcPct val="90000"/>
              </a:lnSpc>
              <a:buFontTx/>
              <a:buNone/>
            </a:pPr>
            <a:endParaRPr lang="en-US" altLang="pl-PL" sz="1800" dirty="0">
              <a:latin typeface="Montserrat Regular"/>
            </a:endParaRPr>
          </a:p>
          <a:p>
            <a:pPr>
              <a:buNone/>
            </a:pPr>
            <a:r>
              <a:rPr lang="en-US" altLang="pl-PL" sz="1800" dirty="0" err="1">
                <a:latin typeface="Montserrat Regular"/>
              </a:rPr>
              <a:t>Autres</a:t>
            </a:r>
            <a:endParaRPr lang="en-US" altLang="pl-PL" sz="1800" dirty="0">
              <a:latin typeface="Montserrat Regular"/>
            </a:endParaRPr>
          </a:p>
        </p:txBody>
      </p:sp>
      <p:sp>
        <p:nvSpPr>
          <p:cNvPr id="225284" name="Rectangle 2052">
            <a:extLst>
              <a:ext uri="{FF2B5EF4-FFF2-40B4-BE49-F238E27FC236}">
                <a16:creationId xmlns:a16="http://schemas.microsoft.com/office/drawing/2014/main" id="{93DC1DDE-CEE9-713C-090A-3310D7180D1D}"/>
              </a:ext>
            </a:extLst>
          </p:cNvPr>
          <p:cNvSpPr>
            <a:spLocks noChangeArrowheads="1"/>
          </p:cNvSpPr>
          <p:nvPr/>
        </p:nvSpPr>
        <p:spPr bwMode="auto">
          <a:xfrm>
            <a:off x="5486400" y="1752600"/>
            <a:ext cx="4724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r>
              <a:rPr lang="fr-FR" altLang="pl-PL" sz="1800" u="sng" dirty="0">
                <a:latin typeface="Montserrat Regular"/>
              </a:rPr>
              <a:t>Signes de détérioration</a:t>
            </a:r>
          </a:p>
          <a:p>
            <a:pPr marL="0" indent="0">
              <a:buNone/>
            </a:pPr>
            <a:r>
              <a:rPr lang="fr-FR" altLang="pl-PL" sz="1800" dirty="0">
                <a:latin typeface="Montserrat Regular"/>
              </a:rPr>
              <a:t>Écaillage</a:t>
            </a:r>
          </a:p>
          <a:p>
            <a:pPr marL="0" indent="0">
              <a:buNone/>
            </a:pPr>
            <a:r>
              <a:rPr lang="fr-FR" altLang="pl-PL" sz="1800" dirty="0">
                <a:latin typeface="Montserrat Regular"/>
              </a:rPr>
              <a:t>Effilochage</a:t>
            </a:r>
          </a:p>
          <a:p>
            <a:pPr marL="0" indent="0">
              <a:buNone/>
            </a:pPr>
            <a:r>
              <a:rPr lang="fr-FR" altLang="pl-PL" sz="1800" dirty="0">
                <a:latin typeface="Montserrat Regular"/>
              </a:rPr>
              <a:t>Desquamation</a:t>
            </a:r>
          </a:p>
          <a:p>
            <a:pPr marL="0" indent="0">
              <a:buNone/>
            </a:pPr>
            <a:r>
              <a:rPr lang="fr-FR" altLang="pl-PL" sz="1800" dirty="0">
                <a:latin typeface="Montserrat Regular"/>
              </a:rPr>
              <a:t>Nids-de-poule</a:t>
            </a:r>
          </a:p>
          <a:p>
            <a:pPr marL="0" indent="0">
              <a:buNone/>
            </a:pPr>
            <a:endParaRPr lang="fr-FR" altLang="pl-PL" sz="1800" dirty="0">
              <a:latin typeface="Montserrat Regular"/>
            </a:endParaRPr>
          </a:p>
          <a:p>
            <a:pPr marL="0" indent="0">
              <a:buNone/>
            </a:pPr>
            <a:r>
              <a:rPr lang="fr-FR" altLang="pl-PL" sz="1800" dirty="0">
                <a:latin typeface="Montserrat Regular"/>
              </a:rPr>
              <a:t>Diminution de la résistance au dérapage</a:t>
            </a:r>
          </a:p>
          <a:p>
            <a:pPr marL="0" indent="0">
              <a:buNone/>
            </a:pPr>
            <a:r>
              <a:rPr lang="fr-FR" altLang="pl-PL" sz="1800" dirty="0">
                <a:latin typeface="Montserrat Regular"/>
              </a:rPr>
              <a:t>Confort de roulement – rugosité</a:t>
            </a:r>
            <a:endParaRPr lang="en-US" altLang="pl-PL" sz="1800" dirty="0">
              <a:latin typeface="Montserrat Regular"/>
            </a:endParaRPr>
          </a:p>
        </p:txBody>
      </p:sp>
    </p:spTree>
    <p:extLst>
      <p:ext uri="{BB962C8B-B14F-4D97-AF65-F5344CB8AC3E}">
        <p14:creationId xmlns:p14="http://schemas.microsoft.com/office/powerpoint/2010/main" val="78222700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38C1E43-39D8-4E2C-80F6-BC1142902EBD}">
  <we:reference id="WA200010001" version="1.0.0.1" store="Omex" storeType="OMEX"/>
  <we:alternateReferences>
    <we:reference id="WA200010001" version="1.0.0.1" store="WA200010001" storeType="OMEX"/>
  </we:alternateReferences>
  <we:properties>
    <we:property name="claude.fileId" value="&quot;c923fa15-3c7a-42c9-bcb7-9b29aab8486b&quot;"/>
  </we:properties>
  <we:bindings/>
  <we:snapshot xmlns:r="http://schemas.openxmlformats.org/officeDocument/2006/relationships"/>
</we:webextension>
</file>

<file path=ppt/webextensions/webextension2.xml><?xml version="1.0" encoding="utf-8"?>
<we:webextension xmlns:we="http://schemas.microsoft.com/office/webextensions/webextension/2010/11" id="{4ED8E532-ABFE-46F6-9747-5D2D7A4835F0}">
  <we:reference id="WA200010215" version="2.0.0.0" store="Omex" storeType="OMEX"/>
  <we:alternateReferences>
    <we:reference id="WA200010215" version="2.0.0.0" store="WA200010215" storeType="OMEX"/>
  </we:alternateReferences>
  <we:properties>
    <we:property name="bps.codex_control.document_id" value="&quot;532da4e0-a310-41d3-93dc-10269b9702fd&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4FE25F21-CF5F-4F51-8E58-B4F2063F90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273</TotalTime>
  <Words>829</Words>
  <Application>Microsoft Office PowerPoint</Application>
  <PresentationFormat>Widescreen</PresentationFormat>
  <Paragraphs>159</Paragraphs>
  <Slides>76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76</vt:i4>
      </vt:variant>
    </vt:vector>
  </HeadingPairs>
  <TitlesOfParts>
    <vt:vector size="84" baseType="lpstr">
      <vt:lpstr>Aptos</vt:lpstr>
      <vt:lpstr>Arial</vt:lpstr>
      <vt:lpstr>Arial Rounded MT Bold</vt:lpstr>
      <vt:lpstr>Calibri</vt:lpstr>
      <vt:lpstr>Helvetica Neue</vt:lpstr>
      <vt:lpstr>Helvetica Neue Medium</vt:lpstr>
      <vt:lpstr>Montserrat Regular</vt:lpstr>
      <vt:lpstr>21_BasicWhite</vt:lpstr>
      <vt:lpstr>Cours C.03.06.02 Dégradations des chaussées</vt:lpstr>
      <vt:lpstr>Road Transportation Systems Engineering Development in the Sub-Saharan Africa – Modern EU Master Programme &amp; Capacity Building</vt:lpstr>
      <vt:lpstr>PowerPoint Presentation</vt:lpstr>
      <vt:lpstr>PowerPoint Presentation</vt:lpstr>
      <vt:lpstr>PowerPoint Presentation</vt:lpstr>
      <vt:lpstr>Exigences de base pour les chaussées souples</vt:lpstr>
      <vt:lpstr>PowerPoint Presentation</vt:lpstr>
      <vt:lpstr>Défauts courants des chaussées en asphalte</vt:lpstr>
      <vt:lpstr>Défauts courants des chaussées en bitume (suite)</vt:lpstr>
      <vt:lpstr>Fissuration des chaussées asphaltées : causes</vt:lpstr>
      <vt:lpstr>Fissuration liée aux charges (fatigue)</vt:lpstr>
      <vt:lpstr>Fissuration non liée aux charges (thermique)</vt:lpstr>
      <vt:lpstr>Fissuration longitudinale</vt:lpstr>
      <vt:lpstr>Fissuration en blocs</vt:lpstr>
      <vt:lpstr>Fissuration réfléchie</vt:lpstr>
      <vt:lpstr>Fissuration par glissement</vt:lpstr>
      <vt:lpstr>Orniérage</vt:lpstr>
      <vt:lpstr>Désenrobage</vt:lpstr>
      <vt:lpstr>Désagrégation</vt:lpstr>
      <vt:lpstr>Résistance au dérapage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2026-07-19T12:52:06Z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