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5" r:id="rId9"/>
    <p:sldId id="316" r:id="rId10"/>
    <p:sldId id="317" r:id="rId11"/>
    <p:sldId id="327"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79" dt="2026-07-22T15:50:34.85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9:50:31.925" v="639"/>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9:46:45.136" v="595"/>
        <pc:sldMkLst>
          <pc:docMk/>
          <pc:sldMk cId="1458055910" sldId="256"/>
        </pc:sldMkLst>
        <pc:spChg chg="mod">
          <ac:chgData name="office365" userId="5fcdbc0c-b1d0-4b52-bc28-28c25c9fccde" providerId="ADAL" clId="{839C158B-1674-498C-8D10-D29DEC7F3344}" dt="2026-07-22T15:52:14.646" v="531"/>
          <ac:spMkLst>
            <pc:docMk/>
            <pc:sldMk cId="1458055910" sldId="256"/>
            <ac:spMk id="2" creationId="{00000000-0000-0000-0000-000000000000}"/>
          </ac:spMkLst>
        </pc:spChg>
        <pc:spChg chg="del">
          <ac:chgData name="office365" userId="5fcdbc0c-b1d0-4b52-bc28-28c25c9fccde" providerId="ADAL" clId="{839C158B-1674-498C-8D10-D29DEC7F3344}" dt="2026-07-22T15:52:14.646" v="530"/>
          <ac:spMkLst>
            <pc:docMk/>
            <pc:sldMk cId="1458055910" sldId="256"/>
            <ac:spMk id="3" creationId="{00000000-0000-0000-0000-000000000000}"/>
          </ac:spMkLst>
        </pc:spChg>
        <pc:spChg chg="mod">
          <ac:chgData name="office365" userId="5fcdbc0c-b1d0-4b52-bc28-28c25c9fccde" providerId="ADAL" clId="{839C158B-1674-498C-8D10-D29DEC7F3344}" dt="2026-07-22T15:50:30.648" v="509" actId="27636"/>
          <ac:spMkLst>
            <pc:docMk/>
            <pc:sldMk cId="1458055910" sldId="256"/>
            <ac:spMk id="4" creationId="{00000000-0000-0000-0000-000000000000}"/>
          </ac:spMkLst>
        </pc:spChg>
        <pc:spChg chg="add mod ord">
          <ac:chgData name="office365" userId="5fcdbc0c-b1d0-4b52-bc28-28c25c9fccde" providerId="ADAL" clId="{839C158B-1674-498C-8D10-D29DEC7F3344}" dt="2026-07-22T15:52:14.668" v="581" actId="27636"/>
          <ac:spMkLst>
            <pc:docMk/>
            <pc:sldMk cId="1458055910" sldId="256"/>
            <ac:spMk id="10" creationId="{CD63C666-F19A-4603-1357-CF6234BE68FA}"/>
          </ac:spMkLst>
        </pc:spChg>
        <pc:spChg chg="add del mod ord">
          <ac:chgData name="office365" userId="5fcdbc0c-b1d0-4b52-bc28-28c25c9fccde" providerId="ADAL" clId="{839C158B-1674-498C-8D10-D29DEC7F3344}" dt="2026-07-22T15:52:32.266" v="586"/>
          <ac:spMkLst>
            <pc:docMk/>
            <pc:sldMk cId="1458055910" sldId="256"/>
            <ac:spMk id="11" creationId="{DE59DB0C-C208-9C68-6EF6-264F89F1795C}"/>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modSp add del mod modClrScheme chgLayout">
        <pc:chgData name="office365" userId="5fcdbc0c-b1d0-4b52-bc28-28c25c9fccde" providerId="ADAL" clId="{839C158B-1674-498C-8D10-D29DEC7F3344}" dt="2026-07-22T15:42:07.701" v="322"/>
        <pc:sldMkLst>
          <pc:docMk/>
          <pc:sldMk cId="2763567227" sldId="256"/>
        </pc:sldMkLst>
        <pc:spChg chg="mod">
          <ac:chgData name="office365" userId="5fcdbc0c-b1d0-4b52-bc28-28c25c9fccde" providerId="ADAL" clId="{839C158B-1674-498C-8D10-D29DEC7F3344}" dt="2026-07-22T15:39:58.546" v="303" actId="27636"/>
          <ac:spMkLst>
            <pc:docMk/>
            <pc:sldMk cId="2763567227" sldId="256"/>
            <ac:spMk id="4" creationId="{00000000-0000-0000-0000-000000000000}"/>
          </ac:spMkLst>
        </pc:spChg>
        <pc:spChg chg="add mod ord">
          <ac:chgData name="office365" userId="5fcdbc0c-b1d0-4b52-bc28-28c25c9fccde" providerId="ADAL" clId="{839C158B-1674-498C-8D10-D29DEC7F3344}" dt="2026-07-22T15:40:16.917" v="312" actId="700"/>
          <ac:spMkLst>
            <pc:docMk/>
            <pc:sldMk cId="2763567227" sldId="256"/>
            <ac:spMk id="10" creationId="{E6E918F0-1E5A-9D41-46ED-F502E02E7EF3}"/>
          </ac:spMkLst>
        </pc:spChg>
        <pc:spChg chg="add mod ord">
          <ac:chgData name="office365" userId="5fcdbc0c-b1d0-4b52-bc28-28c25c9fccde" providerId="ADAL" clId="{839C158B-1674-498C-8D10-D29DEC7F3344}" dt="2026-07-22T15:40:17.011" v="314" actId="27636"/>
          <ac:spMkLst>
            <pc:docMk/>
            <pc:sldMk cId="2763567227" sldId="256"/>
            <ac:spMk id="11" creationId="{D21E58D8-F83D-EBCD-575B-EEB93435D957}"/>
          </ac:spMkLst>
        </pc:spChg>
      </pc:sldChg>
      <pc:sldChg chg="addSp delSp modSp add del mod modClrScheme chgLayout">
        <pc:chgData name="office365" userId="5fcdbc0c-b1d0-4b52-bc28-28c25c9fccde" providerId="ADAL" clId="{839C158B-1674-498C-8D10-D29DEC7F3344}" dt="2026-07-22T15:39:40.100" v="301" actId="47"/>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Sp delSp modSp add del mod modClrScheme chgLayout">
        <pc:chgData name="office365" userId="5fcdbc0c-b1d0-4b52-bc28-28c25c9fccde" providerId="ADAL" clId="{839C158B-1674-498C-8D10-D29DEC7F3344}" dt="2026-07-22T15:50:02.589" v="507" actId="47"/>
        <pc:sldMkLst>
          <pc:docMk/>
          <pc:sldMk cId="4102248653" sldId="256"/>
        </pc:sldMkLst>
        <pc:spChg chg="mod">
          <ac:chgData name="office365" userId="5fcdbc0c-b1d0-4b52-bc28-28c25c9fccde" providerId="ADAL" clId="{839C158B-1674-498C-8D10-D29DEC7F3344}" dt="2026-07-22T15:47:11.198" v="436"/>
          <ac:spMkLst>
            <pc:docMk/>
            <pc:sldMk cId="4102248653" sldId="256"/>
            <ac:spMk id="2" creationId="{00000000-0000-0000-0000-000000000000}"/>
          </ac:spMkLst>
        </pc:spChg>
        <pc:spChg chg="del">
          <ac:chgData name="office365" userId="5fcdbc0c-b1d0-4b52-bc28-28c25c9fccde" providerId="ADAL" clId="{839C158B-1674-498C-8D10-D29DEC7F3344}" dt="2026-07-22T15:47:11.200" v="441"/>
          <ac:spMkLst>
            <pc:docMk/>
            <pc:sldMk cId="4102248653" sldId="256"/>
            <ac:spMk id="3" creationId="{00000000-0000-0000-0000-000000000000}"/>
          </ac:spMkLst>
        </pc:spChg>
        <pc:spChg chg="mod">
          <ac:chgData name="office365" userId="5fcdbc0c-b1d0-4b52-bc28-28c25c9fccde" providerId="ADAL" clId="{839C158B-1674-498C-8D10-D29DEC7F3344}" dt="2026-07-22T15:47:11.200" v="437"/>
          <ac:spMkLst>
            <pc:docMk/>
            <pc:sldMk cId="4102248653" sldId="256"/>
            <ac:spMk id="4" creationId="{00000000-0000-0000-0000-000000000000}"/>
          </ac:spMkLst>
        </pc:spChg>
        <pc:spChg chg="mod">
          <ac:chgData name="office365" userId="5fcdbc0c-b1d0-4b52-bc28-28c25c9fccde" providerId="ADAL" clId="{839C158B-1674-498C-8D10-D29DEC7F3344}" dt="2026-07-22T15:47:11.200" v="438"/>
          <ac:spMkLst>
            <pc:docMk/>
            <pc:sldMk cId="4102248653" sldId="256"/>
            <ac:spMk id="5" creationId="{00000000-0000-0000-0000-000000000000}"/>
          </ac:spMkLst>
        </pc:spChg>
        <pc:spChg chg="mod">
          <ac:chgData name="office365" userId="5fcdbc0c-b1d0-4b52-bc28-28c25c9fccde" providerId="ADAL" clId="{839C158B-1674-498C-8D10-D29DEC7F3344}" dt="2026-07-22T15:47:11.200" v="439"/>
          <ac:spMkLst>
            <pc:docMk/>
            <pc:sldMk cId="4102248653" sldId="256"/>
            <ac:spMk id="6" creationId="{00000000-0000-0000-0000-000000000000}"/>
          </ac:spMkLst>
        </pc:spChg>
        <pc:spChg chg="mod">
          <ac:chgData name="office365" userId="5fcdbc0c-b1d0-4b52-bc28-28c25c9fccde" providerId="ADAL" clId="{839C158B-1674-498C-8D10-D29DEC7F3344}" dt="2026-07-22T15:47:11.200" v="440"/>
          <ac:spMkLst>
            <pc:docMk/>
            <pc:sldMk cId="4102248653" sldId="256"/>
            <ac:spMk id="7" creationId="{00000000-0000-0000-0000-000000000000}"/>
          </ac:spMkLst>
        </pc:spChg>
        <pc:spChg chg="add mod ord">
          <ac:chgData name="office365" userId="5fcdbc0c-b1d0-4b52-bc28-28c25c9fccde" providerId="ADAL" clId="{839C158B-1674-498C-8D10-D29DEC7F3344}" dt="2026-07-22T15:47:11.277" v="493" actId="27636"/>
          <ac:spMkLst>
            <pc:docMk/>
            <pc:sldMk cId="4102248653" sldId="256"/>
            <ac:spMk id="10" creationId="{A1DE83FC-E7D3-5277-70F0-657DFEBB6CAE}"/>
          </ac:spMkLst>
        </pc:spChg>
        <pc:spChg chg="add del mod ord">
          <ac:chgData name="office365" userId="5fcdbc0c-b1d0-4b52-bc28-28c25c9fccde" providerId="ADAL" clId="{839C158B-1674-498C-8D10-D29DEC7F3344}" dt="2026-07-22T15:47:35.860" v="499"/>
          <ac:spMkLst>
            <pc:docMk/>
            <pc:sldMk cId="4102248653" sldId="256"/>
            <ac:spMk id="11" creationId="{30A1BAA0-0B2A-308E-05E6-8CCF48032506}"/>
          </ac:spMkLst>
        </pc:spChg>
      </pc:sldChg>
      <pc:sldChg chg="addSp modSp add del mod modClrScheme chgLayout">
        <pc:chgData name="office365" userId="5fcdbc0c-b1d0-4b52-bc28-28c25c9fccde" providerId="ADAL" clId="{839C158B-1674-498C-8D10-D29DEC7F3344}" dt="2026-07-22T15:42:09.600" v="324"/>
        <pc:sldMkLst>
          <pc:docMk/>
          <pc:sldMk cId="337422809" sldId="257"/>
        </pc:sldMkLst>
        <pc:spChg chg="add mod ord">
          <ac:chgData name="office365" userId="5fcdbc0c-b1d0-4b52-bc28-28c25c9fccde" providerId="ADAL" clId="{839C158B-1674-498C-8D10-D29DEC7F3344}" dt="2026-07-22T15:40:16.917" v="312" actId="700"/>
          <ac:spMkLst>
            <pc:docMk/>
            <pc:sldMk cId="337422809" sldId="257"/>
            <ac:spMk id="7" creationId="{DF8EF408-E9E8-ECD5-55E9-047A56ABD95E}"/>
          </ac:spMkLst>
        </pc:spChg>
        <pc:spChg chg="add mod ord">
          <ac:chgData name="office365" userId="5fcdbc0c-b1d0-4b52-bc28-28c25c9fccde" providerId="ADAL" clId="{839C158B-1674-498C-8D10-D29DEC7F3344}" dt="2026-07-22T15:40:17.020" v="315" actId="27636"/>
          <ac:spMkLst>
            <pc:docMk/>
            <pc:sldMk cId="337422809" sldId="257"/>
            <ac:spMk id="8" creationId="{4B1B09B2-AA06-D675-B18E-47E7D183443E}"/>
          </ac:spMkLst>
        </pc:spChg>
      </pc:sldChg>
      <pc:sldChg chg="addSp delSp modSp add del mod modClrScheme chgLayout">
        <pc:chgData name="office365" userId="5fcdbc0c-b1d0-4b52-bc28-28c25c9fccde" providerId="ADAL" clId="{839C158B-1674-498C-8D10-D29DEC7F3344}" dt="2026-07-22T15:50:02.589" v="507" actId="47"/>
        <pc:sldMkLst>
          <pc:docMk/>
          <pc:sldMk cId="405600973" sldId="257"/>
        </pc:sldMkLst>
        <pc:spChg chg="del">
          <ac:chgData name="office365" userId="5fcdbc0c-b1d0-4b52-bc28-28c25c9fccde" providerId="ADAL" clId="{839C158B-1674-498C-8D10-D29DEC7F3344}" dt="2026-07-22T15:47:11.202" v="448"/>
          <ac:spMkLst>
            <pc:docMk/>
            <pc:sldMk cId="405600973" sldId="257"/>
            <ac:spMk id="2" creationId="{00000000-0000-0000-0000-000000000000}"/>
          </ac:spMkLst>
        </pc:spChg>
        <pc:spChg chg="mod">
          <ac:chgData name="office365" userId="5fcdbc0c-b1d0-4b52-bc28-28c25c9fccde" providerId="ADAL" clId="{839C158B-1674-498C-8D10-D29DEC7F3344}" dt="2026-07-22T15:47:11.202" v="445"/>
          <ac:spMkLst>
            <pc:docMk/>
            <pc:sldMk cId="405600973" sldId="257"/>
            <ac:spMk id="3" creationId="{00000000-0000-0000-0000-000000000000}"/>
          </ac:spMkLst>
        </pc:spChg>
        <pc:spChg chg="mod">
          <ac:chgData name="office365" userId="5fcdbc0c-b1d0-4b52-bc28-28c25c9fccde" providerId="ADAL" clId="{839C158B-1674-498C-8D10-D29DEC7F3344}" dt="2026-07-22T15:47:11.202" v="447"/>
          <ac:spMkLst>
            <pc:docMk/>
            <pc:sldMk cId="405600973" sldId="257"/>
            <ac:spMk id="4" creationId="{00000000-0000-0000-0000-000000000000}"/>
          </ac:spMkLst>
        </pc:spChg>
        <pc:spChg chg="add mod ord">
          <ac:chgData name="office365" userId="5fcdbc0c-b1d0-4b52-bc28-28c25c9fccde" providerId="ADAL" clId="{839C158B-1674-498C-8D10-D29DEC7F3344}" dt="2026-07-22T15:47:11.288" v="494" actId="27636"/>
          <ac:spMkLst>
            <pc:docMk/>
            <pc:sldMk cId="405600973" sldId="257"/>
            <ac:spMk id="7" creationId="{B93376A8-636F-C22A-8562-3C978128F29B}"/>
          </ac:spMkLst>
        </pc:spChg>
        <pc:spChg chg="add del mod ord">
          <ac:chgData name="office365" userId="5fcdbc0c-b1d0-4b52-bc28-28c25c9fccde" providerId="ADAL" clId="{839C158B-1674-498C-8D10-D29DEC7F3344}" dt="2026-07-22T15:47:35.861" v="500"/>
          <ac:spMkLst>
            <pc:docMk/>
            <pc:sldMk cId="405600973" sldId="257"/>
            <ac:spMk id="8" creationId="{129FE228-1D36-A5E4-C6B3-18FE57B995A5}"/>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del mod modClrScheme chgLayout">
        <pc:chgData name="office365" userId="5fcdbc0c-b1d0-4b52-bc28-28c25c9fccde" providerId="ADAL" clId="{839C158B-1674-498C-8D10-D29DEC7F3344}" dt="2026-07-22T19:47:12.665" v="597"/>
        <pc:sldMkLst>
          <pc:docMk/>
          <pc:sldMk cId="2806455224" sldId="257"/>
        </pc:sldMkLst>
        <pc:spChg chg="del">
          <ac:chgData name="office365" userId="5fcdbc0c-b1d0-4b52-bc28-28c25c9fccde" providerId="ADAL" clId="{839C158B-1674-498C-8D10-D29DEC7F3344}" dt="2026-07-22T15:52:14.647" v="535"/>
          <ac:spMkLst>
            <pc:docMk/>
            <pc:sldMk cId="2806455224" sldId="257"/>
            <ac:spMk id="2" creationId="{00000000-0000-0000-0000-000000000000}"/>
          </ac:spMkLst>
        </pc:spChg>
        <pc:spChg chg="mod">
          <ac:chgData name="office365" userId="5fcdbc0c-b1d0-4b52-bc28-28c25c9fccde" providerId="ADAL" clId="{839C158B-1674-498C-8D10-D29DEC7F3344}" dt="2026-07-22T15:52:14.647" v="536"/>
          <ac:spMkLst>
            <pc:docMk/>
            <pc:sldMk cId="2806455224" sldId="257"/>
            <ac:spMk id="3" creationId="{00000000-0000-0000-0000-000000000000}"/>
          </ac:spMkLst>
        </pc:spChg>
        <pc:spChg chg="mod">
          <ac:chgData name="office365" userId="5fcdbc0c-b1d0-4b52-bc28-28c25c9fccde" providerId="ADAL" clId="{839C158B-1674-498C-8D10-D29DEC7F3344}" dt="2026-07-22T15:52:14.647" v="538"/>
          <ac:spMkLst>
            <pc:docMk/>
            <pc:sldMk cId="2806455224" sldId="257"/>
            <ac:spMk id="4" creationId="{00000000-0000-0000-0000-000000000000}"/>
          </ac:spMkLst>
        </pc:spChg>
        <pc:spChg chg="add mod ord">
          <ac:chgData name="office365" userId="5fcdbc0c-b1d0-4b52-bc28-28c25c9fccde" providerId="ADAL" clId="{839C158B-1674-498C-8D10-D29DEC7F3344}" dt="2026-07-22T15:52:14.670" v="582" actId="27636"/>
          <ac:spMkLst>
            <pc:docMk/>
            <pc:sldMk cId="2806455224" sldId="257"/>
            <ac:spMk id="7" creationId="{2252F788-3B17-0C9D-9D05-8417F46CED0B}"/>
          </ac:spMkLst>
        </pc:spChg>
        <pc:spChg chg="add del mod ord">
          <ac:chgData name="office365" userId="5fcdbc0c-b1d0-4b52-bc28-28c25c9fccde" providerId="ADAL" clId="{839C158B-1674-498C-8D10-D29DEC7F3344}" dt="2026-07-22T15:52:32.266" v="587"/>
          <ac:spMkLst>
            <pc:docMk/>
            <pc:sldMk cId="2806455224" sldId="257"/>
            <ac:spMk id="8" creationId="{9931F3D8-312C-9E9F-9AB9-4CEBEF45B3DF}"/>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del mod modClrScheme chgLayout">
        <pc:chgData name="office365" userId="5fcdbc0c-b1d0-4b52-bc28-28c25c9fccde" providerId="ADAL" clId="{839C158B-1674-498C-8D10-D29DEC7F3344}" dt="2026-07-22T15:39:40.100" v="301" actId="47"/>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Sp delSp modSp add del mod modClrScheme chgLayout">
        <pc:chgData name="office365" userId="5fcdbc0c-b1d0-4b52-bc28-28c25c9fccde" providerId="ADAL" clId="{839C158B-1674-498C-8D10-D29DEC7F3344}" dt="2026-07-22T19:47:13.996" v="599"/>
        <pc:sldMkLst>
          <pc:docMk/>
          <pc:sldMk cId="234690342" sldId="258"/>
        </pc:sldMkLst>
        <pc:spChg chg="del">
          <ac:chgData name="office365" userId="5fcdbc0c-b1d0-4b52-bc28-28c25c9fccde" providerId="ADAL" clId="{839C158B-1674-498C-8D10-D29DEC7F3344}" dt="2026-07-22T15:52:14.648" v="542"/>
          <ac:spMkLst>
            <pc:docMk/>
            <pc:sldMk cId="234690342" sldId="258"/>
            <ac:spMk id="2" creationId="{00000000-0000-0000-0000-000000000000}"/>
          </ac:spMkLst>
        </pc:spChg>
        <pc:spChg chg="mod">
          <ac:chgData name="office365" userId="5fcdbc0c-b1d0-4b52-bc28-28c25c9fccde" providerId="ADAL" clId="{839C158B-1674-498C-8D10-D29DEC7F3344}" dt="2026-07-22T15:52:14.648" v="543"/>
          <ac:spMkLst>
            <pc:docMk/>
            <pc:sldMk cId="234690342" sldId="258"/>
            <ac:spMk id="3" creationId="{00000000-0000-0000-0000-000000000000}"/>
          </ac:spMkLst>
        </pc:spChg>
        <pc:spChg chg="mod">
          <ac:chgData name="office365" userId="5fcdbc0c-b1d0-4b52-bc28-28c25c9fccde" providerId="ADAL" clId="{839C158B-1674-498C-8D10-D29DEC7F3344}" dt="2026-07-22T15:52:14.648" v="545"/>
          <ac:spMkLst>
            <pc:docMk/>
            <pc:sldMk cId="234690342" sldId="258"/>
            <ac:spMk id="4" creationId="{00000000-0000-0000-0000-000000000000}"/>
          </ac:spMkLst>
        </pc:spChg>
        <pc:spChg chg="add mod ord">
          <ac:chgData name="office365" userId="5fcdbc0c-b1d0-4b52-bc28-28c25c9fccde" providerId="ADAL" clId="{839C158B-1674-498C-8D10-D29DEC7F3344}" dt="2026-07-22T15:52:14.672" v="583" actId="27636"/>
          <ac:spMkLst>
            <pc:docMk/>
            <pc:sldMk cId="234690342" sldId="258"/>
            <ac:spMk id="7" creationId="{B497082B-41F6-92CF-8097-405BF0626E94}"/>
          </ac:spMkLst>
        </pc:spChg>
        <pc:spChg chg="add del mod ord">
          <ac:chgData name="office365" userId="5fcdbc0c-b1d0-4b52-bc28-28c25c9fccde" providerId="ADAL" clId="{839C158B-1674-498C-8D10-D29DEC7F3344}" dt="2026-07-22T15:52:32.266" v="588"/>
          <ac:spMkLst>
            <pc:docMk/>
            <pc:sldMk cId="234690342" sldId="258"/>
            <ac:spMk id="8" creationId="{539458F1-8652-9E02-8B48-C39EE05D72D2}"/>
          </ac:spMkLst>
        </pc:spChg>
      </pc:sldChg>
      <pc:sldChg chg="addSp modSp add del mod modClrScheme chgLayout">
        <pc:chgData name="office365" userId="5fcdbc0c-b1d0-4b52-bc28-28c25c9fccde" providerId="ADAL" clId="{839C158B-1674-498C-8D10-D29DEC7F3344}" dt="2026-07-22T15:42:11.709" v="326"/>
        <pc:sldMkLst>
          <pc:docMk/>
          <pc:sldMk cId="977675005" sldId="258"/>
        </pc:sldMkLst>
        <pc:spChg chg="add mod ord">
          <ac:chgData name="office365" userId="5fcdbc0c-b1d0-4b52-bc28-28c25c9fccde" providerId="ADAL" clId="{839C158B-1674-498C-8D10-D29DEC7F3344}" dt="2026-07-22T15:40:16.917" v="312" actId="700"/>
          <ac:spMkLst>
            <pc:docMk/>
            <pc:sldMk cId="977675005" sldId="258"/>
            <ac:spMk id="7" creationId="{CA1059DD-7C3B-E0A1-CF1B-470009853D83}"/>
          </ac:spMkLst>
        </pc:spChg>
        <pc:spChg chg="add mod ord">
          <ac:chgData name="office365" userId="5fcdbc0c-b1d0-4b52-bc28-28c25c9fccde" providerId="ADAL" clId="{839C158B-1674-498C-8D10-D29DEC7F3344}" dt="2026-07-22T15:40:17.026" v="316" actId="27636"/>
          <ac:spMkLst>
            <pc:docMk/>
            <pc:sldMk cId="977675005" sldId="258"/>
            <ac:spMk id="8" creationId="{1FB5BB10-27DC-D63B-738C-05D0E7CEAD5D}"/>
          </ac:spMkLst>
        </pc:spChg>
      </pc:sldChg>
      <pc:sldChg chg="addSp delSp modSp add del mod modClrScheme chgLayout">
        <pc:chgData name="office365" userId="5fcdbc0c-b1d0-4b52-bc28-28c25c9fccde" providerId="ADAL" clId="{839C158B-1674-498C-8D10-D29DEC7F3344}" dt="2026-07-22T15:50:02.589" v="507" actId="47"/>
        <pc:sldMkLst>
          <pc:docMk/>
          <pc:sldMk cId="2037269980" sldId="258"/>
        </pc:sldMkLst>
        <pc:spChg chg="del">
          <ac:chgData name="office365" userId="5fcdbc0c-b1d0-4b52-bc28-28c25c9fccde" providerId="ADAL" clId="{839C158B-1674-498C-8D10-D29DEC7F3344}" dt="2026-07-22T15:47:11.207" v="455"/>
          <ac:spMkLst>
            <pc:docMk/>
            <pc:sldMk cId="2037269980" sldId="258"/>
            <ac:spMk id="2" creationId="{00000000-0000-0000-0000-000000000000}"/>
          </ac:spMkLst>
        </pc:spChg>
        <pc:spChg chg="mod">
          <ac:chgData name="office365" userId="5fcdbc0c-b1d0-4b52-bc28-28c25c9fccde" providerId="ADAL" clId="{839C158B-1674-498C-8D10-D29DEC7F3344}" dt="2026-07-22T15:47:11.205" v="452"/>
          <ac:spMkLst>
            <pc:docMk/>
            <pc:sldMk cId="2037269980" sldId="258"/>
            <ac:spMk id="3" creationId="{00000000-0000-0000-0000-000000000000}"/>
          </ac:spMkLst>
        </pc:spChg>
        <pc:spChg chg="mod">
          <ac:chgData name="office365" userId="5fcdbc0c-b1d0-4b52-bc28-28c25c9fccde" providerId="ADAL" clId="{839C158B-1674-498C-8D10-D29DEC7F3344}" dt="2026-07-22T15:47:11.207" v="454"/>
          <ac:spMkLst>
            <pc:docMk/>
            <pc:sldMk cId="2037269980" sldId="258"/>
            <ac:spMk id="4" creationId="{00000000-0000-0000-0000-000000000000}"/>
          </ac:spMkLst>
        </pc:spChg>
        <pc:spChg chg="add mod ord">
          <ac:chgData name="office365" userId="5fcdbc0c-b1d0-4b52-bc28-28c25c9fccde" providerId="ADAL" clId="{839C158B-1674-498C-8D10-D29DEC7F3344}" dt="2026-07-22T15:47:11.295" v="495" actId="27636"/>
          <ac:spMkLst>
            <pc:docMk/>
            <pc:sldMk cId="2037269980" sldId="258"/>
            <ac:spMk id="7" creationId="{3E918ECB-879E-F1CE-6508-4AA1F1DEE406}"/>
          </ac:spMkLst>
        </pc:spChg>
        <pc:spChg chg="add del mod ord">
          <ac:chgData name="office365" userId="5fcdbc0c-b1d0-4b52-bc28-28c25c9fccde" providerId="ADAL" clId="{839C158B-1674-498C-8D10-D29DEC7F3344}" dt="2026-07-22T15:47:35.861" v="501"/>
          <ac:spMkLst>
            <pc:docMk/>
            <pc:sldMk cId="2037269980" sldId="258"/>
            <ac:spMk id="8" creationId="{439D55D9-23AC-9515-1946-E312F9E940D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del mod modClrScheme chgLayout">
        <pc:chgData name="office365" userId="5fcdbc0c-b1d0-4b52-bc28-28c25c9fccde" providerId="ADAL" clId="{839C158B-1674-498C-8D10-D29DEC7F3344}" dt="2026-07-22T15:39:40.100" v="301" actId="47"/>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modSp add del mod modClrScheme chgLayout">
        <pc:chgData name="office365" userId="5fcdbc0c-b1d0-4b52-bc28-28c25c9fccde" providerId="ADAL" clId="{839C158B-1674-498C-8D10-D29DEC7F3344}" dt="2026-07-22T15:42:13.355" v="328"/>
        <pc:sldMkLst>
          <pc:docMk/>
          <pc:sldMk cId="427304481" sldId="259"/>
        </pc:sldMkLst>
        <pc:spChg chg="add mod ord">
          <ac:chgData name="office365" userId="5fcdbc0c-b1d0-4b52-bc28-28c25c9fccde" providerId="ADAL" clId="{839C158B-1674-498C-8D10-D29DEC7F3344}" dt="2026-07-22T15:40:16.917" v="312" actId="700"/>
          <ac:spMkLst>
            <pc:docMk/>
            <pc:sldMk cId="427304481" sldId="259"/>
            <ac:spMk id="7" creationId="{744D059E-979D-4587-0D31-57211D105F4C}"/>
          </ac:spMkLst>
        </pc:spChg>
        <pc:spChg chg="add mod ord">
          <ac:chgData name="office365" userId="5fcdbc0c-b1d0-4b52-bc28-28c25c9fccde" providerId="ADAL" clId="{839C158B-1674-498C-8D10-D29DEC7F3344}" dt="2026-07-22T15:40:17.031" v="317" actId="27636"/>
          <ac:spMkLst>
            <pc:docMk/>
            <pc:sldMk cId="427304481" sldId="259"/>
            <ac:spMk id="8" creationId="{0A1BC8E1-7C77-548B-CE92-431B5A76A652}"/>
          </ac:spMkLst>
        </pc:spChg>
      </pc:sldChg>
      <pc:sldChg chg="addSp delSp modSp add del mod modClrScheme chgLayout">
        <pc:chgData name="office365" userId="5fcdbc0c-b1d0-4b52-bc28-28c25c9fccde" providerId="ADAL" clId="{839C158B-1674-498C-8D10-D29DEC7F3344}" dt="2026-07-22T15:50:02.589" v="507" actId="47"/>
        <pc:sldMkLst>
          <pc:docMk/>
          <pc:sldMk cId="1165119927" sldId="259"/>
        </pc:sldMkLst>
        <pc:spChg chg="del">
          <ac:chgData name="office365" userId="5fcdbc0c-b1d0-4b52-bc28-28c25c9fccde" providerId="ADAL" clId="{839C158B-1674-498C-8D10-D29DEC7F3344}" dt="2026-07-22T15:47:11.211" v="462"/>
          <ac:spMkLst>
            <pc:docMk/>
            <pc:sldMk cId="1165119927" sldId="259"/>
            <ac:spMk id="2" creationId="{00000000-0000-0000-0000-000000000000}"/>
          </ac:spMkLst>
        </pc:spChg>
        <pc:spChg chg="mod">
          <ac:chgData name="office365" userId="5fcdbc0c-b1d0-4b52-bc28-28c25c9fccde" providerId="ADAL" clId="{839C158B-1674-498C-8D10-D29DEC7F3344}" dt="2026-07-22T15:47:11.208" v="459"/>
          <ac:spMkLst>
            <pc:docMk/>
            <pc:sldMk cId="1165119927" sldId="259"/>
            <ac:spMk id="3" creationId="{00000000-0000-0000-0000-000000000000}"/>
          </ac:spMkLst>
        </pc:spChg>
        <pc:spChg chg="mod">
          <ac:chgData name="office365" userId="5fcdbc0c-b1d0-4b52-bc28-28c25c9fccde" providerId="ADAL" clId="{839C158B-1674-498C-8D10-D29DEC7F3344}" dt="2026-07-22T15:47:11.208" v="461"/>
          <ac:spMkLst>
            <pc:docMk/>
            <pc:sldMk cId="1165119927" sldId="259"/>
            <ac:spMk id="4" creationId="{00000000-0000-0000-0000-000000000000}"/>
          </ac:spMkLst>
        </pc:spChg>
        <pc:spChg chg="add mod ord">
          <ac:chgData name="office365" userId="5fcdbc0c-b1d0-4b52-bc28-28c25c9fccde" providerId="ADAL" clId="{839C158B-1674-498C-8D10-D29DEC7F3344}" dt="2026-07-22T15:47:11.208" v="458"/>
          <ac:spMkLst>
            <pc:docMk/>
            <pc:sldMk cId="1165119927" sldId="259"/>
            <ac:spMk id="7" creationId="{B44076EF-10C6-9E3D-7F42-E29BAC0C363D}"/>
          </ac:spMkLst>
        </pc:spChg>
        <pc:spChg chg="add del mod ord">
          <ac:chgData name="office365" userId="5fcdbc0c-b1d0-4b52-bc28-28c25c9fccde" providerId="ADAL" clId="{839C158B-1674-498C-8D10-D29DEC7F3344}" dt="2026-07-22T15:47:35.861" v="502"/>
          <ac:spMkLst>
            <pc:docMk/>
            <pc:sldMk cId="1165119927" sldId="259"/>
            <ac:spMk id="8" creationId="{597577D0-12C9-BF17-90FC-444D959D7C50}"/>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del mod modClrScheme chgLayout">
        <pc:chgData name="office365" userId="5fcdbc0c-b1d0-4b52-bc28-28c25c9fccde" providerId="ADAL" clId="{839C158B-1674-498C-8D10-D29DEC7F3344}" dt="2026-07-22T15:39:40.100" v="301" actId="47"/>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
        <pc:chgData name="office365" userId="5fcdbc0c-b1d0-4b52-bc28-28c25c9fccde" providerId="ADAL" clId="{839C158B-1674-498C-8D10-D29DEC7F3344}" dt="2026-07-22T11:07:41.405" v="6"/>
        <pc:sldMkLst>
          <pc:docMk/>
          <pc:sldMk cId="3970512762" sldId="259"/>
        </pc:sldMkLst>
      </pc:sldChg>
      <pc:sldChg chg="addSp delSp modSp add del mod modClrScheme chgLayout">
        <pc:chgData name="office365" userId="5fcdbc0c-b1d0-4b52-bc28-28c25c9fccde" providerId="ADAL" clId="{839C158B-1674-498C-8D10-D29DEC7F3344}" dt="2026-07-22T19:47:15.289" v="602"/>
        <pc:sldMkLst>
          <pc:docMk/>
          <pc:sldMk cId="4150922342" sldId="259"/>
        </pc:sldMkLst>
        <pc:spChg chg="del">
          <ac:chgData name="office365" userId="5fcdbc0c-b1d0-4b52-bc28-28c25c9fccde" providerId="ADAL" clId="{839C158B-1674-498C-8D10-D29DEC7F3344}" dt="2026-07-22T15:52:14.648" v="549"/>
          <ac:spMkLst>
            <pc:docMk/>
            <pc:sldMk cId="4150922342" sldId="259"/>
            <ac:spMk id="2" creationId="{00000000-0000-0000-0000-000000000000}"/>
          </ac:spMkLst>
        </pc:spChg>
        <pc:spChg chg="mod">
          <ac:chgData name="office365" userId="5fcdbc0c-b1d0-4b52-bc28-28c25c9fccde" providerId="ADAL" clId="{839C158B-1674-498C-8D10-D29DEC7F3344}" dt="2026-07-22T15:52:14.648" v="550"/>
          <ac:spMkLst>
            <pc:docMk/>
            <pc:sldMk cId="4150922342" sldId="259"/>
            <ac:spMk id="3" creationId="{00000000-0000-0000-0000-000000000000}"/>
          </ac:spMkLst>
        </pc:spChg>
        <pc:spChg chg="mod">
          <ac:chgData name="office365" userId="5fcdbc0c-b1d0-4b52-bc28-28c25c9fccde" providerId="ADAL" clId="{839C158B-1674-498C-8D10-D29DEC7F3344}" dt="2026-07-22T15:52:14.649" v="552"/>
          <ac:spMkLst>
            <pc:docMk/>
            <pc:sldMk cId="4150922342" sldId="259"/>
            <ac:spMk id="4" creationId="{00000000-0000-0000-0000-000000000000}"/>
          </ac:spMkLst>
        </pc:spChg>
        <pc:spChg chg="add mod ord">
          <ac:chgData name="office365" userId="5fcdbc0c-b1d0-4b52-bc28-28c25c9fccde" providerId="ADAL" clId="{839C158B-1674-498C-8D10-D29DEC7F3344}" dt="2026-07-22T15:52:14.648" v="548"/>
          <ac:spMkLst>
            <pc:docMk/>
            <pc:sldMk cId="4150922342" sldId="259"/>
            <ac:spMk id="7" creationId="{2003F10D-1968-938B-5219-39125A58DFF5}"/>
          </ac:spMkLst>
        </pc:spChg>
        <pc:spChg chg="add del mod ord">
          <ac:chgData name="office365" userId="5fcdbc0c-b1d0-4b52-bc28-28c25c9fccde" providerId="ADAL" clId="{839C158B-1674-498C-8D10-D29DEC7F3344}" dt="2026-07-22T15:52:32.268" v="589"/>
          <ac:spMkLst>
            <pc:docMk/>
            <pc:sldMk cId="4150922342" sldId="259"/>
            <ac:spMk id="8" creationId="{19B8EBCE-3BA3-ADD4-D48D-4C723C2583C2}"/>
          </ac:spMkLst>
        </pc:spChg>
      </pc:sldChg>
      <pc:sldChg chg="add">
        <pc:chgData name="office365" userId="5fcdbc0c-b1d0-4b52-bc28-28c25c9fccde" providerId="ADAL" clId="{839C158B-1674-498C-8D10-D29DEC7F3344}" dt="2026-07-22T11:07:41.766" v="7"/>
        <pc:sldMkLst>
          <pc:docMk/>
          <pc:sldMk cId="200873806" sldId="260"/>
        </pc:sldMkLst>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Sp modSp add del mod modClrScheme chgLayout">
        <pc:chgData name="office365" userId="5fcdbc0c-b1d0-4b52-bc28-28c25c9fccde" providerId="ADAL" clId="{839C158B-1674-498C-8D10-D29DEC7F3344}" dt="2026-07-22T15:42:15.221" v="330"/>
        <pc:sldMkLst>
          <pc:docMk/>
          <pc:sldMk cId="1739244539" sldId="260"/>
        </pc:sldMkLst>
        <pc:spChg chg="mod">
          <ac:chgData name="office365" userId="5fcdbc0c-b1d0-4b52-bc28-28c25c9fccde" providerId="ADAL" clId="{839C158B-1674-498C-8D10-D29DEC7F3344}" dt="2026-07-22T15:40:01.038" v="308" actId="27636"/>
          <ac:spMkLst>
            <pc:docMk/>
            <pc:sldMk cId="1739244539" sldId="260"/>
            <ac:spMk id="5" creationId="{00000000-0000-0000-0000-000000000000}"/>
          </ac:spMkLst>
        </pc:spChg>
        <pc:spChg chg="add mod ord">
          <ac:chgData name="office365" userId="5fcdbc0c-b1d0-4b52-bc28-28c25c9fccde" providerId="ADAL" clId="{839C158B-1674-498C-8D10-D29DEC7F3344}" dt="2026-07-22T15:40:16.917" v="312" actId="700"/>
          <ac:spMkLst>
            <pc:docMk/>
            <pc:sldMk cId="1739244539" sldId="260"/>
            <ac:spMk id="8" creationId="{BFA0CBD6-1DB0-6D09-6A5D-49829C034DEA}"/>
          </ac:spMkLst>
        </pc:spChg>
        <pc:spChg chg="add mod ord">
          <ac:chgData name="office365" userId="5fcdbc0c-b1d0-4b52-bc28-28c25c9fccde" providerId="ADAL" clId="{839C158B-1674-498C-8D10-D29DEC7F3344}" dt="2026-07-22T15:40:17.036" v="318" actId="27636"/>
          <ac:spMkLst>
            <pc:docMk/>
            <pc:sldMk cId="1739244539" sldId="260"/>
            <ac:spMk id="9" creationId="{18DB7AF7-89FD-22C4-EC77-5A79D7EDE39B}"/>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9:47:16.588" v="605"/>
        <pc:sldMkLst>
          <pc:docMk/>
          <pc:sldMk cId="2326175105" sldId="260"/>
        </pc:sldMkLst>
        <pc:spChg chg="del">
          <ac:chgData name="office365" userId="5fcdbc0c-b1d0-4b52-bc28-28c25c9fccde" providerId="ADAL" clId="{839C158B-1674-498C-8D10-D29DEC7F3344}" dt="2026-07-22T15:52:14.649" v="556"/>
          <ac:spMkLst>
            <pc:docMk/>
            <pc:sldMk cId="2326175105" sldId="260"/>
            <ac:spMk id="2" creationId="{00000000-0000-0000-0000-000000000000}"/>
          </ac:spMkLst>
        </pc:spChg>
        <pc:spChg chg="mod">
          <ac:chgData name="office365" userId="5fcdbc0c-b1d0-4b52-bc28-28c25c9fccde" providerId="ADAL" clId="{839C158B-1674-498C-8D10-D29DEC7F3344}" dt="2026-07-22T15:52:14.649" v="557"/>
          <ac:spMkLst>
            <pc:docMk/>
            <pc:sldMk cId="2326175105" sldId="260"/>
            <ac:spMk id="3" creationId="{00000000-0000-0000-0000-000000000000}"/>
          </ac:spMkLst>
        </pc:spChg>
        <pc:spChg chg="mod">
          <ac:chgData name="office365" userId="5fcdbc0c-b1d0-4b52-bc28-28c25c9fccde" providerId="ADAL" clId="{839C158B-1674-498C-8D10-D29DEC7F3344}" dt="2026-07-22T15:52:14.649" v="558"/>
          <ac:spMkLst>
            <pc:docMk/>
            <pc:sldMk cId="2326175105" sldId="260"/>
            <ac:spMk id="4" creationId="{00000000-0000-0000-0000-000000000000}"/>
          </ac:spMkLst>
        </pc:spChg>
        <pc:spChg chg="mod">
          <ac:chgData name="office365" userId="5fcdbc0c-b1d0-4b52-bc28-28c25c9fccde" providerId="ADAL" clId="{839C158B-1674-498C-8D10-D29DEC7F3344}" dt="2026-07-22T15:52:14.649" v="559"/>
          <ac:spMkLst>
            <pc:docMk/>
            <pc:sldMk cId="2326175105" sldId="260"/>
            <ac:spMk id="5" creationId="{00000000-0000-0000-0000-000000000000}"/>
          </ac:spMkLst>
        </pc:spChg>
        <pc:spChg chg="add mod ord">
          <ac:chgData name="office365" userId="5fcdbc0c-b1d0-4b52-bc28-28c25c9fccde" providerId="ADAL" clId="{839C158B-1674-498C-8D10-D29DEC7F3344}" dt="2026-07-22T15:52:14.649" v="555"/>
          <ac:spMkLst>
            <pc:docMk/>
            <pc:sldMk cId="2326175105" sldId="260"/>
            <ac:spMk id="8" creationId="{6D841001-B9C9-5255-DA8F-6EB6222229B6}"/>
          </ac:spMkLst>
        </pc:spChg>
        <pc:spChg chg="add del mod ord">
          <ac:chgData name="office365" userId="5fcdbc0c-b1d0-4b52-bc28-28c25c9fccde" providerId="ADAL" clId="{839C158B-1674-498C-8D10-D29DEC7F3344}" dt="2026-07-22T15:52:32.268" v="590"/>
          <ac:spMkLst>
            <pc:docMk/>
            <pc:sldMk cId="2326175105" sldId="260"/>
            <ac:spMk id="9" creationId="{5164763E-8CD7-EBB6-228E-475FCC5B3B82}"/>
          </ac:spMkLst>
        </pc:spChg>
      </pc:sldChg>
      <pc:sldChg chg="addSp delSp modSp add del mod modClrScheme chgLayout">
        <pc:chgData name="office365" userId="5fcdbc0c-b1d0-4b52-bc28-28c25c9fccde" providerId="ADAL" clId="{839C158B-1674-498C-8D10-D29DEC7F3344}" dt="2026-07-22T15:39:40.100" v="301" actId="47"/>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del mod modClrScheme chgLayout">
        <pc:chgData name="office365" userId="5fcdbc0c-b1d0-4b52-bc28-28c25c9fccde" providerId="ADAL" clId="{839C158B-1674-498C-8D10-D29DEC7F3344}" dt="2026-07-22T15:50:02.589" v="507" actId="47"/>
        <pc:sldMkLst>
          <pc:docMk/>
          <pc:sldMk cId="2958879741" sldId="260"/>
        </pc:sldMkLst>
        <pc:spChg chg="del">
          <ac:chgData name="office365" userId="5fcdbc0c-b1d0-4b52-bc28-28c25c9fccde" providerId="ADAL" clId="{839C158B-1674-498C-8D10-D29DEC7F3344}" dt="2026-07-22T15:47:11.213" v="471"/>
          <ac:spMkLst>
            <pc:docMk/>
            <pc:sldMk cId="2958879741" sldId="260"/>
            <ac:spMk id="2" creationId="{00000000-0000-0000-0000-000000000000}"/>
          </ac:spMkLst>
        </pc:spChg>
        <pc:spChg chg="mod">
          <ac:chgData name="office365" userId="5fcdbc0c-b1d0-4b52-bc28-28c25c9fccde" providerId="ADAL" clId="{839C158B-1674-498C-8D10-D29DEC7F3344}" dt="2026-07-22T15:47:11.212" v="466"/>
          <ac:spMkLst>
            <pc:docMk/>
            <pc:sldMk cId="2958879741" sldId="260"/>
            <ac:spMk id="3" creationId="{00000000-0000-0000-0000-000000000000}"/>
          </ac:spMkLst>
        </pc:spChg>
        <pc:spChg chg="mod">
          <ac:chgData name="office365" userId="5fcdbc0c-b1d0-4b52-bc28-28c25c9fccde" providerId="ADAL" clId="{839C158B-1674-498C-8D10-D29DEC7F3344}" dt="2026-07-22T15:47:11.213" v="468"/>
          <ac:spMkLst>
            <pc:docMk/>
            <pc:sldMk cId="2958879741" sldId="260"/>
            <ac:spMk id="4" creationId="{00000000-0000-0000-0000-000000000000}"/>
          </ac:spMkLst>
        </pc:spChg>
        <pc:spChg chg="mod">
          <ac:chgData name="office365" userId="5fcdbc0c-b1d0-4b52-bc28-28c25c9fccde" providerId="ADAL" clId="{839C158B-1674-498C-8D10-D29DEC7F3344}" dt="2026-07-22T15:47:11.336" v="496" actId="27636"/>
          <ac:spMkLst>
            <pc:docMk/>
            <pc:sldMk cId="2958879741" sldId="260"/>
            <ac:spMk id="5" creationId="{00000000-0000-0000-0000-000000000000}"/>
          </ac:spMkLst>
        </pc:spChg>
        <pc:spChg chg="add mod ord">
          <ac:chgData name="office365" userId="5fcdbc0c-b1d0-4b52-bc28-28c25c9fccde" providerId="ADAL" clId="{839C158B-1674-498C-8D10-D29DEC7F3344}" dt="2026-07-22T15:47:11.212" v="465"/>
          <ac:spMkLst>
            <pc:docMk/>
            <pc:sldMk cId="2958879741" sldId="260"/>
            <ac:spMk id="8" creationId="{20260A39-828B-54D0-BDC9-D521AE4B5B6E}"/>
          </ac:spMkLst>
        </pc:spChg>
        <pc:spChg chg="add del mod ord">
          <ac:chgData name="office365" userId="5fcdbc0c-b1d0-4b52-bc28-28c25c9fccde" providerId="ADAL" clId="{839C158B-1674-498C-8D10-D29DEC7F3344}" dt="2026-07-22T15:47:35.861" v="503"/>
          <ac:spMkLst>
            <pc:docMk/>
            <pc:sldMk cId="2958879741" sldId="260"/>
            <ac:spMk id="9" creationId="{DC507976-E5E7-A6AA-1AF4-B82EE92EEBA9}"/>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Sp delSp modSp add del mod modClrScheme chgLayout">
        <pc:chgData name="office365" userId="5fcdbc0c-b1d0-4b52-bc28-28c25c9fccde" providerId="ADAL" clId="{839C158B-1674-498C-8D10-D29DEC7F3344}" dt="2026-07-22T15:50:02.589" v="507" actId="47"/>
        <pc:sldMkLst>
          <pc:docMk/>
          <pc:sldMk cId="2547442885" sldId="261"/>
        </pc:sldMkLst>
        <pc:spChg chg="del">
          <ac:chgData name="office365" userId="5fcdbc0c-b1d0-4b52-bc28-28c25c9fccde" providerId="ADAL" clId="{839C158B-1674-498C-8D10-D29DEC7F3344}" dt="2026-07-22T15:47:11.213" v="478"/>
          <ac:spMkLst>
            <pc:docMk/>
            <pc:sldMk cId="2547442885" sldId="261"/>
            <ac:spMk id="2" creationId="{00000000-0000-0000-0000-000000000000}"/>
          </ac:spMkLst>
        </pc:spChg>
        <pc:spChg chg="mod">
          <ac:chgData name="office365" userId="5fcdbc0c-b1d0-4b52-bc28-28c25c9fccde" providerId="ADAL" clId="{839C158B-1674-498C-8D10-D29DEC7F3344}" dt="2026-07-22T15:47:11.213" v="475"/>
          <ac:spMkLst>
            <pc:docMk/>
            <pc:sldMk cId="2547442885" sldId="261"/>
            <ac:spMk id="3" creationId="{00000000-0000-0000-0000-000000000000}"/>
          </ac:spMkLst>
        </pc:spChg>
        <pc:spChg chg="mod">
          <ac:chgData name="office365" userId="5fcdbc0c-b1d0-4b52-bc28-28c25c9fccde" providerId="ADAL" clId="{839C158B-1674-498C-8D10-D29DEC7F3344}" dt="2026-07-22T15:47:11.213" v="477"/>
          <ac:spMkLst>
            <pc:docMk/>
            <pc:sldMk cId="2547442885" sldId="261"/>
            <ac:spMk id="4" creationId="{00000000-0000-0000-0000-000000000000}"/>
          </ac:spMkLst>
        </pc:spChg>
        <pc:spChg chg="add mod ord">
          <ac:chgData name="office365" userId="5fcdbc0c-b1d0-4b52-bc28-28c25c9fccde" providerId="ADAL" clId="{839C158B-1674-498C-8D10-D29DEC7F3344}" dt="2026-07-22T15:47:11.349" v="497" actId="27636"/>
          <ac:spMkLst>
            <pc:docMk/>
            <pc:sldMk cId="2547442885" sldId="261"/>
            <ac:spMk id="7" creationId="{06BB15D2-D7BC-DF52-B23C-546072663A29}"/>
          </ac:spMkLst>
        </pc:spChg>
        <pc:spChg chg="add del mod ord">
          <ac:chgData name="office365" userId="5fcdbc0c-b1d0-4b52-bc28-28c25c9fccde" providerId="ADAL" clId="{839C158B-1674-498C-8D10-D29DEC7F3344}" dt="2026-07-22T15:47:35.861" v="504"/>
          <ac:spMkLst>
            <pc:docMk/>
            <pc:sldMk cId="2547442885" sldId="261"/>
            <ac:spMk id="8" creationId="{52D9155D-7E4C-35C6-5940-679BBAD9D50C}"/>
          </ac:spMkLst>
        </pc:spChg>
      </pc:sldChg>
      <pc:sldChg chg="add">
        <pc:chgData name="office365" userId="5fcdbc0c-b1d0-4b52-bc28-28c25c9fccde" providerId="ADAL" clId="{839C158B-1674-498C-8D10-D29DEC7F3344}" dt="2026-07-22T11:07:42.172" v="8"/>
        <pc:sldMkLst>
          <pc:docMk/>
          <pc:sldMk cId="2707245449" sldId="261"/>
        </pc:sldMkLst>
      </pc:sldChg>
      <pc:sldChg chg="addSp modSp add del mod modClrScheme chgLayout">
        <pc:chgData name="office365" userId="5fcdbc0c-b1d0-4b52-bc28-28c25c9fccde" providerId="ADAL" clId="{839C158B-1674-498C-8D10-D29DEC7F3344}" dt="2026-07-22T15:42:17.131" v="332"/>
        <pc:sldMkLst>
          <pc:docMk/>
          <pc:sldMk cId="3021635994" sldId="261"/>
        </pc:sldMkLst>
        <pc:spChg chg="add mod ord">
          <ac:chgData name="office365" userId="5fcdbc0c-b1d0-4b52-bc28-28c25c9fccde" providerId="ADAL" clId="{839C158B-1674-498C-8D10-D29DEC7F3344}" dt="2026-07-22T15:40:16.917" v="312" actId="700"/>
          <ac:spMkLst>
            <pc:docMk/>
            <pc:sldMk cId="3021635994" sldId="261"/>
            <ac:spMk id="7" creationId="{35C14BD8-E2E2-4DE1-7CB5-C36B236345B2}"/>
          </ac:spMkLst>
        </pc:spChg>
        <pc:spChg chg="add mod ord">
          <ac:chgData name="office365" userId="5fcdbc0c-b1d0-4b52-bc28-28c25c9fccde" providerId="ADAL" clId="{839C158B-1674-498C-8D10-D29DEC7F3344}" dt="2026-07-22T15:40:17.047" v="319" actId="27636"/>
          <ac:spMkLst>
            <pc:docMk/>
            <pc:sldMk cId="3021635994" sldId="261"/>
            <ac:spMk id="8" creationId="{C2F0F517-076E-E91C-6BC4-B29EB4FCA63C}"/>
          </ac:spMkLst>
        </pc:spChg>
      </pc:sldChg>
      <pc:sldChg chg="addSp delSp modSp add del mod modClrScheme chgLayout">
        <pc:chgData name="office365" userId="5fcdbc0c-b1d0-4b52-bc28-28c25c9fccde" providerId="ADAL" clId="{839C158B-1674-498C-8D10-D29DEC7F3344}" dt="2026-07-22T19:47:17.833" v="607"/>
        <pc:sldMkLst>
          <pc:docMk/>
          <pc:sldMk cId="3162027525" sldId="261"/>
        </pc:sldMkLst>
        <pc:spChg chg="del">
          <ac:chgData name="office365" userId="5fcdbc0c-b1d0-4b52-bc28-28c25c9fccde" providerId="ADAL" clId="{839C158B-1674-498C-8D10-D29DEC7F3344}" dt="2026-07-22T15:52:14.650" v="563"/>
          <ac:spMkLst>
            <pc:docMk/>
            <pc:sldMk cId="3162027525" sldId="261"/>
            <ac:spMk id="2" creationId="{00000000-0000-0000-0000-000000000000}"/>
          </ac:spMkLst>
        </pc:spChg>
        <pc:spChg chg="mod">
          <ac:chgData name="office365" userId="5fcdbc0c-b1d0-4b52-bc28-28c25c9fccde" providerId="ADAL" clId="{839C158B-1674-498C-8D10-D29DEC7F3344}" dt="2026-07-22T15:52:14.650" v="564"/>
          <ac:spMkLst>
            <pc:docMk/>
            <pc:sldMk cId="3162027525" sldId="261"/>
            <ac:spMk id="3" creationId="{00000000-0000-0000-0000-000000000000}"/>
          </ac:spMkLst>
        </pc:spChg>
        <pc:spChg chg="mod">
          <ac:chgData name="office365" userId="5fcdbc0c-b1d0-4b52-bc28-28c25c9fccde" providerId="ADAL" clId="{839C158B-1674-498C-8D10-D29DEC7F3344}" dt="2026-07-22T15:52:14.650" v="566"/>
          <ac:spMkLst>
            <pc:docMk/>
            <pc:sldMk cId="3162027525" sldId="261"/>
            <ac:spMk id="4" creationId="{00000000-0000-0000-0000-000000000000}"/>
          </ac:spMkLst>
        </pc:spChg>
        <pc:spChg chg="add mod ord">
          <ac:chgData name="office365" userId="5fcdbc0c-b1d0-4b52-bc28-28c25c9fccde" providerId="ADAL" clId="{839C158B-1674-498C-8D10-D29DEC7F3344}" dt="2026-07-22T15:52:14.676" v="584" actId="27636"/>
          <ac:spMkLst>
            <pc:docMk/>
            <pc:sldMk cId="3162027525" sldId="261"/>
            <ac:spMk id="7" creationId="{AE4A7902-83C1-83F4-D2D3-626DEB033562}"/>
          </ac:spMkLst>
        </pc:spChg>
        <pc:spChg chg="add del mod ord">
          <ac:chgData name="office365" userId="5fcdbc0c-b1d0-4b52-bc28-28c25c9fccde" providerId="ADAL" clId="{839C158B-1674-498C-8D10-D29DEC7F3344}" dt="2026-07-22T15:52:32.268" v="591"/>
          <ac:spMkLst>
            <pc:docMk/>
            <pc:sldMk cId="3162027525" sldId="261"/>
            <ac:spMk id="8" creationId="{E8D7FADE-702E-8A01-692B-6FB9F0C3E69C}"/>
          </ac:spMkLst>
        </pc:spChg>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delSp modSp add del mod modClrScheme chgLayout">
        <pc:chgData name="office365" userId="5fcdbc0c-b1d0-4b52-bc28-28c25c9fccde" providerId="ADAL" clId="{839C158B-1674-498C-8D10-D29DEC7F3344}" dt="2026-07-22T15:39:40.100" v="301" actId="47"/>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Sp delSp modSp add del mod modClrScheme chgLayout">
        <pc:chgData name="office365" userId="5fcdbc0c-b1d0-4b52-bc28-28c25c9fccde" providerId="ADAL" clId="{839C158B-1674-498C-8D10-D29DEC7F3344}" dt="2026-07-22T15:50:02.589" v="507" actId="47"/>
        <pc:sldMkLst>
          <pc:docMk/>
          <pc:sldMk cId="1432567504" sldId="262"/>
        </pc:sldMkLst>
        <pc:spChg chg="del">
          <ac:chgData name="office365" userId="5fcdbc0c-b1d0-4b52-bc28-28c25c9fccde" providerId="ADAL" clId="{839C158B-1674-498C-8D10-D29DEC7F3344}" dt="2026-07-22T15:47:11.220" v="485"/>
          <ac:spMkLst>
            <pc:docMk/>
            <pc:sldMk cId="1432567504" sldId="262"/>
            <ac:spMk id="2" creationId="{00000000-0000-0000-0000-000000000000}"/>
          </ac:spMkLst>
        </pc:spChg>
        <pc:spChg chg="mod">
          <ac:chgData name="office365" userId="5fcdbc0c-b1d0-4b52-bc28-28c25c9fccde" providerId="ADAL" clId="{839C158B-1674-498C-8D10-D29DEC7F3344}" dt="2026-07-22T15:47:11.218" v="482"/>
          <ac:spMkLst>
            <pc:docMk/>
            <pc:sldMk cId="1432567504" sldId="262"/>
            <ac:spMk id="3" creationId="{00000000-0000-0000-0000-000000000000}"/>
          </ac:spMkLst>
        </pc:spChg>
        <pc:spChg chg="mod">
          <ac:chgData name="office365" userId="5fcdbc0c-b1d0-4b52-bc28-28c25c9fccde" providerId="ADAL" clId="{839C158B-1674-498C-8D10-D29DEC7F3344}" dt="2026-07-22T15:47:11.218" v="484"/>
          <ac:spMkLst>
            <pc:docMk/>
            <pc:sldMk cId="1432567504" sldId="262"/>
            <ac:spMk id="4" creationId="{00000000-0000-0000-0000-000000000000}"/>
          </ac:spMkLst>
        </pc:spChg>
        <pc:spChg chg="add mod ord">
          <ac:chgData name="office365" userId="5fcdbc0c-b1d0-4b52-bc28-28c25c9fccde" providerId="ADAL" clId="{839C158B-1674-498C-8D10-D29DEC7F3344}" dt="2026-07-22T15:47:11.352" v="498" actId="27636"/>
          <ac:spMkLst>
            <pc:docMk/>
            <pc:sldMk cId="1432567504" sldId="262"/>
            <ac:spMk id="7" creationId="{F5C243C1-72A2-A627-3AC6-B1025535D68C}"/>
          </ac:spMkLst>
        </pc:spChg>
        <pc:spChg chg="add del mod ord">
          <ac:chgData name="office365" userId="5fcdbc0c-b1d0-4b52-bc28-28c25c9fccde" providerId="ADAL" clId="{839C158B-1674-498C-8D10-D29DEC7F3344}" dt="2026-07-22T15:47:35.861" v="505"/>
          <ac:spMkLst>
            <pc:docMk/>
            <pc:sldMk cId="1432567504" sldId="262"/>
            <ac:spMk id="8" creationId="{47B60F79-060E-D459-1150-EC301E35041F}"/>
          </ac:spMkLst>
        </pc:spChg>
      </pc:sldChg>
      <pc:sldChg chg="addSp modSp add del mod modClrScheme chgLayout">
        <pc:chgData name="office365" userId="5fcdbc0c-b1d0-4b52-bc28-28c25c9fccde" providerId="ADAL" clId="{839C158B-1674-498C-8D10-D29DEC7F3344}" dt="2026-07-22T15:42:19.334" v="334"/>
        <pc:sldMkLst>
          <pc:docMk/>
          <pc:sldMk cId="1551732577" sldId="262"/>
        </pc:sldMkLst>
        <pc:spChg chg="add mod ord">
          <ac:chgData name="office365" userId="5fcdbc0c-b1d0-4b52-bc28-28c25c9fccde" providerId="ADAL" clId="{839C158B-1674-498C-8D10-D29DEC7F3344}" dt="2026-07-22T15:40:16.917" v="312" actId="700"/>
          <ac:spMkLst>
            <pc:docMk/>
            <pc:sldMk cId="1551732577" sldId="262"/>
            <ac:spMk id="7" creationId="{6D56B816-0F88-875A-CC2F-91206BDAD1DA}"/>
          </ac:spMkLst>
        </pc:spChg>
        <pc:spChg chg="add mod ord">
          <ac:chgData name="office365" userId="5fcdbc0c-b1d0-4b52-bc28-28c25c9fccde" providerId="ADAL" clId="{839C158B-1674-498C-8D10-D29DEC7F3344}" dt="2026-07-22T15:40:17.056" v="320" actId="27636"/>
          <ac:spMkLst>
            <pc:docMk/>
            <pc:sldMk cId="1551732577" sldId="262"/>
            <ac:spMk id="8" creationId="{7129A62C-8063-07B4-696D-881A8F048E23}"/>
          </ac:spMkLst>
        </pc:spChg>
      </pc:sldChg>
      <pc:sldChg chg="addSp delSp modSp add del mod modClrScheme chgLayout">
        <pc:chgData name="office365" userId="5fcdbc0c-b1d0-4b52-bc28-28c25c9fccde" providerId="ADAL" clId="{839C158B-1674-498C-8D10-D29DEC7F3344}" dt="2026-07-22T15:39:40.100" v="301" actId="47"/>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del mod modClrScheme chgLayout">
        <pc:chgData name="office365" userId="5fcdbc0c-b1d0-4b52-bc28-28c25c9fccde" providerId="ADAL" clId="{839C158B-1674-498C-8D10-D29DEC7F3344}" dt="2026-07-22T19:47:19.109" v="609"/>
        <pc:sldMkLst>
          <pc:docMk/>
          <pc:sldMk cId="3078297521" sldId="262"/>
        </pc:sldMkLst>
        <pc:spChg chg="del">
          <ac:chgData name="office365" userId="5fcdbc0c-b1d0-4b52-bc28-28c25c9fccde" providerId="ADAL" clId="{839C158B-1674-498C-8D10-D29DEC7F3344}" dt="2026-07-22T15:52:14.650" v="570"/>
          <ac:spMkLst>
            <pc:docMk/>
            <pc:sldMk cId="3078297521" sldId="262"/>
            <ac:spMk id="2" creationId="{00000000-0000-0000-0000-000000000000}"/>
          </ac:spMkLst>
        </pc:spChg>
        <pc:spChg chg="mod">
          <ac:chgData name="office365" userId="5fcdbc0c-b1d0-4b52-bc28-28c25c9fccde" providerId="ADAL" clId="{839C158B-1674-498C-8D10-D29DEC7F3344}" dt="2026-07-22T15:52:14.651" v="571"/>
          <ac:spMkLst>
            <pc:docMk/>
            <pc:sldMk cId="3078297521" sldId="262"/>
            <ac:spMk id="3" creationId="{00000000-0000-0000-0000-000000000000}"/>
          </ac:spMkLst>
        </pc:spChg>
        <pc:spChg chg="mod">
          <ac:chgData name="office365" userId="5fcdbc0c-b1d0-4b52-bc28-28c25c9fccde" providerId="ADAL" clId="{839C158B-1674-498C-8D10-D29DEC7F3344}" dt="2026-07-22T15:52:14.651" v="573"/>
          <ac:spMkLst>
            <pc:docMk/>
            <pc:sldMk cId="3078297521" sldId="262"/>
            <ac:spMk id="4" creationId="{00000000-0000-0000-0000-000000000000}"/>
          </ac:spMkLst>
        </pc:spChg>
        <pc:spChg chg="add mod ord">
          <ac:chgData name="office365" userId="5fcdbc0c-b1d0-4b52-bc28-28c25c9fccde" providerId="ADAL" clId="{839C158B-1674-498C-8D10-D29DEC7F3344}" dt="2026-07-22T15:52:14.678" v="585" actId="27636"/>
          <ac:spMkLst>
            <pc:docMk/>
            <pc:sldMk cId="3078297521" sldId="262"/>
            <ac:spMk id="7" creationId="{B874CB7E-D698-A8A8-EC59-6844A70199E0}"/>
          </ac:spMkLst>
        </pc:spChg>
        <pc:spChg chg="add del mod ord">
          <ac:chgData name="office365" userId="5fcdbc0c-b1d0-4b52-bc28-28c25c9fccde" providerId="ADAL" clId="{839C158B-1674-498C-8D10-D29DEC7F3344}" dt="2026-07-22T15:52:32.268" v="592"/>
          <ac:spMkLst>
            <pc:docMk/>
            <pc:sldMk cId="3078297521" sldId="262"/>
            <ac:spMk id="8" creationId="{8640D81C-08B7-AD24-6B66-0618FA7396AE}"/>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5:39:40.100" v="301" actId="47"/>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modSp add del mod modClrScheme chgLayout">
        <pc:chgData name="office365" userId="5fcdbc0c-b1d0-4b52-bc28-28c25c9fccde" providerId="ADAL" clId="{839C158B-1674-498C-8D10-D29DEC7F3344}" dt="2026-07-22T15:42:21.181" v="336"/>
        <pc:sldMkLst>
          <pc:docMk/>
          <pc:sldMk cId="776539671" sldId="263"/>
        </pc:sldMkLst>
        <pc:spChg chg="add mod ord">
          <ac:chgData name="office365" userId="5fcdbc0c-b1d0-4b52-bc28-28c25c9fccde" providerId="ADAL" clId="{839C158B-1674-498C-8D10-D29DEC7F3344}" dt="2026-07-22T15:40:16.917" v="312" actId="700"/>
          <ac:spMkLst>
            <pc:docMk/>
            <pc:sldMk cId="776539671" sldId="263"/>
            <ac:spMk id="7" creationId="{D4DFD895-7340-8DB4-8102-21861E38418F}"/>
          </ac:spMkLst>
        </pc:spChg>
        <pc:spChg chg="add mod ord">
          <ac:chgData name="office365" userId="5fcdbc0c-b1d0-4b52-bc28-28c25c9fccde" providerId="ADAL" clId="{839C158B-1674-498C-8D10-D29DEC7F3344}" dt="2026-07-22T15:40:16.946" v="313" actId="27636"/>
          <ac:spMkLst>
            <pc:docMk/>
            <pc:sldMk cId="776539671" sldId="263"/>
            <ac:spMk id="8" creationId="{82D7DD60-465F-C603-98F9-07F1BF81995B}"/>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delSp modSp add del mod modClrScheme chgLayout">
        <pc:chgData name="office365" userId="5fcdbc0c-b1d0-4b52-bc28-28c25c9fccde" providerId="ADAL" clId="{839C158B-1674-498C-8D10-D29DEC7F3344}" dt="2026-07-22T15:50:02.589" v="507" actId="47"/>
        <pc:sldMkLst>
          <pc:docMk/>
          <pc:sldMk cId="2982185834" sldId="263"/>
        </pc:sldMkLst>
        <pc:spChg chg="del">
          <ac:chgData name="office365" userId="5fcdbc0c-b1d0-4b52-bc28-28c25c9fccde" providerId="ADAL" clId="{839C158B-1674-498C-8D10-D29DEC7F3344}" dt="2026-07-22T15:47:11.223" v="492"/>
          <ac:spMkLst>
            <pc:docMk/>
            <pc:sldMk cId="2982185834" sldId="263"/>
            <ac:spMk id="2" creationId="{00000000-0000-0000-0000-000000000000}"/>
          </ac:spMkLst>
        </pc:spChg>
        <pc:spChg chg="mod">
          <ac:chgData name="office365" userId="5fcdbc0c-b1d0-4b52-bc28-28c25c9fccde" providerId="ADAL" clId="{839C158B-1674-498C-8D10-D29DEC7F3344}" dt="2026-07-22T15:47:11.220" v="489"/>
          <ac:spMkLst>
            <pc:docMk/>
            <pc:sldMk cId="2982185834" sldId="263"/>
            <ac:spMk id="3" creationId="{00000000-0000-0000-0000-000000000000}"/>
          </ac:spMkLst>
        </pc:spChg>
        <pc:spChg chg="mod">
          <ac:chgData name="office365" userId="5fcdbc0c-b1d0-4b52-bc28-28c25c9fccde" providerId="ADAL" clId="{839C158B-1674-498C-8D10-D29DEC7F3344}" dt="2026-07-22T15:47:11.220" v="491"/>
          <ac:spMkLst>
            <pc:docMk/>
            <pc:sldMk cId="2982185834" sldId="263"/>
            <ac:spMk id="4" creationId="{00000000-0000-0000-0000-000000000000}"/>
          </ac:spMkLst>
        </pc:spChg>
        <pc:spChg chg="add mod ord">
          <ac:chgData name="office365" userId="5fcdbc0c-b1d0-4b52-bc28-28c25c9fccde" providerId="ADAL" clId="{839C158B-1674-498C-8D10-D29DEC7F3344}" dt="2026-07-22T15:47:11.220" v="488"/>
          <ac:spMkLst>
            <pc:docMk/>
            <pc:sldMk cId="2982185834" sldId="263"/>
            <ac:spMk id="7" creationId="{3F5F2EB0-FDD1-1D26-2BCE-6329E4EA9622}"/>
          </ac:spMkLst>
        </pc:spChg>
        <pc:spChg chg="add del mod ord">
          <ac:chgData name="office365" userId="5fcdbc0c-b1d0-4b52-bc28-28c25c9fccde" providerId="ADAL" clId="{839C158B-1674-498C-8D10-D29DEC7F3344}" dt="2026-07-22T15:47:35.861" v="506"/>
          <ac:spMkLst>
            <pc:docMk/>
            <pc:sldMk cId="2982185834" sldId="263"/>
            <ac:spMk id="8" creationId="{440677ED-DD24-A3B0-40FC-13877273E67C}"/>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Sp delSp modSp add del mod modClrScheme chgLayout">
        <pc:chgData name="office365" userId="5fcdbc0c-b1d0-4b52-bc28-28c25c9fccde" providerId="ADAL" clId="{839C158B-1674-498C-8D10-D29DEC7F3344}" dt="2026-07-22T19:47:20.359" v="612"/>
        <pc:sldMkLst>
          <pc:docMk/>
          <pc:sldMk cId="3532408476" sldId="263"/>
        </pc:sldMkLst>
        <pc:spChg chg="del">
          <ac:chgData name="office365" userId="5fcdbc0c-b1d0-4b52-bc28-28c25c9fccde" providerId="ADAL" clId="{839C158B-1674-498C-8D10-D29DEC7F3344}" dt="2026-07-22T15:52:14.651" v="577"/>
          <ac:spMkLst>
            <pc:docMk/>
            <pc:sldMk cId="3532408476" sldId="263"/>
            <ac:spMk id="2" creationId="{00000000-0000-0000-0000-000000000000}"/>
          </ac:spMkLst>
        </pc:spChg>
        <pc:spChg chg="mod">
          <ac:chgData name="office365" userId="5fcdbc0c-b1d0-4b52-bc28-28c25c9fccde" providerId="ADAL" clId="{839C158B-1674-498C-8D10-D29DEC7F3344}" dt="2026-07-22T15:52:14.651" v="578"/>
          <ac:spMkLst>
            <pc:docMk/>
            <pc:sldMk cId="3532408476" sldId="263"/>
            <ac:spMk id="3" creationId="{00000000-0000-0000-0000-000000000000}"/>
          </ac:spMkLst>
        </pc:spChg>
        <pc:spChg chg="mod">
          <ac:chgData name="office365" userId="5fcdbc0c-b1d0-4b52-bc28-28c25c9fccde" providerId="ADAL" clId="{839C158B-1674-498C-8D10-D29DEC7F3344}" dt="2026-07-22T15:52:14.652" v="580"/>
          <ac:spMkLst>
            <pc:docMk/>
            <pc:sldMk cId="3532408476" sldId="263"/>
            <ac:spMk id="4" creationId="{00000000-0000-0000-0000-000000000000}"/>
          </ac:spMkLst>
        </pc:spChg>
        <pc:spChg chg="add mod ord">
          <ac:chgData name="office365" userId="5fcdbc0c-b1d0-4b52-bc28-28c25c9fccde" providerId="ADAL" clId="{839C158B-1674-498C-8D10-D29DEC7F3344}" dt="2026-07-22T15:52:14.651" v="576"/>
          <ac:spMkLst>
            <pc:docMk/>
            <pc:sldMk cId="3532408476" sldId="263"/>
            <ac:spMk id="7" creationId="{0FA8B3E0-C035-58A7-3348-185684785066}"/>
          </ac:spMkLst>
        </pc:spChg>
        <pc:spChg chg="add del mod ord">
          <ac:chgData name="office365" userId="5fcdbc0c-b1d0-4b52-bc28-28c25c9fccde" providerId="ADAL" clId="{839C158B-1674-498C-8D10-D29DEC7F3344}" dt="2026-07-22T15:52:32.268" v="593"/>
          <ac:spMkLst>
            <pc:docMk/>
            <pc:sldMk cId="3532408476" sldId="263"/>
            <ac:spMk id="8" creationId="{369D7408-4B26-5D34-4FBA-C215D4D13CB1}"/>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5:45:00.564" v="413" actId="47"/>
        <pc:sldMkLst>
          <pc:docMk/>
          <pc:sldMk cId="2471530112" sldId="314"/>
        </pc:sldMkLst>
        <pc:spChg chg="mod">
          <ac:chgData name="office365" userId="5fcdbc0c-b1d0-4b52-bc28-28c25c9fccde" providerId="ADAL" clId="{839C158B-1674-498C-8D10-D29DEC7F3344}" dt="2026-07-22T15:43:16.234" v="369"/>
          <ac:spMkLst>
            <pc:docMk/>
            <pc:sldMk cId="2471530112" sldId="314"/>
            <ac:spMk id="2" creationId="{00000000-0000-0000-0000-000000000000}"/>
          </ac:spMkLst>
        </pc:spChg>
        <pc:spChg chg="del">
          <ac:chgData name="office365" userId="5fcdbc0c-b1d0-4b52-bc28-28c25c9fccde" providerId="ADAL" clId="{839C158B-1674-498C-8D10-D29DEC7F3344}" dt="2026-07-22T15:42:30.660" v="337"/>
          <ac:spMkLst>
            <pc:docMk/>
            <pc:sldMk cId="2471530112" sldId="314"/>
            <ac:spMk id="3" creationId="{00000000-0000-0000-0000-000000000000}"/>
          </ac:spMkLst>
        </pc:spChg>
        <pc:spChg chg="mod">
          <ac:chgData name="office365" userId="5fcdbc0c-b1d0-4b52-bc28-28c25c9fccde" providerId="ADAL" clId="{839C158B-1674-498C-8D10-D29DEC7F3344}" dt="2026-07-22T15:43:16.231" v="368"/>
          <ac:spMkLst>
            <pc:docMk/>
            <pc:sldMk cId="2471530112" sldId="314"/>
            <ac:spMk id="10" creationId="{E6E918F0-1E5A-9D41-46ED-F502E02E7EF3}"/>
          </ac:spMkLst>
        </pc:spChg>
        <pc:spChg chg="del">
          <ac:chgData name="office365" userId="5fcdbc0c-b1d0-4b52-bc28-28c25c9fccde" providerId="ADAL" clId="{839C158B-1674-498C-8D10-D29DEC7F3344}" dt="2026-07-22T15:43:45.622" v="405"/>
          <ac:spMkLst>
            <pc:docMk/>
            <pc:sldMk cId="2471530112" sldId="314"/>
            <ac:spMk id="11" creationId="{D21E58D8-F83D-EBCD-575B-EEB93435D957}"/>
          </ac:spMkLst>
        </pc:spChg>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pc:chgData name="office365" userId="5fcdbc0c-b1d0-4b52-bc28-28c25c9fccde" providerId="ADAL" clId="{839C158B-1674-498C-8D10-D29DEC7F3344}" dt="2026-07-22T19:46:45.099" v="594"/>
        <pc:sldMkLst>
          <pc:docMk/>
          <pc:sldMk cId="3297616621" sldId="314"/>
        </pc:sldMkLst>
      </pc:sldChg>
      <pc:sldChg chg="add">
        <pc:chgData name="office365" userId="5fcdbc0c-b1d0-4b52-bc28-28c25c9fccde" providerId="ADAL" clId="{839C158B-1674-498C-8D10-D29DEC7F3344}" dt="2026-07-22T11:07:40.296" v="4"/>
        <pc:sldMkLst>
          <pc:docMk/>
          <pc:sldMk cId="188400690" sldId="315"/>
        </pc:sldMkLst>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delSp modSp add del mod">
        <pc:chgData name="office365" userId="5fcdbc0c-b1d0-4b52-bc28-28c25c9fccde" providerId="ADAL" clId="{839C158B-1674-498C-8D10-D29DEC7F3344}" dt="2026-07-22T15:45:00.564" v="413" actId="47"/>
        <pc:sldMkLst>
          <pc:docMk/>
          <pc:sldMk cId="2996570835" sldId="315"/>
        </pc:sldMkLst>
        <pc:spChg chg="del">
          <ac:chgData name="office365" userId="5fcdbc0c-b1d0-4b52-bc28-28c25c9fccde" providerId="ADAL" clId="{839C158B-1674-498C-8D10-D29DEC7F3344}" dt="2026-07-22T15:42:30.661" v="339"/>
          <ac:spMkLst>
            <pc:docMk/>
            <pc:sldMk cId="2996570835" sldId="315"/>
            <ac:spMk id="2" creationId="{00000000-0000-0000-0000-000000000000}"/>
          </ac:spMkLst>
        </pc:spChg>
        <pc:spChg chg="mod">
          <ac:chgData name="office365" userId="5fcdbc0c-b1d0-4b52-bc28-28c25c9fccde" providerId="ADAL" clId="{839C158B-1674-498C-8D10-D29DEC7F3344}" dt="2026-07-22T15:43:16.237" v="372"/>
          <ac:spMkLst>
            <pc:docMk/>
            <pc:sldMk cId="2996570835" sldId="315"/>
            <ac:spMk id="3" creationId="{00000000-0000-0000-0000-000000000000}"/>
          </ac:spMkLst>
        </pc:spChg>
        <pc:spChg chg="mod">
          <ac:chgData name="office365" userId="5fcdbc0c-b1d0-4b52-bc28-28c25c9fccde" providerId="ADAL" clId="{839C158B-1674-498C-8D10-D29DEC7F3344}" dt="2026-07-22T15:43:16.237" v="374"/>
          <ac:spMkLst>
            <pc:docMk/>
            <pc:sldMk cId="2996570835" sldId="315"/>
            <ac:spMk id="4" creationId="{00000000-0000-0000-0000-000000000000}"/>
          </ac:spMkLst>
        </pc:spChg>
        <pc:spChg chg="mod">
          <ac:chgData name="office365" userId="5fcdbc0c-b1d0-4b52-bc28-28c25c9fccde" providerId="ADAL" clId="{839C158B-1674-498C-8D10-D29DEC7F3344}" dt="2026-07-22T15:43:16.237" v="371"/>
          <ac:spMkLst>
            <pc:docMk/>
            <pc:sldMk cId="2996570835" sldId="315"/>
            <ac:spMk id="7" creationId="{DF8EF408-E9E8-ECD5-55E9-047A56ABD95E}"/>
          </ac:spMkLst>
        </pc:spChg>
        <pc:spChg chg="del">
          <ac:chgData name="office365" userId="5fcdbc0c-b1d0-4b52-bc28-28c25c9fccde" providerId="ADAL" clId="{839C158B-1674-498C-8D10-D29DEC7F3344}" dt="2026-07-22T15:43:45.622" v="406"/>
          <ac:spMkLst>
            <pc:docMk/>
            <pc:sldMk cId="2996570835" sldId="315"/>
            <ac:spMk id="8" creationId="{4B1B09B2-AA06-D675-B18E-47E7D183443E}"/>
          </ac:spMkLst>
        </pc:spChg>
      </pc:sldChg>
      <pc:sldChg chg="add">
        <pc:chgData name="office365" userId="5fcdbc0c-b1d0-4b52-bc28-28c25c9fccde" providerId="ADAL" clId="{839C158B-1674-498C-8D10-D29DEC7F3344}" dt="2026-07-22T19:47:12.639" v="596"/>
        <pc:sldMkLst>
          <pc:docMk/>
          <pc:sldMk cId="3223037679" sldId="315"/>
        </pc:sldMkLst>
      </pc:sldChg>
      <pc:sldChg chg="add">
        <pc:chgData name="office365" userId="5fcdbc0c-b1d0-4b52-bc28-28c25c9fccde" providerId="ADAL" clId="{839C158B-1674-498C-8D10-D29DEC7F3344}" dt="2026-07-22T11:07:42.895" v="10"/>
        <pc:sldMkLst>
          <pc:docMk/>
          <pc:sldMk cId="1293254228" sldId="316"/>
        </pc:sldMkLst>
      </pc:sldChg>
      <pc:sldChg chg="add">
        <pc:chgData name="office365" userId="5fcdbc0c-b1d0-4b52-bc28-28c25c9fccde" providerId="ADAL" clId="{839C158B-1674-498C-8D10-D29DEC7F3344}" dt="2026-07-22T19:47:13.974" v="598"/>
        <pc:sldMkLst>
          <pc:docMk/>
          <pc:sldMk cId="2337525512" sldId="316"/>
        </pc:sldMkLst>
      </pc:sldChg>
      <pc:sldChg chg="delSp modSp add del mod">
        <pc:chgData name="office365" userId="5fcdbc0c-b1d0-4b52-bc28-28c25c9fccde" providerId="ADAL" clId="{839C158B-1674-498C-8D10-D29DEC7F3344}" dt="2026-07-22T15:45:00.564" v="413" actId="47"/>
        <pc:sldMkLst>
          <pc:docMk/>
          <pc:sldMk cId="2671494668" sldId="316"/>
        </pc:sldMkLst>
        <pc:spChg chg="del">
          <ac:chgData name="office365" userId="5fcdbc0c-b1d0-4b52-bc28-28c25c9fccde" providerId="ADAL" clId="{839C158B-1674-498C-8D10-D29DEC7F3344}" dt="2026-07-22T15:42:30.663" v="343"/>
          <ac:spMkLst>
            <pc:docMk/>
            <pc:sldMk cId="2671494668" sldId="316"/>
            <ac:spMk id="2" creationId="{00000000-0000-0000-0000-000000000000}"/>
          </ac:spMkLst>
        </pc:spChg>
        <pc:spChg chg="mod">
          <ac:chgData name="office365" userId="5fcdbc0c-b1d0-4b52-bc28-28c25c9fccde" providerId="ADAL" clId="{839C158B-1674-498C-8D10-D29DEC7F3344}" dt="2026-07-22T15:43:16.239" v="377"/>
          <ac:spMkLst>
            <pc:docMk/>
            <pc:sldMk cId="2671494668" sldId="316"/>
            <ac:spMk id="3" creationId="{00000000-0000-0000-0000-000000000000}"/>
          </ac:spMkLst>
        </pc:spChg>
        <pc:spChg chg="mod">
          <ac:chgData name="office365" userId="5fcdbc0c-b1d0-4b52-bc28-28c25c9fccde" providerId="ADAL" clId="{839C158B-1674-498C-8D10-D29DEC7F3344}" dt="2026-07-22T15:43:16.239" v="379"/>
          <ac:spMkLst>
            <pc:docMk/>
            <pc:sldMk cId="2671494668" sldId="316"/>
            <ac:spMk id="4" creationId="{00000000-0000-0000-0000-000000000000}"/>
          </ac:spMkLst>
        </pc:spChg>
        <pc:spChg chg="mod">
          <ac:chgData name="office365" userId="5fcdbc0c-b1d0-4b52-bc28-28c25c9fccde" providerId="ADAL" clId="{839C158B-1674-498C-8D10-D29DEC7F3344}" dt="2026-07-22T15:43:16.239" v="376"/>
          <ac:spMkLst>
            <pc:docMk/>
            <pc:sldMk cId="2671494668" sldId="316"/>
            <ac:spMk id="7" creationId="{CA1059DD-7C3B-E0A1-CF1B-470009853D83}"/>
          </ac:spMkLst>
        </pc:spChg>
        <pc:spChg chg="del">
          <ac:chgData name="office365" userId="5fcdbc0c-b1d0-4b52-bc28-28c25c9fccde" providerId="ADAL" clId="{839C158B-1674-498C-8D10-D29DEC7F3344}" dt="2026-07-22T15:43:45.624" v="407"/>
          <ac:spMkLst>
            <pc:docMk/>
            <pc:sldMk cId="2671494668" sldId="316"/>
            <ac:spMk id="8" creationId="{1FB5BB10-27DC-D63B-738C-05D0E7CEAD5D}"/>
          </ac:spMkLst>
        </pc:spChg>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modSp add mod">
        <pc:chgData name="office365" userId="5fcdbc0c-b1d0-4b52-bc28-28c25c9fccde" providerId="ADAL" clId="{839C158B-1674-498C-8D10-D29DEC7F3344}" dt="2026-07-22T19:47:15.284" v="601" actId="27636"/>
        <pc:sldMkLst>
          <pc:docMk/>
          <pc:sldMk cId="481585324" sldId="317"/>
        </pc:sldMkLst>
        <pc:spChg chg="mod">
          <ac:chgData name="office365" userId="5fcdbc0c-b1d0-4b52-bc28-28c25c9fccde" providerId="ADAL" clId="{839C158B-1674-498C-8D10-D29DEC7F3344}" dt="2026-07-22T19:47:15.284" v="601" actId="27636"/>
          <ac:spMkLst>
            <pc:docMk/>
            <pc:sldMk cId="481585324" sldId="317"/>
            <ac:spMk id="7" creationId="{2003F10D-1968-938B-5219-39125A58DFF5}"/>
          </ac:spMkLst>
        </pc:spChg>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5:45:00.564" v="413" actId="47"/>
        <pc:sldMkLst>
          <pc:docMk/>
          <pc:sldMk cId="3640016698" sldId="317"/>
        </pc:sldMkLst>
        <pc:spChg chg="del">
          <ac:chgData name="office365" userId="5fcdbc0c-b1d0-4b52-bc28-28c25c9fccde" providerId="ADAL" clId="{839C158B-1674-498C-8D10-D29DEC7F3344}" dt="2026-07-22T15:42:30.665" v="347"/>
          <ac:spMkLst>
            <pc:docMk/>
            <pc:sldMk cId="3640016698" sldId="317"/>
            <ac:spMk id="2" creationId="{00000000-0000-0000-0000-000000000000}"/>
          </ac:spMkLst>
        </pc:spChg>
        <pc:spChg chg="mod">
          <ac:chgData name="office365" userId="5fcdbc0c-b1d0-4b52-bc28-28c25c9fccde" providerId="ADAL" clId="{839C158B-1674-498C-8D10-D29DEC7F3344}" dt="2026-07-22T15:43:16.239" v="382"/>
          <ac:spMkLst>
            <pc:docMk/>
            <pc:sldMk cId="3640016698" sldId="317"/>
            <ac:spMk id="3" creationId="{00000000-0000-0000-0000-000000000000}"/>
          </ac:spMkLst>
        </pc:spChg>
        <pc:spChg chg="mod">
          <ac:chgData name="office365" userId="5fcdbc0c-b1d0-4b52-bc28-28c25c9fccde" providerId="ADAL" clId="{839C158B-1674-498C-8D10-D29DEC7F3344}" dt="2026-07-22T15:43:16.241" v="384"/>
          <ac:spMkLst>
            <pc:docMk/>
            <pc:sldMk cId="3640016698" sldId="317"/>
            <ac:spMk id="4" creationId="{00000000-0000-0000-0000-000000000000}"/>
          </ac:spMkLst>
        </pc:spChg>
        <pc:spChg chg="mod">
          <ac:chgData name="office365" userId="5fcdbc0c-b1d0-4b52-bc28-28c25c9fccde" providerId="ADAL" clId="{839C158B-1674-498C-8D10-D29DEC7F3344}" dt="2026-07-22T15:43:16.239" v="381"/>
          <ac:spMkLst>
            <pc:docMk/>
            <pc:sldMk cId="3640016698" sldId="317"/>
            <ac:spMk id="7" creationId="{744D059E-979D-4587-0D31-57211D105F4C}"/>
          </ac:spMkLst>
        </pc:spChg>
        <pc:spChg chg="del">
          <ac:chgData name="office365" userId="5fcdbc0c-b1d0-4b52-bc28-28c25c9fccde" providerId="ADAL" clId="{839C158B-1674-498C-8D10-D29DEC7F3344}" dt="2026-07-22T15:43:45.624" v="408"/>
          <ac:spMkLst>
            <pc:docMk/>
            <pc:sldMk cId="3640016698" sldId="317"/>
            <ac:spMk id="8" creationId="{0A1BC8E1-7C77-548B-CE92-431B5A76A652}"/>
          </ac:spMkLst>
        </pc:spChg>
      </pc:sldChg>
      <pc:sldChg chg="modSp add del mod">
        <pc:chgData name="office365" userId="5fcdbc0c-b1d0-4b52-bc28-28c25c9fccde" providerId="ADAL" clId="{839C158B-1674-498C-8D10-D29DEC7F3344}" dt="2026-07-22T19:47:48.794" v="614"/>
        <pc:sldMkLst>
          <pc:docMk/>
          <pc:sldMk cId="193932166" sldId="318"/>
        </pc:sldMkLst>
        <pc:spChg chg="mod">
          <ac:chgData name="office365" userId="5fcdbc0c-b1d0-4b52-bc28-28c25c9fccde" providerId="ADAL" clId="{839C158B-1674-498C-8D10-D29DEC7F3344}" dt="2026-07-22T19:47:16.584" v="604" actId="27636"/>
          <ac:spMkLst>
            <pc:docMk/>
            <pc:sldMk cId="193932166" sldId="318"/>
            <ac:spMk id="8" creationId="{6D841001-B9C9-5255-DA8F-6EB6222229B6}"/>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delSp modSp add del mod">
        <pc:chgData name="office365" userId="5fcdbc0c-b1d0-4b52-bc28-28c25c9fccde" providerId="ADAL" clId="{839C158B-1674-498C-8D10-D29DEC7F3344}" dt="2026-07-22T15:45:00.564" v="413" actId="47"/>
        <pc:sldMkLst>
          <pc:docMk/>
          <pc:sldMk cId="2750133162" sldId="318"/>
        </pc:sldMkLst>
        <pc:spChg chg="del">
          <ac:chgData name="office365" userId="5fcdbc0c-b1d0-4b52-bc28-28c25c9fccde" providerId="ADAL" clId="{839C158B-1674-498C-8D10-D29DEC7F3344}" dt="2026-07-22T15:42:30.665" v="351"/>
          <ac:spMkLst>
            <pc:docMk/>
            <pc:sldMk cId="2750133162" sldId="318"/>
            <ac:spMk id="2" creationId="{00000000-0000-0000-0000-000000000000}"/>
          </ac:spMkLst>
        </pc:spChg>
        <pc:spChg chg="mod">
          <ac:chgData name="office365" userId="5fcdbc0c-b1d0-4b52-bc28-28c25c9fccde" providerId="ADAL" clId="{839C158B-1674-498C-8D10-D29DEC7F3344}" dt="2026-07-22T15:43:16.244" v="387"/>
          <ac:spMkLst>
            <pc:docMk/>
            <pc:sldMk cId="2750133162" sldId="318"/>
            <ac:spMk id="3" creationId="{00000000-0000-0000-0000-000000000000}"/>
          </ac:spMkLst>
        </pc:spChg>
        <pc:spChg chg="mod">
          <ac:chgData name="office365" userId="5fcdbc0c-b1d0-4b52-bc28-28c25c9fccde" providerId="ADAL" clId="{839C158B-1674-498C-8D10-D29DEC7F3344}" dt="2026-07-22T15:43:16.244" v="388"/>
          <ac:spMkLst>
            <pc:docMk/>
            <pc:sldMk cId="2750133162" sldId="318"/>
            <ac:spMk id="4" creationId="{00000000-0000-0000-0000-000000000000}"/>
          </ac:spMkLst>
        </pc:spChg>
        <pc:spChg chg="mod">
          <ac:chgData name="office365" userId="5fcdbc0c-b1d0-4b52-bc28-28c25c9fccde" providerId="ADAL" clId="{839C158B-1674-498C-8D10-D29DEC7F3344}" dt="2026-07-22T15:43:16.244" v="389"/>
          <ac:spMkLst>
            <pc:docMk/>
            <pc:sldMk cId="2750133162" sldId="318"/>
            <ac:spMk id="5" creationId="{00000000-0000-0000-0000-000000000000}"/>
          </ac:spMkLst>
        </pc:spChg>
        <pc:spChg chg="mod">
          <ac:chgData name="office365" userId="5fcdbc0c-b1d0-4b52-bc28-28c25c9fccde" providerId="ADAL" clId="{839C158B-1674-498C-8D10-D29DEC7F3344}" dt="2026-07-22T15:43:16.244" v="386"/>
          <ac:spMkLst>
            <pc:docMk/>
            <pc:sldMk cId="2750133162" sldId="318"/>
            <ac:spMk id="8" creationId="{BFA0CBD6-1DB0-6D09-6A5D-49829C034DEA}"/>
          </ac:spMkLst>
        </pc:spChg>
        <pc:spChg chg="del">
          <ac:chgData name="office365" userId="5fcdbc0c-b1d0-4b52-bc28-28c25c9fccde" providerId="ADAL" clId="{839C158B-1674-498C-8D10-D29DEC7F3344}" dt="2026-07-22T15:43:45.624" v="409"/>
          <ac:spMkLst>
            <pc:docMk/>
            <pc:sldMk cId="2750133162" sldId="318"/>
            <ac:spMk id="9" creationId="{18DB7AF7-89FD-22C4-EC77-5A79D7EDE39B}"/>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del mod">
        <pc:chgData name="office365" userId="5fcdbc0c-b1d0-4b52-bc28-28c25c9fccde" providerId="ADAL" clId="{839C158B-1674-498C-8D10-D29DEC7F3344}" dt="2026-07-22T15:45:00.564" v="413" actId="47"/>
        <pc:sldMkLst>
          <pc:docMk/>
          <pc:sldMk cId="592563534" sldId="319"/>
        </pc:sldMkLst>
        <pc:spChg chg="del">
          <ac:chgData name="office365" userId="5fcdbc0c-b1d0-4b52-bc28-28c25c9fccde" providerId="ADAL" clId="{839C158B-1674-498C-8D10-D29DEC7F3344}" dt="2026-07-22T15:42:30.665" v="355"/>
          <ac:spMkLst>
            <pc:docMk/>
            <pc:sldMk cId="592563534" sldId="319"/>
            <ac:spMk id="2" creationId="{00000000-0000-0000-0000-000000000000}"/>
          </ac:spMkLst>
        </pc:spChg>
        <pc:spChg chg="mod">
          <ac:chgData name="office365" userId="5fcdbc0c-b1d0-4b52-bc28-28c25c9fccde" providerId="ADAL" clId="{839C158B-1674-498C-8D10-D29DEC7F3344}" dt="2026-07-22T15:43:16.244" v="392"/>
          <ac:spMkLst>
            <pc:docMk/>
            <pc:sldMk cId="592563534" sldId="319"/>
            <ac:spMk id="3" creationId="{00000000-0000-0000-0000-000000000000}"/>
          </ac:spMkLst>
        </pc:spChg>
        <pc:spChg chg="mod">
          <ac:chgData name="office365" userId="5fcdbc0c-b1d0-4b52-bc28-28c25c9fccde" providerId="ADAL" clId="{839C158B-1674-498C-8D10-D29DEC7F3344}" dt="2026-07-22T15:43:16.244" v="394"/>
          <ac:spMkLst>
            <pc:docMk/>
            <pc:sldMk cId="592563534" sldId="319"/>
            <ac:spMk id="4" creationId="{00000000-0000-0000-0000-000000000000}"/>
          </ac:spMkLst>
        </pc:spChg>
        <pc:spChg chg="mod">
          <ac:chgData name="office365" userId="5fcdbc0c-b1d0-4b52-bc28-28c25c9fccde" providerId="ADAL" clId="{839C158B-1674-498C-8D10-D29DEC7F3344}" dt="2026-07-22T15:43:16.244" v="391"/>
          <ac:spMkLst>
            <pc:docMk/>
            <pc:sldMk cId="592563534" sldId="319"/>
            <ac:spMk id="7" creationId="{35C14BD8-E2E2-4DE1-7CB5-C36B236345B2}"/>
          </ac:spMkLst>
        </pc:spChg>
        <pc:spChg chg="del">
          <ac:chgData name="office365" userId="5fcdbc0c-b1d0-4b52-bc28-28c25c9fccde" providerId="ADAL" clId="{839C158B-1674-498C-8D10-D29DEC7F3344}" dt="2026-07-22T15:43:45.624" v="410"/>
          <ac:spMkLst>
            <pc:docMk/>
            <pc:sldMk cId="592563534" sldId="319"/>
            <ac:spMk id="8" creationId="{C2F0F517-076E-E91C-6BC4-B29EB4FCA63C}"/>
          </ac:spMkLst>
        </pc:spChg>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add">
        <pc:chgData name="office365" userId="5fcdbc0c-b1d0-4b52-bc28-28c25c9fccde" providerId="ADAL" clId="{839C158B-1674-498C-8D10-D29DEC7F3344}" dt="2026-07-22T19:47:17.812" v="606"/>
        <pc:sldMkLst>
          <pc:docMk/>
          <pc:sldMk cId="4030501129" sldId="319"/>
        </pc:sldMkLst>
      </pc:sldChg>
      <pc:sldChg chg="add">
        <pc:chgData name="office365" userId="5fcdbc0c-b1d0-4b52-bc28-28c25c9fccde" providerId="ADAL" clId="{839C158B-1674-498C-8D10-D29DEC7F3344}" dt="2026-07-22T11:08:48.999" v="13"/>
        <pc:sldMkLst>
          <pc:docMk/>
          <pc:sldMk cId="4176052741" sldId="319"/>
        </pc:sldMkLst>
      </pc:sldChg>
      <pc:sldChg chg="delSp modSp add del mod">
        <pc:chgData name="office365" userId="5fcdbc0c-b1d0-4b52-bc28-28c25c9fccde" providerId="ADAL" clId="{839C158B-1674-498C-8D10-D29DEC7F3344}" dt="2026-07-22T15:45:00.564" v="413" actId="47"/>
        <pc:sldMkLst>
          <pc:docMk/>
          <pc:sldMk cId="580513567" sldId="320"/>
        </pc:sldMkLst>
        <pc:spChg chg="del">
          <ac:chgData name="office365" userId="5fcdbc0c-b1d0-4b52-bc28-28c25c9fccde" providerId="ADAL" clId="{839C158B-1674-498C-8D10-D29DEC7F3344}" dt="2026-07-22T15:42:30.666" v="359"/>
          <ac:spMkLst>
            <pc:docMk/>
            <pc:sldMk cId="580513567" sldId="320"/>
            <ac:spMk id="2" creationId="{00000000-0000-0000-0000-000000000000}"/>
          </ac:spMkLst>
        </pc:spChg>
        <pc:spChg chg="mod">
          <ac:chgData name="office365" userId="5fcdbc0c-b1d0-4b52-bc28-28c25c9fccde" providerId="ADAL" clId="{839C158B-1674-498C-8D10-D29DEC7F3344}" dt="2026-07-22T15:43:16.249" v="397"/>
          <ac:spMkLst>
            <pc:docMk/>
            <pc:sldMk cId="580513567" sldId="320"/>
            <ac:spMk id="3" creationId="{00000000-0000-0000-0000-000000000000}"/>
          </ac:spMkLst>
        </pc:spChg>
        <pc:spChg chg="mod">
          <ac:chgData name="office365" userId="5fcdbc0c-b1d0-4b52-bc28-28c25c9fccde" providerId="ADAL" clId="{839C158B-1674-498C-8D10-D29DEC7F3344}" dt="2026-07-22T15:43:16.249" v="399"/>
          <ac:spMkLst>
            <pc:docMk/>
            <pc:sldMk cId="580513567" sldId="320"/>
            <ac:spMk id="4" creationId="{00000000-0000-0000-0000-000000000000}"/>
          </ac:spMkLst>
        </pc:spChg>
        <pc:spChg chg="mod">
          <ac:chgData name="office365" userId="5fcdbc0c-b1d0-4b52-bc28-28c25c9fccde" providerId="ADAL" clId="{839C158B-1674-498C-8D10-D29DEC7F3344}" dt="2026-07-22T15:43:16.244" v="396"/>
          <ac:spMkLst>
            <pc:docMk/>
            <pc:sldMk cId="580513567" sldId="320"/>
            <ac:spMk id="7" creationId="{6D56B816-0F88-875A-CC2F-91206BDAD1DA}"/>
          </ac:spMkLst>
        </pc:spChg>
        <pc:spChg chg="del">
          <ac:chgData name="office365" userId="5fcdbc0c-b1d0-4b52-bc28-28c25c9fccde" providerId="ADAL" clId="{839C158B-1674-498C-8D10-D29DEC7F3344}" dt="2026-07-22T15:43:45.624" v="411"/>
          <ac:spMkLst>
            <pc:docMk/>
            <pc:sldMk cId="580513567" sldId="320"/>
            <ac:spMk id="8" creationId="{7129A62C-8063-07B4-696D-881A8F048E23}"/>
          </ac:spMkLst>
        </pc:spChg>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add">
        <pc:chgData name="office365" userId="5fcdbc0c-b1d0-4b52-bc28-28c25c9fccde" providerId="ADAL" clId="{839C158B-1674-498C-8D10-D29DEC7F3344}" dt="2026-07-22T19:47:19.086" v="608"/>
        <pc:sldMkLst>
          <pc:docMk/>
          <pc:sldMk cId="1314940120" sldId="320"/>
        </pc:sldMkLst>
      </pc:sldChg>
      <pc:sldChg chg="add">
        <pc:chgData name="office365" userId="5fcdbc0c-b1d0-4b52-bc28-28c25c9fccde" providerId="ADAL" clId="{839C158B-1674-498C-8D10-D29DEC7F3344}" dt="2026-07-22T11:08:49.610" v="14"/>
        <pc:sldMkLst>
          <pc:docMk/>
          <pc:sldMk cId="1801221945" sldId="320"/>
        </pc:sldMkLst>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delSp modSp add del mod">
        <pc:chgData name="office365" userId="5fcdbc0c-b1d0-4b52-bc28-28c25c9fccde" providerId="ADAL" clId="{839C158B-1674-498C-8D10-D29DEC7F3344}" dt="2026-07-22T15:45:00.564" v="413" actId="47"/>
        <pc:sldMkLst>
          <pc:docMk/>
          <pc:sldMk cId="2193285500" sldId="321"/>
        </pc:sldMkLst>
        <pc:spChg chg="del">
          <ac:chgData name="office365" userId="5fcdbc0c-b1d0-4b52-bc28-28c25c9fccde" providerId="ADAL" clId="{839C158B-1674-498C-8D10-D29DEC7F3344}" dt="2026-07-22T15:42:30.666" v="363"/>
          <ac:spMkLst>
            <pc:docMk/>
            <pc:sldMk cId="2193285500" sldId="321"/>
            <ac:spMk id="2" creationId="{00000000-0000-0000-0000-000000000000}"/>
          </ac:spMkLst>
        </pc:spChg>
        <pc:spChg chg="mod">
          <ac:chgData name="office365" userId="5fcdbc0c-b1d0-4b52-bc28-28c25c9fccde" providerId="ADAL" clId="{839C158B-1674-498C-8D10-D29DEC7F3344}" dt="2026-07-22T15:43:16.251" v="402"/>
          <ac:spMkLst>
            <pc:docMk/>
            <pc:sldMk cId="2193285500" sldId="321"/>
            <ac:spMk id="3" creationId="{00000000-0000-0000-0000-000000000000}"/>
          </ac:spMkLst>
        </pc:spChg>
        <pc:spChg chg="mod">
          <ac:chgData name="office365" userId="5fcdbc0c-b1d0-4b52-bc28-28c25c9fccde" providerId="ADAL" clId="{839C158B-1674-498C-8D10-D29DEC7F3344}" dt="2026-07-22T15:43:16.252" v="404"/>
          <ac:spMkLst>
            <pc:docMk/>
            <pc:sldMk cId="2193285500" sldId="321"/>
            <ac:spMk id="4" creationId="{00000000-0000-0000-0000-000000000000}"/>
          </ac:spMkLst>
        </pc:spChg>
        <pc:spChg chg="mod">
          <ac:chgData name="office365" userId="5fcdbc0c-b1d0-4b52-bc28-28c25c9fccde" providerId="ADAL" clId="{839C158B-1674-498C-8D10-D29DEC7F3344}" dt="2026-07-22T15:43:16.249" v="401"/>
          <ac:spMkLst>
            <pc:docMk/>
            <pc:sldMk cId="2193285500" sldId="321"/>
            <ac:spMk id="7" creationId="{D4DFD895-7340-8DB4-8102-21861E38418F}"/>
          </ac:spMkLst>
        </pc:spChg>
        <pc:spChg chg="del">
          <ac:chgData name="office365" userId="5fcdbc0c-b1d0-4b52-bc28-28c25c9fccde" providerId="ADAL" clId="{839C158B-1674-498C-8D10-D29DEC7F3344}" dt="2026-07-22T15:43:45.624" v="412"/>
          <ac:spMkLst>
            <pc:docMk/>
            <pc:sldMk cId="2193285500" sldId="321"/>
            <ac:spMk id="8" creationId="{82D7DD60-465F-C603-98F9-07F1BF81995B}"/>
          </ac:spMkLst>
        </pc:spChg>
      </pc:sldChg>
      <pc:sldChg chg="add">
        <pc:chgData name="office365" userId="5fcdbc0c-b1d0-4b52-bc28-28c25c9fccde" providerId="ADAL" clId="{839C158B-1674-498C-8D10-D29DEC7F3344}" dt="2026-07-22T11:08:50.437" v="15"/>
        <pc:sldMkLst>
          <pc:docMk/>
          <pc:sldMk cId="2494719223" sldId="321"/>
        </pc:sldMkLst>
      </pc:sldChg>
      <pc:sldChg chg="modSp add mod">
        <pc:chgData name="office365" userId="5fcdbc0c-b1d0-4b52-bc28-28c25c9fccde" providerId="ADAL" clId="{839C158B-1674-498C-8D10-D29DEC7F3344}" dt="2026-07-22T19:47:20.354" v="611" actId="27636"/>
        <pc:sldMkLst>
          <pc:docMk/>
          <pc:sldMk cId="3866946030" sldId="321"/>
        </pc:sldMkLst>
        <pc:spChg chg="mod">
          <ac:chgData name="office365" userId="5fcdbc0c-b1d0-4b52-bc28-28c25c9fccde" providerId="ADAL" clId="{839C158B-1674-498C-8D10-D29DEC7F3344}" dt="2026-07-22T19:47:20.354" v="611" actId="27636"/>
          <ac:spMkLst>
            <pc:docMk/>
            <pc:sldMk cId="3866946030" sldId="321"/>
            <ac:spMk id="7" creationId="{0FA8B3E0-C035-58A7-3348-185684785066}"/>
          </ac:spMkLst>
        </pc:spChg>
      </pc:sldChg>
      <pc:sldChg chg="add del">
        <pc:chgData name="office365" userId="5fcdbc0c-b1d0-4b52-bc28-28c25c9fccde" providerId="ADAL" clId="{839C158B-1674-498C-8D10-D29DEC7F3344}" dt="2026-07-22T19:48:30.883" v="616"/>
        <pc:sldMkLst>
          <pc:docMk/>
          <pc:sldMk cId="3902058926" sldId="322"/>
        </pc:sldMkLst>
      </pc:sldChg>
      <pc:sldChg chg="add del">
        <pc:chgData name="office365" userId="5fcdbc0c-b1d0-4b52-bc28-28c25c9fccde" providerId="ADAL" clId="{839C158B-1674-498C-8D10-D29DEC7F3344}" dt="2026-07-22T19:48:48.556" v="619"/>
        <pc:sldMkLst>
          <pc:docMk/>
          <pc:sldMk cId="890706209" sldId="323"/>
        </pc:sldMkLst>
      </pc:sldChg>
      <pc:sldChg chg="addSp delSp modSp add del mod">
        <pc:chgData name="office365" userId="5fcdbc0c-b1d0-4b52-bc28-28c25c9fccde" providerId="ADAL" clId="{839C158B-1674-498C-8D10-D29DEC7F3344}" dt="2026-07-22T19:49:40.702" v="635"/>
        <pc:sldMkLst>
          <pc:docMk/>
          <pc:sldMk cId="3507564910" sldId="324"/>
        </pc:sldMkLst>
        <pc:spChg chg="add del mod">
          <ac:chgData name="office365" userId="5fcdbc0c-b1d0-4b52-bc28-28c25c9fccde" providerId="ADAL" clId="{839C158B-1674-498C-8D10-D29DEC7F3344}" dt="2026-07-22T19:49:22.704" v="630"/>
          <ac:spMkLst>
            <pc:docMk/>
            <pc:sldMk cId="3507564910" sldId="324"/>
            <ac:spMk id="2" creationId="{CEFC7D2C-A64B-47BC-9C38-6DB1DF8FF953}"/>
          </ac:spMkLst>
        </pc:spChg>
        <pc:spChg chg="mod">
          <ac:chgData name="office365" userId="5fcdbc0c-b1d0-4b52-bc28-28c25c9fccde" providerId="ADAL" clId="{839C158B-1674-498C-8D10-D29DEC7F3344}" dt="2026-07-22T19:48:48.553" v="618" actId="27636"/>
          <ac:spMkLst>
            <pc:docMk/>
            <pc:sldMk cId="3507564910" sldId="324"/>
            <ac:spMk id="5" creationId="{00000000-0000-0000-0000-000000000000}"/>
          </ac:spMkLst>
        </pc:spChg>
        <pc:spChg chg="add del mod">
          <ac:chgData name="office365" userId="5fcdbc0c-b1d0-4b52-bc28-28c25c9fccde" providerId="ADAL" clId="{839C158B-1674-498C-8D10-D29DEC7F3344}" dt="2026-07-22T19:49:22.704" v="631"/>
          <ac:spMkLst>
            <pc:docMk/>
            <pc:sldMk cId="3507564910" sldId="324"/>
            <ac:spMk id="9" creationId="{B9E7D2F3-E133-4F01-ACE4-D58FD170EEF9}"/>
          </ac:spMkLst>
        </pc:spChg>
        <pc:spChg chg="add mod">
          <ac:chgData name="office365" userId="5fcdbc0c-b1d0-4b52-bc28-28c25c9fccde" providerId="ADAL" clId="{839C158B-1674-498C-8D10-D29DEC7F3344}" dt="2026-07-22T19:49:22.706" v="633"/>
          <ac:spMkLst>
            <pc:docMk/>
            <pc:sldMk cId="3507564910" sldId="324"/>
            <ac:spMk id="10" creationId="{805B2862-5F2D-454B-928A-3FA4E053D2FC}"/>
          </ac:spMkLst>
        </pc:spChg>
      </pc:sldChg>
      <pc:sldChg chg="add del">
        <pc:chgData name="office365" userId="5fcdbc0c-b1d0-4b52-bc28-28c25c9fccde" providerId="ADAL" clId="{839C158B-1674-498C-8D10-D29DEC7F3344}" dt="2026-07-22T19:50:03.365" v="637"/>
        <pc:sldMkLst>
          <pc:docMk/>
          <pc:sldMk cId="2872147949" sldId="325"/>
        </pc:sldMkLst>
      </pc:sldChg>
      <pc:sldChg chg="add del">
        <pc:chgData name="office365" userId="5fcdbc0c-b1d0-4b52-bc28-28c25c9fccde" providerId="ADAL" clId="{839C158B-1674-498C-8D10-D29DEC7F3344}" dt="2026-07-22T19:50:31.925" v="639"/>
        <pc:sldMkLst>
          <pc:docMk/>
          <pc:sldMk cId="4224005210" sldId="326"/>
        </pc:sldMkLst>
      </pc:sldChg>
      <pc:sldChg chg="add">
        <pc:chgData name="office365" userId="5fcdbc0c-b1d0-4b52-bc28-28c25c9fccde" providerId="ADAL" clId="{839C158B-1674-498C-8D10-D29DEC7F3344}" dt="2026-07-22T19:50:31.908" v="638"/>
        <pc:sldMkLst>
          <pc:docMk/>
          <pc:sldMk cId="2820218860" sldId="327"/>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286066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81737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96128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39632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601844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585126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606992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25959198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Granulométrie des granulats, mélange des stocks, formule de composition | Enrobé bitumineux pour une route urbaine à Douala, Cameroun</a:t>
            </a:r>
            <a:endParaRPr lang="fr-FR"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12.5 mm: 100×0.6 + 100×0.4 = 100 → conforme.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9.5 mm: 82×0.6 + 100×0.4 = 89.2 → conforme.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4.75 mm: 45×0.6 + 98×0.4 = 66.2 → conforme.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2.36 mm: 20×0.6 + 90×0.4 = 48.0 → conforme.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0.075 mm: 3×0.6 + 8×0.4 = 5.0 → conforme.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Décision : le mélange est acceptable selon les limites simplifiées.</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6</a:t>
            </a:r>
            <a:endParaRPr lang="fr-FR"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7" name="Title 6">
            <a:extLst>
              <a:ext uri="{FF2B5EF4-FFF2-40B4-BE49-F238E27FC236}">
                <a16:creationId xmlns:a16="http://schemas.microsoft.com/office/drawing/2014/main" id="{B874CB7E-D698-A8A8-EC59-6844A70199E0}"/>
              </a:ext>
            </a:extLst>
          </p:cNvPr>
          <p:cNvSpPr>
            <a:spLocks noGrp="1"/>
          </p:cNvSpPr>
          <p:nvPr>
            <p:ph type="title"/>
          </p:nvPr>
        </p:nvSpPr>
        <p:spPr/>
        <p:txBody>
          <a:bodyPr wrap="square">
            <a:normAutofit fontScale="90000"/>
          </a:bodyPr>
          <a:lstStyle/>
          <a:p>
            <a:r>
              <a:rPr lang="fr-FR"/>
              <a:t>Diapositive 7. Réponse attendue / solution</a:t>
            </a:r>
          </a:p>
        </p:txBody>
      </p:sp>
    </p:spTree>
    <p:extLst>
      <p:ext uri="{BB962C8B-B14F-4D97-AF65-F5344CB8AC3E}">
        <p14:creationId xmlns:p14="http://schemas.microsoft.com/office/powerpoint/2010/main" val="131494012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Granulométrie des granulats, mélange des stocks, formule de composition | Enrobé bitumineux pour une route urbaine à Douala, Cameroun</a:t>
            </a:r>
            <a:endParaRPr lang="fr-FR"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Vérifiez si les étudiants utilisent correctement les fractions décimales et contrôlent chaque tamis.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Erreurs fréquentes : utiliser 60 au lieu de 0.60 ; ne vérifier qu’un seul tamis ; supposer que la granulométrie est acceptable d’après l’aspect visuel.</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Prolongement : quels risques apparaissent si l’on utilise trop de sable naturel ?</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6</a:t>
            </a:r>
            <a:endParaRPr lang="fr-FR"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7" name="Title 6">
            <a:extLst>
              <a:ext uri="{FF2B5EF4-FFF2-40B4-BE49-F238E27FC236}">
                <a16:creationId xmlns:a16="http://schemas.microsoft.com/office/drawing/2014/main" id="{0FA8B3E0-C035-58A7-3348-185684785066}"/>
              </a:ext>
            </a:extLst>
          </p:cNvPr>
          <p:cNvSpPr>
            <a:spLocks noGrp="1"/>
          </p:cNvSpPr>
          <p:nvPr>
            <p:ph type="title"/>
          </p:nvPr>
        </p:nvSpPr>
        <p:spPr/>
        <p:txBody>
          <a:bodyPr wrap="square">
            <a:normAutofit fontScale="90000"/>
          </a:bodyPr>
          <a:lstStyle/>
          <a:p>
            <a:r>
              <a:rPr lang="fr-FR"/>
              <a:t>Diapositive 8. Notes à l’enseignant</a:t>
            </a:r>
          </a:p>
        </p:txBody>
      </p:sp>
    </p:spTree>
    <p:extLst>
      <p:ext uri="{BB962C8B-B14F-4D97-AF65-F5344CB8AC3E}">
        <p14:creationId xmlns:p14="http://schemas.microsoft.com/office/powerpoint/2010/main" val="386694603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371600"/>
            <a:ext cx="4572000" cy="411480"/>
          </a:xfrm>
          <a:prstGeom prst="rect">
            <a:avLst/>
          </a:prstGeom>
          <a:noFill/>
          <a:ln/>
        </p:spPr>
        <p:txBody>
          <a:bodyPr wrap="square" lIns="0" tIns="0" rIns="0" bIns="0" rtlCol="0" anchor="ctr"/>
          <a:lstStyle/>
          <a:p>
            <a:pPr marL="0" indent="0">
              <a:buNone/>
            </a:pPr>
            <a:r>
              <a:rPr lang="fr-FR" sz="2000" b="1" dirty="0">
                <a:solidFill>
                  <a:srgbClr val="1F77B4"/>
                </a:solidFill>
                <a:latin typeface="Aptos" pitchFamily="34" charset="0"/>
                <a:ea typeface="Aptos" pitchFamily="34" charset="-122"/>
                <a:cs typeface="Aptos" pitchFamily="34" charset="-120"/>
              </a:rPr>
              <a:t>Exercice 6</a:t>
            </a:r>
            <a:endParaRPr lang="fr-FR" sz="2000" dirty="0"/>
          </a:p>
        </p:txBody>
      </p:sp>
      <p:sp>
        <p:nvSpPr>
          <p:cNvPr id="4" name="Text 2"/>
          <p:cNvSpPr/>
          <p:nvPr/>
        </p:nvSpPr>
        <p:spPr>
          <a:xfrm>
            <a:off x="594360" y="2788920"/>
            <a:ext cx="8686800" cy="320040"/>
          </a:xfrm>
          <a:prstGeom prst="rect">
            <a:avLst/>
          </a:prstGeom>
          <a:noFill/>
          <a:ln/>
        </p:spPr>
        <p:txBody>
          <a:bodyPr wrap="square" lIns="0" tIns="0" rIns="0" bIns="0" rtlCol="0" anchor="ctr">
            <a:normAutofit lnSpcReduction="10000"/>
          </a:bodyPr>
          <a:lstStyle/>
          <a:p>
            <a:pPr marL="0" indent="0">
              <a:buNone/>
            </a:pPr>
            <a:r>
              <a:rPr lang="fr-FR" sz="1800" dirty="0">
                <a:solidFill>
                  <a:srgbClr val="1F2933"/>
                </a:solidFill>
                <a:latin typeface="Aptos" pitchFamily="34" charset="0"/>
                <a:ea typeface="Aptos" pitchFamily="34" charset="-122"/>
                <a:cs typeface="Aptos" pitchFamily="34" charset="-120"/>
              </a:rPr>
              <a:t>Exercice individuel avec discussion en groupe | Durée estimée : </a:t>
            </a:r>
            <a:r>
              <a:rPr lang="fr-FR" dirty="0">
                <a:solidFill>
                  <a:srgbClr val="1F2933"/>
                </a:solidFill>
                <a:latin typeface="Aptos" pitchFamily="34" charset="0"/>
                <a:ea typeface="Aptos" pitchFamily="34" charset="-122"/>
                <a:cs typeface="Aptos" pitchFamily="34" charset="-120"/>
              </a:rPr>
              <a:t>90</a:t>
            </a:r>
            <a:r>
              <a:rPr lang="fr-FR" sz="1800" dirty="0">
                <a:solidFill>
                  <a:srgbClr val="1F2933"/>
                </a:solidFill>
                <a:latin typeface="Aptos" pitchFamily="34" charset="0"/>
                <a:ea typeface="Aptos" pitchFamily="34" charset="-122"/>
                <a:cs typeface="Aptos" pitchFamily="34" charset="-120"/>
              </a:rPr>
              <a:t> minutes</a:t>
            </a:r>
            <a:endParaRPr lang="fr-FR" sz="1800" dirty="0"/>
          </a:p>
        </p:txBody>
      </p:sp>
      <p:sp>
        <p:nvSpPr>
          <p:cNvPr id="5" name="Text 3"/>
          <p:cNvSpPr/>
          <p:nvPr/>
        </p:nvSpPr>
        <p:spPr>
          <a:xfrm>
            <a:off x="594360" y="3337560"/>
            <a:ext cx="10515600" cy="320040"/>
          </a:xfrm>
          <a:prstGeom prst="rect">
            <a:avLst/>
          </a:prstGeom>
          <a:noFill/>
          <a:ln/>
        </p:spPr>
        <p:txBody>
          <a:bodyPr wrap="square" lIns="0" tIns="0" rIns="0" bIns="0" rtlCol="0" anchor="ctr">
            <a:normAutofit/>
          </a:bodyPr>
          <a:lstStyle/>
          <a:p>
            <a:pPr marL="0" indent="0">
              <a:buNone/>
            </a:pPr>
            <a:r>
              <a:rPr lang="fr-FR" sz="1600" dirty="0">
                <a:solidFill>
                  <a:srgbClr val="4D5966"/>
                </a:solidFill>
                <a:latin typeface="Aptos" pitchFamily="34" charset="0"/>
                <a:ea typeface="Aptos" pitchFamily="34" charset="-122"/>
                <a:cs typeface="Aptos" pitchFamily="34" charset="-120"/>
              </a:rPr>
              <a:t>Sujet : granulométrie des granulats, mélange des stocks, formule de composition</a:t>
            </a:r>
            <a:endParaRPr lang="fr-FR" sz="1600" dirty="0"/>
          </a:p>
        </p:txBody>
      </p:sp>
      <p:sp>
        <p:nvSpPr>
          <p:cNvPr id="6" name="Text 4"/>
          <p:cNvSpPr/>
          <p:nvPr/>
        </p:nvSpPr>
        <p:spPr>
          <a:xfrm>
            <a:off x="594360" y="3776472"/>
            <a:ext cx="10515600" cy="320040"/>
          </a:xfrm>
          <a:prstGeom prst="rect">
            <a:avLst/>
          </a:prstGeom>
          <a:noFill/>
          <a:ln/>
        </p:spPr>
        <p:txBody>
          <a:bodyPr wrap="square" lIns="0" tIns="0" rIns="0" bIns="0" rtlCol="0" anchor="ctr">
            <a:normAutofit/>
          </a:bodyPr>
          <a:lstStyle/>
          <a:p>
            <a:pPr marL="0" indent="0">
              <a:buNone/>
            </a:pPr>
            <a:r>
              <a:rPr lang="fr-FR" sz="1600" dirty="0">
                <a:solidFill>
                  <a:srgbClr val="4D5966"/>
                </a:solidFill>
                <a:latin typeface="Aptos" pitchFamily="34" charset="0"/>
                <a:ea typeface="Aptos" pitchFamily="34" charset="-122"/>
                <a:cs typeface="Aptos" pitchFamily="34" charset="-120"/>
              </a:rPr>
              <a:t>Contexte local : enrobé bitumineux pour une route urbaine à Douala, Cameroun</a:t>
            </a:r>
            <a:endParaRPr lang="fr-FR" sz="1600" dirty="0"/>
          </a:p>
        </p:txBody>
      </p:sp>
      <p:sp>
        <p:nvSpPr>
          <p:cNvPr id="7" name="Text 5"/>
          <p:cNvSpPr/>
          <p:nvPr/>
        </p:nvSpPr>
        <p:spPr>
          <a:xfrm>
            <a:off x="594360" y="5120640"/>
            <a:ext cx="10515600" cy="320040"/>
          </a:xfrm>
          <a:prstGeom prst="rect">
            <a:avLst/>
          </a:prstGeom>
          <a:noFill/>
          <a:ln/>
        </p:spPr>
        <p:txBody>
          <a:bodyPr wrap="square" lIns="0" tIns="0" rIns="0" bIns="0" rtlCol="0" anchor="ctr"/>
          <a:lstStyle/>
          <a:p>
            <a:pPr marL="0" indent="0">
              <a:buNone/>
            </a:pPr>
            <a:r>
              <a:rPr lang="fr-FR" sz="1500" dirty="0">
                <a:solidFill>
                  <a:srgbClr val="1F77B4"/>
                </a:solidFill>
                <a:latin typeface="Aptos" pitchFamily="34" charset="0"/>
                <a:ea typeface="Aptos" pitchFamily="34" charset="-122"/>
                <a:cs typeface="Aptos" pitchFamily="34" charset="-120"/>
              </a:rPr>
              <a:t>Exercice pédagogique prêt pour PowerPoint</a:t>
            </a:r>
            <a:endParaRPr lang="fr-FR"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6</a:t>
            </a:r>
            <a:endParaRPr lang="fr-FR"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10" name="Title 9">
            <a:extLst>
              <a:ext uri="{FF2B5EF4-FFF2-40B4-BE49-F238E27FC236}">
                <a16:creationId xmlns:a16="http://schemas.microsoft.com/office/drawing/2014/main" id="{CD63C666-F19A-4603-1357-CF6234BE68FA}"/>
              </a:ext>
            </a:extLst>
          </p:cNvPr>
          <p:cNvSpPr>
            <a:spLocks noGrp="1"/>
          </p:cNvSpPr>
          <p:nvPr>
            <p:ph type="title"/>
          </p:nvPr>
        </p:nvSpPr>
        <p:spPr/>
        <p:txBody>
          <a:bodyPr wrap="square">
            <a:normAutofit fontScale="90000"/>
          </a:bodyPr>
          <a:lstStyle/>
          <a:p>
            <a:r>
              <a:rPr lang="fr-FR"/>
              <a:t>Mélange de deux stocks de granulats</a:t>
            </a:r>
          </a:p>
        </p:txBody>
      </p:sp>
    </p:spTree>
    <p:extLst>
      <p:ext uri="{BB962C8B-B14F-4D97-AF65-F5344CB8AC3E}">
        <p14:creationId xmlns:p14="http://schemas.microsoft.com/office/powerpoint/2010/main" val="329761662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Granulométrie des granulats, mélange des stocks, formule de composition | Enrobé bitumineux pour une route urbaine à Douala, Cameroun</a:t>
            </a:r>
            <a:endParaRPr lang="fr-FR"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Calculer la granulométrie combinée des granulats.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Comparer la granulométrie aux limites spécifiées.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Comprendre le rôle du mélange des stocks de granulats.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Déterminer si un mélange est acceptable.</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6</a:t>
            </a:r>
            <a:endParaRPr lang="fr-FR"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7" name="Title 6">
            <a:extLst>
              <a:ext uri="{FF2B5EF4-FFF2-40B4-BE49-F238E27FC236}">
                <a16:creationId xmlns:a16="http://schemas.microsoft.com/office/drawing/2014/main" id="{2252F788-3B17-0C9D-9D05-8417F46CED0B}"/>
              </a:ext>
            </a:extLst>
          </p:cNvPr>
          <p:cNvSpPr>
            <a:spLocks noGrp="1"/>
          </p:cNvSpPr>
          <p:nvPr>
            <p:ph type="title"/>
          </p:nvPr>
        </p:nvSpPr>
        <p:spPr/>
        <p:txBody>
          <a:bodyPr wrap="square">
            <a:normAutofit fontScale="90000"/>
          </a:bodyPr>
          <a:lstStyle/>
          <a:p>
            <a:r>
              <a:rPr lang="fr-FR"/>
              <a:t>Diapositive 2. Objectifs d’apprentissage</a:t>
            </a:r>
          </a:p>
        </p:txBody>
      </p:sp>
    </p:spTree>
    <p:extLst>
      <p:ext uri="{BB962C8B-B14F-4D97-AF65-F5344CB8AC3E}">
        <p14:creationId xmlns:p14="http://schemas.microsoft.com/office/powerpoint/2010/main" val="322303767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Granulométrie des granulats, mélange des stocks, formule de composition | Enrobé bitumineux pour une route urbaine à Douala, Cameroun</a:t>
            </a:r>
            <a:endParaRPr lang="fr-FR"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Une centrale d’enrobage à Douala dispose de deux stocks de granulats.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L’entrepreneur propose un mélange : 60 % de pierre concassée et 40 % de sable.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Les étudiants doivent vérifier si le mélange respecte une enveloppe granulométrique simplifiée.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Données supposées à des fins pédagogiques.</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6</a:t>
            </a:r>
            <a:endParaRPr lang="fr-FR"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7" name="Title 6">
            <a:extLst>
              <a:ext uri="{FF2B5EF4-FFF2-40B4-BE49-F238E27FC236}">
                <a16:creationId xmlns:a16="http://schemas.microsoft.com/office/drawing/2014/main" id="{B497082B-41F6-92CF-8097-405BF0626E94}"/>
              </a:ext>
            </a:extLst>
          </p:cNvPr>
          <p:cNvSpPr>
            <a:spLocks noGrp="1"/>
          </p:cNvSpPr>
          <p:nvPr>
            <p:ph type="title"/>
          </p:nvPr>
        </p:nvSpPr>
        <p:spPr/>
        <p:txBody>
          <a:bodyPr wrap="square">
            <a:normAutofit fontScale="90000"/>
          </a:bodyPr>
          <a:lstStyle/>
          <a:p>
            <a:r>
              <a:rPr lang="fr-FR"/>
              <a:t>Diapositive 3. Contexte / étude de cas</a:t>
            </a:r>
          </a:p>
        </p:txBody>
      </p:sp>
    </p:spTree>
    <p:extLst>
      <p:ext uri="{BB962C8B-B14F-4D97-AF65-F5344CB8AC3E}">
        <p14:creationId xmlns:p14="http://schemas.microsoft.com/office/powerpoint/2010/main" val="233752551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Granulométrie des granulats, mélange des stocks, formule de composition | Enrobé bitumineux pour une route urbaine à Douala, Cameroun</a:t>
            </a:r>
            <a:endParaRPr lang="fr-FR"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1. Calculez le pourcentage passant du mélange combiné.</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2. Comparez les résultats aux limites spécifiées.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3. Indiquez pour chaque tamis : conforme/non conforme.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4. Décidez si le mélange peut être accepté.</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5. Proposez une correction si le mélange est non conforme.</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6</a:t>
            </a:r>
            <a:endParaRPr lang="fr-FR"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7" name="Title 6">
            <a:extLst>
              <a:ext uri="{FF2B5EF4-FFF2-40B4-BE49-F238E27FC236}">
                <a16:creationId xmlns:a16="http://schemas.microsoft.com/office/drawing/2014/main" id="{2003F10D-1968-938B-5219-39125A58DFF5}"/>
              </a:ext>
            </a:extLst>
          </p:cNvPr>
          <p:cNvSpPr>
            <a:spLocks noGrp="1"/>
          </p:cNvSpPr>
          <p:nvPr>
            <p:ph type="title"/>
          </p:nvPr>
        </p:nvSpPr>
        <p:spPr/>
        <p:txBody>
          <a:bodyPr wrap="square">
            <a:normAutofit fontScale="90000"/>
          </a:bodyPr>
          <a:lstStyle/>
          <a:p>
            <a:r>
              <a:rPr lang="fr-FR"/>
              <a:t>Diapositive 4. Travail des étudiants</a:t>
            </a:r>
          </a:p>
        </p:txBody>
      </p:sp>
    </p:spTree>
    <p:extLst>
      <p:ext uri="{BB962C8B-B14F-4D97-AF65-F5344CB8AC3E}">
        <p14:creationId xmlns:p14="http://schemas.microsoft.com/office/powerpoint/2010/main" val="48158532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Granulométrie des granulats, mélange des stocks, formule de composition | Enrobé bitumineux pour une route urbaine à Douala, Cameroun</a:t>
            </a:r>
            <a:endParaRPr lang="fr-FR" sz="1050" dirty="0"/>
          </a:p>
        </p:txBody>
      </p:sp>
      <p:sp>
        <p:nvSpPr>
          <p:cNvPr id="4" name="Text 2"/>
          <p:cNvSpPr/>
          <p:nvPr/>
        </p:nvSpPr>
        <p:spPr>
          <a:xfrm>
            <a:off x="594360" y="1676400"/>
            <a:ext cx="10972800" cy="960120"/>
          </a:xfrm>
          <a:prstGeom prst="rect">
            <a:avLst/>
          </a:prstGeom>
          <a:noFill/>
          <a:ln/>
        </p:spPr>
        <p:txBody>
          <a:bodyPr wrap="square" lIns="635" tIns="635" rIns="635" bIns="635" rtlCol="0" anchor="ctr">
            <a:normAutofit/>
          </a:bodyPr>
          <a:lstStyle/>
          <a:p>
            <a:pPr marL="0" indent="0">
              <a:buNone/>
            </a:pPr>
            <a:r>
              <a:rPr lang="fr-FR" sz="1420" dirty="0">
                <a:solidFill>
                  <a:srgbClr val="1F2933"/>
                </a:solidFill>
                <a:latin typeface="Aptos" pitchFamily="34" charset="0"/>
                <a:ea typeface="Aptos" pitchFamily="34" charset="-122"/>
                <a:cs typeface="Aptos" pitchFamily="34" charset="-120"/>
              </a:rPr>
              <a:t>• Formule : p = A × a + B × b, où A et B sont les pourcentages passants de chaque stock, et a et b les fractions décimales dans le mélange.</a:t>
            </a:r>
            <a:endParaRPr lang="fr-FR" sz="1420" dirty="0"/>
          </a:p>
          <a:p>
            <a:pPr marL="0" indent="0">
              <a:buNone/>
            </a:pPr>
            <a:r>
              <a:rPr lang="fr-FR" sz="1420" dirty="0">
                <a:solidFill>
                  <a:srgbClr val="1F2933"/>
                </a:solidFill>
                <a:latin typeface="Aptos" pitchFamily="34" charset="0"/>
                <a:ea typeface="Aptos" pitchFamily="34" charset="-122"/>
                <a:cs typeface="Aptos" pitchFamily="34" charset="-120"/>
              </a:rPr>
              <a:t>• Mélange : 60 % pierre concassée, 40 % sable.</a:t>
            </a:r>
            <a:endParaRPr lang="fr-FR" sz="1420" dirty="0"/>
          </a:p>
        </p:txBody>
      </p:sp>
      <p:sp>
        <p:nvSpPr>
          <p:cNvPr id="5" name="Text 3"/>
          <p:cNvSpPr/>
          <p:nvPr/>
        </p:nvSpPr>
        <p:spPr>
          <a:xfrm>
            <a:off x="621792" y="2667000"/>
            <a:ext cx="10972800" cy="1860804"/>
          </a:xfrm>
          <a:prstGeom prst="rect">
            <a:avLst/>
          </a:prstGeom>
          <a:solidFill>
            <a:srgbClr val="F5F7FA">
              <a:alpha val="90000"/>
            </a:srgbClr>
          </a:solidFill>
          <a:ln>
            <a:solidFill>
              <a:srgbClr val="D0D7DE">
                <a:alpha val="80000"/>
              </a:srgbClr>
            </a:solidFill>
          </a:ln>
        </p:spPr>
        <p:txBody>
          <a:bodyPr wrap="square" lIns="762" tIns="762" rIns="762" bIns="762" rtlCol="0" anchor="ctr">
            <a:normAutofit/>
          </a:bodyPr>
          <a:lstStyle/>
          <a:p>
            <a:pPr marL="0" indent="0">
              <a:buNone/>
            </a:pPr>
            <a:endParaRPr lang="fr-FR" sz="960" dirty="0"/>
          </a:p>
          <a:p>
            <a:pPr marL="0" indent="0">
              <a:buNone/>
            </a:pPr>
            <a:endParaRPr lang="fr-FR" sz="960" dirty="0"/>
          </a:p>
          <a:p>
            <a:pPr marL="0" indent="0">
              <a:buNone/>
            </a:pPr>
            <a:endParaRPr lang="fr-FR" sz="960" dirty="0"/>
          </a:p>
          <a:p>
            <a:pPr marL="0" indent="0">
              <a:buNone/>
            </a:pPr>
            <a:endParaRPr lang="fr-FR" sz="960" dirty="0"/>
          </a:p>
          <a:p>
            <a:pPr marL="0" indent="0">
              <a:buNone/>
            </a:pPr>
            <a:endParaRPr lang="fr-FR" sz="960" dirty="0"/>
          </a:p>
          <a:p>
            <a:pPr marL="0" indent="0">
              <a:buNone/>
            </a:pPr>
            <a:endParaRPr lang="fr-FR" sz="960" dirty="0"/>
          </a:p>
          <a:p>
            <a:pPr marL="0" indent="0">
              <a:buNone/>
            </a:pPr>
            <a:endParaRPr lang="fr-FR"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6</a:t>
            </a:r>
            <a:endParaRPr lang="fr-FR"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8" name="Title 7">
            <a:extLst>
              <a:ext uri="{FF2B5EF4-FFF2-40B4-BE49-F238E27FC236}">
                <a16:creationId xmlns:a16="http://schemas.microsoft.com/office/drawing/2014/main" id="{6D841001-B9C9-5255-DA8F-6EB6222229B6}"/>
              </a:ext>
            </a:extLst>
          </p:cNvPr>
          <p:cNvSpPr>
            <a:spLocks noGrp="1"/>
          </p:cNvSpPr>
          <p:nvPr>
            <p:ph type="title"/>
          </p:nvPr>
        </p:nvSpPr>
        <p:spPr/>
        <p:txBody>
          <a:bodyPr wrap="square">
            <a:normAutofit fontScale="90000"/>
          </a:bodyPr>
          <a:lstStyle/>
          <a:p>
            <a:r>
              <a:rPr lang="fr-FR"/>
              <a:t>Diapositive 5. Données / matériaux</a:t>
            </a:r>
          </a:p>
        </p:txBody>
      </p:sp>
      <p:sp>
        <p:nvSpPr>
          <p:cNvPr id="10" name="TextBox 9">
            <a:extLst>
              <a:ext uri="{FF2B5EF4-FFF2-40B4-BE49-F238E27FC236}">
                <a16:creationId xmlns:a16="http://schemas.microsoft.com/office/drawing/2014/main" id="{805B2862-5F2D-454B-928A-3FA4E053D2FC}"/>
              </a:ext>
            </a:extLst>
          </p:cNvPr>
          <p:cNvSpPr txBox="1"/>
          <p:nvPr/>
        </p:nvSpPr>
        <p:spPr>
          <a:xfrm>
            <a:off x="622300" y="2667000"/>
            <a:ext cx="10972800" cy="1866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indent="0">
              <a:buNone/>
            </a:pPr>
            <a:r>
              <a:rPr lang="fr-FR" sz="960">
                <a:solidFill>
                  <a:srgbClr val="1F2933"/>
                </a:solidFill>
                <a:latin typeface="Courier New"/>
              </a:rPr>
              <a:t>Tamis    | Pierre conc. | Sable | Lim. min. | Lim. max.</a:t>
            </a:r>
            <a:br/>
            <a:r>
              <a:rPr lang="fr-FR" sz="960">
                <a:solidFill>
                  <a:srgbClr val="1F2933"/>
                </a:solidFill>
                <a:latin typeface="Courier New"/>
              </a:rPr>
              <a:t>---------|--------------|-------|-----------|----------</a:t>
            </a:r>
            <a:br/>
            <a:r>
              <a:rPr lang="fr-FR" sz="960">
                <a:solidFill>
                  <a:srgbClr val="1F2933"/>
                </a:solidFill>
                <a:latin typeface="Courier New"/>
              </a:rPr>
              <a:t>12.5 mm  | 100          | 100   | 90        | 100</a:t>
            </a:r>
            <a:br/>
            <a:r>
              <a:rPr lang="fr-FR" sz="960">
                <a:solidFill>
                  <a:srgbClr val="1F2933"/>
                </a:solidFill>
                <a:latin typeface="Courier New"/>
              </a:rPr>
              <a:t>9.5 mm   | 82           | 100   | 70        | 95</a:t>
            </a:r>
            <a:br/>
            <a:r>
              <a:rPr lang="fr-FR" sz="960">
                <a:solidFill>
                  <a:srgbClr val="1F2933"/>
                </a:solidFill>
                <a:latin typeface="Courier New"/>
              </a:rPr>
              <a:t>4.75 mm  | 45           | 98    | 40        | 70</a:t>
            </a:r>
            <a:br/>
            <a:r>
              <a:rPr lang="fr-FR" sz="960">
                <a:solidFill>
                  <a:srgbClr val="1F2933"/>
                </a:solidFill>
                <a:latin typeface="Courier New"/>
              </a:rPr>
              <a:t>2.36 mm  | 20           | 90    | 25        | 55</a:t>
            </a:r>
            <a:br/>
            <a:r>
              <a:rPr lang="fr-FR" sz="960">
                <a:solidFill>
                  <a:srgbClr val="1F2933"/>
                </a:solidFill>
                <a:latin typeface="Courier New"/>
              </a:rPr>
              <a:t>0.075 mm | 3            | 8     | 3         | 8</a:t>
            </a:r>
            <a:endParaRPr lang="fr-FR" sz="960"/>
          </a:p>
        </p:txBody>
      </p:sp>
    </p:spTree>
    <p:extLst>
      <p:ext uri="{BB962C8B-B14F-4D97-AF65-F5344CB8AC3E}">
        <p14:creationId xmlns:p14="http://schemas.microsoft.com/office/powerpoint/2010/main" val="282021886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Granulométrie des granulats, mélange des stocks, formule de composition | Enrobé bitumineux pour une route urbaine à Douala, Cameroun</a:t>
            </a:r>
            <a:endParaRPr lang="fr-FR" sz="1050" dirty="0"/>
          </a:p>
        </p:txBody>
      </p:sp>
      <p:sp>
        <p:nvSpPr>
          <p:cNvPr id="4" name="Text 2"/>
          <p:cNvSpPr/>
          <p:nvPr/>
        </p:nvSpPr>
        <p:spPr>
          <a:xfrm>
            <a:off x="685800" y="1727200"/>
            <a:ext cx="10789920" cy="44450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30 min — calculs individuels.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25 min — comparaison en binômes.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25 min — interprétation en groupe.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5 min — vérification des réponses en classe.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5 min — conclusion de l’enseignant.</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6</a:t>
            </a:r>
            <a:endParaRPr lang="fr-FR"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7" name="Title 6">
            <a:extLst>
              <a:ext uri="{FF2B5EF4-FFF2-40B4-BE49-F238E27FC236}">
                <a16:creationId xmlns:a16="http://schemas.microsoft.com/office/drawing/2014/main" id="{AE4A7902-83C1-83F4-D2D3-626DEB033562}"/>
              </a:ext>
            </a:extLst>
          </p:cNvPr>
          <p:cNvSpPr>
            <a:spLocks noGrp="1"/>
          </p:cNvSpPr>
          <p:nvPr>
            <p:ph type="title"/>
          </p:nvPr>
        </p:nvSpPr>
        <p:spPr/>
        <p:txBody>
          <a:bodyPr wrap="square">
            <a:normAutofit fontScale="90000"/>
          </a:bodyPr>
          <a:lstStyle/>
          <a:p>
            <a:r>
              <a:rPr lang="fr-FR"/>
              <a:t>Diapositive 6. Organisation du travail</a:t>
            </a:r>
          </a:p>
        </p:txBody>
      </p:sp>
    </p:spTree>
    <p:extLst>
      <p:ext uri="{BB962C8B-B14F-4D97-AF65-F5344CB8AC3E}">
        <p14:creationId xmlns:p14="http://schemas.microsoft.com/office/powerpoint/2010/main" val="403050112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8D381B4A-6265-453F-83FB-061100ABED77}"/>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99</TotalTime>
  <Words>817</Words>
  <Application>Microsoft Office PowerPoint</Application>
  <PresentationFormat>Widescreen</PresentationFormat>
  <Paragraphs>80</Paragraphs>
  <Slides>12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Mélange de deux stocks de granulats</vt:lpstr>
      <vt:lpstr>Diapositive 2. Objectifs d’apprentissage</vt:lpstr>
      <vt:lpstr>Diapositive 3. Contexte / étude de cas</vt:lpstr>
      <vt:lpstr>Diapositive 4. Travail des étudiants</vt:lpstr>
      <vt:lpstr>Diapositive 5. Données / matériaux</vt:lpstr>
      <vt:lpstr>Diapositive 6. Organisation du travail</vt:lpstr>
      <vt:lpstr>Diapositive 7. Réponse attendue / solution</vt:lpstr>
      <vt:lpstr>Diapositive 8. Notes à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2026-07-22T19:50:42Z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