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4"/>
  </p:notesMasterIdLst>
  <p:handoutMasterIdLst>
    <p:handoutMasterId r:id="rId65"/>
  </p:handoutMasterIdLst>
  <p:sldIdLst>
    <p:sldId id="510" r:id="rId5"/>
    <p:sldId id="511" r:id="rId6"/>
    <p:sldId id="307" r:id="rId7"/>
    <p:sldId id="379" r:id="rId8"/>
    <p:sldId id="488" r:id="rId9"/>
    <p:sldId id="489" r:id="rId10"/>
    <p:sldId id="381" r:id="rId11"/>
    <p:sldId id="490" r:id="rId12"/>
    <p:sldId id="491" r:id="rId13"/>
    <p:sldId id="411" r:id="rId14"/>
    <p:sldId id="382" r:id="rId15"/>
    <p:sldId id="383" r:id="rId16"/>
    <p:sldId id="492" r:id="rId17"/>
    <p:sldId id="469" r:id="rId18"/>
    <p:sldId id="384" r:id="rId19"/>
    <p:sldId id="385" r:id="rId20"/>
    <p:sldId id="493" r:id="rId21"/>
    <p:sldId id="386" r:id="rId22"/>
    <p:sldId id="494" r:id="rId23"/>
    <p:sldId id="495" r:id="rId24"/>
    <p:sldId id="387" r:id="rId25"/>
    <p:sldId id="496" r:id="rId26"/>
    <p:sldId id="388" r:id="rId27"/>
    <p:sldId id="473" r:id="rId28"/>
    <p:sldId id="389" r:id="rId29"/>
    <p:sldId id="390" r:id="rId30"/>
    <p:sldId id="497" r:id="rId31"/>
    <p:sldId id="498" r:id="rId32"/>
    <p:sldId id="499" r:id="rId33"/>
    <p:sldId id="391" r:id="rId34"/>
    <p:sldId id="392" r:id="rId35"/>
    <p:sldId id="500" r:id="rId36"/>
    <p:sldId id="393" r:id="rId37"/>
    <p:sldId id="501" r:id="rId38"/>
    <p:sldId id="502" r:id="rId39"/>
    <p:sldId id="394" r:id="rId40"/>
    <p:sldId id="395" r:id="rId41"/>
    <p:sldId id="398" r:id="rId42"/>
    <p:sldId id="503" r:id="rId43"/>
    <p:sldId id="504" r:id="rId44"/>
    <p:sldId id="505" r:id="rId45"/>
    <p:sldId id="399" r:id="rId46"/>
    <p:sldId id="482" r:id="rId47"/>
    <p:sldId id="401" r:id="rId48"/>
    <p:sldId id="483" r:id="rId49"/>
    <p:sldId id="484" r:id="rId50"/>
    <p:sldId id="485" r:id="rId51"/>
    <p:sldId id="405" r:id="rId52"/>
    <p:sldId id="506" r:id="rId53"/>
    <p:sldId id="507" r:id="rId54"/>
    <p:sldId id="406" r:id="rId55"/>
    <p:sldId id="407" r:id="rId56"/>
    <p:sldId id="508" r:id="rId57"/>
    <p:sldId id="509" r:id="rId58"/>
    <p:sldId id="408" r:id="rId59"/>
    <p:sldId id="409" r:id="rId60"/>
    <p:sldId id="410" r:id="rId61"/>
    <p:sldId id="512" r:id="rId62"/>
    <p:sldId id="309" r:id="rId6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ACE224-A7AF-F80F-A424-53E52D4C7C1A}" v="1" dt="2026-07-15T07:41:12.35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ek.pszczola@pg.edu.pl" userId="S::marek.pszczola_pg.edu.pl#ext#@fril.onmicrosoft.com::b911e2dd-c80c-43d7-940a-4c97477ad506" providerId="AD" clId="Web-{1AACE224-A7AF-F80F-A424-53E52D4C7C1A}"/>
    <pc:docChg chg="modSld">
      <pc:chgData name="marek.pszczola@pg.edu.pl" userId="S::marek.pszczola_pg.edu.pl#ext#@fril.onmicrosoft.com::b911e2dd-c80c-43d7-940a-4c97477ad506" providerId="AD" clId="Web-{1AACE224-A7AF-F80F-A424-53E52D4C7C1A}" dt="2026-07-15T07:41:12.358" v="0" actId="1076"/>
      <pc:docMkLst>
        <pc:docMk/>
      </pc:docMkLst>
      <pc:sldChg chg="modSp">
        <pc:chgData name="marek.pszczola@pg.edu.pl" userId="S::marek.pszczola_pg.edu.pl#ext#@fril.onmicrosoft.com::b911e2dd-c80c-43d7-940a-4c97477ad506" providerId="AD" clId="Web-{1AACE224-A7AF-F80F-A424-53E52D4C7C1A}" dt="2026-07-15T07:41:12.358" v="0" actId="1076"/>
        <pc:sldMkLst>
          <pc:docMk/>
          <pc:sldMk cId="475412541" sldId="512"/>
        </pc:sldMkLst>
        <pc:picChg chg="mod">
          <ac:chgData name="marek.pszczola@pg.edu.pl" userId="S::marek.pszczola_pg.edu.pl#ext#@fril.onmicrosoft.com::b911e2dd-c80c-43d7-940a-4c97477ad506" providerId="AD" clId="Web-{1AACE224-A7AF-F80F-A424-53E52D4C7C1A}" dt="2026-07-15T07:41:12.358" v="0" actId="1076"/>
          <ac:picMkLst>
            <pc:docMk/>
            <pc:sldMk cId="475412541" sldId="512"/>
            <ac:picMk id="353283" creationId="{4DF5A140-2F51-8E03-D9F4-FDD10CD16C9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81E28CD-9B10-4723-BCD4-1F4FBE672048}"/>
              </a:ext>
            </a:extLst>
          </p:cNvPr>
          <p:cNvSpPr>
            <a:spLocks noGrp="1" noChangeArrowheads="1"/>
          </p:cNvSpPr>
          <p:nvPr>
            <p:ph type="sldNum" sz="quarter" idx="5"/>
          </p:nvPr>
        </p:nvSpPr>
        <p:spPr>
          <a:ln/>
        </p:spPr>
        <p:txBody>
          <a:bodyPr/>
          <a:lstStyle/>
          <a:p>
            <a:fld id="{2285A383-5C74-43CD-9435-1426472174CF}" type="slidenum">
              <a:rPr lang="en-US" altLang="pl-PL"/>
              <a:pPr/>
              <a:t>6</a:t>
            </a:fld>
            <a:endParaRPr lang="en-US" altLang="pl-PL"/>
          </a:p>
        </p:txBody>
      </p:sp>
      <p:sp>
        <p:nvSpPr>
          <p:cNvPr id="243714" name="Rectangle 2">
            <a:extLst>
              <a:ext uri="{FF2B5EF4-FFF2-40B4-BE49-F238E27FC236}">
                <a16:creationId xmlns:a16="http://schemas.microsoft.com/office/drawing/2014/main" id="{963EF9AE-4908-FA48-961A-B96F0D4EF9C8}"/>
              </a:ext>
            </a:extLst>
          </p:cNvPr>
          <p:cNvSpPr>
            <a:spLocks noGrp="1" noRot="1" noChangeAspect="1" noChangeArrowheads="1" noTextEdit="1"/>
          </p:cNvSpPr>
          <p:nvPr>
            <p:ph type="sldImg"/>
          </p:nvPr>
        </p:nvSpPr>
        <p:spPr>
          <a:ln/>
        </p:spPr>
      </p:sp>
      <p:sp>
        <p:nvSpPr>
          <p:cNvPr id="243715" name="Rectangle 3">
            <a:extLst>
              <a:ext uri="{FF2B5EF4-FFF2-40B4-BE49-F238E27FC236}">
                <a16:creationId xmlns:a16="http://schemas.microsoft.com/office/drawing/2014/main" id="{CE59C672-EA4C-8885-9BEE-6ABEDC1C456C}"/>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F6BADF0-76B7-3B17-7E64-DB2C7C113D2C}"/>
              </a:ext>
            </a:extLst>
          </p:cNvPr>
          <p:cNvSpPr>
            <a:spLocks noGrp="1" noChangeArrowheads="1"/>
          </p:cNvSpPr>
          <p:nvPr>
            <p:ph type="sldNum" sz="quarter" idx="5"/>
          </p:nvPr>
        </p:nvSpPr>
        <p:spPr>
          <a:ln/>
        </p:spPr>
        <p:txBody>
          <a:bodyPr/>
          <a:lstStyle/>
          <a:p>
            <a:fld id="{8EF4E990-7223-48C6-BED4-81CBDE571A6A}" type="slidenum">
              <a:rPr lang="en-US" altLang="pl-PL"/>
              <a:pPr/>
              <a:t>34</a:t>
            </a:fld>
            <a:endParaRPr lang="en-US" altLang="pl-PL"/>
          </a:p>
        </p:txBody>
      </p:sp>
      <p:sp>
        <p:nvSpPr>
          <p:cNvPr id="338946" name="Rectangle 2">
            <a:extLst>
              <a:ext uri="{FF2B5EF4-FFF2-40B4-BE49-F238E27FC236}">
                <a16:creationId xmlns:a16="http://schemas.microsoft.com/office/drawing/2014/main" id="{2916C9D8-1514-CD9B-2708-1273E37F59B2}"/>
              </a:ext>
            </a:extLst>
          </p:cNvPr>
          <p:cNvSpPr>
            <a:spLocks noGrp="1" noRot="1" noChangeAspect="1" noChangeArrowheads="1" noTextEdit="1"/>
          </p:cNvSpPr>
          <p:nvPr>
            <p:ph type="sldImg"/>
          </p:nvPr>
        </p:nvSpPr>
        <p:spPr>
          <a:ln/>
        </p:spPr>
      </p:sp>
      <p:sp>
        <p:nvSpPr>
          <p:cNvPr id="338947" name="Rectangle 3">
            <a:extLst>
              <a:ext uri="{FF2B5EF4-FFF2-40B4-BE49-F238E27FC236}">
                <a16:creationId xmlns:a16="http://schemas.microsoft.com/office/drawing/2014/main" id="{E6102C4F-7B86-DC19-ACFE-E331B3CBD493}"/>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2DFA580-A1C3-C0AE-4666-11BC01E52433}"/>
              </a:ext>
            </a:extLst>
          </p:cNvPr>
          <p:cNvSpPr>
            <a:spLocks noGrp="1" noChangeArrowheads="1"/>
          </p:cNvSpPr>
          <p:nvPr>
            <p:ph type="sldNum" sz="quarter" idx="5"/>
          </p:nvPr>
        </p:nvSpPr>
        <p:spPr>
          <a:ln/>
        </p:spPr>
        <p:txBody>
          <a:bodyPr/>
          <a:lstStyle/>
          <a:p>
            <a:fld id="{2720C253-9E33-49CD-A4AF-4C3317FBC27F}" type="slidenum">
              <a:rPr lang="en-US" altLang="pl-PL"/>
              <a:pPr/>
              <a:t>35</a:t>
            </a:fld>
            <a:endParaRPr lang="en-US" altLang="pl-PL"/>
          </a:p>
        </p:txBody>
      </p:sp>
      <p:sp>
        <p:nvSpPr>
          <p:cNvPr id="340994" name="Rectangle 2">
            <a:extLst>
              <a:ext uri="{FF2B5EF4-FFF2-40B4-BE49-F238E27FC236}">
                <a16:creationId xmlns:a16="http://schemas.microsoft.com/office/drawing/2014/main" id="{881ECE01-1444-4574-D066-7A843AFDDDCC}"/>
              </a:ext>
            </a:extLst>
          </p:cNvPr>
          <p:cNvSpPr>
            <a:spLocks noGrp="1" noRot="1" noChangeAspect="1" noChangeArrowheads="1" noTextEdit="1"/>
          </p:cNvSpPr>
          <p:nvPr>
            <p:ph type="sldImg"/>
          </p:nvPr>
        </p:nvSpPr>
        <p:spPr>
          <a:ln/>
        </p:spPr>
      </p:sp>
      <p:sp>
        <p:nvSpPr>
          <p:cNvPr id="340995" name="Rectangle 3">
            <a:extLst>
              <a:ext uri="{FF2B5EF4-FFF2-40B4-BE49-F238E27FC236}">
                <a16:creationId xmlns:a16="http://schemas.microsoft.com/office/drawing/2014/main" id="{EA0D6EE8-531B-DCE0-758E-45633CBC0F57}"/>
              </a:ext>
            </a:extLst>
          </p:cNvPr>
          <p:cNvSpPr>
            <a:spLocks noGrp="1" noChangeArrowheads="1"/>
          </p:cNvSpPr>
          <p:nvPr>
            <p:ph type="body" idx="1"/>
          </p:nvPr>
        </p:nvSpPr>
        <p:spPr>
          <a:xfrm>
            <a:off x="914400" y="4343400"/>
            <a:ext cx="5029200" cy="1370013"/>
          </a:xfrm>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929557C-2A2B-7C68-72EA-7F002AD22EB4}"/>
              </a:ext>
            </a:extLst>
          </p:cNvPr>
          <p:cNvSpPr>
            <a:spLocks noGrp="1" noChangeArrowheads="1"/>
          </p:cNvSpPr>
          <p:nvPr>
            <p:ph type="sldNum" sz="quarter" idx="5"/>
          </p:nvPr>
        </p:nvSpPr>
        <p:spPr>
          <a:ln/>
        </p:spPr>
        <p:txBody>
          <a:bodyPr/>
          <a:lstStyle/>
          <a:p>
            <a:fld id="{41965686-D2A6-436F-B755-8026C4890A92}" type="slidenum">
              <a:rPr lang="en-US" altLang="pl-PL"/>
              <a:pPr/>
              <a:t>41</a:t>
            </a:fld>
            <a:endParaRPr lang="en-US" altLang="pl-PL"/>
          </a:p>
        </p:txBody>
      </p:sp>
      <p:sp>
        <p:nvSpPr>
          <p:cNvPr id="345090" name="Rectangle 2">
            <a:extLst>
              <a:ext uri="{FF2B5EF4-FFF2-40B4-BE49-F238E27FC236}">
                <a16:creationId xmlns:a16="http://schemas.microsoft.com/office/drawing/2014/main" id="{F7C4C043-A980-1CE3-C0E2-C24ACED7DE5B}"/>
              </a:ext>
            </a:extLst>
          </p:cNvPr>
          <p:cNvSpPr>
            <a:spLocks noGrp="1" noRot="1" noChangeAspect="1" noChangeArrowheads="1" noTextEdit="1"/>
          </p:cNvSpPr>
          <p:nvPr>
            <p:ph type="sldImg"/>
          </p:nvPr>
        </p:nvSpPr>
        <p:spPr>
          <a:ln/>
        </p:spPr>
      </p:sp>
      <p:sp>
        <p:nvSpPr>
          <p:cNvPr id="345091" name="Rectangle 3">
            <a:extLst>
              <a:ext uri="{FF2B5EF4-FFF2-40B4-BE49-F238E27FC236}">
                <a16:creationId xmlns:a16="http://schemas.microsoft.com/office/drawing/2014/main" id="{C4DB3AE1-8DFF-7626-41DD-4F07CB0881E2}"/>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3EDCC7A-E6BE-C8E5-B600-9C50338646BF}"/>
              </a:ext>
            </a:extLst>
          </p:cNvPr>
          <p:cNvSpPr>
            <a:spLocks noGrp="1" noChangeArrowheads="1"/>
          </p:cNvSpPr>
          <p:nvPr>
            <p:ph type="sldNum" sz="quarter" idx="5"/>
          </p:nvPr>
        </p:nvSpPr>
        <p:spPr>
          <a:ln/>
        </p:spPr>
        <p:txBody>
          <a:bodyPr/>
          <a:lstStyle/>
          <a:p>
            <a:fld id="{0CD946A0-97C5-409C-AF8C-D74EA17A135D}" type="slidenum">
              <a:rPr lang="en-US" altLang="pl-PL"/>
              <a:pPr/>
              <a:t>49</a:t>
            </a:fld>
            <a:endParaRPr lang="en-US" altLang="pl-PL"/>
          </a:p>
        </p:txBody>
      </p:sp>
      <p:sp>
        <p:nvSpPr>
          <p:cNvPr id="347138" name="Rectangle 2">
            <a:extLst>
              <a:ext uri="{FF2B5EF4-FFF2-40B4-BE49-F238E27FC236}">
                <a16:creationId xmlns:a16="http://schemas.microsoft.com/office/drawing/2014/main" id="{52C776F3-F748-81B7-F9A6-495983B1264A}"/>
              </a:ext>
            </a:extLst>
          </p:cNvPr>
          <p:cNvSpPr>
            <a:spLocks noGrp="1" noRot="1" noChangeAspect="1" noChangeArrowheads="1" noTextEdit="1"/>
          </p:cNvSpPr>
          <p:nvPr>
            <p:ph type="sldImg"/>
          </p:nvPr>
        </p:nvSpPr>
        <p:spPr>
          <a:ln/>
        </p:spPr>
      </p:sp>
      <p:sp>
        <p:nvSpPr>
          <p:cNvPr id="347139" name="Rectangle 3">
            <a:extLst>
              <a:ext uri="{FF2B5EF4-FFF2-40B4-BE49-F238E27FC236}">
                <a16:creationId xmlns:a16="http://schemas.microsoft.com/office/drawing/2014/main" id="{E53EB561-7F75-1E56-E041-101ACD50404B}"/>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AA8821F-E496-EF1B-B9C0-76BD10F83332}"/>
              </a:ext>
            </a:extLst>
          </p:cNvPr>
          <p:cNvSpPr>
            <a:spLocks noGrp="1" noChangeArrowheads="1"/>
          </p:cNvSpPr>
          <p:nvPr>
            <p:ph type="sldNum" sz="quarter" idx="5"/>
          </p:nvPr>
        </p:nvSpPr>
        <p:spPr>
          <a:ln/>
        </p:spPr>
        <p:txBody>
          <a:bodyPr/>
          <a:lstStyle/>
          <a:p>
            <a:fld id="{05BB0B3B-5C3A-431F-81BA-99EA7DAF19FB}" type="slidenum">
              <a:rPr lang="en-US" altLang="pl-PL"/>
              <a:pPr/>
              <a:t>50</a:t>
            </a:fld>
            <a:endParaRPr lang="en-US" altLang="pl-PL"/>
          </a:p>
        </p:txBody>
      </p:sp>
      <p:sp>
        <p:nvSpPr>
          <p:cNvPr id="349186" name="Rectangle 2">
            <a:extLst>
              <a:ext uri="{FF2B5EF4-FFF2-40B4-BE49-F238E27FC236}">
                <a16:creationId xmlns:a16="http://schemas.microsoft.com/office/drawing/2014/main" id="{D9CEBE7E-1D1A-002E-5ED9-E5549BE30BB9}"/>
              </a:ext>
            </a:extLst>
          </p:cNvPr>
          <p:cNvSpPr>
            <a:spLocks noGrp="1" noRot="1" noChangeAspect="1" noChangeArrowheads="1" noTextEdit="1"/>
          </p:cNvSpPr>
          <p:nvPr>
            <p:ph type="sldImg"/>
          </p:nvPr>
        </p:nvSpPr>
        <p:spPr>
          <a:ln/>
        </p:spPr>
      </p:sp>
      <p:sp>
        <p:nvSpPr>
          <p:cNvPr id="349187" name="Rectangle 3">
            <a:extLst>
              <a:ext uri="{FF2B5EF4-FFF2-40B4-BE49-F238E27FC236}">
                <a16:creationId xmlns:a16="http://schemas.microsoft.com/office/drawing/2014/main" id="{1474756D-96CE-CE9D-6048-53144E2160D0}"/>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50F3318-15AA-1D9D-2F3B-01C9BEEAE838}"/>
              </a:ext>
            </a:extLst>
          </p:cNvPr>
          <p:cNvSpPr>
            <a:spLocks noGrp="1" noChangeArrowheads="1"/>
          </p:cNvSpPr>
          <p:nvPr>
            <p:ph type="sldNum" sz="quarter" idx="5"/>
          </p:nvPr>
        </p:nvSpPr>
        <p:spPr>
          <a:ln/>
        </p:spPr>
        <p:txBody>
          <a:bodyPr/>
          <a:lstStyle/>
          <a:p>
            <a:fld id="{E6A84D5B-2F2C-49A1-A320-B03B82CAD2A0}" type="slidenum">
              <a:rPr lang="en-US" altLang="pl-PL"/>
              <a:pPr/>
              <a:t>53</a:t>
            </a:fld>
            <a:endParaRPr lang="en-US" altLang="pl-PL"/>
          </a:p>
        </p:txBody>
      </p:sp>
      <p:sp>
        <p:nvSpPr>
          <p:cNvPr id="351234" name="Rectangle 2">
            <a:extLst>
              <a:ext uri="{FF2B5EF4-FFF2-40B4-BE49-F238E27FC236}">
                <a16:creationId xmlns:a16="http://schemas.microsoft.com/office/drawing/2014/main" id="{CC82B114-7243-5F08-C553-F5E568AD2613}"/>
              </a:ext>
            </a:extLst>
          </p:cNvPr>
          <p:cNvSpPr>
            <a:spLocks noGrp="1" noRot="1" noChangeAspect="1" noChangeArrowheads="1" noTextEdit="1"/>
          </p:cNvSpPr>
          <p:nvPr>
            <p:ph type="sldImg"/>
          </p:nvPr>
        </p:nvSpPr>
        <p:spPr>
          <a:ln/>
        </p:spPr>
      </p:sp>
      <p:sp>
        <p:nvSpPr>
          <p:cNvPr id="351235" name="Rectangle 3">
            <a:extLst>
              <a:ext uri="{FF2B5EF4-FFF2-40B4-BE49-F238E27FC236}">
                <a16:creationId xmlns:a16="http://schemas.microsoft.com/office/drawing/2014/main" id="{E0BCAF3E-B836-CACC-AB9B-EF1C1456311B}"/>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510B3DA-353F-4657-1DA6-45FC52BF5853}"/>
              </a:ext>
            </a:extLst>
          </p:cNvPr>
          <p:cNvSpPr>
            <a:spLocks noGrp="1" noChangeArrowheads="1"/>
          </p:cNvSpPr>
          <p:nvPr>
            <p:ph type="sldNum" sz="quarter" idx="5"/>
          </p:nvPr>
        </p:nvSpPr>
        <p:spPr>
          <a:ln/>
        </p:spPr>
        <p:txBody>
          <a:bodyPr/>
          <a:lstStyle/>
          <a:p>
            <a:fld id="{622C0395-9277-4173-8D92-EF9B8AA759B8}" type="slidenum">
              <a:rPr lang="en-US" altLang="pl-PL"/>
              <a:pPr/>
              <a:t>8</a:t>
            </a:fld>
            <a:endParaRPr lang="en-US" altLang="pl-PL"/>
          </a:p>
        </p:txBody>
      </p:sp>
      <p:sp>
        <p:nvSpPr>
          <p:cNvPr id="319490" name="Rectangle 2">
            <a:extLst>
              <a:ext uri="{FF2B5EF4-FFF2-40B4-BE49-F238E27FC236}">
                <a16:creationId xmlns:a16="http://schemas.microsoft.com/office/drawing/2014/main" id="{11CEDAF4-508D-5E6B-C20E-EDD3FC987C8C}"/>
              </a:ext>
            </a:extLst>
          </p:cNvPr>
          <p:cNvSpPr>
            <a:spLocks noGrp="1" noRot="1" noChangeAspect="1" noChangeArrowheads="1" noTextEdit="1"/>
          </p:cNvSpPr>
          <p:nvPr>
            <p:ph type="sldImg"/>
          </p:nvPr>
        </p:nvSpPr>
        <p:spPr>
          <a:ln/>
        </p:spPr>
      </p:sp>
      <p:sp>
        <p:nvSpPr>
          <p:cNvPr id="319491" name="Rectangle 3">
            <a:extLst>
              <a:ext uri="{FF2B5EF4-FFF2-40B4-BE49-F238E27FC236}">
                <a16:creationId xmlns:a16="http://schemas.microsoft.com/office/drawing/2014/main" id="{E80A576A-B191-1725-AED6-727115E3EC04}"/>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CD9D404-0FE4-6FB8-1586-529115196477}"/>
              </a:ext>
            </a:extLst>
          </p:cNvPr>
          <p:cNvSpPr>
            <a:spLocks noGrp="1" noChangeArrowheads="1"/>
          </p:cNvSpPr>
          <p:nvPr>
            <p:ph type="sldNum" sz="quarter" idx="5"/>
          </p:nvPr>
        </p:nvSpPr>
        <p:spPr>
          <a:ln/>
        </p:spPr>
        <p:txBody>
          <a:bodyPr/>
          <a:lstStyle/>
          <a:p>
            <a:fld id="{D666354A-F5A6-4E19-8556-513917F4F02A}" type="slidenum">
              <a:rPr lang="en-US" altLang="pl-PL"/>
              <a:pPr/>
              <a:t>19</a:t>
            </a:fld>
            <a:endParaRPr lang="en-US" altLang="pl-PL"/>
          </a:p>
        </p:txBody>
      </p:sp>
      <p:sp>
        <p:nvSpPr>
          <p:cNvPr id="324610" name="Rectangle 2">
            <a:extLst>
              <a:ext uri="{FF2B5EF4-FFF2-40B4-BE49-F238E27FC236}">
                <a16:creationId xmlns:a16="http://schemas.microsoft.com/office/drawing/2014/main" id="{FEEA44BA-8C2D-3BB5-436D-B0F30BA85393}"/>
              </a:ext>
            </a:extLst>
          </p:cNvPr>
          <p:cNvSpPr>
            <a:spLocks noGrp="1" noRot="1" noChangeAspect="1" noChangeArrowheads="1" noTextEdit="1"/>
          </p:cNvSpPr>
          <p:nvPr>
            <p:ph type="sldImg"/>
          </p:nvPr>
        </p:nvSpPr>
        <p:spPr>
          <a:ln/>
        </p:spPr>
      </p:sp>
      <p:sp>
        <p:nvSpPr>
          <p:cNvPr id="324611" name="Rectangle 3">
            <a:extLst>
              <a:ext uri="{FF2B5EF4-FFF2-40B4-BE49-F238E27FC236}">
                <a16:creationId xmlns:a16="http://schemas.microsoft.com/office/drawing/2014/main" id="{2E4136F4-6BF6-8837-C972-9EDA52BBB16A}"/>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5683298-81F4-2F3F-B93A-B17CA479C7D0}"/>
              </a:ext>
            </a:extLst>
          </p:cNvPr>
          <p:cNvSpPr>
            <a:spLocks noGrp="1" noChangeArrowheads="1"/>
          </p:cNvSpPr>
          <p:nvPr>
            <p:ph type="sldNum" sz="quarter" idx="5"/>
          </p:nvPr>
        </p:nvSpPr>
        <p:spPr>
          <a:ln/>
        </p:spPr>
        <p:txBody>
          <a:bodyPr/>
          <a:lstStyle/>
          <a:p>
            <a:fld id="{D827E513-FBB9-4074-83DC-26916E41F31F}" type="slidenum">
              <a:rPr lang="en-US" altLang="pl-PL"/>
              <a:pPr/>
              <a:t>20</a:t>
            </a:fld>
            <a:endParaRPr lang="en-US" altLang="pl-PL"/>
          </a:p>
        </p:txBody>
      </p:sp>
      <p:sp>
        <p:nvSpPr>
          <p:cNvPr id="326658" name="Rectangle 2">
            <a:extLst>
              <a:ext uri="{FF2B5EF4-FFF2-40B4-BE49-F238E27FC236}">
                <a16:creationId xmlns:a16="http://schemas.microsoft.com/office/drawing/2014/main" id="{375327F4-C1F4-2A64-AB7A-3FACDC704AA9}"/>
              </a:ext>
            </a:extLst>
          </p:cNvPr>
          <p:cNvSpPr>
            <a:spLocks noGrp="1" noRot="1" noChangeAspect="1" noChangeArrowheads="1" noTextEdit="1"/>
          </p:cNvSpPr>
          <p:nvPr>
            <p:ph type="sldImg"/>
          </p:nvPr>
        </p:nvSpPr>
        <p:spPr>
          <a:ln/>
        </p:spPr>
      </p:sp>
      <p:sp>
        <p:nvSpPr>
          <p:cNvPr id="326659" name="Rectangle 3">
            <a:extLst>
              <a:ext uri="{FF2B5EF4-FFF2-40B4-BE49-F238E27FC236}">
                <a16:creationId xmlns:a16="http://schemas.microsoft.com/office/drawing/2014/main" id="{D71AE859-B437-64D2-D470-C855D2C44E16}"/>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A03531B-DED5-0075-498F-7F8AF00F8F60}"/>
              </a:ext>
            </a:extLst>
          </p:cNvPr>
          <p:cNvSpPr>
            <a:spLocks noGrp="1" noChangeArrowheads="1"/>
          </p:cNvSpPr>
          <p:nvPr>
            <p:ph type="sldNum" sz="quarter" idx="5"/>
          </p:nvPr>
        </p:nvSpPr>
        <p:spPr>
          <a:ln/>
        </p:spPr>
        <p:txBody>
          <a:bodyPr/>
          <a:lstStyle/>
          <a:p>
            <a:fld id="{55908CCE-FAC1-4883-B0C5-C4186AD88AF3}" type="slidenum">
              <a:rPr lang="en-US" altLang="pl-PL"/>
              <a:pPr/>
              <a:t>22</a:t>
            </a:fld>
            <a:endParaRPr lang="en-US" altLang="pl-PL"/>
          </a:p>
        </p:txBody>
      </p:sp>
      <p:sp>
        <p:nvSpPr>
          <p:cNvPr id="328706" name="Rectangle 2">
            <a:extLst>
              <a:ext uri="{FF2B5EF4-FFF2-40B4-BE49-F238E27FC236}">
                <a16:creationId xmlns:a16="http://schemas.microsoft.com/office/drawing/2014/main" id="{7C0D05CF-A5F8-71B6-F19A-8120E441D046}"/>
              </a:ext>
            </a:extLst>
          </p:cNvPr>
          <p:cNvSpPr>
            <a:spLocks noGrp="1" noRot="1" noChangeAspect="1" noChangeArrowheads="1" noTextEdit="1"/>
          </p:cNvSpPr>
          <p:nvPr>
            <p:ph type="sldImg"/>
          </p:nvPr>
        </p:nvSpPr>
        <p:spPr>
          <a:ln/>
        </p:spPr>
      </p:sp>
      <p:sp>
        <p:nvSpPr>
          <p:cNvPr id="328707" name="Rectangle 3">
            <a:extLst>
              <a:ext uri="{FF2B5EF4-FFF2-40B4-BE49-F238E27FC236}">
                <a16:creationId xmlns:a16="http://schemas.microsoft.com/office/drawing/2014/main" id="{AC089E8F-E7F5-316D-D955-283467B5B104}"/>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80C1740-D32B-E2F0-2B8E-DB122AB50F85}"/>
              </a:ext>
            </a:extLst>
          </p:cNvPr>
          <p:cNvSpPr>
            <a:spLocks noGrp="1" noChangeArrowheads="1"/>
          </p:cNvSpPr>
          <p:nvPr>
            <p:ph type="sldNum" sz="quarter" idx="5"/>
          </p:nvPr>
        </p:nvSpPr>
        <p:spPr>
          <a:ln/>
        </p:spPr>
        <p:txBody>
          <a:bodyPr/>
          <a:lstStyle/>
          <a:p>
            <a:fld id="{BF1242C1-D53C-4614-814F-F24CA4A3B387}" type="slidenum">
              <a:rPr lang="en-US" altLang="pl-PL"/>
              <a:pPr/>
              <a:t>27</a:t>
            </a:fld>
            <a:endParaRPr lang="en-US" altLang="pl-PL"/>
          </a:p>
        </p:txBody>
      </p:sp>
      <p:sp>
        <p:nvSpPr>
          <p:cNvPr id="330754" name="Rectangle 2">
            <a:extLst>
              <a:ext uri="{FF2B5EF4-FFF2-40B4-BE49-F238E27FC236}">
                <a16:creationId xmlns:a16="http://schemas.microsoft.com/office/drawing/2014/main" id="{630B078A-E78A-0986-E596-D16D6ACB953E}"/>
              </a:ext>
            </a:extLst>
          </p:cNvPr>
          <p:cNvSpPr>
            <a:spLocks noGrp="1" noRot="1" noChangeAspect="1" noChangeArrowheads="1" noTextEdit="1"/>
          </p:cNvSpPr>
          <p:nvPr>
            <p:ph type="sldImg"/>
          </p:nvPr>
        </p:nvSpPr>
        <p:spPr>
          <a:ln/>
        </p:spPr>
      </p:sp>
      <p:sp>
        <p:nvSpPr>
          <p:cNvPr id="330755" name="Rectangle 3">
            <a:extLst>
              <a:ext uri="{FF2B5EF4-FFF2-40B4-BE49-F238E27FC236}">
                <a16:creationId xmlns:a16="http://schemas.microsoft.com/office/drawing/2014/main" id="{99659487-4449-E0EF-4A1D-E312EB53B705}"/>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DB6472B-F144-A4E1-C059-9F0AFF0C17BB}"/>
              </a:ext>
            </a:extLst>
          </p:cNvPr>
          <p:cNvSpPr>
            <a:spLocks noGrp="1" noChangeArrowheads="1"/>
          </p:cNvSpPr>
          <p:nvPr>
            <p:ph type="sldNum" sz="quarter" idx="5"/>
          </p:nvPr>
        </p:nvSpPr>
        <p:spPr>
          <a:ln/>
        </p:spPr>
        <p:txBody>
          <a:bodyPr/>
          <a:lstStyle/>
          <a:p>
            <a:fld id="{F79DE991-410F-457F-9174-54FEDD034EC5}" type="slidenum">
              <a:rPr lang="en-US" altLang="pl-PL"/>
              <a:pPr/>
              <a:t>28</a:t>
            </a:fld>
            <a:endParaRPr lang="en-US" altLang="pl-PL"/>
          </a:p>
        </p:txBody>
      </p:sp>
      <p:sp>
        <p:nvSpPr>
          <p:cNvPr id="332802" name="Rectangle 2">
            <a:extLst>
              <a:ext uri="{FF2B5EF4-FFF2-40B4-BE49-F238E27FC236}">
                <a16:creationId xmlns:a16="http://schemas.microsoft.com/office/drawing/2014/main" id="{E59A5B5B-2520-EB38-C876-A9C2A3849420}"/>
              </a:ext>
            </a:extLst>
          </p:cNvPr>
          <p:cNvSpPr>
            <a:spLocks noGrp="1" noRot="1" noChangeAspect="1" noChangeArrowheads="1" noTextEdit="1"/>
          </p:cNvSpPr>
          <p:nvPr>
            <p:ph type="sldImg"/>
          </p:nvPr>
        </p:nvSpPr>
        <p:spPr>
          <a:ln/>
        </p:spPr>
      </p:sp>
      <p:sp>
        <p:nvSpPr>
          <p:cNvPr id="332803" name="Rectangle 3">
            <a:extLst>
              <a:ext uri="{FF2B5EF4-FFF2-40B4-BE49-F238E27FC236}">
                <a16:creationId xmlns:a16="http://schemas.microsoft.com/office/drawing/2014/main" id="{BE039CC5-A310-CAD7-6114-E7A215C10980}"/>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2E37F80-8CF8-C018-FEDA-A33AF8E0B0A1}"/>
              </a:ext>
            </a:extLst>
          </p:cNvPr>
          <p:cNvSpPr>
            <a:spLocks noGrp="1" noChangeArrowheads="1"/>
          </p:cNvSpPr>
          <p:nvPr>
            <p:ph type="sldNum" sz="quarter" idx="5"/>
          </p:nvPr>
        </p:nvSpPr>
        <p:spPr>
          <a:ln/>
        </p:spPr>
        <p:txBody>
          <a:bodyPr/>
          <a:lstStyle/>
          <a:p>
            <a:fld id="{28B4FEE5-CF94-45FC-9086-016E2EFA3395}" type="slidenum">
              <a:rPr lang="en-US" altLang="pl-PL"/>
              <a:pPr/>
              <a:t>29</a:t>
            </a:fld>
            <a:endParaRPr lang="en-US" altLang="pl-PL"/>
          </a:p>
        </p:txBody>
      </p:sp>
      <p:sp>
        <p:nvSpPr>
          <p:cNvPr id="334850" name="Rectangle 2">
            <a:extLst>
              <a:ext uri="{FF2B5EF4-FFF2-40B4-BE49-F238E27FC236}">
                <a16:creationId xmlns:a16="http://schemas.microsoft.com/office/drawing/2014/main" id="{83D9D640-1BA6-8037-3CC0-BAEC45FAEF6E}"/>
              </a:ext>
            </a:extLst>
          </p:cNvPr>
          <p:cNvSpPr>
            <a:spLocks noGrp="1" noRot="1" noChangeAspect="1" noChangeArrowheads="1" noTextEdit="1"/>
          </p:cNvSpPr>
          <p:nvPr>
            <p:ph type="sldImg"/>
          </p:nvPr>
        </p:nvSpPr>
        <p:spPr>
          <a:ln/>
        </p:spPr>
      </p:sp>
      <p:sp>
        <p:nvSpPr>
          <p:cNvPr id="334851" name="Rectangle 3">
            <a:extLst>
              <a:ext uri="{FF2B5EF4-FFF2-40B4-BE49-F238E27FC236}">
                <a16:creationId xmlns:a16="http://schemas.microsoft.com/office/drawing/2014/main" id="{F9492F73-59A3-1E9F-E962-494A5940B968}"/>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756E37B-ABD5-CC06-E0D3-6553A1211348}"/>
              </a:ext>
            </a:extLst>
          </p:cNvPr>
          <p:cNvSpPr>
            <a:spLocks noGrp="1" noChangeArrowheads="1"/>
          </p:cNvSpPr>
          <p:nvPr>
            <p:ph type="sldNum" sz="quarter" idx="5"/>
          </p:nvPr>
        </p:nvSpPr>
        <p:spPr>
          <a:ln/>
        </p:spPr>
        <p:txBody>
          <a:bodyPr/>
          <a:lstStyle/>
          <a:p>
            <a:fld id="{3BDD4DAE-6DAD-4DB7-A6AF-6DEDC61CAA11}" type="slidenum">
              <a:rPr lang="en-US" altLang="pl-PL"/>
              <a:pPr/>
              <a:t>32</a:t>
            </a:fld>
            <a:endParaRPr lang="en-US" altLang="pl-PL"/>
          </a:p>
        </p:txBody>
      </p:sp>
      <p:sp>
        <p:nvSpPr>
          <p:cNvPr id="336898" name="Rectangle 2">
            <a:extLst>
              <a:ext uri="{FF2B5EF4-FFF2-40B4-BE49-F238E27FC236}">
                <a16:creationId xmlns:a16="http://schemas.microsoft.com/office/drawing/2014/main" id="{88DF2D2D-3563-E4CE-4D87-3C27CE9F7EB5}"/>
              </a:ext>
            </a:extLst>
          </p:cNvPr>
          <p:cNvSpPr>
            <a:spLocks noGrp="1" noRot="1" noChangeAspect="1" noChangeArrowheads="1" noTextEdit="1"/>
          </p:cNvSpPr>
          <p:nvPr>
            <p:ph type="sldImg"/>
          </p:nvPr>
        </p:nvSpPr>
        <p:spPr>
          <a:ln/>
        </p:spPr>
      </p:sp>
      <p:sp>
        <p:nvSpPr>
          <p:cNvPr id="336899" name="Rectangle 3">
            <a:extLst>
              <a:ext uri="{FF2B5EF4-FFF2-40B4-BE49-F238E27FC236}">
                <a16:creationId xmlns:a16="http://schemas.microsoft.com/office/drawing/2014/main" id="{A3F1F8F6-9F25-225C-116E-85D967576288}"/>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C7BF0E-D8AE-5F26-85ED-46E06E9DA2E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792F7E4E-EB5D-F505-7DE8-CBCE419832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01AF3291-2934-5386-401E-A9BE94026ED2}"/>
              </a:ext>
            </a:extLst>
          </p:cNvPr>
          <p:cNvSpPr>
            <a:spLocks noGrp="1"/>
          </p:cNvSpPr>
          <p:nvPr>
            <p:ph type="dt" sz="half" idx="10"/>
          </p:nvPr>
        </p:nvSpPr>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17EDAA83-C3E9-73BB-3735-9AD92183E50D}"/>
              </a:ext>
            </a:extLst>
          </p:cNvPr>
          <p:cNvSpPr>
            <a:spLocks noGrp="1"/>
          </p:cNvSpPr>
          <p:nvPr>
            <p:ph type="ftr" sz="quarter" idx="11"/>
          </p:nvPr>
        </p:nvSpPr>
        <p:spPr/>
        <p:txBody>
          <a:bodyPr/>
          <a:lstStyle>
            <a:lvl1pPr>
              <a:defRPr/>
            </a:lvl1pPr>
          </a:lstStyle>
          <a:p>
            <a:endParaRPr lang="en-US" altLang="pl-PL"/>
          </a:p>
        </p:txBody>
      </p:sp>
      <p:sp>
        <p:nvSpPr>
          <p:cNvPr id="6" name="Symbol zastępczy numeru slajdu 5">
            <a:extLst>
              <a:ext uri="{FF2B5EF4-FFF2-40B4-BE49-F238E27FC236}">
                <a16:creationId xmlns:a16="http://schemas.microsoft.com/office/drawing/2014/main" id="{6BD24F99-4C2D-082E-CC5D-40B8305D3FD3}"/>
              </a:ext>
            </a:extLst>
          </p:cNvPr>
          <p:cNvSpPr>
            <a:spLocks noGrp="1"/>
          </p:cNvSpPr>
          <p:nvPr>
            <p:ph type="sldNum" sz="quarter" idx="12"/>
          </p:nvPr>
        </p:nvSpPr>
        <p:spPr/>
        <p:txBody>
          <a:bodyPr/>
          <a:lstStyle>
            <a:lvl1pPr>
              <a:defRPr/>
            </a:lvl1pPr>
          </a:lstStyle>
          <a:p>
            <a:fld id="{797925DD-14AD-4202-994D-5580B247F3E7}" type="slidenum">
              <a:rPr lang="en-US" altLang="pl-PL"/>
              <a:pPr/>
              <a:t>‹#›</a:t>
            </a:fld>
            <a:endParaRPr lang="en-US" altLang="pl-PL"/>
          </a:p>
        </p:txBody>
      </p:sp>
    </p:spTree>
    <p:extLst>
      <p:ext uri="{BB962C8B-B14F-4D97-AF65-F5344CB8AC3E}">
        <p14:creationId xmlns:p14="http://schemas.microsoft.com/office/powerpoint/2010/main" val="27942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0FF6A7-D698-B908-D8CB-04F7174A3C4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FB558851-00E7-C492-58F3-2A75658C4261}"/>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76BF7AA9-BB2E-96B1-A0C0-8FBC26EAD4E3}"/>
              </a:ext>
            </a:extLst>
          </p:cNvPr>
          <p:cNvSpPr>
            <a:spLocks noGrp="1"/>
          </p:cNvSpPr>
          <p:nvPr>
            <p:ph type="ftr" sz="quarter" idx="11"/>
          </p:nvPr>
        </p:nvSpPr>
        <p:spPr/>
        <p:txBody>
          <a:bodyPr/>
          <a:lstStyle>
            <a:lvl1pPr>
              <a:defRPr/>
            </a:lvl1pPr>
          </a:lstStyle>
          <a:p>
            <a:r>
              <a:rPr lang="en-US" altLang="pl-PL"/>
              <a:t>NCAT</a:t>
            </a:r>
          </a:p>
        </p:txBody>
      </p:sp>
      <p:sp>
        <p:nvSpPr>
          <p:cNvPr id="5" name="Symbol zastępczy numeru slajdu 4">
            <a:extLst>
              <a:ext uri="{FF2B5EF4-FFF2-40B4-BE49-F238E27FC236}">
                <a16:creationId xmlns:a16="http://schemas.microsoft.com/office/drawing/2014/main" id="{2BDE97D2-BC3E-9278-CF9D-EED44FF12015}"/>
              </a:ext>
            </a:extLst>
          </p:cNvPr>
          <p:cNvSpPr>
            <a:spLocks noGrp="1"/>
          </p:cNvSpPr>
          <p:nvPr>
            <p:ph type="sldNum" sz="quarter" idx="12"/>
          </p:nvPr>
        </p:nvSpPr>
        <p:spPr/>
        <p:txBody>
          <a:bodyPr/>
          <a:lstStyle>
            <a:lvl1pPr>
              <a:defRPr/>
            </a:lvl1pPr>
          </a:lstStyle>
          <a:p>
            <a:fld id="{C00365C6-A481-4603-A0F1-C708902FE4AE}" type="slidenum">
              <a:rPr lang="en-US" altLang="pl-PL"/>
              <a:pPr/>
              <a:t>‹#›</a:t>
            </a:fld>
            <a:endParaRPr lang="en-US" altLang="pl-PL"/>
          </a:p>
        </p:txBody>
      </p:sp>
    </p:spTree>
    <p:extLst>
      <p:ext uri="{BB962C8B-B14F-4D97-AF65-F5344CB8AC3E}">
        <p14:creationId xmlns:p14="http://schemas.microsoft.com/office/powerpoint/2010/main" val="1957089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4" r:id="rId13"/>
    <p:sldLayoutId id="2147483695"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sz="3200" dirty="0">
                <a:solidFill>
                  <a:srgbClr val="F26211"/>
                </a:solidFill>
                <a:latin typeface="Montserrat Regular"/>
              </a:rPr>
              <a:t>Cours C.03.06.01
Compactage des couches bitumineuses</a:t>
            </a:r>
            <a:br>
              <a:rPr lang="pl-PL" sz="3200" dirty="0">
                <a:solidFill>
                  <a:srgbClr val="F26211"/>
                </a:solidFill>
                <a:latin typeface="Montserrat Regular"/>
              </a:rPr>
            </a:br>
            <a:endParaRPr lang="pl-PL" sz="3200" dirty="0">
              <a:solidFill>
                <a:srgbClr val="F26211"/>
              </a:solidFill>
              <a:latin typeface="Montserrat Regular"/>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sz="2400" dirty="0">
                <a:solidFill>
                  <a:srgbClr val="000000"/>
                </a:solidFill>
                <a:latin typeface="Montserrat Regular"/>
              </a:rPr>
              <a:t>Marek Pszczola</a:t>
            </a:r>
          </a:p>
          <a:p>
            <a:r>
              <a:rPr lang="pl-PL" sz="2400" dirty="0">
                <a:solidFill>
                  <a:srgbClr val="000000"/>
                </a:solidFill>
                <a:latin typeface="Montserrat Regular"/>
              </a:rPr>
              <a:t>(présentation préparée sur la base des cours du prof. S. Romanoschi, États-Unis)</a:t>
            </a:r>
          </a:p>
        </p:txBody>
      </p:sp>
    </p:spTree>
    <p:extLst>
      <p:ext uri="{BB962C8B-B14F-4D97-AF65-F5344CB8AC3E}">
        <p14:creationId xmlns:p14="http://schemas.microsoft.com/office/powerpoint/2010/main" val="258045522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3" name="Picture 3">
            <a:extLst>
              <a:ext uri="{FF2B5EF4-FFF2-40B4-BE49-F238E27FC236}">
                <a16:creationId xmlns:a16="http://schemas.microsoft.com/office/drawing/2014/main" id="{48E99AF6-111F-0626-224E-571997FA0A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71E04B8-61CD-2D86-2A9F-4E4D16E70F2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2D837FC-2E75-8BFA-B023-4A78F8E6072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266" name="Picture 2">
            <a:extLst>
              <a:ext uri="{FF2B5EF4-FFF2-40B4-BE49-F238E27FC236}">
                <a16:creationId xmlns:a16="http://schemas.microsoft.com/office/drawing/2014/main" id="{296618BB-0E67-770F-77B2-97A640CF8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52BBB5D-931D-ECD1-CFBA-CDB83C80A68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65408C4-3612-7489-D847-983AA58F488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290" name="Picture 2">
            <a:extLst>
              <a:ext uri="{FF2B5EF4-FFF2-40B4-BE49-F238E27FC236}">
                <a16:creationId xmlns:a16="http://schemas.microsoft.com/office/drawing/2014/main" id="{B0362450-CA80-D904-DF83-49966393EF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8408A66-DD93-C370-95A8-969DA343B08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714A933-25A3-5CD4-F0E0-36568DC063A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1538" name="Picture 2">
            <a:extLst>
              <a:ext uri="{FF2B5EF4-FFF2-40B4-BE49-F238E27FC236}">
                <a16:creationId xmlns:a16="http://schemas.microsoft.com/office/drawing/2014/main" id="{43E1179D-A95B-826E-F9B2-2483B1913C83}"/>
              </a:ext>
            </a:extLst>
          </p:cNvPr>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1790700" y="563562"/>
            <a:ext cx="8610600" cy="5730875"/>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21539" name="Rectangle 3">
            <a:extLst>
              <a:ext uri="{FF2B5EF4-FFF2-40B4-BE49-F238E27FC236}">
                <a16:creationId xmlns:a16="http://schemas.microsoft.com/office/drawing/2014/main" id="{EF4DE3F5-9C71-D687-8554-A3249D5A932A}"/>
              </a:ext>
            </a:extLst>
          </p:cNvPr>
          <p:cNvSpPr>
            <a:spLocks noGrp="1" noChangeArrowheads="1"/>
          </p:cNvSpPr>
          <p:nvPr>
            <p:ph type="title"/>
          </p:nvPr>
        </p:nvSpPr>
        <p:spPr/>
        <p:txBody>
          <a:bodyPr/>
          <a:lstStyle/>
          <a:p>
            <a:r>
              <a:rPr lang="en-US" altLang="pl-PL" sz="3200" dirty="0">
                <a:solidFill>
                  <a:srgbClr val="F26211"/>
                </a:solidFill>
                <a:latin typeface="Montserrat Regular"/>
              </a:rPr>
              <a:t>Rouleau à pneus</a:t>
            </a:r>
          </a:p>
        </p:txBody>
      </p:sp>
      <p:sp>
        <p:nvSpPr>
          <p:cNvPr id="2" name="Text Placeholder 1">
            <a:extLst>
              <a:ext uri="{FF2B5EF4-FFF2-40B4-BE49-F238E27FC236}">
                <a16:creationId xmlns:a16="http://schemas.microsoft.com/office/drawing/2014/main" id="{F192C410-C9A7-9B4D-DC74-3A4FEA24DA7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60103093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8" name="Picture 2">
            <a:extLst>
              <a:ext uri="{FF2B5EF4-FFF2-40B4-BE49-F238E27FC236}">
                <a16:creationId xmlns:a16="http://schemas.microsoft.com/office/drawing/2014/main" id="{258F6B5E-85A5-64FE-9052-67966CABA5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E404FC1-7D1F-4481-481B-776EC9BE44E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AB50267-0384-E58C-DE1E-BC375C28AE0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314" name="Picture 2">
            <a:extLst>
              <a:ext uri="{FF2B5EF4-FFF2-40B4-BE49-F238E27FC236}">
                <a16:creationId xmlns:a16="http://schemas.microsoft.com/office/drawing/2014/main" id="{BFC82758-6223-BDF4-C31C-973D8B348D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2B63071-D57F-7FF0-4379-1C3242CDEA2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88AED3A-26D2-D2BC-B05A-F0A2B33E4BD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338" name="Picture 1026">
            <a:extLst>
              <a:ext uri="{FF2B5EF4-FFF2-40B4-BE49-F238E27FC236}">
                <a16:creationId xmlns:a16="http://schemas.microsoft.com/office/drawing/2014/main" id="{19425278-A392-1061-9B53-17B8E86AFE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4E68676-A6C2-66A2-F710-266C4F3E5D5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5974F23-1A13-1DDB-17F8-7BFC10218E0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2562" name="Picture 2">
            <a:extLst>
              <a:ext uri="{FF2B5EF4-FFF2-40B4-BE49-F238E27FC236}">
                <a16:creationId xmlns:a16="http://schemas.microsoft.com/office/drawing/2014/main" id="{A5493909-5AF2-7F3F-03B9-F14A11193D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125" r="5208" b="11111"/>
          <a:stretch>
            <a:fillRect/>
          </a:stretch>
        </p:blipFill>
        <p:spPr bwMode="auto">
          <a:xfrm>
            <a:off x="2057400" y="492125"/>
            <a:ext cx="8077200" cy="5873750"/>
          </a:xfrm>
          <a:prstGeom prst="rect">
            <a:avLst/>
          </a:prstGeom>
          <a:noFill/>
          <a:extLst>
            <a:ext uri="{909E8E84-426E-40DD-AFC4-6F175D3DCCD1}">
              <a14:hiddenFill xmlns:a14="http://schemas.microsoft.com/office/drawing/2010/main">
                <a:solidFill>
                  <a:srgbClr val="FFFFFF"/>
                </a:solidFill>
              </a14:hiddenFill>
            </a:ext>
          </a:extLst>
        </p:spPr>
      </p:pic>
      <p:sp>
        <p:nvSpPr>
          <p:cNvPr id="322563" name="Rectangle 3">
            <a:extLst>
              <a:ext uri="{FF2B5EF4-FFF2-40B4-BE49-F238E27FC236}">
                <a16:creationId xmlns:a16="http://schemas.microsoft.com/office/drawing/2014/main" id="{0F3290E0-1226-3534-2B98-C66E4A06CD7E}"/>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Rouleau vibrant</a:t>
            </a:r>
          </a:p>
        </p:txBody>
      </p:sp>
      <p:sp>
        <p:nvSpPr>
          <p:cNvPr id="2" name="Text Placeholder 1">
            <a:extLst>
              <a:ext uri="{FF2B5EF4-FFF2-40B4-BE49-F238E27FC236}">
                <a16:creationId xmlns:a16="http://schemas.microsoft.com/office/drawing/2014/main" id="{E7F799D9-55D9-2B6F-6E15-A733BF21E554}"/>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04821674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362" name="Picture 2">
            <a:extLst>
              <a:ext uri="{FF2B5EF4-FFF2-40B4-BE49-F238E27FC236}">
                <a16:creationId xmlns:a16="http://schemas.microsoft.com/office/drawing/2014/main" id="{D2075AF6-13E7-3A00-7C23-B2C73AE8F7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8C37A9A-0BA8-630F-36D8-660C77CB576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FEA6D2B-BA27-8483-E0CE-BA40D14A8F3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Rectangle 3">
            <a:extLst>
              <a:ext uri="{FF2B5EF4-FFF2-40B4-BE49-F238E27FC236}">
                <a16:creationId xmlns:a16="http://schemas.microsoft.com/office/drawing/2014/main" id="{339E8ECB-24DF-3A69-9C0A-B77F7C47B0EA}"/>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Facteurs influençant le compactage vibrant</a:t>
            </a:r>
          </a:p>
        </p:txBody>
      </p:sp>
      <p:sp>
        <p:nvSpPr>
          <p:cNvPr id="323586" name="Rectangle 2">
            <a:extLst>
              <a:ext uri="{FF2B5EF4-FFF2-40B4-BE49-F238E27FC236}">
                <a16:creationId xmlns:a16="http://schemas.microsoft.com/office/drawing/2014/main" id="{650A6D89-918A-4B25-4F44-676384548237}"/>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Poids du compacteur</a:t>
            </a:r>
          </a:p>
          <a:p>
            <a:r>
              <a:rPr lang="en-US" altLang="pl-PL" sz="2400" dirty="0">
                <a:solidFill>
                  <a:srgbClr val="000000"/>
                </a:solidFill>
                <a:latin typeface="Montserrat Regular"/>
              </a:rPr>
              <a:t>Forces d’impact</a:t>
            </a:r>
          </a:p>
          <a:p>
            <a:r>
              <a:rPr lang="en-US" altLang="pl-PL" sz="2400" dirty="0">
                <a:solidFill>
                  <a:srgbClr val="000000"/>
                </a:solidFill>
                <a:latin typeface="Montserrat Regular"/>
              </a:rPr>
              <a:t>Réponse du mélange</a:t>
            </a:r>
          </a:p>
        </p:txBody>
      </p:sp>
    </p:spTree>
    <p:extLst>
      <p:ext uri="{BB962C8B-B14F-4D97-AF65-F5344CB8AC3E}">
        <p14:creationId xmlns:p14="http://schemas.microsoft.com/office/powerpoint/2010/main" val="282793458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sz="3200" dirty="0">
                <a:solidFill>
                  <a:srgbClr val="F26211"/>
                </a:solidFill>
                <a:latin typeface="Montserrat Regular"/>
              </a:rPr>
              <a:t>Road Transportation Systems Engineering Development in the Sub-Saharan Africa – Modern EU Master Programme &amp; Capacity Building</a:t>
            </a:r>
          </a:p>
        </p:txBody>
      </p:sp>
    </p:spTree>
    <p:extLst>
      <p:ext uri="{BB962C8B-B14F-4D97-AF65-F5344CB8AC3E}">
        <p14:creationId xmlns:p14="http://schemas.microsoft.com/office/powerpoint/2010/main" val="122741900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5" name="Rectangle 3">
            <a:extLst>
              <a:ext uri="{FF2B5EF4-FFF2-40B4-BE49-F238E27FC236}">
                <a16:creationId xmlns:a16="http://schemas.microsoft.com/office/drawing/2014/main" id="{FAC2D299-72F5-876D-9784-E6D9538B5C05}"/>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Poids du rouleau vibrant</a:t>
            </a:r>
          </a:p>
        </p:txBody>
      </p:sp>
      <p:sp>
        <p:nvSpPr>
          <p:cNvPr id="3" name="Text Placeholder 2">
            <a:extLst>
              <a:ext uri="{FF2B5EF4-FFF2-40B4-BE49-F238E27FC236}">
                <a16:creationId xmlns:a16="http://schemas.microsoft.com/office/drawing/2014/main" id="{89AC377B-DAE7-6A03-CBCF-D72CFFFE6154}"/>
              </a:ext>
            </a:extLst>
          </p:cNvPr>
          <p:cNvSpPr>
            <a:spLocks noGrp="1"/>
          </p:cNvSpPr>
          <p:nvPr>
            <p:ph type="body" sz="half" idx="1"/>
          </p:nvPr>
        </p:nvSpPr>
        <p:spPr/>
        <p:txBody>
          <a:bodyPr>
            <a:normAutofit/>
          </a:bodyPr>
          <a:lstStyle/>
          <a:p>
            <a:endParaRPr lang="en-GB"/>
          </a:p>
        </p:txBody>
      </p:sp>
    </p:spTree>
    <p:extLst>
      <p:ext uri="{BB962C8B-B14F-4D97-AF65-F5344CB8AC3E}">
        <p14:creationId xmlns:p14="http://schemas.microsoft.com/office/powerpoint/2010/main" val="263973953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7" name="Picture 3">
            <a:extLst>
              <a:ext uri="{FF2B5EF4-FFF2-40B4-BE49-F238E27FC236}">
                <a16:creationId xmlns:a16="http://schemas.microsoft.com/office/drawing/2014/main" id="{097026B5-8927-ACBB-88DF-A1AC4BE63B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7F55195-8B86-F31A-37DE-1E42729F35B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9B4AD67-3E16-E680-21B8-E2779544D43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a:extLst>
              <a:ext uri="{FF2B5EF4-FFF2-40B4-BE49-F238E27FC236}">
                <a16:creationId xmlns:a16="http://schemas.microsoft.com/office/drawing/2014/main" id="{47D9711D-11FE-70C1-8EAB-08C915E75C33}"/>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Forces d’impact</a:t>
            </a:r>
          </a:p>
        </p:txBody>
      </p:sp>
      <p:sp>
        <p:nvSpPr>
          <p:cNvPr id="3" name="Text Placeholder 2">
            <a:extLst>
              <a:ext uri="{FF2B5EF4-FFF2-40B4-BE49-F238E27FC236}">
                <a16:creationId xmlns:a16="http://schemas.microsoft.com/office/drawing/2014/main" id="{2B54B3AA-214A-8638-C807-C81D8397E8BB}"/>
              </a:ext>
            </a:extLst>
          </p:cNvPr>
          <p:cNvSpPr>
            <a:spLocks noGrp="1"/>
          </p:cNvSpPr>
          <p:nvPr>
            <p:ph type="body" sz="half" idx="1"/>
          </p:nvPr>
        </p:nvSpPr>
        <p:spPr/>
        <p:txBody>
          <a:bodyPr>
            <a:normAutofit/>
          </a:bodyPr>
          <a:lstStyle/>
          <a:p>
            <a:endParaRPr lang="en-GB"/>
          </a:p>
        </p:txBody>
      </p:sp>
    </p:spTree>
    <p:extLst>
      <p:ext uri="{BB962C8B-B14F-4D97-AF65-F5344CB8AC3E}">
        <p14:creationId xmlns:p14="http://schemas.microsoft.com/office/powerpoint/2010/main" val="43619384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410" name="Picture 1026">
            <a:extLst>
              <a:ext uri="{FF2B5EF4-FFF2-40B4-BE49-F238E27FC236}">
                <a16:creationId xmlns:a16="http://schemas.microsoft.com/office/drawing/2014/main" id="{DCE7FBD7-3DAF-00F4-FD1A-183B663D0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B5B27ED-4D2F-7C08-B5B0-3E24D8A51E2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8DA17D4-2230-03CD-72C6-779FC07E1B7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4306" name="Picture 2">
            <a:extLst>
              <a:ext uri="{FF2B5EF4-FFF2-40B4-BE49-F238E27FC236}">
                <a16:creationId xmlns:a16="http://schemas.microsoft.com/office/drawing/2014/main" id="{8B0EE0A5-00EA-9972-2786-802B768674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0F6E17E-DB8E-2C98-3F3D-0561FBDE567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AC0FDD2-FCBE-CA79-CD19-7C666059506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4" name="Picture 2">
            <a:extLst>
              <a:ext uri="{FF2B5EF4-FFF2-40B4-BE49-F238E27FC236}">
                <a16:creationId xmlns:a16="http://schemas.microsoft.com/office/drawing/2014/main" id="{9219A193-7F40-7734-94A5-CC07790E2B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B8722A8-EF2D-D579-83F7-95BEC9E023B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A7DBAC1-A82B-F09A-670B-78C9D2A35F6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58" name="Picture 2">
            <a:extLst>
              <a:ext uri="{FF2B5EF4-FFF2-40B4-BE49-F238E27FC236}">
                <a16:creationId xmlns:a16="http://schemas.microsoft.com/office/drawing/2014/main" id="{1FDF4479-E16D-771D-BB43-FBE379EFE4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2D7FE82-5AE8-76BE-62AB-2A4EDFEB132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C9E6A0D-EAFF-DB21-BC71-AE13033046D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CE9A7-6C32-F7E1-A143-FC5E8E0A0867}"/>
              </a:ext>
            </a:extLst>
          </p:cNvPr>
          <p:cNvSpPr>
            <a:spLocks noGrp="1"/>
          </p:cNvSpPr>
          <p:nvPr>
            <p:ph type="title"/>
          </p:nvPr>
        </p:nvSpPr>
        <p:spPr/>
        <p:txBody>
          <a:bodyPr/>
          <a:lstStyle/>
          <a:p>
            <a:endParaRPr lang="en-GB"/>
          </a:p>
        </p:txBody>
      </p:sp>
      <p:sp>
        <p:nvSpPr>
          <p:cNvPr id="329730" name="Rectangle 2">
            <a:extLst>
              <a:ext uri="{FF2B5EF4-FFF2-40B4-BE49-F238E27FC236}">
                <a16:creationId xmlns:a16="http://schemas.microsoft.com/office/drawing/2014/main" id="{9B160E99-C005-3655-1E42-90F875725C06}"/>
              </a:ext>
            </a:extLst>
          </p:cNvPr>
          <p:cNvSpPr>
            <a:spLocks noGrp="1" noChangeArrowheads="1"/>
          </p:cNvSpPr>
          <p:nvPr>
            <p:ph type="body" sz="quarter" idx="11"/>
          </p:nvPr>
        </p:nvSpPr>
        <p:spPr/>
        <p:txBody>
          <a:bodyPr/>
          <a:lstStyle/>
          <a:p>
            <a:pPr>
              <a:buFontTx/>
              <a:buNone/>
            </a:pPr>
            <a:r>
              <a:rPr lang="en-US" altLang="pl-PL" sz="2400" i="1" dirty="0">
                <a:solidFill>
                  <a:srgbClr val="000000"/>
                </a:solidFill>
                <a:latin typeface="Montserrat Regular"/>
              </a:rPr>
              <a:t>Couche</a:t>
            </a:r>
          </a:p>
          <a:p>
            <a:pPr>
              <a:buFontTx/>
              <a:buNone/>
            </a:pPr>
            <a:r>
              <a:rPr lang="en-US" altLang="pl-PL" sz="2400" dirty="0">
                <a:solidFill>
                  <a:srgbClr val="000000"/>
                </a:solidFill>
                <a:latin typeface="Montserrat Regular"/>
              </a:rPr>
              <a:t>Mince</a:t>
            </a:r>
          </a:p>
          <a:p>
            <a:pPr>
              <a:buFontTx/>
              <a:buNone/>
            </a:pPr>
            <a:r>
              <a:rPr lang="en-US" altLang="pl-PL" sz="2400" dirty="0">
                <a:solidFill>
                  <a:srgbClr val="000000"/>
                </a:solidFill>
                <a:latin typeface="Montserrat Regular"/>
              </a:rPr>
              <a:t>Épaisse</a:t>
            </a:r>
          </a:p>
        </p:txBody>
      </p:sp>
      <p:sp>
        <p:nvSpPr>
          <p:cNvPr id="329734" name="Rectangle 6">
            <a:extLst>
              <a:ext uri="{FF2B5EF4-FFF2-40B4-BE49-F238E27FC236}">
                <a16:creationId xmlns:a16="http://schemas.microsoft.com/office/drawing/2014/main" id="{4669652F-3FE2-03C7-68A2-8913995B9A5D}"/>
              </a:ext>
            </a:extLst>
          </p:cNvPr>
          <p:cNvSpPr>
            <a:spLocks noChangeArrowheads="1"/>
          </p:cNvSpPr>
          <p:nvPr/>
        </p:nvSpPr>
        <p:spPr bwMode="auto">
          <a:xfrm>
            <a:off x="4191000" y="2209800"/>
            <a:ext cx="20574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pl-PL" sz="2400" i="1" dirty="0">
                <a:solidFill>
                  <a:srgbClr val="000000"/>
                </a:solidFill>
                <a:latin typeface="Montserrat Regular"/>
              </a:rPr>
              <a:t>Fréquence</a:t>
            </a:r>
          </a:p>
          <a:p>
            <a:pPr>
              <a:buFontTx/>
              <a:buNone/>
            </a:pPr>
            <a:r>
              <a:rPr lang="en-US" altLang="pl-PL" sz="2400" dirty="0">
                <a:solidFill>
                  <a:srgbClr val="000000"/>
                </a:solidFill>
                <a:latin typeface="Montserrat Regular"/>
              </a:rPr>
              <a:t>Maximum</a:t>
            </a:r>
          </a:p>
          <a:p>
            <a:pPr>
              <a:buFontTx/>
              <a:buNone/>
            </a:pPr>
            <a:r>
              <a:rPr lang="en-US" altLang="pl-PL" sz="2400" dirty="0">
                <a:solidFill>
                  <a:srgbClr val="000000"/>
                </a:solidFill>
                <a:latin typeface="Montserrat Regular"/>
              </a:rPr>
              <a:t>Maximum</a:t>
            </a:r>
          </a:p>
        </p:txBody>
      </p:sp>
      <p:sp>
        <p:nvSpPr>
          <p:cNvPr id="329735" name="Rectangle 7">
            <a:extLst>
              <a:ext uri="{FF2B5EF4-FFF2-40B4-BE49-F238E27FC236}">
                <a16:creationId xmlns:a16="http://schemas.microsoft.com/office/drawing/2014/main" id="{6BE6BC90-4411-13EF-6470-99BFDAB7604C}"/>
              </a:ext>
            </a:extLst>
          </p:cNvPr>
          <p:cNvSpPr>
            <a:spLocks noChangeArrowheads="1"/>
          </p:cNvSpPr>
          <p:nvPr/>
        </p:nvSpPr>
        <p:spPr bwMode="auto">
          <a:xfrm>
            <a:off x="6629400" y="2209800"/>
            <a:ext cx="20574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pl-PL" sz="2400" i="1" dirty="0">
                <a:solidFill>
                  <a:srgbClr val="000000"/>
                </a:solidFill>
                <a:latin typeface="Montserrat Regular"/>
              </a:rPr>
              <a:t>Amplitude</a:t>
            </a:r>
          </a:p>
          <a:p>
            <a:pPr>
              <a:buFontTx/>
              <a:buNone/>
            </a:pPr>
            <a:r>
              <a:rPr lang="en-US" altLang="pl-PL" sz="2400" dirty="0">
                <a:solidFill>
                  <a:srgbClr val="000000"/>
                </a:solidFill>
                <a:latin typeface="Montserrat Regular"/>
              </a:rPr>
              <a:t>Faible</a:t>
            </a:r>
          </a:p>
          <a:p>
            <a:pPr>
              <a:buFontTx/>
              <a:buNone/>
            </a:pPr>
            <a:r>
              <a:rPr lang="en-US" altLang="pl-PL" sz="2400" dirty="0">
                <a:solidFill>
                  <a:srgbClr val="000000"/>
                </a:solidFill>
                <a:latin typeface="Montserrat Regular"/>
              </a:rPr>
              <a:t>Élevé</a:t>
            </a:r>
          </a:p>
        </p:txBody>
      </p:sp>
      <p:sp>
        <p:nvSpPr>
          <p:cNvPr id="329736" name="Line 8">
            <a:extLst>
              <a:ext uri="{FF2B5EF4-FFF2-40B4-BE49-F238E27FC236}">
                <a16:creationId xmlns:a16="http://schemas.microsoft.com/office/drawing/2014/main" id="{C1EE9E36-68D5-4855-3096-091C4290A8E2}"/>
              </a:ext>
            </a:extLst>
          </p:cNvPr>
          <p:cNvSpPr>
            <a:spLocks noChangeShapeType="1"/>
          </p:cNvSpPr>
          <p:nvPr/>
        </p:nvSpPr>
        <p:spPr bwMode="auto">
          <a:xfrm>
            <a:off x="2514600" y="2743200"/>
            <a:ext cx="62484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343010934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a:extLst>
              <a:ext uri="{FF2B5EF4-FFF2-40B4-BE49-F238E27FC236}">
                <a16:creationId xmlns:a16="http://schemas.microsoft.com/office/drawing/2014/main" id="{455443DA-1DD0-D6EF-B0BD-349A44801C9A}"/>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Procédures de compactage</a:t>
            </a:r>
          </a:p>
        </p:txBody>
      </p:sp>
      <p:sp>
        <p:nvSpPr>
          <p:cNvPr id="2" name="Text Placeholder 1">
            <a:extLst>
              <a:ext uri="{FF2B5EF4-FFF2-40B4-BE49-F238E27FC236}">
                <a16:creationId xmlns:a16="http://schemas.microsoft.com/office/drawing/2014/main" id="{3FB130C6-0CEC-CF1B-B75C-23904D5F3586}"/>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04261372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a:extLst>
              <a:ext uri="{FF2B5EF4-FFF2-40B4-BE49-F238E27FC236}">
                <a16:creationId xmlns:a16="http://schemas.microsoft.com/office/drawing/2014/main" id="{8D722068-36C7-4048-0AA6-09BE1F416B4A}"/>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Combien de passes sont nécessaires ?</a:t>
            </a:r>
          </a:p>
        </p:txBody>
      </p:sp>
      <p:sp>
        <p:nvSpPr>
          <p:cNvPr id="2" name="Text Placeholder 1">
            <a:extLst>
              <a:ext uri="{FF2B5EF4-FFF2-40B4-BE49-F238E27FC236}">
                <a16:creationId xmlns:a16="http://schemas.microsoft.com/office/drawing/2014/main" id="{9933B2E6-E2DB-E6F7-7F26-738C4A3F5E95}"/>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6539807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1026">
            <a:extLst>
              <a:ext uri="{FF2B5EF4-FFF2-40B4-BE49-F238E27FC236}">
                <a16:creationId xmlns:a16="http://schemas.microsoft.com/office/drawing/2014/main" id="{5BCE97BB-E12E-9E5D-8294-E5CA70DB42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C349854-CE56-F7AA-036A-38C4AAA4F30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696F9A0-EA9B-F0DD-C61D-5C823F3364E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506" name="Picture 2">
            <a:extLst>
              <a:ext uri="{FF2B5EF4-FFF2-40B4-BE49-F238E27FC236}">
                <a16:creationId xmlns:a16="http://schemas.microsoft.com/office/drawing/2014/main" id="{12AFF38B-A116-D95B-3F4C-A94D7B25F0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72E6435-2997-0311-0C5D-05672A6CEC2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16D18CB-0F2C-E56A-41E9-0CE875FB205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a:extLst>
              <a:ext uri="{FF2B5EF4-FFF2-40B4-BE49-F238E27FC236}">
                <a16:creationId xmlns:a16="http://schemas.microsoft.com/office/drawing/2014/main" id="{89CA3DC9-056D-EE30-D103-9B700BAC3F1B}"/>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Le tapis doit être compacté tant qu’il est CHAUD</a:t>
            </a:r>
          </a:p>
        </p:txBody>
      </p:sp>
      <p:sp>
        <p:nvSpPr>
          <p:cNvPr id="2" name="Text Placeholder 1">
            <a:extLst>
              <a:ext uri="{FF2B5EF4-FFF2-40B4-BE49-F238E27FC236}">
                <a16:creationId xmlns:a16="http://schemas.microsoft.com/office/drawing/2014/main" id="{DD21AF44-70E3-E0EC-EC1F-9AB6D716BF57}"/>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843579854"/>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530" name="Picture 2">
            <a:extLst>
              <a:ext uri="{FF2B5EF4-FFF2-40B4-BE49-F238E27FC236}">
                <a16:creationId xmlns:a16="http://schemas.microsoft.com/office/drawing/2014/main" id="{BBDB96C5-46CA-AC5F-0B76-7E09537E28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D0F74DF-72CB-E267-4F38-5EB316CF230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337B84F-5FF7-78DB-F29A-B266788AF00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3" name="Rectangle 3">
            <a:extLst>
              <a:ext uri="{FF2B5EF4-FFF2-40B4-BE49-F238E27FC236}">
                <a16:creationId xmlns:a16="http://schemas.microsoft.com/office/drawing/2014/main" id="{112EF0E9-88E4-4ECA-A851-B3A4E306B884}"/>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Facteurs influençant la température du tapis</a:t>
            </a:r>
          </a:p>
        </p:txBody>
      </p:sp>
      <p:sp>
        <p:nvSpPr>
          <p:cNvPr id="337922" name="Rectangle 2">
            <a:extLst>
              <a:ext uri="{FF2B5EF4-FFF2-40B4-BE49-F238E27FC236}">
                <a16:creationId xmlns:a16="http://schemas.microsoft.com/office/drawing/2014/main" id="{D19168FF-27BF-5FE0-FA7D-C4877EA7B0C0}"/>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Épaisseur du tapis</a:t>
            </a:r>
          </a:p>
          <a:p>
            <a:r>
              <a:rPr lang="en-US" altLang="pl-PL" sz="2400" dirty="0">
                <a:solidFill>
                  <a:srgbClr val="000000"/>
                </a:solidFill>
                <a:latin typeface="Montserrat Regular"/>
              </a:rPr>
              <a:t>Température du mélange</a:t>
            </a:r>
          </a:p>
          <a:p>
            <a:r>
              <a:rPr lang="en-US" altLang="pl-PL" sz="2400" dirty="0">
                <a:solidFill>
                  <a:srgbClr val="000000"/>
                </a:solidFill>
                <a:latin typeface="Montserrat Regular"/>
              </a:rPr>
              <a:t>Environnement</a:t>
            </a:r>
          </a:p>
        </p:txBody>
      </p:sp>
    </p:spTree>
    <p:extLst>
      <p:ext uri="{BB962C8B-B14F-4D97-AF65-F5344CB8AC3E}">
        <p14:creationId xmlns:p14="http://schemas.microsoft.com/office/powerpoint/2010/main" val="37602675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1" name="Rectangle 3">
            <a:extLst>
              <a:ext uri="{FF2B5EF4-FFF2-40B4-BE49-F238E27FC236}">
                <a16:creationId xmlns:a16="http://schemas.microsoft.com/office/drawing/2014/main" id="{37822F73-49BC-9B25-B6CE-76B8C80984BB}"/>
              </a:ext>
            </a:extLst>
          </p:cNvPr>
          <p:cNvSpPr>
            <a:spLocks noGrp="1" noChangeArrowheads="1"/>
          </p:cNvSpPr>
          <p:nvPr>
            <p:ph type="title"/>
          </p:nvPr>
        </p:nvSpPr>
        <p:spPr/>
        <p:txBody>
          <a:bodyPr/>
          <a:lstStyle/>
          <a:p>
            <a:r>
              <a:rPr lang="en-US" altLang="pl-PL" sz="3200" dirty="0">
                <a:solidFill>
                  <a:srgbClr val="F26211"/>
                </a:solidFill>
                <a:latin typeface="Montserrat Regular"/>
              </a:rPr>
              <a:t>Trois phases de compactage</a:t>
            </a:r>
          </a:p>
        </p:txBody>
      </p:sp>
      <p:sp>
        <p:nvSpPr>
          <p:cNvPr id="339970" name="Rectangle 2">
            <a:extLst>
              <a:ext uri="{FF2B5EF4-FFF2-40B4-BE49-F238E27FC236}">
                <a16:creationId xmlns:a16="http://schemas.microsoft.com/office/drawing/2014/main" id="{1627C6B6-60DE-82ED-9C3E-10DFF4DE68AB}"/>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Compactage initial</a:t>
            </a:r>
          </a:p>
          <a:p>
            <a:r>
              <a:rPr lang="en-US" altLang="pl-PL" sz="2400" dirty="0">
                <a:solidFill>
                  <a:srgbClr val="000000"/>
                </a:solidFill>
                <a:latin typeface="Montserrat Regular"/>
              </a:rPr>
              <a:t>Intermédiaire</a:t>
            </a:r>
          </a:p>
          <a:p>
            <a:r>
              <a:rPr lang="en-US" altLang="pl-PL" sz="2400" dirty="0">
                <a:solidFill>
                  <a:srgbClr val="000000"/>
                </a:solidFill>
                <a:latin typeface="Montserrat Regular"/>
              </a:rPr>
              <a:t>Finition</a:t>
            </a:r>
          </a:p>
        </p:txBody>
      </p:sp>
    </p:spTree>
    <p:extLst>
      <p:ext uri="{BB962C8B-B14F-4D97-AF65-F5344CB8AC3E}">
        <p14:creationId xmlns:p14="http://schemas.microsoft.com/office/powerpoint/2010/main" val="590259157"/>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4" name="Picture 2">
            <a:extLst>
              <a:ext uri="{FF2B5EF4-FFF2-40B4-BE49-F238E27FC236}">
                <a16:creationId xmlns:a16="http://schemas.microsoft.com/office/drawing/2014/main" id="{D8B6741E-2634-B851-08FA-77496CAE2D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489BEA1-37FC-AFF5-17BB-6DBE7402080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A7891CD-E38F-915B-CE21-329756D2C4A0}"/>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79" name="Picture 3">
            <a:extLst>
              <a:ext uri="{FF2B5EF4-FFF2-40B4-BE49-F238E27FC236}">
                <a16:creationId xmlns:a16="http://schemas.microsoft.com/office/drawing/2014/main" id="{108E1308-E295-7CAC-7B86-3A995C4EE4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40644"/>
            <a:ext cx="9144000" cy="41767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3699D45-DC57-C454-5B05-67ACE8C1BF1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03E7D23-2DE8-03A7-C850-A0BE5F192A7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650" name="Picture 2">
            <a:extLst>
              <a:ext uri="{FF2B5EF4-FFF2-40B4-BE49-F238E27FC236}">
                <a16:creationId xmlns:a16="http://schemas.microsoft.com/office/drawing/2014/main" id="{342A9906-EBB4-A1E4-79AD-4D3A9543D5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D16A40E-A729-885A-AF14-4F40F6AEFB5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CF7EAEC-CABE-1F6E-CAB2-9833E56AC26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a:extLst>
              <a:ext uri="{FF2B5EF4-FFF2-40B4-BE49-F238E27FC236}">
                <a16:creationId xmlns:a16="http://schemas.microsoft.com/office/drawing/2014/main" id="{2376C589-AA2A-3DCD-B40C-98E068EA1A5C}"/>
              </a:ext>
            </a:extLst>
          </p:cNvPr>
          <p:cNvSpPr>
            <a:spLocks noGrp="1" noChangeArrowheads="1"/>
          </p:cNvSpPr>
          <p:nvPr>
            <p:ph type="title"/>
          </p:nvPr>
        </p:nvSpPr>
        <p:spPr/>
        <p:txBody>
          <a:bodyPr anchor="ctr"/>
          <a:lstStyle/>
          <a:p>
            <a:r>
              <a:rPr lang="en-US" altLang="pl-PL" sz="3200" dirty="0">
                <a:solidFill>
                  <a:srgbClr val="F26211"/>
                </a:solidFill>
                <a:latin typeface="Montserrat Regular"/>
              </a:rPr>
              <a:t>SUPERPAVE</a:t>
            </a:r>
          </a:p>
        </p:txBody>
      </p:sp>
      <p:sp>
        <p:nvSpPr>
          <p:cNvPr id="342019" name="Rectangle 3">
            <a:extLst>
              <a:ext uri="{FF2B5EF4-FFF2-40B4-BE49-F238E27FC236}">
                <a16:creationId xmlns:a16="http://schemas.microsoft.com/office/drawing/2014/main" id="{D23BC644-0CC4-BB7B-1223-C5855C6B608F}"/>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Est-ce différent ?</a:t>
            </a:r>
          </a:p>
        </p:txBody>
      </p:sp>
    </p:spTree>
    <p:extLst>
      <p:ext uri="{BB962C8B-B14F-4D97-AF65-F5344CB8AC3E}">
        <p14:creationId xmlns:p14="http://schemas.microsoft.com/office/powerpoint/2010/main" val="234621330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194" name="Picture 1026">
            <a:extLst>
              <a:ext uri="{FF2B5EF4-FFF2-40B4-BE49-F238E27FC236}">
                <a16:creationId xmlns:a16="http://schemas.microsoft.com/office/drawing/2014/main" id="{F45A8837-424D-0C0C-0BC1-B96A857E8F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1B8B10C-5256-8E39-A11E-123FE194327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990DBFF-629B-7645-CE72-6158F5DD2AE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C2DE7C2-2414-3FEF-78EE-A3230EF2D77A}"/>
              </a:ext>
            </a:extLst>
          </p:cNvPr>
          <p:cNvSpPr>
            <a:spLocks noGrp="1"/>
          </p:cNvSpPr>
          <p:nvPr>
            <p:ph type="body" sz="quarter" idx="11"/>
          </p:nvPr>
        </p:nvSpPr>
        <p:spPr/>
        <p:txBody>
          <a:bodyPr/>
          <a:lstStyle/>
          <a:p>
            <a:endParaRPr lang="en-GB" dirty="0"/>
          </a:p>
        </p:txBody>
      </p:sp>
      <p:sp>
        <p:nvSpPr>
          <p:cNvPr id="343042" name="Line 2">
            <a:extLst>
              <a:ext uri="{FF2B5EF4-FFF2-40B4-BE49-F238E27FC236}">
                <a16:creationId xmlns:a16="http://schemas.microsoft.com/office/drawing/2014/main" id="{9A5915FA-5558-DE46-A8AC-E1CEDD891A22}"/>
              </a:ext>
            </a:extLst>
          </p:cNvPr>
          <p:cNvSpPr>
            <a:spLocks noChangeShapeType="1"/>
          </p:cNvSpPr>
          <p:nvPr/>
        </p:nvSpPr>
        <p:spPr bwMode="auto">
          <a:xfrm>
            <a:off x="3581400" y="2667000"/>
            <a:ext cx="0" cy="2667000"/>
          </a:xfrm>
          <a:prstGeom prst="line">
            <a:avLst/>
          </a:prstGeom>
          <a:noFill/>
          <a:ln w="571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3043" name="Line 3">
            <a:extLst>
              <a:ext uri="{FF2B5EF4-FFF2-40B4-BE49-F238E27FC236}">
                <a16:creationId xmlns:a16="http://schemas.microsoft.com/office/drawing/2014/main" id="{0DBA3320-B7E5-9CB8-B91A-672DA06D5B9C}"/>
              </a:ext>
            </a:extLst>
          </p:cNvPr>
          <p:cNvSpPr>
            <a:spLocks noChangeShapeType="1"/>
          </p:cNvSpPr>
          <p:nvPr/>
        </p:nvSpPr>
        <p:spPr bwMode="auto">
          <a:xfrm flipV="1">
            <a:off x="7772400" y="2895600"/>
            <a:ext cx="0" cy="2667000"/>
          </a:xfrm>
          <a:prstGeom prst="line">
            <a:avLst/>
          </a:prstGeom>
          <a:noFill/>
          <a:ln w="571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pic>
        <p:nvPicPr>
          <p:cNvPr id="343044" name="Picture 4">
            <a:extLst>
              <a:ext uri="{FF2B5EF4-FFF2-40B4-BE49-F238E27FC236}">
                <a16:creationId xmlns:a16="http://schemas.microsoft.com/office/drawing/2014/main" id="{4230317F-B5E0-C756-2A26-F2A5542EC2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2172493"/>
            <a:ext cx="3810000" cy="25130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43045" name="Picture 5">
            <a:extLst>
              <a:ext uri="{FF2B5EF4-FFF2-40B4-BE49-F238E27FC236}">
                <a16:creationId xmlns:a16="http://schemas.microsoft.com/office/drawing/2014/main" id="{F1262372-C1CF-0D79-ACDE-C9E5C45941EB}"/>
              </a:ext>
            </a:extLst>
          </p:cNvPr>
          <p:cNvPicPr>
            <a:picLocks noChangeAspect="1" noChangeArrowheads="1"/>
          </p:cNvPicPr>
          <p:nvPr/>
        </p:nvPicPr>
        <p:blipFill>
          <a:blip r:embed="rId3">
            <a:lum bright="12000"/>
            <a:extLst>
              <a:ext uri="{28A0092B-C50C-407E-A947-70E740481C1C}">
                <a14:useLocalDpi xmlns:a14="http://schemas.microsoft.com/office/drawing/2010/main" val="0"/>
              </a:ext>
            </a:extLst>
          </a:blip>
          <a:srcRect/>
          <a:stretch>
            <a:fillRect/>
          </a:stretch>
        </p:blipFill>
        <p:spPr bwMode="auto">
          <a:xfrm>
            <a:off x="4267200" y="2205830"/>
            <a:ext cx="3657600" cy="2446338"/>
          </a:xfrm>
          <a:prstGeom prst="rect">
            <a:avLst/>
          </a:prstGeom>
          <a:solidFill>
            <a:schemeClr val="tx1"/>
          </a:solidFill>
          <a:ln w="9525">
            <a:solidFill>
              <a:schemeClr val="tx1"/>
            </a:solidFill>
            <a:miter lim="800000"/>
            <a:headEnd/>
            <a:tailEnd/>
          </a:ln>
        </p:spPr>
      </p:pic>
      <p:sp>
        <p:nvSpPr>
          <p:cNvPr id="343046" name="Text Box 6">
            <a:extLst>
              <a:ext uri="{FF2B5EF4-FFF2-40B4-BE49-F238E27FC236}">
                <a16:creationId xmlns:a16="http://schemas.microsoft.com/office/drawing/2014/main" id="{AF54EC7F-BF3F-DE35-FB62-CB10585D9525}"/>
              </a:ext>
            </a:extLst>
          </p:cNvPr>
          <p:cNvSpPr txBox="1">
            <a:spLocks noChangeArrowheads="1"/>
          </p:cNvSpPr>
          <p:nvPr/>
        </p:nvSpPr>
        <p:spPr bwMode="auto">
          <a:xfrm>
            <a:off x="2209800" y="5867401"/>
            <a:ext cx="2133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pl-PL" sz="1800" dirty="0">
                <a:solidFill>
                  <a:srgbClr val="000000"/>
                </a:solidFill>
                <a:latin typeface="Montserrat Regular"/>
              </a:rPr>
              <a:t>240 F</a:t>
            </a:r>
          </a:p>
        </p:txBody>
      </p:sp>
      <p:sp>
        <p:nvSpPr>
          <p:cNvPr id="343047" name="Text Box 7">
            <a:extLst>
              <a:ext uri="{FF2B5EF4-FFF2-40B4-BE49-F238E27FC236}">
                <a16:creationId xmlns:a16="http://schemas.microsoft.com/office/drawing/2014/main" id="{0446727C-CC86-9BBE-ACB2-C2CDE173149E}"/>
              </a:ext>
            </a:extLst>
          </p:cNvPr>
          <p:cNvSpPr txBox="1">
            <a:spLocks noChangeArrowheads="1"/>
          </p:cNvSpPr>
          <p:nvPr/>
        </p:nvSpPr>
        <p:spPr bwMode="auto">
          <a:xfrm>
            <a:off x="7848600" y="5943601"/>
            <a:ext cx="1752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pl-PL" sz="1800" dirty="0">
                <a:solidFill>
                  <a:srgbClr val="000000"/>
                </a:solidFill>
                <a:latin typeface="Montserrat Regular"/>
              </a:rPr>
              <a:t>200 F</a:t>
            </a:r>
          </a:p>
        </p:txBody>
      </p:sp>
      <p:sp>
        <p:nvSpPr>
          <p:cNvPr id="343048" name="Text Box 8">
            <a:extLst>
              <a:ext uri="{FF2B5EF4-FFF2-40B4-BE49-F238E27FC236}">
                <a16:creationId xmlns:a16="http://schemas.microsoft.com/office/drawing/2014/main" id="{11CF8BB4-7F79-5811-BE44-A70503EE8C1E}"/>
              </a:ext>
            </a:extLst>
          </p:cNvPr>
          <p:cNvSpPr txBox="1">
            <a:spLocks noChangeArrowheads="1"/>
          </p:cNvSpPr>
          <p:nvPr/>
        </p:nvSpPr>
        <p:spPr bwMode="auto">
          <a:xfrm>
            <a:off x="5181600" y="1981200"/>
            <a:ext cx="1676400" cy="867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sz="1800" b="1" dirty="0">
                <a:solidFill>
                  <a:srgbClr val="000000"/>
                </a:solidFill>
                <a:latin typeface="Montserrat Regular"/>
              </a:rPr>
              <a:t>ZONE SENSIBLE</a:t>
            </a:r>
          </a:p>
        </p:txBody>
      </p:sp>
      <p:pic>
        <p:nvPicPr>
          <p:cNvPr id="343050" name="Picture 10">
            <a:extLst>
              <a:ext uri="{FF2B5EF4-FFF2-40B4-BE49-F238E27FC236}">
                <a16:creationId xmlns:a16="http://schemas.microsoft.com/office/drawing/2014/main" id="{5F89A8FC-D4FF-B3DB-2712-83659C2F2809}"/>
              </a:ext>
            </a:extLst>
          </p:cNvPr>
          <p:cNvPicPr>
            <a:picLocks noChangeAspect="1" noChangeArrowheads="1"/>
          </p:cNvPicPr>
          <p:nvPr/>
        </p:nvPicPr>
        <p:blipFill>
          <a:blip r:embed="rId4">
            <a:lum bright="24000"/>
            <a:extLst>
              <a:ext uri="{28A0092B-C50C-407E-A947-70E740481C1C}">
                <a14:useLocalDpi xmlns:a14="http://schemas.microsoft.com/office/drawing/2010/main" val="0"/>
              </a:ext>
            </a:extLst>
          </a:blip>
          <a:srcRect/>
          <a:stretch>
            <a:fillRect/>
          </a:stretch>
        </p:blipFill>
        <p:spPr bwMode="auto">
          <a:xfrm>
            <a:off x="4076700" y="2084387"/>
            <a:ext cx="4038600" cy="2689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EA7AA9E-9F59-9E9F-6C71-A8E5AB9D6E58}"/>
              </a:ext>
            </a:extLst>
          </p:cNvPr>
          <p:cNvSpPr>
            <a:spLocks noGrp="1"/>
          </p:cNvSpPr>
          <p:nvPr>
            <p:ph type="title"/>
          </p:nvPr>
        </p:nvSpPr>
        <p:spPr/>
        <p:txBody>
          <a:bodyPr/>
          <a:lstStyle/>
          <a:p>
            <a:r>
              <a:rPr lang="en-GB" sz="3200" dirty="0">
                <a:solidFill>
                  <a:srgbClr val="F26211"/>
                </a:solidFill>
                <a:latin typeface="Montserrat Regular"/>
              </a:rPr>
              <a:t>COMPACTAGE</a:t>
            </a:r>
          </a:p>
        </p:txBody>
      </p:sp>
    </p:spTree>
    <p:extLst>
      <p:ext uri="{BB962C8B-B14F-4D97-AF65-F5344CB8AC3E}">
        <p14:creationId xmlns:p14="http://schemas.microsoft.com/office/powerpoint/2010/main" val="424876010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43050"/>
                                        </p:tgtEl>
                                        <p:attrNameLst>
                                          <p:attrName>style.visibility</p:attrName>
                                        </p:attrNameLst>
                                      </p:cBhvr>
                                      <p:to>
                                        <p:strVal val="visible"/>
                                      </p:to>
                                    </p:set>
                                    <p:animEffect transition="in" filter="box(out)">
                                      <p:cBhvr>
                                        <p:cTn id="7" dur="500"/>
                                        <p:tgtEl>
                                          <p:spTgt spid="343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a:extLst>
              <a:ext uri="{FF2B5EF4-FFF2-40B4-BE49-F238E27FC236}">
                <a16:creationId xmlns:a16="http://schemas.microsoft.com/office/drawing/2014/main" id="{AD979E6B-B12D-800B-6E5C-6ED9447F95BD}"/>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Compactage des joints transversaux et longitudinaux</a:t>
            </a:r>
          </a:p>
        </p:txBody>
      </p:sp>
      <p:sp>
        <p:nvSpPr>
          <p:cNvPr id="2" name="Text Placeholder 1">
            <a:extLst>
              <a:ext uri="{FF2B5EF4-FFF2-40B4-BE49-F238E27FC236}">
                <a16:creationId xmlns:a16="http://schemas.microsoft.com/office/drawing/2014/main" id="{EFCE04D1-E7D8-9345-F4BE-40AACADD75DF}"/>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706817461"/>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674" name="Picture 2">
            <a:extLst>
              <a:ext uri="{FF2B5EF4-FFF2-40B4-BE49-F238E27FC236}">
                <a16:creationId xmlns:a16="http://schemas.microsoft.com/office/drawing/2014/main" id="{01C064AC-918D-33E6-8C2B-60BDF10BB8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805219D-1050-69AE-130C-18352C096D4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76BE365-8727-C06D-4D1F-18188F248CA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698" name="Picture 2">
            <a:extLst>
              <a:ext uri="{FF2B5EF4-FFF2-40B4-BE49-F238E27FC236}">
                <a16:creationId xmlns:a16="http://schemas.microsoft.com/office/drawing/2014/main" id="{3FFE3126-4433-D3B3-0D22-E0E36B5CE0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CCD6D46-B8FF-DC9E-7496-86AD21A8EDD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0B94D7D-5C51-EAD7-A4A7-3C21C288FFC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22" name="Picture 2">
            <a:extLst>
              <a:ext uri="{FF2B5EF4-FFF2-40B4-BE49-F238E27FC236}">
                <a16:creationId xmlns:a16="http://schemas.microsoft.com/office/drawing/2014/main" id="{18B0535F-128B-C498-9D88-3C7A340DD7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4435F18-A3B0-D2CF-BA2D-3FB67A6A48F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A45204A-7857-CF26-4D63-64B958F77FE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02" name="Picture 2">
            <a:extLst>
              <a:ext uri="{FF2B5EF4-FFF2-40B4-BE49-F238E27FC236}">
                <a16:creationId xmlns:a16="http://schemas.microsoft.com/office/drawing/2014/main" id="{B7296192-6A81-F83D-DC7B-6ACA33D71FC0}"/>
              </a:ext>
            </a:extLst>
          </p:cNvPr>
          <p:cNvPicPr>
            <a:picLocks noChangeAspect="1" noChangeArrowheads="1"/>
          </p:cNvPicPr>
          <p:nvPr/>
        </p:nvPicPr>
        <p:blipFill>
          <a:blip r:embed="rId2">
            <a:lum bright="18000" contrast="54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AFB6562C-3FE6-F682-399F-F38997F8942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7BD04E3-80F8-62AE-B0D6-60EC12653EC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427" name="Picture 3">
            <a:extLst>
              <a:ext uri="{FF2B5EF4-FFF2-40B4-BE49-F238E27FC236}">
                <a16:creationId xmlns:a16="http://schemas.microsoft.com/office/drawing/2014/main" id="{B617D1BC-B2CE-7DB7-2AD2-90FDCE6054E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2366962"/>
            <a:ext cx="9144000" cy="2124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CB7DAE2-EB87-498C-382E-3EB5C31C70E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469C4B5-F493-D523-265E-89A1350708C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5330" name="Picture 2">
            <a:extLst>
              <a:ext uri="{FF2B5EF4-FFF2-40B4-BE49-F238E27FC236}">
                <a16:creationId xmlns:a16="http://schemas.microsoft.com/office/drawing/2014/main" id="{5105B10C-1C8A-0EDC-28BB-46BCE609A661}"/>
              </a:ext>
            </a:extLst>
          </p:cNvPr>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5BFF0ADE-F974-62FB-E54A-6A6D0A3126C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73A9131-6E45-A65B-9635-E42190C0682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0818" name="Picture 2">
            <a:extLst>
              <a:ext uri="{FF2B5EF4-FFF2-40B4-BE49-F238E27FC236}">
                <a16:creationId xmlns:a16="http://schemas.microsoft.com/office/drawing/2014/main" id="{CD7544A8-EA71-C066-3D3F-63D2AC2F9E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6C723C2-9AFE-51BA-773A-929D7BE19C7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A583879-044E-19CB-D863-A996FB88D23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a:extLst>
              <a:ext uri="{FF2B5EF4-FFF2-40B4-BE49-F238E27FC236}">
                <a16:creationId xmlns:a16="http://schemas.microsoft.com/office/drawing/2014/main" id="{1BA12F2A-DFE3-9800-9AA6-A2B03475CC8F}"/>
              </a:ext>
            </a:extLst>
          </p:cNvPr>
          <p:cNvSpPr>
            <a:spLocks noGrp="1" noChangeArrowheads="1"/>
          </p:cNvSpPr>
          <p:nvPr>
            <p:ph type="title"/>
          </p:nvPr>
        </p:nvSpPr>
        <p:spPr/>
        <p:txBody>
          <a:bodyPr>
            <a:normAutofit fontScale="90000"/>
          </a:bodyPr>
          <a:lstStyle/>
          <a:p>
            <a:pPr>
              <a:lnSpc>
                <a:spcPct val="100000"/>
              </a:lnSpc>
            </a:pPr>
            <a:r>
              <a:rPr lang="en-US" altLang="pl-PL" sz="3200" dirty="0">
                <a:solidFill>
                  <a:srgbClr val="F26211"/>
                </a:solidFill>
                <a:latin typeface="Montserrat Regular"/>
              </a:rPr>
              <a:t>Inspection de la chaussée terminée</a:t>
            </a:r>
          </a:p>
        </p:txBody>
      </p:sp>
    </p:spTree>
    <p:extLst>
      <p:ext uri="{BB962C8B-B14F-4D97-AF65-F5344CB8AC3E}">
        <p14:creationId xmlns:p14="http://schemas.microsoft.com/office/powerpoint/2010/main" val="126668302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58ED7-59F4-F63A-0A0A-C8BDF660395C}"/>
              </a:ext>
            </a:extLst>
          </p:cNvPr>
          <p:cNvSpPr>
            <a:spLocks noGrp="1"/>
          </p:cNvSpPr>
          <p:nvPr>
            <p:ph type="title"/>
          </p:nvPr>
        </p:nvSpPr>
        <p:spPr/>
        <p:txBody>
          <a:bodyPr/>
          <a:lstStyle/>
          <a:p>
            <a:endParaRPr lang="en-GB" dirty="0"/>
          </a:p>
        </p:txBody>
      </p:sp>
      <p:sp>
        <p:nvSpPr>
          <p:cNvPr id="3" name="Text Placeholder 2">
            <a:extLst>
              <a:ext uri="{FF2B5EF4-FFF2-40B4-BE49-F238E27FC236}">
                <a16:creationId xmlns:a16="http://schemas.microsoft.com/office/drawing/2014/main" id="{CF07E19B-9180-FADC-DA2C-625C61B435C0}"/>
              </a:ext>
            </a:extLst>
          </p:cNvPr>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2889993334"/>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3" name="Rectangle 3">
            <a:extLst>
              <a:ext uri="{FF2B5EF4-FFF2-40B4-BE49-F238E27FC236}">
                <a16:creationId xmlns:a16="http://schemas.microsoft.com/office/drawing/2014/main" id="{92D2C28D-9FFB-0BA0-B717-2A8EDB1BD7C2}"/>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Exigences de réception</a:t>
            </a:r>
          </a:p>
        </p:txBody>
      </p:sp>
      <p:sp>
        <p:nvSpPr>
          <p:cNvPr id="348162" name="Rectangle 2">
            <a:extLst>
              <a:ext uri="{FF2B5EF4-FFF2-40B4-BE49-F238E27FC236}">
                <a16:creationId xmlns:a16="http://schemas.microsoft.com/office/drawing/2014/main" id="{7D303CED-E883-A1E1-B8A1-C49FFAD3DD3E}"/>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Texture</a:t>
            </a:r>
          </a:p>
          <a:p>
            <a:r>
              <a:rPr lang="en-US" altLang="pl-PL" sz="2400" dirty="0">
                <a:solidFill>
                  <a:srgbClr val="000000"/>
                </a:solidFill>
                <a:latin typeface="Montserrat Regular"/>
              </a:rPr>
              <a:t>Uni</a:t>
            </a:r>
          </a:p>
          <a:p>
            <a:r>
              <a:rPr lang="en-US" altLang="pl-PL" sz="2400" dirty="0">
                <a:solidFill>
                  <a:srgbClr val="000000"/>
                </a:solidFill>
                <a:latin typeface="Montserrat Regular"/>
              </a:rPr>
              <a:t>Densité</a:t>
            </a:r>
          </a:p>
        </p:txBody>
      </p:sp>
    </p:spTree>
    <p:extLst>
      <p:ext uri="{BB962C8B-B14F-4D97-AF65-F5344CB8AC3E}">
        <p14:creationId xmlns:p14="http://schemas.microsoft.com/office/powerpoint/2010/main" val="3332278871"/>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1842" name="Picture 2">
            <a:extLst>
              <a:ext uri="{FF2B5EF4-FFF2-40B4-BE49-F238E27FC236}">
                <a16:creationId xmlns:a16="http://schemas.microsoft.com/office/drawing/2014/main" id="{75256F19-3233-DC17-5353-E4CE91AA60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E9DF41A-FC82-0E51-3C54-D6E05045D08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4467079-F0FB-EF66-68EE-D8192A25A0C9}"/>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2866" name="Picture 2">
            <a:extLst>
              <a:ext uri="{FF2B5EF4-FFF2-40B4-BE49-F238E27FC236}">
                <a16:creationId xmlns:a16="http://schemas.microsoft.com/office/drawing/2014/main" id="{46E974EB-4BE6-55B0-A1EF-964F3D87E1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536EBF8-3686-7CF6-9E5D-640F45F090F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E5A36E5-3001-2E1C-EC14-07E981DE9F4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1" name="Rectangle 3">
            <a:extLst>
              <a:ext uri="{FF2B5EF4-FFF2-40B4-BE49-F238E27FC236}">
                <a16:creationId xmlns:a16="http://schemas.microsoft.com/office/drawing/2014/main" id="{EDE2D00F-00FA-D285-0E79-8B76D81A8814}"/>
              </a:ext>
            </a:extLst>
          </p:cNvPr>
          <p:cNvSpPr>
            <a:spLocks noGrp="1" noChangeArrowheads="1"/>
          </p:cNvSpPr>
          <p:nvPr>
            <p:ph type="title"/>
          </p:nvPr>
        </p:nvSpPr>
        <p:spPr/>
        <p:txBody>
          <a:bodyPr/>
          <a:lstStyle/>
          <a:p>
            <a:r>
              <a:rPr lang="en-US" altLang="pl-PL" sz="3200" dirty="0">
                <a:solidFill>
                  <a:srgbClr val="F26211"/>
                </a:solidFill>
                <a:latin typeface="Montserrat Regular"/>
              </a:rPr>
              <a:t>Essais de densité</a:t>
            </a:r>
          </a:p>
        </p:txBody>
      </p:sp>
      <p:sp>
        <p:nvSpPr>
          <p:cNvPr id="350210" name="Rectangle 2">
            <a:extLst>
              <a:ext uri="{FF2B5EF4-FFF2-40B4-BE49-F238E27FC236}">
                <a16:creationId xmlns:a16="http://schemas.microsoft.com/office/drawing/2014/main" id="{3EF0402B-8CAC-98F1-E000-0364E05152B0}"/>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Évaluation des carottes</a:t>
            </a:r>
          </a:p>
          <a:p>
            <a:r>
              <a:rPr lang="en-US" altLang="pl-PL" sz="2400" dirty="0">
                <a:solidFill>
                  <a:srgbClr val="000000"/>
                </a:solidFill>
                <a:latin typeface="Montserrat Regular"/>
              </a:rPr>
              <a:t>Évaluation par densimètre nucléaire</a:t>
            </a:r>
          </a:p>
        </p:txBody>
      </p:sp>
    </p:spTree>
    <p:extLst>
      <p:ext uri="{BB962C8B-B14F-4D97-AF65-F5344CB8AC3E}">
        <p14:creationId xmlns:p14="http://schemas.microsoft.com/office/powerpoint/2010/main" val="3096394851"/>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a:extLst>
              <a:ext uri="{FF2B5EF4-FFF2-40B4-BE49-F238E27FC236}">
                <a16:creationId xmlns:a16="http://schemas.microsoft.com/office/drawing/2014/main" id="{34E43BDE-CEA6-CBC3-D023-375AFCFFD627}"/>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Méthodes de spécification de la densité</a:t>
            </a:r>
          </a:p>
        </p:txBody>
      </p:sp>
      <p:sp>
        <p:nvSpPr>
          <p:cNvPr id="352259" name="Rectangle 3">
            <a:extLst>
              <a:ext uri="{FF2B5EF4-FFF2-40B4-BE49-F238E27FC236}">
                <a16:creationId xmlns:a16="http://schemas.microsoft.com/office/drawing/2014/main" id="{4A78A89B-A726-1B43-4011-A4F484454BDB}"/>
              </a:ext>
            </a:extLst>
          </p:cNvPr>
          <p:cNvSpPr>
            <a:spLocks noGrp="1" noChangeArrowheads="1"/>
          </p:cNvSpPr>
          <p:nvPr>
            <p:ph type="body" sz="quarter" idx="11"/>
          </p:nvPr>
        </p:nvSpPr>
        <p:spPr/>
        <p:txBody>
          <a:bodyPr>
            <a:noAutofit/>
          </a:bodyPr>
          <a:lstStyle/>
          <a:p>
            <a:pPr>
              <a:lnSpc>
                <a:spcPct val="90000"/>
              </a:lnSpc>
            </a:pPr>
            <a:r>
              <a:rPr lang="en-US" altLang="pl-PL" sz="1800" dirty="0">
                <a:solidFill>
                  <a:srgbClr val="000000"/>
                </a:solidFill>
                <a:latin typeface="Montserrat Regular"/>
              </a:rPr>
              <a:t>Méthode or procédure spécification</a:t>
            </a:r>
          </a:p>
          <a:p>
            <a:pPr lvl="1">
              <a:lnSpc>
                <a:spcPct val="90000"/>
              </a:lnSpc>
            </a:pPr>
            <a:r>
              <a:rPr lang="en-US" altLang="pl-PL" sz="1800" dirty="0">
                <a:solidFill>
                  <a:srgbClr val="000000"/>
                </a:solidFill>
                <a:latin typeface="Montserrat Regular"/>
              </a:rPr>
              <a:t>Doit spécifier clairement tous les aspects du processus</a:t>
            </a:r>
          </a:p>
          <a:p>
            <a:pPr>
              <a:lnSpc>
                <a:spcPct val="90000"/>
              </a:lnSpc>
            </a:pPr>
            <a:r>
              <a:rPr lang="en-US" altLang="pl-PL" sz="1800" dirty="0">
                <a:solidFill>
                  <a:srgbClr val="000000"/>
                </a:solidFill>
                <a:latin typeface="Montserrat Regular"/>
              </a:rPr>
              <a:t>pourcentage de laboratoire densité</a:t>
            </a:r>
          </a:p>
          <a:p>
            <a:pPr lvl="1">
              <a:lnSpc>
                <a:spcPct val="90000"/>
              </a:lnSpc>
            </a:pPr>
            <a:r>
              <a:rPr lang="en-US" altLang="pl-PL" sz="1800" dirty="0">
                <a:solidFill>
                  <a:srgbClr val="000000"/>
                </a:solidFill>
                <a:latin typeface="Montserrat Regular"/>
              </a:rPr>
              <a:t>Il faut compacter des échantillons en laboratoire pendant la construction pour établir la densité de référence</a:t>
            </a:r>
          </a:p>
          <a:p>
            <a:pPr>
              <a:lnSpc>
                <a:spcPct val="90000"/>
              </a:lnSpc>
            </a:pPr>
            <a:r>
              <a:rPr lang="en-US" altLang="pl-PL" sz="1800" dirty="0">
                <a:solidFill>
                  <a:srgbClr val="000000"/>
                </a:solidFill>
                <a:latin typeface="Montserrat Regular"/>
              </a:rPr>
              <a:t>pourcentage de TMD</a:t>
            </a:r>
          </a:p>
          <a:p>
            <a:pPr lvl="1">
              <a:lnSpc>
                <a:spcPct val="90000"/>
              </a:lnSpc>
            </a:pPr>
            <a:r>
              <a:rPr lang="en-US" altLang="pl-PL" sz="1800" dirty="0">
                <a:solidFill>
                  <a:srgbClr val="000000"/>
                </a:solidFill>
                <a:latin typeface="Montserrat Regular"/>
              </a:rPr>
              <a:t>Il faut mesurer la TMD pendant la construction</a:t>
            </a:r>
          </a:p>
          <a:p>
            <a:pPr lvl="1">
              <a:lnSpc>
                <a:spcPct val="90000"/>
              </a:lnSpc>
            </a:pPr>
            <a:r>
              <a:rPr lang="en-US" altLang="pl-PL" sz="1800" dirty="0">
                <a:solidFill>
                  <a:srgbClr val="000000"/>
                </a:solidFill>
                <a:latin typeface="Montserrat Regular"/>
              </a:rPr>
              <a:t>Il ne faut pas augmenter la teneur en bitume pour accroître la densité</a:t>
            </a:r>
          </a:p>
          <a:p>
            <a:pPr>
              <a:lnSpc>
                <a:spcPct val="90000"/>
              </a:lnSpc>
            </a:pPr>
            <a:r>
              <a:rPr lang="en-US" altLang="pl-PL" sz="1800" dirty="0">
                <a:solidFill>
                  <a:srgbClr val="000000"/>
                </a:solidFill>
                <a:latin typeface="Montserrat Regular"/>
              </a:rPr>
              <a:t>pourcentage de planche de référence densité</a:t>
            </a:r>
          </a:p>
        </p:txBody>
      </p:sp>
    </p:spTree>
    <p:extLst>
      <p:ext uri="{BB962C8B-B14F-4D97-AF65-F5344CB8AC3E}">
        <p14:creationId xmlns:p14="http://schemas.microsoft.com/office/powerpoint/2010/main" val="1759555651"/>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90" name="Picture 2">
            <a:extLst>
              <a:ext uri="{FF2B5EF4-FFF2-40B4-BE49-F238E27FC236}">
                <a16:creationId xmlns:a16="http://schemas.microsoft.com/office/drawing/2014/main" id="{119AB9A5-1B15-EE4C-E86A-208001A9D4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0E8D1F1-AFB6-9B80-AE55-299033F9554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7D0A1AC-7C8F-98B5-16E6-869756297ED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914" name="Picture 2">
            <a:extLst>
              <a:ext uri="{FF2B5EF4-FFF2-40B4-BE49-F238E27FC236}">
                <a16:creationId xmlns:a16="http://schemas.microsoft.com/office/drawing/2014/main" id="{BC772A2C-2424-C10D-2F55-93448D21AB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AF0C54B-77E5-F9C9-00BB-04B826D47AB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A86F696-12B9-FA0A-4B7B-5A9B50DEBAF2}"/>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5938" name="Picture 2">
            <a:extLst>
              <a:ext uri="{FF2B5EF4-FFF2-40B4-BE49-F238E27FC236}">
                <a16:creationId xmlns:a16="http://schemas.microsoft.com/office/drawing/2014/main" id="{C798264C-EBE1-BD12-0139-0762FC70FD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11A161A-2A73-CE2B-E695-1566E600009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D5BC4F6-9D19-7BDD-63F0-5B5B8652FC1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a:extLst>
              <a:ext uri="{FF2B5EF4-FFF2-40B4-BE49-F238E27FC236}">
                <a16:creationId xmlns:a16="http://schemas.microsoft.com/office/drawing/2014/main" id="{E407210A-D799-3D57-5774-45C593A63193}"/>
              </a:ext>
            </a:extLst>
          </p:cNvPr>
          <p:cNvSpPr>
            <a:spLocks noGrp="1" noChangeArrowheads="1"/>
          </p:cNvSpPr>
          <p:nvPr>
            <p:ph type="title"/>
          </p:nvPr>
        </p:nvSpPr>
        <p:spPr/>
        <p:txBody>
          <a:bodyPr/>
          <a:lstStyle/>
          <a:p>
            <a:r>
              <a:rPr lang="en-US" altLang="pl-PL" sz="3200" dirty="0">
                <a:solidFill>
                  <a:srgbClr val="F26211"/>
                </a:solidFill>
                <a:latin typeface="Montserrat Regular"/>
              </a:rPr>
              <a:t>Densimètre nucléaire</a:t>
            </a:r>
          </a:p>
        </p:txBody>
      </p:sp>
      <p:sp>
        <p:nvSpPr>
          <p:cNvPr id="2" name="Text Placeholder 1">
            <a:extLst>
              <a:ext uri="{FF2B5EF4-FFF2-40B4-BE49-F238E27FC236}">
                <a16:creationId xmlns:a16="http://schemas.microsoft.com/office/drawing/2014/main" id="{06786569-8D22-5CCC-C19E-8D7A5CD40E46}"/>
              </a:ext>
            </a:extLst>
          </p:cNvPr>
          <p:cNvSpPr>
            <a:spLocks noGrp="1"/>
          </p:cNvSpPr>
          <p:nvPr>
            <p:ph type="body" sz="quarter" idx="11"/>
          </p:nvPr>
        </p:nvSpPr>
        <p:spPr/>
        <p:txBody>
          <a:bodyPr/>
          <a:lstStyle/>
          <a:p>
            <a:endParaRPr lang="en-GB"/>
          </a:p>
        </p:txBody>
      </p:sp>
      <p:pic>
        <p:nvPicPr>
          <p:cNvPr id="353283" name="Picture 3">
            <a:extLst>
              <a:ext uri="{FF2B5EF4-FFF2-40B4-BE49-F238E27FC236}">
                <a16:creationId xmlns:a16="http://schemas.microsoft.com/office/drawing/2014/main" id="{4DF5A140-2F51-8E03-D9F4-FDD10CD16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125" t="3125" r="2083" b="6250"/>
          <a:stretch>
            <a:fillRect/>
          </a:stretch>
        </p:blipFill>
        <p:spPr bwMode="auto">
          <a:xfrm>
            <a:off x="1357086" y="1030401"/>
            <a:ext cx="9144000" cy="5827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412541"/>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1" name="Rectangle 3">
            <a:extLst>
              <a:ext uri="{FF2B5EF4-FFF2-40B4-BE49-F238E27FC236}">
                <a16:creationId xmlns:a16="http://schemas.microsoft.com/office/drawing/2014/main" id="{6A53BC52-7736-1874-2805-01659C3F2FBD}"/>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Objectif du compactage</a:t>
            </a:r>
          </a:p>
        </p:txBody>
      </p:sp>
      <p:sp>
        <p:nvSpPr>
          <p:cNvPr id="242690" name="Rectangle 2">
            <a:extLst>
              <a:ext uri="{FF2B5EF4-FFF2-40B4-BE49-F238E27FC236}">
                <a16:creationId xmlns:a16="http://schemas.microsoft.com/office/drawing/2014/main" id="{C5F1CC57-F216-C78F-C945-9220C3DEF5EC}"/>
              </a:ext>
            </a:extLst>
          </p:cNvPr>
          <p:cNvSpPr>
            <a:spLocks noGrp="1" noChangeArrowheads="1"/>
          </p:cNvSpPr>
          <p:nvPr>
            <p:ph type="body" sz="quarter" idx="11"/>
          </p:nvPr>
        </p:nvSpPr>
        <p:spPr/>
        <p:txBody>
          <a:bodyPr>
            <a:normAutofit/>
          </a:bodyPr>
          <a:lstStyle/>
          <a:p>
            <a:r>
              <a:rPr lang="en-US" altLang="pl-PL" sz="2400" dirty="0">
                <a:solidFill>
                  <a:srgbClr val="000000"/>
                </a:solidFill>
                <a:latin typeface="Montserrat Regular"/>
              </a:rPr>
              <a:t>Augmente la stabilité</a:t>
            </a:r>
          </a:p>
          <a:p>
            <a:r>
              <a:rPr lang="en-US" altLang="pl-PL" sz="2400" dirty="0">
                <a:solidFill>
                  <a:srgbClr val="000000"/>
                </a:solidFill>
                <a:latin typeface="Montserrat Regular"/>
              </a:rPr>
              <a:t>Réduit les vides d’air</a:t>
            </a:r>
          </a:p>
          <a:p>
            <a:r>
              <a:rPr lang="en-US" altLang="pl-PL" sz="2400" dirty="0">
                <a:solidFill>
                  <a:srgbClr val="000000"/>
                </a:solidFill>
                <a:latin typeface="Montserrat Regular"/>
              </a:rPr>
              <a:t>Augmente la densité</a:t>
            </a:r>
          </a:p>
          <a:p>
            <a:r>
              <a:rPr lang="en-US" altLang="pl-PL" sz="2400" dirty="0">
                <a:solidFill>
                  <a:srgbClr val="000000"/>
                </a:solidFill>
                <a:latin typeface="Montserrat Regular"/>
              </a:rPr>
              <a:t>Surface plus lisse</a:t>
            </a:r>
          </a:p>
        </p:txBody>
      </p:sp>
    </p:spTree>
    <p:extLst>
      <p:ext uri="{BB962C8B-B14F-4D97-AF65-F5344CB8AC3E}">
        <p14:creationId xmlns:p14="http://schemas.microsoft.com/office/powerpoint/2010/main" val="180379921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2" name="Picture 2">
            <a:extLst>
              <a:ext uri="{FF2B5EF4-FFF2-40B4-BE49-F238E27FC236}">
                <a16:creationId xmlns:a16="http://schemas.microsoft.com/office/drawing/2014/main" id="{CD2E1D45-BB6B-11E3-05D6-DA0E04B647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8E87F6A-0181-96F6-B141-19AC6851FAF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FE3D063-DD91-FC1A-6EAA-21E6CBBE750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7" name="Rectangle 3">
            <a:extLst>
              <a:ext uri="{FF2B5EF4-FFF2-40B4-BE49-F238E27FC236}">
                <a16:creationId xmlns:a16="http://schemas.microsoft.com/office/drawing/2014/main" id="{400292BC-79B4-9DE8-EC0C-DEDBC1D7E021}"/>
              </a:ext>
            </a:extLst>
          </p:cNvPr>
          <p:cNvSpPr>
            <a:spLocks noGrp="1" noChangeArrowheads="1"/>
          </p:cNvSpPr>
          <p:nvPr>
            <p:ph type="title"/>
          </p:nvPr>
        </p:nvSpPr>
        <p:spPr/>
        <p:txBody>
          <a:bodyPr/>
          <a:lstStyle/>
          <a:p>
            <a:r>
              <a:rPr lang="en-US" altLang="pl-PL" sz="3200" dirty="0">
                <a:solidFill>
                  <a:srgbClr val="F26211"/>
                </a:solidFill>
                <a:latin typeface="Montserrat Regular"/>
              </a:rPr>
              <a:t>Types de compacteurs</a:t>
            </a:r>
          </a:p>
        </p:txBody>
      </p:sp>
      <p:sp>
        <p:nvSpPr>
          <p:cNvPr id="318466" name="Rectangle 2">
            <a:extLst>
              <a:ext uri="{FF2B5EF4-FFF2-40B4-BE49-F238E27FC236}">
                <a16:creationId xmlns:a16="http://schemas.microsoft.com/office/drawing/2014/main" id="{96D83E48-5D4B-F94F-36DA-B33BAFEB7EB6}"/>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Rouleau statique à cylindre métallique</a:t>
            </a:r>
          </a:p>
          <a:p>
            <a:r>
              <a:rPr lang="en-US" altLang="pl-PL" sz="2400" dirty="0">
                <a:solidFill>
                  <a:srgbClr val="000000"/>
                </a:solidFill>
                <a:latin typeface="Montserrat Regular"/>
              </a:rPr>
              <a:t>À pneus</a:t>
            </a:r>
          </a:p>
          <a:p>
            <a:r>
              <a:rPr lang="en-US" altLang="pl-PL" sz="2400" dirty="0">
                <a:solidFill>
                  <a:srgbClr val="000000"/>
                </a:solidFill>
                <a:latin typeface="Montserrat Regular"/>
              </a:rPr>
              <a:t>Vibrant</a:t>
            </a:r>
          </a:p>
        </p:txBody>
      </p:sp>
    </p:spTree>
    <p:extLst>
      <p:ext uri="{BB962C8B-B14F-4D97-AF65-F5344CB8AC3E}">
        <p14:creationId xmlns:p14="http://schemas.microsoft.com/office/powerpoint/2010/main" val="35643761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a:extLst>
              <a:ext uri="{FF2B5EF4-FFF2-40B4-BE49-F238E27FC236}">
                <a16:creationId xmlns:a16="http://schemas.microsoft.com/office/drawing/2014/main" id="{F1088D60-2B26-5F0A-8B95-BB841A7F169F}"/>
              </a:ext>
            </a:extLst>
          </p:cNvPr>
          <p:cNvSpPr>
            <a:spLocks noGrp="1" noChangeArrowheads="1"/>
          </p:cNvSpPr>
          <p:nvPr>
            <p:ph type="title"/>
          </p:nvPr>
        </p:nvSpPr>
        <p:spPr/>
        <p:txBody>
          <a:bodyPr/>
          <a:lstStyle/>
          <a:p>
            <a:r>
              <a:rPr lang="en-US" altLang="pl-PL" sz="3200" dirty="0">
                <a:solidFill>
                  <a:srgbClr val="F26211"/>
                </a:solidFill>
                <a:latin typeface="Montserrat Regular"/>
              </a:rPr>
              <a:t>Rouleau à cylindre métallique</a:t>
            </a:r>
          </a:p>
        </p:txBody>
      </p:sp>
      <p:sp>
        <p:nvSpPr>
          <p:cNvPr id="2" name="Text Placeholder 1">
            <a:extLst>
              <a:ext uri="{FF2B5EF4-FFF2-40B4-BE49-F238E27FC236}">
                <a16:creationId xmlns:a16="http://schemas.microsoft.com/office/drawing/2014/main" id="{F2662AD8-19EC-4F24-4DB1-26793129398A}"/>
              </a:ext>
            </a:extLst>
          </p:cNvPr>
          <p:cNvSpPr>
            <a:spLocks noGrp="1"/>
          </p:cNvSpPr>
          <p:nvPr>
            <p:ph type="body" sz="quarter" idx="11"/>
          </p:nvPr>
        </p:nvSpPr>
        <p:spPr/>
        <p:txBody>
          <a:bodyPr/>
          <a:lstStyle/>
          <a:p>
            <a:endParaRPr lang="en-GB"/>
          </a:p>
        </p:txBody>
      </p:sp>
      <p:pic>
        <p:nvPicPr>
          <p:cNvPr id="320515" name="Picture 3">
            <a:extLst>
              <a:ext uri="{FF2B5EF4-FFF2-40B4-BE49-F238E27FC236}">
                <a16:creationId xmlns:a16="http://schemas.microsoft.com/office/drawing/2014/main" id="{B67EC7DD-58FB-07BB-5BFC-EF864CEB4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167" t="8333" r="12500" b="15277"/>
          <a:stretch>
            <a:fillRect/>
          </a:stretch>
        </p:blipFill>
        <p:spPr bwMode="auto">
          <a:xfrm>
            <a:off x="1981200" y="600075"/>
            <a:ext cx="8229600" cy="565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707229"/>
      </p:ext>
    </p:extLst>
  </p:cSld>
  <p:clrMapOvr>
    <a:masterClrMapping/>
  </p:clrMapOvr>
  <p:transition/>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14F435A-D13A-443B-94B3-C697B0775826}">
  <we:reference id="WA200010001" version="1.0.0.1" store="Omex" storeType="OMEX"/>
  <we:alternateReferences>
    <we:reference id="WA200010001" version="1.0.0.1" store="WA200010001" storeType="OMEX"/>
  </we:alternateReferences>
  <we:properties>
    <we:property name="claude.fileId" value="&quot;54c8a78e-ce28-4220-b2d5-540b95d0b435&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16D5B601-226D-47B3-A3FF-BA331777EA51}"/>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191</TotalTime>
  <Words>318</Words>
  <Application>Microsoft Office PowerPoint</Application>
  <PresentationFormat>Panoramiczny</PresentationFormat>
  <Paragraphs>83</Paragraphs>
  <Slides>59</Slides>
  <Notes>15</Notes>
  <HiddenSlides>0</HiddenSlides>
  <MMClips>0</MMClips>
  <ScaleCrop>false</ScaleCrop>
  <HeadingPairs>
    <vt:vector size="4" baseType="variant">
      <vt:variant>
        <vt:lpstr>Motyw</vt:lpstr>
      </vt:variant>
      <vt:variant>
        <vt:i4>1</vt:i4>
      </vt:variant>
      <vt:variant>
        <vt:lpstr>Tytuły slajdów</vt:lpstr>
      </vt:variant>
      <vt:variant>
        <vt:i4>59</vt:i4>
      </vt:variant>
    </vt:vector>
  </HeadingPairs>
  <TitlesOfParts>
    <vt:vector size="60" baseType="lpstr">
      <vt:lpstr>21_BasicWhite</vt:lpstr>
      <vt:lpstr>Cours C.03.06.01
Compactage des couches bitumineuses </vt:lpstr>
      <vt:lpstr>Road Transportation Systems Engineering Development in the Sub-Saharan Africa – Modern EU Master Programme &amp; Capacity Building</vt:lpstr>
      <vt:lpstr>Prezentacja programu PowerPoint</vt:lpstr>
      <vt:lpstr>Prezentacja programu PowerPoint</vt:lpstr>
      <vt:lpstr>Prezentacja programu PowerPoint</vt:lpstr>
      <vt:lpstr>Objectif du compactage</vt:lpstr>
      <vt:lpstr>Prezentacja programu PowerPoint</vt:lpstr>
      <vt:lpstr>Types de compacteurs</vt:lpstr>
      <vt:lpstr>Rouleau à cylindre métallique</vt:lpstr>
      <vt:lpstr>Prezentacja programu PowerPoint</vt:lpstr>
      <vt:lpstr>Prezentacja programu PowerPoint</vt:lpstr>
      <vt:lpstr>Prezentacja programu PowerPoint</vt:lpstr>
      <vt:lpstr>Rouleau à pneus</vt:lpstr>
      <vt:lpstr>Prezentacja programu PowerPoint</vt:lpstr>
      <vt:lpstr>Prezentacja programu PowerPoint</vt:lpstr>
      <vt:lpstr>Prezentacja programu PowerPoint</vt:lpstr>
      <vt:lpstr>Rouleau vibrant</vt:lpstr>
      <vt:lpstr>Prezentacja programu PowerPoint</vt:lpstr>
      <vt:lpstr>Facteurs influençant le compactage vibrant</vt:lpstr>
      <vt:lpstr>Poids du rouleau vibrant</vt:lpstr>
      <vt:lpstr>Prezentacja programu PowerPoint</vt:lpstr>
      <vt:lpstr>Forces d’impact</vt:lpstr>
      <vt:lpstr>Prezentacja programu PowerPoint</vt:lpstr>
      <vt:lpstr>Prezentacja programu PowerPoint</vt:lpstr>
      <vt:lpstr>Prezentacja programu PowerPoint</vt:lpstr>
      <vt:lpstr>Prezentacja programu PowerPoint</vt:lpstr>
      <vt:lpstr>Prezentacja programu PowerPoint</vt:lpstr>
      <vt:lpstr>Procédures de compactage</vt:lpstr>
      <vt:lpstr>Combien de passes sont nécessaires ?</vt:lpstr>
      <vt:lpstr>Prezentacja programu PowerPoint</vt:lpstr>
      <vt:lpstr>Prezentacja programu PowerPoint</vt:lpstr>
      <vt:lpstr>Le tapis doit être compacté tant qu’il est CHAUD</vt:lpstr>
      <vt:lpstr>Prezentacja programu PowerPoint</vt:lpstr>
      <vt:lpstr>Facteurs influençant la température du tapis</vt:lpstr>
      <vt:lpstr>Trois phases de compactage</vt:lpstr>
      <vt:lpstr>Prezentacja programu PowerPoint</vt:lpstr>
      <vt:lpstr>Prezentacja programu PowerPoint</vt:lpstr>
      <vt:lpstr>Prezentacja programu PowerPoint</vt:lpstr>
      <vt:lpstr>SUPERPAVE</vt:lpstr>
      <vt:lpstr>COMPACTAGE</vt:lpstr>
      <vt:lpstr>Compactage des joints transversaux et longitudinaux</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Inspection de la chaussée terminée</vt:lpstr>
      <vt:lpstr>Exigences de réception</vt:lpstr>
      <vt:lpstr>Prezentacja programu PowerPoint</vt:lpstr>
      <vt:lpstr>Prezentacja programu PowerPoint</vt:lpstr>
      <vt:lpstr>Essais de densité</vt:lpstr>
      <vt:lpstr>Méthodes de spécification de la densité</vt:lpstr>
      <vt:lpstr>Prezentacja programu PowerPoint</vt:lpstr>
      <vt:lpstr>Prezentacja programu PowerPoint</vt:lpstr>
      <vt:lpstr>Prezentacja programu PowerPoint</vt:lpstr>
      <vt:lpstr>Densimètre nucléaire</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21</cp:revision>
  <dcterms:modified xsi:type="dcterms:W3CDTF">2026-07-15T07:41:12Z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