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5"/>
  </p:notesMasterIdLst>
  <p:handoutMasterIdLst>
    <p:handoutMasterId r:id="rId56"/>
  </p:handoutMasterIdLst>
  <p:sldIdLst>
    <p:sldId id="306" r:id="rId5"/>
    <p:sldId id="313" r:id="rId6"/>
    <p:sldId id="307" r:id="rId7"/>
    <p:sldId id="256" r:id="rId8"/>
    <p:sldId id="467" r:id="rId9"/>
    <p:sldId id="468" r:id="rId10"/>
    <p:sldId id="469" r:id="rId11"/>
    <p:sldId id="470" r:id="rId12"/>
    <p:sldId id="471" r:id="rId13"/>
    <p:sldId id="472" r:id="rId14"/>
    <p:sldId id="473" r:id="rId15"/>
    <p:sldId id="474" r:id="rId16"/>
    <p:sldId id="475" r:id="rId17"/>
    <p:sldId id="477" r:id="rId18"/>
    <p:sldId id="478" r:id="rId19"/>
    <p:sldId id="479" r:id="rId20"/>
    <p:sldId id="480" r:id="rId21"/>
    <p:sldId id="481" r:id="rId22"/>
    <p:sldId id="482" r:id="rId23"/>
    <p:sldId id="483" r:id="rId24"/>
    <p:sldId id="484" r:id="rId25"/>
    <p:sldId id="485" r:id="rId26"/>
    <p:sldId id="487" r:id="rId27"/>
    <p:sldId id="488" r:id="rId28"/>
    <p:sldId id="490" r:id="rId29"/>
    <p:sldId id="491" r:id="rId30"/>
    <p:sldId id="492" r:id="rId31"/>
    <p:sldId id="493" r:id="rId32"/>
    <p:sldId id="494" r:id="rId33"/>
    <p:sldId id="495" r:id="rId34"/>
    <p:sldId id="496" r:id="rId35"/>
    <p:sldId id="497" r:id="rId36"/>
    <p:sldId id="498" r:id="rId37"/>
    <p:sldId id="499" r:id="rId38"/>
    <p:sldId id="500" r:id="rId39"/>
    <p:sldId id="501" r:id="rId40"/>
    <p:sldId id="502" r:id="rId41"/>
    <p:sldId id="503" r:id="rId42"/>
    <p:sldId id="504" r:id="rId43"/>
    <p:sldId id="505" r:id="rId44"/>
    <p:sldId id="506" r:id="rId45"/>
    <p:sldId id="507" r:id="rId46"/>
    <p:sldId id="508" r:id="rId47"/>
    <p:sldId id="509" r:id="rId48"/>
    <p:sldId id="510" r:id="rId49"/>
    <p:sldId id="511" r:id="rId50"/>
    <p:sldId id="512" r:id="rId51"/>
    <p:sldId id="513" r:id="rId52"/>
    <p:sldId id="514" r:id="rId53"/>
    <p:sldId id="515" r:id="rId5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0A548E-92BA-461B-9EF4-B6B6A53903B1}" v="2" dt="2026-05-29T09:06:19.89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5-29T10:05:07.005" v="507" actId="6549"/>
      <pc:docMkLst>
        <pc:docMk/>
      </pc:docMkLst>
      <pc:sldChg chg="modSp mod chgLayout">
        <pc:chgData name="Wojciech Kustra" userId="afebd3d0-216b-4c4f-8992-1bf1fda6d5e8" providerId="ADAL" clId="{1D307E72-7901-4E61-A01B-3C4232ABCF63}" dt="2026-05-26T11:24:58.395" v="2" actId="114"/>
        <pc:sldMkLst>
          <pc:docMk/>
          <pc:sldMk cId="0" sldId="256"/>
        </pc:sldMkLst>
        <pc:spChg chg="mod ord">
          <ac:chgData name="Wojciech Kustra" userId="afebd3d0-216b-4c4f-8992-1bf1fda6d5e8" providerId="ADAL" clId="{1D307E72-7901-4E61-A01B-3C4232ABCF63}" dt="2026-05-26T11:24:52.559" v="0" actId="700"/>
          <ac:spMkLst>
            <pc:docMk/>
            <pc:sldMk cId="0" sldId="256"/>
            <ac:spMk id="2" creationId="{FB225473-1EE1-27EB-5AA4-71F8ACC75EDC}"/>
          </ac:spMkLst>
        </pc:spChg>
        <pc:spChg chg="mod ord">
          <ac:chgData name="Wojciech Kustra" userId="afebd3d0-216b-4c4f-8992-1bf1fda6d5e8" providerId="ADAL" clId="{1D307E72-7901-4E61-A01B-3C4232ABCF63}" dt="2026-05-26T11:24:58.395" v="2" actId="114"/>
          <ac:spMkLst>
            <pc:docMk/>
            <pc:sldMk cId="0" sldId="256"/>
            <ac:spMk id="3079" creationId="{33B51DE6-C2B0-D5C5-9829-4A468A46D4EA}"/>
          </ac:spMkLst>
        </pc:spChg>
        <pc:spChg chg="mod ord">
          <ac:chgData name="Wojciech Kustra" userId="afebd3d0-216b-4c4f-8992-1bf1fda6d5e8" providerId="ADAL" clId="{1D307E72-7901-4E61-A01B-3C4232ABCF63}" dt="2026-05-26T11:24:52.559" v="0" actId="700"/>
          <ac:spMkLst>
            <pc:docMk/>
            <pc:sldMk cId="0" sldId="256"/>
            <ac:spMk id="3080" creationId="{EFDE77CD-B99A-8214-5E45-B280BA662658}"/>
          </ac:spMkLst>
        </pc:spChg>
      </pc:sldChg>
      <pc:sldChg chg="modSp add mod chgLayout">
        <pc:chgData name="Wojciech Kustra" userId="afebd3d0-216b-4c4f-8992-1bf1fda6d5e8" providerId="ADAL" clId="{1D307E72-7901-4E61-A01B-3C4232ABCF63}" dt="2026-05-29T09:53:25.887" v="448"/>
        <pc:sldMkLst>
          <pc:docMk/>
          <pc:sldMk cId="3916032283" sldId="467"/>
        </pc:sldMkLst>
        <pc:spChg chg="mod ord">
          <ac:chgData name="Wojciech Kustra" userId="afebd3d0-216b-4c4f-8992-1bf1fda6d5e8" providerId="ADAL" clId="{1D307E72-7901-4E61-A01B-3C4232ABCF63}" dt="2026-05-29T09:10:44.869" v="102"/>
          <ac:spMkLst>
            <pc:docMk/>
            <pc:sldMk cId="3916032283" sldId="467"/>
            <ac:spMk id="2" creationId="{3F0FFA98-E228-12C9-3E25-0D11499C8AC5}"/>
          </ac:spMkLst>
        </pc:spChg>
        <pc:spChg chg="mod ord">
          <ac:chgData name="Wojciech Kustra" userId="afebd3d0-216b-4c4f-8992-1bf1fda6d5e8" providerId="ADAL" clId="{1D307E72-7901-4E61-A01B-3C4232ABCF63}" dt="2026-05-29T09:10:44.869" v="102"/>
          <ac:spMkLst>
            <pc:docMk/>
            <pc:sldMk cId="3916032283" sldId="467"/>
            <ac:spMk id="3079" creationId="{00000000-0000-0000-0000-000000000000}"/>
          </ac:spMkLst>
        </pc:spChg>
        <pc:spChg chg="mod ord">
          <ac:chgData name="Wojciech Kustra" userId="afebd3d0-216b-4c4f-8992-1bf1fda6d5e8" providerId="ADAL" clId="{1D307E72-7901-4E61-A01B-3C4232ABCF63}" dt="2026-05-29T09:53:25.887" v="448"/>
          <ac:spMkLst>
            <pc:docMk/>
            <pc:sldMk cId="3916032283" sldId="467"/>
            <ac:spMk id="3080" creationId="{00000000-0000-0000-0000-000000000000}"/>
          </ac:spMkLst>
        </pc:spChg>
      </pc:sldChg>
      <pc:sldChg chg="modSp add mod chgLayout">
        <pc:chgData name="Wojciech Kustra" userId="afebd3d0-216b-4c4f-8992-1bf1fda6d5e8" providerId="ADAL" clId="{1D307E72-7901-4E61-A01B-3C4232ABCF63}" dt="2026-05-29T09:53:25.931" v="449"/>
        <pc:sldMkLst>
          <pc:docMk/>
          <pc:sldMk cId="320307433" sldId="468"/>
        </pc:sldMkLst>
        <pc:spChg chg="mod ord">
          <ac:chgData name="Wojciech Kustra" userId="afebd3d0-216b-4c4f-8992-1bf1fda6d5e8" providerId="ADAL" clId="{1D307E72-7901-4E61-A01B-3C4232ABCF63}" dt="2026-05-29T09:38:44.173" v="111"/>
          <ac:spMkLst>
            <pc:docMk/>
            <pc:sldMk cId="320307433" sldId="468"/>
            <ac:spMk id="2" creationId="{665B3324-3935-669E-FBA7-8EC2CD69EABA}"/>
          </ac:spMkLst>
        </pc:spChg>
        <pc:spChg chg="mod ord">
          <ac:chgData name="Wojciech Kustra" userId="afebd3d0-216b-4c4f-8992-1bf1fda6d5e8" providerId="ADAL" clId="{1D307E72-7901-4E61-A01B-3C4232ABCF63}" dt="2026-05-29T09:38:44.173" v="111"/>
          <ac:spMkLst>
            <pc:docMk/>
            <pc:sldMk cId="320307433" sldId="468"/>
            <ac:spMk id="3079" creationId="{00000000-0000-0000-0000-000000000000}"/>
          </ac:spMkLst>
        </pc:spChg>
        <pc:spChg chg="mod ord">
          <ac:chgData name="Wojciech Kustra" userId="afebd3d0-216b-4c4f-8992-1bf1fda6d5e8" providerId="ADAL" clId="{1D307E72-7901-4E61-A01B-3C4232ABCF63}" dt="2026-05-29T09:53:25.931" v="449"/>
          <ac:spMkLst>
            <pc:docMk/>
            <pc:sldMk cId="320307433" sldId="468"/>
            <ac:spMk id="3080" creationId="{00000000-0000-0000-0000-000000000000}"/>
          </ac:spMkLst>
        </pc:spChg>
      </pc:sldChg>
      <pc:sldChg chg="modSp add mod modClrScheme chgLayout">
        <pc:chgData name="Wojciech Kustra" userId="afebd3d0-216b-4c4f-8992-1bf1fda6d5e8" providerId="ADAL" clId="{1D307E72-7901-4E61-A01B-3C4232ABCF63}" dt="2026-05-29T09:53:25.949" v="450"/>
        <pc:sldMkLst>
          <pc:docMk/>
          <pc:sldMk cId="2664717306" sldId="469"/>
        </pc:sldMkLst>
        <pc:spChg chg="mod ord">
          <ac:chgData name="Wojciech Kustra" userId="afebd3d0-216b-4c4f-8992-1bf1fda6d5e8" providerId="ADAL" clId="{1D307E72-7901-4E61-A01B-3C4232ABCF63}" dt="2026-05-29T09:38:44.228" v="112"/>
          <ac:spMkLst>
            <pc:docMk/>
            <pc:sldMk cId="2664717306" sldId="469"/>
            <ac:spMk id="2" creationId="{13698016-901D-DADE-9862-7C294E481138}"/>
          </ac:spMkLst>
        </pc:spChg>
        <pc:spChg chg="mod ord">
          <ac:chgData name="Wojciech Kustra" userId="afebd3d0-216b-4c4f-8992-1bf1fda6d5e8" providerId="ADAL" clId="{1D307E72-7901-4E61-A01B-3C4232ABCF63}" dt="2026-05-29T09:38:44.228" v="112"/>
          <ac:spMkLst>
            <pc:docMk/>
            <pc:sldMk cId="2664717306" sldId="469"/>
            <ac:spMk id="3079" creationId="{00000000-0000-0000-0000-000000000000}"/>
          </ac:spMkLst>
        </pc:spChg>
        <pc:spChg chg="mod ord">
          <ac:chgData name="Wojciech Kustra" userId="afebd3d0-216b-4c4f-8992-1bf1fda6d5e8" providerId="ADAL" clId="{1D307E72-7901-4E61-A01B-3C4232ABCF63}" dt="2026-05-29T09:53:25.949" v="450"/>
          <ac:spMkLst>
            <pc:docMk/>
            <pc:sldMk cId="2664717306" sldId="469"/>
            <ac:spMk id="3080" creationId="{00000000-0000-0000-0000-000000000000}"/>
          </ac:spMkLst>
        </pc:spChg>
      </pc:sldChg>
      <pc:sldChg chg="delSp modSp add mod modClrScheme chgLayout">
        <pc:chgData name="Wojciech Kustra" userId="afebd3d0-216b-4c4f-8992-1bf1fda6d5e8" providerId="ADAL" clId="{1D307E72-7901-4E61-A01B-3C4232ABCF63}" dt="2026-05-29T09:53:57.131" v="482"/>
        <pc:sldMkLst>
          <pc:docMk/>
          <pc:sldMk cId="1303021362" sldId="470"/>
        </pc:sldMkLst>
        <pc:spChg chg="mod ord">
          <ac:chgData name="Wojciech Kustra" userId="afebd3d0-216b-4c4f-8992-1bf1fda6d5e8" providerId="ADAL" clId="{1D307E72-7901-4E61-A01B-3C4232ABCF63}" dt="2026-05-29T09:39:25.931" v="219"/>
          <ac:spMkLst>
            <pc:docMk/>
            <pc:sldMk cId="1303021362" sldId="470"/>
            <ac:spMk id="2" creationId="{5F643B4B-2371-1DBF-B4EC-73BDAD725FEF}"/>
          </ac:spMkLst>
        </pc:spChg>
        <pc:spChg chg="mod ord">
          <ac:chgData name="Wojciech Kustra" userId="afebd3d0-216b-4c4f-8992-1bf1fda6d5e8" providerId="ADAL" clId="{1D307E72-7901-4E61-A01B-3C4232ABCF63}" dt="2026-05-29T09:39:25.931" v="219"/>
          <ac:spMkLst>
            <pc:docMk/>
            <pc:sldMk cId="1303021362" sldId="470"/>
            <ac:spMk id="3079" creationId="{00000000-0000-0000-0000-000000000000}"/>
          </ac:spMkLst>
        </pc:spChg>
        <pc:spChg chg="del mod ord">
          <ac:chgData name="Wojciech Kustra" userId="afebd3d0-216b-4c4f-8992-1bf1fda6d5e8" providerId="ADAL" clId="{1D307E72-7901-4E61-A01B-3C4232ABCF63}" dt="2026-05-29T09:53:57.131" v="482"/>
          <ac:spMkLst>
            <pc:docMk/>
            <pc:sldMk cId="1303021362" sldId="470"/>
            <ac:spMk id="3080" creationId="{00000000-0000-0000-0000-000000000000}"/>
          </ac:spMkLst>
        </pc:spChg>
        <pc:picChg chg="mod">
          <ac:chgData name="Wojciech Kustra" userId="afebd3d0-216b-4c4f-8992-1bf1fda6d5e8" providerId="ADAL" clId="{1D307E72-7901-4E61-A01B-3C4232ABCF63}" dt="2026-05-29T09:43:48.543" v="352"/>
          <ac:picMkLst>
            <pc:docMk/>
            <pc:sldMk cId="1303021362" sldId="470"/>
            <ac:picMk id="56325" creationId="{6AE1E1E1-9F3C-008B-6652-E684A4883E90}"/>
          </ac:picMkLst>
        </pc:picChg>
      </pc:sldChg>
      <pc:sldChg chg="modSp add mod modClrScheme chgLayout">
        <pc:chgData name="Wojciech Kustra" userId="afebd3d0-216b-4c4f-8992-1bf1fda6d5e8" providerId="ADAL" clId="{1D307E72-7901-4E61-A01B-3C4232ABCF63}" dt="2026-05-29T09:53:25.996" v="451"/>
        <pc:sldMkLst>
          <pc:docMk/>
          <pc:sldMk cId="304381737" sldId="471"/>
        </pc:sldMkLst>
        <pc:spChg chg="mod ord">
          <ac:chgData name="Wojciech Kustra" userId="afebd3d0-216b-4c4f-8992-1bf1fda6d5e8" providerId="ADAL" clId="{1D307E72-7901-4E61-A01B-3C4232ABCF63}" dt="2026-05-29T09:38:44.350" v="113"/>
          <ac:spMkLst>
            <pc:docMk/>
            <pc:sldMk cId="304381737" sldId="471"/>
            <ac:spMk id="2" creationId="{7337615F-41B5-6DA7-10D4-4A29D0221E74}"/>
          </ac:spMkLst>
        </pc:spChg>
        <pc:spChg chg="mod ord">
          <ac:chgData name="Wojciech Kustra" userId="afebd3d0-216b-4c4f-8992-1bf1fda6d5e8" providerId="ADAL" clId="{1D307E72-7901-4E61-A01B-3C4232ABCF63}" dt="2026-05-29T09:38:44.350" v="113"/>
          <ac:spMkLst>
            <pc:docMk/>
            <pc:sldMk cId="304381737" sldId="471"/>
            <ac:spMk id="3079" creationId="{00000000-0000-0000-0000-000000000000}"/>
          </ac:spMkLst>
        </pc:spChg>
        <pc:spChg chg="mod ord">
          <ac:chgData name="Wojciech Kustra" userId="afebd3d0-216b-4c4f-8992-1bf1fda6d5e8" providerId="ADAL" clId="{1D307E72-7901-4E61-A01B-3C4232ABCF63}" dt="2026-05-29T09:53:25.996" v="451"/>
          <ac:spMkLst>
            <pc:docMk/>
            <pc:sldMk cId="304381737" sldId="471"/>
            <ac:spMk id="3080" creationId="{00000000-0000-0000-0000-000000000000}"/>
          </ac:spMkLst>
        </pc:spChg>
      </pc:sldChg>
      <pc:sldChg chg="addSp modSp add mod modClrScheme chgLayout">
        <pc:chgData name="Wojciech Kustra" userId="afebd3d0-216b-4c4f-8992-1bf1fda6d5e8" providerId="ADAL" clId="{1D307E72-7901-4E61-A01B-3C4232ABCF63}" dt="2026-05-29T09:43:48.580" v="354"/>
        <pc:sldMkLst>
          <pc:docMk/>
          <pc:sldMk cId="985596733" sldId="472"/>
        </pc:sldMkLst>
        <pc:spChg chg="mod ord">
          <ac:chgData name="Wojciech Kustra" userId="afebd3d0-216b-4c4f-8992-1bf1fda6d5e8" providerId="ADAL" clId="{1D307E72-7901-4E61-A01B-3C4232ABCF63}" dt="2026-05-29T09:39:25.956" v="220"/>
          <ac:spMkLst>
            <pc:docMk/>
            <pc:sldMk cId="985596733" sldId="472"/>
            <ac:spMk id="2" creationId="{C8AEC9E7-7F7D-23C3-159C-5AB4A3F50071}"/>
          </ac:spMkLst>
        </pc:spChg>
        <pc:spChg chg="add mod ord">
          <ac:chgData name="Wojciech Kustra" userId="afebd3d0-216b-4c4f-8992-1bf1fda6d5e8" providerId="ADAL" clId="{1D307E72-7901-4E61-A01B-3C4232ABCF63}" dt="2026-05-29T09:39:25.956" v="220"/>
          <ac:spMkLst>
            <pc:docMk/>
            <pc:sldMk cId="985596733" sldId="472"/>
            <ac:spMk id="3" creationId="{EB9F4C8F-CBD8-7154-5038-5B7776838D22}"/>
          </ac:spMkLst>
        </pc:spChg>
        <pc:spChg chg="mod ord">
          <ac:chgData name="Wojciech Kustra" userId="afebd3d0-216b-4c4f-8992-1bf1fda6d5e8" providerId="ADAL" clId="{1D307E72-7901-4E61-A01B-3C4232ABCF63}" dt="2026-05-29T09:39:25.956" v="220"/>
          <ac:spMkLst>
            <pc:docMk/>
            <pc:sldMk cId="985596733" sldId="472"/>
            <ac:spMk id="3079" creationId="{00000000-0000-0000-0000-000000000000}"/>
          </ac:spMkLst>
        </pc:spChg>
        <pc:picChg chg="mod">
          <ac:chgData name="Wojciech Kustra" userId="afebd3d0-216b-4c4f-8992-1bf1fda6d5e8" providerId="ADAL" clId="{1D307E72-7901-4E61-A01B-3C4232ABCF63}" dt="2026-05-29T09:43:48.580" v="354"/>
          <ac:picMkLst>
            <pc:docMk/>
            <pc:sldMk cId="985596733" sldId="472"/>
            <ac:picMk id="384002" creationId="{D8187C9D-6A30-100A-E1C0-73422C1828B2}"/>
          </ac:picMkLst>
        </pc:picChg>
      </pc:sldChg>
      <pc:sldChg chg="addSp modSp add mod modClrScheme chgLayout">
        <pc:chgData name="Wojciech Kustra" userId="afebd3d0-216b-4c4f-8992-1bf1fda6d5e8" providerId="ADAL" clId="{1D307E72-7901-4E61-A01B-3C4232ABCF63}" dt="2026-05-29T09:43:48.596" v="356"/>
        <pc:sldMkLst>
          <pc:docMk/>
          <pc:sldMk cId="3809349241" sldId="473"/>
        </pc:sldMkLst>
        <pc:spChg chg="mod ord">
          <ac:chgData name="Wojciech Kustra" userId="afebd3d0-216b-4c4f-8992-1bf1fda6d5e8" providerId="ADAL" clId="{1D307E72-7901-4E61-A01B-3C4232ABCF63}" dt="2026-05-29T09:39:25.970" v="221"/>
          <ac:spMkLst>
            <pc:docMk/>
            <pc:sldMk cId="3809349241" sldId="473"/>
            <ac:spMk id="2" creationId="{269F10A8-9C7D-7833-F02A-03801F3A595E}"/>
          </ac:spMkLst>
        </pc:spChg>
        <pc:spChg chg="add mod ord">
          <ac:chgData name="Wojciech Kustra" userId="afebd3d0-216b-4c4f-8992-1bf1fda6d5e8" providerId="ADAL" clId="{1D307E72-7901-4E61-A01B-3C4232ABCF63}" dt="2026-05-29T09:39:25.970" v="221"/>
          <ac:spMkLst>
            <pc:docMk/>
            <pc:sldMk cId="3809349241" sldId="473"/>
            <ac:spMk id="3" creationId="{667254CD-DBD6-3A8C-4AAE-20DC6FF4C637}"/>
          </ac:spMkLst>
        </pc:spChg>
        <pc:spChg chg="mod ord">
          <ac:chgData name="Wojciech Kustra" userId="afebd3d0-216b-4c4f-8992-1bf1fda6d5e8" providerId="ADAL" clId="{1D307E72-7901-4E61-A01B-3C4232ABCF63}" dt="2026-05-29T09:39:25.970" v="221"/>
          <ac:spMkLst>
            <pc:docMk/>
            <pc:sldMk cId="3809349241" sldId="473"/>
            <ac:spMk id="3079" creationId="{00000000-0000-0000-0000-000000000000}"/>
          </ac:spMkLst>
        </pc:spChg>
        <pc:picChg chg="mod">
          <ac:chgData name="Wojciech Kustra" userId="afebd3d0-216b-4c4f-8992-1bf1fda6d5e8" providerId="ADAL" clId="{1D307E72-7901-4E61-A01B-3C4232ABCF63}" dt="2026-05-29T09:43:48.596" v="356"/>
          <ac:picMkLst>
            <pc:docMk/>
            <pc:sldMk cId="3809349241" sldId="473"/>
            <ac:picMk id="86020" creationId="{29D26FEA-D09E-567A-B3E4-D868E003B474}"/>
          </ac:picMkLst>
        </pc:picChg>
      </pc:sldChg>
      <pc:sldChg chg="modSp add mod modClrScheme chgLayout">
        <pc:chgData name="Wojciech Kustra" userId="afebd3d0-216b-4c4f-8992-1bf1fda6d5e8" providerId="ADAL" clId="{1D307E72-7901-4E61-A01B-3C4232ABCF63}" dt="2026-05-29T09:44:32.622" v="415"/>
        <pc:sldMkLst>
          <pc:docMk/>
          <pc:sldMk cId="1476571956" sldId="474"/>
        </pc:sldMkLst>
        <pc:spChg chg="mod ord">
          <ac:chgData name="Wojciech Kustra" userId="afebd3d0-216b-4c4f-8992-1bf1fda6d5e8" providerId="ADAL" clId="{1D307E72-7901-4E61-A01B-3C4232ABCF63}" dt="2026-05-29T09:39:25.976" v="222"/>
          <ac:spMkLst>
            <pc:docMk/>
            <pc:sldMk cId="1476571956" sldId="474"/>
            <ac:spMk id="2" creationId="{B5667514-C9BE-AD6E-92AD-AC03FD0D02F3}"/>
          </ac:spMkLst>
        </pc:spChg>
        <pc:spChg chg="mod ord">
          <ac:chgData name="Wojciech Kustra" userId="afebd3d0-216b-4c4f-8992-1bf1fda6d5e8" providerId="ADAL" clId="{1D307E72-7901-4E61-A01B-3C4232ABCF63}" dt="2026-05-29T09:39:25.976" v="222"/>
          <ac:spMkLst>
            <pc:docMk/>
            <pc:sldMk cId="1476571956" sldId="474"/>
            <ac:spMk id="3079" creationId="{00000000-0000-0000-0000-000000000000}"/>
          </ac:spMkLst>
        </pc:spChg>
        <pc:spChg chg="mod ord">
          <ac:chgData name="Wojciech Kustra" userId="afebd3d0-216b-4c4f-8992-1bf1fda6d5e8" providerId="ADAL" clId="{1D307E72-7901-4E61-A01B-3C4232ABCF63}" dt="2026-05-29T09:44:32.622" v="415"/>
          <ac:spMkLst>
            <pc:docMk/>
            <pc:sldMk cId="1476571956" sldId="474"/>
            <ac:spMk id="3080" creationId="{00000000-0000-0000-0000-000000000000}"/>
          </ac:spMkLst>
        </pc:spChg>
        <pc:picChg chg="mod">
          <ac:chgData name="Wojciech Kustra" userId="afebd3d0-216b-4c4f-8992-1bf1fda6d5e8" providerId="ADAL" clId="{1D307E72-7901-4E61-A01B-3C4232ABCF63}" dt="2026-05-29T09:44:32.618" v="411"/>
          <ac:picMkLst>
            <pc:docMk/>
            <pc:sldMk cId="1476571956" sldId="474"/>
            <ac:picMk id="58372" creationId="{945084D6-F3C4-F980-4F8D-B12BF901503A}"/>
          </ac:picMkLst>
        </pc:picChg>
      </pc:sldChg>
      <pc:sldChg chg="modSp add mod modClrScheme chgLayout">
        <pc:chgData name="Wojciech Kustra" userId="afebd3d0-216b-4c4f-8992-1bf1fda6d5e8" providerId="ADAL" clId="{1D307E72-7901-4E61-A01B-3C4232ABCF63}" dt="2026-05-29T09:53:50.465" v="467"/>
        <pc:sldMkLst>
          <pc:docMk/>
          <pc:sldMk cId="2296341573" sldId="475"/>
        </pc:sldMkLst>
        <pc:spChg chg="mod ord">
          <ac:chgData name="Wojciech Kustra" userId="afebd3d0-216b-4c4f-8992-1bf1fda6d5e8" providerId="ADAL" clId="{1D307E72-7901-4E61-A01B-3C4232ABCF63}" dt="2026-05-29T09:39:25.986" v="223"/>
          <ac:spMkLst>
            <pc:docMk/>
            <pc:sldMk cId="2296341573" sldId="475"/>
            <ac:spMk id="2" creationId="{37EE42B7-F085-8875-528D-961891D74DC9}"/>
          </ac:spMkLst>
        </pc:spChg>
        <pc:spChg chg="mod ord">
          <ac:chgData name="Wojciech Kustra" userId="afebd3d0-216b-4c4f-8992-1bf1fda6d5e8" providerId="ADAL" clId="{1D307E72-7901-4E61-A01B-3C4232ABCF63}" dt="2026-05-29T09:39:25.986" v="223"/>
          <ac:spMkLst>
            <pc:docMk/>
            <pc:sldMk cId="2296341573" sldId="475"/>
            <ac:spMk id="3079" creationId="{00000000-0000-0000-0000-000000000000}"/>
          </ac:spMkLst>
        </pc:spChg>
        <pc:spChg chg="mod ord">
          <ac:chgData name="Wojciech Kustra" userId="afebd3d0-216b-4c4f-8992-1bf1fda6d5e8" providerId="ADAL" clId="{1D307E72-7901-4E61-A01B-3C4232ABCF63}" dt="2026-05-29T09:53:50.465" v="467"/>
          <ac:spMkLst>
            <pc:docMk/>
            <pc:sldMk cId="2296341573" sldId="475"/>
            <ac:spMk id="3080" creationId="{00000000-0000-0000-0000-000000000000}"/>
          </ac:spMkLst>
        </pc:spChg>
      </pc:sldChg>
      <pc:sldChg chg="modSp add mod chgLayout">
        <pc:chgData name="Wojciech Kustra" userId="afebd3d0-216b-4c4f-8992-1bf1fda6d5e8" providerId="ADAL" clId="{1D307E72-7901-4E61-A01B-3C4232ABCF63}" dt="2026-05-29T09:53:26.022" v="452"/>
        <pc:sldMkLst>
          <pc:docMk/>
          <pc:sldMk cId="3942625733" sldId="477"/>
        </pc:sldMkLst>
        <pc:spChg chg="mod ord">
          <ac:chgData name="Wojciech Kustra" userId="afebd3d0-216b-4c4f-8992-1bf1fda6d5e8" providerId="ADAL" clId="{1D307E72-7901-4E61-A01B-3C4232ABCF63}" dt="2026-05-29T09:38:44.381" v="114"/>
          <ac:spMkLst>
            <pc:docMk/>
            <pc:sldMk cId="3942625733" sldId="477"/>
            <ac:spMk id="2" creationId="{D79E10C7-72FA-C911-CD40-A49D46EC86A9}"/>
          </ac:spMkLst>
        </pc:spChg>
        <pc:spChg chg="mod ord">
          <ac:chgData name="Wojciech Kustra" userId="afebd3d0-216b-4c4f-8992-1bf1fda6d5e8" providerId="ADAL" clId="{1D307E72-7901-4E61-A01B-3C4232ABCF63}" dt="2026-05-29T09:38:44.381" v="114"/>
          <ac:spMkLst>
            <pc:docMk/>
            <pc:sldMk cId="3942625733" sldId="477"/>
            <ac:spMk id="3079" creationId="{00000000-0000-0000-0000-000000000000}"/>
          </ac:spMkLst>
        </pc:spChg>
        <pc:spChg chg="mod ord">
          <ac:chgData name="Wojciech Kustra" userId="afebd3d0-216b-4c4f-8992-1bf1fda6d5e8" providerId="ADAL" clId="{1D307E72-7901-4E61-A01B-3C4232ABCF63}" dt="2026-05-29T09:53:26.022" v="452"/>
          <ac:spMkLst>
            <pc:docMk/>
            <pc:sldMk cId="3942625733" sldId="477"/>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2:35.268" v="423"/>
        <pc:sldMkLst>
          <pc:docMk/>
          <pc:sldMk cId="150706108" sldId="478"/>
        </pc:sldMkLst>
        <pc:spChg chg="mod ord">
          <ac:chgData name="Wojciech Kustra" userId="afebd3d0-216b-4c4f-8992-1bf1fda6d5e8" providerId="ADAL" clId="{1D307E72-7901-4E61-A01B-3C4232ABCF63}" dt="2026-05-29T09:39:25.997" v="224"/>
          <ac:spMkLst>
            <pc:docMk/>
            <pc:sldMk cId="150706108" sldId="478"/>
            <ac:spMk id="2" creationId="{689097EA-6822-335F-5719-9020498B40C1}"/>
          </ac:spMkLst>
        </pc:spChg>
        <pc:spChg chg="add del mod ord">
          <ac:chgData name="Wojciech Kustra" userId="afebd3d0-216b-4c4f-8992-1bf1fda6d5e8" providerId="ADAL" clId="{1D307E72-7901-4E61-A01B-3C4232ABCF63}" dt="2026-05-29T09:52:35.268" v="423"/>
          <ac:spMkLst>
            <pc:docMk/>
            <pc:sldMk cId="150706108" sldId="478"/>
            <ac:spMk id="3" creationId="{A7954674-AF54-6B2B-E0D9-56BFD47C43C3}"/>
          </ac:spMkLst>
        </pc:spChg>
        <pc:spChg chg="mod ord">
          <ac:chgData name="Wojciech Kustra" userId="afebd3d0-216b-4c4f-8992-1bf1fda6d5e8" providerId="ADAL" clId="{1D307E72-7901-4E61-A01B-3C4232ABCF63}" dt="2026-05-29T09:39:25.997" v="224"/>
          <ac:spMkLst>
            <pc:docMk/>
            <pc:sldMk cId="150706108" sldId="478"/>
            <ac:spMk id="3079" creationId="{00000000-0000-0000-0000-000000000000}"/>
          </ac:spMkLst>
        </pc:spChg>
        <pc:picChg chg="mod">
          <ac:chgData name="Wojciech Kustra" userId="afebd3d0-216b-4c4f-8992-1bf1fda6d5e8" providerId="ADAL" clId="{1D307E72-7901-4E61-A01B-3C4232ABCF63}" dt="2026-05-29T09:43:48.615" v="360"/>
          <ac:picMkLst>
            <pc:docMk/>
            <pc:sldMk cId="150706108" sldId="478"/>
            <ac:picMk id="386052" creationId="{44D1BA5B-3985-7ABC-5A8E-A4B2B59F7437}"/>
          </ac:picMkLst>
        </pc:picChg>
      </pc:sldChg>
      <pc:sldChg chg="addSp delSp modSp add mod modClrScheme chgLayout">
        <pc:chgData name="Wojciech Kustra" userId="afebd3d0-216b-4c4f-8992-1bf1fda6d5e8" providerId="ADAL" clId="{1D307E72-7901-4E61-A01B-3C4232ABCF63}" dt="2026-05-29T09:52:35.281" v="424"/>
        <pc:sldMkLst>
          <pc:docMk/>
          <pc:sldMk cId="4119256405" sldId="479"/>
        </pc:sldMkLst>
        <pc:spChg chg="mod ord">
          <ac:chgData name="Wojciech Kustra" userId="afebd3d0-216b-4c4f-8992-1bf1fda6d5e8" providerId="ADAL" clId="{1D307E72-7901-4E61-A01B-3C4232ABCF63}" dt="2026-05-29T09:39:26.006" v="225"/>
          <ac:spMkLst>
            <pc:docMk/>
            <pc:sldMk cId="4119256405" sldId="479"/>
            <ac:spMk id="2" creationId="{7624096C-2D5E-CA34-1DB9-14AA80721211}"/>
          </ac:spMkLst>
        </pc:spChg>
        <pc:spChg chg="add del mod ord">
          <ac:chgData name="Wojciech Kustra" userId="afebd3d0-216b-4c4f-8992-1bf1fda6d5e8" providerId="ADAL" clId="{1D307E72-7901-4E61-A01B-3C4232ABCF63}" dt="2026-05-29T09:52:35.281" v="424"/>
          <ac:spMkLst>
            <pc:docMk/>
            <pc:sldMk cId="4119256405" sldId="479"/>
            <ac:spMk id="3" creationId="{16635AE1-4FAE-3491-0758-9C2D33A8C5F8}"/>
          </ac:spMkLst>
        </pc:spChg>
        <pc:spChg chg="mod ord">
          <ac:chgData name="Wojciech Kustra" userId="afebd3d0-216b-4c4f-8992-1bf1fda6d5e8" providerId="ADAL" clId="{1D307E72-7901-4E61-A01B-3C4232ABCF63}" dt="2026-05-29T09:39:26.006" v="225"/>
          <ac:spMkLst>
            <pc:docMk/>
            <pc:sldMk cId="4119256405" sldId="479"/>
            <ac:spMk id="3079" creationId="{00000000-0000-0000-0000-000000000000}"/>
          </ac:spMkLst>
        </pc:spChg>
        <pc:picChg chg="mod">
          <ac:chgData name="Wojciech Kustra" userId="afebd3d0-216b-4c4f-8992-1bf1fda6d5e8" providerId="ADAL" clId="{1D307E72-7901-4E61-A01B-3C4232ABCF63}" dt="2026-05-29T09:43:48.625" v="362"/>
          <ac:picMkLst>
            <pc:docMk/>
            <pc:sldMk cId="4119256405" sldId="479"/>
            <ac:picMk id="363524" creationId="{C6D6C5E0-C6BC-DA4B-7614-94F1423B0F0B}"/>
          </ac:picMkLst>
        </pc:picChg>
      </pc:sldChg>
      <pc:sldChg chg="addSp delSp modSp add mod modClrScheme chgLayout">
        <pc:chgData name="Wojciech Kustra" userId="afebd3d0-216b-4c4f-8992-1bf1fda6d5e8" providerId="ADAL" clId="{1D307E72-7901-4E61-A01B-3C4232ABCF63}" dt="2026-05-29T09:52:35.289" v="425"/>
        <pc:sldMkLst>
          <pc:docMk/>
          <pc:sldMk cId="1147042743" sldId="480"/>
        </pc:sldMkLst>
        <pc:spChg chg="mod ord">
          <ac:chgData name="Wojciech Kustra" userId="afebd3d0-216b-4c4f-8992-1bf1fda6d5e8" providerId="ADAL" clId="{1D307E72-7901-4E61-A01B-3C4232ABCF63}" dt="2026-05-29T09:39:26.014" v="226"/>
          <ac:spMkLst>
            <pc:docMk/>
            <pc:sldMk cId="1147042743" sldId="480"/>
            <ac:spMk id="2" creationId="{19EAFCF9-7362-D114-2771-8D953FC55488}"/>
          </ac:spMkLst>
        </pc:spChg>
        <pc:spChg chg="add del mod ord">
          <ac:chgData name="Wojciech Kustra" userId="afebd3d0-216b-4c4f-8992-1bf1fda6d5e8" providerId="ADAL" clId="{1D307E72-7901-4E61-A01B-3C4232ABCF63}" dt="2026-05-29T09:52:35.289" v="425"/>
          <ac:spMkLst>
            <pc:docMk/>
            <pc:sldMk cId="1147042743" sldId="480"/>
            <ac:spMk id="3" creationId="{4C8236FD-B610-CE76-D2C6-293C38E32102}"/>
          </ac:spMkLst>
        </pc:spChg>
        <pc:spChg chg="mod ord">
          <ac:chgData name="Wojciech Kustra" userId="afebd3d0-216b-4c4f-8992-1bf1fda6d5e8" providerId="ADAL" clId="{1D307E72-7901-4E61-A01B-3C4232ABCF63}" dt="2026-05-29T09:39:26.014" v="226"/>
          <ac:spMkLst>
            <pc:docMk/>
            <pc:sldMk cId="1147042743" sldId="480"/>
            <ac:spMk id="3079" creationId="{00000000-0000-0000-0000-000000000000}"/>
          </ac:spMkLst>
        </pc:spChg>
        <pc:picChg chg="mod">
          <ac:chgData name="Wojciech Kustra" userId="afebd3d0-216b-4c4f-8992-1bf1fda6d5e8" providerId="ADAL" clId="{1D307E72-7901-4E61-A01B-3C4232ABCF63}" dt="2026-05-29T09:43:48.633" v="364"/>
          <ac:picMkLst>
            <pc:docMk/>
            <pc:sldMk cId="1147042743" sldId="480"/>
            <ac:picMk id="369668" creationId="{9FA07455-2FDF-EC6A-3106-823C6209D967}"/>
          </ac:picMkLst>
        </pc:picChg>
        <pc:picChg chg="mod">
          <ac:chgData name="Wojciech Kustra" userId="afebd3d0-216b-4c4f-8992-1bf1fda6d5e8" providerId="ADAL" clId="{1D307E72-7901-4E61-A01B-3C4232ABCF63}" dt="2026-05-29T09:43:48.642" v="366"/>
          <ac:picMkLst>
            <pc:docMk/>
            <pc:sldMk cId="1147042743" sldId="480"/>
            <ac:picMk id="369669" creationId="{FEDA6DC4-0580-6FB7-CAB3-6752BB4AB08F}"/>
          </ac:picMkLst>
        </pc:picChg>
      </pc:sldChg>
      <pc:sldChg chg="addSp delSp modSp add mod modClrScheme chgLayout">
        <pc:chgData name="Wojciech Kustra" userId="afebd3d0-216b-4c4f-8992-1bf1fda6d5e8" providerId="ADAL" clId="{1D307E72-7901-4E61-A01B-3C4232ABCF63}" dt="2026-05-29T09:52:35.306" v="426"/>
        <pc:sldMkLst>
          <pc:docMk/>
          <pc:sldMk cId="2440847246" sldId="481"/>
        </pc:sldMkLst>
        <pc:spChg chg="mod ord">
          <ac:chgData name="Wojciech Kustra" userId="afebd3d0-216b-4c4f-8992-1bf1fda6d5e8" providerId="ADAL" clId="{1D307E72-7901-4E61-A01B-3C4232ABCF63}" dt="2026-05-29T09:39:26.024" v="227"/>
          <ac:spMkLst>
            <pc:docMk/>
            <pc:sldMk cId="2440847246" sldId="481"/>
            <ac:spMk id="2" creationId="{A1A99BED-07C1-97AF-DE87-96E1C49F16F0}"/>
          </ac:spMkLst>
        </pc:spChg>
        <pc:spChg chg="add del mod ord">
          <ac:chgData name="Wojciech Kustra" userId="afebd3d0-216b-4c4f-8992-1bf1fda6d5e8" providerId="ADAL" clId="{1D307E72-7901-4E61-A01B-3C4232ABCF63}" dt="2026-05-29T09:52:35.306" v="426"/>
          <ac:spMkLst>
            <pc:docMk/>
            <pc:sldMk cId="2440847246" sldId="481"/>
            <ac:spMk id="3" creationId="{A85E5055-6C79-C993-1B0E-57EDC30D1334}"/>
          </ac:spMkLst>
        </pc:spChg>
        <pc:spChg chg="mod ord">
          <ac:chgData name="Wojciech Kustra" userId="afebd3d0-216b-4c4f-8992-1bf1fda6d5e8" providerId="ADAL" clId="{1D307E72-7901-4E61-A01B-3C4232ABCF63}" dt="2026-05-29T09:39:26.024" v="227"/>
          <ac:spMkLst>
            <pc:docMk/>
            <pc:sldMk cId="2440847246" sldId="481"/>
            <ac:spMk id="3079" creationId="{00000000-0000-0000-0000-000000000000}"/>
          </ac:spMkLst>
        </pc:spChg>
        <pc:picChg chg="mod">
          <ac:chgData name="Wojciech Kustra" userId="afebd3d0-216b-4c4f-8992-1bf1fda6d5e8" providerId="ADAL" clId="{1D307E72-7901-4E61-A01B-3C4232ABCF63}" dt="2026-05-29T09:43:48.651" v="368"/>
          <ac:picMkLst>
            <pc:docMk/>
            <pc:sldMk cId="2440847246" sldId="481"/>
            <ac:picMk id="371715" creationId="{9118F9FF-6256-3FFA-2DD9-EF0CA328566D}"/>
          </ac:picMkLst>
        </pc:picChg>
        <pc:picChg chg="mod">
          <ac:chgData name="Wojciech Kustra" userId="afebd3d0-216b-4c4f-8992-1bf1fda6d5e8" providerId="ADAL" clId="{1D307E72-7901-4E61-A01B-3C4232ABCF63}" dt="2026-05-29T09:43:48.657" v="370"/>
          <ac:picMkLst>
            <pc:docMk/>
            <pc:sldMk cId="2440847246" sldId="481"/>
            <ac:picMk id="371716" creationId="{248D8F71-C9C8-F67E-3E4F-BEECD9B97D8B}"/>
          </ac:picMkLst>
        </pc:picChg>
      </pc:sldChg>
      <pc:sldChg chg="addSp delSp modSp add mod modClrScheme chgLayout">
        <pc:chgData name="Wojciech Kustra" userId="afebd3d0-216b-4c4f-8992-1bf1fda6d5e8" providerId="ADAL" clId="{1D307E72-7901-4E61-A01B-3C4232ABCF63}" dt="2026-05-29T09:52:35.311" v="427"/>
        <pc:sldMkLst>
          <pc:docMk/>
          <pc:sldMk cId="4130188192" sldId="482"/>
        </pc:sldMkLst>
        <pc:spChg chg="mod ord">
          <ac:chgData name="Wojciech Kustra" userId="afebd3d0-216b-4c4f-8992-1bf1fda6d5e8" providerId="ADAL" clId="{1D307E72-7901-4E61-A01B-3C4232ABCF63}" dt="2026-05-29T09:39:26.035" v="228"/>
          <ac:spMkLst>
            <pc:docMk/>
            <pc:sldMk cId="4130188192" sldId="482"/>
            <ac:spMk id="2" creationId="{C463B4AE-9E2F-98CF-225C-97EAF88DC00F}"/>
          </ac:spMkLst>
        </pc:spChg>
        <pc:spChg chg="add del mod ord">
          <ac:chgData name="Wojciech Kustra" userId="afebd3d0-216b-4c4f-8992-1bf1fda6d5e8" providerId="ADAL" clId="{1D307E72-7901-4E61-A01B-3C4232ABCF63}" dt="2026-05-29T09:52:35.311" v="427"/>
          <ac:spMkLst>
            <pc:docMk/>
            <pc:sldMk cId="4130188192" sldId="482"/>
            <ac:spMk id="3" creationId="{B326BDF0-4E8D-7E6E-3207-2EDFCFB88B70}"/>
          </ac:spMkLst>
        </pc:spChg>
        <pc:spChg chg="mod ord">
          <ac:chgData name="Wojciech Kustra" userId="afebd3d0-216b-4c4f-8992-1bf1fda6d5e8" providerId="ADAL" clId="{1D307E72-7901-4E61-A01B-3C4232ABCF63}" dt="2026-05-29T09:39:26.035" v="228"/>
          <ac:spMkLst>
            <pc:docMk/>
            <pc:sldMk cId="4130188192" sldId="482"/>
            <ac:spMk id="3079" creationId="{00000000-0000-0000-0000-000000000000}"/>
          </ac:spMkLst>
        </pc:spChg>
        <pc:picChg chg="mod">
          <ac:chgData name="Wojciech Kustra" userId="afebd3d0-216b-4c4f-8992-1bf1fda6d5e8" providerId="ADAL" clId="{1D307E72-7901-4E61-A01B-3C4232ABCF63}" dt="2026-05-29T09:43:48.664" v="372"/>
          <ac:picMkLst>
            <pc:docMk/>
            <pc:sldMk cId="4130188192" sldId="482"/>
            <ac:picMk id="365571" creationId="{A318E34E-E7A4-11F5-DF80-AA17E63D7DC8}"/>
          </ac:picMkLst>
        </pc:picChg>
      </pc:sldChg>
      <pc:sldChg chg="addSp delSp modSp add mod modClrScheme chgLayout">
        <pc:chgData name="Wojciech Kustra" userId="afebd3d0-216b-4c4f-8992-1bf1fda6d5e8" providerId="ADAL" clId="{1D307E72-7901-4E61-A01B-3C4232ABCF63}" dt="2026-05-29T09:52:35.317" v="428"/>
        <pc:sldMkLst>
          <pc:docMk/>
          <pc:sldMk cId="1293632990" sldId="483"/>
        </pc:sldMkLst>
        <pc:spChg chg="mod ord">
          <ac:chgData name="Wojciech Kustra" userId="afebd3d0-216b-4c4f-8992-1bf1fda6d5e8" providerId="ADAL" clId="{1D307E72-7901-4E61-A01B-3C4232ABCF63}" dt="2026-05-29T09:39:26.043" v="229"/>
          <ac:spMkLst>
            <pc:docMk/>
            <pc:sldMk cId="1293632990" sldId="483"/>
            <ac:spMk id="2" creationId="{21F91A9D-D89B-685B-D9EE-75830701D0AA}"/>
          </ac:spMkLst>
        </pc:spChg>
        <pc:spChg chg="add del mod ord">
          <ac:chgData name="Wojciech Kustra" userId="afebd3d0-216b-4c4f-8992-1bf1fda6d5e8" providerId="ADAL" clId="{1D307E72-7901-4E61-A01B-3C4232ABCF63}" dt="2026-05-29T09:52:35.317" v="428"/>
          <ac:spMkLst>
            <pc:docMk/>
            <pc:sldMk cId="1293632990" sldId="483"/>
            <ac:spMk id="3" creationId="{165E2214-B434-91E7-4EB5-EC9E321D94A3}"/>
          </ac:spMkLst>
        </pc:spChg>
        <pc:spChg chg="mod ord">
          <ac:chgData name="Wojciech Kustra" userId="afebd3d0-216b-4c4f-8992-1bf1fda6d5e8" providerId="ADAL" clId="{1D307E72-7901-4E61-A01B-3C4232ABCF63}" dt="2026-05-29T09:39:26.043" v="229"/>
          <ac:spMkLst>
            <pc:docMk/>
            <pc:sldMk cId="1293632990" sldId="483"/>
            <ac:spMk id="3079" creationId="{00000000-0000-0000-0000-000000000000}"/>
          </ac:spMkLst>
        </pc:spChg>
        <pc:picChg chg="mod">
          <ac:chgData name="Wojciech Kustra" userId="afebd3d0-216b-4c4f-8992-1bf1fda6d5e8" providerId="ADAL" clId="{1D307E72-7901-4E61-A01B-3C4232ABCF63}" dt="2026-05-29T09:43:48.674" v="374"/>
          <ac:picMkLst>
            <pc:docMk/>
            <pc:sldMk cId="1293632990" sldId="483"/>
            <ac:picMk id="284676" creationId="{54286311-D77B-3422-237C-AC32AACAA0CE}"/>
          </ac:picMkLst>
        </pc:picChg>
      </pc:sldChg>
      <pc:sldChg chg="modSp add mod modClrScheme chgLayout">
        <pc:chgData name="Wojciech Kustra" userId="afebd3d0-216b-4c4f-8992-1bf1fda6d5e8" providerId="ADAL" clId="{1D307E72-7901-4E61-A01B-3C4232ABCF63}" dt="2026-05-29T09:44:32.667" v="422"/>
        <pc:sldMkLst>
          <pc:docMk/>
          <pc:sldMk cId="2913088513" sldId="484"/>
        </pc:sldMkLst>
        <pc:spChg chg="mod ord">
          <ac:chgData name="Wojciech Kustra" userId="afebd3d0-216b-4c4f-8992-1bf1fda6d5e8" providerId="ADAL" clId="{1D307E72-7901-4E61-A01B-3C4232ABCF63}" dt="2026-05-29T09:39:26.049" v="230"/>
          <ac:spMkLst>
            <pc:docMk/>
            <pc:sldMk cId="2913088513" sldId="484"/>
            <ac:spMk id="2" creationId="{8076D057-C2D6-914E-CEDC-8117809CD10A}"/>
          </ac:spMkLst>
        </pc:spChg>
        <pc:spChg chg="mod ord">
          <ac:chgData name="Wojciech Kustra" userId="afebd3d0-216b-4c4f-8992-1bf1fda6d5e8" providerId="ADAL" clId="{1D307E72-7901-4E61-A01B-3C4232ABCF63}" dt="2026-05-29T09:39:26.049" v="230"/>
          <ac:spMkLst>
            <pc:docMk/>
            <pc:sldMk cId="2913088513" sldId="484"/>
            <ac:spMk id="3079" creationId="{00000000-0000-0000-0000-000000000000}"/>
          </ac:spMkLst>
        </pc:spChg>
        <pc:spChg chg="mod ord">
          <ac:chgData name="Wojciech Kustra" userId="afebd3d0-216b-4c4f-8992-1bf1fda6d5e8" providerId="ADAL" clId="{1D307E72-7901-4E61-A01B-3C4232ABCF63}" dt="2026-05-29T09:44:32.667" v="422"/>
          <ac:spMkLst>
            <pc:docMk/>
            <pc:sldMk cId="2913088513" sldId="484"/>
            <ac:spMk id="3080" creationId="{00000000-0000-0000-0000-000000000000}"/>
          </ac:spMkLst>
        </pc:spChg>
        <pc:picChg chg="mod">
          <ac:chgData name="Wojciech Kustra" userId="afebd3d0-216b-4c4f-8992-1bf1fda6d5e8" providerId="ADAL" clId="{1D307E72-7901-4E61-A01B-3C4232ABCF63}" dt="2026-05-29T09:44:32.663" v="418"/>
          <ac:picMkLst>
            <pc:docMk/>
            <pc:sldMk cId="2913088513" sldId="484"/>
            <ac:picMk id="283652" creationId="{FE079F31-6BCB-5DA8-B996-511DD745729F}"/>
          </ac:picMkLst>
        </pc:picChg>
      </pc:sldChg>
      <pc:sldChg chg="addSp delSp modSp add mod modClrScheme chgLayout">
        <pc:chgData name="Wojciech Kustra" userId="afebd3d0-216b-4c4f-8992-1bf1fda6d5e8" providerId="ADAL" clId="{1D307E72-7901-4E61-A01B-3C4232ABCF63}" dt="2026-05-29T09:52:35.324" v="429"/>
        <pc:sldMkLst>
          <pc:docMk/>
          <pc:sldMk cId="2278154105" sldId="485"/>
        </pc:sldMkLst>
        <pc:spChg chg="mod ord">
          <ac:chgData name="Wojciech Kustra" userId="afebd3d0-216b-4c4f-8992-1bf1fda6d5e8" providerId="ADAL" clId="{1D307E72-7901-4E61-A01B-3C4232ABCF63}" dt="2026-05-29T09:39:26.058" v="231"/>
          <ac:spMkLst>
            <pc:docMk/>
            <pc:sldMk cId="2278154105" sldId="485"/>
            <ac:spMk id="2" creationId="{EB23D40A-5787-71E6-6D95-98801D4A8B17}"/>
          </ac:spMkLst>
        </pc:spChg>
        <pc:spChg chg="add del mod ord">
          <ac:chgData name="Wojciech Kustra" userId="afebd3d0-216b-4c4f-8992-1bf1fda6d5e8" providerId="ADAL" clId="{1D307E72-7901-4E61-A01B-3C4232ABCF63}" dt="2026-05-29T09:52:35.324" v="429"/>
          <ac:spMkLst>
            <pc:docMk/>
            <pc:sldMk cId="2278154105" sldId="485"/>
            <ac:spMk id="3" creationId="{B99F3318-FCE8-2000-643C-ABDEAFB820BE}"/>
          </ac:spMkLst>
        </pc:spChg>
        <pc:spChg chg="mod ord">
          <ac:chgData name="Wojciech Kustra" userId="afebd3d0-216b-4c4f-8992-1bf1fda6d5e8" providerId="ADAL" clId="{1D307E72-7901-4E61-A01B-3C4232ABCF63}" dt="2026-05-29T09:39:26.058" v="231"/>
          <ac:spMkLst>
            <pc:docMk/>
            <pc:sldMk cId="2278154105" sldId="485"/>
            <ac:spMk id="3079" creationId="{00000000-0000-0000-0000-000000000000}"/>
          </ac:spMkLst>
        </pc:spChg>
        <pc:picChg chg="mod">
          <ac:chgData name="Wojciech Kustra" userId="afebd3d0-216b-4c4f-8992-1bf1fda6d5e8" providerId="ADAL" clId="{1D307E72-7901-4E61-A01B-3C4232ABCF63}" dt="2026-05-29T09:43:48.692" v="378"/>
          <ac:picMkLst>
            <pc:docMk/>
            <pc:sldMk cId="2278154105" sldId="485"/>
            <ac:picMk id="60420" creationId="{A5783E97-D820-C878-D42D-3A4A975ED019}"/>
          </ac:picMkLst>
        </pc:picChg>
      </pc:sldChg>
      <pc:sldChg chg="modSp add mod chgLayout">
        <pc:chgData name="Wojciech Kustra" userId="afebd3d0-216b-4c4f-8992-1bf1fda6d5e8" providerId="ADAL" clId="{1D307E72-7901-4E61-A01B-3C4232ABCF63}" dt="2026-05-29T09:53:26.046" v="453"/>
        <pc:sldMkLst>
          <pc:docMk/>
          <pc:sldMk cId="2452138454" sldId="487"/>
        </pc:sldMkLst>
        <pc:spChg chg="mod ord">
          <ac:chgData name="Wojciech Kustra" userId="afebd3d0-216b-4c4f-8992-1bf1fda6d5e8" providerId="ADAL" clId="{1D307E72-7901-4E61-A01B-3C4232ABCF63}" dt="2026-05-29T09:38:44.409" v="115"/>
          <ac:spMkLst>
            <pc:docMk/>
            <pc:sldMk cId="2452138454" sldId="487"/>
            <ac:spMk id="2" creationId="{7DABE3DF-AEB5-F013-FD91-9B4954F39688}"/>
          </ac:spMkLst>
        </pc:spChg>
        <pc:spChg chg="mod ord">
          <ac:chgData name="Wojciech Kustra" userId="afebd3d0-216b-4c4f-8992-1bf1fda6d5e8" providerId="ADAL" clId="{1D307E72-7901-4E61-A01B-3C4232ABCF63}" dt="2026-05-29T09:38:44.409" v="115"/>
          <ac:spMkLst>
            <pc:docMk/>
            <pc:sldMk cId="2452138454" sldId="487"/>
            <ac:spMk id="3079" creationId="{00000000-0000-0000-0000-000000000000}"/>
          </ac:spMkLst>
        </pc:spChg>
        <pc:spChg chg="mod ord">
          <ac:chgData name="Wojciech Kustra" userId="afebd3d0-216b-4c4f-8992-1bf1fda6d5e8" providerId="ADAL" clId="{1D307E72-7901-4E61-A01B-3C4232ABCF63}" dt="2026-05-29T09:53:26.046" v="453"/>
          <ac:spMkLst>
            <pc:docMk/>
            <pc:sldMk cId="2452138454" sldId="487"/>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2:35.328" v="430"/>
        <pc:sldMkLst>
          <pc:docMk/>
          <pc:sldMk cId="2289385997" sldId="488"/>
        </pc:sldMkLst>
        <pc:spChg chg="mod ord">
          <ac:chgData name="Wojciech Kustra" userId="afebd3d0-216b-4c4f-8992-1bf1fda6d5e8" providerId="ADAL" clId="{1D307E72-7901-4E61-A01B-3C4232ABCF63}" dt="2026-05-29T09:39:26.068" v="232"/>
          <ac:spMkLst>
            <pc:docMk/>
            <pc:sldMk cId="2289385997" sldId="488"/>
            <ac:spMk id="2" creationId="{E3C1835E-41A1-0C0A-778F-56A5819A68EA}"/>
          </ac:spMkLst>
        </pc:spChg>
        <pc:spChg chg="add del mod ord">
          <ac:chgData name="Wojciech Kustra" userId="afebd3d0-216b-4c4f-8992-1bf1fda6d5e8" providerId="ADAL" clId="{1D307E72-7901-4E61-A01B-3C4232ABCF63}" dt="2026-05-29T09:52:35.328" v="430"/>
          <ac:spMkLst>
            <pc:docMk/>
            <pc:sldMk cId="2289385997" sldId="488"/>
            <ac:spMk id="3" creationId="{17A748C8-D7B0-9BD4-1219-760DA3517019}"/>
          </ac:spMkLst>
        </pc:spChg>
        <pc:spChg chg="mod ord">
          <ac:chgData name="Wojciech Kustra" userId="afebd3d0-216b-4c4f-8992-1bf1fda6d5e8" providerId="ADAL" clId="{1D307E72-7901-4E61-A01B-3C4232ABCF63}" dt="2026-05-29T09:39:26.068" v="232"/>
          <ac:spMkLst>
            <pc:docMk/>
            <pc:sldMk cId="2289385997" sldId="488"/>
            <ac:spMk id="3079" creationId="{00000000-0000-0000-0000-000000000000}"/>
          </ac:spMkLst>
        </pc:spChg>
        <pc:picChg chg="mod">
          <ac:chgData name="Wojciech Kustra" userId="afebd3d0-216b-4c4f-8992-1bf1fda6d5e8" providerId="ADAL" clId="{1D307E72-7901-4E61-A01B-3C4232ABCF63}" dt="2026-05-29T09:43:48.699" v="380"/>
          <ac:picMkLst>
            <pc:docMk/>
            <pc:sldMk cId="2289385997" sldId="488"/>
            <ac:picMk id="88068" creationId="{CA00A986-F003-4F05-CD85-98732671D09B}"/>
          </ac:picMkLst>
        </pc:picChg>
      </pc:sldChg>
      <pc:sldChg chg="modSp add mod modClrScheme chgLayout">
        <pc:chgData name="Wojciech Kustra" userId="afebd3d0-216b-4c4f-8992-1bf1fda6d5e8" providerId="ADAL" clId="{1D307E72-7901-4E61-A01B-3C4232ABCF63}" dt="2026-05-29T09:53:26.068" v="454"/>
        <pc:sldMkLst>
          <pc:docMk/>
          <pc:sldMk cId="2758058145" sldId="490"/>
        </pc:sldMkLst>
        <pc:spChg chg="mod ord">
          <ac:chgData name="Wojciech Kustra" userId="afebd3d0-216b-4c4f-8992-1bf1fda6d5e8" providerId="ADAL" clId="{1D307E72-7901-4E61-A01B-3C4232ABCF63}" dt="2026-05-29T09:38:44.436" v="116"/>
          <ac:spMkLst>
            <pc:docMk/>
            <pc:sldMk cId="2758058145" sldId="490"/>
            <ac:spMk id="2" creationId="{FE9737E9-52C8-9288-EA4D-47B8649FB0BC}"/>
          </ac:spMkLst>
        </pc:spChg>
        <pc:spChg chg="mod ord">
          <ac:chgData name="Wojciech Kustra" userId="afebd3d0-216b-4c4f-8992-1bf1fda6d5e8" providerId="ADAL" clId="{1D307E72-7901-4E61-A01B-3C4232ABCF63}" dt="2026-05-29T09:38:44.436" v="116"/>
          <ac:spMkLst>
            <pc:docMk/>
            <pc:sldMk cId="2758058145" sldId="490"/>
            <ac:spMk id="3079" creationId="{00000000-0000-0000-0000-000000000000}"/>
          </ac:spMkLst>
        </pc:spChg>
        <pc:spChg chg="mod ord">
          <ac:chgData name="Wojciech Kustra" userId="afebd3d0-216b-4c4f-8992-1bf1fda6d5e8" providerId="ADAL" clId="{1D307E72-7901-4E61-A01B-3C4232ABCF63}" dt="2026-05-29T09:53:26.068" v="454"/>
          <ac:spMkLst>
            <pc:docMk/>
            <pc:sldMk cId="2758058145" sldId="490"/>
            <ac:spMk id="3080" creationId="{00000000-0000-0000-0000-000000000000}"/>
          </ac:spMkLst>
        </pc:spChg>
      </pc:sldChg>
      <pc:sldChg chg="modSp add mod modClrScheme chgLayout">
        <pc:chgData name="Wojciech Kustra" userId="afebd3d0-216b-4c4f-8992-1bf1fda6d5e8" providerId="ADAL" clId="{1D307E72-7901-4E61-A01B-3C4232ABCF63}" dt="2026-05-29T09:53:50.506" v="471"/>
        <pc:sldMkLst>
          <pc:docMk/>
          <pc:sldMk cId="1587410697" sldId="491"/>
        </pc:sldMkLst>
        <pc:spChg chg="mod ord">
          <ac:chgData name="Wojciech Kustra" userId="afebd3d0-216b-4c4f-8992-1bf1fda6d5e8" providerId="ADAL" clId="{1D307E72-7901-4E61-A01B-3C4232ABCF63}" dt="2026-05-29T09:39:26.074" v="233"/>
          <ac:spMkLst>
            <pc:docMk/>
            <pc:sldMk cId="1587410697" sldId="491"/>
            <ac:spMk id="2" creationId="{54040D19-2DDF-DABA-D242-1DA9D3249FD7}"/>
          </ac:spMkLst>
        </pc:spChg>
        <pc:spChg chg="mod ord">
          <ac:chgData name="Wojciech Kustra" userId="afebd3d0-216b-4c4f-8992-1bf1fda6d5e8" providerId="ADAL" clId="{1D307E72-7901-4E61-A01B-3C4232ABCF63}" dt="2026-05-29T09:39:26.074" v="233"/>
          <ac:spMkLst>
            <pc:docMk/>
            <pc:sldMk cId="1587410697" sldId="491"/>
            <ac:spMk id="3079" creationId="{00000000-0000-0000-0000-000000000000}"/>
          </ac:spMkLst>
        </pc:spChg>
        <pc:spChg chg="mod ord">
          <ac:chgData name="Wojciech Kustra" userId="afebd3d0-216b-4c4f-8992-1bf1fda6d5e8" providerId="ADAL" clId="{1D307E72-7901-4E61-A01B-3C4232ABCF63}" dt="2026-05-29T09:53:50.506" v="471"/>
          <ac:spMkLst>
            <pc:docMk/>
            <pc:sldMk cId="1587410697" sldId="491"/>
            <ac:spMk id="3080" creationId="{00000000-0000-0000-0000-000000000000}"/>
          </ac:spMkLst>
        </pc:spChg>
        <pc:picChg chg="mod">
          <ac:chgData name="Wojciech Kustra" userId="afebd3d0-216b-4c4f-8992-1bf1fda6d5e8" providerId="ADAL" clId="{1D307E72-7901-4E61-A01B-3C4232ABCF63}" dt="2026-05-29T09:43:48.709" v="382"/>
          <ac:picMkLst>
            <pc:docMk/>
            <pc:sldMk cId="1587410697" sldId="491"/>
            <ac:picMk id="290820" creationId="{08C89D4F-2A35-4386-28F7-470688C6A04B}"/>
          </ac:picMkLst>
        </pc:picChg>
      </pc:sldChg>
      <pc:sldChg chg="addSp delSp modSp add mod modClrScheme chgLayout">
        <pc:chgData name="Wojciech Kustra" userId="afebd3d0-216b-4c4f-8992-1bf1fda6d5e8" providerId="ADAL" clId="{1D307E72-7901-4E61-A01B-3C4232ABCF63}" dt="2026-05-29T09:53:02.678" v="431"/>
        <pc:sldMkLst>
          <pc:docMk/>
          <pc:sldMk cId="2628688165" sldId="492"/>
        </pc:sldMkLst>
        <pc:spChg chg="mod ord">
          <ac:chgData name="Wojciech Kustra" userId="afebd3d0-216b-4c4f-8992-1bf1fda6d5e8" providerId="ADAL" clId="{1D307E72-7901-4E61-A01B-3C4232ABCF63}" dt="2026-05-29T09:39:26.084" v="234"/>
          <ac:spMkLst>
            <pc:docMk/>
            <pc:sldMk cId="2628688165" sldId="492"/>
            <ac:spMk id="2" creationId="{D94D4738-6830-D3CE-6ACB-50B71D90505A}"/>
          </ac:spMkLst>
        </pc:spChg>
        <pc:spChg chg="add del mod ord">
          <ac:chgData name="Wojciech Kustra" userId="afebd3d0-216b-4c4f-8992-1bf1fda6d5e8" providerId="ADAL" clId="{1D307E72-7901-4E61-A01B-3C4232ABCF63}" dt="2026-05-29T09:53:02.678" v="431"/>
          <ac:spMkLst>
            <pc:docMk/>
            <pc:sldMk cId="2628688165" sldId="492"/>
            <ac:spMk id="3" creationId="{0ECD8003-5104-ED45-3F66-8AFBFCB72E09}"/>
          </ac:spMkLst>
        </pc:spChg>
        <pc:spChg chg="mod ord">
          <ac:chgData name="Wojciech Kustra" userId="afebd3d0-216b-4c4f-8992-1bf1fda6d5e8" providerId="ADAL" clId="{1D307E72-7901-4E61-A01B-3C4232ABCF63}" dt="2026-05-29T09:39:26.084" v="234"/>
          <ac:spMkLst>
            <pc:docMk/>
            <pc:sldMk cId="2628688165" sldId="492"/>
            <ac:spMk id="3079" creationId="{00000000-0000-0000-0000-000000000000}"/>
          </ac:spMkLst>
        </pc:spChg>
        <pc:picChg chg="mod">
          <ac:chgData name="Wojciech Kustra" userId="afebd3d0-216b-4c4f-8992-1bf1fda6d5e8" providerId="ADAL" clId="{1D307E72-7901-4E61-A01B-3C4232ABCF63}" dt="2026-05-29T09:43:48.716" v="384"/>
          <ac:picMkLst>
            <pc:docMk/>
            <pc:sldMk cId="2628688165" sldId="492"/>
            <ac:picMk id="292868" creationId="{4DFDE8A8-3892-3B09-9116-43B1FC3D33D5}"/>
          </ac:picMkLst>
        </pc:picChg>
      </pc:sldChg>
      <pc:sldChg chg="modSp add mod modClrScheme chgLayout">
        <pc:chgData name="Wojciech Kustra" userId="afebd3d0-216b-4c4f-8992-1bf1fda6d5e8" providerId="ADAL" clId="{1D307E72-7901-4E61-A01B-3C4232ABCF63}" dt="2026-05-29T09:53:26.086" v="455"/>
        <pc:sldMkLst>
          <pc:docMk/>
          <pc:sldMk cId="3215581035" sldId="493"/>
        </pc:sldMkLst>
        <pc:spChg chg="mod ord">
          <ac:chgData name="Wojciech Kustra" userId="afebd3d0-216b-4c4f-8992-1bf1fda6d5e8" providerId="ADAL" clId="{1D307E72-7901-4E61-A01B-3C4232ABCF63}" dt="2026-05-29T09:38:44.512" v="117"/>
          <ac:spMkLst>
            <pc:docMk/>
            <pc:sldMk cId="3215581035" sldId="493"/>
            <ac:spMk id="2" creationId="{4345D894-E713-B1A9-3835-8AE301E73EC4}"/>
          </ac:spMkLst>
        </pc:spChg>
        <pc:spChg chg="mod ord">
          <ac:chgData name="Wojciech Kustra" userId="afebd3d0-216b-4c4f-8992-1bf1fda6d5e8" providerId="ADAL" clId="{1D307E72-7901-4E61-A01B-3C4232ABCF63}" dt="2026-05-29T09:38:44.512" v="117"/>
          <ac:spMkLst>
            <pc:docMk/>
            <pc:sldMk cId="3215581035" sldId="493"/>
            <ac:spMk id="3079" creationId="{00000000-0000-0000-0000-000000000000}"/>
          </ac:spMkLst>
        </pc:spChg>
        <pc:spChg chg="mod ord">
          <ac:chgData name="Wojciech Kustra" userId="afebd3d0-216b-4c4f-8992-1bf1fda6d5e8" providerId="ADAL" clId="{1D307E72-7901-4E61-A01B-3C4232ABCF63}" dt="2026-05-29T09:53:26.086" v="455"/>
          <ac:spMkLst>
            <pc:docMk/>
            <pc:sldMk cId="3215581035" sldId="493"/>
            <ac:spMk id="3080" creationId="{00000000-0000-0000-0000-000000000000}"/>
          </ac:spMkLst>
        </pc:spChg>
      </pc:sldChg>
      <pc:sldChg chg="modSp add mod modClrScheme chgLayout">
        <pc:chgData name="Wojciech Kustra" userId="afebd3d0-216b-4c4f-8992-1bf1fda6d5e8" providerId="ADAL" clId="{1D307E72-7901-4E61-A01B-3C4232ABCF63}" dt="2026-05-29T09:53:26.106" v="456"/>
        <pc:sldMkLst>
          <pc:docMk/>
          <pc:sldMk cId="630889445" sldId="494"/>
        </pc:sldMkLst>
        <pc:spChg chg="mod ord">
          <ac:chgData name="Wojciech Kustra" userId="afebd3d0-216b-4c4f-8992-1bf1fda6d5e8" providerId="ADAL" clId="{1D307E72-7901-4E61-A01B-3C4232ABCF63}" dt="2026-05-29T09:38:44.539" v="118"/>
          <ac:spMkLst>
            <pc:docMk/>
            <pc:sldMk cId="630889445" sldId="494"/>
            <ac:spMk id="2" creationId="{6F9CBD83-AF31-350C-F7EA-26CD53C3DC72}"/>
          </ac:spMkLst>
        </pc:spChg>
        <pc:spChg chg="mod ord">
          <ac:chgData name="Wojciech Kustra" userId="afebd3d0-216b-4c4f-8992-1bf1fda6d5e8" providerId="ADAL" clId="{1D307E72-7901-4E61-A01B-3C4232ABCF63}" dt="2026-05-29T09:38:44.539" v="118"/>
          <ac:spMkLst>
            <pc:docMk/>
            <pc:sldMk cId="630889445" sldId="494"/>
            <ac:spMk id="3079" creationId="{00000000-0000-0000-0000-000000000000}"/>
          </ac:spMkLst>
        </pc:spChg>
        <pc:spChg chg="mod ord">
          <ac:chgData name="Wojciech Kustra" userId="afebd3d0-216b-4c4f-8992-1bf1fda6d5e8" providerId="ADAL" clId="{1D307E72-7901-4E61-A01B-3C4232ABCF63}" dt="2026-05-29T09:53:26.106" v="456"/>
          <ac:spMkLst>
            <pc:docMk/>
            <pc:sldMk cId="630889445" sldId="494"/>
            <ac:spMk id="3080" creationId="{00000000-0000-0000-0000-000000000000}"/>
          </ac:spMkLst>
        </pc:spChg>
      </pc:sldChg>
      <pc:sldChg chg="modSp add mod modClrScheme chgLayout">
        <pc:chgData name="Wojciech Kustra" userId="afebd3d0-216b-4c4f-8992-1bf1fda6d5e8" providerId="ADAL" clId="{1D307E72-7901-4E61-A01B-3C4232ABCF63}" dt="2026-05-29T09:53:26.121" v="457"/>
        <pc:sldMkLst>
          <pc:docMk/>
          <pc:sldMk cId="1044109196" sldId="495"/>
        </pc:sldMkLst>
        <pc:spChg chg="mod ord">
          <ac:chgData name="Wojciech Kustra" userId="afebd3d0-216b-4c4f-8992-1bf1fda6d5e8" providerId="ADAL" clId="{1D307E72-7901-4E61-A01B-3C4232ABCF63}" dt="2026-05-29T09:38:44.570" v="119"/>
          <ac:spMkLst>
            <pc:docMk/>
            <pc:sldMk cId="1044109196" sldId="495"/>
            <ac:spMk id="2" creationId="{739A20F0-BD01-20E9-2717-73E77CC055CE}"/>
          </ac:spMkLst>
        </pc:spChg>
        <pc:spChg chg="mod ord">
          <ac:chgData name="Wojciech Kustra" userId="afebd3d0-216b-4c4f-8992-1bf1fda6d5e8" providerId="ADAL" clId="{1D307E72-7901-4E61-A01B-3C4232ABCF63}" dt="2026-05-29T09:38:44.570" v="119"/>
          <ac:spMkLst>
            <pc:docMk/>
            <pc:sldMk cId="1044109196" sldId="495"/>
            <ac:spMk id="3079" creationId="{00000000-0000-0000-0000-000000000000}"/>
          </ac:spMkLst>
        </pc:spChg>
        <pc:spChg chg="mod ord">
          <ac:chgData name="Wojciech Kustra" userId="afebd3d0-216b-4c4f-8992-1bf1fda6d5e8" providerId="ADAL" clId="{1D307E72-7901-4E61-A01B-3C4232ABCF63}" dt="2026-05-29T09:53:26.121" v="457"/>
          <ac:spMkLst>
            <pc:docMk/>
            <pc:sldMk cId="1044109196" sldId="495"/>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758" v="432"/>
        <pc:sldMkLst>
          <pc:docMk/>
          <pc:sldMk cId="1710515525" sldId="496"/>
        </pc:sldMkLst>
        <pc:spChg chg="mod ord">
          <ac:chgData name="Wojciech Kustra" userId="afebd3d0-216b-4c4f-8992-1bf1fda6d5e8" providerId="ADAL" clId="{1D307E72-7901-4E61-A01B-3C4232ABCF63}" dt="2026-05-29T09:39:26.093" v="235"/>
          <ac:spMkLst>
            <pc:docMk/>
            <pc:sldMk cId="1710515525" sldId="496"/>
            <ac:spMk id="2" creationId="{760A462C-E513-E710-5949-9BBB939D7F3E}"/>
          </ac:spMkLst>
        </pc:spChg>
        <pc:spChg chg="add del mod ord">
          <ac:chgData name="Wojciech Kustra" userId="afebd3d0-216b-4c4f-8992-1bf1fda6d5e8" providerId="ADAL" clId="{1D307E72-7901-4E61-A01B-3C4232ABCF63}" dt="2026-05-29T09:53:02.758" v="432"/>
          <ac:spMkLst>
            <pc:docMk/>
            <pc:sldMk cId="1710515525" sldId="496"/>
            <ac:spMk id="3" creationId="{08EE5196-A752-C7E4-2AC0-0D3DFEB5F270}"/>
          </ac:spMkLst>
        </pc:spChg>
        <pc:spChg chg="mod ord">
          <ac:chgData name="Wojciech Kustra" userId="afebd3d0-216b-4c4f-8992-1bf1fda6d5e8" providerId="ADAL" clId="{1D307E72-7901-4E61-A01B-3C4232ABCF63}" dt="2026-05-29T09:39:26.093" v="235"/>
          <ac:spMkLst>
            <pc:docMk/>
            <pc:sldMk cId="1710515525" sldId="496"/>
            <ac:spMk id="3079" creationId="{00000000-0000-0000-0000-000000000000}"/>
          </ac:spMkLst>
        </pc:spChg>
        <pc:picChg chg="mod">
          <ac:chgData name="Wojciech Kustra" userId="afebd3d0-216b-4c4f-8992-1bf1fda6d5e8" providerId="ADAL" clId="{1D307E72-7901-4E61-A01B-3C4232ABCF63}" dt="2026-05-29T09:43:48.726" v="386"/>
          <ac:picMkLst>
            <pc:docMk/>
            <pc:sldMk cId="1710515525" sldId="496"/>
            <ac:picMk id="379906" creationId="{A4D4C55D-FEF0-025A-4607-B93B4C576F5E}"/>
          </ac:picMkLst>
        </pc:picChg>
      </pc:sldChg>
      <pc:sldChg chg="addSp delSp modSp add mod modClrScheme chgLayout">
        <pc:chgData name="Wojciech Kustra" userId="afebd3d0-216b-4c4f-8992-1bf1fda6d5e8" providerId="ADAL" clId="{1D307E72-7901-4E61-A01B-3C4232ABCF63}" dt="2026-05-29T09:53:02.788" v="433"/>
        <pc:sldMkLst>
          <pc:docMk/>
          <pc:sldMk cId="1765104916" sldId="497"/>
        </pc:sldMkLst>
        <pc:spChg chg="mod ord">
          <ac:chgData name="Wojciech Kustra" userId="afebd3d0-216b-4c4f-8992-1bf1fda6d5e8" providerId="ADAL" clId="{1D307E72-7901-4E61-A01B-3C4232ABCF63}" dt="2026-05-29T09:39:26.103" v="236"/>
          <ac:spMkLst>
            <pc:docMk/>
            <pc:sldMk cId="1765104916" sldId="497"/>
            <ac:spMk id="2" creationId="{448279AF-26AC-A2B5-394C-CFCB14C187A5}"/>
          </ac:spMkLst>
        </pc:spChg>
        <pc:spChg chg="add del mod ord">
          <ac:chgData name="Wojciech Kustra" userId="afebd3d0-216b-4c4f-8992-1bf1fda6d5e8" providerId="ADAL" clId="{1D307E72-7901-4E61-A01B-3C4232ABCF63}" dt="2026-05-29T09:53:02.788" v="433"/>
          <ac:spMkLst>
            <pc:docMk/>
            <pc:sldMk cId="1765104916" sldId="497"/>
            <ac:spMk id="3" creationId="{225F63CD-3CC6-B60D-ED69-D16954D715FB}"/>
          </ac:spMkLst>
        </pc:spChg>
        <pc:spChg chg="mod ord">
          <ac:chgData name="Wojciech Kustra" userId="afebd3d0-216b-4c4f-8992-1bf1fda6d5e8" providerId="ADAL" clId="{1D307E72-7901-4E61-A01B-3C4232ABCF63}" dt="2026-05-29T09:39:26.103" v="236"/>
          <ac:spMkLst>
            <pc:docMk/>
            <pc:sldMk cId="1765104916" sldId="497"/>
            <ac:spMk id="3079" creationId="{00000000-0000-0000-0000-000000000000}"/>
          </ac:spMkLst>
        </pc:spChg>
        <pc:picChg chg="mod">
          <ac:chgData name="Wojciech Kustra" userId="afebd3d0-216b-4c4f-8992-1bf1fda6d5e8" providerId="ADAL" clId="{1D307E72-7901-4E61-A01B-3C4232ABCF63}" dt="2026-05-29T09:43:48.733" v="388"/>
          <ac:picMkLst>
            <pc:docMk/>
            <pc:sldMk cId="1765104916" sldId="497"/>
            <ac:picMk id="380930" creationId="{1D2F3134-CFBC-2DB7-441D-4C6045F934C2}"/>
          </ac:picMkLst>
        </pc:picChg>
      </pc:sldChg>
      <pc:sldChg chg="modSp add mod modClrScheme chgLayout">
        <pc:chgData name="Wojciech Kustra" userId="afebd3d0-216b-4c4f-8992-1bf1fda6d5e8" providerId="ADAL" clId="{1D307E72-7901-4E61-A01B-3C4232ABCF63}" dt="2026-05-29T09:55:30.615" v="498"/>
        <pc:sldMkLst>
          <pc:docMk/>
          <pc:sldMk cId="3427080892" sldId="498"/>
        </pc:sldMkLst>
        <pc:spChg chg="mod ord">
          <ac:chgData name="Wojciech Kustra" userId="afebd3d0-216b-4c4f-8992-1bf1fda6d5e8" providerId="ADAL" clId="{1D307E72-7901-4E61-A01B-3C4232ABCF63}" dt="2026-05-29T09:39:26.117" v="237"/>
          <ac:spMkLst>
            <pc:docMk/>
            <pc:sldMk cId="3427080892" sldId="498"/>
            <ac:spMk id="2" creationId="{70804BFB-B272-F765-0993-90C482CEDA3F}"/>
          </ac:spMkLst>
        </pc:spChg>
        <pc:spChg chg="mod ord">
          <ac:chgData name="Wojciech Kustra" userId="afebd3d0-216b-4c4f-8992-1bf1fda6d5e8" providerId="ADAL" clId="{1D307E72-7901-4E61-A01B-3C4232ABCF63}" dt="2026-05-29T09:39:26.117" v="237"/>
          <ac:spMkLst>
            <pc:docMk/>
            <pc:sldMk cId="3427080892" sldId="498"/>
            <ac:spMk id="3079" creationId="{00000000-0000-0000-0000-000000000000}"/>
          </ac:spMkLst>
        </pc:spChg>
        <pc:spChg chg="mod ord">
          <ac:chgData name="Wojciech Kustra" userId="afebd3d0-216b-4c4f-8992-1bf1fda6d5e8" providerId="ADAL" clId="{1D307E72-7901-4E61-A01B-3C4232ABCF63}" dt="2026-05-29T09:55:30.615" v="498"/>
          <ac:spMkLst>
            <pc:docMk/>
            <pc:sldMk cId="3427080892" sldId="498"/>
            <ac:spMk id="3080" creationId="{00000000-0000-0000-0000-000000000000}"/>
          </ac:spMkLst>
        </pc:spChg>
        <pc:graphicFrameChg chg="mod">
          <ac:chgData name="Wojciech Kustra" userId="afebd3d0-216b-4c4f-8992-1bf1fda6d5e8" providerId="ADAL" clId="{1D307E72-7901-4E61-A01B-3C4232ABCF63}" dt="2026-05-29T09:55:30.594" v="493"/>
          <ac:graphicFrameMkLst>
            <pc:docMk/>
            <pc:sldMk cId="3427080892" sldId="498"/>
            <ac:graphicFrameMk id="315397" creationId="{3210B967-FE90-6036-DF61-E9CF2BB6E153}"/>
          </ac:graphicFrameMkLst>
        </pc:graphicFrameChg>
      </pc:sldChg>
      <pc:sldChg chg="addSp delSp modSp add mod modClrScheme chgLayout">
        <pc:chgData name="Wojciech Kustra" userId="afebd3d0-216b-4c4f-8992-1bf1fda6d5e8" providerId="ADAL" clId="{1D307E72-7901-4E61-A01B-3C4232ABCF63}" dt="2026-05-29T09:53:02.821" v="434"/>
        <pc:sldMkLst>
          <pc:docMk/>
          <pc:sldMk cId="3730759994" sldId="499"/>
        </pc:sldMkLst>
        <pc:spChg chg="mod ord">
          <ac:chgData name="Wojciech Kustra" userId="afebd3d0-216b-4c4f-8992-1bf1fda6d5e8" providerId="ADAL" clId="{1D307E72-7901-4E61-A01B-3C4232ABCF63}" dt="2026-05-29T09:39:26.126" v="238"/>
          <ac:spMkLst>
            <pc:docMk/>
            <pc:sldMk cId="3730759994" sldId="499"/>
            <ac:spMk id="2" creationId="{C8D3C2CB-FD97-BD4C-7581-300261D8D630}"/>
          </ac:spMkLst>
        </pc:spChg>
        <pc:spChg chg="add del mod ord">
          <ac:chgData name="Wojciech Kustra" userId="afebd3d0-216b-4c4f-8992-1bf1fda6d5e8" providerId="ADAL" clId="{1D307E72-7901-4E61-A01B-3C4232ABCF63}" dt="2026-05-29T09:53:02.821" v="434"/>
          <ac:spMkLst>
            <pc:docMk/>
            <pc:sldMk cId="3730759994" sldId="499"/>
            <ac:spMk id="3" creationId="{1A2E8847-1982-313E-B9A5-102EEFE6E87F}"/>
          </ac:spMkLst>
        </pc:spChg>
        <pc:spChg chg="mod ord">
          <ac:chgData name="Wojciech Kustra" userId="afebd3d0-216b-4c4f-8992-1bf1fda6d5e8" providerId="ADAL" clId="{1D307E72-7901-4E61-A01B-3C4232ABCF63}" dt="2026-05-29T09:39:26.126" v="238"/>
          <ac:spMkLst>
            <pc:docMk/>
            <pc:sldMk cId="3730759994" sldId="499"/>
            <ac:spMk id="3079" creationId="{00000000-0000-0000-0000-000000000000}"/>
          </ac:spMkLst>
        </pc:spChg>
        <pc:picChg chg="mod">
          <ac:chgData name="Wojciech Kustra" userId="afebd3d0-216b-4c4f-8992-1bf1fda6d5e8" providerId="ADAL" clId="{1D307E72-7901-4E61-A01B-3C4232ABCF63}" dt="2026-05-29T09:43:48.740" v="390"/>
          <ac:picMkLst>
            <pc:docMk/>
            <pc:sldMk cId="3730759994" sldId="499"/>
            <ac:picMk id="381954" creationId="{0B5637F6-769B-7358-4BD0-9A497DB0B591}"/>
          </ac:picMkLst>
        </pc:picChg>
      </pc:sldChg>
      <pc:sldChg chg="addSp delSp modSp add mod modClrScheme chgLayout">
        <pc:chgData name="Wojciech Kustra" userId="afebd3d0-216b-4c4f-8992-1bf1fda6d5e8" providerId="ADAL" clId="{1D307E72-7901-4E61-A01B-3C4232ABCF63}" dt="2026-05-29T09:53:02.846" v="435"/>
        <pc:sldMkLst>
          <pc:docMk/>
          <pc:sldMk cId="3757364559" sldId="500"/>
        </pc:sldMkLst>
        <pc:spChg chg="mod ord">
          <ac:chgData name="Wojciech Kustra" userId="afebd3d0-216b-4c4f-8992-1bf1fda6d5e8" providerId="ADAL" clId="{1D307E72-7901-4E61-A01B-3C4232ABCF63}" dt="2026-05-29T09:39:26.139" v="239"/>
          <ac:spMkLst>
            <pc:docMk/>
            <pc:sldMk cId="3757364559" sldId="500"/>
            <ac:spMk id="2" creationId="{906A0E91-25B2-B356-ADB5-4A6F0C176049}"/>
          </ac:spMkLst>
        </pc:spChg>
        <pc:spChg chg="add del mod ord">
          <ac:chgData name="Wojciech Kustra" userId="afebd3d0-216b-4c4f-8992-1bf1fda6d5e8" providerId="ADAL" clId="{1D307E72-7901-4E61-A01B-3C4232ABCF63}" dt="2026-05-29T09:53:02.846" v="435"/>
          <ac:spMkLst>
            <pc:docMk/>
            <pc:sldMk cId="3757364559" sldId="500"/>
            <ac:spMk id="3" creationId="{C9951232-BAE9-66BE-9F43-B7CFEDF4027E}"/>
          </ac:spMkLst>
        </pc:spChg>
        <pc:spChg chg="mod ord">
          <ac:chgData name="Wojciech Kustra" userId="afebd3d0-216b-4c4f-8992-1bf1fda6d5e8" providerId="ADAL" clId="{1D307E72-7901-4E61-A01B-3C4232ABCF63}" dt="2026-05-29T09:39:26.139" v="239"/>
          <ac:spMkLst>
            <pc:docMk/>
            <pc:sldMk cId="3757364559" sldId="500"/>
            <ac:spMk id="3079" creationId="{00000000-0000-0000-0000-000000000000}"/>
          </ac:spMkLst>
        </pc:spChg>
        <pc:picChg chg="mod">
          <ac:chgData name="Wojciech Kustra" userId="afebd3d0-216b-4c4f-8992-1bf1fda6d5e8" providerId="ADAL" clId="{1D307E72-7901-4E61-A01B-3C4232ABCF63}" dt="2026-05-29T09:43:48.747" v="392"/>
          <ac:picMkLst>
            <pc:docMk/>
            <pc:sldMk cId="3757364559" sldId="500"/>
            <ac:picMk id="382978" creationId="{45A03311-03F0-9C27-3730-C388E16256CA}"/>
          </ac:picMkLst>
        </pc:picChg>
      </pc:sldChg>
      <pc:sldChg chg="modSp add mod modClrScheme chgLayout">
        <pc:chgData name="Wojciech Kustra" userId="afebd3d0-216b-4c4f-8992-1bf1fda6d5e8" providerId="ADAL" clId="{1D307E72-7901-4E61-A01B-3C4232ABCF63}" dt="2026-05-29T09:53:26.140" v="458"/>
        <pc:sldMkLst>
          <pc:docMk/>
          <pc:sldMk cId="2736178523" sldId="501"/>
        </pc:sldMkLst>
        <pc:spChg chg="mod ord">
          <ac:chgData name="Wojciech Kustra" userId="afebd3d0-216b-4c4f-8992-1bf1fda6d5e8" providerId="ADAL" clId="{1D307E72-7901-4E61-A01B-3C4232ABCF63}" dt="2026-05-29T09:38:44.594" v="120"/>
          <ac:spMkLst>
            <pc:docMk/>
            <pc:sldMk cId="2736178523" sldId="501"/>
            <ac:spMk id="2" creationId="{0378134B-C5EF-9B10-F6A6-3D3BC92BB02D}"/>
          </ac:spMkLst>
        </pc:spChg>
        <pc:spChg chg="mod ord">
          <ac:chgData name="Wojciech Kustra" userId="afebd3d0-216b-4c4f-8992-1bf1fda6d5e8" providerId="ADAL" clId="{1D307E72-7901-4E61-A01B-3C4232ABCF63}" dt="2026-05-29T09:38:44.594" v="120"/>
          <ac:spMkLst>
            <pc:docMk/>
            <pc:sldMk cId="2736178523" sldId="501"/>
            <ac:spMk id="3079" creationId="{00000000-0000-0000-0000-000000000000}"/>
          </ac:spMkLst>
        </pc:spChg>
        <pc:spChg chg="mod ord">
          <ac:chgData name="Wojciech Kustra" userId="afebd3d0-216b-4c4f-8992-1bf1fda6d5e8" providerId="ADAL" clId="{1D307E72-7901-4E61-A01B-3C4232ABCF63}" dt="2026-05-29T09:53:26.140" v="458"/>
          <ac:spMkLst>
            <pc:docMk/>
            <pc:sldMk cId="2736178523" sldId="501"/>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866" v="436"/>
        <pc:sldMkLst>
          <pc:docMk/>
          <pc:sldMk cId="4061655599" sldId="502"/>
        </pc:sldMkLst>
        <pc:spChg chg="mod ord">
          <ac:chgData name="Wojciech Kustra" userId="afebd3d0-216b-4c4f-8992-1bf1fda6d5e8" providerId="ADAL" clId="{1D307E72-7901-4E61-A01B-3C4232ABCF63}" dt="2026-05-29T09:39:26.165" v="240"/>
          <ac:spMkLst>
            <pc:docMk/>
            <pc:sldMk cId="4061655599" sldId="502"/>
            <ac:spMk id="2" creationId="{7069CE8D-2564-07DB-B2F4-C03472C559F4}"/>
          </ac:spMkLst>
        </pc:spChg>
        <pc:spChg chg="add del mod ord">
          <ac:chgData name="Wojciech Kustra" userId="afebd3d0-216b-4c4f-8992-1bf1fda6d5e8" providerId="ADAL" clId="{1D307E72-7901-4E61-A01B-3C4232ABCF63}" dt="2026-05-29T09:53:02.866" v="436"/>
          <ac:spMkLst>
            <pc:docMk/>
            <pc:sldMk cId="4061655599" sldId="502"/>
            <ac:spMk id="3" creationId="{F4848747-A838-09D4-6A1C-3473C6BCAB8F}"/>
          </ac:spMkLst>
        </pc:spChg>
        <pc:spChg chg="mod ord">
          <ac:chgData name="Wojciech Kustra" userId="afebd3d0-216b-4c4f-8992-1bf1fda6d5e8" providerId="ADAL" clId="{1D307E72-7901-4E61-A01B-3C4232ABCF63}" dt="2026-05-29T09:39:26.165" v="240"/>
          <ac:spMkLst>
            <pc:docMk/>
            <pc:sldMk cId="4061655599" sldId="502"/>
            <ac:spMk id="3079" creationId="{00000000-0000-0000-0000-000000000000}"/>
          </ac:spMkLst>
        </pc:spChg>
        <pc:picChg chg="mod">
          <ac:chgData name="Wojciech Kustra" userId="afebd3d0-216b-4c4f-8992-1bf1fda6d5e8" providerId="ADAL" clId="{1D307E72-7901-4E61-A01B-3C4232ABCF63}" dt="2026-05-29T09:43:48.756" v="394"/>
          <ac:picMkLst>
            <pc:docMk/>
            <pc:sldMk cId="4061655599" sldId="502"/>
            <ac:picMk id="321539" creationId="{B0E899AF-7A9B-C6C5-7AF6-7FAC3245300A}"/>
          </ac:picMkLst>
        </pc:picChg>
      </pc:sldChg>
      <pc:sldChg chg="modSp add mod modClrScheme chgLayout">
        <pc:chgData name="Wojciech Kustra" userId="afebd3d0-216b-4c4f-8992-1bf1fda6d5e8" providerId="ADAL" clId="{1D307E72-7901-4E61-A01B-3C4232ABCF63}" dt="2026-05-29T09:56:49.120" v="502"/>
        <pc:sldMkLst>
          <pc:docMk/>
          <pc:sldMk cId="2007990293" sldId="503"/>
        </pc:sldMkLst>
        <pc:spChg chg="mod ord">
          <ac:chgData name="Wojciech Kustra" userId="afebd3d0-216b-4c4f-8992-1bf1fda6d5e8" providerId="ADAL" clId="{1D307E72-7901-4E61-A01B-3C4232ABCF63}" dt="2026-05-29T09:39:26.186" v="241"/>
          <ac:spMkLst>
            <pc:docMk/>
            <pc:sldMk cId="2007990293" sldId="503"/>
            <ac:spMk id="2" creationId="{7F115075-6A2C-BB08-4CD5-220BA82B9DAF}"/>
          </ac:spMkLst>
        </pc:spChg>
        <pc:spChg chg="mod ord">
          <ac:chgData name="Wojciech Kustra" userId="afebd3d0-216b-4c4f-8992-1bf1fda6d5e8" providerId="ADAL" clId="{1D307E72-7901-4E61-A01B-3C4232ABCF63}" dt="2026-05-29T09:39:26.186" v="241"/>
          <ac:spMkLst>
            <pc:docMk/>
            <pc:sldMk cId="2007990293" sldId="503"/>
            <ac:spMk id="3079" creationId="{00000000-0000-0000-0000-000000000000}"/>
          </ac:spMkLst>
        </pc:spChg>
        <pc:spChg chg="mod ord">
          <ac:chgData name="Wojciech Kustra" userId="afebd3d0-216b-4c4f-8992-1bf1fda6d5e8" providerId="ADAL" clId="{1D307E72-7901-4E61-A01B-3C4232ABCF63}" dt="2026-05-29T09:56:49.120" v="502"/>
          <ac:spMkLst>
            <pc:docMk/>
            <pc:sldMk cId="2007990293" sldId="503"/>
            <ac:spMk id="3080" creationId="{00000000-0000-0000-0000-000000000000}"/>
          </ac:spMkLst>
        </pc:spChg>
      </pc:sldChg>
      <pc:sldChg chg="modSp add mod chgLayout">
        <pc:chgData name="Wojciech Kustra" userId="afebd3d0-216b-4c4f-8992-1bf1fda6d5e8" providerId="ADAL" clId="{1D307E72-7901-4E61-A01B-3C4232ABCF63}" dt="2026-05-29T09:53:26.162" v="459"/>
        <pc:sldMkLst>
          <pc:docMk/>
          <pc:sldMk cId="1176169855" sldId="504"/>
        </pc:sldMkLst>
        <pc:spChg chg="mod ord">
          <ac:chgData name="Wojciech Kustra" userId="afebd3d0-216b-4c4f-8992-1bf1fda6d5e8" providerId="ADAL" clId="{1D307E72-7901-4E61-A01B-3C4232ABCF63}" dt="2026-05-29T09:38:44.623" v="121"/>
          <ac:spMkLst>
            <pc:docMk/>
            <pc:sldMk cId="1176169855" sldId="504"/>
            <ac:spMk id="2" creationId="{C1ADABF9-1ED2-498F-AD56-BC083019C4ED}"/>
          </ac:spMkLst>
        </pc:spChg>
        <pc:spChg chg="mod ord">
          <ac:chgData name="Wojciech Kustra" userId="afebd3d0-216b-4c4f-8992-1bf1fda6d5e8" providerId="ADAL" clId="{1D307E72-7901-4E61-A01B-3C4232ABCF63}" dt="2026-05-29T09:38:44.635" v="122" actId="27636"/>
          <ac:spMkLst>
            <pc:docMk/>
            <pc:sldMk cId="1176169855" sldId="504"/>
            <ac:spMk id="3079" creationId="{00000000-0000-0000-0000-000000000000}"/>
          </ac:spMkLst>
        </pc:spChg>
        <pc:spChg chg="mod ord">
          <ac:chgData name="Wojciech Kustra" userId="afebd3d0-216b-4c4f-8992-1bf1fda6d5e8" providerId="ADAL" clId="{1D307E72-7901-4E61-A01B-3C4232ABCF63}" dt="2026-05-29T09:53:26.162" v="459"/>
          <ac:spMkLst>
            <pc:docMk/>
            <pc:sldMk cId="1176169855" sldId="504"/>
            <ac:spMk id="3080" creationId="{00000000-0000-0000-0000-000000000000}"/>
          </ac:spMkLst>
        </pc:spChg>
      </pc:sldChg>
      <pc:sldChg chg="modSp add mod modClrScheme chgLayout">
        <pc:chgData name="Wojciech Kustra" userId="afebd3d0-216b-4c4f-8992-1bf1fda6d5e8" providerId="ADAL" clId="{1D307E72-7901-4E61-A01B-3C4232ABCF63}" dt="2026-05-29T09:53:26.204" v="460"/>
        <pc:sldMkLst>
          <pc:docMk/>
          <pc:sldMk cId="1944088661" sldId="505"/>
        </pc:sldMkLst>
        <pc:spChg chg="mod ord">
          <ac:chgData name="Wojciech Kustra" userId="afebd3d0-216b-4c4f-8992-1bf1fda6d5e8" providerId="ADAL" clId="{1D307E72-7901-4E61-A01B-3C4232ABCF63}" dt="2026-05-29T09:38:44.659" v="123"/>
          <ac:spMkLst>
            <pc:docMk/>
            <pc:sldMk cId="1944088661" sldId="505"/>
            <ac:spMk id="2" creationId="{FE142969-CA23-AEAC-81F3-E3CBDF0A7F06}"/>
          </ac:spMkLst>
        </pc:spChg>
        <pc:spChg chg="mod ord">
          <ac:chgData name="Wojciech Kustra" userId="afebd3d0-216b-4c4f-8992-1bf1fda6d5e8" providerId="ADAL" clId="{1D307E72-7901-4E61-A01B-3C4232ABCF63}" dt="2026-05-29T09:38:44.659" v="123"/>
          <ac:spMkLst>
            <pc:docMk/>
            <pc:sldMk cId="1944088661" sldId="505"/>
            <ac:spMk id="3079" creationId="{00000000-0000-0000-0000-000000000000}"/>
          </ac:spMkLst>
        </pc:spChg>
        <pc:spChg chg="mod ord">
          <ac:chgData name="Wojciech Kustra" userId="afebd3d0-216b-4c4f-8992-1bf1fda6d5e8" providerId="ADAL" clId="{1D307E72-7901-4E61-A01B-3C4232ABCF63}" dt="2026-05-29T09:53:26.204" v="460"/>
          <ac:spMkLst>
            <pc:docMk/>
            <pc:sldMk cId="1944088661" sldId="505"/>
            <ac:spMk id="3080" creationId="{00000000-0000-0000-0000-000000000000}"/>
          </ac:spMkLst>
        </pc:spChg>
      </pc:sldChg>
      <pc:sldChg chg="modSp add mod chgLayout">
        <pc:chgData name="Wojciech Kustra" userId="afebd3d0-216b-4c4f-8992-1bf1fda6d5e8" providerId="ADAL" clId="{1D307E72-7901-4E61-A01B-3C4232ABCF63}" dt="2026-05-29T09:53:26.215" v="461"/>
        <pc:sldMkLst>
          <pc:docMk/>
          <pc:sldMk cId="402478541" sldId="506"/>
        </pc:sldMkLst>
        <pc:spChg chg="mod ord">
          <ac:chgData name="Wojciech Kustra" userId="afebd3d0-216b-4c4f-8992-1bf1fda6d5e8" providerId="ADAL" clId="{1D307E72-7901-4E61-A01B-3C4232ABCF63}" dt="2026-05-29T09:38:44.680" v="124"/>
          <ac:spMkLst>
            <pc:docMk/>
            <pc:sldMk cId="402478541" sldId="506"/>
            <ac:spMk id="2" creationId="{8E367FC0-D9BA-97F8-FC0C-56626D3B2F25}"/>
          </ac:spMkLst>
        </pc:spChg>
        <pc:spChg chg="mod ord">
          <ac:chgData name="Wojciech Kustra" userId="afebd3d0-216b-4c4f-8992-1bf1fda6d5e8" providerId="ADAL" clId="{1D307E72-7901-4E61-A01B-3C4232ABCF63}" dt="2026-05-29T09:38:44.680" v="124"/>
          <ac:spMkLst>
            <pc:docMk/>
            <pc:sldMk cId="402478541" sldId="506"/>
            <ac:spMk id="3079" creationId="{00000000-0000-0000-0000-000000000000}"/>
          </ac:spMkLst>
        </pc:spChg>
        <pc:spChg chg="mod ord">
          <ac:chgData name="Wojciech Kustra" userId="afebd3d0-216b-4c4f-8992-1bf1fda6d5e8" providerId="ADAL" clId="{1D307E72-7901-4E61-A01B-3C4232ABCF63}" dt="2026-05-29T09:53:26.215" v="461"/>
          <ac:spMkLst>
            <pc:docMk/>
            <pc:sldMk cId="402478541" sldId="506"/>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890" v="437"/>
        <pc:sldMkLst>
          <pc:docMk/>
          <pc:sldMk cId="3502862713" sldId="507"/>
        </pc:sldMkLst>
        <pc:spChg chg="mod ord">
          <ac:chgData name="Wojciech Kustra" userId="afebd3d0-216b-4c4f-8992-1bf1fda6d5e8" providerId="ADAL" clId="{1D307E72-7901-4E61-A01B-3C4232ABCF63}" dt="2026-05-29T09:39:26.221" v="242"/>
          <ac:spMkLst>
            <pc:docMk/>
            <pc:sldMk cId="3502862713" sldId="507"/>
            <ac:spMk id="2" creationId="{82A60549-FD18-4ADE-AD90-37C8B2911FEF}"/>
          </ac:spMkLst>
        </pc:spChg>
        <pc:spChg chg="add del mod ord">
          <ac:chgData name="Wojciech Kustra" userId="afebd3d0-216b-4c4f-8992-1bf1fda6d5e8" providerId="ADAL" clId="{1D307E72-7901-4E61-A01B-3C4232ABCF63}" dt="2026-05-29T09:53:02.890" v="437"/>
          <ac:spMkLst>
            <pc:docMk/>
            <pc:sldMk cId="3502862713" sldId="507"/>
            <ac:spMk id="3" creationId="{23EEA5C5-10EA-2BCC-86A1-BA79573CB27A}"/>
          </ac:spMkLst>
        </pc:spChg>
        <pc:spChg chg="mod ord">
          <ac:chgData name="Wojciech Kustra" userId="afebd3d0-216b-4c4f-8992-1bf1fda6d5e8" providerId="ADAL" clId="{1D307E72-7901-4E61-A01B-3C4232ABCF63}" dt="2026-05-29T09:39:26.221" v="242"/>
          <ac:spMkLst>
            <pc:docMk/>
            <pc:sldMk cId="3502862713" sldId="507"/>
            <ac:spMk id="3079" creationId="{00000000-0000-0000-0000-000000000000}"/>
          </ac:spMkLst>
        </pc:spChg>
        <pc:picChg chg="mod">
          <ac:chgData name="Wojciech Kustra" userId="afebd3d0-216b-4c4f-8992-1bf1fda6d5e8" providerId="ADAL" clId="{1D307E72-7901-4E61-A01B-3C4232ABCF63}" dt="2026-05-29T09:43:48.763" v="396"/>
          <ac:picMkLst>
            <pc:docMk/>
            <pc:sldMk cId="3502862713" sldId="507"/>
            <ac:picMk id="335877" creationId="{B810DFB8-BA87-1B6C-6BB8-BDEE2FA44C44}"/>
          </ac:picMkLst>
        </pc:picChg>
      </pc:sldChg>
      <pc:sldChg chg="modSp add mod chgLayout">
        <pc:chgData name="Wojciech Kustra" userId="afebd3d0-216b-4c4f-8992-1bf1fda6d5e8" providerId="ADAL" clId="{1D307E72-7901-4E61-A01B-3C4232ABCF63}" dt="2026-05-29T09:53:26.227" v="462"/>
        <pc:sldMkLst>
          <pc:docMk/>
          <pc:sldMk cId="3900311853" sldId="508"/>
        </pc:sldMkLst>
        <pc:spChg chg="mod ord">
          <ac:chgData name="Wojciech Kustra" userId="afebd3d0-216b-4c4f-8992-1bf1fda6d5e8" providerId="ADAL" clId="{1D307E72-7901-4E61-A01B-3C4232ABCF63}" dt="2026-05-29T09:38:44.703" v="125"/>
          <ac:spMkLst>
            <pc:docMk/>
            <pc:sldMk cId="3900311853" sldId="508"/>
            <ac:spMk id="2" creationId="{1E06C8A3-FFEE-A8CA-1FB5-97F98F402E91}"/>
          </ac:spMkLst>
        </pc:spChg>
        <pc:spChg chg="mod ord">
          <ac:chgData name="Wojciech Kustra" userId="afebd3d0-216b-4c4f-8992-1bf1fda6d5e8" providerId="ADAL" clId="{1D307E72-7901-4E61-A01B-3C4232ABCF63}" dt="2026-05-29T09:38:44.703" v="125"/>
          <ac:spMkLst>
            <pc:docMk/>
            <pc:sldMk cId="3900311853" sldId="508"/>
            <ac:spMk id="3079" creationId="{00000000-0000-0000-0000-000000000000}"/>
          </ac:spMkLst>
        </pc:spChg>
        <pc:spChg chg="mod ord">
          <ac:chgData name="Wojciech Kustra" userId="afebd3d0-216b-4c4f-8992-1bf1fda6d5e8" providerId="ADAL" clId="{1D307E72-7901-4E61-A01B-3C4232ABCF63}" dt="2026-05-29T09:53:26.227" v="462"/>
          <ac:spMkLst>
            <pc:docMk/>
            <pc:sldMk cId="3900311853" sldId="508"/>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914" v="438"/>
        <pc:sldMkLst>
          <pc:docMk/>
          <pc:sldMk cId="1857088950" sldId="509"/>
        </pc:sldMkLst>
        <pc:spChg chg="mod ord">
          <ac:chgData name="Wojciech Kustra" userId="afebd3d0-216b-4c4f-8992-1bf1fda6d5e8" providerId="ADAL" clId="{1D307E72-7901-4E61-A01B-3C4232ABCF63}" dt="2026-05-29T09:39:26.794" v="243"/>
          <ac:spMkLst>
            <pc:docMk/>
            <pc:sldMk cId="1857088950" sldId="509"/>
            <ac:spMk id="2" creationId="{867CF6DE-B74F-66A8-1B2E-A92DB79F3E0E}"/>
          </ac:spMkLst>
        </pc:spChg>
        <pc:spChg chg="add del mod ord">
          <ac:chgData name="Wojciech Kustra" userId="afebd3d0-216b-4c4f-8992-1bf1fda6d5e8" providerId="ADAL" clId="{1D307E72-7901-4E61-A01B-3C4232ABCF63}" dt="2026-05-29T09:53:02.914" v="438"/>
          <ac:spMkLst>
            <pc:docMk/>
            <pc:sldMk cId="1857088950" sldId="509"/>
            <ac:spMk id="3" creationId="{4E514DB5-A694-EC55-5713-F68D1A48008D}"/>
          </ac:spMkLst>
        </pc:spChg>
        <pc:spChg chg="mod ord">
          <ac:chgData name="Wojciech Kustra" userId="afebd3d0-216b-4c4f-8992-1bf1fda6d5e8" providerId="ADAL" clId="{1D307E72-7901-4E61-A01B-3C4232ABCF63}" dt="2026-05-29T09:39:26.794" v="243"/>
          <ac:spMkLst>
            <pc:docMk/>
            <pc:sldMk cId="1857088950" sldId="509"/>
            <ac:spMk id="3079" creationId="{00000000-0000-0000-0000-000000000000}"/>
          </ac:spMkLst>
        </pc:spChg>
      </pc:sldChg>
      <pc:sldChg chg="addSp delSp modSp add mod modClrScheme chgLayout">
        <pc:chgData name="Wojciech Kustra" userId="afebd3d0-216b-4c4f-8992-1bf1fda6d5e8" providerId="ADAL" clId="{1D307E72-7901-4E61-A01B-3C4232ABCF63}" dt="2026-05-29T09:53:02.947" v="439"/>
        <pc:sldMkLst>
          <pc:docMk/>
          <pc:sldMk cId="1450940167" sldId="510"/>
        </pc:sldMkLst>
        <pc:spChg chg="mod ord">
          <ac:chgData name="Wojciech Kustra" userId="afebd3d0-216b-4c4f-8992-1bf1fda6d5e8" providerId="ADAL" clId="{1D307E72-7901-4E61-A01B-3C4232ABCF63}" dt="2026-05-29T09:39:26.803" v="244"/>
          <ac:spMkLst>
            <pc:docMk/>
            <pc:sldMk cId="1450940167" sldId="510"/>
            <ac:spMk id="2" creationId="{5FF82247-8D76-234F-AB40-3E568026F32C}"/>
          </ac:spMkLst>
        </pc:spChg>
        <pc:spChg chg="add del mod ord">
          <ac:chgData name="Wojciech Kustra" userId="afebd3d0-216b-4c4f-8992-1bf1fda6d5e8" providerId="ADAL" clId="{1D307E72-7901-4E61-A01B-3C4232ABCF63}" dt="2026-05-29T09:53:02.947" v="439"/>
          <ac:spMkLst>
            <pc:docMk/>
            <pc:sldMk cId="1450940167" sldId="510"/>
            <ac:spMk id="3" creationId="{DD3CE9F3-1BBA-9E26-0924-E38B47B1B4F6}"/>
          </ac:spMkLst>
        </pc:spChg>
        <pc:spChg chg="mod ord">
          <ac:chgData name="Wojciech Kustra" userId="afebd3d0-216b-4c4f-8992-1bf1fda6d5e8" providerId="ADAL" clId="{1D307E72-7901-4E61-A01B-3C4232ABCF63}" dt="2026-05-29T09:39:26.803" v="244"/>
          <ac:spMkLst>
            <pc:docMk/>
            <pc:sldMk cId="1450940167" sldId="510"/>
            <ac:spMk id="3079" creationId="{00000000-0000-0000-0000-000000000000}"/>
          </ac:spMkLst>
        </pc:spChg>
        <pc:picChg chg="mod">
          <ac:chgData name="Wojciech Kustra" userId="afebd3d0-216b-4c4f-8992-1bf1fda6d5e8" providerId="ADAL" clId="{1D307E72-7901-4E61-A01B-3C4232ABCF63}" dt="2026-05-29T09:43:48.773" v="398"/>
          <ac:picMkLst>
            <pc:docMk/>
            <pc:sldMk cId="1450940167" sldId="510"/>
            <ac:picMk id="342021" creationId="{42AE5EA8-1625-6545-0108-0ED0C9EE6513}"/>
          </ac:picMkLst>
        </pc:picChg>
      </pc:sldChg>
      <pc:sldChg chg="addSp delSp modSp add mod modClrScheme chgLayout">
        <pc:chgData name="Wojciech Kustra" userId="afebd3d0-216b-4c4f-8992-1bf1fda6d5e8" providerId="ADAL" clId="{1D307E72-7901-4E61-A01B-3C4232ABCF63}" dt="2026-05-29T09:53:03.007" v="440"/>
        <pc:sldMkLst>
          <pc:docMk/>
          <pc:sldMk cId="2782539726" sldId="511"/>
        </pc:sldMkLst>
        <pc:spChg chg="mod ord">
          <ac:chgData name="Wojciech Kustra" userId="afebd3d0-216b-4c4f-8992-1bf1fda6d5e8" providerId="ADAL" clId="{1D307E72-7901-4E61-A01B-3C4232ABCF63}" dt="2026-05-29T09:39:26.811" v="245"/>
          <ac:spMkLst>
            <pc:docMk/>
            <pc:sldMk cId="2782539726" sldId="511"/>
            <ac:spMk id="2" creationId="{4AD22769-5B74-D36A-A78B-B035F7A92A06}"/>
          </ac:spMkLst>
        </pc:spChg>
        <pc:spChg chg="add del mod ord">
          <ac:chgData name="Wojciech Kustra" userId="afebd3d0-216b-4c4f-8992-1bf1fda6d5e8" providerId="ADAL" clId="{1D307E72-7901-4E61-A01B-3C4232ABCF63}" dt="2026-05-29T09:53:03.007" v="440"/>
          <ac:spMkLst>
            <pc:docMk/>
            <pc:sldMk cId="2782539726" sldId="511"/>
            <ac:spMk id="3" creationId="{9354E787-F09D-D4A4-9523-05AD465D78AB}"/>
          </ac:spMkLst>
        </pc:spChg>
        <pc:spChg chg="mod ord">
          <ac:chgData name="Wojciech Kustra" userId="afebd3d0-216b-4c4f-8992-1bf1fda6d5e8" providerId="ADAL" clId="{1D307E72-7901-4E61-A01B-3C4232ABCF63}" dt="2026-05-29T09:39:26.811" v="245"/>
          <ac:spMkLst>
            <pc:docMk/>
            <pc:sldMk cId="2782539726" sldId="511"/>
            <ac:spMk id="3079" creationId="{00000000-0000-0000-0000-000000000000}"/>
          </ac:spMkLst>
        </pc:spChg>
        <pc:picChg chg="mod">
          <ac:chgData name="Wojciech Kustra" userId="afebd3d0-216b-4c4f-8992-1bf1fda6d5e8" providerId="ADAL" clId="{1D307E72-7901-4E61-A01B-3C4232ABCF63}" dt="2026-05-29T09:43:48.780" v="400"/>
          <ac:picMkLst>
            <pc:docMk/>
            <pc:sldMk cId="2782539726" sldId="511"/>
            <ac:picMk id="385026" creationId="{C78A0B82-CE57-3CE2-1528-D7584C5DB724}"/>
          </ac:picMkLst>
        </pc:picChg>
      </pc:sldChg>
      <pc:sldChg chg="addSp delSp modSp add mod modClrScheme chgLayout">
        <pc:chgData name="Wojciech Kustra" userId="afebd3d0-216b-4c4f-8992-1bf1fda6d5e8" providerId="ADAL" clId="{1D307E72-7901-4E61-A01B-3C4232ABCF63}" dt="2026-05-29T09:53:03.026" v="441"/>
        <pc:sldMkLst>
          <pc:docMk/>
          <pc:sldMk cId="202368991" sldId="512"/>
        </pc:sldMkLst>
        <pc:spChg chg="mod ord">
          <ac:chgData name="Wojciech Kustra" userId="afebd3d0-216b-4c4f-8992-1bf1fda6d5e8" providerId="ADAL" clId="{1D307E72-7901-4E61-A01B-3C4232ABCF63}" dt="2026-05-29T09:38:44.735" v="126"/>
          <ac:spMkLst>
            <pc:docMk/>
            <pc:sldMk cId="202368991" sldId="512"/>
            <ac:spMk id="2" creationId="{DF4F014A-0FA0-76A2-D88F-65E1BC9CE8A0}"/>
          </ac:spMkLst>
        </pc:spChg>
        <pc:spChg chg="add del mod ord">
          <ac:chgData name="Wojciech Kustra" userId="afebd3d0-216b-4c4f-8992-1bf1fda6d5e8" providerId="ADAL" clId="{1D307E72-7901-4E61-A01B-3C4232ABCF63}" dt="2026-05-29T09:53:03.026" v="441"/>
          <ac:spMkLst>
            <pc:docMk/>
            <pc:sldMk cId="202368991" sldId="512"/>
            <ac:spMk id="3" creationId="{BAFBE882-E0C4-29C5-01D2-7AC955A849DD}"/>
          </ac:spMkLst>
        </pc:spChg>
        <pc:spChg chg="mod ord">
          <ac:chgData name="Wojciech Kustra" userId="afebd3d0-216b-4c4f-8992-1bf1fda6d5e8" providerId="ADAL" clId="{1D307E72-7901-4E61-A01B-3C4232ABCF63}" dt="2026-05-29T09:38:44.735" v="126"/>
          <ac:spMkLst>
            <pc:docMk/>
            <pc:sldMk cId="202368991" sldId="512"/>
            <ac:spMk id="3079" creationId="{00000000-0000-0000-0000-000000000000}"/>
          </ac:spMkLst>
        </pc:spChg>
      </pc:sldChg>
      <pc:sldChg chg="modSp add mod modClrScheme chgLayout">
        <pc:chgData name="Wojciech Kustra" userId="afebd3d0-216b-4c4f-8992-1bf1fda6d5e8" providerId="ADAL" clId="{1D307E72-7901-4E61-A01B-3C4232ABCF63}" dt="2026-05-29T09:53:26.246" v="463"/>
        <pc:sldMkLst>
          <pc:docMk/>
          <pc:sldMk cId="315443386" sldId="513"/>
        </pc:sldMkLst>
        <pc:spChg chg="mod ord">
          <ac:chgData name="Wojciech Kustra" userId="afebd3d0-216b-4c4f-8992-1bf1fda6d5e8" providerId="ADAL" clId="{1D307E72-7901-4E61-A01B-3C4232ABCF63}" dt="2026-05-29T09:38:44.769" v="127"/>
          <ac:spMkLst>
            <pc:docMk/>
            <pc:sldMk cId="315443386" sldId="513"/>
            <ac:spMk id="2" creationId="{7033B4FD-DE1A-0F01-67A4-533C3D49C67C}"/>
          </ac:spMkLst>
        </pc:spChg>
        <pc:spChg chg="mod ord">
          <ac:chgData name="Wojciech Kustra" userId="afebd3d0-216b-4c4f-8992-1bf1fda6d5e8" providerId="ADAL" clId="{1D307E72-7901-4E61-A01B-3C4232ABCF63}" dt="2026-05-29T09:38:44.769" v="127"/>
          <ac:spMkLst>
            <pc:docMk/>
            <pc:sldMk cId="315443386" sldId="513"/>
            <ac:spMk id="3079" creationId="{00000000-0000-0000-0000-000000000000}"/>
          </ac:spMkLst>
        </pc:spChg>
        <pc:spChg chg="mod ord">
          <ac:chgData name="Wojciech Kustra" userId="afebd3d0-216b-4c4f-8992-1bf1fda6d5e8" providerId="ADAL" clId="{1D307E72-7901-4E61-A01B-3C4232ABCF63}" dt="2026-05-29T09:53:26.246" v="463"/>
          <ac:spMkLst>
            <pc:docMk/>
            <pc:sldMk cId="315443386" sldId="513"/>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3.048" v="442"/>
        <pc:sldMkLst>
          <pc:docMk/>
          <pc:sldMk cId="1117085942" sldId="514"/>
        </pc:sldMkLst>
        <pc:spChg chg="mod ord">
          <ac:chgData name="Wojciech Kustra" userId="afebd3d0-216b-4c4f-8992-1bf1fda6d5e8" providerId="ADAL" clId="{1D307E72-7901-4E61-A01B-3C4232ABCF63}" dt="2026-05-29T09:38:44.821" v="128"/>
          <ac:spMkLst>
            <pc:docMk/>
            <pc:sldMk cId="1117085942" sldId="514"/>
            <ac:spMk id="2" creationId="{8A60796F-00BE-0885-2F55-994E29EF7BE4}"/>
          </ac:spMkLst>
        </pc:spChg>
        <pc:spChg chg="add del mod ord">
          <ac:chgData name="Wojciech Kustra" userId="afebd3d0-216b-4c4f-8992-1bf1fda6d5e8" providerId="ADAL" clId="{1D307E72-7901-4E61-A01B-3C4232ABCF63}" dt="2026-05-29T09:53:03.048" v="442"/>
          <ac:spMkLst>
            <pc:docMk/>
            <pc:sldMk cId="1117085942" sldId="514"/>
            <ac:spMk id="3" creationId="{46297E6A-09EA-8976-9BDB-41122B6DFA2B}"/>
          </ac:spMkLst>
        </pc:spChg>
        <pc:spChg chg="mod ord">
          <ac:chgData name="Wojciech Kustra" userId="afebd3d0-216b-4c4f-8992-1bf1fda6d5e8" providerId="ADAL" clId="{1D307E72-7901-4E61-A01B-3C4232ABCF63}" dt="2026-05-29T09:38:44.821" v="128"/>
          <ac:spMkLst>
            <pc:docMk/>
            <pc:sldMk cId="1117085942" sldId="514"/>
            <ac:spMk id="3079" creationId="{00000000-0000-0000-0000-000000000000}"/>
          </ac:spMkLst>
        </pc:spChg>
      </pc:sldChg>
      <pc:sldChg chg="add">
        <pc:chgData name="Wojciech Kustra" userId="afebd3d0-216b-4c4f-8992-1bf1fda6d5e8" providerId="ADAL" clId="{1D307E72-7901-4E61-A01B-3C4232ABCF63}" dt="2026-05-26T11:38:40.077" v="100"/>
        <pc:sldMkLst>
          <pc:docMk/>
          <pc:sldMk cId="2829391357" sldId="515"/>
        </pc:sldMkLst>
      </pc:sldChg>
      <pc:sldMasterChg chg="modSldLayout">
        <pc:chgData name="Wojciech Kustra" userId="afebd3d0-216b-4c4f-8992-1bf1fda6d5e8" providerId="ADAL" clId="{1D307E72-7901-4E61-A01B-3C4232ABCF63}" dt="2026-05-29T10:05:07.005" v="507" actId="6549"/>
        <pc:sldMasterMkLst>
          <pc:docMk/>
          <pc:sldMasterMk cId="0" sldId="2147483648"/>
        </pc:sldMasterMkLst>
        <pc:sldLayoutChg chg="modSp mod">
          <pc:chgData name="Wojciech Kustra" userId="afebd3d0-216b-4c4f-8992-1bf1fda6d5e8" providerId="ADAL" clId="{1D307E72-7901-4E61-A01B-3C4232ABCF63}" dt="2026-05-29T10:05:07.005" v="507" actId="6549"/>
          <pc:sldLayoutMkLst>
            <pc:docMk/>
            <pc:sldMasterMk cId="0" sldId="2147483648"/>
            <pc:sldLayoutMk cId="0" sldId="2147483650"/>
          </pc:sldLayoutMkLst>
          <pc:spChg chg="mod">
            <ac:chgData name="Wojciech Kustra" userId="afebd3d0-216b-4c4f-8992-1bf1fda6d5e8" providerId="ADAL" clId="{1D307E72-7901-4E61-A01B-3C4232ABCF63}" dt="2026-05-29T10:05:07.005" v="507" actId="6549"/>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9A554B3-AC67-E026-A980-EBA9198A8597}"/>
              </a:ext>
            </a:extLst>
          </p:cNvPr>
          <p:cNvSpPr>
            <a:spLocks noGrp="1" noChangeArrowheads="1"/>
          </p:cNvSpPr>
          <p:nvPr>
            <p:ph type="sldNum" sz="quarter" idx="5"/>
          </p:nvPr>
        </p:nvSpPr>
        <p:spPr>
          <a:ln/>
        </p:spPr>
        <p:txBody>
          <a:bodyPr/>
          <a:lstStyle/>
          <a:p>
            <a:fld id="{BFC5F6D5-1BAF-4FF9-806E-2D9322EFAABF}" type="slidenum">
              <a:rPr lang="en-US" altLang="pl-PL"/>
              <a:pPr/>
              <a:t>4</a:t>
            </a:fld>
            <a:endParaRPr lang="en-US" altLang="pl-PL"/>
          </a:p>
        </p:txBody>
      </p:sp>
      <p:sp>
        <p:nvSpPr>
          <p:cNvPr id="177154" name="Rectangle 2">
            <a:extLst>
              <a:ext uri="{FF2B5EF4-FFF2-40B4-BE49-F238E27FC236}">
                <a16:creationId xmlns:a16="http://schemas.microsoft.com/office/drawing/2014/main" id="{34B265BD-C8D0-028F-7627-D614FA86C9F4}"/>
              </a:ext>
            </a:extLst>
          </p:cNvPr>
          <p:cNvSpPr>
            <a:spLocks noGrp="1" noRot="1" noChangeAspect="1" noChangeArrowheads="1" noTextEdit="1"/>
          </p:cNvSpPr>
          <p:nvPr>
            <p:ph type="sldImg"/>
          </p:nvPr>
        </p:nvSpPr>
        <p:spPr>
          <a:ln/>
        </p:spPr>
      </p:sp>
      <p:sp>
        <p:nvSpPr>
          <p:cNvPr id="177155" name="Rectangle 3">
            <a:extLst>
              <a:ext uri="{FF2B5EF4-FFF2-40B4-BE49-F238E27FC236}">
                <a16:creationId xmlns:a16="http://schemas.microsoft.com/office/drawing/2014/main" id="{15EF6FDC-CA53-B303-54FB-5D69A7CA389C}"/>
              </a:ext>
            </a:extLst>
          </p:cNvPr>
          <p:cNvSpPr>
            <a:spLocks noGrp="1" noChangeArrowheads="1"/>
          </p:cNvSpPr>
          <p:nvPr>
            <p:ph type="body" idx="1"/>
          </p:nvPr>
        </p:nvSpPr>
        <p:spPr/>
        <p:txBody>
          <a:bodyPr/>
          <a:lstStyle/>
          <a:p>
            <a:r>
              <a:rPr lang="en-US" altLang="pl-PL"/>
              <a:t>Soils are materials that are used as-is.  An example would be a finished subgrade surface.  Aggregates are materials that have been specifically sorted or processed to achieve given properties.  This block will present general background information about how aggregates are obtained and processed.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5AD16B2-04F5-C0B5-4D3B-F35F01B6DC5E}"/>
              </a:ext>
            </a:extLst>
          </p:cNvPr>
          <p:cNvSpPr>
            <a:spLocks noGrp="1" noChangeArrowheads="1"/>
          </p:cNvSpPr>
          <p:nvPr>
            <p:ph type="sldNum" sz="quarter" idx="5"/>
          </p:nvPr>
        </p:nvSpPr>
        <p:spPr>
          <a:ln/>
        </p:spPr>
        <p:txBody>
          <a:bodyPr/>
          <a:lstStyle/>
          <a:p>
            <a:fld id="{5427F826-9417-49D1-99C1-660A751ACA49}" type="slidenum">
              <a:rPr lang="en-US" altLang="pl-PL"/>
              <a:pPr/>
              <a:t>14</a:t>
            </a:fld>
            <a:endParaRPr lang="en-US" altLang="pl-PL"/>
          </a:p>
        </p:txBody>
      </p:sp>
      <p:sp>
        <p:nvSpPr>
          <p:cNvPr id="374786" name="Rectangle 2">
            <a:extLst>
              <a:ext uri="{FF2B5EF4-FFF2-40B4-BE49-F238E27FC236}">
                <a16:creationId xmlns:a16="http://schemas.microsoft.com/office/drawing/2014/main" id="{C87B3950-3453-6B8E-A97D-FA9C5A40FFBE}"/>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4787" name="Rectangle 3">
            <a:extLst>
              <a:ext uri="{FF2B5EF4-FFF2-40B4-BE49-F238E27FC236}">
                <a16:creationId xmlns:a16="http://schemas.microsoft.com/office/drawing/2014/main" id="{FBCCE101-2E88-830A-1520-7985431FA377}"/>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9651D8A-A571-0EA3-23C7-A8DF3BC057C1}"/>
              </a:ext>
            </a:extLst>
          </p:cNvPr>
          <p:cNvSpPr>
            <a:spLocks noGrp="1" noChangeArrowheads="1"/>
          </p:cNvSpPr>
          <p:nvPr>
            <p:ph type="sldNum" sz="quarter" idx="5"/>
          </p:nvPr>
        </p:nvSpPr>
        <p:spPr>
          <a:ln/>
        </p:spPr>
        <p:txBody>
          <a:bodyPr/>
          <a:lstStyle/>
          <a:p>
            <a:fld id="{49B664A3-D006-4565-82DB-31D6A918CBE5}" type="slidenum">
              <a:rPr lang="en-US" altLang="pl-PL"/>
              <a:pPr/>
              <a:t>15</a:t>
            </a:fld>
            <a:endParaRPr lang="en-US" altLang="pl-PL"/>
          </a:p>
        </p:txBody>
      </p:sp>
      <p:sp>
        <p:nvSpPr>
          <p:cNvPr id="387074" name="Rectangle 2">
            <a:extLst>
              <a:ext uri="{FF2B5EF4-FFF2-40B4-BE49-F238E27FC236}">
                <a16:creationId xmlns:a16="http://schemas.microsoft.com/office/drawing/2014/main" id="{CAD76689-84DA-6575-EC5D-302EFEF0E8FD}"/>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7075" name="Rectangle 3">
            <a:extLst>
              <a:ext uri="{FF2B5EF4-FFF2-40B4-BE49-F238E27FC236}">
                <a16:creationId xmlns:a16="http://schemas.microsoft.com/office/drawing/2014/main" id="{3DB5AA74-5B2A-DF19-6723-8AA351E985F4}"/>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AF6A672C-D6CC-6725-5BFD-2DBD0BEE7B8F}"/>
              </a:ext>
            </a:extLst>
          </p:cNvPr>
          <p:cNvSpPr>
            <a:spLocks noGrp="1" noChangeArrowheads="1"/>
          </p:cNvSpPr>
          <p:nvPr>
            <p:ph type="sldNum" sz="quarter" idx="5"/>
          </p:nvPr>
        </p:nvSpPr>
        <p:spPr>
          <a:ln/>
        </p:spPr>
        <p:txBody>
          <a:bodyPr/>
          <a:lstStyle/>
          <a:p>
            <a:fld id="{E8C027A5-B5F4-47B6-98C0-C86682292277}" type="slidenum">
              <a:rPr lang="en-US" altLang="pl-PL"/>
              <a:pPr/>
              <a:t>16</a:t>
            </a:fld>
            <a:endParaRPr lang="en-US" altLang="pl-PL"/>
          </a:p>
        </p:txBody>
      </p:sp>
      <p:sp>
        <p:nvSpPr>
          <p:cNvPr id="364546" name="Rectangle 2">
            <a:extLst>
              <a:ext uri="{FF2B5EF4-FFF2-40B4-BE49-F238E27FC236}">
                <a16:creationId xmlns:a16="http://schemas.microsoft.com/office/drawing/2014/main" id="{56F43220-2DF0-6BFF-7047-B170E56995B2}"/>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64547" name="Rectangle 3">
            <a:extLst>
              <a:ext uri="{FF2B5EF4-FFF2-40B4-BE49-F238E27FC236}">
                <a16:creationId xmlns:a16="http://schemas.microsoft.com/office/drawing/2014/main" id="{16450EFE-81B9-0467-874A-DED405782FC1}"/>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13FC32D-D9EF-4A28-09A2-C17798775D86}"/>
              </a:ext>
            </a:extLst>
          </p:cNvPr>
          <p:cNvSpPr>
            <a:spLocks noGrp="1" noChangeArrowheads="1"/>
          </p:cNvSpPr>
          <p:nvPr>
            <p:ph type="sldNum" sz="quarter" idx="5"/>
          </p:nvPr>
        </p:nvSpPr>
        <p:spPr>
          <a:ln/>
        </p:spPr>
        <p:txBody>
          <a:bodyPr/>
          <a:lstStyle/>
          <a:p>
            <a:fld id="{19A8D0FA-E9F4-4A19-862E-5926782B3939}" type="slidenum">
              <a:rPr lang="en-US" altLang="pl-PL"/>
              <a:pPr/>
              <a:t>17</a:t>
            </a:fld>
            <a:endParaRPr lang="en-US" altLang="pl-PL"/>
          </a:p>
        </p:txBody>
      </p:sp>
      <p:sp>
        <p:nvSpPr>
          <p:cNvPr id="370690" name="Rectangle 2">
            <a:extLst>
              <a:ext uri="{FF2B5EF4-FFF2-40B4-BE49-F238E27FC236}">
                <a16:creationId xmlns:a16="http://schemas.microsoft.com/office/drawing/2014/main" id="{24153E47-62EB-11AC-FEE4-473FF79DDDB4}"/>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0691" name="Rectangle 3">
            <a:extLst>
              <a:ext uri="{FF2B5EF4-FFF2-40B4-BE49-F238E27FC236}">
                <a16:creationId xmlns:a16="http://schemas.microsoft.com/office/drawing/2014/main" id="{E51D5BCE-F9C6-7F05-C52A-9DA9CF8658DF}"/>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322CB4C-5FCC-6282-C8BD-53726B4FE050}"/>
              </a:ext>
            </a:extLst>
          </p:cNvPr>
          <p:cNvSpPr>
            <a:spLocks noGrp="1" noChangeArrowheads="1"/>
          </p:cNvSpPr>
          <p:nvPr>
            <p:ph type="sldNum" sz="quarter" idx="5"/>
          </p:nvPr>
        </p:nvSpPr>
        <p:spPr>
          <a:ln/>
        </p:spPr>
        <p:txBody>
          <a:bodyPr/>
          <a:lstStyle/>
          <a:p>
            <a:fld id="{708EC320-2953-4811-A6AB-93C78A26EA25}" type="slidenum">
              <a:rPr lang="en-US" altLang="pl-PL"/>
              <a:pPr/>
              <a:t>18</a:t>
            </a:fld>
            <a:endParaRPr lang="en-US" altLang="pl-PL"/>
          </a:p>
        </p:txBody>
      </p:sp>
      <p:sp>
        <p:nvSpPr>
          <p:cNvPr id="372738" name="Rectangle 2">
            <a:extLst>
              <a:ext uri="{FF2B5EF4-FFF2-40B4-BE49-F238E27FC236}">
                <a16:creationId xmlns:a16="http://schemas.microsoft.com/office/drawing/2014/main" id="{5F58C604-5728-9D74-8D2F-9516D01B1A09}"/>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2739" name="Rectangle 3">
            <a:extLst>
              <a:ext uri="{FF2B5EF4-FFF2-40B4-BE49-F238E27FC236}">
                <a16:creationId xmlns:a16="http://schemas.microsoft.com/office/drawing/2014/main" id="{F492F54E-0764-8E7F-8927-58BC5A89A5E7}"/>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1EA59BCC-C136-F60D-6B95-1B7BC81F97F5}"/>
              </a:ext>
            </a:extLst>
          </p:cNvPr>
          <p:cNvSpPr>
            <a:spLocks noGrp="1" noChangeArrowheads="1"/>
          </p:cNvSpPr>
          <p:nvPr>
            <p:ph type="sldNum" sz="quarter" idx="5"/>
          </p:nvPr>
        </p:nvSpPr>
        <p:spPr>
          <a:ln/>
        </p:spPr>
        <p:txBody>
          <a:bodyPr/>
          <a:lstStyle/>
          <a:p>
            <a:fld id="{78D688C5-C276-4E54-BEAA-A19CF05ACC5A}" type="slidenum">
              <a:rPr lang="en-US" altLang="pl-PL"/>
              <a:pPr/>
              <a:t>19</a:t>
            </a:fld>
            <a:endParaRPr lang="en-US" altLang="pl-PL"/>
          </a:p>
        </p:txBody>
      </p:sp>
      <p:sp>
        <p:nvSpPr>
          <p:cNvPr id="366594" name="Rectangle 2">
            <a:extLst>
              <a:ext uri="{FF2B5EF4-FFF2-40B4-BE49-F238E27FC236}">
                <a16:creationId xmlns:a16="http://schemas.microsoft.com/office/drawing/2014/main" id="{33D86351-BA81-FB1E-74BE-9FB67921BFAC}"/>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66595" name="Rectangle 3">
            <a:extLst>
              <a:ext uri="{FF2B5EF4-FFF2-40B4-BE49-F238E27FC236}">
                <a16:creationId xmlns:a16="http://schemas.microsoft.com/office/drawing/2014/main" id="{E7971C15-6214-DF77-05E6-276573970A3F}"/>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D8B2B2A-DB44-EF56-BE49-6681CE531D83}"/>
              </a:ext>
            </a:extLst>
          </p:cNvPr>
          <p:cNvSpPr>
            <a:spLocks noGrp="1" noChangeArrowheads="1"/>
          </p:cNvSpPr>
          <p:nvPr>
            <p:ph type="sldNum" sz="quarter" idx="5"/>
          </p:nvPr>
        </p:nvSpPr>
        <p:spPr>
          <a:ln/>
        </p:spPr>
        <p:txBody>
          <a:bodyPr/>
          <a:lstStyle/>
          <a:p>
            <a:fld id="{9B447514-4AC5-482C-8299-614C7FADCEDE}" type="slidenum">
              <a:rPr lang="en-US" altLang="pl-PL"/>
              <a:pPr/>
              <a:t>20</a:t>
            </a:fld>
            <a:endParaRPr lang="en-US" altLang="pl-PL"/>
          </a:p>
        </p:txBody>
      </p:sp>
      <p:sp>
        <p:nvSpPr>
          <p:cNvPr id="295938" name="Rectangle 2">
            <a:extLst>
              <a:ext uri="{FF2B5EF4-FFF2-40B4-BE49-F238E27FC236}">
                <a16:creationId xmlns:a16="http://schemas.microsoft.com/office/drawing/2014/main" id="{919E1FFE-B6D2-B395-B79D-3B08A654FE77}"/>
              </a:ext>
            </a:extLst>
          </p:cNvPr>
          <p:cNvSpPr>
            <a:spLocks noGrp="1" noRot="1" noChangeAspect="1" noChangeArrowheads="1" noTextEdit="1"/>
          </p:cNvSpPr>
          <p:nvPr>
            <p:ph type="sldImg"/>
          </p:nvPr>
        </p:nvSpPr>
        <p:spPr>
          <a:ln/>
        </p:spPr>
      </p:sp>
      <p:sp>
        <p:nvSpPr>
          <p:cNvPr id="295939" name="Rectangle 3">
            <a:extLst>
              <a:ext uri="{FF2B5EF4-FFF2-40B4-BE49-F238E27FC236}">
                <a16:creationId xmlns:a16="http://schemas.microsoft.com/office/drawing/2014/main" id="{24379D72-A0FE-340E-2326-8F8D218C804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1979A09-5A01-4FD6-7617-FBA0630A9BF0}"/>
              </a:ext>
            </a:extLst>
          </p:cNvPr>
          <p:cNvSpPr>
            <a:spLocks noGrp="1" noChangeArrowheads="1"/>
          </p:cNvSpPr>
          <p:nvPr>
            <p:ph type="sldNum" sz="quarter" idx="5"/>
          </p:nvPr>
        </p:nvSpPr>
        <p:spPr>
          <a:ln/>
        </p:spPr>
        <p:txBody>
          <a:bodyPr/>
          <a:lstStyle/>
          <a:p>
            <a:fld id="{B402110F-C959-465F-9508-AFFD05137AFF}" type="slidenum">
              <a:rPr lang="en-US" altLang="pl-PL"/>
              <a:pPr/>
              <a:t>21</a:t>
            </a:fld>
            <a:endParaRPr lang="en-US" altLang="pl-PL"/>
          </a:p>
        </p:txBody>
      </p:sp>
      <p:sp>
        <p:nvSpPr>
          <p:cNvPr id="296962" name="Rectangle 2">
            <a:extLst>
              <a:ext uri="{FF2B5EF4-FFF2-40B4-BE49-F238E27FC236}">
                <a16:creationId xmlns:a16="http://schemas.microsoft.com/office/drawing/2014/main" id="{B0408F7F-7E50-5007-D393-6433A923DBB3}"/>
              </a:ext>
            </a:extLst>
          </p:cNvPr>
          <p:cNvSpPr>
            <a:spLocks noGrp="1" noRot="1" noChangeAspect="1" noChangeArrowheads="1" noTextEdit="1"/>
          </p:cNvSpPr>
          <p:nvPr>
            <p:ph type="sldImg"/>
          </p:nvPr>
        </p:nvSpPr>
        <p:spPr>
          <a:ln/>
        </p:spPr>
      </p:sp>
      <p:sp>
        <p:nvSpPr>
          <p:cNvPr id="296963" name="Rectangle 3">
            <a:extLst>
              <a:ext uri="{FF2B5EF4-FFF2-40B4-BE49-F238E27FC236}">
                <a16:creationId xmlns:a16="http://schemas.microsoft.com/office/drawing/2014/main" id="{C6B0CE7F-9300-95C9-7D01-C52BAEF8355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8429B4E-1A90-BC78-AB68-4C4BF6601E5D}"/>
              </a:ext>
            </a:extLst>
          </p:cNvPr>
          <p:cNvSpPr>
            <a:spLocks noGrp="1" noChangeArrowheads="1"/>
          </p:cNvSpPr>
          <p:nvPr>
            <p:ph type="sldNum" sz="quarter" idx="5"/>
          </p:nvPr>
        </p:nvSpPr>
        <p:spPr>
          <a:ln/>
        </p:spPr>
        <p:txBody>
          <a:bodyPr/>
          <a:lstStyle/>
          <a:p>
            <a:fld id="{CAE96F25-F5B4-4EFC-82C2-ED0FB30AE87B}" type="slidenum">
              <a:rPr lang="en-US" altLang="pl-PL"/>
              <a:pPr/>
              <a:t>22</a:t>
            </a:fld>
            <a:endParaRPr lang="en-US" altLang="pl-PL"/>
          </a:p>
        </p:txBody>
      </p:sp>
      <p:sp>
        <p:nvSpPr>
          <p:cNvPr id="185346" name="Rectangle 2">
            <a:extLst>
              <a:ext uri="{FF2B5EF4-FFF2-40B4-BE49-F238E27FC236}">
                <a16:creationId xmlns:a16="http://schemas.microsoft.com/office/drawing/2014/main" id="{893B2803-D513-44AC-67E1-01F1BEE6C531}"/>
              </a:ext>
            </a:extLst>
          </p:cNvPr>
          <p:cNvSpPr>
            <a:spLocks noGrp="1" noRot="1" noChangeAspect="1" noChangeArrowheads="1" noTextEdit="1"/>
          </p:cNvSpPr>
          <p:nvPr>
            <p:ph type="sldImg"/>
          </p:nvPr>
        </p:nvSpPr>
        <p:spPr>
          <a:ln/>
        </p:spPr>
      </p:sp>
      <p:sp>
        <p:nvSpPr>
          <p:cNvPr id="185347" name="Rectangle 3">
            <a:extLst>
              <a:ext uri="{FF2B5EF4-FFF2-40B4-BE49-F238E27FC236}">
                <a16:creationId xmlns:a16="http://schemas.microsoft.com/office/drawing/2014/main" id="{8E00B051-F8EC-F3C7-6AA5-77C5A810B994}"/>
              </a:ext>
            </a:extLst>
          </p:cNvPr>
          <p:cNvSpPr>
            <a:spLocks noGrp="1" noChangeArrowheads="1"/>
          </p:cNvSpPr>
          <p:nvPr>
            <p:ph type="body" idx="1"/>
          </p:nvPr>
        </p:nvSpPr>
        <p:spPr/>
        <p:txBody>
          <a:bodyPr/>
          <a:lstStyle/>
          <a:p>
            <a:r>
              <a:rPr lang="en-US" altLang="pl-PL"/>
              <a:t>Once the rock has been sufficiently reduced in size, it is separated into individual stockpiles with specific ranges of particle sizes.  Large screening operations have a number of wire mesh screen decks with each deck having progressively smaller openings between the wires.  These screens are slanted and empty the material retained on each screen out onto conveyor belts.  These belts then move the material into individual stockpiles of a particular size.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94D8477-2209-EC4F-16BC-89196C3153E3}"/>
              </a:ext>
            </a:extLst>
          </p:cNvPr>
          <p:cNvSpPr>
            <a:spLocks noGrp="1" noChangeArrowheads="1"/>
          </p:cNvSpPr>
          <p:nvPr>
            <p:ph type="sldNum" sz="quarter" idx="5"/>
          </p:nvPr>
        </p:nvSpPr>
        <p:spPr>
          <a:ln/>
        </p:spPr>
        <p:txBody>
          <a:bodyPr/>
          <a:lstStyle/>
          <a:p>
            <a:fld id="{F6615B24-547F-43A2-AA1C-0B729B83EC2C}" type="slidenum">
              <a:rPr lang="en-US" altLang="pl-PL"/>
              <a:pPr/>
              <a:t>23</a:t>
            </a:fld>
            <a:endParaRPr lang="en-US" altLang="pl-PL"/>
          </a:p>
        </p:txBody>
      </p:sp>
      <p:sp>
        <p:nvSpPr>
          <p:cNvPr id="187394" name="Rectangle 2">
            <a:extLst>
              <a:ext uri="{FF2B5EF4-FFF2-40B4-BE49-F238E27FC236}">
                <a16:creationId xmlns:a16="http://schemas.microsoft.com/office/drawing/2014/main" id="{356F4146-D12E-FD10-8292-6533BAFB9C7F}"/>
              </a:ext>
            </a:extLst>
          </p:cNvPr>
          <p:cNvSpPr>
            <a:spLocks noGrp="1" noRot="1" noChangeAspect="1" noChangeArrowheads="1" noTextEdit="1"/>
          </p:cNvSpPr>
          <p:nvPr>
            <p:ph type="sldImg"/>
          </p:nvPr>
        </p:nvSpPr>
        <p:spPr>
          <a:ln/>
        </p:spPr>
      </p:sp>
      <p:sp>
        <p:nvSpPr>
          <p:cNvPr id="187395" name="Rectangle 3">
            <a:extLst>
              <a:ext uri="{FF2B5EF4-FFF2-40B4-BE49-F238E27FC236}">
                <a16:creationId xmlns:a16="http://schemas.microsoft.com/office/drawing/2014/main" id="{39898760-971A-609D-03A3-DEB81E6817C0}"/>
              </a:ext>
            </a:extLst>
          </p:cNvPr>
          <p:cNvSpPr>
            <a:spLocks noGrp="1" noChangeArrowheads="1"/>
          </p:cNvSpPr>
          <p:nvPr>
            <p:ph type="body" idx="1"/>
          </p:nvPr>
        </p:nvSpPr>
        <p:spPr/>
        <p:txBody>
          <a:bodyPr/>
          <a:lstStyle/>
          <a:p>
            <a:r>
              <a:rPr lang="en-US" altLang="pl-PL"/>
              <a:t>Poor stockpiling practices can result in particle size separation even within a pile of limited particle sizes.  Good stockpiling practices limit the drop distance and prepare a number of small stockpiles for a particular gradation of aggregate.  This minimizes the separation of the fine and coarse particles.  Moving stockpiles with trucks and dozers should be minimized in order to prevent excessive degradation of the aggregate (that is, more very fine particles).  The following photographs show examples of good stockpiling practices.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E2C9C21-7242-41F6-1DD8-8F12DD0F9CA8}"/>
              </a:ext>
            </a:extLst>
          </p:cNvPr>
          <p:cNvSpPr>
            <a:spLocks noGrp="1" noChangeArrowheads="1"/>
          </p:cNvSpPr>
          <p:nvPr>
            <p:ph type="sldNum" sz="quarter" idx="5"/>
          </p:nvPr>
        </p:nvSpPr>
        <p:spPr>
          <a:ln/>
        </p:spPr>
        <p:txBody>
          <a:bodyPr/>
          <a:lstStyle/>
          <a:p>
            <a:fld id="{180E05A8-341C-4FD3-8EF4-63A2822C36E6}" type="slidenum">
              <a:rPr lang="en-US" altLang="pl-PL"/>
              <a:pPr/>
              <a:t>5</a:t>
            </a:fld>
            <a:endParaRPr lang="en-US" altLang="pl-PL"/>
          </a:p>
        </p:txBody>
      </p:sp>
      <p:sp>
        <p:nvSpPr>
          <p:cNvPr id="376834" name="Rectangle 2">
            <a:extLst>
              <a:ext uri="{FF2B5EF4-FFF2-40B4-BE49-F238E27FC236}">
                <a16:creationId xmlns:a16="http://schemas.microsoft.com/office/drawing/2014/main" id="{40D5A243-A65B-683B-F7C7-A349CC6D5894}"/>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6835" name="Rectangle 3">
            <a:extLst>
              <a:ext uri="{FF2B5EF4-FFF2-40B4-BE49-F238E27FC236}">
                <a16:creationId xmlns:a16="http://schemas.microsoft.com/office/drawing/2014/main" id="{264C8CF6-7B1F-1407-4ABD-72B01C4EC17D}"/>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2B51FBE2-FCED-D632-C2CF-AAFC1BF30649}"/>
              </a:ext>
            </a:extLst>
          </p:cNvPr>
          <p:cNvSpPr>
            <a:spLocks noGrp="1" noChangeArrowheads="1"/>
          </p:cNvSpPr>
          <p:nvPr>
            <p:ph type="sldNum" sz="quarter" idx="5"/>
          </p:nvPr>
        </p:nvSpPr>
        <p:spPr>
          <a:ln/>
        </p:spPr>
        <p:txBody>
          <a:bodyPr/>
          <a:lstStyle/>
          <a:p>
            <a:fld id="{A67F7AE8-1EB1-4266-B698-1851A2ED8EA0}" type="slidenum">
              <a:rPr lang="en-US" altLang="pl-PL"/>
              <a:pPr/>
              <a:t>24</a:t>
            </a:fld>
            <a:endParaRPr lang="en-US" altLang="pl-PL"/>
          </a:p>
        </p:txBody>
      </p:sp>
      <p:sp>
        <p:nvSpPr>
          <p:cNvPr id="188418" name="Rectangle 2">
            <a:extLst>
              <a:ext uri="{FF2B5EF4-FFF2-40B4-BE49-F238E27FC236}">
                <a16:creationId xmlns:a16="http://schemas.microsoft.com/office/drawing/2014/main" id="{A1229A5F-2114-CA6F-20E9-151D7DE205F9}"/>
              </a:ext>
            </a:extLst>
          </p:cNvPr>
          <p:cNvSpPr>
            <a:spLocks noGrp="1" noRot="1" noChangeAspect="1" noChangeArrowheads="1" noTextEdit="1"/>
          </p:cNvSpPr>
          <p:nvPr>
            <p:ph type="sldImg"/>
          </p:nvPr>
        </p:nvSpPr>
        <p:spPr>
          <a:ln/>
        </p:spPr>
      </p:sp>
      <p:sp>
        <p:nvSpPr>
          <p:cNvPr id="188419" name="Rectangle 3">
            <a:extLst>
              <a:ext uri="{FF2B5EF4-FFF2-40B4-BE49-F238E27FC236}">
                <a16:creationId xmlns:a16="http://schemas.microsoft.com/office/drawing/2014/main" id="{A588CBAD-FB47-4896-5932-119C8B6C082C}"/>
              </a:ext>
            </a:extLst>
          </p:cNvPr>
          <p:cNvSpPr>
            <a:spLocks noGrp="1" noChangeArrowheads="1"/>
          </p:cNvSpPr>
          <p:nvPr>
            <p:ph type="body" idx="1"/>
          </p:nvPr>
        </p:nvSpPr>
        <p:spPr/>
        <p:txBody>
          <a:bodyPr/>
          <a:lstStyle/>
          <a:p>
            <a:r>
              <a:rPr lang="en-US" altLang="pl-PL"/>
              <a:t>This photograph shows a typical stockpiling operation.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60E43DC-D9E2-635D-6410-2238D537A820}"/>
              </a:ext>
            </a:extLst>
          </p:cNvPr>
          <p:cNvSpPr>
            <a:spLocks noGrp="1" noChangeArrowheads="1"/>
          </p:cNvSpPr>
          <p:nvPr>
            <p:ph type="sldNum" sz="quarter" idx="5"/>
          </p:nvPr>
        </p:nvSpPr>
        <p:spPr>
          <a:ln/>
        </p:spPr>
        <p:txBody>
          <a:bodyPr/>
          <a:lstStyle/>
          <a:p>
            <a:fld id="{1CEF9F5F-51F0-425E-834E-9B969FC934D4}" type="slidenum">
              <a:rPr lang="en-US" altLang="pl-PL"/>
              <a:pPr/>
              <a:t>25</a:t>
            </a:fld>
            <a:endParaRPr lang="en-US" altLang="pl-PL"/>
          </a:p>
        </p:txBody>
      </p:sp>
      <p:sp>
        <p:nvSpPr>
          <p:cNvPr id="289794" name="Rectangle 2">
            <a:extLst>
              <a:ext uri="{FF2B5EF4-FFF2-40B4-BE49-F238E27FC236}">
                <a16:creationId xmlns:a16="http://schemas.microsoft.com/office/drawing/2014/main" id="{A6675DE6-B64C-BCDB-05D3-F06471F203A8}"/>
              </a:ext>
            </a:extLst>
          </p:cNvPr>
          <p:cNvSpPr>
            <a:spLocks noGrp="1" noRot="1" noChangeAspect="1" noChangeArrowheads="1" noTextEdit="1"/>
          </p:cNvSpPr>
          <p:nvPr>
            <p:ph type="sldImg"/>
          </p:nvPr>
        </p:nvSpPr>
        <p:spPr>
          <a:ln/>
        </p:spPr>
      </p:sp>
      <p:sp>
        <p:nvSpPr>
          <p:cNvPr id="289795" name="Rectangle 3">
            <a:extLst>
              <a:ext uri="{FF2B5EF4-FFF2-40B4-BE49-F238E27FC236}">
                <a16:creationId xmlns:a16="http://schemas.microsoft.com/office/drawing/2014/main" id="{2B05FB9B-544B-A816-59FA-BAA7B9606803}"/>
              </a:ext>
            </a:extLst>
          </p:cNvPr>
          <p:cNvSpPr>
            <a:spLocks noGrp="1" noChangeArrowheads="1"/>
          </p:cNvSpPr>
          <p:nvPr>
            <p:ph type="body" idx="1"/>
          </p:nvPr>
        </p:nvSpPr>
        <p:spPr/>
        <p:txBody>
          <a:bodyPr/>
          <a:lstStyle/>
          <a:p>
            <a:r>
              <a:rPr lang="en-US" altLang="pl-PL"/>
              <a:t>Once stockpiles have been produced, it is necessary to determine the final gradation and aggregate properties of each stockpile.  There are specific guidelines which need to be followed in order to obtain samples of aggregates which represent the entire stockpile.  Samples can be obtained from the stockpiles themselves or from the conveyor belts which move the aggregate from storage bins into the hot mix asphalt (HMA) plant.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B046DCE-9693-1592-EFE0-7A37B55A9BDB}"/>
              </a:ext>
            </a:extLst>
          </p:cNvPr>
          <p:cNvSpPr>
            <a:spLocks noGrp="1" noChangeArrowheads="1"/>
          </p:cNvSpPr>
          <p:nvPr>
            <p:ph type="sldNum" sz="quarter" idx="5"/>
          </p:nvPr>
        </p:nvSpPr>
        <p:spPr>
          <a:ln/>
        </p:spPr>
        <p:txBody>
          <a:bodyPr/>
          <a:lstStyle/>
          <a:p>
            <a:fld id="{34A849B9-1FE8-407F-8B8D-585DDEA615E2}" type="slidenum">
              <a:rPr lang="en-US" altLang="pl-PL"/>
              <a:pPr/>
              <a:t>26</a:t>
            </a:fld>
            <a:endParaRPr lang="en-US" altLang="pl-PL"/>
          </a:p>
        </p:txBody>
      </p:sp>
      <p:sp>
        <p:nvSpPr>
          <p:cNvPr id="291842" name="Rectangle 2">
            <a:extLst>
              <a:ext uri="{FF2B5EF4-FFF2-40B4-BE49-F238E27FC236}">
                <a16:creationId xmlns:a16="http://schemas.microsoft.com/office/drawing/2014/main" id="{C5B2CD93-D83B-6588-92F6-075A62F35278}"/>
              </a:ext>
            </a:extLst>
          </p:cNvPr>
          <p:cNvSpPr>
            <a:spLocks noGrp="1" noRot="1" noChangeAspect="1" noChangeArrowheads="1" noTextEdit="1"/>
          </p:cNvSpPr>
          <p:nvPr>
            <p:ph type="sldImg"/>
          </p:nvPr>
        </p:nvSpPr>
        <p:spPr>
          <a:ln/>
        </p:spPr>
      </p:sp>
      <p:sp>
        <p:nvSpPr>
          <p:cNvPr id="291843" name="Rectangle 3">
            <a:extLst>
              <a:ext uri="{FF2B5EF4-FFF2-40B4-BE49-F238E27FC236}">
                <a16:creationId xmlns:a16="http://schemas.microsoft.com/office/drawing/2014/main" id="{42C69683-02D1-7175-E1DE-22A1189E9790}"/>
              </a:ext>
            </a:extLst>
          </p:cNvPr>
          <p:cNvSpPr>
            <a:spLocks noGrp="1" noChangeArrowheads="1"/>
          </p:cNvSpPr>
          <p:nvPr>
            <p:ph type="body" idx="1"/>
          </p:nvPr>
        </p:nvSpPr>
        <p:spPr/>
        <p:txBody>
          <a:bodyPr/>
          <a:lstStyle/>
          <a:p>
            <a:r>
              <a:rPr lang="en-US" altLang="pl-PL"/>
              <a:t>Samples can be carefully obtained from an individual stockpile.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AE6E01A-F218-B9B2-8F5B-AF4065BDC447}"/>
              </a:ext>
            </a:extLst>
          </p:cNvPr>
          <p:cNvSpPr>
            <a:spLocks noGrp="1" noChangeArrowheads="1"/>
          </p:cNvSpPr>
          <p:nvPr>
            <p:ph type="sldNum" sz="quarter" idx="5"/>
          </p:nvPr>
        </p:nvSpPr>
        <p:spPr>
          <a:ln/>
        </p:spPr>
        <p:txBody>
          <a:bodyPr/>
          <a:lstStyle/>
          <a:p>
            <a:fld id="{344E5597-D2A1-4938-80A9-E56E1A286798}" type="slidenum">
              <a:rPr lang="en-US" altLang="pl-PL"/>
              <a:pPr/>
              <a:t>27</a:t>
            </a:fld>
            <a:endParaRPr lang="en-US" altLang="pl-PL"/>
          </a:p>
        </p:txBody>
      </p:sp>
      <p:sp>
        <p:nvSpPr>
          <p:cNvPr id="293890" name="Rectangle 2">
            <a:extLst>
              <a:ext uri="{FF2B5EF4-FFF2-40B4-BE49-F238E27FC236}">
                <a16:creationId xmlns:a16="http://schemas.microsoft.com/office/drawing/2014/main" id="{95574D07-7928-CE4F-6A2C-F59C9EB66B96}"/>
              </a:ext>
            </a:extLst>
          </p:cNvPr>
          <p:cNvSpPr>
            <a:spLocks noGrp="1" noRot="1" noChangeAspect="1" noChangeArrowheads="1" noTextEdit="1"/>
          </p:cNvSpPr>
          <p:nvPr>
            <p:ph type="sldImg"/>
          </p:nvPr>
        </p:nvSpPr>
        <p:spPr>
          <a:ln/>
        </p:spPr>
      </p:sp>
      <p:sp>
        <p:nvSpPr>
          <p:cNvPr id="293891" name="Rectangle 3">
            <a:extLst>
              <a:ext uri="{FF2B5EF4-FFF2-40B4-BE49-F238E27FC236}">
                <a16:creationId xmlns:a16="http://schemas.microsoft.com/office/drawing/2014/main" id="{0583D7CF-2AB1-B6BE-600E-AA758AF15350}"/>
              </a:ext>
            </a:extLst>
          </p:cNvPr>
          <p:cNvSpPr>
            <a:spLocks noGrp="1" noChangeArrowheads="1"/>
          </p:cNvSpPr>
          <p:nvPr>
            <p:ph type="body" idx="1"/>
          </p:nvPr>
        </p:nvSpPr>
        <p:spPr/>
        <p:txBody>
          <a:bodyPr/>
          <a:lstStyle/>
          <a:p>
            <a:r>
              <a:rPr lang="en-US" altLang="pl-PL"/>
              <a:t>Or they can be obtained by “catching” a sample off of the end of the conveyor belt which feeds into the HMA plant.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2A6CA1E-595F-C8E7-08B9-A647579D7C5A}"/>
              </a:ext>
            </a:extLst>
          </p:cNvPr>
          <p:cNvSpPr>
            <a:spLocks noGrp="1" noChangeArrowheads="1"/>
          </p:cNvSpPr>
          <p:nvPr>
            <p:ph type="sldNum" sz="quarter" idx="5"/>
          </p:nvPr>
        </p:nvSpPr>
        <p:spPr>
          <a:ln/>
        </p:spPr>
        <p:txBody>
          <a:bodyPr/>
          <a:lstStyle/>
          <a:p>
            <a:fld id="{08421570-F5AE-4E1B-8DB1-1B32DDF11A41}" type="slidenum">
              <a:rPr lang="en-US" altLang="pl-PL"/>
              <a:pPr/>
              <a:t>28</a:t>
            </a:fld>
            <a:endParaRPr lang="en-US" altLang="pl-PL"/>
          </a:p>
        </p:txBody>
      </p:sp>
      <p:sp>
        <p:nvSpPr>
          <p:cNvPr id="310274" name="Rectangle 2">
            <a:extLst>
              <a:ext uri="{FF2B5EF4-FFF2-40B4-BE49-F238E27FC236}">
                <a16:creationId xmlns:a16="http://schemas.microsoft.com/office/drawing/2014/main" id="{E4CBC136-07AA-5DF0-45C1-F79EF2F7ED42}"/>
              </a:ext>
            </a:extLst>
          </p:cNvPr>
          <p:cNvSpPr>
            <a:spLocks noGrp="1" noRot="1" noChangeAspect="1" noChangeArrowheads="1" noTextEdit="1"/>
          </p:cNvSpPr>
          <p:nvPr>
            <p:ph type="sldImg"/>
          </p:nvPr>
        </p:nvSpPr>
        <p:spPr>
          <a:ln/>
        </p:spPr>
      </p:sp>
      <p:sp>
        <p:nvSpPr>
          <p:cNvPr id="310275" name="Rectangle 3">
            <a:extLst>
              <a:ext uri="{FF2B5EF4-FFF2-40B4-BE49-F238E27FC236}">
                <a16:creationId xmlns:a16="http://schemas.microsoft.com/office/drawing/2014/main" id="{EF6275A4-3928-E3DB-CE3B-9E4FCF36832E}"/>
              </a:ext>
            </a:extLst>
          </p:cNvPr>
          <p:cNvSpPr>
            <a:spLocks noGrp="1" noChangeArrowheads="1"/>
          </p:cNvSpPr>
          <p:nvPr>
            <p:ph type="body" idx="1"/>
          </p:nvPr>
        </p:nvSpPr>
        <p:spPr/>
        <p:txBody>
          <a:bodyPr/>
          <a:lstStyle/>
          <a:p>
            <a:r>
              <a:rPr lang="en-US" altLang="pl-PL"/>
              <a:t>Source aggregate properties are those properties which are measured for the aggregate as-stockpiled and are commonly used for aggregate source acceptance control.  These properties are toughness, soundness, and deleterious materials.  In addition, the gradations of individual stockpiles may be evaluated.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19E0002-AA57-498D-74B6-0AA99E69B6C3}"/>
              </a:ext>
            </a:extLst>
          </p:cNvPr>
          <p:cNvSpPr>
            <a:spLocks noGrp="1" noChangeArrowheads="1"/>
          </p:cNvSpPr>
          <p:nvPr>
            <p:ph type="sldNum" sz="quarter" idx="5"/>
          </p:nvPr>
        </p:nvSpPr>
        <p:spPr>
          <a:ln/>
        </p:spPr>
        <p:txBody>
          <a:bodyPr/>
          <a:lstStyle/>
          <a:p>
            <a:fld id="{31EC723B-4AE2-43C3-98FB-AC0F229DBCF0}" type="slidenum">
              <a:rPr lang="en-US" altLang="pl-PL"/>
              <a:pPr/>
              <a:t>29</a:t>
            </a:fld>
            <a:endParaRPr lang="en-US" altLang="pl-PL"/>
          </a:p>
        </p:txBody>
      </p:sp>
      <p:sp>
        <p:nvSpPr>
          <p:cNvPr id="312322" name="Rectangle 2">
            <a:extLst>
              <a:ext uri="{FF2B5EF4-FFF2-40B4-BE49-F238E27FC236}">
                <a16:creationId xmlns:a16="http://schemas.microsoft.com/office/drawing/2014/main" id="{EC8EED95-C7FB-FF92-EE3F-FDBC6599F237}"/>
              </a:ext>
            </a:extLst>
          </p:cNvPr>
          <p:cNvSpPr>
            <a:spLocks noGrp="1" noRot="1" noChangeAspect="1" noChangeArrowheads="1" noTextEdit="1"/>
          </p:cNvSpPr>
          <p:nvPr>
            <p:ph type="sldImg"/>
          </p:nvPr>
        </p:nvSpPr>
        <p:spPr>
          <a:ln/>
        </p:spPr>
      </p:sp>
      <p:sp>
        <p:nvSpPr>
          <p:cNvPr id="312323" name="Rectangle 3">
            <a:extLst>
              <a:ext uri="{FF2B5EF4-FFF2-40B4-BE49-F238E27FC236}">
                <a16:creationId xmlns:a16="http://schemas.microsoft.com/office/drawing/2014/main" id="{F93A20E6-04AE-3635-D66C-6CEE8B8C9707}"/>
              </a:ext>
            </a:extLst>
          </p:cNvPr>
          <p:cNvSpPr>
            <a:spLocks noGrp="1" noChangeArrowheads="1"/>
          </p:cNvSpPr>
          <p:nvPr>
            <p:ph type="body" idx="1"/>
          </p:nvPr>
        </p:nvSpPr>
        <p:spPr/>
        <p:txBody>
          <a:bodyPr/>
          <a:lstStyle/>
          <a:p>
            <a:r>
              <a:rPr lang="en-US" altLang="pl-PL"/>
              <a:t>Source aggregate property tests evaluate specific fractions of each stockpile.  Toughness evaluates the percent change in coarse aggregate particle size while aggregate soundness and the amount of deleterious material (clay lumps and friable particles) can be assessed for both fine and coarse aggregate.  For Superpave testing, coarse aggregate is usually that which would be retained on a 4.75 mm sieve and fine aggregate the fraction which would pass this sieve.  However, each test method needs to be checked to determine which definition is being used.  Depending upon the test requirements, the very fine aggregate, called mineral filler, may or may not be included in the fine aggregate.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D32D76A1-5C03-DD2F-7468-36D8C37839B4}"/>
              </a:ext>
            </a:extLst>
          </p:cNvPr>
          <p:cNvSpPr>
            <a:spLocks noGrp="1" noChangeArrowheads="1"/>
          </p:cNvSpPr>
          <p:nvPr>
            <p:ph type="sldNum" sz="quarter" idx="5"/>
          </p:nvPr>
        </p:nvSpPr>
        <p:spPr>
          <a:ln/>
        </p:spPr>
        <p:txBody>
          <a:bodyPr/>
          <a:lstStyle/>
          <a:p>
            <a:fld id="{6759F038-A7FE-4628-BE20-C691E50A6D50}" type="slidenum">
              <a:rPr lang="en-US" altLang="pl-PL"/>
              <a:pPr/>
              <a:t>30</a:t>
            </a:fld>
            <a:endParaRPr lang="en-US" altLang="pl-PL"/>
          </a:p>
        </p:txBody>
      </p:sp>
      <p:sp>
        <p:nvSpPr>
          <p:cNvPr id="314370" name="Rectangle 2">
            <a:extLst>
              <a:ext uri="{FF2B5EF4-FFF2-40B4-BE49-F238E27FC236}">
                <a16:creationId xmlns:a16="http://schemas.microsoft.com/office/drawing/2014/main" id="{CF2791FA-1FEE-0C41-E19A-9550BC2ABDA1}"/>
              </a:ext>
            </a:extLst>
          </p:cNvPr>
          <p:cNvSpPr>
            <a:spLocks noGrp="1" noRot="1" noChangeAspect="1" noChangeArrowheads="1" noTextEdit="1"/>
          </p:cNvSpPr>
          <p:nvPr>
            <p:ph type="sldImg"/>
          </p:nvPr>
        </p:nvSpPr>
        <p:spPr>
          <a:ln/>
        </p:spPr>
      </p:sp>
      <p:sp>
        <p:nvSpPr>
          <p:cNvPr id="314371" name="Rectangle 3">
            <a:extLst>
              <a:ext uri="{FF2B5EF4-FFF2-40B4-BE49-F238E27FC236}">
                <a16:creationId xmlns:a16="http://schemas.microsoft.com/office/drawing/2014/main" id="{8A9D190A-9C10-2843-090D-8A0FBE0B8037}"/>
              </a:ext>
            </a:extLst>
          </p:cNvPr>
          <p:cNvSpPr>
            <a:spLocks noGrp="1" noChangeArrowheads="1"/>
          </p:cNvSpPr>
          <p:nvPr>
            <p:ph type="body" idx="1"/>
          </p:nvPr>
        </p:nvSpPr>
        <p:spPr/>
        <p:txBody>
          <a:bodyPr/>
          <a:lstStyle/>
          <a:p>
            <a:r>
              <a:rPr lang="en-US" altLang="pl-PL"/>
              <a:t>This test subjects the coarse aggregate (in this case, retained on the 2.36 mm sieve) to impact and grinding by steel spheres.  Each sphere has a mass between 390 and 445 g.  The number of spheres introduced into the drum depends on the gradation of the aggregate to be tested.  The number of spheres increases with increasing size of aggregate.</a:t>
            </a:r>
          </a:p>
          <a:p>
            <a:endParaRPr lang="en-US" altLang="pl-PL"/>
          </a:p>
          <a:p>
            <a:r>
              <a:rPr lang="en-US" altLang="pl-PL"/>
              <a:t>Once the aggregate and spheres are placed in the steel drum, the machine is rotated at between 30 and 33 rpm’s for 500 revolutions.  The aggregates are then removed from the drum and sieved to determine the degradation as a percent loss.  The percent loss is the difference between the original mass at the required gradation and the final mass of the test sample)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394BD20-659A-307B-555D-D7F8A19BAB27}"/>
              </a:ext>
            </a:extLst>
          </p:cNvPr>
          <p:cNvSpPr>
            <a:spLocks noGrp="1" noChangeArrowheads="1"/>
          </p:cNvSpPr>
          <p:nvPr>
            <p:ph type="sldNum" sz="quarter" idx="5"/>
          </p:nvPr>
        </p:nvSpPr>
        <p:spPr>
          <a:ln/>
        </p:spPr>
        <p:txBody>
          <a:bodyPr/>
          <a:lstStyle/>
          <a:p>
            <a:fld id="{1EAB317F-6F2A-40B3-BE80-8642EB4EB8EA}" type="slidenum">
              <a:rPr lang="en-US" altLang="pl-PL"/>
              <a:pPr/>
              <a:t>33</a:t>
            </a:fld>
            <a:endParaRPr lang="en-US" altLang="pl-PL"/>
          </a:p>
        </p:txBody>
      </p:sp>
      <p:sp>
        <p:nvSpPr>
          <p:cNvPr id="316418" name="Rectangle 2">
            <a:extLst>
              <a:ext uri="{FF2B5EF4-FFF2-40B4-BE49-F238E27FC236}">
                <a16:creationId xmlns:a16="http://schemas.microsoft.com/office/drawing/2014/main" id="{8AE8C111-8FE4-7543-1009-AA45CA920AB6}"/>
              </a:ext>
            </a:extLst>
          </p:cNvPr>
          <p:cNvSpPr>
            <a:spLocks noGrp="1" noRot="1" noChangeAspect="1" noChangeArrowheads="1" noTextEdit="1"/>
          </p:cNvSpPr>
          <p:nvPr>
            <p:ph type="sldImg"/>
          </p:nvPr>
        </p:nvSpPr>
        <p:spPr>
          <a:ln/>
        </p:spPr>
      </p:sp>
      <p:sp>
        <p:nvSpPr>
          <p:cNvPr id="316419" name="Rectangle 3">
            <a:extLst>
              <a:ext uri="{FF2B5EF4-FFF2-40B4-BE49-F238E27FC236}">
                <a16:creationId xmlns:a16="http://schemas.microsoft.com/office/drawing/2014/main" id="{8A796451-49A0-33B0-57E3-D478B53BAF4B}"/>
              </a:ext>
            </a:extLst>
          </p:cNvPr>
          <p:cNvSpPr>
            <a:spLocks noGrp="1" noChangeArrowheads="1"/>
          </p:cNvSpPr>
          <p:nvPr>
            <p:ph type="body" idx="1"/>
          </p:nvPr>
        </p:nvSpPr>
        <p:spPr/>
        <p:txBody>
          <a:bodyPr/>
          <a:lstStyle/>
          <a:p>
            <a:r>
              <a:rPr lang="en-US" altLang="pl-PL"/>
              <a:t>This photo shows the equipment needed for the Los Angeles abrasion test.  The panel on theside of the drum is removed and the aggregate and steel balls are placed inside.  The panel is replaced and the drum rotated the prescribed number of cycles.</a:t>
            </a:r>
          </a:p>
          <a:p>
            <a:endParaRPr lang="en-US" altLang="pl-PL"/>
          </a:p>
          <a:p>
            <a:r>
              <a:rPr lang="en-US" altLang="pl-PL"/>
              <a:t>Examples of typical values are noted at the bottom of this photo.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D8913A98-BF4E-86AA-104D-6D468234986B}"/>
              </a:ext>
            </a:extLst>
          </p:cNvPr>
          <p:cNvSpPr>
            <a:spLocks noGrp="1" noChangeArrowheads="1"/>
          </p:cNvSpPr>
          <p:nvPr>
            <p:ph type="sldNum" sz="quarter" idx="5"/>
          </p:nvPr>
        </p:nvSpPr>
        <p:spPr>
          <a:ln/>
        </p:spPr>
        <p:txBody>
          <a:bodyPr/>
          <a:lstStyle/>
          <a:p>
            <a:fld id="{B4519E99-081E-4A19-ACEC-E2E6DA80052A}" type="slidenum">
              <a:rPr lang="en-US" altLang="pl-PL"/>
              <a:pPr/>
              <a:t>36</a:t>
            </a:fld>
            <a:endParaRPr lang="en-US" altLang="pl-PL"/>
          </a:p>
        </p:txBody>
      </p:sp>
      <p:sp>
        <p:nvSpPr>
          <p:cNvPr id="320514" name="Rectangle 2">
            <a:extLst>
              <a:ext uri="{FF2B5EF4-FFF2-40B4-BE49-F238E27FC236}">
                <a16:creationId xmlns:a16="http://schemas.microsoft.com/office/drawing/2014/main" id="{C216CB76-506A-0BDE-2799-C60A4C4E7027}"/>
              </a:ext>
            </a:extLst>
          </p:cNvPr>
          <p:cNvSpPr>
            <a:spLocks noGrp="1" noRot="1" noChangeAspect="1" noChangeArrowheads="1" noTextEdit="1"/>
          </p:cNvSpPr>
          <p:nvPr>
            <p:ph type="sldImg"/>
          </p:nvPr>
        </p:nvSpPr>
        <p:spPr>
          <a:ln/>
        </p:spPr>
      </p:sp>
      <p:sp>
        <p:nvSpPr>
          <p:cNvPr id="320515" name="Rectangle 3">
            <a:extLst>
              <a:ext uri="{FF2B5EF4-FFF2-40B4-BE49-F238E27FC236}">
                <a16:creationId xmlns:a16="http://schemas.microsoft.com/office/drawing/2014/main" id="{5DC9FF88-1220-6B77-5FE5-74A5C8180F8B}"/>
              </a:ext>
            </a:extLst>
          </p:cNvPr>
          <p:cNvSpPr>
            <a:spLocks noGrp="1" noChangeArrowheads="1"/>
          </p:cNvSpPr>
          <p:nvPr>
            <p:ph type="body" idx="1"/>
          </p:nvPr>
        </p:nvSpPr>
        <p:spPr/>
        <p:txBody>
          <a:bodyPr/>
          <a:lstStyle/>
          <a:p>
            <a:r>
              <a:rPr lang="en-US" altLang="pl-PL"/>
              <a:t>Weathering of aggregates is simulated by repeated immersion in saturated solutions of either sodium or magnesium sulfate followed by oven drying.  The internal expansive force from the expansion of the rehydration of the soluble salts upon re-immersion simulates freeze-thaw damage.  The difference between the original and final mass, expressed as a percent of the original mass is the percent loss.  A weighted percentage is used when several fractions are tested.  The soundness of both fine (passing the 4.75 mm sieve) and coarse aggregate can be determined using this test.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89AC169-AC41-289E-8268-93DB310FD340}"/>
              </a:ext>
            </a:extLst>
          </p:cNvPr>
          <p:cNvSpPr>
            <a:spLocks noGrp="1" noChangeArrowheads="1"/>
          </p:cNvSpPr>
          <p:nvPr>
            <p:ph type="sldNum" sz="quarter" idx="5"/>
          </p:nvPr>
        </p:nvSpPr>
        <p:spPr>
          <a:ln/>
        </p:spPr>
        <p:txBody>
          <a:bodyPr/>
          <a:lstStyle/>
          <a:p>
            <a:fld id="{4E5AD7D1-1C12-411B-A4FD-A8A0C91B6369}" type="slidenum">
              <a:rPr lang="en-US" altLang="pl-PL"/>
              <a:pPr/>
              <a:t>37</a:t>
            </a:fld>
            <a:endParaRPr lang="en-US" altLang="pl-PL"/>
          </a:p>
        </p:txBody>
      </p:sp>
      <p:sp>
        <p:nvSpPr>
          <p:cNvPr id="322562" name="Rectangle 2">
            <a:extLst>
              <a:ext uri="{FF2B5EF4-FFF2-40B4-BE49-F238E27FC236}">
                <a16:creationId xmlns:a16="http://schemas.microsoft.com/office/drawing/2014/main" id="{91E995BC-B649-028B-E877-EF2040F9A6AB}"/>
              </a:ext>
            </a:extLst>
          </p:cNvPr>
          <p:cNvSpPr>
            <a:spLocks noGrp="1" noRot="1" noChangeAspect="1" noChangeArrowheads="1" noTextEdit="1"/>
          </p:cNvSpPr>
          <p:nvPr>
            <p:ph type="sldImg"/>
          </p:nvPr>
        </p:nvSpPr>
        <p:spPr>
          <a:ln/>
        </p:spPr>
      </p:sp>
      <p:sp>
        <p:nvSpPr>
          <p:cNvPr id="322563" name="Rectangle 3">
            <a:extLst>
              <a:ext uri="{FF2B5EF4-FFF2-40B4-BE49-F238E27FC236}">
                <a16:creationId xmlns:a16="http://schemas.microsoft.com/office/drawing/2014/main" id="{C78E60D6-6E3B-89BB-E994-F0EA62945B79}"/>
              </a:ext>
            </a:extLst>
          </p:cNvPr>
          <p:cNvSpPr>
            <a:spLocks noGrp="1" noChangeArrowheads="1"/>
          </p:cNvSpPr>
          <p:nvPr>
            <p:ph type="body" idx="1"/>
          </p:nvPr>
        </p:nvSpPr>
        <p:spPr/>
        <p:txBody>
          <a:bodyPr/>
          <a:lstStyle/>
          <a:p>
            <a:r>
              <a:rPr lang="en-US" altLang="pl-PL"/>
              <a:t>Minimal supplies are needed for this test.  Either sodium or magnesium sulfate can be used by dissolving the appropriate amount in water.  Aggregates are placed in a wire mesh basket and then submerged in the solution (not shown).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BFE656C-4675-A3E3-5C35-2E84CED644DC}"/>
              </a:ext>
            </a:extLst>
          </p:cNvPr>
          <p:cNvSpPr>
            <a:spLocks noGrp="1" noChangeArrowheads="1"/>
          </p:cNvSpPr>
          <p:nvPr>
            <p:ph type="sldNum" sz="quarter" idx="5"/>
          </p:nvPr>
        </p:nvSpPr>
        <p:spPr>
          <a:ln/>
        </p:spPr>
        <p:txBody>
          <a:bodyPr/>
          <a:lstStyle/>
          <a:p>
            <a:fld id="{27324764-1302-4CFB-B841-7CD340ACB235}" type="slidenum">
              <a:rPr lang="en-US" altLang="pl-PL"/>
              <a:pPr/>
              <a:t>6</a:t>
            </a:fld>
            <a:endParaRPr lang="en-US" altLang="pl-PL"/>
          </a:p>
        </p:txBody>
      </p:sp>
      <p:sp>
        <p:nvSpPr>
          <p:cNvPr id="358402" name="Rectangle 2">
            <a:extLst>
              <a:ext uri="{FF2B5EF4-FFF2-40B4-BE49-F238E27FC236}">
                <a16:creationId xmlns:a16="http://schemas.microsoft.com/office/drawing/2014/main" id="{370715BF-875F-B28C-1408-93E306496EAC}"/>
              </a:ext>
            </a:extLst>
          </p:cNvPr>
          <p:cNvSpPr>
            <a:spLocks noGrp="1" noRot="1" noChangeAspect="1" noChangeArrowheads="1" noTextEdit="1"/>
          </p:cNvSpPr>
          <p:nvPr>
            <p:ph type="sldImg"/>
          </p:nvPr>
        </p:nvSpPr>
        <p:spPr>
          <a:ln/>
        </p:spPr>
      </p:sp>
      <p:sp>
        <p:nvSpPr>
          <p:cNvPr id="358403" name="Rectangle 3">
            <a:extLst>
              <a:ext uri="{FF2B5EF4-FFF2-40B4-BE49-F238E27FC236}">
                <a16:creationId xmlns:a16="http://schemas.microsoft.com/office/drawing/2014/main" id="{66E8A1C0-4255-561E-B4DB-108AB429F4CC}"/>
              </a:ext>
            </a:extLst>
          </p:cNvPr>
          <p:cNvSpPr>
            <a:spLocks noGrp="1" noChangeArrowheads="1"/>
          </p:cNvSpPr>
          <p:nvPr>
            <p:ph type="body" idx="1"/>
          </p:nvPr>
        </p:nvSpPr>
        <p:spPr/>
        <p:txBody>
          <a:bodyPr/>
          <a:lstStyle/>
          <a:p>
            <a:r>
              <a:rPr lang="en-US" altLang="pl-PL"/>
              <a:t>There are five general steps needed to prepare individual stockpiles of aggregates. Once stockpiles have been prepared, two or more stockpiles are typically blended together to produce a final gradation for a given construction application.</a:t>
            </a:r>
          </a:p>
          <a:p>
            <a:endParaRPr lang="en-US" altLang="pl-P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8BDD857-D4F2-0ED0-708F-FCABF6CB1C0A}"/>
              </a:ext>
            </a:extLst>
          </p:cNvPr>
          <p:cNvSpPr>
            <a:spLocks noGrp="1" noChangeArrowheads="1"/>
          </p:cNvSpPr>
          <p:nvPr>
            <p:ph type="sldNum" sz="quarter" idx="5"/>
          </p:nvPr>
        </p:nvSpPr>
        <p:spPr>
          <a:ln/>
        </p:spPr>
        <p:txBody>
          <a:bodyPr/>
          <a:lstStyle/>
          <a:p>
            <a:fld id="{2D2CA87A-50A4-4E45-8F81-70E1D2684B82}" type="slidenum">
              <a:rPr lang="en-US" altLang="pl-PL"/>
              <a:pPr/>
              <a:t>38</a:t>
            </a:fld>
            <a:endParaRPr lang="en-US" altLang="pl-PL"/>
          </a:p>
        </p:txBody>
      </p:sp>
      <p:sp>
        <p:nvSpPr>
          <p:cNvPr id="324610" name="Rectangle 2">
            <a:extLst>
              <a:ext uri="{FF2B5EF4-FFF2-40B4-BE49-F238E27FC236}">
                <a16:creationId xmlns:a16="http://schemas.microsoft.com/office/drawing/2014/main" id="{EE2FEDD5-D7C2-F957-9916-E25D188726AC}"/>
              </a:ext>
            </a:extLst>
          </p:cNvPr>
          <p:cNvSpPr>
            <a:spLocks noGrp="1" noRot="1" noChangeAspect="1" noChangeArrowheads="1" noTextEdit="1"/>
          </p:cNvSpPr>
          <p:nvPr>
            <p:ph type="sldImg"/>
          </p:nvPr>
        </p:nvSpPr>
        <p:spPr>
          <a:ln/>
        </p:spPr>
      </p:sp>
      <p:sp>
        <p:nvSpPr>
          <p:cNvPr id="324611" name="Rectangle 3">
            <a:extLst>
              <a:ext uri="{FF2B5EF4-FFF2-40B4-BE49-F238E27FC236}">
                <a16:creationId xmlns:a16="http://schemas.microsoft.com/office/drawing/2014/main" id="{9E60E213-37A4-A22C-EE01-0F0AAC7F3AED}"/>
              </a:ext>
            </a:extLst>
          </p:cNvPr>
          <p:cNvSpPr>
            <a:spLocks noGrp="1" noChangeArrowheads="1"/>
          </p:cNvSpPr>
          <p:nvPr>
            <p:ph type="body" idx="1"/>
          </p:nvPr>
        </p:nvSpPr>
        <p:spPr/>
        <p:txBody>
          <a:bodyPr/>
          <a:lstStyle/>
          <a:p>
            <a:r>
              <a:rPr lang="en-US" altLang="pl-PL"/>
              <a:t>Damage to the aggregate after a number of wet-dry cycles can be seen by visual examination as well as in the change in gradation.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8FE9A7B3-9BD3-9799-0D43-AE4EFC1AF6B2}"/>
              </a:ext>
            </a:extLst>
          </p:cNvPr>
          <p:cNvSpPr>
            <a:spLocks noGrp="1" noChangeArrowheads="1"/>
          </p:cNvSpPr>
          <p:nvPr>
            <p:ph type="sldNum" sz="quarter" idx="5"/>
          </p:nvPr>
        </p:nvSpPr>
        <p:spPr>
          <a:ln/>
        </p:spPr>
        <p:txBody>
          <a:bodyPr/>
          <a:lstStyle/>
          <a:p>
            <a:fld id="{8F06AB71-796D-4D32-A395-C2E2F9C49D7A}" type="slidenum">
              <a:rPr lang="en-US" altLang="pl-PL"/>
              <a:pPr/>
              <a:t>39</a:t>
            </a:fld>
            <a:endParaRPr lang="en-US" altLang="pl-PL"/>
          </a:p>
        </p:txBody>
      </p:sp>
      <p:sp>
        <p:nvSpPr>
          <p:cNvPr id="328706" name="Rectangle 2">
            <a:extLst>
              <a:ext uri="{FF2B5EF4-FFF2-40B4-BE49-F238E27FC236}">
                <a16:creationId xmlns:a16="http://schemas.microsoft.com/office/drawing/2014/main" id="{783A4A52-A9CB-AFBE-2D37-491C5F2FCCB1}"/>
              </a:ext>
            </a:extLst>
          </p:cNvPr>
          <p:cNvSpPr>
            <a:spLocks noGrp="1" noRot="1" noChangeAspect="1" noChangeArrowheads="1" noTextEdit="1"/>
          </p:cNvSpPr>
          <p:nvPr>
            <p:ph type="sldImg"/>
          </p:nvPr>
        </p:nvSpPr>
        <p:spPr>
          <a:ln/>
        </p:spPr>
      </p:sp>
      <p:sp>
        <p:nvSpPr>
          <p:cNvPr id="328707" name="Rectangle 3">
            <a:extLst>
              <a:ext uri="{FF2B5EF4-FFF2-40B4-BE49-F238E27FC236}">
                <a16:creationId xmlns:a16="http://schemas.microsoft.com/office/drawing/2014/main" id="{3C4F8A89-34F6-D0A6-5605-0B38C36D3DB3}"/>
              </a:ext>
            </a:extLst>
          </p:cNvPr>
          <p:cNvSpPr>
            <a:spLocks noGrp="1" noChangeArrowheads="1"/>
          </p:cNvSpPr>
          <p:nvPr>
            <p:ph type="body" idx="1"/>
          </p:nvPr>
        </p:nvSpPr>
        <p:spPr/>
        <p:txBody>
          <a:bodyPr/>
          <a:lstStyle/>
          <a:p>
            <a:r>
              <a:rPr lang="en-US" altLang="pl-PL"/>
              <a:t>Deleterious material is the mass percent of contaminants such as clay lumps, shale, wood, mica, and coal in the blended aggregate.  This test can also be performed for both fine and coarse aggregates.  The mass percentage of the material lost during a wet sieve is reported as the percent of clay lumps and friable particles.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FFEC278-CB8E-61B7-A109-63D8B197E472}"/>
              </a:ext>
            </a:extLst>
          </p:cNvPr>
          <p:cNvSpPr>
            <a:spLocks noGrp="1" noChangeArrowheads="1"/>
          </p:cNvSpPr>
          <p:nvPr>
            <p:ph type="sldNum" sz="quarter" idx="5"/>
          </p:nvPr>
        </p:nvSpPr>
        <p:spPr>
          <a:ln/>
        </p:spPr>
        <p:txBody>
          <a:bodyPr/>
          <a:lstStyle/>
          <a:p>
            <a:fld id="{5600D606-10B7-4843-AAC3-D46FB3537BA6}" type="slidenum">
              <a:rPr lang="en-US" altLang="pl-PL"/>
              <a:pPr/>
              <a:t>40</a:t>
            </a:fld>
            <a:endParaRPr lang="en-US" altLang="pl-PL"/>
          </a:p>
        </p:txBody>
      </p:sp>
      <p:sp>
        <p:nvSpPr>
          <p:cNvPr id="332802" name="Rectangle 2">
            <a:extLst>
              <a:ext uri="{FF2B5EF4-FFF2-40B4-BE49-F238E27FC236}">
                <a16:creationId xmlns:a16="http://schemas.microsoft.com/office/drawing/2014/main" id="{6FE98C05-498E-E5F4-F57F-B1461CE1E8DE}"/>
              </a:ext>
            </a:extLst>
          </p:cNvPr>
          <p:cNvSpPr>
            <a:spLocks noGrp="1" noRot="1" noChangeAspect="1" noChangeArrowheads="1" noTextEdit="1"/>
          </p:cNvSpPr>
          <p:nvPr>
            <p:ph type="sldImg"/>
          </p:nvPr>
        </p:nvSpPr>
        <p:spPr>
          <a:ln/>
        </p:spPr>
      </p:sp>
      <p:sp>
        <p:nvSpPr>
          <p:cNvPr id="332803" name="Rectangle 3">
            <a:extLst>
              <a:ext uri="{FF2B5EF4-FFF2-40B4-BE49-F238E27FC236}">
                <a16:creationId xmlns:a16="http://schemas.microsoft.com/office/drawing/2014/main" id="{2BBDF045-A3A1-EF5C-FEA8-40D1B96E02D1}"/>
              </a:ext>
            </a:extLst>
          </p:cNvPr>
          <p:cNvSpPr>
            <a:spLocks noGrp="1" noChangeArrowheads="1"/>
          </p:cNvSpPr>
          <p:nvPr>
            <p:ph type="body" idx="1"/>
          </p:nvPr>
        </p:nvSpPr>
        <p:spPr/>
        <p:txBody>
          <a:bodyPr/>
          <a:lstStyle/>
          <a:p>
            <a:r>
              <a:rPr lang="en-US" altLang="pl-PL"/>
              <a:t>	</a:t>
            </a:r>
          </a:p>
        </p:txBody>
      </p:sp>
      <p:sp>
        <p:nvSpPr>
          <p:cNvPr id="332804" name="Rectangle 4">
            <a:extLst>
              <a:ext uri="{FF2B5EF4-FFF2-40B4-BE49-F238E27FC236}">
                <a16:creationId xmlns:a16="http://schemas.microsoft.com/office/drawing/2014/main" id="{B63D2F43-2156-3EF9-07DF-29374CCD09F4}"/>
              </a:ext>
            </a:extLst>
          </p:cNvPr>
          <p:cNvSpPr>
            <a:spLocks noChangeArrowheads="1"/>
          </p:cNvSpPr>
          <p:nvPr/>
        </p:nvSpPr>
        <p:spPr bwMode="auto">
          <a:xfrm>
            <a:off x="1066800" y="4522788"/>
            <a:ext cx="5029200"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pl-PL" sz="1200" b="0">
                <a:latin typeface="Times New Roman" panose="02020603050405020304" pitchFamily="18" charset="0"/>
              </a:rPr>
              <a:t>A complete sieve analysis of the blended aggregate gradation consists of two parts.  The first part determines the percent of particles finer than the 0.075 mm sieve.  The second part is a discrete mechanical separation of various aggregate particle sizes and incorporates the results from the first part in the final gradation reported.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2C60991-B061-2CB8-04B2-07211E231883}"/>
              </a:ext>
            </a:extLst>
          </p:cNvPr>
          <p:cNvSpPr>
            <a:spLocks noGrp="1" noChangeArrowheads="1"/>
          </p:cNvSpPr>
          <p:nvPr>
            <p:ph type="sldNum" sz="quarter" idx="5"/>
          </p:nvPr>
        </p:nvSpPr>
        <p:spPr>
          <a:ln/>
        </p:spPr>
        <p:txBody>
          <a:bodyPr/>
          <a:lstStyle/>
          <a:p>
            <a:fld id="{2EB18E23-30EF-415E-9B66-0374B059B465}" type="slidenum">
              <a:rPr lang="en-US" altLang="pl-PL"/>
              <a:pPr/>
              <a:t>41</a:t>
            </a:fld>
            <a:endParaRPr lang="en-US" altLang="pl-PL"/>
          </a:p>
        </p:txBody>
      </p:sp>
      <p:sp>
        <p:nvSpPr>
          <p:cNvPr id="334850" name="Rectangle 2">
            <a:extLst>
              <a:ext uri="{FF2B5EF4-FFF2-40B4-BE49-F238E27FC236}">
                <a16:creationId xmlns:a16="http://schemas.microsoft.com/office/drawing/2014/main" id="{7216FCE2-8467-474E-E8F3-9C1EF2E30760}"/>
              </a:ext>
            </a:extLst>
          </p:cNvPr>
          <p:cNvSpPr>
            <a:spLocks noGrp="1" noRot="1" noChangeAspect="1" noChangeArrowheads="1" noTextEdit="1"/>
          </p:cNvSpPr>
          <p:nvPr>
            <p:ph type="sldImg"/>
          </p:nvPr>
        </p:nvSpPr>
        <p:spPr>
          <a:ln/>
        </p:spPr>
      </p:sp>
      <p:sp>
        <p:nvSpPr>
          <p:cNvPr id="334851" name="Rectangle 3">
            <a:extLst>
              <a:ext uri="{FF2B5EF4-FFF2-40B4-BE49-F238E27FC236}">
                <a16:creationId xmlns:a16="http://schemas.microsoft.com/office/drawing/2014/main" id="{C6925886-AA79-E7C4-DA36-D036538F36E3}"/>
              </a:ext>
            </a:extLst>
          </p:cNvPr>
          <p:cNvSpPr>
            <a:spLocks noGrp="1" noChangeArrowheads="1"/>
          </p:cNvSpPr>
          <p:nvPr>
            <p:ph type="body" idx="1"/>
          </p:nvPr>
        </p:nvSpPr>
        <p:spPr/>
        <p:txBody>
          <a:bodyPr/>
          <a:lstStyle/>
          <a:p>
            <a:r>
              <a:rPr lang="en-US" altLang="pl-PL"/>
              <a:t>For this test (ASTM C117), a portion of aggregate is dried and the original mass of the sample is recorded.  The aggregate is then placed in a bowl, gently washed with water, and the water decanted over a 0.075 sieve.  When the water being decanted is reasonably clear, the aggregate is removed container.  Any aggregate retained on the sieve used for decanting is returned to this sample and then dried to a constant mass.  Once the dry mass is recorded, it is used for the mechanical particle size analysis.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22AE6382-804C-9D6C-7DC2-BEA8218E2516}"/>
              </a:ext>
            </a:extLst>
          </p:cNvPr>
          <p:cNvSpPr>
            <a:spLocks noGrp="1" noChangeArrowheads="1"/>
          </p:cNvSpPr>
          <p:nvPr>
            <p:ph type="sldNum" sz="quarter" idx="5"/>
          </p:nvPr>
        </p:nvSpPr>
        <p:spPr>
          <a:ln/>
        </p:spPr>
        <p:txBody>
          <a:bodyPr/>
          <a:lstStyle/>
          <a:p>
            <a:fld id="{1B8D155F-1D40-402A-97C1-699B3C5E37CE}" type="slidenum">
              <a:rPr lang="en-US" altLang="pl-PL"/>
              <a:pPr/>
              <a:t>42</a:t>
            </a:fld>
            <a:endParaRPr lang="en-US" altLang="pl-PL"/>
          </a:p>
        </p:txBody>
      </p:sp>
      <p:sp>
        <p:nvSpPr>
          <p:cNvPr id="336898" name="Rectangle 2">
            <a:extLst>
              <a:ext uri="{FF2B5EF4-FFF2-40B4-BE49-F238E27FC236}">
                <a16:creationId xmlns:a16="http://schemas.microsoft.com/office/drawing/2014/main" id="{9C8FC393-B0E2-C898-ED6F-D4D7B3F32F11}"/>
              </a:ext>
            </a:extLst>
          </p:cNvPr>
          <p:cNvSpPr>
            <a:spLocks noGrp="1" noRot="1" noChangeAspect="1" noChangeArrowheads="1" noTextEdit="1"/>
          </p:cNvSpPr>
          <p:nvPr>
            <p:ph type="sldImg"/>
          </p:nvPr>
        </p:nvSpPr>
        <p:spPr>
          <a:ln/>
        </p:spPr>
      </p:sp>
      <p:sp>
        <p:nvSpPr>
          <p:cNvPr id="336899" name="Rectangle 3">
            <a:extLst>
              <a:ext uri="{FF2B5EF4-FFF2-40B4-BE49-F238E27FC236}">
                <a16:creationId xmlns:a16="http://schemas.microsoft.com/office/drawing/2014/main" id="{E2AE87C7-03FC-F9B0-5B39-D180271D1C94}"/>
              </a:ext>
            </a:extLst>
          </p:cNvPr>
          <p:cNvSpPr>
            <a:spLocks noGrp="1" noChangeArrowheads="1"/>
          </p:cNvSpPr>
          <p:nvPr>
            <p:ph type="body" idx="1"/>
          </p:nvPr>
        </p:nvSpPr>
        <p:spPr/>
        <p:txBody>
          <a:bodyPr/>
          <a:lstStyle/>
          <a:p>
            <a:r>
              <a:rPr lang="en-US" altLang="pl-PL"/>
              <a:t>This photograph shows a mechanical  washing system.  The aggregate is placed in the large bucket and a gentle stream of water is started.  Once the bucket is full of water, the excess water pours out the side and over a nest of two sieves. The larger sieve on top is there to protect the 0.075 mm sieve below in case larger aggregate particles are washed out of the bucket. The bucket is slowly rotating during this process. </a:t>
            </a:r>
          </a:p>
          <a:p>
            <a:endParaRPr lang="en-US" altLang="pl-PL"/>
          </a:p>
          <a:p>
            <a:r>
              <a:rPr lang="en-US" altLang="pl-PL"/>
              <a:t>Once the water pouring over the sieves is clear, the aggregate in the bucket is emptied into a pan.  Any material retained on either of the two wash screeens is also added to the pan.  The aggregate is then dried to a constant mass.  The amount of 0.075 mm material lost during washing is the difference between the original mass and the dry mass after washing.</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AC00605D-4C87-0281-150B-7B186B1CCCC4}"/>
              </a:ext>
            </a:extLst>
          </p:cNvPr>
          <p:cNvSpPr>
            <a:spLocks noGrp="1" noChangeArrowheads="1"/>
          </p:cNvSpPr>
          <p:nvPr>
            <p:ph type="sldNum" sz="quarter" idx="5"/>
          </p:nvPr>
        </p:nvSpPr>
        <p:spPr>
          <a:ln/>
        </p:spPr>
        <p:txBody>
          <a:bodyPr/>
          <a:lstStyle/>
          <a:p>
            <a:fld id="{D6AD2CAD-4723-423B-8EC9-DC29198320FA}" type="slidenum">
              <a:rPr lang="en-US" altLang="pl-PL"/>
              <a:pPr/>
              <a:t>43</a:t>
            </a:fld>
            <a:endParaRPr lang="en-US" altLang="pl-PL"/>
          </a:p>
        </p:txBody>
      </p:sp>
      <p:sp>
        <p:nvSpPr>
          <p:cNvPr id="338946" name="Rectangle 1026">
            <a:extLst>
              <a:ext uri="{FF2B5EF4-FFF2-40B4-BE49-F238E27FC236}">
                <a16:creationId xmlns:a16="http://schemas.microsoft.com/office/drawing/2014/main" id="{C82F9E8A-5C25-C87E-EFAD-158FFBD4A33A}"/>
              </a:ext>
            </a:extLst>
          </p:cNvPr>
          <p:cNvSpPr>
            <a:spLocks noGrp="1" noRot="1" noChangeAspect="1" noChangeArrowheads="1" noTextEdit="1"/>
          </p:cNvSpPr>
          <p:nvPr>
            <p:ph type="sldImg"/>
          </p:nvPr>
        </p:nvSpPr>
        <p:spPr>
          <a:ln/>
        </p:spPr>
      </p:sp>
      <p:sp>
        <p:nvSpPr>
          <p:cNvPr id="338947" name="Rectangle 1027">
            <a:extLst>
              <a:ext uri="{FF2B5EF4-FFF2-40B4-BE49-F238E27FC236}">
                <a16:creationId xmlns:a16="http://schemas.microsoft.com/office/drawing/2014/main" id="{9EB84539-9BD6-72D8-6F1A-0506A6D1EE29}"/>
              </a:ext>
            </a:extLst>
          </p:cNvPr>
          <p:cNvSpPr>
            <a:spLocks noGrp="1" noChangeArrowheads="1"/>
          </p:cNvSpPr>
          <p:nvPr>
            <p:ph type="body" idx="1"/>
          </p:nvPr>
        </p:nvSpPr>
        <p:spPr/>
        <p:txBody>
          <a:bodyPr/>
          <a:lstStyle/>
          <a:p>
            <a:r>
              <a:rPr lang="en-US" altLang="pl-PL"/>
              <a:t>In the second step, the oven dry aggregate is placed in a stack of increasing smaller sieves, placed in a shaker and agitated for about 5 to 10 minutes.  Gently separate the sieves and determine the mass of the sieve and aggregate.  Dump aggregate out of sieve, thoroughly clean the sieve, and determine the mass of the sieve without the aggregate.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12A3596-AEFC-1F69-317E-A8F477EA733A}"/>
              </a:ext>
            </a:extLst>
          </p:cNvPr>
          <p:cNvSpPr>
            <a:spLocks noGrp="1" noChangeArrowheads="1"/>
          </p:cNvSpPr>
          <p:nvPr>
            <p:ph type="sldNum" sz="quarter" idx="5"/>
          </p:nvPr>
        </p:nvSpPr>
        <p:spPr>
          <a:ln/>
        </p:spPr>
        <p:txBody>
          <a:bodyPr/>
          <a:lstStyle/>
          <a:p>
            <a:fld id="{5B571B67-F716-408C-870D-BD68839C8300}" type="slidenum">
              <a:rPr lang="en-US" altLang="pl-PL"/>
              <a:pPr/>
              <a:t>44</a:t>
            </a:fld>
            <a:endParaRPr lang="en-US" altLang="pl-PL"/>
          </a:p>
        </p:txBody>
      </p:sp>
      <p:sp>
        <p:nvSpPr>
          <p:cNvPr id="340994" name="Rectangle 2">
            <a:extLst>
              <a:ext uri="{FF2B5EF4-FFF2-40B4-BE49-F238E27FC236}">
                <a16:creationId xmlns:a16="http://schemas.microsoft.com/office/drawing/2014/main" id="{383F9DB8-0C7F-CD02-BF60-A346AA479D61}"/>
              </a:ext>
            </a:extLst>
          </p:cNvPr>
          <p:cNvSpPr>
            <a:spLocks noGrp="1" noRot="1" noChangeAspect="1" noChangeArrowheads="1" noTextEdit="1"/>
          </p:cNvSpPr>
          <p:nvPr>
            <p:ph type="sldImg"/>
          </p:nvPr>
        </p:nvSpPr>
        <p:spPr>
          <a:ln/>
        </p:spPr>
      </p:sp>
      <p:sp>
        <p:nvSpPr>
          <p:cNvPr id="340995" name="Rectangle 3">
            <a:extLst>
              <a:ext uri="{FF2B5EF4-FFF2-40B4-BE49-F238E27FC236}">
                <a16:creationId xmlns:a16="http://schemas.microsoft.com/office/drawing/2014/main" id="{C07C8DFA-7861-CACE-23EC-E0F759FCB31D}"/>
              </a:ext>
            </a:extLst>
          </p:cNvPr>
          <p:cNvSpPr>
            <a:spLocks noGrp="1" noChangeArrowheads="1"/>
          </p:cNvSpPr>
          <p:nvPr>
            <p:ph type="body" idx="1"/>
          </p:nvPr>
        </p:nvSpPr>
        <p:spPr/>
        <p:txBody>
          <a:bodyPr/>
          <a:lstStyle/>
          <a:p>
            <a:r>
              <a:rPr lang="en-US" altLang="pl-PL"/>
              <a:t>Each sieve has wire mesh in the bottom.  The sieve size (4.75 mm, 2.36, mm etc.) denote the distance between each wire.  Sieves are stacked from largest openings  on the top to smallest openings on the bottom.  There is always a pan (no openings) at the bottom of the stack.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B12484B-B942-248E-3067-6CEC6AC7F295}"/>
              </a:ext>
            </a:extLst>
          </p:cNvPr>
          <p:cNvSpPr>
            <a:spLocks noGrp="1" noChangeArrowheads="1"/>
          </p:cNvSpPr>
          <p:nvPr>
            <p:ph type="sldNum" sz="quarter" idx="5"/>
          </p:nvPr>
        </p:nvSpPr>
        <p:spPr>
          <a:ln/>
        </p:spPr>
        <p:txBody>
          <a:bodyPr/>
          <a:lstStyle/>
          <a:p>
            <a:fld id="{73EEE877-0958-46F6-B610-EBCCB2B7A0ED}" type="slidenum">
              <a:rPr lang="en-US" altLang="pl-PL"/>
              <a:pPr/>
              <a:t>45</a:t>
            </a:fld>
            <a:endParaRPr lang="en-US" altLang="pl-PL"/>
          </a:p>
        </p:txBody>
      </p:sp>
      <p:sp>
        <p:nvSpPr>
          <p:cNvPr id="343042" name="Rectangle 2">
            <a:extLst>
              <a:ext uri="{FF2B5EF4-FFF2-40B4-BE49-F238E27FC236}">
                <a16:creationId xmlns:a16="http://schemas.microsoft.com/office/drawing/2014/main" id="{EB86777A-9BF3-B8DD-DA6F-F7CA89B5F93F}"/>
              </a:ext>
            </a:extLst>
          </p:cNvPr>
          <p:cNvSpPr>
            <a:spLocks noGrp="1" noRot="1" noChangeAspect="1" noChangeArrowheads="1" noTextEdit="1"/>
          </p:cNvSpPr>
          <p:nvPr>
            <p:ph type="sldImg"/>
          </p:nvPr>
        </p:nvSpPr>
        <p:spPr>
          <a:ln/>
        </p:spPr>
      </p:sp>
      <p:sp>
        <p:nvSpPr>
          <p:cNvPr id="343043" name="Rectangle 3">
            <a:extLst>
              <a:ext uri="{FF2B5EF4-FFF2-40B4-BE49-F238E27FC236}">
                <a16:creationId xmlns:a16="http://schemas.microsoft.com/office/drawing/2014/main" id="{E4799801-F5C3-177F-83EB-28A292F4BFE3}"/>
              </a:ext>
            </a:extLst>
          </p:cNvPr>
          <p:cNvSpPr>
            <a:spLocks noGrp="1" noChangeArrowheads="1"/>
          </p:cNvSpPr>
          <p:nvPr>
            <p:ph type="body" idx="1"/>
          </p:nvPr>
        </p:nvSpPr>
        <p:spPr/>
        <p:txBody>
          <a:bodyPr/>
          <a:lstStyle/>
          <a:p>
            <a:r>
              <a:rPr lang="en-US" altLang="pl-PL"/>
              <a:t>Once the stack is assembled and the oven dry aggregate added to the top, it is placed in a mechanical shaker.  This is run from 5 to 15 minutes.  Care needs to be taken to ensure that any given sieve is not overloaded.   That is, that there is so much material on the screen that material cannot be efficiently separated.</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F58EA6C4-9AF2-4845-55C5-96348E55F3C6}"/>
              </a:ext>
            </a:extLst>
          </p:cNvPr>
          <p:cNvSpPr>
            <a:spLocks noGrp="1" noChangeArrowheads="1"/>
          </p:cNvSpPr>
          <p:nvPr>
            <p:ph type="sldNum" sz="quarter" idx="5"/>
          </p:nvPr>
        </p:nvSpPr>
        <p:spPr>
          <a:ln/>
        </p:spPr>
        <p:txBody>
          <a:bodyPr/>
          <a:lstStyle/>
          <a:p>
            <a:fld id="{B3107BCC-2344-4C71-8848-DEF93FCF631C}" type="slidenum">
              <a:rPr lang="en-US" altLang="pl-PL"/>
              <a:pPr/>
              <a:t>47</a:t>
            </a:fld>
            <a:endParaRPr lang="en-US" altLang="pl-PL"/>
          </a:p>
        </p:txBody>
      </p:sp>
      <p:sp>
        <p:nvSpPr>
          <p:cNvPr id="345090" name="Rectangle 2">
            <a:extLst>
              <a:ext uri="{FF2B5EF4-FFF2-40B4-BE49-F238E27FC236}">
                <a16:creationId xmlns:a16="http://schemas.microsoft.com/office/drawing/2014/main" id="{6C1A5E35-3D7C-319E-AA0D-48C7C51103AC}"/>
              </a:ext>
            </a:extLst>
          </p:cNvPr>
          <p:cNvSpPr>
            <a:spLocks noGrp="1" noRot="1" noChangeAspect="1" noChangeArrowheads="1" noTextEdit="1"/>
          </p:cNvSpPr>
          <p:nvPr>
            <p:ph type="sldImg"/>
          </p:nvPr>
        </p:nvSpPr>
        <p:spPr>
          <a:ln/>
        </p:spPr>
      </p:sp>
      <p:sp>
        <p:nvSpPr>
          <p:cNvPr id="345091" name="Rectangle 3">
            <a:extLst>
              <a:ext uri="{FF2B5EF4-FFF2-40B4-BE49-F238E27FC236}">
                <a16:creationId xmlns:a16="http://schemas.microsoft.com/office/drawing/2014/main" id="{57F3DB7B-35C3-AFC3-E20B-00F5D6710D73}"/>
              </a:ext>
            </a:extLst>
          </p:cNvPr>
          <p:cNvSpPr>
            <a:spLocks noGrp="1" noChangeArrowheads="1"/>
          </p:cNvSpPr>
          <p:nvPr>
            <p:ph type="body" idx="1"/>
          </p:nvPr>
        </p:nvSpPr>
        <p:spPr/>
        <p:txBody>
          <a:bodyPr/>
          <a:lstStyle/>
          <a:p>
            <a:r>
              <a:rPr lang="en-US" altLang="pl-PL"/>
              <a:t>Once the shaker stops, the stack is removed and the mass of aggregate retained on each screen is determined.  These masses are recorded and used in subsquent calculations (next slides).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B8A222D-978D-1185-9666-5170C946B329}"/>
              </a:ext>
            </a:extLst>
          </p:cNvPr>
          <p:cNvSpPr>
            <a:spLocks noGrp="1" noChangeArrowheads="1"/>
          </p:cNvSpPr>
          <p:nvPr>
            <p:ph type="sldNum" sz="quarter" idx="5"/>
          </p:nvPr>
        </p:nvSpPr>
        <p:spPr>
          <a:ln/>
        </p:spPr>
        <p:txBody>
          <a:bodyPr/>
          <a:lstStyle/>
          <a:p>
            <a:fld id="{18B7B5E8-0928-4530-ADF3-AE35C39ECD25}" type="slidenum">
              <a:rPr lang="en-US" altLang="pl-PL"/>
              <a:pPr/>
              <a:t>48</a:t>
            </a:fld>
            <a:endParaRPr lang="en-US" altLang="pl-PL"/>
          </a:p>
        </p:txBody>
      </p:sp>
      <p:sp>
        <p:nvSpPr>
          <p:cNvPr id="347138" name="Rectangle 1026">
            <a:extLst>
              <a:ext uri="{FF2B5EF4-FFF2-40B4-BE49-F238E27FC236}">
                <a16:creationId xmlns:a16="http://schemas.microsoft.com/office/drawing/2014/main" id="{D54711FD-53D4-DACC-1113-00EDD3D835D7}"/>
              </a:ext>
            </a:extLst>
          </p:cNvPr>
          <p:cNvSpPr>
            <a:spLocks noGrp="1" noRot="1" noChangeAspect="1" noChangeArrowheads="1" noTextEdit="1"/>
          </p:cNvSpPr>
          <p:nvPr>
            <p:ph type="sldImg"/>
          </p:nvPr>
        </p:nvSpPr>
        <p:spPr>
          <a:ln/>
        </p:spPr>
      </p:sp>
      <p:sp>
        <p:nvSpPr>
          <p:cNvPr id="347139" name="Rectangle 1027">
            <a:extLst>
              <a:ext uri="{FF2B5EF4-FFF2-40B4-BE49-F238E27FC236}">
                <a16:creationId xmlns:a16="http://schemas.microsoft.com/office/drawing/2014/main" id="{515E6254-C424-3A31-EF62-7254458BD9D2}"/>
              </a:ext>
            </a:extLst>
          </p:cNvPr>
          <p:cNvSpPr>
            <a:spLocks noGrp="1" noChangeArrowheads="1"/>
          </p:cNvSpPr>
          <p:nvPr>
            <p:ph type="body" idx="1"/>
          </p:nvPr>
        </p:nvSpPr>
        <p:spPr/>
        <p:txBody>
          <a:bodyPr/>
          <a:lstStyle/>
          <a:p>
            <a:r>
              <a:rPr lang="en-US" altLang="pl-PL"/>
              <a:t>The percent retained on each sieve is a ratio of the mass of aggregate on each sieve divided by the original mass (before washing).  The cumulative percent retained is simply the sum of the percent retained on each sieve above the one of interest.  The cumulative percent passing, commonly referred to as “percent passing”, is 1 minus the cumulative percent retained.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0302888-D459-7649-7BFB-B9C366857CFA}"/>
              </a:ext>
            </a:extLst>
          </p:cNvPr>
          <p:cNvSpPr>
            <a:spLocks noGrp="1" noChangeArrowheads="1"/>
          </p:cNvSpPr>
          <p:nvPr>
            <p:ph type="sldNum" sz="quarter" idx="5"/>
          </p:nvPr>
        </p:nvSpPr>
        <p:spPr>
          <a:ln/>
        </p:spPr>
        <p:txBody>
          <a:bodyPr/>
          <a:lstStyle/>
          <a:p>
            <a:fld id="{D1772760-E17A-4D0E-93B1-99228F7F6C69}" type="slidenum">
              <a:rPr lang="en-US" altLang="pl-PL"/>
              <a:pPr/>
              <a:t>7</a:t>
            </a:fld>
            <a:endParaRPr lang="en-US" altLang="pl-PL"/>
          </a:p>
        </p:txBody>
      </p:sp>
      <p:sp>
        <p:nvSpPr>
          <p:cNvPr id="179202" name="Rectangle 2">
            <a:extLst>
              <a:ext uri="{FF2B5EF4-FFF2-40B4-BE49-F238E27FC236}">
                <a16:creationId xmlns:a16="http://schemas.microsoft.com/office/drawing/2014/main" id="{5B709B38-AD47-A193-CF3F-0B9255A2DBB8}"/>
              </a:ext>
            </a:extLst>
          </p:cNvPr>
          <p:cNvSpPr>
            <a:spLocks noGrp="1" noRot="1" noChangeAspect="1" noChangeArrowheads="1" noTextEdit="1"/>
          </p:cNvSpPr>
          <p:nvPr>
            <p:ph type="sldImg"/>
          </p:nvPr>
        </p:nvSpPr>
        <p:spPr>
          <a:ln/>
        </p:spPr>
      </p:sp>
      <p:sp>
        <p:nvSpPr>
          <p:cNvPr id="179203" name="Rectangle 3">
            <a:extLst>
              <a:ext uri="{FF2B5EF4-FFF2-40B4-BE49-F238E27FC236}">
                <a16:creationId xmlns:a16="http://schemas.microsoft.com/office/drawing/2014/main" id="{4F83DC73-8D55-EB94-BD22-F83096038489}"/>
              </a:ext>
            </a:extLst>
          </p:cNvPr>
          <p:cNvSpPr>
            <a:spLocks noGrp="1" noChangeArrowheads="1"/>
          </p:cNvSpPr>
          <p:nvPr>
            <p:ph type="body" idx="1"/>
          </p:nvPr>
        </p:nvSpPr>
        <p:spPr/>
        <p:txBody>
          <a:bodyPr/>
          <a:lstStyle/>
          <a:p>
            <a:r>
              <a:rPr lang="en-US" altLang="pl-PL"/>
              <a:t>Excavation of natural sands and gravels from under water sources requires the use of barge-mounted dredges, draglines, scoops, conveyors, or pumps to bring the material above the water line.  Sand and gravel pits (land sources) are excavated using back hoes and bucket loaders.  The following photos show examples of these procedures.</a:t>
            </a:r>
          </a:p>
          <a:p>
            <a:r>
              <a:rPr lang="en-US" altLang="pl-PL"/>
              <a:t>	Natural sands and gravels have a rounded appearance due to the weathering action of water.  Rounded natural sands are commonly used in portland cement concrete applications but crushing is required to obtain a more angular shape for use in asphalt concrete.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17677B32-1951-389D-93E7-332B5894A31C}"/>
              </a:ext>
            </a:extLst>
          </p:cNvPr>
          <p:cNvSpPr>
            <a:spLocks noGrp="1" noChangeArrowheads="1"/>
          </p:cNvSpPr>
          <p:nvPr>
            <p:ph type="sldNum" sz="quarter" idx="5"/>
          </p:nvPr>
        </p:nvSpPr>
        <p:spPr>
          <a:ln/>
        </p:spPr>
        <p:txBody>
          <a:bodyPr/>
          <a:lstStyle/>
          <a:p>
            <a:fld id="{B0CA1D58-DC63-4D34-B5E8-21914B316D76}" type="slidenum">
              <a:rPr lang="en-US" altLang="pl-PL"/>
              <a:pPr/>
              <a:t>49</a:t>
            </a:fld>
            <a:endParaRPr lang="en-US" altLang="pl-PL"/>
          </a:p>
        </p:txBody>
      </p:sp>
      <p:sp>
        <p:nvSpPr>
          <p:cNvPr id="349186" name="Rectangle 2">
            <a:extLst>
              <a:ext uri="{FF2B5EF4-FFF2-40B4-BE49-F238E27FC236}">
                <a16:creationId xmlns:a16="http://schemas.microsoft.com/office/drawing/2014/main" id="{D5A8FD0C-719E-26C7-1991-F833F456EAFF}"/>
              </a:ext>
            </a:extLst>
          </p:cNvPr>
          <p:cNvSpPr>
            <a:spLocks noGrp="1" noRot="1" noChangeAspect="1" noChangeArrowheads="1" noTextEdit="1"/>
          </p:cNvSpPr>
          <p:nvPr>
            <p:ph type="sldImg"/>
          </p:nvPr>
        </p:nvSpPr>
        <p:spPr>
          <a:ln/>
        </p:spPr>
      </p:sp>
      <p:sp>
        <p:nvSpPr>
          <p:cNvPr id="349187" name="Rectangle 3">
            <a:extLst>
              <a:ext uri="{FF2B5EF4-FFF2-40B4-BE49-F238E27FC236}">
                <a16:creationId xmlns:a16="http://schemas.microsoft.com/office/drawing/2014/main" id="{410E7623-8BE6-D527-3F61-3A7989A95235}"/>
              </a:ext>
            </a:extLst>
          </p:cNvPr>
          <p:cNvSpPr>
            <a:spLocks noGrp="1" noChangeArrowheads="1"/>
          </p:cNvSpPr>
          <p:nvPr>
            <p:ph type="body" idx="1"/>
          </p:nvPr>
        </p:nvSpPr>
        <p:spPr/>
        <p:txBody>
          <a:bodyPr/>
          <a:lstStyle/>
          <a:p>
            <a:r>
              <a:rPr lang="en-US" altLang="pl-PL"/>
              <a:t>This is an example of the calculations necessary for a sieve analysis.  What is not shown is that the 22.4 g of material in the pan is the sum of the mass which was washed past the0.075 mm sieve in the first part and the mass of the aggregate retained in the pan after the mechanical sieve analysis.  This is an important point as the final gradation reported needs to reflect the true percentage of fractions in the stockpile which will be used during construction.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935683F-6533-9B80-29C8-258273589E7E}"/>
              </a:ext>
            </a:extLst>
          </p:cNvPr>
          <p:cNvSpPr>
            <a:spLocks noGrp="1" noChangeArrowheads="1"/>
          </p:cNvSpPr>
          <p:nvPr>
            <p:ph type="sldNum" sz="quarter" idx="5"/>
          </p:nvPr>
        </p:nvSpPr>
        <p:spPr>
          <a:ln/>
        </p:spPr>
        <p:txBody>
          <a:bodyPr/>
          <a:lstStyle/>
          <a:p>
            <a:fld id="{F43A63C6-3E6B-4EFA-86ED-D935D3128435}" type="slidenum">
              <a:rPr lang="en-US" altLang="pl-PL"/>
              <a:pPr/>
              <a:t>8</a:t>
            </a:fld>
            <a:endParaRPr lang="en-US" altLang="pl-PL"/>
          </a:p>
        </p:txBody>
      </p:sp>
      <p:sp>
        <p:nvSpPr>
          <p:cNvPr id="180226" name="Rectangle 2">
            <a:extLst>
              <a:ext uri="{FF2B5EF4-FFF2-40B4-BE49-F238E27FC236}">
                <a16:creationId xmlns:a16="http://schemas.microsoft.com/office/drawing/2014/main" id="{D9855B91-862F-B3E5-FC9F-EEC3FE80E0C1}"/>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6582E283-E5B5-2185-C8A4-C6DEB1E43FC4}"/>
              </a:ext>
            </a:extLst>
          </p:cNvPr>
          <p:cNvSpPr>
            <a:spLocks noGrp="1" noChangeArrowheads="1"/>
          </p:cNvSpPr>
          <p:nvPr>
            <p:ph type="body" idx="1"/>
          </p:nvPr>
        </p:nvSpPr>
        <p:spPr/>
        <p:txBody>
          <a:bodyPr/>
          <a:lstStyle/>
          <a:p>
            <a:r>
              <a:rPr lang="en-US" altLang="pl-PL"/>
              <a:t>Some aggregate sources are obtained by removing materials from the bottom of lakes and rivers.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86F4DD2-1A2B-3253-4E35-56168CEEBFC7}"/>
              </a:ext>
            </a:extLst>
          </p:cNvPr>
          <p:cNvSpPr>
            <a:spLocks noGrp="1" noChangeArrowheads="1"/>
          </p:cNvSpPr>
          <p:nvPr>
            <p:ph type="sldNum" sz="quarter" idx="5"/>
          </p:nvPr>
        </p:nvSpPr>
        <p:spPr>
          <a:ln/>
        </p:spPr>
        <p:txBody>
          <a:bodyPr/>
          <a:lstStyle/>
          <a:p>
            <a:fld id="{DEB9F9AC-2547-4077-98FD-659412008ECD}" type="slidenum">
              <a:rPr lang="en-US" altLang="pl-PL"/>
              <a:pPr/>
              <a:t>9</a:t>
            </a:fld>
            <a:endParaRPr lang="en-US" altLang="pl-PL"/>
          </a:p>
        </p:txBody>
      </p:sp>
      <p:sp>
        <p:nvSpPr>
          <p:cNvPr id="181250" name="Rectangle 2">
            <a:extLst>
              <a:ext uri="{FF2B5EF4-FFF2-40B4-BE49-F238E27FC236}">
                <a16:creationId xmlns:a16="http://schemas.microsoft.com/office/drawing/2014/main" id="{AC3E72EC-36C6-F93A-BD30-A1B2C162042A}"/>
              </a:ext>
            </a:extLst>
          </p:cNvPr>
          <p:cNvSpPr>
            <a:spLocks noGrp="1" noRot="1" noChangeAspect="1" noChangeArrowheads="1" noTextEdit="1"/>
          </p:cNvSpPr>
          <p:nvPr>
            <p:ph type="sldImg"/>
          </p:nvPr>
        </p:nvSpPr>
        <p:spPr>
          <a:ln/>
        </p:spPr>
      </p:sp>
      <p:sp>
        <p:nvSpPr>
          <p:cNvPr id="181251" name="Rectangle 3">
            <a:extLst>
              <a:ext uri="{FF2B5EF4-FFF2-40B4-BE49-F238E27FC236}">
                <a16:creationId xmlns:a16="http://schemas.microsoft.com/office/drawing/2014/main" id="{17C10B7C-FD32-E7F9-04CB-D123D035D0CB}"/>
              </a:ext>
            </a:extLst>
          </p:cNvPr>
          <p:cNvSpPr>
            <a:spLocks noGrp="1" noChangeArrowheads="1"/>
          </p:cNvSpPr>
          <p:nvPr>
            <p:ph type="body" idx="1"/>
          </p:nvPr>
        </p:nvSpPr>
        <p:spPr/>
        <p:txBody>
          <a:bodyPr/>
          <a:lstStyle/>
          <a:p>
            <a:r>
              <a:rPr lang="en-US" altLang="pl-PL"/>
              <a:t>Excavation of rock ledges requires blasting the solid ledges into transportable sizes. However, this can still leave very large blocks of rock to be moved.  One or more crushing operations are needed to further reduce the size of the material.  As a result of the blasting and crushing operations, quarried aggregates always have an angular particle shape.</a:t>
            </a:r>
          </a:p>
          <a:p>
            <a:r>
              <a:rPr lang="en-US" altLang="pl-PL"/>
              <a:t>	The following photographs show examples of these types of operations.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49398F6-9DEB-85A8-6D39-7E16BADCA389}"/>
              </a:ext>
            </a:extLst>
          </p:cNvPr>
          <p:cNvSpPr>
            <a:spLocks noGrp="1" noChangeArrowheads="1"/>
          </p:cNvSpPr>
          <p:nvPr>
            <p:ph type="sldNum" sz="quarter" idx="5"/>
          </p:nvPr>
        </p:nvSpPr>
        <p:spPr>
          <a:ln/>
        </p:spPr>
        <p:txBody>
          <a:bodyPr/>
          <a:lstStyle/>
          <a:p>
            <a:fld id="{9EABD3B8-44C0-4967-8E34-A671BE55A304}" type="slidenum">
              <a:rPr lang="en-US" altLang="pl-PL"/>
              <a:pPr/>
              <a:t>11</a:t>
            </a:fld>
            <a:endParaRPr lang="en-US" altLang="pl-PL"/>
          </a:p>
        </p:txBody>
      </p:sp>
      <p:sp>
        <p:nvSpPr>
          <p:cNvPr id="182274" name="Rectangle 2">
            <a:extLst>
              <a:ext uri="{FF2B5EF4-FFF2-40B4-BE49-F238E27FC236}">
                <a16:creationId xmlns:a16="http://schemas.microsoft.com/office/drawing/2014/main" id="{1932F626-1F19-C066-60FB-CCAF73DDF6D5}"/>
              </a:ext>
            </a:extLst>
          </p:cNvPr>
          <p:cNvSpPr>
            <a:spLocks noGrp="1" noRot="1" noChangeAspect="1" noChangeArrowheads="1" noTextEdit="1"/>
          </p:cNvSpPr>
          <p:nvPr>
            <p:ph type="sldImg"/>
          </p:nvPr>
        </p:nvSpPr>
        <p:spPr>
          <a:ln/>
        </p:spPr>
      </p:sp>
      <p:sp>
        <p:nvSpPr>
          <p:cNvPr id="182275" name="Rectangle 3">
            <a:extLst>
              <a:ext uri="{FF2B5EF4-FFF2-40B4-BE49-F238E27FC236}">
                <a16:creationId xmlns:a16="http://schemas.microsoft.com/office/drawing/2014/main" id="{A16FF900-2D73-D2B1-8AC0-6C0923AFBF38}"/>
              </a:ext>
            </a:extLst>
          </p:cNvPr>
          <p:cNvSpPr>
            <a:spLocks noGrp="1" noChangeArrowheads="1"/>
          </p:cNvSpPr>
          <p:nvPr>
            <p:ph type="body" idx="1"/>
          </p:nvPr>
        </p:nvSpPr>
        <p:spPr/>
        <p:txBody>
          <a:bodyPr/>
          <a:lstStyle/>
          <a:p>
            <a:r>
              <a:rPr lang="en-US" altLang="pl-PL"/>
              <a:t>This photograph shows typical operations in a limestone quarry.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E0AC099-F63B-D282-66ED-40A822A4A8C2}"/>
              </a:ext>
            </a:extLst>
          </p:cNvPr>
          <p:cNvSpPr>
            <a:spLocks noGrp="1" noChangeArrowheads="1"/>
          </p:cNvSpPr>
          <p:nvPr>
            <p:ph type="sldNum" sz="quarter" idx="5"/>
          </p:nvPr>
        </p:nvSpPr>
        <p:spPr>
          <a:ln/>
        </p:spPr>
        <p:txBody>
          <a:bodyPr/>
          <a:lstStyle/>
          <a:p>
            <a:fld id="{E8086219-649E-450C-862B-8F9CF93BE893}" type="slidenum">
              <a:rPr lang="en-US" altLang="pl-PL"/>
              <a:pPr/>
              <a:t>12</a:t>
            </a:fld>
            <a:endParaRPr lang="en-US" altLang="pl-PL"/>
          </a:p>
        </p:txBody>
      </p:sp>
      <p:sp>
        <p:nvSpPr>
          <p:cNvPr id="184322" name="Rectangle 2">
            <a:extLst>
              <a:ext uri="{FF2B5EF4-FFF2-40B4-BE49-F238E27FC236}">
                <a16:creationId xmlns:a16="http://schemas.microsoft.com/office/drawing/2014/main" id="{626798B5-83D5-2061-F60A-905477DBB80F}"/>
              </a:ext>
            </a:extLst>
          </p:cNvPr>
          <p:cNvSpPr>
            <a:spLocks noGrp="1" noRot="1" noChangeAspect="1" noChangeArrowheads="1" noTextEdit="1"/>
          </p:cNvSpPr>
          <p:nvPr>
            <p:ph type="sldImg"/>
          </p:nvPr>
        </p:nvSpPr>
        <p:spPr>
          <a:ln/>
        </p:spPr>
      </p:sp>
      <p:sp>
        <p:nvSpPr>
          <p:cNvPr id="184323" name="Rectangle 3">
            <a:extLst>
              <a:ext uri="{FF2B5EF4-FFF2-40B4-BE49-F238E27FC236}">
                <a16:creationId xmlns:a16="http://schemas.microsoft.com/office/drawing/2014/main" id="{A7DE35A1-34B1-DF63-8B7F-90B8F56AF5C8}"/>
              </a:ext>
            </a:extLst>
          </p:cNvPr>
          <p:cNvSpPr>
            <a:spLocks noGrp="1" noChangeArrowheads="1"/>
          </p:cNvSpPr>
          <p:nvPr>
            <p:ph type="body" idx="1"/>
          </p:nvPr>
        </p:nvSpPr>
        <p:spPr/>
        <p:txBody>
          <a:bodyPr/>
          <a:lstStyle/>
          <a:p>
            <a:r>
              <a:rPr lang="en-US" altLang="pl-PL"/>
              <a:t>The first step in preparing stockpiles for specific uses is the crushing the larger boulders and aggregates  into usable sizes.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48008C8-AEEC-AF4C-0372-F08ED38A4C9D}"/>
              </a:ext>
            </a:extLst>
          </p:cNvPr>
          <p:cNvSpPr>
            <a:spLocks noGrp="1" noChangeArrowheads="1"/>
          </p:cNvSpPr>
          <p:nvPr>
            <p:ph type="sldNum" sz="quarter" idx="5"/>
          </p:nvPr>
        </p:nvSpPr>
        <p:spPr>
          <a:ln/>
        </p:spPr>
        <p:txBody>
          <a:bodyPr/>
          <a:lstStyle/>
          <a:p>
            <a:fld id="{84AB7B3E-258F-443E-B2C9-09E1C9116CA7}" type="slidenum">
              <a:rPr lang="en-US" altLang="pl-PL"/>
              <a:pPr/>
              <a:t>13</a:t>
            </a:fld>
            <a:endParaRPr lang="en-US" altLang="pl-PL"/>
          </a:p>
        </p:txBody>
      </p:sp>
      <p:sp>
        <p:nvSpPr>
          <p:cNvPr id="214018" name="Rectangle 2">
            <a:extLst>
              <a:ext uri="{FF2B5EF4-FFF2-40B4-BE49-F238E27FC236}">
                <a16:creationId xmlns:a16="http://schemas.microsoft.com/office/drawing/2014/main" id="{D97CDDD4-E330-2100-9EB2-12234FD743A0}"/>
              </a:ext>
            </a:extLst>
          </p:cNvPr>
          <p:cNvSpPr>
            <a:spLocks noGrp="1" noRot="1" noChangeAspect="1" noChangeArrowheads="1" noTextEdit="1"/>
          </p:cNvSpPr>
          <p:nvPr>
            <p:ph type="sldImg"/>
          </p:nvPr>
        </p:nvSpPr>
        <p:spPr>
          <a:ln/>
        </p:spPr>
      </p:sp>
      <p:sp>
        <p:nvSpPr>
          <p:cNvPr id="214019" name="Rectangle 3">
            <a:extLst>
              <a:ext uri="{FF2B5EF4-FFF2-40B4-BE49-F238E27FC236}">
                <a16:creationId xmlns:a16="http://schemas.microsoft.com/office/drawing/2014/main" id="{CD2D7C61-D20E-0A0C-CCB6-1AD2C0B54276}"/>
              </a:ext>
            </a:extLst>
          </p:cNvPr>
          <p:cNvSpPr>
            <a:spLocks noGrp="1" noChangeArrowheads="1"/>
          </p:cNvSpPr>
          <p:nvPr>
            <p:ph type="body" idx="1"/>
          </p:nvPr>
        </p:nvSpPr>
        <p:spPr/>
        <p:txBody>
          <a:bodyPr/>
          <a:lstStyle/>
          <a:p>
            <a:r>
              <a:rPr lang="en-US" altLang="pl-PL"/>
              <a:t>Crushing of river gravels is used to change the shape of the aggregate particles. </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1.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Granulats</a:t>
            </a:r>
            <a:br>
              <a:rPr lang="pl-PL" dirty="0"/>
            </a:b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a:t/>
            </a:r>
            <a:r>
              <a:rPr lang="pl-PL" dirty="0"/>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Extraction</a:t>
            </a:r>
          </a:p>
        </p:txBody>
      </p:sp>
      <p:sp>
        <p:nvSpPr>
          <p:cNvPr id="3" name="Text Placeholder 2">
            <a:extLst>
              <a:ext uri="{FF2B5EF4-FFF2-40B4-BE49-F238E27FC236}">
                <a16:creationId xmlns:a16="http://schemas.microsoft.com/office/drawing/2014/main" id="{EB9F4C8F-CBD8-7154-5038-5B7776838D22}"/>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C8AEC9E7-7F7D-23C3-159C-5AB4A3F50071}"/>
              </a:ext>
            </a:extLst>
          </p:cNvPr>
          <p:cNvSpPr>
            <a:spLocks noGrp="1"/>
          </p:cNvSpPr>
          <p:nvPr>
            <p:ph type="sldNum" sz="quarter" idx="4294967295"/>
          </p:nvPr>
        </p:nvSpPr>
        <p:spPr>
          <a:xfrm>
            <a:off x="0" y="6486525"/>
            <a:ext cx="177800" cy="241300"/>
          </a:xfrm>
        </p:spPr>
        <p:txBody>
          <a:bodyPr/>
          <a:lstStyle/>
          <a:p>
            <a:fld id="{3F482BE6-BC0C-43C1-AF3A-AB4128E84C4B}" type="slidenum">
              <a:rPr lang="en-US" altLang="pl-PL"/>
              <a:pPr/>
              <a:t>10</a:t>
            </a:fld>
            <a:endParaRPr lang="en-US" altLang="pl-PL"/>
          </a:p>
        </p:txBody>
      </p:sp>
      <p:pic>
        <p:nvPicPr>
          <p:cNvPr id="384002" name="Picture 2">
            <a:extLst>
              <a:ext uri="{FF2B5EF4-FFF2-40B4-BE49-F238E27FC236}">
                <a16:creationId xmlns:a16="http://schemas.microsoft.com/office/drawing/2014/main" id="{D8187C9D-6A30-100A-E1C0-73422C182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12900"/>
            <a:ext cx="9144000" cy="429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5967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Extraction</a:t>
            </a:r>
          </a:p>
        </p:txBody>
      </p:sp>
      <p:sp>
        <p:nvSpPr>
          <p:cNvPr id="3" name="Text Placeholder 2">
            <a:extLst>
              <a:ext uri="{FF2B5EF4-FFF2-40B4-BE49-F238E27FC236}">
                <a16:creationId xmlns:a16="http://schemas.microsoft.com/office/drawing/2014/main" id="{667254CD-DBD6-3A8C-4AAE-20DC6FF4C637}"/>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269F10A8-9C7D-7833-F02A-03801F3A595E}"/>
              </a:ext>
            </a:extLst>
          </p:cNvPr>
          <p:cNvSpPr>
            <a:spLocks noGrp="1"/>
          </p:cNvSpPr>
          <p:nvPr>
            <p:ph type="sldNum" sz="quarter" idx="4294967295"/>
          </p:nvPr>
        </p:nvSpPr>
        <p:spPr>
          <a:xfrm>
            <a:off x="0" y="6486525"/>
            <a:ext cx="173038" cy="241300"/>
          </a:xfrm>
        </p:spPr>
        <p:txBody>
          <a:bodyPr/>
          <a:lstStyle/>
          <a:p>
            <a:fld id="{665FC988-5A67-4C47-BBB4-C9A7D01B215B}" type="slidenum">
              <a:rPr lang="en-US" altLang="pl-PL"/>
              <a:pPr/>
              <a:t>11</a:t>
            </a:fld>
            <a:endParaRPr lang="en-US" altLang="pl-PL"/>
          </a:p>
        </p:txBody>
      </p:sp>
      <p:pic>
        <p:nvPicPr>
          <p:cNvPr id="86020" name="Picture 4">
            <a:extLst>
              <a:ext uri="{FF2B5EF4-FFF2-40B4-BE49-F238E27FC236}">
                <a16:creationId xmlns:a16="http://schemas.microsoft.com/office/drawing/2014/main" id="{29D26FEA-D09E-567A-B3E4-D868E003B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34924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Concassage</a:t>
            </a:r>
          </a:p>
        </p:txBody>
      </p:sp>
      <p:sp>
        <p:nvSpPr>
          <p:cNvPr id="3080" name="Rectangle 8"/>
          <p:cNvSpPr>
            <a:spLocks noGrp="1" noChangeArrowheads="1"/>
          </p:cNvSpPr>
          <p:nvPr>
            <p:ph type="body" sz="quarter" idx="11"/>
          </p:nvPr>
        </p:nvSpPr>
        <p:spPr>
          <a:xfrm>
            <a:off x="5461000" y="1651000"/>
            <a:ext cx="4191000" cy="2540000"/>
          </a:xfrm>
        </p:spPr>
        <p:txBody>
          <a:bodyPr tIns="0" bIns="0">
            <a:spAutoFit/>
          </a:bodyPr>
          <a:lstStyle/>
          <a:p>
            <a:pPr>
              <a:buNone/>
            </a:pPr>
            <a:r>
              <a:rPr lang="en-US" altLang="pl-PL" sz="2400" dirty="0"/>
              <a:t>Réduction Le granulats à Le souhaitée dimension</a:t>
            </a:r>
          </a:p>
        </p:txBody>
      </p:sp>
      <p:sp>
        <p:nvSpPr>
          <p:cNvPr id="2" name="Symbol zastępczy numeru slajdu 3">
            <a:extLst>
              <a:ext uri="{FF2B5EF4-FFF2-40B4-BE49-F238E27FC236}">
                <a16:creationId xmlns:a16="http://schemas.microsoft.com/office/drawing/2014/main" id="{B5667514-C9BE-AD6E-92AD-AC03FD0D02F3}"/>
              </a:ext>
            </a:extLst>
          </p:cNvPr>
          <p:cNvSpPr>
            <a:spLocks noGrp="1"/>
          </p:cNvSpPr>
          <p:nvPr>
            <p:ph type="sldNum" sz="quarter" idx="4294967295"/>
          </p:nvPr>
        </p:nvSpPr>
        <p:spPr>
          <a:xfrm>
            <a:off x="0" y="6486525"/>
            <a:ext cx="222250" cy="241300"/>
          </a:xfrm>
        </p:spPr>
        <p:txBody>
          <a:bodyPr/>
          <a:lstStyle/>
          <a:p>
            <a:fld id="{BEA3EFAC-F2AB-4416-9D51-5560CE97F44C}" type="slidenum">
              <a:rPr lang="en-US" altLang="pl-PL"/>
              <a:pPr/>
              <a:t>12</a:t>
            </a:fld>
            <a:endParaRPr lang="en-US" altLang="pl-PL"/>
          </a:p>
        </p:txBody>
      </p:sp>
      <p:pic>
        <p:nvPicPr>
          <p:cNvPr id="58372" name="Picture 4">
            <a:extLst>
              <a:ext uri="{FF2B5EF4-FFF2-40B4-BE49-F238E27FC236}">
                <a16:creationId xmlns:a16="http://schemas.microsoft.com/office/drawing/2014/main" id="{945084D6-F3C4-F980-4F8D-B12BF9015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12900"/>
            <a:ext cx="4191000" cy="349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5719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Concassage</a:t>
            </a:r>
          </a:p>
        </p:txBody>
      </p:sp>
      <p:sp>
        <p:nvSpPr>
          <p:cNvPr id="3080" name="Rectangle 8"/>
          <p:cNvSpPr>
            <a:spLocks noGrp="1" noChangeArrowheads="1"/>
          </p:cNvSpPr>
          <p:nvPr>
            <p:ph type="body" sz="quarter" idx="11"/>
          </p:nvPr>
        </p:nvSpPr>
        <p:spPr>
          <a:xfrm>
            <a:off x="1143000" y="1651000"/>
            <a:ext cx="7620000" cy="355600"/>
          </a:xfrm>
        </p:spPr>
        <p:txBody>
          <a:bodyPr tIns="0" bIns="0">
            <a:spAutoFit/>
          </a:bodyPr>
          <a:lstStyle/>
          <a:p>
            <a:pPr>
              <a:buNone/>
            </a:pPr>
            <a:r>
              <a:rPr lang="en-US" altLang="pl-PL" sz="2400" dirty="0"/>
              <a:t>River Gravier vs. Partially Crushed River Gravier</a:t>
            </a:r>
          </a:p>
        </p:txBody>
      </p:sp>
      <p:sp>
        <p:nvSpPr>
          <p:cNvPr id="2" name="Symbol zastępczy numeru slajdu 4">
            <a:extLst>
              <a:ext uri="{FF2B5EF4-FFF2-40B4-BE49-F238E27FC236}">
                <a16:creationId xmlns:a16="http://schemas.microsoft.com/office/drawing/2014/main" id="{37EE42B7-F085-8875-528D-961891D74DC9}"/>
              </a:ext>
            </a:extLst>
          </p:cNvPr>
          <p:cNvSpPr>
            <a:spLocks noGrp="1"/>
          </p:cNvSpPr>
          <p:nvPr>
            <p:ph type="sldNum" sz="quarter" idx="4294967295"/>
          </p:nvPr>
        </p:nvSpPr>
        <p:spPr>
          <a:xfrm>
            <a:off x="0" y="6486525"/>
            <a:ext cx="187325" cy="241300"/>
          </a:xfrm>
        </p:spPr>
        <p:txBody>
          <a:bodyPr/>
          <a:lstStyle/>
          <a:p>
            <a:fld id="{0F7127C6-81A4-4C03-8308-304606F1E919}" type="slidenum">
              <a:rPr lang="en-US" altLang="pl-PL"/>
              <a:pPr/>
              <a:t>13</a:t>
            </a:fld>
            <a:endParaRPr lang="en-US" altLang="pl-PL"/>
          </a:p>
        </p:txBody>
      </p:sp>
      <p:pic>
        <p:nvPicPr>
          <p:cNvPr id="212996" name="Picture 4">
            <a:extLst>
              <a:ext uri="{FF2B5EF4-FFF2-40B4-BE49-F238E27FC236}">
                <a16:creationId xmlns:a16="http://schemas.microsoft.com/office/drawing/2014/main" id="{44C528DD-8D9E-30C8-55F6-310A1EC371F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6801" y="2039938"/>
            <a:ext cx="7070725" cy="481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34157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2996"/>
                                        </p:tgtEl>
                                        <p:attrNameLst>
                                          <p:attrName>style.visibility</p:attrName>
                                        </p:attrNameLst>
                                      </p:cBhvr>
                                      <p:to>
                                        <p:strVal val="visible"/>
                                      </p:to>
                                    </p:set>
                                    <p:anim calcmode="lin" valueType="num">
                                      <p:cBhvr additive="base">
                                        <p:cTn id="7" dur="500" fill="hold"/>
                                        <p:tgtEl>
                                          <p:spTgt spid="212996"/>
                                        </p:tgtEl>
                                        <p:attrNameLst>
                                          <p:attrName>ppt_x</p:attrName>
                                        </p:attrNameLst>
                                      </p:cBhvr>
                                      <p:tavLst>
                                        <p:tav tm="0">
                                          <p:val>
                                            <p:strVal val="#ppt_x"/>
                                          </p:val>
                                        </p:tav>
                                        <p:tav tm="100000">
                                          <p:val>
                                            <p:strVal val="#ppt_x"/>
                                          </p:val>
                                        </p:tav>
                                      </p:tavLst>
                                    </p:anim>
                                    <p:anim calcmode="lin" valueType="num">
                                      <p:cBhvr additive="base">
                                        <p:cTn id="8" dur="500" fill="hold"/>
                                        <p:tgtEl>
                                          <p:spTgt spid="2129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Concassage</a:t>
            </a:r>
          </a:p>
        </p:txBody>
      </p:sp>
      <p:sp>
        <p:nvSpPr>
          <p:cNvPr id="3080" name="Rectangle 8"/>
          <p:cNvSpPr>
            <a:spLocks noGrp="1" noChangeArrowheads="1"/>
          </p:cNvSpPr>
          <p:nvPr>
            <p:ph type="body" sz="quarter" idx="11"/>
          </p:nvPr>
        </p:nvSpPr>
        <p:spPr>
          <a:xfrm>
            <a:off x="1143000" y="1651000"/>
            <a:ext cx="8382000" cy="2457083"/>
          </a:xfrm>
        </p:spPr>
        <p:txBody>
          <a:bodyPr tIns="0" bIns="0">
            <a:spAutoFit/>
          </a:bodyPr>
          <a:lstStyle/>
          <a:p>
            <a:pPr>
              <a:lnSpc>
                <a:spcPct val="90000"/>
              </a:lnSpc>
            </a:pPr>
            <a:r>
              <a:rPr lang="en-US" altLang="pl-PL" sz="2200" dirty="0"/>
              <a:t>Facteurs à prendre en compte lors du choix de l’équipement :</a:t>
            </a:r>
          </a:p>
          <a:p>
            <a:pPr lvl="1">
              <a:lnSpc>
                <a:spcPct val="90000"/>
              </a:lnSpc>
              <a:spcBef>
                <a:spcPts val="60"/>
              </a:spcBef>
            </a:pPr>
            <a:r>
              <a:rPr lang="en-US" altLang="pl-PL" sz="1800" dirty="0"/>
              <a:t>résistance / résistance à l’usure de Le tapiserial</a:t>
            </a:r>
          </a:p>
          <a:p>
            <a:pPr lvl="1">
              <a:lnSpc>
                <a:spcPct val="90000"/>
              </a:lnSpc>
              <a:spcBef>
                <a:spcPts val="60"/>
              </a:spcBef>
            </a:pPr>
            <a:r>
              <a:rPr lang="en-US" altLang="pl-PL" sz="1800" dirty="0"/>
              <a:t>dimension de Le tapiserial à be crushed</a:t>
            </a:r>
          </a:p>
          <a:p>
            <a:pPr lvl="1">
              <a:lnSpc>
                <a:spcPct val="90000"/>
              </a:lnSpc>
              <a:spcBef>
                <a:spcPts val="60"/>
              </a:spcBef>
            </a:pPr>
            <a:r>
              <a:rPr lang="en-US" altLang="pl-PL" sz="1800" dirty="0"/>
              <a:t>souhaitée dimension pour Le final tapiserial</a:t>
            </a:r>
          </a:p>
          <a:p>
            <a:pPr lvl="1">
              <a:lnSpc>
                <a:spcPct val="90000"/>
              </a:lnSpc>
              <a:spcBef>
                <a:spcPts val="60"/>
              </a:spcBef>
            </a:pPr>
            <a:r>
              <a:rPr lang="en-US" altLang="pl-PL" sz="1800" dirty="0"/>
              <a:t>Énergie nécessaire</a:t>
            </a:r>
          </a:p>
          <a:p>
            <a:pPr lvl="1">
              <a:lnSpc>
                <a:spcPct val="90000"/>
              </a:lnSpc>
              <a:spcBef>
                <a:spcPts val="60"/>
              </a:spcBef>
            </a:pPr>
            <a:r>
              <a:rPr lang="en-US" altLang="pl-PL" sz="1800" dirty="0"/>
              <a:t>Reduction rapport = max. dimension Avant / max. dimension Après</a:t>
            </a:r>
          </a:p>
          <a:p>
            <a:pPr>
              <a:lnSpc>
                <a:spcPct val="90000"/>
              </a:lnSpc>
              <a:spcBef>
                <a:spcPts val="100"/>
              </a:spcBef>
            </a:pPr>
            <a:r>
              <a:rPr lang="en-US" altLang="pl-PL" sz="2200" dirty="0"/>
              <a:t>Other Problèmes:</a:t>
            </a:r>
          </a:p>
          <a:p>
            <a:pPr lvl="1">
              <a:lnSpc>
                <a:spcPct val="90000"/>
              </a:lnSpc>
              <a:spcBef>
                <a:spcPts val="60"/>
              </a:spcBef>
            </a:pPr>
            <a:r>
              <a:rPr lang="en-US" altLang="pl-PL" sz="1800" dirty="0"/>
              <a:t>Poussière Contrôler</a:t>
            </a:r>
          </a:p>
          <a:p>
            <a:pPr lvl="1">
              <a:lnSpc>
                <a:spcPct val="90000"/>
              </a:lnSpc>
              <a:spcBef>
                <a:spcPts val="60"/>
              </a:spcBef>
            </a:pPr>
            <a:r>
              <a:rPr lang="en-US" altLang="pl-PL" sz="1800" dirty="0"/>
              <a:t>Bruit Contrôler</a:t>
            </a:r>
          </a:p>
        </p:txBody>
      </p:sp>
      <p:sp>
        <p:nvSpPr>
          <p:cNvPr id="2" name="Symbol zastępczy numeru slajdu 5">
            <a:extLst>
              <a:ext uri="{FF2B5EF4-FFF2-40B4-BE49-F238E27FC236}">
                <a16:creationId xmlns:a16="http://schemas.microsoft.com/office/drawing/2014/main" id="{D79E10C7-72FA-C911-CD40-A49D46EC86A9}"/>
              </a:ext>
            </a:extLst>
          </p:cNvPr>
          <p:cNvSpPr>
            <a:spLocks noGrp="1"/>
          </p:cNvSpPr>
          <p:nvPr>
            <p:ph type="sldNum" sz="quarter" idx="4294967295"/>
          </p:nvPr>
        </p:nvSpPr>
        <p:spPr>
          <a:xfrm>
            <a:off x="0" y="6486525"/>
            <a:ext cx="209550" cy="241300"/>
          </a:xfrm>
        </p:spPr>
        <p:txBody>
          <a:bodyPr/>
          <a:lstStyle/>
          <a:p>
            <a:fld id="{A33B59BD-62F8-401E-8F59-A0441914F380}" type="slidenum">
              <a:rPr lang="en-US" altLang="pl-PL"/>
              <a:pPr/>
              <a:t>14</a:t>
            </a:fld>
            <a:endParaRPr lang="en-US" altLang="pl-PL"/>
          </a:p>
        </p:txBody>
      </p:sp>
    </p:spTree>
    <p:extLst>
      <p:ext uri="{BB962C8B-B14F-4D97-AF65-F5344CB8AC3E}">
        <p14:creationId xmlns:p14="http://schemas.microsoft.com/office/powerpoint/2010/main" val="39426257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 – Énergie effects</a:t>
            </a:r>
          </a:p>
        </p:txBody>
      </p:sp>
      <p:sp>
        <p:nvSpPr>
          <p:cNvPr id="2" name="Symbol zastępczy numeru slajdu 3">
            <a:extLst>
              <a:ext uri="{FF2B5EF4-FFF2-40B4-BE49-F238E27FC236}">
                <a16:creationId xmlns:a16="http://schemas.microsoft.com/office/drawing/2014/main" id="{689097EA-6822-335F-5719-9020498B40C1}"/>
              </a:ext>
            </a:extLst>
          </p:cNvPr>
          <p:cNvSpPr>
            <a:spLocks noGrp="1"/>
          </p:cNvSpPr>
          <p:nvPr>
            <p:ph type="sldNum" sz="quarter" idx="4294967295"/>
          </p:nvPr>
        </p:nvSpPr>
        <p:spPr>
          <a:xfrm>
            <a:off x="0" y="6486525"/>
            <a:ext cx="209550" cy="241300"/>
          </a:xfrm>
        </p:spPr>
        <p:txBody>
          <a:bodyPr/>
          <a:lstStyle/>
          <a:p>
            <a:fld id="{7BBA8A4B-A30D-4F1E-AE01-38C21C860586}" type="slidenum">
              <a:rPr lang="en-US" altLang="pl-PL"/>
              <a:pPr/>
              <a:t>15</a:t>
            </a:fld>
            <a:endParaRPr lang="en-US" altLang="pl-PL"/>
          </a:p>
        </p:txBody>
      </p:sp>
      <p:pic>
        <p:nvPicPr>
          <p:cNvPr id="386052" name="Picture 4">
            <a:extLst>
              <a:ext uri="{FF2B5EF4-FFF2-40B4-BE49-F238E27FC236}">
                <a16:creationId xmlns:a16="http://schemas.microsoft.com/office/drawing/2014/main" id="{44D1BA5B-3985-7ABC-5A8E-A4B2B59F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3838" y="1612900"/>
            <a:ext cx="62547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0610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 – simplified setup</a:t>
            </a:r>
          </a:p>
        </p:txBody>
      </p:sp>
      <p:sp>
        <p:nvSpPr>
          <p:cNvPr id="2" name="Symbol zastępczy numeru slajdu 3">
            <a:extLst>
              <a:ext uri="{FF2B5EF4-FFF2-40B4-BE49-F238E27FC236}">
                <a16:creationId xmlns:a16="http://schemas.microsoft.com/office/drawing/2014/main" id="{7624096C-2D5E-CA34-1DB9-14AA80721211}"/>
              </a:ext>
            </a:extLst>
          </p:cNvPr>
          <p:cNvSpPr>
            <a:spLocks noGrp="1"/>
          </p:cNvSpPr>
          <p:nvPr>
            <p:ph type="sldNum" sz="quarter" idx="4294967295"/>
          </p:nvPr>
        </p:nvSpPr>
        <p:spPr>
          <a:xfrm>
            <a:off x="0" y="6486525"/>
            <a:ext cx="222250" cy="241300"/>
          </a:xfrm>
        </p:spPr>
        <p:txBody>
          <a:bodyPr/>
          <a:lstStyle/>
          <a:p>
            <a:fld id="{A713C6F2-B286-4B32-84D2-A01FDDA14822}" type="slidenum">
              <a:rPr lang="en-US" altLang="pl-PL"/>
              <a:pPr/>
              <a:t>16</a:t>
            </a:fld>
            <a:endParaRPr lang="en-US" altLang="pl-PL"/>
          </a:p>
        </p:txBody>
      </p:sp>
      <p:pic>
        <p:nvPicPr>
          <p:cNvPr id="363524" name="Picture 4">
            <a:extLst>
              <a:ext uri="{FF2B5EF4-FFF2-40B4-BE49-F238E27FC236}">
                <a16:creationId xmlns:a16="http://schemas.microsoft.com/office/drawing/2014/main" id="{C6D6C5E0-C6BC-DA4B-7614-94F1423B0F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1751" y="1612900"/>
            <a:ext cx="6861175"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25640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Crushers</a:t>
            </a:r>
          </a:p>
        </p:txBody>
      </p:sp>
      <p:sp>
        <p:nvSpPr>
          <p:cNvPr id="2" name="Symbol zastępczy numeru slajdu 3">
            <a:extLst>
              <a:ext uri="{FF2B5EF4-FFF2-40B4-BE49-F238E27FC236}">
                <a16:creationId xmlns:a16="http://schemas.microsoft.com/office/drawing/2014/main" id="{19EAFCF9-7362-D114-2771-8D953FC55488}"/>
              </a:ext>
            </a:extLst>
          </p:cNvPr>
          <p:cNvSpPr>
            <a:spLocks noGrp="1"/>
          </p:cNvSpPr>
          <p:nvPr>
            <p:ph type="sldNum" sz="quarter" idx="4294967295"/>
          </p:nvPr>
        </p:nvSpPr>
        <p:spPr>
          <a:xfrm>
            <a:off x="0" y="6486525"/>
            <a:ext cx="209550" cy="241300"/>
          </a:xfrm>
        </p:spPr>
        <p:txBody>
          <a:bodyPr/>
          <a:lstStyle/>
          <a:p>
            <a:fld id="{05F39063-A75B-4A07-9CF7-B8B9DC2AA5FE}" type="slidenum">
              <a:rPr lang="en-US" altLang="pl-PL"/>
              <a:pPr/>
              <a:t>17</a:t>
            </a:fld>
            <a:endParaRPr lang="en-US" altLang="pl-PL"/>
          </a:p>
        </p:txBody>
      </p:sp>
      <p:pic>
        <p:nvPicPr>
          <p:cNvPr id="369668" name="Picture 4">
            <a:extLst>
              <a:ext uri="{FF2B5EF4-FFF2-40B4-BE49-F238E27FC236}">
                <a16:creationId xmlns:a16="http://schemas.microsoft.com/office/drawing/2014/main" id="{9FA07455-2FDF-EC6A-3106-823C6209D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12900"/>
            <a:ext cx="4227513" cy="4864100"/>
          </a:xfrm>
          <a:prstGeom prst="rect">
            <a:avLst/>
          </a:prstGeom>
          <a:noFill/>
          <a:extLst>
            <a:ext uri="{909E8E84-426E-40DD-AFC4-6F175D3DCCD1}">
              <a14:hiddenFill xmlns:a14="http://schemas.microsoft.com/office/drawing/2010/main">
                <a:solidFill>
                  <a:srgbClr val="FFFFFF"/>
                </a:solidFill>
              </a14:hiddenFill>
            </a:ext>
          </a:extLst>
        </p:spPr>
      </p:pic>
      <p:pic>
        <p:nvPicPr>
          <p:cNvPr id="369669" name="Picture 5">
            <a:extLst>
              <a:ext uri="{FF2B5EF4-FFF2-40B4-BE49-F238E27FC236}">
                <a16:creationId xmlns:a16="http://schemas.microsoft.com/office/drawing/2014/main" id="{FEDA6DC4-0580-6FB7-CAB3-6752BB4AB0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6314" y="1612900"/>
            <a:ext cx="4611687"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04274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Crushers</a:t>
            </a:r>
          </a:p>
        </p:txBody>
      </p:sp>
      <p:sp>
        <p:nvSpPr>
          <p:cNvPr id="2" name="Symbol zastępczy numeru slajdu 3">
            <a:extLst>
              <a:ext uri="{FF2B5EF4-FFF2-40B4-BE49-F238E27FC236}">
                <a16:creationId xmlns:a16="http://schemas.microsoft.com/office/drawing/2014/main" id="{A1A99BED-07C1-97AF-DE87-96E1C49F16F0}"/>
              </a:ext>
            </a:extLst>
          </p:cNvPr>
          <p:cNvSpPr>
            <a:spLocks noGrp="1"/>
          </p:cNvSpPr>
          <p:nvPr>
            <p:ph type="sldNum" sz="quarter" idx="4294967295"/>
          </p:nvPr>
        </p:nvSpPr>
        <p:spPr>
          <a:xfrm>
            <a:off x="0" y="6486525"/>
            <a:ext cx="215900" cy="241300"/>
          </a:xfrm>
        </p:spPr>
        <p:txBody>
          <a:bodyPr/>
          <a:lstStyle/>
          <a:p>
            <a:fld id="{814E8B6C-F1F2-4569-A26C-744CF05974D8}" type="slidenum">
              <a:rPr lang="en-US" altLang="pl-PL"/>
              <a:pPr/>
              <a:t>18</a:t>
            </a:fld>
            <a:endParaRPr lang="en-US" altLang="pl-PL"/>
          </a:p>
        </p:txBody>
      </p:sp>
      <p:pic>
        <p:nvPicPr>
          <p:cNvPr id="371715" name="Picture 3">
            <a:extLst>
              <a:ext uri="{FF2B5EF4-FFF2-40B4-BE49-F238E27FC236}">
                <a16:creationId xmlns:a16="http://schemas.microsoft.com/office/drawing/2014/main" id="{9118F9FF-6256-3FFA-2DD9-EF0CA3285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12900"/>
            <a:ext cx="4264025" cy="4864100"/>
          </a:xfrm>
          <a:prstGeom prst="rect">
            <a:avLst/>
          </a:prstGeom>
          <a:noFill/>
          <a:extLst>
            <a:ext uri="{909E8E84-426E-40DD-AFC4-6F175D3DCCD1}">
              <a14:hiddenFill xmlns:a14="http://schemas.microsoft.com/office/drawing/2010/main">
                <a:solidFill>
                  <a:srgbClr val="FFFFFF"/>
                </a:solidFill>
              </a14:hiddenFill>
            </a:ext>
          </a:extLst>
        </p:spPr>
      </p:pic>
      <p:pic>
        <p:nvPicPr>
          <p:cNvPr id="371716" name="Picture 4">
            <a:extLst>
              <a:ext uri="{FF2B5EF4-FFF2-40B4-BE49-F238E27FC236}">
                <a16:creationId xmlns:a16="http://schemas.microsoft.com/office/drawing/2014/main" id="{248D8F71-C9C8-F67E-3E4F-BEECD9B97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750" y="1612900"/>
            <a:ext cx="47942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8472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2" name="Symbol zastępczy numeru slajdu 3">
            <a:extLst>
              <a:ext uri="{FF2B5EF4-FFF2-40B4-BE49-F238E27FC236}">
                <a16:creationId xmlns:a16="http://schemas.microsoft.com/office/drawing/2014/main" id="{C463B4AE-9E2F-98CF-225C-97EAF88DC00F}"/>
              </a:ext>
            </a:extLst>
          </p:cNvPr>
          <p:cNvSpPr>
            <a:spLocks noGrp="1"/>
          </p:cNvSpPr>
          <p:nvPr>
            <p:ph type="sldNum" sz="quarter" idx="4294967295"/>
          </p:nvPr>
        </p:nvSpPr>
        <p:spPr>
          <a:xfrm>
            <a:off x="0" y="6486525"/>
            <a:ext cx="212725" cy="241300"/>
          </a:xfrm>
        </p:spPr>
        <p:txBody>
          <a:bodyPr/>
          <a:lstStyle/>
          <a:p>
            <a:fld id="{18AB3CEC-BBBC-47C6-A8E1-05BEC9662F81}" type="slidenum">
              <a:rPr lang="en-US" altLang="pl-PL"/>
              <a:pPr/>
              <a:t>19</a:t>
            </a:fld>
            <a:endParaRPr lang="en-US" altLang="pl-PL"/>
          </a:p>
        </p:txBody>
      </p:sp>
      <p:pic>
        <p:nvPicPr>
          <p:cNvPr id="365571" name="Picture 3">
            <a:extLst>
              <a:ext uri="{FF2B5EF4-FFF2-40B4-BE49-F238E27FC236}">
                <a16:creationId xmlns:a16="http://schemas.microsoft.com/office/drawing/2014/main" id="{A318E34E-E7A4-11F5-DF80-AA17E63D7D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18819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2" name="Symbol zastępczy numeru slajdu 3">
            <a:extLst>
              <a:ext uri="{FF2B5EF4-FFF2-40B4-BE49-F238E27FC236}">
                <a16:creationId xmlns:a16="http://schemas.microsoft.com/office/drawing/2014/main" id="{21F91A9D-D89B-685B-D9EE-75830701D0AA}"/>
              </a:ext>
            </a:extLst>
          </p:cNvPr>
          <p:cNvSpPr>
            <a:spLocks noGrp="1"/>
          </p:cNvSpPr>
          <p:nvPr>
            <p:ph type="sldNum" sz="quarter" idx="4294967295"/>
          </p:nvPr>
        </p:nvSpPr>
        <p:spPr>
          <a:xfrm>
            <a:off x="0" y="6486525"/>
            <a:ext cx="219075" cy="241300"/>
          </a:xfrm>
        </p:spPr>
        <p:txBody>
          <a:bodyPr/>
          <a:lstStyle/>
          <a:p>
            <a:fld id="{1F031B61-B7F3-4F82-BF16-2674346E1A77}" type="slidenum">
              <a:rPr lang="en-US" altLang="pl-PL"/>
              <a:pPr/>
              <a:t>20</a:t>
            </a:fld>
            <a:endParaRPr lang="en-US" altLang="pl-PL"/>
          </a:p>
        </p:txBody>
      </p:sp>
      <p:pic>
        <p:nvPicPr>
          <p:cNvPr id="284676" name="Picture 4">
            <a:extLst>
              <a:ext uri="{FF2B5EF4-FFF2-40B4-BE49-F238E27FC236}">
                <a16:creationId xmlns:a16="http://schemas.microsoft.com/office/drawing/2014/main" id="{54286311-D77B-3422-237C-AC32AACAA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63299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3080" name="Rectangle 8"/>
          <p:cNvSpPr>
            <a:spLocks noGrp="1" noChangeArrowheads="1"/>
          </p:cNvSpPr>
          <p:nvPr>
            <p:ph type="body" sz="quarter" idx="11"/>
          </p:nvPr>
        </p:nvSpPr>
        <p:spPr>
          <a:xfrm>
            <a:off x="5461000" y="1651000"/>
            <a:ext cx="4318000" cy="2540000"/>
          </a:xfrm>
        </p:spPr>
        <p:txBody>
          <a:bodyPr tIns="0" bIns="0">
            <a:spAutoFit/>
          </a:bodyPr>
          <a:lstStyle/>
          <a:p>
            <a:pPr>
              <a:buNone/>
            </a:pPr>
            <a:r>
              <a:rPr lang="en-US" altLang="pl-PL" sz="2400" dirty="0"/>
              <a:t>Transport is 90% de Le cost</a:t>
            </a:r>
          </a:p>
        </p:txBody>
      </p:sp>
      <p:sp>
        <p:nvSpPr>
          <p:cNvPr id="2" name="Symbol zastępczy numeru slajdu 3">
            <a:extLst>
              <a:ext uri="{FF2B5EF4-FFF2-40B4-BE49-F238E27FC236}">
                <a16:creationId xmlns:a16="http://schemas.microsoft.com/office/drawing/2014/main" id="{8076D057-C2D6-914E-CEDC-8117809CD10A}"/>
              </a:ext>
            </a:extLst>
          </p:cNvPr>
          <p:cNvSpPr>
            <a:spLocks noGrp="1"/>
          </p:cNvSpPr>
          <p:nvPr>
            <p:ph type="sldNum" sz="quarter" idx="4294967295"/>
          </p:nvPr>
        </p:nvSpPr>
        <p:spPr>
          <a:xfrm>
            <a:off x="0" y="6486525"/>
            <a:ext cx="215900" cy="241300"/>
          </a:xfrm>
        </p:spPr>
        <p:txBody>
          <a:bodyPr/>
          <a:lstStyle/>
          <a:p>
            <a:fld id="{2385BCB4-15A4-4F07-A863-64DB68DBAFB4}" type="slidenum">
              <a:rPr lang="en-US" altLang="pl-PL"/>
              <a:pPr/>
              <a:t>21</a:t>
            </a:fld>
            <a:endParaRPr lang="en-US" altLang="pl-PL"/>
          </a:p>
        </p:txBody>
      </p:sp>
      <p:pic>
        <p:nvPicPr>
          <p:cNvPr id="283652" name="Picture 4">
            <a:extLst>
              <a:ext uri="{FF2B5EF4-FFF2-40B4-BE49-F238E27FC236}">
                <a16:creationId xmlns:a16="http://schemas.microsoft.com/office/drawing/2014/main" id="{FE079F31-6BCB-5DA8-B996-511DD74572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12900"/>
            <a:ext cx="4191000" cy="353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08851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Criblage / classification dimensionnelle</a:t>
            </a:r>
          </a:p>
        </p:txBody>
      </p:sp>
      <p:sp>
        <p:nvSpPr>
          <p:cNvPr id="2" name="Symbol zastępczy numeru slajdu 4">
            <a:extLst>
              <a:ext uri="{FF2B5EF4-FFF2-40B4-BE49-F238E27FC236}">
                <a16:creationId xmlns:a16="http://schemas.microsoft.com/office/drawing/2014/main" id="{EB23D40A-5787-71E6-6D95-98801D4A8B17}"/>
              </a:ext>
            </a:extLst>
          </p:cNvPr>
          <p:cNvSpPr>
            <a:spLocks noGrp="1"/>
          </p:cNvSpPr>
          <p:nvPr>
            <p:ph type="sldNum" sz="quarter" idx="4294967295"/>
          </p:nvPr>
        </p:nvSpPr>
        <p:spPr>
          <a:xfrm>
            <a:off x="0" y="6486525"/>
            <a:ext cx="254000" cy="241300"/>
          </a:xfrm>
        </p:spPr>
        <p:txBody>
          <a:bodyPr/>
          <a:lstStyle/>
          <a:p>
            <a:fld id="{64EC9019-2949-493F-9BA2-D56367F9E143}" type="slidenum">
              <a:rPr lang="en-US" altLang="pl-PL"/>
              <a:pPr/>
              <a:t>22</a:t>
            </a:fld>
            <a:endParaRPr lang="en-US" altLang="pl-PL"/>
          </a:p>
        </p:txBody>
      </p:sp>
      <p:pic>
        <p:nvPicPr>
          <p:cNvPr id="60420" name="Picture 4">
            <a:extLst>
              <a:ext uri="{FF2B5EF4-FFF2-40B4-BE49-F238E27FC236}">
                <a16:creationId xmlns:a16="http://schemas.microsoft.com/office/drawing/2014/main" id="{A5783E97-D820-C878-D42D-3A4A975ED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15410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Mise en stock</a:t>
            </a:r>
          </a:p>
        </p:txBody>
      </p:sp>
      <p:sp>
        <p:nvSpPr>
          <p:cNvPr id="3080" name="Rectangle 8"/>
          <p:cNvSpPr>
            <a:spLocks noGrp="1" noChangeArrowheads="1"/>
          </p:cNvSpPr>
          <p:nvPr>
            <p:ph type="body" sz="quarter" idx="11"/>
          </p:nvPr>
        </p:nvSpPr>
        <p:spPr>
          <a:xfrm>
            <a:off x="1143000" y="1651000"/>
            <a:ext cx="8382000" cy="2552494"/>
          </a:xfrm>
        </p:spPr>
        <p:txBody>
          <a:bodyPr tIns="0" bIns="0">
            <a:spAutoFit/>
          </a:bodyPr>
          <a:lstStyle/>
          <a:p>
            <a:pPr>
              <a:lnSpc>
                <a:spcPct val="90000"/>
              </a:lnSpc>
            </a:pPr>
            <a:r>
              <a:rPr lang="en-US" altLang="pl-PL" sz="2200" dirty="0"/>
              <a:t>Éviter ségrégation et contamination</a:t>
            </a:r>
          </a:p>
          <a:p>
            <a:pPr>
              <a:lnSpc>
                <a:spcPct val="90000"/>
              </a:lnSpc>
            </a:pPr>
            <a:r>
              <a:rPr lang="en-US" altLang="pl-PL" sz="2200" dirty="0"/>
              <a:t>Bonne stockpiling = uniforme granulométrie</a:t>
            </a:r>
          </a:p>
          <a:p>
            <a:pPr>
              <a:lnSpc>
                <a:spcPct val="90000"/>
              </a:lnSpc>
            </a:pPr>
            <a:r>
              <a:rPr lang="en-US" altLang="pl-PL" sz="2200" dirty="0"/>
              <a:t>To obtenir a Bonne stock de granulats:</a:t>
            </a:r>
          </a:p>
          <a:p>
            <a:pPr lvl="1">
              <a:lnSpc>
                <a:spcPct val="90000"/>
              </a:lnSpc>
              <a:spcBef>
                <a:spcPts val="60"/>
              </a:spcBef>
            </a:pPr>
            <a:r>
              <a:rPr lang="en-US" altLang="pl-PL" sz="1800" dirty="0"/>
              <a:t>Faibles chute distances</a:t>
            </a:r>
          </a:p>
          <a:p>
            <a:pPr lvl="1">
              <a:lnSpc>
                <a:spcPct val="90000"/>
              </a:lnSpc>
              <a:spcBef>
                <a:spcPts val="60"/>
              </a:spcBef>
            </a:pPr>
            <a:r>
              <a:rPr lang="en-US" altLang="pl-PL" sz="1800" dirty="0"/>
              <a:t>Minimiser déplacement</a:t>
            </a:r>
          </a:p>
          <a:p>
            <a:pPr lvl="1">
              <a:lnSpc>
                <a:spcPct val="90000"/>
              </a:lnSpc>
              <a:spcBef>
                <a:spcPts val="60"/>
              </a:spcBef>
            </a:pPr>
            <a:r>
              <a:rPr lang="en-US" altLang="pl-PL" sz="1800" dirty="0"/>
              <a:t>Don't Utiliser 'single cone' Méthode</a:t>
            </a:r>
          </a:p>
          <a:p>
            <a:pPr lvl="1">
              <a:lnSpc>
                <a:spcPct val="90000"/>
              </a:lnSpc>
              <a:spcBef>
                <a:spcPts val="60"/>
              </a:spcBef>
            </a:pPr>
            <a:r>
              <a:rPr lang="en-US" altLang="pl-PL" sz="1800" dirty="0"/>
              <a:t>Séparer stocks de granulats</a:t>
            </a:r>
          </a:p>
        </p:txBody>
      </p:sp>
      <p:sp>
        <p:nvSpPr>
          <p:cNvPr id="2" name="Symbol zastępczy numeru slajdu 5">
            <a:extLst>
              <a:ext uri="{FF2B5EF4-FFF2-40B4-BE49-F238E27FC236}">
                <a16:creationId xmlns:a16="http://schemas.microsoft.com/office/drawing/2014/main" id="{7DABE3DF-AEB5-F013-FD91-9B4954F39688}"/>
              </a:ext>
            </a:extLst>
          </p:cNvPr>
          <p:cNvSpPr>
            <a:spLocks noGrp="1"/>
          </p:cNvSpPr>
          <p:nvPr>
            <p:ph type="sldNum" sz="quarter" idx="4294967295"/>
          </p:nvPr>
        </p:nvSpPr>
        <p:spPr>
          <a:xfrm>
            <a:off x="0" y="6486525"/>
            <a:ext cx="209550" cy="241300"/>
          </a:xfrm>
        </p:spPr>
        <p:txBody>
          <a:bodyPr/>
          <a:lstStyle/>
          <a:p>
            <a:fld id="{9DC28990-FBBF-47EA-8E29-EA82CBB9AE1E}" type="slidenum">
              <a:rPr lang="en-US" altLang="pl-PL"/>
              <a:pPr/>
              <a:t>23</a:t>
            </a:fld>
            <a:endParaRPr lang="en-US" altLang="pl-PL"/>
          </a:p>
        </p:txBody>
      </p:sp>
    </p:spTree>
    <p:extLst>
      <p:ext uri="{BB962C8B-B14F-4D97-AF65-F5344CB8AC3E}">
        <p14:creationId xmlns:p14="http://schemas.microsoft.com/office/powerpoint/2010/main" val="245213845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Mise en stock</a:t>
            </a:r>
          </a:p>
        </p:txBody>
      </p:sp>
      <p:sp>
        <p:nvSpPr>
          <p:cNvPr id="2" name="Symbol zastępczy numeru slajdu 4">
            <a:extLst>
              <a:ext uri="{FF2B5EF4-FFF2-40B4-BE49-F238E27FC236}">
                <a16:creationId xmlns:a16="http://schemas.microsoft.com/office/drawing/2014/main" id="{E3C1835E-41A1-0C0A-778F-56A5819A68EA}"/>
              </a:ext>
            </a:extLst>
          </p:cNvPr>
          <p:cNvSpPr>
            <a:spLocks noGrp="1"/>
          </p:cNvSpPr>
          <p:nvPr>
            <p:ph type="sldNum" sz="quarter" idx="4294967295"/>
          </p:nvPr>
        </p:nvSpPr>
        <p:spPr>
          <a:xfrm>
            <a:off x="0" y="6486525"/>
            <a:ext cx="234950" cy="241300"/>
          </a:xfrm>
        </p:spPr>
        <p:txBody>
          <a:bodyPr/>
          <a:lstStyle/>
          <a:p>
            <a:fld id="{8B2C6924-05A9-4E16-92FD-8F64D4AAEED3}" type="slidenum">
              <a:rPr lang="en-US" altLang="pl-PL"/>
              <a:pPr/>
              <a:t>24</a:t>
            </a:fld>
            <a:endParaRPr lang="en-US" altLang="pl-PL"/>
          </a:p>
        </p:txBody>
      </p:sp>
      <p:pic>
        <p:nvPicPr>
          <p:cNvPr id="88068" name="Picture 4">
            <a:extLst>
              <a:ext uri="{FF2B5EF4-FFF2-40B4-BE49-F238E27FC236}">
                <a16:creationId xmlns:a16="http://schemas.microsoft.com/office/drawing/2014/main" id="{CA00A986-F003-4F05-CD85-98732671D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38599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Échantillonnage</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Why Échantillonnage Is Important</a:t>
            </a:r>
          </a:p>
          <a:p>
            <a:pPr lvl="1">
              <a:lnSpc>
                <a:spcPct val="90000"/>
              </a:lnSpc>
              <a:spcBef>
                <a:spcPts val="80"/>
              </a:spcBef>
            </a:pPr>
            <a:r>
              <a:rPr lang="en-US" altLang="pl-PL" sz="1800" dirty="0"/>
              <a:t>Évaluer la qualité potentielle d’une source de granulats proposée</a:t>
            </a:r>
          </a:p>
          <a:p>
            <a:pPr lvl="2">
              <a:lnSpc>
                <a:spcPct val="90000"/>
              </a:lnSpc>
              <a:spcBef>
                <a:spcPts val="60"/>
              </a:spcBef>
            </a:pPr>
            <a:r>
              <a:rPr lang="en-US" altLang="pl-PL" sz="1800" dirty="0"/>
              <a:t>La nouvelle source respecte-t-elle les spécifications relatives aux granulats ?</a:t>
            </a:r>
          </a:p>
          <a:p>
            <a:pPr lvl="1">
              <a:lnSpc>
                <a:spcPct val="90000"/>
              </a:lnSpc>
              <a:spcBef>
                <a:spcPts val="80"/>
              </a:spcBef>
            </a:pPr>
            <a:r>
              <a:rPr lang="en-US" altLang="pl-PL" sz="1800" dirty="0"/>
              <a:t>Déterminer la conformité aux exigences des spécifications du projet</a:t>
            </a:r>
          </a:p>
          <a:p>
            <a:pPr lvl="2">
              <a:lnSpc>
                <a:spcPct val="90000"/>
              </a:lnSpc>
              <a:spcBef>
                <a:spcPts val="60"/>
              </a:spcBef>
            </a:pPr>
            <a:r>
              <a:rPr lang="en-US" altLang="pl-PL" sz="1800" dirty="0"/>
              <a:t>Les granulats actuels respectent-ils les spécifications ?</a:t>
            </a:r>
          </a:p>
        </p:txBody>
      </p:sp>
      <p:sp>
        <p:nvSpPr>
          <p:cNvPr id="2" name="Symbol zastępczy numeru slajdu 3">
            <a:extLst>
              <a:ext uri="{FF2B5EF4-FFF2-40B4-BE49-F238E27FC236}">
                <a16:creationId xmlns:a16="http://schemas.microsoft.com/office/drawing/2014/main" id="{FE9737E9-52C8-9288-EA4D-47B8649FB0BC}"/>
              </a:ext>
            </a:extLst>
          </p:cNvPr>
          <p:cNvSpPr>
            <a:spLocks noGrp="1"/>
          </p:cNvSpPr>
          <p:nvPr>
            <p:ph type="sldNum" sz="quarter" idx="4294967295"/>
          </p:nvPr>
        </p:nvSpPr>
        <p:spPr>
          <a:xfrm>
            <a:off x="0" y="6486525"/>
            <a:ext cx="234950" cy="241300"/>
          </a:xfrm>
        </p:spPr>
        <p:txBody>
          <a:bodyPr/>
          <a:lstStyle/>
          <a:p>
            <a:fld id="{F5A21AC5-2B4F-4065-A3A9-D3DFD2B3CBA5}" type="slidenum">
              <a:rPr lang="en-US" altLang="pl-PL"/>
              <a:pPr/>
              <a:t>25</a:t>
            </a:fld>
            <a:endParaRPr lang="en-US" altLang="pl-PL"/>
          </a:p>
        </p:txBody>
      </p:sp>
    </p:spTree>
    <p:extLst>
      <p:ext uri="{BB962C8B-B14F-4D97-AF65-F5344CB8AC3E}">
        <p14:creationId xmlns:p14="http://schemas.microsoft.com/office/powerpoint/2010/main" val="275805814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Échantillonnage à partir de stock de granulats</a:t>
            </a:r>
          </a:p>
        </p:txBody>
      </p:sp>
      <p:sp>
        <p:nvSpPr>
          <p:cNvPr id="3080" name="Rectangle 8"/>
          <p:cNvSpPr>
            <a:spLocks noGrp="1" noChangeArrowheads="1"/>
          </p:cNvSpPr>
          <p:nvPr>
            <p:ph type="body" sz="quarter" idx="11"/>
          </p:nvPr>
        </p:nvSpPr>
        <p:spPr>
          <a:xfrm>
            <a:off x="1143000" y="1651000"/>
            <a:ext cx="3683000" cy="355600"/>
          </a:xfrm>
        </p:spPr>
        <p:txBody>
          <a:bodyPr tIns="0" bIns="0">
            <a:spAutoFit/>
          </a:bodyPr>
          <a:lstStyle/>
          <a:p>
            <a:pPr>
              <a:buNone/>
            </a:pPr>
            <a:r>
              <a:rPr lang="en-US" altLang="pl-PL" sz="2400" dirty="0"/>
              <a:t>Granulat fin</a:t>
            </a:r>
          </a:p>
        </p:txBody>
      </p:sp>
      <p:sp>
        <p:nvSpPr>
          <p:cNvPr id="2" name="Symbol zastępczy numeru slajdu 3">
            <a:extLst>
              <a:ext uri="{FF2B5EF4-FFF2-40B4-BE49-F238E27FC236}">
                <a16:creationId xmlns:a16="http://schemas.microsoft.com/office/drawing/2014/main" id="{54040D19-2DDF-DABA-D242-1DA9D3249FD7}"/>
              </a:ext>
            </a:extLst>
          </p:cNvPr>
          <p:cNvSpPr>
            <a:spLocks noGrp="1"/>
          </p:cNvSpPr>
          <p:nvPr>
            <p:ph type="sldNum" sz="quarter" idx="4294967295"/>
          </p:nvPr>
        </p:nvSpPr>
        <p:spPr>
          <a:xfrm>
            <a:off x="0" y="6486525"/>
            <a:ext cx="254000" cy="241300"/>
          </a:xfrm>
        </p:spPr>
        <p:txBody>
          <a:bodyPr/>
          <a:lstStyle/>
          <a:p>
            <a:fld id="{21601F78-014E-4F41-863A-04EFC64CD455}" type="slidenum">
              <a:rPr lang="en-US" altLang="pl-PL"/>
              <a:pPr/>
              <a:t>26</a:t>
            </a:fld>
            <a:endParaRPr lang="en-US" altLang="pl-PL"/>
          </a:p>
        </p:txBody>
      </p:sp>
      <p:pic>
        <p:nvPicPr>
          <p:cNvPr id="290820" name="Picture 4">
            <a:extLst>
              <a:ext uri="{FF2B5EF4-FFF2-40B4-BE49-F238E27FC236}">
                <a16:creationId xmlns:a16="http://schemas.microsoft.com/office/drawing/2014/main" id="{08C89D4F-2A35-4386-28F7-470688C6A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564" y="1612900"/>
            <a:ext cx="5686425"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41069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Échantillonnage à partir de Conveyor</a:t>
            </a:r>
          </a:p>
        </p:txBody>
      </p:sp>
      <p:sp>
        <p:nvSpPr>
          <p:cNvPr id="2" name="Symbol zastępczy numeru slajdu 3">
            <a:extLst>
              <a:ext uri="{FF2B5EF4-FFF2-40B4-BE49-F238E27FC236}">
                <a16:creationId xmlns:a16="http://schemas.microsoft.com/office/drawing/2014/main" id="{D94D4738-6830-D3CE-6ACB-50B71D90505A}"/>
              </a:ext>
            </a:extLst>
          </p:cNvPr>
          <p:cNvSpPr>
            <a:spLocks noGrp="1"/>
          </p:cNvSpPr>
          <p:nvPr>
            <p:ph type="sldNum" sz="quarter" idx="4294967295"/>
          </p:nvPr>
        </p:nvSpPr>
        <p:spPr>
          <a:xfrm>
            <a:off x="0" y="6486525"/>
            <a:ext cx="234950" cy="241300"/>
          </a:xfrm>
        </p:spPr>
        <p:txBody>
          <a:bodyPr/>
          <a:lstStyle/>
          <a:p>
            <a:fld id="{5E0FCE3E-B9DF-467B-880F-43FF5E8CC694}" type="slidenum">
              <a:rPr lang="en-US" altLang="pl-PL"/>
              <a:pPr/>
              <a:t>27</a:t>
            </a:fld>
            <a:endParaRPr lang="en-US" altLang="pl-PL"/>
          </a:p>
        </p:txBody>
      </p:sp>
      <p:pic>
        <p:nvPicPr>
          <p:cNvPr id="292868" name="Picture 4">
            <a:extLst>
              <a:ext uri="{FF2B5EF4-FFF2-40B4-BE49-F238E27FC236}">
                <a16:creationId xmlns:a16="http://schemas.microsoft.com/office/drawing/2014/main" id="{4DFDE8A8-3892-3B09-9116-43B1FC3D3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68816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Source granulat Properties</a:t>
            </a:r>
          </a:p>
        </p:txBody>
      </p:sp>
      <p:sp>
        <p:nvSpPr>
          <p:cNvPr id="3080" name="Rectangle 8"/>
          <p:cNvSpPr>
            <a:spLocks noGrp="1" noChangeArrowheads="1"/>
          </p:cNvSpPr>
          <p:nvPr>
            <p:ph type="body" sz="quarter" idx="11"/>
          </p:nvPr>
        </p:nvSpPr>
        <p:spPr>
          <a:xfrm>
            <a:off x="1143000" y="1651000"/>
            <a:ext cx="8382000" cy="2362185"/>
          </a:xfrm>
        </p:spPr>
        <p:txBody>
          <a:bodyPr tIns="0" bIns="0">
            <a:spAutoFit/>
          </a:bodyPr>
          <a:lstStyle/>
          <a:p>
            <a:pPr>
              <a:lnSpc>
                <a:spcPct val="100000"/>
              </a:lnSpc>
            </a:pPr>
            <a:r>
              <a:rPr lang="en-US" altLang="pl-PL" sz="2400" dirty="0"/>
              <a:t>Résistance à l’usure / ténacité</a:t>
            </a:r>
          </a:p>
          <a:p>
            <a:pPr>
              <a:lnSpc>
                <a:spcPct val="100000"/>
              </a:lnSpc>
            </a:pPr>
            <a:r>
              <a:rPr lang="en-US" altLang="pl-PL" sz="2400" dirty="0"/>
              <a:t>Résistance aux cycles d’altération</a:t>
            </a:r>
          </a:p>
          <a:p>
            <a:pPr>
              <a:lnSpc>
                <a:spcPct val="100000"/>
              </a:lnSpc>
            </a:pPr>
            <a:r>
              <a:rPr lang="en-US" altLang="pl-PL" sz="2400" dirty="0"/>
              <a:t>Matériaux nuisibles</a:t>
            </a:r>
          </a:p>
          <a:p>
            <a:pPr>
              <a:lnSpc>
                <a:spcPct val="100000"/>
              </a:lnSpc>
            </a:pPr>
            <a:r>
              <a:rPr lang="en-US" altLang="pl-PL" sz="2400" dirty="0"/>
              <a:t>Granulométrie</a:t>
            </a:r>
          </a:p>
        </p:txBody>
      </p:sp>
      <p:sp>
        <p:nvSpPr>
          <p:cNvPr id="2" name="Symbol zastępczy numeru slajdu 5">
            <a:extLst>
              <a:ext uri="{FF2B5EF4-FFF2-40B4-BE49-F238E27FC236}">
                <a16:creationId xmlns:a16="http://schemas.microsoft.com/office/drawing/2014/main" id="{4345D894-E713-B1A9-3835-8AE301E73EC4}"/>
              </a:ext>
            </a:extLst>
          </p:cNvPr>
          <p:cNvSpPr>
            <a:spLocks noGrp="1"/>
          </p:cNvSpPr>
          <p:nvPr>
            <p:ph type="sldNum" sz="quarter" idx="4294967295"/>
          </p:nvPr>
        </p:nvSpPr>
        <p:spPr>
          <a:xfrm>
            <a:off x="0" y="6486525"/>
            <a:ext cx="238125" cy="241300"/>
          </a:xfrm>
        </p:spPr>
        <p:txBody>
          <a:bodyPr/>
          <a:lstStyle/>
          <a:p>
            <a:fld id="{41D6C3D6-50AD-4E3A-852F-4D205BE45B22}" type="slidenum">
              <a:rPr lang="en-US" altLang="pl-PL"/>
              <a:pPr/>
              <a:t>28</a:t>
            </a:fld>
            <a:endParaRPr lang="en-US" altLang="pl-PL"/>
          </a:p>
        </p:txBody>
      </p:sp>
    </p:spTree>
    <p:extLst>
      <p:ext uri="{BB962C8B-B14F-4D97-AF65-F5344CB8AC3E}">
        <p14:creationId xmlns:p14="http://schemas.microsoft.com/office/powerpoint/2010/main" val="321558103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Définitions</a:t>
            </a:r>
          </a:p>
        </p:txBody>
      </p:sp>
      <p:sp>
        <p:nvSpPr>
          <p:cNvPr id="3080" name="Rectangle 8"/>
          <p:cNvSpPr>
            <a:spLocks noGrp="1" noChangeArrowheads="1"/>
          </p:cNvSpPr>
          <p:nvPr>
            <p:ph type="body" sz="quarter" idx="11"/>
          </p:nvPr>
        </p:nvSpPr>
        <p:spPr>
          <a:xfrm>
            <a:off x="1143000" y="1651000"/>
            <a:ext cx="8382000" cy="2512483"/>
          </a:xfrm>
        </p:spPr>
        <p:txBody>
          <a:bodyPr tIns="0" bIns="0">
            <a:spAutoFit/>
          </a:bodyPr>
          <a:lstStyle/>
          <a:p>
            <a:pPr>
              <a:lnSpc>
                <a:spcPct val="90000"/>
              </a:lnSpc>
            </a:pPr>
            <a:r>
              <a:rPr lang="en-US" altLang="pl-PL" sz="2200" b="1" dirty="0"/>
              <a:t>* gros granulat</a:t>
            </a:r>
          </a:p>
          <a:p>
            <a:pPr lvl="1">
              <a:lnSpc>
                <a:spcPct val="90000"/>
              </a:lnSpc>
              <a:spcBef>
                <a:spcPts val="60"/>
              </a:spcBef>
            </a:pPr>
            <a:r>
              <a:rPr lang="en-US" altLang="pl-PL" sz="1800" dirty="0"/>
              <a:t>Retenu sur 4.75 mm (No. 4) – ASTM D692</a:t>
            </a:r>
          </a:p>
          <a:p>
            <a:pPr lvl="1">
              <a:lnSpc>
                <a:spcPct val="90000"/>
              </a:lnSpc>
              <a:spcBef>
                <a:spcPts val="60"/>
              </a:spcBef>
            </a:pPr>
            <a:r>
              <a:rPr lang="en-US" altLang="pl-PL" sz="1800" dirty="0"/>
              <a:t>Retenu sur 2.38 mm (No. 8) – Asphalt Institute</a:t>
            </a:r>
          </a:p>
          <a:p>
            <a:pPr lvl="1">
              <a:lnSpc>
                <a:spcPct val="90000"/>
              </a:lnSpc>
              <a:spcBef>
                <a:spcPts val="60"/>
              </a:spcBef>
            </a:pPr>
            <a:r>
              <a:rPr lang="en-US" altLang="pl-PL" sz="1800" dirty="0"/>
              <a:t>Retenu sur 2.00 mm (No. 10) – HMA Book</a:t>
            </a:r>
          </a:p>
          <a:p>
            <a:pPr>
              <a:lnSpc>
                <a:spcPct val="90000"/>
              </a:lnSpc>
              <a:spcBef>
                <a:spcPts val="80"/>
              </a:spcBef>
            </a:pPr>
            <a:r>
              <a:rPr lang="en-US" altLang="pl-PL" sz="2200" b="1" dirty="0"/>
              <a:t>* granulat fin</a:t>
            </a:r>
          </a:p>
          <a:p>
            <a:pPr lvl="1">
              <a:lnSpc>
                <a:spcPct val="90000"/>
              </a:lnSpc>
              <a:spcBef>
                <a:spcPts val="60"/>
              </a:spcBef>
            </a:pPr>
            <a:r>
              <a:rPr lang="en-US" altLang="pl-PL" sz="1800" dirty="0"/>
              <a:t>Passant 4.75 mm (No. 4) – ASTM D1073</a:t>
            </a:r>
          </a:p>
          <a:p>
            <a:pPr lvl="1">
              <a:lnSpc>
                <a:spcPct val="90000"/>
              </a:lnSpc>
              <a:spcBef>
                <a:spcPts val="60"/>
              </a:spcBef>
            </a:pPr>
            <a:r>
              <a:rPr lang="en-US" altLang="pl-PL" sz="1800" dirty="0"/>
              <a:t>Passant 2.38 mm (No. 8) – Asphalt Institute</a:t>
            </a:r>
          </a:p>
          <a:p>
            <a:pPr>
              <a:lnSpc>
                <a:spcPct val="90000"/>
              </a:lnSpc>
              <a:spcBef>
                <a:spcPts val="80"/>
              </a:spcBef>
            </a:pPr>
            <a:r>
              <a:rPr lang="en-US" altLang="pl-PL" sz="2200" b="1" dirty="0"/>
              <a:t>* remblaier minéral</a:t>
            </a:r>
          </a:p>
          <a:p>
            <a:pPr lvl="1">
              <a:lnSpc>
                <a:spcPct val="90000"/>
              </a:lnSpc>
              <a:spcBef>
                <a:spcPts val="60"/>
              </a:spcBef>
            </a:pPr>
            <a:r>
              <a:rPr lang="en-US" altLang="pl-PL" sz="1800" dirty="0"/>
              <a:t>At moins 70% Passant 0.075 mm – ASTM D242</a:t>
            </a:r>
          </a:p>
        </p:txBody>
      </p:sp>
      <p:sp>
        <p:nvSpPr>
          <p:cNvPr id="2" name="Symbol zastępczy numeru slajdu 3">
            <a:extLst>
              <a:ext uri="{FF2B5EF4-FFF2-40B4-BE49-F238E27FC236}">
                <a16:creationId xmlns:a16="http://schemas.microsoft.com/office/drawing/2014/main" id="{6F9CBD83-AF31-350C-F7EA-26CD53C3DC72}"/>
              </a:ext>
            </a:extLst>
          </p:cNvPr>
          <p:cNvSpPr>
            <a:spLocks noGrp="1"/>
          </p:cNvSpPr>
          <p:nvPr>
            <p:ph type="sldNum" sz="quarter" idx="4294967295"/>
          </p:nvPr>
        </p:nvSpPr>
        <p:spPr>
          <a:xfrm>
            <a:off x="0" y="6486525"/>
            <a:ext cx="234950" cy="241300"/>
          </a:xfrm>
        </p:spPr>
        <p:txBody>
          <a:bodyPr/>
          <a:lstStyle/>
          <a:p>
            <a:fld id="{8F8BEE7E-634A-4FFB-856C-DE4241FE8685}" type="slidenum">
              <a:rPr lang="en-US" altLang="pl-PL"/>
              <a:pPr/>
              <a:t>29</a:t>
            </a:fld>
            <a:endParaRPr lang="en-US" altLang="pl-PL"/>
          </a:p>
        </p:txBody>
      </p:sp>
    </p:spTree>
    <p:extLst>
      <p:ext uri="{BB962C8B-B14F-4D97-AF65-F5344CB8AC3E}">
        <p14:creationId xmlns:p14="http://schemas.microsoft.com/office/powerpoint/2010/main" val="63088944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à l’usure / ténacité</a:t>
            </a:r>
          </a:p>
        </p:txBody>
      </p:sp>
      <p:sp>
        <p:nvSpPr>
          <p:cNvPr id="3080" name="Rectangle 8"/>
          <p:cNvSpPr>
            <a:spLocks noGrp="1" noChangeArrowheads="1"/>
          </p:cNvSpPr>
          <p:nvPr>
            <p:ph type="body" sz="quarter" idx="11"/>
          </p:nvPr>
        </p:nvSpPr>
        <p:spPr>
          <a:xfrm>
            <a:off x="1143000" y="1651000"/>
            <a:ext cx="8382000" cy="1949765"/>
          </a:xfrm>
        </p:spPr>
        <p:txBody>
          <a:bodyPr tIns="0" bIns="0">
            <a:spAutoFit/>
          </a:bodyPr>
          <a:lstStyle/>
          <a:p>
            <a:pPr>
              <a:lnSpc>
                <a:spcPct val="90000"/>
              </a:lnSpc>
            </a:pPr>
            <a:r>
              <a:rPr lang="en-US" altLang="pl-PL" sz="2200" dirty="0"/>
              <a:t>* Los Angeles abrasion (AASHTO T96, ASTM C131):</a:t>
            </a:r>
          </a:p>
          <a:p>
            <a:pPr lvl="1">
              <a:lnSpc>
                <a:spcPct val="90000"/>
              </a:lnSpc>
              <a:spcBef>
                <a:spcPts val="80"/>
              </a:spcBef>
            </a:pPr>
            <a:r>
              <a:rPr lang="en-US" altLang="pl-PL" sz="1800" dirty="0"/>
              <a:t>Résistance de gros granulat à abrasion et mechanical degranulométrie</a:t>
            </a:r>
          </a:p>
          <a:p>
            <a:pPr>
              <a:lnSpc>
                <a:spcPct val="90000"/>
              </a:lnSpc>
              <a:spcBef>
                <a:spcPts val="100"/>
              </a:spcBef>
            </a:pPr>
            <a:r>
              <a:rPr lang="en-US" altLang="pl-PL" sz="2000" dirty="0"/>
              <a:t>* granulat at standard granulométrie subjected à dommages par rotatives acier billes</a:t>
            </a:r>
          </a:p>
          <a:p>
            <a:pPr>
              <a:lnSpc>
                <a:spcPct val="90000"/>
              </a:lnSpc>
              <a:spcBef>
                <a:spcPts val="100"/>
              </a:spcBef>
            </a:pPr>
            <a:r>
              <a:rPr lang="en-US" altLang="pl-PL" sz="2000" dirty="0"/>
              <a:t>* % perte = (origineal masse - remaining masse Après essai) / origineal masse × 100</a:t>
            </a:r>
          </a:p>
        </p:txBody>
      </p:sp>
      <p:sp>
        <p:nvSpPr>
          <p:cNvPr id="2" name="Symbol zastępczy numeru slajdu 3">
            <a:extLst>
              <a:ext uri="{FF2B5EF4-FFF2-40B4-BE49-F238E27FC236}">
                <a16:creationId xmlns:a16="http://schemas.microsoft.com/office/drawing/2014/main" id="{739A20F0-BD01-20E9-2717-73E77CC055CE}"/>
              </a:ext>
            </a:extLst>
          </p:cNvPr>
          <p:cNvSpPr>
            <a:spLocks noGrp="1"/>
          </p:cNvSpPr>
          <p:nvPr>
            <p:ph type="sldNum" sz="quarter" idx="4294967295"/>
          </p:nvPr>
        </p:nvSpPr>
        <p:spPr>
          <a:xfrm>
            <a:off x="0" y="6486525"/>
            <a:ext cx="241300" cy="241300"/>
          </a:xfrm>
        </p:spPr>
        <p:txBody>
          <a:bodyPr/>
          <a:lstStyle/>
          <a:p>
            <a:fld id="{B6C376BC-E187-4FE4-A642-E826C37A94CD}" type="slidenum">
              <a:rPr lang="en-US" altLang="pl-PL"/>
              <a:pPr/>
              <a:t>30</a:t>
            </a:fld>
            <a:endParaRPr lang="en-US" altLang="pl-PL"/>
          </a:p>
        </p:txBody>
      </p:sp>
    </p:spTree>
    <p:extLst>
      <p:ext uri="{BB962C8B-B14F-4D97-AF65-F5344CB8AC3E}">
        <p14:creationId xmlns:p14="http://schemas.microsoft.com/office/powerpoint/2010/main" val="104410919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à l’usure / ténacité</a:t>
            </a:r>
          </a:p>
        </p:txBody>
      </p:sp>
      <p:sp>
        <p:nvSpPr>
          <p:cNvPr id="2" name="Symbol zastępczy numeru slajdu 3">
            <a:extLst>
              <a:ext uri="{FF2B5EF4-FFF2-40B4-BE49-F238E27FC236}">
                <a16:creationId xmlns:a16="http://schemas.microsoft.com/office/drawing/2014/main" id="{760A462C-E513-E710-5949-9BBB939D7F3E}"/>
              </a:ext>
            </a:extLst>
          </p:cNvPr>
          <p:cNvSpPr>
            <a:spLocks noGrp="1"/>
          </p:cNvSpPr>
          <p:nvPr>
            <p:ph type="sldNum" sz="quarter" idx="4294967295"/>
          </p:nvPr>
        </p:nvSpPr>
        <p:spPr>
          <a:xfrm>
            <a:off x="0" y="6486525"/>
            <a:ext cx="238125" cy="241300"/>
          </a:xfrm>
        </p:spPr>
        <p:txBody>
          <a:bodyPr/>
          <a:lstStyle/>
          <a:p>
            <a:fld id="{CF97EAC9-6ADC-40DA-993F-9ABCEBFC959B}" type="slidenum">
              <a:rPr lang="en-US" altLang="pl-PL"/>
              <a:pPr/>
              <a:t>31</a:t>
            </a:fld>
            <a:endParaRPr lang="en-US" altLang="pl-PL"/>
          </a:p>
        </p:txBody>
      </p:sp>
      <p:pic>
        <p:nvPicPr>
          <p:cNvPr id="379906" name="Picture 2">
            <a:extLst>
              <a:ext uri="{FF2B5EF4-FFF2-40B4-BE49-F238E27FC236}">
                <a16:creationId xmlns:a16="http://schemas.microsoft.com/office/drawing/2014/main" id="{A4D4C55D-FEF0-025A-4607-B93B4C576F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612900"/>
            <a:ext cx="4533900"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51552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à l’usure / ténacité</a:t>
            </a:r>
          </a:p>
        </p:txBody>
      </p:sp>
      <p:sp>
        <p:nvSpPr>
          <p:cNvPr id="2" name="Symbol zastępczy numeru slajdu 3">
            <a:extLst>
              <a:ext uri="{FF2B5EF4-FFF2-40B4-BE49-F238E27FC236}">
                <a16:creationId xmlns:a16="http://schemas.microsoft.com/office/drawing/2014/main" id="{448279AF-26AC-A2B5-394C-CFCB14C187A5}"/>
              </a:ext>
            </a:extLst>
          </p:cNvPr>
          <p:cNvSpPr>
            <a:spLocks noGrp="1"/>
          </p:cNvSpPr>
          <p:nvPr>
            <p:ph type="sldNum" sz="quarter" idx="4294967295"/>
          </p:nvPr>
        </p:nvSpPr>
        <p:spPr>
          <a:xfrm>
            <a:off x="0" y="6486525"/>
            <a:ext cx="254000" cy="241300"/>
          </a:xfrm>
        </p:spPr>
        <p:txBody>
          <a:bodyPr/>
          <a:lstStyle/>
          <a:p>
            <a:fld id="{590FEDBC-4EE2-4E01-89BE-6C9649029BA9}" type="slidenum">
              <a:rPr lang="en-US" altLang="pl-PL"/>
              <a:pPr/>
              <a:t>32</a:t>
            </a:fld>
            <a:endParaRPr lang="en-US" altLang="pl-PL"/>
          </a:p>
        </p:txBody>
      </p:sp>
      <p:pic>
        <p:nvPicPr>
          <p:cNvPr id="380930" name="Picture 2">
            <a:extLst>
              <a:ext uri="{FF2B5EF4-FFF2-40B4-BE49-F238E27FC236}">
                <a16:creationId xmlns:a16="http://schemas.microsoft.com/office/drawing/2014/main" id="{1D2F3134-CFBC-2DB7-441D-4C6045F93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386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510491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Essai d’abrasion Los Angeles</a:t>
            </a:r>
          </a:p>
        </p:txBody>
      </p:sp>
      <p:sp>
        <p:nvSpPr>
          <p:cNvPr id="3080" name="Rectangle 8"/>
          <p:cNvSpPr>
            <a:spLocks noGrp="1" noChangeArrowheads="1"/>
          </p:cNvSpPr>
          <p:nvPr>
            <p:ph type="body" sz="quarter" idx="11"/>
          </p:nvPr>
        </p:nvSpPr>
        <p:spPr>
          <a:xfrm>
            <a:off x="1143000" y="1651000"/>
            <a:ext cx="2730500" cy="3810000"/>
          </a:xfrm>
        </p:spPr>
        <p:txBody>
          <a:bodyPr tIns="0" bIns="0">
            <a:noAutofit/>
          </a:bodyPr>
          <a:lstStyle/>
          <a:p>
            <a:pPr>
              <a:buNone/>
            </a:pPr>
            <a:r>
              <a:rPr lang="en-US" altLang="pl-PL" sz="1800" dirty="0"/>
              <a:t>Typique valeurs:</a:t>
            </a:r>
          </a:p>
          <a:p>
            <a:pPr lvl="1">
              <a:lnSpc>
                <a:spcPct val="90000"/>
              </a:lnSpc>
            </a:pPr>
            <a:r>
              <a:rPr lang="en-US" altLang="pl-PL" sz="1800" dirty="0"/>
              <a:t>10% perte pour extremely dur Magmatique rocks</a:t>
            </a:r>
          </a:p>
          <a:p>
            <a:pPr lvl="1">
              <a:lnSpc>
                <a:spcPct val="90000"/>
              </a:lnSpc>
            </a:pPr>
            <a:r>
              <a:rPr lang="en-US" altLang="pl-PL" sz="1800" dirty="0"/>
              <a:t>60% perte pour soft limestones et sablestones</a:t>
            </a:r>
          </a:p>
        </p:txBody>
      </p:sp>
      <p:sp>
        <p:nvSpPr>
          <p:cNvPr id="2" name="Symbol zastępczy numeru slajdu 4">
            <a:extLst>
              <a:ext uri="{FF2B5EF4-FFF2-40B4-BE49-F238E27FC236}">
                <a16:creationId xmlns:a16="http://schemas.microsoft.com/office/drawing/2014/main" id="{70804BFB-B272-F765-0993-90C482CEDA3F}"/>
              </a:ext>
            </a:extLst>
          </p:cNvPr>
          <p:cNvSpPr>
            <a:spLocks noGrp="1"/>
          </p:cNvSpPr>
          <p:nvPr>
            <p:ph type="sldNum" sz="quarter" idx="4294967295"/>
          </p:nvPr>
        </p:nvSpPr>
        <p:spPr>
          <a:xfrm>
            <a:off x="0" y="6486525"/>
            <a:ext cx="209550" cy="241300"/>
          </a:xfrm>
        </p:spPr>
        <p:txBody>
          <a:bodyPr/>
          <a:lstStyle/>
          <a:p>
            <a:fld id="{ED7116FB-1B39-4F16-AC1E-3F233EEB80B2}" type="slidenum">
              <a:rPr lang="en-US" altLang="pl-PL"/>
              <a:pPr/>
              <a:t>33</a:t>
            </a:fld>
            <a:endParaRPr lang="en-US" altLang="pl-PL"/>
          </a:p>
        </p:txBody>
      </p:sp>
      <p:graphicFrame>
        <p:nvGraphicFramePr>
          <p:cNvPr id="315397" name="Object 5">
            <a:extLst>
              <a:ext uri="{FF2B5EF4-FFF2-40B4-BE49-F238E27FC236}">
                <a16:creationId xmlns:a16="http://schemas.microsoft.com/office/drawing/2014/main" id="{3210B967-FE90-6036-DF61-E9CF2BB6E153}"/>
              </a:ext>
            </a:extLst>
          </p:cNvPr>
          <p:cNvGraphicFramePr>
            <a:graphicFrameLocks/>
          </p:cNvGraphicFramePr>
          <p:nvPr>
            <p:extLst>
              <p:ext uri="{D42A27DB-BD31-4B8C-83A1-F6EECF244321}">
                <p14:modId xmlns:p14="http://schemas.microsoft.com/office/powerpoint/2010/main" val="2972477725"/>
              </p:ext>
            </p:extLst>
          </p:nvPr>
        </p:nvGraphicFramePr>
        <p:xfrm>
          <a:off x="4064000" y="1612900"/>
          <a:ext cx="5334000" cy="3835400"/>
        </p:xfrm>
        <a:graphic>
          <a:graphicData uri="http://schemas.openxmlformats.org/presentationml/2006/ole">
            <mc:AlternateContent xmlns:mc="http://schemas.openxmlformats.org/markup-compatibility/2006">
              <mc:Choice xmlns:v="urn:schemas-microsoft-com:vml" Requires="v">
                <p:oleObj name="Bitmap Image" r:id="rId3" imgW="4658255" imgH="3342510" progId="Paint.Picture">
                  <p:embed/>
                </p:oleObj>
              </mc:Choice>
              <mc:Fallback>
                <p:oleObj name="Bitmap Image" r:id="rId3" imgW="4658255" imgH="3342510" progId="Paint.Picture">
                  <p:embed/>
                  <p:pic>
                    <p:nvPicPr>
                      <p:cNvPr id="315397" name="Object 5">
                        <a:extLst>
                          <a:ext uri="{FF2B5EF4-FFF2-40B4-BE49-F238E27FC236}">
                            <a16:creationId xmlns:a16="http://schemas.microsoft.com/office/drawing/2014/main" id="{3210B967-FE90-6036-DF61-E9CF2BB6E153}"/>
                          </a:ext>
                        </a:extLst>
                      </p:cNvPr>
                      <p:cNvPicPr>
                        <a:picLocks noChangeArrowheads="1"/>
                      </p:cNvPicPr>
                      <p:nvPr/>
                    </p:nvPicPr>
                    <p:blipFill>
                      <a:blip r:embed="rId4">
                        <a:lum bright="32000"/>
                        <a:extLst>
                          <a:ext uri="{28A0092B-C50C-407E-A947-70E740481C1C}">
                            <a14:useLocalDpi xmlns:a14="http://schemas.microsoft.com/office/drawing/2010/main" val="0"/>
                          </a:ext>
                        </a:extLst>
                      </a:blip>
                      <a:srcRect/>
                      <a:stretch>
                        <a:fillRect/>
                      </a:stretch>
                    </p:blipFill>
                    <p:spPr bwMode="auto">
                      <a:xfrm>
                        <a:off x="4064000" y="1612900"/>
                        <a:ext cx="5334000"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2708089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Essai d’abrasion Los Angeles</a:t>
            </a:r>
          </a:p>
        </p:txBody>
      </p:sp>
      <p:sp>
        <p:nvSpPr>
          <p:cNvPr id="2" name="Symbol zastępczy numeru slajdu 3">
            <a:extLst>
              <a:ext uri="{FF2B5EF4-FFF2-40B4-BE49-F238E27FC236}">
                <a16:creationId xmlns:a16="http://schemas.microsoft.com/office/drawing/2014/main" id="{C8D3C2CB-FD97-BD4C-7581-300261D8D630}"/>
              </a:ext>
            </a:extLst>
          </p:cNvPr>
          <p:cNvSpPr>
            <a:spLocks noGrp="1"/>
          </p:cNvSpPr>
          <p:nvPr>
            <p:ph type="sldNum" sz="quarter" idx="4294967295"/>
          </p:nvPr>
        </p:nvSpPr>
        <p:spPr>
          <a:xfrm>
            <a:off x="0" y="6486525"/>
            <a:ext cx="234950" cy="241300"/>
          </a:xfrm>
        </p:spPr>
        <p:txBody>
          <a:bodyPr/>
          <a:lstStyle/>
          <a:p>
            <a:fld id="{A566E784-9D39-4B0C-8B59-FA5BE75AF03D}" type="slidenum">
              <a:rPr lang="en-US" altLang="pl-PL"/>
              <a:pPr/>
              <a:t>34</a:t>
            </a:fld>
            <a:endParaRPr lang="en-US" altLang="pl-PL"/>
          </a:p>
        </p:txBody>
      </p:sp>
      <p:pic>
        <p:nvPicPr>
          <p:cNvPr id="381954" name="Picture 2">
            <a:extLst>
              <a:ext uri="{FF2B5EF4-FFF2-40B4-BE49-F238E27FC236}">
                <a16:creationId xmlns:a16="http://schemas.microsoft.com/office/drawing/2014/main" id="{0B5637F6-769B-7358-4BD0-9A497DB0B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513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75999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Essai d’abrasion Los Angeles</a:t>
            </a:r>
          </a:p>
        </p:txBody>
      </p:sp>
      <p:sp>
        <p:nvSpPr>
          <p:cNvPr id="2" name="Symbol zastępczy numeru slajdu 3">
            <a:extLst>
              <a:ext uri="{FF2B5EF4-FFF2-40B4-BE49-F238E27FC236}">
                <a16:creationId xmlns:a16="http://schemas.microsoft.com/office/drawing/2014/main" id="{906A0E91-25B2-B356-ADB5-4A6F0C176049}"/>
              </a:ext>
            </a:extLst>
          </p:cNvPr>
          <p:cNvSpPr>
            <a:spLocks noGrp="1"/>
          </p:cNvSpPr>
          <p:nvPr>
            <p:ph type="sldNum" sz="quarter" idx="4294967295"/>
          </p:nvPr>
        </p:nvSpPr>
        <p:spPr>
          <a:xfrm>
            <a:off x="0" y="6486525"/>
            <a:ext cx="234950" cy="241300"/>
          </a:xfrm>
        </p:spPr>
        <p:txBody>
          <a:bodyPr/>
          <a:lstStyle/>
          <a:p>
            <a:fld id="{D08916D1-9F79-4C04-BE31-75255859F25A}" type="slidenum">
              <a:rPr lang="en-US" altLang="pl-PL"/>
              <a:pPr/>
              <a:t>35</a:t>
            </a:fld>
            <a:endParaRPr lang="en-US" altLang="pl-PL"/>
          </a:p>
        </p:txBody>
      </p:sp>
      <p:pic>
        <p:nvPicPr>
          <p:cNvPr id="382978" name="Picture 2">
            <a:extLst>
              <a:ext uri="{FF2B5EF4-FFF2-40B4-BE49-F238E27FC236}">
                <a16:creationId xmlns:a16="http://schemas.microsoft.com/office/drawing/2014/main" id="{45A03311-03F0-9C27-3730-C388E1625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314" y="1612900"/>
            <a:ext cx="71913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736455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aux cycles d’altération</a:t>
            </a:r>
          </a:p>
        </p:txBody>
      </p:sp>
      <p:sp>
        <p:nvSpPr>
          <p:cNvPr id="3080" name="Rectangle 8"/>
          <p:cNvSpPr>
            <a:spLocks noGrp="1" noChangeArrowheads="1"/>
          </p:cNvSpPr>
          <p:nvPr>
            <p:ph type="body" sz="quarter" idx="11"/>
          </p:nvPr>
        </p:nvSpPr>
        <p:spPr>
          <a:xfrm>
            <a:off x="1143000" y="1651000"/>
            <a:ext cx="8382000" cy="2924903"/>
          </a:xfrm>
        </p:spPr>
        <p:txBody>
          <a:bodyPr tIns="0" bIns="0">
            <a:spAutoFit/>
          </a:bodyPr>
          <a:lstStyle/>
          <a:p>
            <a:pPr>
              <a:lnSpc>
                <a:spcPct val="90000"/>
              </a:lnSpc>
            </a:pPr>
            <a:r>
              <a:rPr lang="en-US" altLang="pl-PL" sz="2200" dirty="0"/>
              <a:t>* Estitapises Résistance à altérapportn</a:t>
            </a:r>
          </a:p>
          <a:p>
            <a:pPr>
              <a:lnSpc>
                <a:spcPct val="90000"/>
              </a:lnSpc>
            </a:pPr>
            <a:r>
              <a:rPr lang="en-US" altLang="pl-PL" sz="2200" dirty="0"/>
              <a:t>* Simule gel/dégel et cycles humidification/séchage</a:t>
            </a:r>
          </a:p>
          <a:p>
            <a:pPr>
              <a:lnSpc>
                <a:spcPct val="90000"/>
              </a:lnSpc>
            </a:pPr>
            <a:r>
              <a:rPr lang="en-US" altLang="pl-PL" sz="2200" dirty="0"/>
              <a:t>* AASHTO T104, ASTM C88</a:t>
            </a:r>
          </a:p>
          <a:p>
            <a:pPr>
              <a:lnSpc>
                <a:spcPct val="90000"/>
              </a:lnSpc>
            </a:pPr>
            <a:r>
              <a:rPr lang="en-US" altLang="pl-PL" sz="2000" dirty="0"/>
              <a:t>granulat trempé dans sodium or magnesium sulfate, séché, retrempé – répété 5 times</a:t>
            </a:r>
          </a:p>
          <a:p>
            <a:pPr>
              <a:lnSpc>
                <a:spcPct val="90000"/>
              </a:lnSpc>
            </a:pPr>
            <a:r>
              <a:rPr lang="en-US" altLang="pl-PL" sz="2000" dirty="0"/>
              <a:t>Maximum perte: 12% sodium sulfate, 18% magnesium sulfate</a:t>
            </a:r>
          </a:p>
        </p:txBody>
      </p:sp>
      <p:sp>
        <p:nvSpPr>
          <p:cNvPr id="2" name="Symbol zastępczy numeru slajdu 3">
            <a:extLst>
              <a:ext uri="{FF2B5EF4-FFF2-40B4-BE49-F238E27FC236}">
                <a16:creationId xmlns:a16="http://schemas.microsoft.com/office/drawing/2014/main" id="{0378134B-C5EF-9B10-F6A6-3D3BC92BB02D}"/>
              </a:ext>
            </a:extLst>
          </p:cNvPr>
          <p:cNvSpPr>
            <a:spLocks noGrp="1"/>
          </p:cNvSpPr>
          <p:nvPr>
            <p:ph type="sldNum" sz="quarter" idx="4294967295"/>
          </p:nvPr>
        </p:nvSpPr>
        <p:spPr>
          <a:xfrm>
            <a:off x="0" y="6486525"/>
            <a:ext cx="254000" cy="241300"/>
          </a:xfrm>
        </p:spPr>
        <p:txBody>
          <a:bodyPr/>
          <a:lstStyle/>
          <a:p>
            <a:fld id="{B73AC38D-BF0B-4202-8758-31F0C54134A1}" type="slidenum">
              <a:rPr lang="en-US" altLang="pl-PL"/>
              <a:pPr/>
              <a:t>36</a:t>
            </a:fld>
            <a:endParaRPr lang="en-US" altLang="pl-PL"/>
          </a:p>
        </p:txBody>
      </p:sp>
    </p:spTree>
    <p:extLst>
      <p:ext uri="{BB962C8B-B14F-4D97-AF65-F5344CB8AC3E}">
        <p14:creationId xmlns:p14="http://schemas.microsoft.com/office/powerpoint/2010/main" val="273617852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aux cycles d’altération</a:t>
            </a:r>
          </a:p>
        </p:txBody>
      </p:sp>
      <p:sp>
        <p:nvSpPr>
          <p:cNvPr id="2" name="Symbol zastępczy numeru slajdu 4">
            <a:extLst>
              <a:ext uri="{FF2B5EF4-FFF2-40B4-BE49-F238E27FC236}">
                <a16:creationId xmlns:a16="http://schemas.microsoft.com/office/drawing/2014/main" id="{7069CE8D-2564-07DB-B2F4-C03472C559F4}"/>
              </a:ext>
            </a:extLst>
          </p:cNvPr>
          <p:cNvSpPr>
            <a:spLocks noGrp="1"/>
          </p:cNvSpPr>
          <p:nvPr>
            <p:ph type="sldNum" sz="quarter" idx="4294967295"/>
          </p:nvPr>
        </p:nvSpPr>
        <p:spPr>
          <a:xfrm>
            <a:off x="0" y="6486525"/>
            <a:ext cx="234950" cy="241300"/>
          </a:xfrm>
        </p:spPr>
        <p:txBody>
          <a:bodyPr/>
          <a:lstStyle/>
          <a:p>
            <a:fld id="{C41F0A1E-DB3C-48C7-AF06-E57C5F055DB5}" type="slidenum">
              <a:rPr lang="en-US" altLang="pl-PL"/>
              <a:pPr/>
              <a:t>37</a:t>
            </a:fld>
            <a:endParaRPr lang="en-US" altLang="pl-PL"/>
          </a:p>
        </p:txBody>
      </p:sp>
      <p:pic>
        <p:nvPicPr>
          <p:cNvPr id="321539" name="Picture 3">
            <a:extLst>
              <a:ext uri="{FF2B5EF4-FFF2-40B4-BE49-F238E27FC236}">
                <a16:creationId xmlns:a16="http://schemas.microsoft.com/office/drawing/2014/main" id="{B0E899AF-7A9B-C6C5-7AF6-7FAC32453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65559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Résistance aux cycles d’altération</a:t>
            </a:r>
          </a:p>
        </p:txBody>
      </p:sp>
      <p:sp>
        <p:nvSpPr>
          <p:cNvPr id="3080" name="Rectangle 8"/>
          <p:cNvSpPr>
            <a:spLocks noGrp="1" noChangeArrowheads="1"/>
          </p:cNvSpPr>
          <p:nvPr>
            <p:ph type="body" sz="quarter" idx="11"/>
          </p:nvPr>
        </p:nvSpPr>
        <p:spPr>
          <a:xfrm>
            <a:off x="1143000" y="5029200"/>
            <a:ext cx="8382000" cy="508000"/>
          </a:xfrm>
        </p:spPr>
        <p:txBody>
          <a:bodyPr tIns="0" bIns="0">
            <a:spAutoFit/>
          </a:bodyPr>
          <a:lstStyle/>
          <a:p>
            <a:pPr>
              <a:buNone/>
            </a:pPr>
            <a:r>
              <a:rPr lang="en-US" altLang="pl-PL" sz="2400" dirty="0"/>
              <a:t>Comparaison avant et après</a:t>
            </a:r>
          </a:p>
        </p:txBody>
      </p:sp>
      <p:sp>
        <p:nvSpPr>
          <p:cNvPr id="2" name="Symbol zastępczy numeru slajdu 4">
            <a:extLst>
              <a:ext uri="{FF2B5EF4-FFF2-40B4-BE49-F238E27FC236}">
                <a16:creationId xmlns:a16="http://schemas.microsoft.com/office/drawing/2014/main" id="{7F115075-6A2C-BB08-4CD5-220BA82B9DAF}"/>
              </a:ext>
            </a:extLst>
          </p:cNvPr>
          <p:cNvSpPr>
            <a:spLocks noGrp="1"/>
          </p:cNvSpPr>
          <p:nvPr>
            <p:ph type="sldNum" sz="quarter" idx="4294967295"/>
          </p:nvPr>
        </p:nvSpPr>
        <p:spPr>
          <a:xfrm>
            <a:off x="0" y="6486525"/>
            <a:ext cx="238125" cy="241300"/>
          </a:xfrm>
        </p:spPr>
        <p:txBody>
          <a:bodyPr/>
          <a:lstStyle/>
          <a:p>
            <a:fld id="{101FCBE3-4129-4D5D-B76E-23853231005F}" type="slidenum">
              <a:rPr lang="en-US" altLang="pl-PL"/>
              <a:pPr/>
              <a:t>38</a:t>
            </a:fld>
            <a:endParaRPr lang="en-US" altLang="pl-PL"/>
          </a:p>
        </p:txBody>
      </p:sp>
      <p:pic>
        <p:nvPicPr>
          <p:cNvPr id="323587" name="Picture 3">
            <a:extLst>
              <a:ext uri="{FF2B5EF4-FFF2-40B4-BE49-F238E27FC236}">
                <a16:creationId xmlns:a16="http://schemas.microsoft.com/office/drawing/2014/main" id="{96DA6EA5-E1F0-5DDA-AA1A-23F713CC9C64}"/>
              </a:ext>
            </a:extLst>
          </p:cNvPr>
          <p:cNvPicPr>
            <a:picLocks noChangeArrowheads="1"/>
          </p:cNvPicPr>
          <p:nvPr/>
        </p:nvPicPr>
        <p:blipFill>
          <a:blip r:embed="rId3">
            <a:lum bright="14000"/>
            <a:extLst>
              <a:ext uri="{28A0092B-C50C-407E-A947-70E740481C1C}">
                <a14:useLocalDpi xmlns:a14="http://schemas.microsoft.com/office/drawing/2010/main" val="0"/>
              </a:ext>
            </a:extLst>
          </a:blip>
          <a:srcRect/>
          <a:stretch>
            <a:fillRect/>
          </a:stretch>
        </p:blipFill>
        <p:spPr bwMode="auto">
          <a:xfrm>
            <a:off x="1708150" y="1771650"/>
            <a:ext cx="4191000" cy="319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3588" name="Picture 4">
            <a:extLst>
              <a:ext uri="{FF2B5EF4-FFF2-40B4-BE49-F238E27FC236}">
                <a16:creationId xmlns:a16="http://schemas.microsoft.com/office/drawing/2014/main" id="{0CF07716-C65C-F7C9-1FD9-C7B1E1CC2A8A}"/>
              </a:ext>
            </a:extLst>
          </p:cNvPr>
          <p:cNvPicPr>
            <a:picLocks noChangeArrowheads="1"/>
          </p:cNvPicPr>
          <p:nvPr/>
        </p:nvPicPr>
        <p:blipFill>
          <a:blip r:embed="rId4">
            <a:lum bright="14000"/>
            <a:extLst>
              <a:ext uri="{28A0092B-C50C-407E-A947-70E740481C1C}">
                <a14:useLocalDpi xmlns:a14="http://schemas.microsoft.com/office/drawing/2010/main" val="0"/>
              </a:ext>
            </a:extLst>
          </a:blip>
          <a:srcRect/>
          <a:stretch>
            <a:fillRect/>
          </a:stretch>
        </p:blipFill>
        <p:spPr bwMode="auto">
          <a:xfrm>
            <a:off x="6429375" y="1757364"/>
            <a:ext cx="4038600"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99029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235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23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normAutofit/>
          </a:bodyPr>
          <a:lstStyle/>
          <a:p>
            <a:r>
              <a:rPr lang="en-US" altLang="pl-PL" dirty="0">
                <a:solidFill>
                  <a:srgbClr val="F26211"/>
                </a:solidFill>
              </a:rPr>
              <a:t>mottes d’argile et particules friables ASTM C 142</a:t>
            </a:r>
          </a:p>
        </p:txBody>
      </p:sp>
      <p:sp>
        <p:nvSpPr>
          <p:cNvPr id="3080" name="Rectangle 8"/>
          <p:cNvSpPr>
            <a:spLocks noGrp="1" noChangeArrowheads="1"/>
          </p:cNvSpPr>
          <p:nvPr>
            <p:ph type="body" sz="quarter" idx="11"/>
          </p:nvPr>
        </p:nvSpPr>
        <p:spPr>
          <a:xfrm>
            <a:off x="1143000" y="1651000"/>
            <a:ext cx="8382000" cy="2713050"/>
          </a:xfrm>
        </p:spPr>
        <p:txBody>
          <a:bodyPr tIns="0" bIns="0">
            <a:spAutoFit/>
          </a:bodyPr>
          <a:lstStyle/>
          <a:p>
            <a:pPr>
              <a:lnSpc>
                <a:spcPct val="90000"/>
              </a:lnSpc>
            </a:pPr>
            <a:r>
              <a:rPr lang="en-US" altLang="pl-PL" sz="2200" dirty="0"/>
              <a:t>Sèche a given masse de granulats</a:t>
            </a:r>
          </a:p>
          <a:p>
            <a:pPr>
              <a:lnSpc>
                <a:spcPct val="90000"/>
              </a:lnSpc>
            </a:pPr>
            <a:r>
              <a:rPr lang="en-US" altLang="pl-PL" sz="2200" dirty="0"/>
              <a:t>Soaks pour 24 hours et each particule is squeezed between thumb et forefinger</a:t>
            </a:r>
          </a:p>
          <a:p>
            <a:pPr>
              <a:lnSpc>
                <a:spcPct val="90000"/>
              </a:lnSpc>
            </a:pPr>
            <a:r>
              <a:rPr lang="en-US" altLang="pl-PL" sz="2200" dirty="0"/>
              <a:t>particules that se désagrègent down or se déforment are "mottes d’argile et particules friables"</a:t>
            </a:r>
          </a:p>
          <a:p>
            <a:pPr>
              <a:lnSpc>
                <a:spcPct val="90000"/>
              </a:lnSpc>
            </a:pPr>
            <a:r>
              <a:rPr lang="en-US" altLang="pl-PL" sz="2200" dirty="0"/>
              <a:t>max. limite: 0.5 à 3.0%</a:t>
            </a:r>
          </a:p>
        </p:txBody>
      </p:sp>
      <p:sp>
        <p:nvSpPr>
          <p:cNvPr id="2" name="Symbol zastępczy numeru slajdu 5">
            <a:extLst>
              <a:ext uri="{FF2B5EF4-FFF2-40B4-BE49-F238E27FC236}">
                <a16:creationId xmlns:a16="http://schemas.microsoft.com/office/drawing/2014/main" id="{C1ADABF9-1ED2-498F-AD56-BC083019C4ED}"/>
              </a:ext>
            </a:extLst>
          </p:cNvPr>
          <p:cNvSpPr>
            <a:spLocks noGrp="1"/>
          </p:cNvSpPr>
          <p:nvPr>
            <p:ph type="sldNum" sz="quarter" idx="4294967295"/>
          </p:nvPr>
        </p:nvSpPr>
        <p:spPr>
          <a:xfrm>
            <a:off x="0" y="6486525"/>
            <a:ext cx="234950" cy="241300"/>
          </a:xfrm>
        </p:spPr>
        <p:txBody>
          <a:bodyPr/>
          <a:lstStyle/>
          <a:p>
            <a:fld id="{C0445574-8B93-4C59-86D9-66A48913AF90}" type="slidenum">
              <a:rPr lang="en-US" altLang="pl-PL"/>
              <a:pPr/>
              <a:t>39</a:t>
            </a:fld>
            <a:endParaRPr lang="en-US" altLang="pl-PL"/>
          </a:p>
        </p:txBody>
      </p:sp>
    </p:spTree>
    <p:extLst>
      <p:ext uri="{BB962C8B-B14F-4D97-AF65-F5344CB8AC3E}">
        <p14:creationId xmlns:p14="http://schemas.microsoft.com/office/powerpoint/2010/main" val="117616985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33B51DE6-C2B0-D5C5-9829-4A468A46D4EA}"/>
              </a:ext>
            </a:extLst>
          </p:cNvPr>
          <p:cNvSpPr>
            <a:spLocks noGrp="1" noChangeArrowheads="1"/>
          </p:cNvSpPr>
          <p:nvPr>
            <p:ph type="title"/>
          </p:nvPr>
        </p:nvSpPr>
        <p:spPr/>
        <p:txBody>
          <a:bodyPr/>
          <a:lstStyle/>
          <a:p>
            <a:r>
              <a:rPr lang="en-US" altLang="pl-PL" dirty="0">
                <a:solidFill>
                  <a:srgbClr val="F26211"/>
                </a:solidFill>
              </a:rPr>
              <a:t>Granulats – définition</a:t>
            </a:r>
          </a:p>
        </p:txBody>
      </p:sp>
      <p:sp>
        <p:nvSpPr>
          <p:cNvPr id="3080" name="Rectangle 8">
            <a:extLst>
              <a:ext uri="{FF2B5EF4-FFF2-40B4-BE49-F238E27FC236}">
                <a16:creationId xmlns:a16="http://schemas.microsoft.com/office/drawing/2014/main" id="{EFDE77CD-B99A-8214-5E45-B280BA662658}"/>
              </a:ext>
            </a:extLst>
          </p:cNvPr>
          <p:cNvSpPr>
            <a:spLocks noGrp="1" noChangeArrowheads="1"/>
          </p:cNvSpPr>
          <p:nvPr>
            <p:ph type="body" sz="quarter" idx="11"/>
          </p:nvPr>
        </p:nvSpPr>
        <p:spPr/>
        <p:txBody>
          <a:bodyPr/>
          <a:lstStyle/>
          <a:p>
            <a:pPr>
              <a:buFontTx/>
              <a:buNone/>
            </a:pPr>
            <a:r>
              <a:rPr lang="en-US" altLang="pl-PL" sz="3600" dirty="0"/>
              <a:t>Désigne généralement un matériau de sol ayant été, d’une manière ou d’une autre, traité ou trié.</a:t>
            </a:r>
          </a:p>
        </p:txBody>
      </p:sp>
      <p:sp>
        <p:nvSpPr>
          <p:cNvPr id="2" name="Symbol zastępczy numeru slajdu 5">
            <a:extLst>
              <a:ext uri="{FF2B5EF4-FFF2-40B4-BE49-F238E27FC236}">
                <a16:creationId xmlns:a16="http://schemas.microsoft.com/office/drawing/2014/main" id="{FB225473-1EE1-27EB-5AA4-71F8ACC75EDC}"/>
              </a:ext>
            </a:extLst>
          </p:cNvPr>
          <p:cNvSpPr>
            <a:spLocks noGrp="1"/>
          </p:cNvSpPr>
          <p:nvPr>
            <p:ph type="sldNum" sz="quarter" idx="4294967295"/>
          </p:nvPr>
        </p:nvSpPr>
        <p:spPr>
          <a:xfrm>
            <a:off x="0" y="6486525"/>
            <a:ext cx="168275" cy="241300"/>
          </a:xfrm>
        </p:spPr>
        <p:txBody>
          <a:bodyPr/>
          <a:lstStyle/>
          <a:p>
            <a:fld id="{A7176061-1FD0-4920-8C30-A14D71B2C794}" type="slidenum">
              <a:rPr lang="en-US" altLang="pl-PL"/>
              <a:pPr/>
              <a:t>4</a:t>
            </a:fld>
            <a:endParaRPr lang="en-US" altLang="pl-PL"/>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Gradations</a:t>
            </a:r>
          </a:p>
        </p:txBody>
      </p:sp>
      <p:sp>
        <p:nvSpPr>
          <p:cNvPr id="3080" name="Rectangle 8"/>
          <p:cNvSpPr>
            <a:spLocks noGrp="1" noChangeArrowheads="1"/>
          </p:cNvSpPr>
          <p:nvPr>
            <p:ph type="body" sz="quarter" idx="11"/>
          </p:nvPr>
        </p:nvSpPr>
        <p:spPr>
          <a:xfrm>
            <a:off x="1143000" y="1651000"/>
            <a:ext cx="8382000" cy="871521"/>
          </a:xfrm>
        </p:spPr>
        <p:txBody>
          <a:bodyPr tIns="0" bIns="0">
            <a:spAutoFit/>
          </a:bodyPr>
          <a:lstStyle/>
          <a:p>
            <a:pPr>
              <a:buNone/>
            </a:pPr>
            <a:r>
              <a:rPr lang="en-US" altLang="pl-PL" sz="2200" dirty="0"/>
              <a:t>Granulométrie des granulats</a:t>
            </a:r>
          </a:p>
          <a:p>
            <a:pPr>
              <a:lnSpc>
                <a:spcPct val="90000"/>
              </a:lnSpc>
              <a:spcBef>
                <a:spcPts val="100"/>
              </a:spcBef>
            </a:pPr>
            <a:r>
              <a:rPr lang="en-US" altLang="pl-PL" sz="2000" dirty="0"/>
              <a:t>Répartition des dimensions des particules exprimée en pourcentage du poids total</a:t>
            </a:r>
          </a:p>
        </p:txBody>
      </p:sp>
      <p:sp>
        <p:nvSpPr>
          <p:cNvPr id="2" name="Symbol zastępczy numeru slajdu 4">
            <a:extLst>
              <a:ext uri="{FF2B5EF4-FFF2-40B4-BE49-F238E27FC236}">
                <a16:creationId xmlns:a16="http://schemas.microsoft.com/office/drawing/2014/main" id="{FE142969-CA23-AEAC-81F3-E3CBDF0A7F06}"/>
              </a:ext>
            </a:extLst>
          </p:cNvPr>
          <p:cNvSpPr>
            <a:spLocks noGrp="1"/>
          </p:cNvSpPr>
          <p:nvPr>
            <p:ph type="sldNum" sz="quarter" idx="4294967295"/>
          </p:nvPr>
        </p:nvSpPr>
        <p:spPr>
          <a:xfrm>
            <a:off x="0" y="6486525"/>
            <a:ext cx="241300" cy="241300"/>
          </a:xfrm>
        </p:spPr>
        <p:txBody>
          <a:bodyPr/>
          <a:lstStyle/>
          <a:p>
            <a:fld id="{D48AD149-0960-48AE-8A6E-EF14CA2C208D}" type="slidenum">
              <a:rPr lang="en-US" altLang="pl-PL"/>
              <a:pPr/>
              <a:t>40</a:t>
            </a:fld>
            <a:endParaRPr lang="en-US" altLang="pl-PL"/>
          </a:p>
        </p:txBody>
      </p:sp>
    </p:spTree>
    <p:extLst>
      <p:ext uri="{BB962C8B-B14F-4D97-AF65-F5344CB8AC3E}">
        <p14:creationId xmlns:p14="http://schemas.microsoft.com/office/powerpoint/2010/main" val="1944088661"/>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Étapes de l’analyse granulométrique</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Partie 1 – analyse granulométrique par tamisage lavé</a:t>
            </a:r>
          </a:p>
          <a:p>
            <a:pPr lvl="1">
              <a:lnSpc>
                <a:spcPct val="90000"/>
              </a:lnSpc>
              <a:spcBef>
                <a:spcPts val="60"/>
              </a:spcBef>
            </a:pPr>
            <a:r>
              <a:rPr lang="en-US" altLang="pl-PL" sz="1800" dirty="0"/>
              <a:t>Dry granulat et Déterminer masse (M1)</a:t>
            </a:r>
          </a:p>
          <a:p>
            <a:pPr lvl="1">
              <a:lnSpc>
                <a:spcPct val="90000"/>
              </a:lnSpc>
              <a:spcBef>
                <a:spcPts val="60"/>
              </a:spcBef>
            </a:pPr>
            <a:r>
              <a:rPr lang="en-US" altLang="pl-PL" sz="1800" dirty="0"/>
              <a:t>Wash granulat over 0.075mm tamis à remove Poussière</a:t>
            </a:r>
          </a:p>
          <a:p>
            <a:pPr lvl="1">
              <a:lnSpc>
                <a:spcPct val="90000"/>
              </a:lnSpc>
              <a:spcBef>
                <a:spcPts val="60"/>
              </a:spcBef>
            </a:pPr>
            <a:r>
              <a:rPr lang="en-US" altLang="pl-PL" sz="1800" dirty="0"/>
              <a:t>Dry et Déterminer nouveau masse (M2)</a:t>
            </a:r>
          </a:p>
          <a:p>
            <a:pPr lvl="1">
              <a:lnSpc>
                <a:spcPct val="90000"/>
              </a:lnSpc>
              <a:spcBef>
                <a:spcPts val="60"/>
              </a:spcBef>
            </a:pPr>
            <a:r>
              <a:rPr lang="en-US" altLang="pl-PL" sz="1800" dirty="0"/>
              <a:t>% Poussière = (M1 - M2) / M1 × 100</a:t>
            </a:r>
          </a:p>
        </p:txBody>
      </p:sp>
      <p:sp>
        <p:nvSpPr>
          <p:cNvPr id="2" name="Symbol zastępczy numeru slajdu 5">
            <a:extLst>
              <a:ext uri="{FF2B5EF4-FFF2-40B4-BE49-F238E27FC236}">
                <a16:creationId xmlns:a16="http://schemas.microsoft.com/office/drawing/2014/main" id="{8E367FC0-D9BA-97F8-FC0C-56626D3B2F25}"/>
              </a:ext>
            </a:extLst>
          </p:cNvPr>
          <p:cNvSpPr>
            <a:spLocks noGrp="1"/>
          </p:cNvSpPr>
          <p:nvPr>
            <p:ph type="sldNum" sz="quarter" idx="4294967295"/>
          </p:nvPr>
        </p:nvSpPr>
        <p:spPr>
          <a:xfrm>
            <a:off x="0" y="6486525"/>
            <a:ext cx="238125" cy="241300"/>
          </a:xfrm>
        </p:spPr>
        <p:txBody>
          <a:bodyPr/>
          <a:lstStyle/>
          <a:p>
            <a:fld id="{8DAC15E6-6AF6-45F4-9BD3-EE83D199EF25}" type="slidenum">
              <a:rPr lang="en-US" altLang="pl-PL"/>
              <a:pPr/>
              <a:t>41</a:t>
            </a:fld>
            <a:endParaRPr lang="en-US" altLang="pl-PL"/>
          </a:p>
        </p:txBody>
      </p:sp>
    </p:spTree>
    <p:extLst>
      <p:ext uri="{BB962C8B-B14F-4D97-AF65-F5344CB8AC3E}">
        <p14:creationId xmlns:p14="http://schemas.microsoft.com/office/powerpoint/2010/main" val="40247854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Washed tamis</a:t>
            </a:r>
          </a:p>
        </p:txBody>
      </p:sp>
      <p:sp>
        <p:nvSpPr>
          <p:cNvPr id="2" name="Symbol zastępczy numeru slajdu 4">
            <a:extLst>
              <a:ext uri="{FF2B5EF4-FFF2-40B4-BE49-F238E27FC236}">
                <a16:creationId xmlns:a16="http://schemas.microsoft.com/office/drawing/2014/main" id="{82A60549-FD18-4ADE-AD90-37C8B2911FEF}"/>
              </a:ext>
            </a:extLst>
          </p:cNvPr>
          <p:cNvSpPr>
            <a:spLocks noGrp="1"/>
          </p:cNvSpPr>
          <p:nvPr>
            <p:ph type="sldNum" sz="quarter" idx="4294967295"/>
          </p:nvPr>
        </p:nvSpPr>
        <p:spPr>
          <a:xfrm>
            <a:off x="0" y="6486525"/>
            <a:ext cx="257175" cy="241300"/>
          </a:xfrm>
        </p:spPr>
        <p:txBody>
          <a:bodyPr/>
          <a:lstStyle/>
          <a:p>
            <a:fld id="{57EA9633-3406-4EE8-BED6-A53D8485DC2D}" type="slidenum">
              <a:rPr lang="en-US" altLang="pl-PL"/>
              <a:pPr/>
              <a:t>42</a:t>
            </a:fld>
            <a:endParaRPr lang="en-US" altLang="pl-PL"/>
          </a:p>
        </p:txBody>
      </p:sp>
      <p:pic>
        <p:nvPicPr>
          <p:cNvPr id="335877" name="Picture 5">
            <a:extLst>
              <a:ext uri="{FF2B5EF4-FFF2-40B4-BE49-F238E27FC236}">
                <a16:creationId xmlns:a16="http://schemas.microsoft.com/office/drawing/2014/main" id="{B810DFB8-BA87-1B6C-6BB8-BDEE2FA44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86271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Étapes de l’analyse granulométrique</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Partie 2 – analyse granulométrique par tamisage à sec</a:t>
            </a:r>
          </a:p>
          <a:p>
            <a:pPr lvl="1">
              <a:lnSpc>
                <a:spcPct val="90000"/>
              </a:lnSpc>
              <a:spcBef>
                <a:spcPts val="60"/>
              </a:spcBef>
            </a:pPr>
            <a:r>
              <a:rPr lang="en-US" altLang="pl-PL" sz="1800" dirty="0"/>
              <a:t>Stack tamis à partir de largest opening at top à smallest at bottom</a:t>
            </a:r>
          </a:p>
          <a:p>
            <a:pPr lvl="1">
              <a:lnSpc>
                <a:spcPct val="90000"/>
              </a:lnSpc>
              <a:spcBef>
                <a:spcPts val="60"/>
              </a:spcBef>
            </a:pPr>
            <a:r>
              <a:rPr lang="en-US" altLang="pl-PL" sz="1800" dirty="0"/>
              <a:t>Place washed/séché granulat sur top tamis</a:t>
            </a:r>
          </a:p>
          <a:p>
            <a:pPr lvl="1">
              <a:lnSpc>
                <a:spcPct val="90000"/>
              </a:lnSpc>
              <a:spcBef>
                <a:spcPts val="60"/>
              </a:spcBef>
            </a:pPr>
            <a:r>
              <a:rPr lang="en-US" altLang="pl-PL" sz="1800" dirty="0"/>
              <a:t>Shake pour prescribed period</a:t>
            </a:r>
          </a:p>
          <a:p>
            <a:pPr lvl="1">
              <a:lnSpc>
                <a:spcPct val="90000"/>
              </a:lnSpc>
              <a:spcBef>
                <a:spcPts val="60"/>
              </a:spcBef>
            </a:pPr>
            <a:r>
              <a:rPr lang="en-US" altLang="pl-PL" sz="1800" dirty="0"/>
              <a:t>Weigh tapiserial Retenu sur each tamis</a:t>
            </a:r>
          </a:p>
        </p:txBody>
      </p:sp>
      <p:sp>
        <p:nvSpPr>
          <p:cNvPr id="2" name="Symbol zastępczy numeru slajdu 5">
            <a:extLst>
              <a:ext uri="{FF2B5EF4-FFF2-40B4-BE49-F238E27FC236}">
                <a16:creationId xmlns:a16="http://schemas.microsoft.com/office/drawing/2014/main" id="{1E06C8A3-FFEE-A8CA-1FB5-97F98F402E91}"/>
              </a:ext>
            </a:extLst>
          </p:cNvPr>
          <p:cNvSpPr>
            <a:spLocks noGrp="1"/>
          </p:cNvSpPr>
          <p:nvPr>
            <p:ph type="sldNum" sz="quarter" idx="4294967295"/>
          </p:nvPr>
        </p:nvSpPr>
        <p:spPr>
          <a:xfrm>
            <a:off x="0" y="6486525"/>
            <a:ext cx="222250" cy="241300"/>
          </a:xfrm>
        </p:spPr>
        <p:txBody>
          <a:bodyPr/>
          <a:lstStyle/>
          <a:p>
            <a:fld id="{4AD5238B-60D6-4249-9E7A-B3BB805A4A49}" type="slidenum">
              <a:rPr lang="en-US" altLang="pl-PL"/>
              <a:pPr/>
              <a:t>43</a:t>
            </a:fld>
            <a:endParaRPr lang="en-US" altLang="pl-PL"/>
          </a:p>
        </p:txBody>
      </p:sp>
    </p:spTree>
    <p:extLst>
      <p:ext uri="{BB962C8B-B14F-4D97-AF65-F5344CB8AC3E}">
        <p14:creationId xmlns:p14="http://schemas.microsoft.com/office/powerpoint/2010/main" val="390031185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Analyse granulométrique</a:t>
            </a:r>
          </a:p>
        </p:txBody>
      </p:sp>
      <p:sp>
        <p:nvSpPr>
          <p:cNvPr id="2" name="Symbol zastępczy numeru slajdu 3">
            <a:extLst>
              <a:ext uri="{FF2B5EF4-FFF2-40B4-BE49-F238E27FC236}">
                <a16:creationId xmlns:a16="http://schemas.microsoft.com/office/drawing/2014/main" id="{867CF6DE-B74F-66A8-1B2E-A92DB79F3E0E}"/>
              </a:ext>
            </a:extLst>
          </p:cNvPr>
          <p:cNvSpPr>
            <a:spLocks noGrp="1"/>
          </p:cNvSpPr>
          <p:nvPr>
            <p:ph type="sldNum" sz="quarter" idx="4294967295"/>
          </p:nvPr>
        </p:nvSpPr>
        <p:spPr>
          <a:xfrm>
            <a:off x="0" y="6486525"/>
            <a:ext cx="254000" cy="241300"/>
          </a:xfrm>
        </p:spPr>
        <p:txBody>
          <a:bodyPr/>
          <a:lstStyle/>
          <a:p>
            <a:fld id="{2AF3A19F-E6FF-49AF-A830-DF05CF706739}" type="slidenum">
              <a:rPr lang="en-US" altLang="pl-PL"/>
              <a:pPr/>
              <a:t>44</a:t>
            </a:fld>
            <a:endParaRPr lang="en-US" altLang="pl-PL"/>
          </a:p>
        </p:txBody>
      </p:sp>
      <p:pic>
        <p:nvPicPr>
          <p:cNvPr id="339974" name="Picture 6">
            <a:extLst>
              <a:ext uri="{FF2B5EF4-FFF2-40B4-BE49-F238E27FC236}">
                <a16:creationId xmlns:a16="http://schemas.microsoft.com/office/drawing/2014/main" id="{64347608-A893-E43F-9B1B-F29DE0FA0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709739"/>
            <a:ext cx="4524375" cy="3705225"/>
          </a:xfrm>
          <a:prstGeom prst="rect">
            <a:avLst/>
          </a:prstGeom>
          <a:noFill/>
          <a:extLst>
            <a:ext uri="{909E8E84-426E-40DD-AFC4-6F175D3DCCD1}">
              <a14:hiddenFill xmlns:a14="http://schemas.microsoft.com/office/drawing/2010/main">
                <a:solidFill>
                  <a:srgbClr val="FFFFFF"/>
                </a:solidFill>
              </a14:hiddenFill>
            </a:ext>
          </a:extLst>
        </p:spPr>
      </p:pic>
      <p:pic>
        <p:nvPicPr>
          <p:cNvPr id="339975" name="Picture 7">
            <a:extLst>
              <a:ext uri="{FF2B5EF4-FFF2-40B4-BE49-F238E27FC236}">
                <a16:creationId xmlns:a16="http://schemas.microsoft.com/office/drawing/2014/main" id="{AA3F6E4C-0F01-32B6-9093-FB69BD5D1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0" y="1733551"/>
            <a:ext cx="3968750" cy="364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08895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Tableau granulométrique</a:t>
            </a:r>
          </a:p>
        </p:txBody>
      </p:sp>
      <p:sp>
        <p:nvSpPr>
          <p:cNvPr id="2" name="Symbol zastępczy numeru slajdu 3">
            <a:extLst>
              <a:ext uri="{FF2B5EF4-FFF2-40B4-BE49-F238E27FC236}">
                <a16:creationId xmlns:a16="http://schemas.microsoft.com/office/drawing/2014/main" id="{5FF82247-8D76-234F-AB40-3E568026F32C}"/>
              </a:ext>
            </a:extLst>
          </p:cNvPr>
          <p:cNvSpPr>
            <a:spLocks noGrp="1"/>
          </p:cNvSpPr>
          <p:nvPr>
            <p:ph type="sldNum" sz="quarter" idx="4294967295"/>
          </p:nvPr>
        </p:nvSpPr>
        <p:spPr>
          <a:xfrm>
            <a:off x="0" y="6486525"/>
            <a:ext cx="254000" cy="241300"/>
          </a:xfrm>
        </p:spPr>
        <p:txBody>
          <a:bodyPr/>
          <a:lstStyle/>
          <a:p>
            <a:fld id="{89ACA6EE-79C3-47C9-8260-6D2AE31C9AC5}" type="slidenum">
              <a:rPr lang="en-US" altLang="pl-PL"/>
              <a:pPr/>
              <a:t>45</a:t>
            </a:fld>
            <a:endParaRPr lang="en-US" altLang="pl-PL"/>
          </a:p>
        </p:txBody>
      </p:sp>
      <p:pic>
        <p:nvPicPr>
          <p:cNvPr id="342021" name="Picture 5">
            <a:extLst>
              <a:ext uri="{FF2B5EF4-FFF2-40B4-BE49-F238E27FC236}">
                <a16:creationId xmlns:a16="http://schemas.microsoft.com/office/drawing/2014/main" id="{42AE5EA8-1625-6545-0108-0ED0C9EE65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5100" y="1612900"/>
            <a:ext cx="54229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94016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Analyse granulométrique</a:t>
            </a:r>
          </a:p>
        </p:txBody>
      </p:sp>
      <p:sp>
        <p:nvSpPr>
          <p:cNvPr id="2" name="Symbol zastępczy numeru slajdu 3">
            <a:extLst>
              <a:ext uri="{FF2B5EF4-FFF2-40B4-BE49-F238E27FC236}">
                <a16:creationId xmlns:a16="http://schemas.microsoft.com/office/drawing/2014/main" id="{4AD22769-5B74-D36A-A78B-B035F7A92A06}"/>
              </a:ext>
            </a:extLst>
          </p:cNvPr>
          <p:cNvSpPr>
            <a:spLocks noGrp="1"/>
          </p:cNvSpPr>
          <p:nvPr>
            <p:ph type="sldNum" sz="quarter" idx="4294967295"/>
          </p:nvPr>
        </p:nvSpPr>
        <p:spPr>
          <a:xfrm>
            <a:off x="0" y="6486525"/>
            <a:ext cx="257175" cy="241300"/>
          </a:xfrm>
        </p:spPr>
        <p:txBody>
          <a:bodyPr/>
          <a:lstStyle/>
          <a:p>
            <a:fld id="{8BA88A4A-AE19-45E2-9075-7395767E1D55}" type="slidenum">
              <a:rPr lang="en-US" altLang="pl-PL"/>
              <a:pPr/>
              <a:t>46</a:t>
            </a:fld>
            <a:endParaRPr lang="en-US" altLang="pl-PL"/>
          </a:p>
        </p:txBody>
      </p:sp>
      <p:pic>
        <p:nvPicPr>
          <p:cNvPr id="385026" name="Picture 2">
            <a:extLst>
              <a:ext uri="{FF2B5EF4-FFF2-40B4-BE49-F238E27FC236}">
                <a16:creationId xmlns:a16="http://schemas.microsoft.com/office/drawing/2014/main" id="{C78A0B82-CE57-3CE2-1528-D7584C5DB7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513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539726"/>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Courbe granulométrique</a:t>
            </a:r>
          </a:p>
        </p:txBody>
      </p:sp>
      <p:sp>
        <p:nvSpPr>
          <p:cNvPr id="2" name="Symbol zastępczy numeru slajdu 3">
            <a:extLst>
              <a:ext uri="{FF2B5EF4-FFF2-40B4-BE49-F238E27FC236}">
                <a16:creationId xmlns:a16="http://schemas.microsoft.com/office/drawing/2014/main" id="{DF4F014A-0FA0-76A2-D88F-65E1BC9CE8A0}"/>
              </a:ext>
            </a:extLst>
          </p:cNvPr>
          <p:cNvSpPr>
            <a:spLocks noGrp="1"/>
          </p:cNvSpPr>
          <p:nvPr>
            <p:ph type="sldNum" sz="quarter" idx="4294967295"/>
          </p:nvPr>
        </p:nvSpPr>
        <p:spPr>
          <a:xfrm>
            <a:off x="0" y="6486525"/>
            <a:ext cx="254000" cy="241300"/>
          </a:xfrm>
        </p:spPr>
        <p:txBody>
          <a:bodyPr/>
          <a:lstStyle/>
          <a:p>
            <a:fld id="{C1D0FC5A-D7D2-43C8-8349-5C0C9E1AD6F8}" type="slidenum">
              <a:rPr lang="en-US" altLang="pl-PL"/>
              <a:pPr/>
              <a:t>47</a:t>
            </a:fld>
            <a:endParaRPr lang="en-US" altLang="pl-PL"/>
          </a:p>
        </p:txBody>
      </p:sp>
    </p:spTree>
    <p:extLst>
      <p:ext uri="{BB962C8B-B14F-4D97-AF65-F5344CB8AC3E}">
        <p14:creationId xmlns:p14="http://schemas.microsoft.com/office/powerpoint/2010/main" val="20236899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Forme et angularité des particules</a:t>
            </a:r>
          </a:p>
        </p:txBody>
      </p:sp>
      <p:sp>
        <p:nvSpPr>
          <p:cNvPr id="3080" name="Rectangle 8"/>
          <p:cNvSpPr>
            <a:spLocks noGrp="1" noChangeArrowheads="1"/>
          </p:cNvSpPr>
          <p:nvPr>
            <p:ph type="body" sz="quarter" idx="11"/>
          </p:nvPr>
        </p:nvSpPr>
        <p:spPr>
          <a:xfrm>
            <a:off x="1143000" y="1651000"/>
            <a:ext cx="8382000" cy="2713050"/>
          </a:xfrm>
        </p:spPr>
        <p:txBody>
          <a:bodyPr tIns="0" bIns="0">
            <a:spAutoFit/>
          </a:bodyPr>
          <a:lstStyle/>
          <a:p>
            <a:pPr>
              <a:lnSpc>
                <a:spcPct val="90000"/>
              </a:lnSpc>
            </a:pPr>
            <a:r>
              <a:rPr lang="en-US" altLang="pl-PL" sz="2200" dirty="0"/>
              <a:t>* Influence Le empilement de particules dans a mélange</a:t>
            </a:r>
          </a:p>
          <a:p>
            <a:pPr>
              <a:lnSpc>
                <a:spcPct val="90000"/>
              </a:lnSpc>
            </a:pPr>
            <a:r>
              <a:rPr lang="en-US" altLang="pl-PL" sz="2200" dirty="0"/>
              <a:t>* Angular/rugueux-textured particules s’imbriquent et resist defortapision</a:t>
            </a:r>
          </a:p>
          <a:p>
            <a:pPr>
              <a:lnSpc>
                <a:spcPct val="90000"/>
              </a:lnSpc>
            </a:pPr>
            <a:r>
              <a:rPr lang="en-US" altLang="pl-PL" sz="2200" dirty="0"/>
              <a:t>* Round/smooth particules pack more densely but are moins stable</a:t>
            </a:r>
          </a:p>
          <a:p>
            <a:pPr>
              <a:lnSpc>
                <a:spcPct val="90000"/>
              </a:lnSpc>
            </a:pPr>
            <a:r>
              <a:rPr lang="en-US" altLang="pl-PL" sz="2200" dirty="0"/>
              <a:t>* mesuré par Flat &amp;amp; Elongated particule Essais</a:t>
            </a:r>
          </a:p>
        </p:txBody>
      </p:sp>
      <p:sp>
        <p:nvSpPr>
          <p:cNvPr id="2" name="Symbol zastępczy numeru slajdu 3">
            <a:extLst>
              <a:ext uri="{FF2B5EF4-FFF2-40B4-BE49-F238E27FC236}">
                <a16:creationId xmlns:a16="http://schemas.microsoft.com/office/drawing/2014/main" id="{7033B4FD-DE1A-0F01-67A4-533C3D49C67C}"/>
              </a:ext>
            </a:extLst>
          </p:cNvPr>
          <p:cNvSpPr>
            <a:spLocks noGrp="1"/>
          </p:cNvSpPr>
          <p:nvPr>
            <p:ph type="sldNum" sz="quarter" idx="4294967295"/>
          </p:nvPr>
        </p:nvSpPr>
        <p:spPr>
          <a:xfrm>
            <a:off x="0" y="6486525"/>
            <a:ext cx="254000" cy="241300"/>
          </a:xfrm>
        </p:spPr>
        <p:txBody>
          <a:bodyPr/>
          <a:lstStyle/>
          <a:p>
            <a:fld id="{A1637121-5B90-44E4-B280-A31E2025184F}" type="slidenum">
              <a:rPr lang="en-US" altLang="pl-PL"/>
              <a:pPr/>
              <a:t>48</a:t>
            </a:fld>
            <a:endParaRPr lang="en-US" altLang="pl-PL"/>
          </a:p>
        </p:txBody>
      </p:sp>
    </p:spTree>
    <p:extLst>
      <p:ext uri="{BB962C8B-B14F-4D97-AF65-F5344CB8AC3E}">
        <p14:creationId xmlns:p14="http://schemas.microsoft.com/office/powerpoint/2010/main" val="315443386"/>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Forme des particules</a:t>
            </a:r>
          </a:p>
        </p:txBody>
      </p:sp>
      <p:sp>
        <p:nvSpPr>
          <p:cNvPr id="2" name="Symbol zastępczy numeru slajdu 3">
            <a:extLst>
              <a:ext uri="{FF2B5EF4-FFF2-40B4-BE49-F238E27FC236}">
                <a16:creationId xmlns:a16="http://schemas.microsoft.com/office/drawing/2014/main" id="{8A60796F-00BE-0885-2F55-994E29EF7BE4}"/>
              </a:ext>
            </a:extLst>
          </p:cNvPr>
          <p:cNvSpPr>
            <a:spLocks noGrp="1"/>
          </p:cNvSpPr>
          <p:nvPr>
            <p:ph type="sldNum" sz="quarter" idx="4294967295"/>
          </p:nvPr>
        </p:nvSpPr>
        <p:spPr>
          <a:xfrm>
            <a:off x="0" y="6486525"/>
            <a:ext cx="254000" cy="241300"/>
          </a:xfrm>
        </p:spPr>
        <p:txBody>
          <a:bodyPr/>
          <a:lstStyle/>
          <a:p>
            <a:fld id="{1F753C2A-40CC-426B-A572-DDA2AA291BAD}" type="slidenum">
              <a:rPr lang="en-US" altLang="pl-PL"/>
              <a:pPr/>
              <a:t>49</a:t>
            </a:fld>
            <a:endParaRPr lang="en-US" altLang="pl-PL"/>
          </a:p>
        </p:txBody>
      </p:sp>
    </p:spTree>
    <p:extLst>
      <p:ext uri="{BB962C8B-B14F-4D97-AF65-F5344CB8AC3E}">
        <p14:creationId xmlns:p14="http://schemas.microsoft.com/office/powerpoint/2010/main" val="111708594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Types de roches – origine</a:t>
            </a:r>
          </a:p>
        </p:txBody>
      </p:sp>
      <p:sp>
        <p:nvSpPr>
          <p:cNvPr id="3080" name="Rectangle 8"/>
          <p:cNvSpPr>
            <a:spLocks noGrp="1" noChangeArrowheads="1"/>
          </p:cNvSpPr>
          <p:nvPr>
            <p:ph type="body" sz="quarter" idx="11"/>
          </p:nvPr>
        </p:nvSpPr>
        <p:spPr>
          <a:xfrm>
            <a:off x="1143000" y="1651000"/>
            <a:ext cx="8382000" cy="3484031"/>
          </a:xfrm>
        </p:spPr>
        <p:txBody>
          <a:bodyPr tIns="0" bIns="0">
            <a:spAutoFit/>
          </a:bodyPr>
          <a:lstStyle/>
          <a:p>
            <a:pPr>
              <a:lnSpc>
                <a:spcPct val="90000"/>
              </a:lnSpc>
              <a:spcBef>
                <a:spcPts val="100"/>
              </a:spcBef>
            </a:pPr>
            <a:r>
              <a:rPr lang="en-US" altLang="pl-PL" sz="2400" i="1" dirty="0">
                <a:solidFill>
                  <a:srgbClr val="F26211"/>
                </a:solidFill>
              </a:rPr>
              <a:t>Magmatiques – formées par refroidissement de la lave volcanique (granite, diorite, basaltes)</a:t>
            </a:r>
            <a:r>
              <a:rPr lang="en-US" altLang="pl-PL" sz="2400" dirty="0"/>
              <a:t/>
            </a:r>
          </a:p>
          <a:p>
            <a:pPr lvl="1">
              <a:lnSpc>
                <a:spcPct val="90000"/>
              </a:lnSpc>
              <a:spcBef>
                <a:spcPts val="100"/>
              </a:spcBef>
            </a:pPr>
            <a:r>
              <a:rPr lang="en-US" altLang="pl-PL" sz="1800" dirty="0"/>
              <a:t>60-70% silica, dur, durable granulats</a:t>
            </a:r>
          </a:p>
          <a:p>
            <a:pPr>
              <a:lnSpc>
                <a:spcPct val="90000"/>
              </a:lnSpc>
              <a:spcBef>
                <a:spcPts val="100"/>
              </a:spcBef>
            </a:pPr>
            <a:r>
              <a:rPr lang="en-US" altLang="pl-PL" sz="2400" i="1" dirty="0">
                <a:solidFill>
                  <a:srgbClr val="F26211"/>
                </a:solidFill>
              </a:rPr>
              <a:t>Sédimentaires – altération par abrasion et météorisation de la roche, formation de dépôts (calcaires et dolomies, conglomérats crayeux)</a:t>
            </a:r>
            <a:r>
              <a:rPr lang="en-US" altLang="pl-PL" sz="2400" dirty="0"/>
              <a:t/>
            </a:r>
          </a:p>
          <a:p>
            <a:pPr lvl="1">
              <a:lnSpc>
                <a:spcPct val="90000"/>
              </a:lnSpc>
              <a:spcBef>
                <a:spcPts val="100"/>
              </a:spcBef>
            </a:pPr>
            <a:r>
              <a:rPr lang="en-US" altLang="pl-PL" sz="1800" dirty="0"/>
              <a:t>moins silica, more lime, plus tendre, moins uniforme</a:t>
            </a:r>
          </a:p>
          <a:p>
            <a:pPr>
              <a:lnSpc>
                <a:spcPct val="90000"/>
              </a:lnSpc>
              <a:spcBef>
                <a:spcPts val="100"/>
              </a:spcBef>
            </a:pPr>
            <a:r>
              <a:rPr lang="en-US" altLang="pl-PL" sz="2400" i="1" dirty="0">
                <a:solidFill>
                  <a:srgbClr val="F26211"/>
                </a:solidFill>
              </a:rPr>
              <a:t>Métamorphiques – modification de la roche à haute température et sous forte pression (marbre, gneiss)</a:t>
            </a:r>
            <a:r>
              <a:rPr lang="en-US" altLang="pl-PL" sz="2400" dirty="0"/>
              <a:t/>
            </a:r>
          </a:p>
          <a:p>
            <a:pPr lvl="1">
              <a:lnSpc>
                <a:spcPct val="90000"/>
              </a:lnSpc>
              <a:spcBef>
                <a:spcPts val="100"/>
              </a:spcBef>
            </a:pPr>
            <a:r>
              <a:rPr lang="en-US" altLang="pl-PL" sz="1800" dirty="0"/>
              <a:t>Properties dépendent sur Le origineal rock</a:t>
            </a:r>
          </a:p>
          <a:p>
            <a:pPr>
              <a:lnSpc>
                <a:spcPct val="90000"/>
              </a:lnSpc>
              <a:spcBef>
                <a:spcPts val="100"/>
              </a:spcBef>
            </a:pPr>
            <a:r>
              <a:rPr lang="en-US" altLang="pl-PL" sz="2400" dirty="0">
                <a:solidFill>
                  <a:srgbClr val="F26211"/>
                </a:solidFill>
              </a:rPr>
              <a:t>River sable et Gravier</a:t>
            </a:r>
          </a:p>
        </p:txBody>
      </p:sp>
      <p:sp>
        <p:nvSpPr>
          <p:cNvPr id="2" name="Symbol zastępczy numeru slajdu 5">
            <a:extLst>
              <a:ext uri="{FF2B5EF4-FFF2-40B4-BE49-F238E27FC236}">
                <a16:creationId xmlns:a16="http://schemas.microsoft.com/office/drawing/2014/main" id="{3F0FFA98-E228-12C9-3E25-0D11499C8AC5}"/>
              </a:ext>
            </a:extLst>
          </p:cNvPr>
          <p:cNvSpPr>
            <a:spLocks noGrp="1"/>
          </p:cNvSpPr>
          <p:nvPr>
            <p:ph type="sldNum" sz="quarter" idx="4294967295"/>
          </p:nvPr>
        </p:nvSpPr>
        <p:spPr>
          <a:xfrm>
            <a:off x="0" y="6486525"/>
            <a:ext cx="168275" cy="241300"/>
          </a:xfrm>
        </p:spPr>
        <p:txBody>
          <a:bodyPr/>
          <a:lstStyle/>
          <a:p>
            <a:fld id="{E521F95E-61D1-499A-8A74-1526A1487EFE}" type="slidenum">
              <a:rPr lang="en-US" altLang="pl-PL"/>
              <a:pPr/>
              <a:t>5</a:t>
            </a:fld>
            <a:endParaRPr lang="en-US" altLang="pl-PL"/>
          </a:p>
        </p:txBody>
      </p:sp>
    </p:spTree>
    <p:extLst>
      <p:ext uri="{BB962C8B-B14F-4D97-AF65-F5344CB8AC3E}">
        <p14:creationId xmlns:p14="http://schemas.microsoft.com/office/powerpoint/2010/main" val="391603228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Résumé</a:t>
            </a:r>
          </a:p>
        </p:txBody>
      </p:sp>
    </p:spTree>
    <p:extLst>
      <p:ext uri="{BB962C8B-B14F-4D97-AF65-F5344CB8AC3E}">
        <p14:creationId xmlns:p14="http://schemas.microsoft.com/office/powerpoint/2010/main" val="282939135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Traitement des granulats</a:t>
            </a:r>
          </a:p>
        </p:txBody>
      </p:sp>
      <p:sp>
        <p:nvSpPr>
          <p:cNvPr id="3080" name="Rectangle 8"/>
          <p:cNvSpPr>
            <a:spLocks noGrp="1" noChangeArrowheads="1"/>
          </p:cNvSpPr>
          <p:nvPr>
            <p:ph type="body" sz="quarter" idx="11"/>
          </p:nvPr>
        </p:nvSpPr>
        <p:spPr>
          <a:xfrm>
            <a:off x="1143000" y="1651000"/>
            <a:ext cx="8382000" cy="1764586"/>
          </a:xfrm>
        </p:spPr>
        <p:txBody>
          <a:bodyPr tIns="0" bIns="0">
            <a:spAutoFit/>
          </a:bodyPr>
          <a:lstStyle/>
          <a:p>
            <a:pPr>
              <a:lnSpc>
                <a:spcPct val="90000"/>
              </a:lnSpc>
              <a:spcBef>
                <a:spcPts val="200"/>
              </a:spcBef>
            </a:pPr>
            <a:r>
              <a:rPr lang="en-US" altLang="pl-PL" sz="2400" dirty="0"/>
              <a:t>Extraction</a:t>
            </a:r>
          </a:p>
          <a:p>
            <a:pPr>
              <a:lnSpc>
                <a:spcPct val="90000"/>
              </a:lnSpc>
              <a:spcBef>
                <a:spcPts val="200"/>
              </a:spcBef>
            </a:pPr>
            <a:r>
              <a:rPr lang="en-US" altLang="pl-PL" sz="2400" dirty="0"/>
              <a:t>Transport</a:t>
            </a:r>
          </a:p>
          <a:p>
            <a:pPr>
              <a:lnSpc>
                <a:spcPct val="90000"/>
              </a:lnSpc>
              <a:spcBef>
                <a:spcPts val="200"/>
              </a:spcBef>
            </a:pPr>
            <a:r>
              <a:rPr lang="en-US" altLang="pl-PL" sz="2400" dirty="0"/>
              <a:t>Concassage</a:t>
            </a:r>
          </a:p>
          <a:p>
            <a:pPr>
              <a:lnSpc>
                <a:spcPct val="90000"/>
              </a:lnSpc>
              <a:spcBef>
                <a:spcPts val="200"/>
              </a:spcBef>
            </a:pPr>
            <a:r>
              <a:rPr lang="en-US" altLang="pl-PL" sz="2400" dirty="0"/>
              <a:t>Criblage / classification dimensionnelle</a:t>
            </a:r>
          </a:p>
          <a:p>
            <a:pPr>
              <a:lnSpc>
                <a:spcPct val="90000"/>
              </a:lnSpc>
              <a:spcBef>
                <a:spcPts val="200"/>
              </a:spcBef>
            </a:pPr>
            <a:r>
              <a:rPr lang="en-US" altLang="pl-PL" sz="2400" dirty="0"/>
              <a:t>Lavage</a:t>
            </a:r>
          </a:p>
        </p:txBody>
      </p:sp>
      <p:sp>
        <p:nvSpPr>
          <p:cNvPr id="2" name="Symbol zastępczy numeru slajdu 5">
            <a:extLst>
              <a:ext uri="{FF2B5EF4-FFF2-40B4-BE49-F238E27FC236}">
                <a16:creationId xmlns:a16="http://schemas.microsoft.com/office/drawing/2014/main" id="{665B3324-3935-669E-FBA7-8EC2CD69EABA}"/>
              </a:ext>
            </a:extLst>
          </p:cNvPr>
          <p:cNvSpPr>
            <a:spLocks noGrp="1"/>
          </p:cNvSpPr>
          <p:nvPr>
            <p:ph type="sldNum" sz="quarter" idx="4294967295"/>
          </p:nvPr>
        </p:nvSpPr>
        <p:spPr>
          <a:xfrm>
            <a:off x="0" y="6486525"/>
            <a:ext cx="180975" cy="241300"/>
          </a:xfrm>
        </p:spPr>
        <p:txBody>
          <a:bodyPr/>
          <a:lstStyle/>
          <a:p>
            <a:fld id="{6302D179-C6BD-4E7B-9E4D-6E46417B41E3}" type="slidenum">
              <a:rPr lang="en-US" altLang="pl-PL"/>
              <a:pPr/>
              <a:t>6</a:t>
            </a:fld>
            <a:endParaRPr lang="en-US" altLang="pl-PL"/>
          </a:p>
        </p:txBody>
      </p:sp>
    </p:spTree>
    <p:extLst>
      <p:ext uri="{BB962C8B-B14F-4D97-AF65-F5344CB8AC3E}">
        <p14:creationId xmlns:p14="http://schemas.microsoft.com/office/powerpoint/2010/main" val="32030743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Extraction</a:t>
            </a:r>
          </a:p>
        </p:txBody>
      </p:sp>
      <p:sp>
        <p:nvSpPr>
          <p:cNvPr id="3080" name="Rectangle 8"/>
          <p:cNvSpPr>
            <a:spLocks noGrp="1" noChangeArrowheads="1"/>
          </p:cNvSpPr>
          <p:nvPr>
            <p:ph type="body" sz="quarter" idx="11"/>
          </p:nvPr>
        </p:nvSpPr>
        <p:spPr>
          <a:xfrm>
            <a:off x="1143000" y="1651000"/>
            <a:ext cx="8382000" cy="2527359"/>
          </a:xfrm>
        </p:spPr>
        <p:txBody>
          <a:bodyPr tIns="0" bIns="0">
            <a:spAutoFit/>
          </a:bodyPr>
          <a:lstStyle/>
          <a:p>
            <a:pPr>
              <a:lnSpc>
                <a:spcPct val="90000"/>
              </a:lnSpc>
              <a:spcBef>
                <a:spcPts val="100"/>
              </a:spcBef>
            </a:pPr>
            <a:r>
              <a:rPr lang="en-US" altLang="pl-PL" sz="2400" dirty="0"/>
              <a:t>* naturels sables et gravels</a:t>
            </a:r>
          </a:p>
          <a:p>
            <a:pPr lvl="1">
              <a:lnSpc>
                <a:spcPct val="90000"/>
              </a:lnSpc>
              <a:spcBef>
                <a:spcPts val="100"/>
              </a:spcBef>
            </a:pPr>
            <a:r>
              <a:rPr lang="en-US" altLang="pl-PL" sz="2200" dirty="0"/>
              <a:t>- Sous-marines sources</a:t>
            </a:r>
          </a:p>
          <a:p>
            <a:pPr lvl="2">
              <a:lnSpc>
                <a:spcPct val="90000"/>
              </a:lnSpc>
              <a:spcBef>
                <a:spcPts val="100"/>
              </a:spcBef>
            </a:pPr>
            <a:r>
              <a:rPr lang="en-US" altLang="pl-PL" sz="1800" dirty="0"/>
              <a:t>+ Rivières &amp; lacs</a:t>
            </a:r>
          </a:p>
          <a:p>
            <a:pPr lvl="2">
              <a:lnSpc>
                <a:spcPct val="90000"/>
              </a:lnSpc>
              <a:spcBef>
                <a:spcPts val="100"/>
              </a:spcBef>
            </a:pPr>
            <a:r>
              <a:rPr lang="en-US" altLang="pl-PL" sz="1800" dirty="0"/>
              <a:t>+ Barge-mounted drbords, draglignes, scoop, conveyors, or pumps</a:t>
            </a:r>
          </a:p>
          <a:p>
            <a:pPr lvl="2">
              <a:lnSpc>
                <a:spcPct val="90000"/>
              </a:lnSpc>
              <a:spcBef>
                <a:spcPts val="100"/>
              </a:spcBef>
            </a:pPr>
            <a:r>
              <a:rPr lang="en-US" altLang="pl-PL" sz="1800" dirty="0"/>
              <a:t>+ Relativement propre</a:t>
            </a:r>
          </a:p>
          <a:p>
            <a:pPr lvl="1">
              <a:lnSpc>
                <a:spcPct val="90000"/>
              </a:lnSpc>
              <a:spcBef>
                <a:spcPts val="100"/>
              </a:spcBef>
            </a:pPr>
            <a:r>
              <a:rPr lang="en-US" altLang="pl-PL" sz="2200" dirty="0"/>
              <a:t>- Terrestres sources</a:t>
            </a:r>
          </a:p>
          <a:p>
            <a:pPr lvl="2">
              <a:lnSpc>
                <a:spcPct val="90000"/>
              </a:lnSpc>
              <a:spcBef>
                <a:spcPts val="100"/>
              </a:spcBef>
            </a:pPr>
            <a:r>
              <a:rPr lang="en-US" altLang="pl-PL" sz="1800" dirty="0"/>
              <a:t>+ Gravier or sable carrières</a:t>
            </a:r>
          </a:p>
          <a:p>
            <a:pPr lvl="2">
              <a:lnSpc>
                <a:spcPct val="90000"/>
              </a:lnSpc>
              <a:spcBef>
                <a:spcPts val="100"/>
              </a:spcBef>
            </a:pPr>
            <a:r>
              <a:rPr lang="en-US" altLang="pl-PL" sz="1800" dirty="0"/>
              <a:t>+ Bucket chargeuse</a:t>
            </a:r>
          </a:p>
        </p:txBody>
      </p:sp>
      <p:sp>
        <p:nvSpPr>
          <p:cNvPr id="2" name="Symbol zastępczy numeru slajdu 4">
            <a:extLst>
              <a:ext uri="{FF2B5EF4-FFF2-40B4-BE49-F238E27FC236}">
                <a16:creationId xmlns:a16="http://schemas.microsoft.com/office/drawing/2014/main" id="{13698016-901D-DADE-9862-7C294E481138}"/>
              </a:ext>
            </a:extLst>
          </p:cNvPr>
          <p:cNvSpPr>
            <a:spLocks noGrp="1"/>
          </p:cNvSpPr>
          <p:nvPr>
            <p:ph type="sldNum" sz="quarter" idx="4294967295"/>
          </p:nvPr>
        </p:nvSpPr>
        <p:spPr>
          <a:xfrm>
            <a:off x="0" y="6486525"/>
            <a:ext cx="168275" cy="241300"/>
          </a:xfrm>
        </p:spPr>
        <p:txBody>
          <a:bodyPr/>
          <a:lstStyle/>
          <a:p>
            <a:fld id="{0DCCDB37-5D90-497F-958D-8574A77FED6E}" type="slidenum">
              <a:rPr lang="en-US" altLang="pl-PL"/>
              <a:pPr/>
              <a:t>7</a:t>
            </a:fld>
            <a:endParaRPr lang="en-US" altLang="pl-PL"/>
          </a:p>
        </p:txBody>
      </p:sp>
    </p:spTree>
    <p:extLst>
      <p:ext uri="{BB962C8B-B14F-4D97-AF65-F5344CB8AC3E}">
        <p14:creationId xmlns:p14="http://schemas.microsoft.com/office/powerpoint/2010/main" val="266471730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Extraction</a:t>
            </a:r>
          </a:p>
        </p:txBody>
      </p:sp>
      <p:sp>
        <p:nvSpPr>
          <p:cNvPr id="2" name="Symbol zastępczy numeru slajdu 4">
            <a:extLst>
              <a:ext uri="{FF2B5EF4-FFF2-40B4-BE49-F238E27FC236}">
                <a16:creationId xmlns:a16="http://schemas.microsoft.com/office/drawing/2014/main" id="{5F643B4B-2371-1DBF-B4EC-73BDAD725FEF}"/>
              </a:ext>
            </a:extLst>
          </p:cNvPr>
          <p:cNvSpPr>
            <a:spLocks noGrp="1"/>
          </p:cNvSpPr>
          <p:nvPr>
            <p:ph type="sldNum" sz="quarter" idx="4294967295"/>
          </p:nvPr>
        </p:nvSpPr>
        <p:spPr>
          <a:xfrm>
            <a:off x="0" y="6486525"/>
            <a:ext cx="173038" cy="241300"/>
          </a:xfrm>
        </p:spPr>
        <p:txBody>
          <a:bodyPr/>
          <a:lstStyle/>
          <a:p>
            <a:fld id="{ECDE4BE3-73AD-4DD5-B880-F5A3D7946A51}" type="slidenum">
              <a:rPr lang="en-US" altLang="pl-PL"/>
              <a:pPr/>
              <a:t>8</a:t>
            </a:fld>
            <a:endParaRPr lang="en-US" altLang="pl-PL"/>
          </a:p>
        </p:txBody>
      </p:sp>
      <p:pic>
        <p:nvPicPr>
          <p:cNvPr id="56325" name="Picture 5">
            <a:extLst>
              <a:ext uri="{FF2B5EF4-FFF2-40B4-BE49-F238E27FC236}">
                <a16:creationId xmlns:a16="http://schemas.microsoft.com/office/drawing/2014/main" id="{6AE1E1E1-9F3C-008B-6652-E684A4883E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1612900"/>
            <a:ext cx="87947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0213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Extraction</a:t>
            </a:r>
          </a:p>
        </p:txBody>
      </p:sp>
      <p:sp>
        <p:nvSpPr>
          <p:cNvPr id="3080" name="Rectangle 8"/>
          <p:cNvSpPr>
            <a:spLocks noGrp="1" noChangeArrowheads="1"/>
          </p:cNvSpPr>
          <p:nvPr>
            <p:ph type="body" sz="quarter" idx="11"/>
          </p:nvPr>
        </p:nvSpPr>
        <p:spPr>
          <a:xfrm>
            <a:off x="1143000" y="1651000"/>
            <a:ext cx="8382000" cy="1740989"/>
          </a:xfrm>
        </p:spPr>
        <p:txBody>
          <a:bodyPr tIns="0" bIns="0">
            <a:spAutoFit/>
          </a:bodyPr>
          <a:lstStyle/>
          <a:p>
            <a:pPr>
              <a:lnSpc>
                <a:spcPct val="90000"/>
              </a:lnSpc>
              <a:spcBef>
                <a:spcPts val="100"/>
              </a:spcBef>
            </a:pPr>
            <a:r>
              <a:rPr lang="en-US" altLang="pl-PL" sz="2400" dirty="0"/>
              <a:t>* Crushed stone et rock</a:t>
            </a:r>
          </a:p>
          <a:p>
            <a:pPr lvl="1">
              <a:lnSpc>
                <a:spcPct val="90000"/>
              </a:lnSpc>
              <a:spcBef>
                <a:spcPts val="100"/>
              </a:spcBef>
            </a:pPr>
            <a:r>
              <a:rPr lang="en-US" altLang="pl-PL" sz="2000" dirty="0"/>
              <a:t>- Rock profondeurs &lt; 50 ft., overburden washed out during processusing</a:t>
            </a:r>
          </a:p>
          <a:p>
            <a:pPr lvl="1">
              <a:lnSpc>
                <a:spcPct val="90000"/>
              </a:lnSpc>
              <a:spcBef>
                <a:spcPts val="100"/>
              </a:spcBef>
            </a:pPr>
            <a:r>
              <a:rPr lang="en-US" altLang="pl-PL" sz="2000" dirty="0"/>
              <a:t>- Rock profondeurs &gt; 50 ft., remove overburden</a:t>
            </a:r>
          </a:p>
          <a:p>
            <a:pPr lvl="2">
              <a:lnSpc>
                <a:spcPct val="90000"/>
              </a:lnSpc>
              <a:spcBef>
                <a:spcPts val="100"/>
              </a:spcBef>
            </a:pPr>
            <a:r>
              <a:rPr lang="en-US" altLang="pl-PL" sz="1800" dirty="0"/>
              <a:t>+ sol bandeped avec bulldozers et scrapers</a:t>
            </a:r>
          </a:p>
          <a:p>
            <a:pPr lvl="1">
              <a:lnSpc>
                <a:spcPct val="90000"/>
              </a:lnSpc>
              <a:spcBef>
                <a:spcPts val="100"/>
              </a:spcBef>
            </a:pPr>
            <a:r>
              <a:rPr lang="en-US" altLang="pl-PL" sz="2000" dirty="0"/>
              <a:t>- Minage nécessaire</a:t>
            </a:r>
          </a:p>
        </p:txBody>
      </p:sp>
      <p:sp>
        <p:nvSpPr>
          <p:cNvPr id="2" name="Symbol zastępczy numeru slajdu 4">
            <a:extLst>
              <a:ext uri="{FF2B5EF4-FFF2-40B4-BE49-F238E27FC236}">
                <a16:creationId xmlns:a16="http://schemas.microsoft.com/office/drawing/2014/main" id="{7337615F-41B5-6DA7-10D4-4A29D0221E74}"/>
              </a:ext>
            </a:extLst>
          </p:cNvPr>
          <p:cNvSpPr>
            <a:spLocks noGrp="1"/>
          </p:cNvSpPr>
          <p:nvPr>
            <p:ph type="sldNum" sz="quarter" idx="4294967295"/>
          </p:nvPr>
        </p:nvSpPr>
        <p:spPr>
          <a:xfrm>
            <a:off x="0" y="6486525"/>
            <a:ext cx="169863" cy="241300"/>
          </a:xfrm>
        </p:spPr>
        <p:txBody>
          <a:bodyPr/>
          <a:lstStyle/>
          <a:p>
            <a:fld id="{A2DF3352-D4EB-4F94-993E-1953B1C932B6}" type="slidenum">
              <a:rPr lang="en-US" altLang="pl-PL"/>
              <a:pPr/>
              <a:t>9</a:t>
            </a:fld>
            <a:endParaRPr lang="en-US" altLang="pl-PL"/>
          </a:p>
        </p:txBody>
      </p:sp>
    </p:spTree>
    <p:extLst>
      <p:ext uri="{BB962C8B-B14F-4D97-AF65-F5344CB8AC3E}">
        <p14:creationId xmlns:p14="http://schemas.microsoft.com/office/powerpoint/2010/main" val="30438173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A472CD3-645A-45D4-B3CC-D4B249C9221B}">
  <we:reference id="WA200010001" version="1.0.0.1" store="Omex" storeType="OMEX"/>
  <we:alternateReferences>
    <we:reference id="WA200010001" version="1.0.0.1" store="WA200010001" storeType="OMEX"/>
  </we:alternateReferences>
  <we:properties>
    <we:property name="claude.fileId" value="&quot;7c6a0bbe-9050-4c67-946a-b0e4f2e05c3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A6D50ED-E168-49E7-A2A4-9253FCB9A3AC}"/>
</file>

<file path=docProps/app.xml><?xml version="1.0" encoding="utf-8"?>
<Properties xmlns="http://schemas.openxmlformats.org/officeDocument/2006/extended-properties" xmlns:vt="http://schemas.openxmlformats.org/officeDocument/2006/docPropsVTypes">
  <TotalTime>247</TotalTime>
  <Words>2926</Words>
  <Application>Microsoft Office PowerPoint</Application>
  <PresentationFormat>Widescreen</PresentationFormat>
  <Paragraphs>279</Paragraphs>
  <Slides>50</Slides>
  <Notes>40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0" baseType="lpstr">
      <vt:lpstr>Aptos</vt:lpstr>
      <vt:lpstr>Arial</vt:lpstr>
      <vt:lpstr>Arial Rounded MT Bold</vt:lpstr>
      <vt:lpstr>Calibri</vt:lpstr>
      <vt:lpstr>Helvetica Neue</vt:lpstr>
      <vt:lpstr>Helvetica Neue Medium</vt:lpstr>
      <vt:lpstr>Montserrat Regular</vt:lpstr>
      <vt:lpstr>Times New Roman</vt:lpstr>
      <vt:lpstr>21_BasicWhite</vt:lpstr>
      <vt:lpstr>Bitmap Image</vt:lpstr>
      <vt:lpstr>Course C.03.06.01 Aggregates</vt:lpstr>
      <vt:lpstr>Road Transportation Systems Engineering Development in the Sub-Saharan Africa – Modern EU Master Programme &amp; Capacity Building</vt:lpstr>
      <vt:lpstr>PowerPoint Presentation</vt:lpstr>
      <vt:lpstr>Aggregates - Definition</vt:lpstr>
      <vt:lpstr>Rock Types - Origin</vt:lpstr>
      <vt:lpstr>Aggregate Processing</vt:lpstr>
      <vt:lpstr>Excavation</vt:lpstr>
      <vt:lpstr>Excavation</vt:lpstr>
      <vt:lpstr>Excavation</vt:lpstr>
      <vt:lpstr>Excavation</vt:lpstr>
      <vt:lpstr>Excavation</vt:lpstr>
      <vt:lpstr>Crushing</vt:lpstr>
      <vt:lpstr>Crushing</vt:lpstr>
      <vt:lpstr>Crushing</vt:lpstr>
      <vt:lpstr>Crushing – Energy effects</vt:lpstr>
      <vt:lpstr>Crushing – simplified setup</vt:lpstr>
      <vt:lpstr>Crushers</vt:lpstr>
      <vt:lpstr>Crushers</vt:lpstr>
      <vt:lpstr>Transport</vt:lpstr>
      <vt:lpstr>Transport</vt:lpstr>
      <vt:lpstr>Transport</vt:lpstr>
      <vt:lpstr>Sizing</vt:lpstr>
      <vt:lpstr>Stockpiling</vt:lpstr>
      <vt:lpstr>Stockpiling</vt:lpstr>
      <vt:lpstr>Sampling</vt:lpstr>
      <vt:lpstr>Sampling from Stockpile</vt:lpstr>
      <vt:lpstr>Sampling from Conveyor</vt:lpstr>
      <vt:lpstr>Source Aggregate Properties</vt:lpstr>
      <vt:lpstr>Definitions</vt:lpstr>
      <vt:lpstr>Toughness</vt:lpstr>
      <vt:lpstr>Toughness</vt:lpstr>
      <vt:lpstr>Toughness</vt:lpstr>
      <vt:lpstr>LA Abrasion Test</vt:lpstr>
      <vt:lpstr>LA Abrasion Test</vt:lpstr>
      <vt:lpstr>LA Abrasion Test</vt:lpstr>
      <vt:lpstr>Soundness</vt:lpstr>
      <vt:lpstr>Soundness</vt:lpstr>
      <vt:lpstr>Soundness</vt:lpstr>
      <vt:lpstr>Clay Lumps and Friable Particles ASTM C 142</vt:lpstr>
      <vt:lpstr>Gradations</vt:lpstr>
      <vt:lpstr>Steps in Gradation Analysis</vt:lpstr>
      <vt:lpstr>Washed Sieve</vt:lpstr>
      <vt:lpstr>Steps in Gradation Analysis</vt:lpstr>
      <vt:lpstr>Gradation Analysis</vt:lpstr>
      <vt:lpstr>Gradation Table</vt:lpstr>
      <vt:lpstr>Gradation Analysis</vt:lpstr>
      <vt:lpstr>Gradation Curve</vt:lpstr>
      <vt:lpstr>Particle Shape and Angularity</vt:lpstr>
      <vt:lpstr>Particle Shape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cp:revision>
  <dcterms:modified xsi:type="dcterms:W3CDTF">2026-05-29T10:05:14Z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