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256" r:id="rId8"/>
    <p:sldId id="257" r:id="rId9"/>
    <p:sldId id="258" r:id="rId10"/>
    <p:sldId id="259" r:id="rId11"/>
    <p:sldId id="260" r:id="rId12"/>
    <p:sldId id="261" r:id="rId13"/>
    <p:sldId id="262" r:id="rId14"/>
    <p:sldId id="26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87" dt="2026-07-22T15:56:04.75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5:58:11.509" v="754"/>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5:53:43.155" v="594" actId="47"/>
        <pc:sldMkLst>
          <pc:docMk/>
          <pc:sldMk cId="1458055910" sldId="256"/>
        </pc:sldMkLst>
        <pc:spChg chg="mod">
          <ac:chgData name="office365" userId="5fcdbc0c-b1d0-4b52-bc28-28c25c9fccde" providerId="ADAL" clId="{839C158B-1674-498C-8D10-D29DEC7F3344}" dt="2026-07-22T15:52:14.646" v="531"/>
          <ac:spMkLst>
            <pc:docMk/>
            <pc:sldMk cId="1458055910" sldId="256"/>
            <ac:spMk id="2" creationId="{00000000-0000-0000-0000-000000000000}"/>
          </ac:spMkLst>
        </pc:spChg>
        <pc:spChg chg="del">
          <ac:chgData name="office365" userId="5fcdbc0c-b1d0-4b52-bc28-28c25c9fccde" providerId="ADAL" clId="{839C158B-1674-498C-8D10-D29DEC7F3344}" dt="2026-07-22T15:52:14.646" v="530"/>
          <ac:spMkLst>
            <pc:docMk/>
            <pc:sldMk cId="1458055910" sldId="256"/>
            <ac:spMk id="3" creationId="{00000000-0000-0000-0000-000000000000}"/>
          </ac:spMkLst>
        </pc:spChg>
        <pc:spChg chg="mod">
          <ac:chgData name="office365" userId="5fcdbc0c-b1d0-4b52-bc28-28c25c9fccde" providerId="ADAL" clId="{839C158B-1674-498C-8D10-D29DEC7F3344}" dt="2026-07-22T15:50:30.648" v="509" actId="27636"/>
          <ac:spMkLst>
            <pc:docMk/>
            <pc:sldMk cId="1458055910" sldId="256"/>
            <ac:spMk id="4" creationId="{00000000-0000-0000-0000-000000000000}"/>
          </ac:spMkLst>
        </pc:spChg>
        <pc:spChg chg="add mod ord">
          <ac:chgData name="office365" userId="5fcdbc0c-b1d0-4b52-bc28-28c25c9fccde" providerId="ADAL" clId="{839C158B-1674-498C-8D10-D29DEC7F3344}" dt="2026-07-22T15:52:14.668" v="581" actId="27636"/>
          <ac:spMkLst>
            <pc:docMk/>
            <pc:sldMk cId="1458055910" sldId="256"/>
            <ac:spMk id="10" creationId="{CD63C666-F19A-4603-1357-CF6234BE68FA}"/>
          </ac:spMkLst>
        </pc:spChg>
        <pc:spChg chg="add del mod ord">
          <ac:chgData name="office365" userId="5fcdbc0c-b1d0-4b52-bc28-28c25c9fccde" providerId="ADAL" clId="{839C158B-1674-498C-8D10-D29DEC7F3344}" dt="2026-07-22T15:52:32.266" v="586"/>
          <ac:spMkLst>
            <pc:docMk/>
            <pc:sldMk cId="1458055910" sldId="256"/>
            <ac:spMk id="11" creationId="{DE59DB0C-C208-9C68-6EF6-264F89F1795C}"/>
          </ac:spMkLst>
        </pc:spChg>
      </pc:sldChg>
      <pc:sldChg chg="addSp delSp modSp add mod modClrScheme chgLayout">
        <pc:chgData name="office365" userId="5fcdbc0c-b1d0-4b52-bc28-28c25c9fccde" providerId="ADAL" clId="{839C158B-1674-498C-8D10-D29DEC7F3344}" dt="2026-07-22T15:58:11.508" v="744"/>
        <pc:sldMkLst>
          <pc:docMk/>
          <pc:sldMk cId="2121931730" sldId="256"/>
        </pc:sldMkLst>
        <pc:spChg chg="mod">
          <ac:chgData name="office365" userId="5fcdbc0c-b1d0-4b52-bc28-28c25c9fccde" providerId="ADAL" clId="{839C158B-1674-498C-8D10-D29DEC7F3344}" dt="2026-07-22T15:57:44.551" v="631"/>
          <ac:spMkLst>
            <pc:docMk/>
            <pc:sldMk cId="2121931730" sldId="256"/>
            <ac:spMk id="2" creationId="{00000000-0000-0000-0000-000000000000}"/>
          </ac:spMkLst>
        </pc:spChg>
        <pc:spChg chg="del">
          <ac:chgData name="office365" userId="5fcdbc0c-b1d0-4b52-bc28-28c25c9fccde" providerId="ADAL" clId="{839C158B-1674-498C-8D10-D29DEC7F3344}" dt="2026-07-22T15:57:44.551" v="630"/>
          <ac:spMkLst>
            <pc:docMk/>
            <pc:sldMk cId="2121931730" sldId="256"/>
            <ac:spMk id="3" creationId="{00000000-0000-0000-0000-000000000000}"/>
          </ac:spMkLst>
        </pc:spChg>
        <pc:spChg chg="add mod ord">
          <ac:chgData name="office365" userId="5fcdbc0c-b1d0-4b52-bc28-28c25c9fccde" providerId="ADAL" clId="{839C158B-1674-498C-8D10-D29DEC7F3344}" dt="2026-07-22T15:57:44.551" v="629"/>
          <ac:spMkLst>
            <pc:docMk/>
            <pc:sldMk cId="2121931730" sldId="256"/>
            <ac:spMk id="10" creationId="{EDBAA690-7143-E37A-81FD-B077D303AEF8}"/>
          </ac:spMkLst>
        </pc:spChg>
        <pc:spChg chg="add del mod ord">
          <ac:chgData name="office365" userId="5fcdbc0c-b1d0-4b52-bc28-28c25c9fccde" providerId="ADAL" clId="{839C158B-1674-498C-8D10-D29DEC7F3344}" dt="2026-07-22T15:58:11.508" v="744"/>
          <ac:spMkLst>
            <pc:docMk/>
            <pc:sldMk cId="2121931730" sldId="256"/>
            <ac:spMk id="11" creationId="{8B05F7D5-4F37-98C8-9B23-91506E762084}"/>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5:50:02.589" v="507" actId="47"/>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5:50:02.589" v="507" actId="47"/>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mod modClrScheme chgLayout">
        <pc:chgData name="office365" userId="5fcdbc0c-b1d0-4b52-bc28-28c25c9fccde" providerId="ADAL" clId="{839C158B-1674-498C-8D10-D29DEC7F3344}" dt="2026-07-22T15:58:11.508" v="745"/>
        <pc:sldMkLst>
          <pc:docMk/>
          <pc:sldMk cId="2683113757" sldId="257"/>
        </pc:sldMkLst>
        <pc:spChg chg="del">
          <ac:chgData name="office365" userId="5fcdbc0c-b1d0-4b52-bc28-28c25c9fccde" providerId="ADAL" clId="{839C158B-1674-498C-8D10-D29DEC7F3344}" dt="2026-07-22T15:57:44.552" v="644"/>
          <ac:spMkLst>
            <pc:docMk/>
            <pc:sldMk cId="2683113757" sldId="257"/>
            <ac:spMk id="2" creationId="{00000000-0000-0000-0000-000000000000}"/>
          </ac:spMkLst>
        </pc:spChg>
        <pc:spChg chg="mod">
          <ac:chgData name="office365" userId="5fcdbc0c-b1d0-4b52-bc28-28c25c9fccde" providerId="ADAL" clId="{839C158B-1674-498C-8D10-D29DEC7F3344}" dt="2026-07-22T15:57:44.552" v="645"/>
          <ac:spMkLst>
            <pc:docMk/>
            <pc:sldMk cId="2683113757" sldId="257"/>
            <ac:spMk id="3" creationId="{00000000-0000-0000-0000-000000000000}"/>
          </ac:spMkLst>
        </pc:spChg>
        <pc:spChg chg="mod">
          <ac:chgData name="office365" userId="5fcdbc0c-b1d0-4b52-bc28-28c25c9fccde" providerId="ADAL" clId="{839C158B-1674-498C-8D10-D29DEC7F3344}" dt="2026-07-22T15:57:44.553" v="647"/>
          <ac:spMkLst>
            <pc:docMk/>
            <pc:sldMk cId="2683113757" sldId="257"/>
            <ac:spMk id="4" creationId="{00000000-0000-0000-0000-000000000000}"/>
          </ac:spMkLst>
        </pc:spChg>
        <pc:spChg chg="add mod ord">
          <ac:chgData name="office365" userId="5fcdbc0c-b1d0-4b52-bc28-28c25c9fccde" providerId="ADAL" clId="{839C158B-1674-498C-8D10-D29DEC7F3344}" dt="2026-07-22T15:57:44.552" v="643"/>
          <ac:spMkLst>
            <pc:docMk/>
            <pc:sldMk cId="2683113757" sldId="257"/>
            <ac:spMk id="7" creationId="{BAF4A6B2-A3A4-4D83-2062-386F60D03AC0}"/>
          </ac:spMkLst>
        </pc:spChg>
        <pc:spChg chg="add del mod ord">
          <ac:chgData name="office365" userId="5fcdbc0c-b1d0-4b52-bc28-28c25c9fccde" providerId="ADAL" clId="{839C158B-1674-498C-8D10-D29DEC7F3344}" dt="2026-07-22T15:58:11.508" v="745"/>
          <ac:spMkLst>
            <pc:docMk/>
            <pc:sldMk cId="2683113757" sldId="257"/>
            <ac:spMk id="8" creationId="{9E6B4197-A8A0-3F00-EE35-04F7D9FA7444}"/>
          </ac:spMkLst>
        </pc:spChg>
      </pc:sldChg>
      <pc:sldChg chg="addSp delSp modSp add del mod modClrScheme chgLayout">
        <pc:chgData name="office365" userId="5fcdbc0c-b1d0-4b52-bc28-28c25c9fccde" providerId="ADAL" clId="{839C158B-1674-498C-8D10-D29DEC7F3344}" dt="2026-07-22T15:53:43.155" v="594" actId="47"/>
        <pc:sldMkLst>
          <pc:docMk/>
          <pc:sldMk cId="2806455224" sldId="257"/>
        </pc:sldMkLst>
        <pc:spChg chg="del">
          <ac:chgData name="office365" userId="5fcdbc0c-b1d0-4b52-bc28-28c25c9fccde" providerId="ADAL" clId="{839C158B-1674-498C-8D10-D29DEC7F3344}" dt="2026-07-22T15:52:14.647" v="535"/>
          <ac:spMkLst>
            <pc:docMk/>
            <pc:sldMk cId="2806455224" sldId="257"/>
            <ac:spMk id="2" creationId="{00000000-0000-0000-0000-000000000000}"/>
          </ac:spMkLst>
        </pc:spChg>
        <pc:spChg chg="mod">
          <ac:chgData name="office365" userId="5fcdbc0c-b1d0-4b52-bc28-28c25c9fccde" providerId="ADAL" clId="{839C158B-1674-498C-8D10-D29DEC7F3344}" dt="2026-07-22T15:52:14.647" v="536"/>
          <ac:spMkLst>
            <pc:docMk/>
            <pc:sldMk cId="2806455224" sldId="257"/>
            <ac:spMk id="3" creationId="{00000000-0000-0000-0000-000000000000}"/>
          </ac:spMkLst>
        </pc:spChg>
        <pc:spChg chg="mod">
          <ac:chgData name="office365" userId="5fcdbc0c-b1d0-4b52-bc28-28c25c9fccde" providerId="ADAL" clId="{839C158B-1674-498C-8D10-D29DEC7F3344}" dt="2026-07-22T15:52:14.647" v="538"/>
          <ac:spMkLst>
            <pc:docMk/>
            <pc:sldMk cId="2806455224" sldId="257"/>
            <ac:spMk id="4" creationId="{00000000-0000-0000-0000-000000000000}"/>
          </ac:spMkLst>
        </pc:spChg>
        <pc:spChg chg="add mod ord">
          <ac:chgData name="office365" userId="5fcdbc0c-b1d0-4b52-bc28-28c25c9fccde" providerId="ADAL" clId="{839C158B-1674-498C-8D10-D29DEC7F3344}" dt="2026-07-22T15:52:14.670" v="582" actId="27636"/>
          <ac:spMkLst>
            <pc:docMk/>
            <pc:sldMk cId="2806455224" sldId="257"/>
            <ac:spMk id="7" creationId="{2252F788-3B17-0C9D-9D05-8417F46CED0B}"/>
          </ac:spMkLst>
        </pc:spChg>
        <pc:spChg chg="add del mod ord">
          <ac:chgData name="office365" userId="5fcdbc0c-b1d0-4b52-bc28-28c25c9fccde" providerId="ADAL" clId="{839C158B-1674-498C-8D10-D29DEC7F3344}" dt="2026-07-22T15:52:32.266" v="587"/>
          <ac:spMkLst>
            <pc:docMk/>
            <pc:sldMk cId="2806455224" sldId="257"/>
            <ac:spMk id="8" creationId="{9931F3D8-312C-9E9F-9AB9-4CEBEF45B3DF}"/>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delSp modSp add del mod modClrScheme chgLayout">
        <pc:chgData name="office365" userId="5fcdbc0c-b1d0-4b52-bc28-28c25c9fccde" providerId="ADAL" clId="{839C158B-1674-498C-8D10-D29DEC7F3344}" dt="2026-07-22T15:53:43.155" v="594" actId="47"/>
        <pc:sldMkLst>
          <pc:docMk/>
          <pc:sldMk cId="234690342" sldId="258"/>
        </pc:sldMkLst>
        <pc:spChg chg="del">
          <ac:chgData name="office365" userId="5fcdbc0c-b1d0-4b52-bc28-28c25c9fccde" providerId="ADAL" clId="{839C158B-1674-498C-8D10-D29DEC7F3344}" dt="2026-07-22T15:52:14.648" v="542"/>
          <ac:spMkLst>
            <pc:docMk/>
            <pc:sldMk cId="234690342" sldId="258"/>
            <ac:spMk id="2" creationId="{00000000-0000-0000-0000-000000000000}"/>
          </ac:spMkLst>
        </pc:spChg>
        <pc:spChg chg="mod">
          <ac:chgData name="office365" userId="5fcdbc0c-b1d0-4b52-bc28-28c25c9fccde" providerId="ADAL" clId="{839C158B-1674-498C-8D10-D29DEC7F3344}" dt="2026-07-22T15:52:14.648" v="543"/>
          <ac:spMkLst>
            <pc:docMk/>
            <pc:sldMk cId="234690342" sldId="258"/>
            <ac:spMk id="3" creationId="{00000000-0000-0000-0000-000000000000}"/>
          </ac:spMkLst>
        </pc:spChg>
        <pc:spChg chg="mod">
          <ac:chgData name="office365" userId="5fcdbc0c-b1d0-4b52-bc28-28c25c9fccde" providerId="ADAL" clId="{839C158B-1674-498C-8D10-D29DEC7F3344}" dt="2026-07-22T15:52:14.648" v="545"/>
          <ac:spMkLst>
            <pc:docMk/>
            <pc:sldMk cId="234690342" sldId="258"/>
            <ac:spMk id="4" creationId="{00000000-0000-0000-0000-000000000000}"/>
          </ac:spMkLst>
        </pc:spChg>
        <pc:spChg chg="add mod ord">
          <ac:chgData name="office365" userId="5fcdbc0c-b1d0-4b52-bc28-28c25c9fccde" providerId="ADAL" clId="{839C158B-1674-498C-8D10-D29DEC7F3344}" dt="2026-07-22T15:52:14.672" v="583" actId="27636"/>
          <ac:spMkLst>
            <pc:docMk/>
            <pc:sldMk cId="234690342" sldId="258"/>
            <ac:spMk id="7" creationId="{B497082B-41F6-92CF-8097-405BF0626E94}"/>
          </ac:spMkLst>
        </pc:spChg>
        <pc:spChg chg="add del mod ord">
          <ac:chgData name="office365" userId="5fcdbc0c-b1d0-4b52-bc28-28c25c9fccde" providerId="ADAL" clId="{839C158B-1674-498C-8D10-D29DEC7F3344}" dt="2026-07-22T15:52:32.266" v="588"/>
          <ac:spMkLst>
            <pc:docMk/>
            <pc:sldMk cId="234690342" sldId="258"/>
            <ac:spMk id="8" creationId="{539458F1-8652-9E02-8B48-C39EE05D72D2}"/>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5:50:02.589" v="507" actId="47"/>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mod modClrScheme chgLayout">
        <pc:chgData name="office365" userId="5fcdbc0c-b1d0-4b52-bc28-28c25c9fccde" providerId="ADAL" clId="{839C158B-1674-498C-8D10-D29DEC7F3344}" dt="2026-07-22T15:58:11.508" v="746"/>
        <pc:sldMkLst>
          <pc:docMk/>
          <pc:sldMk cId="3683583169" sldId="258"/>
        </pc:sldMkLst>
        <pc:spChg chg="del">
          <ac:chgData name="office365" userId="5fcdbc0c-b1d0-4b52-bc28-28c25c9fccde" providerId="ADAL" clId="{839C158B-1674-498C-8D10-D29DEC7F3344}" dt="2026-07-22T15:57:44.554" v="660"/>
          <ac:spMkLst>
            <pc:docMk/>
            <pc:sldMk cId="3683583169" sldId="258"/>
            <ac:spMk id="2" creationId="{00000000-0000-0000-0000-000000000000}"/>
          </ac:spMkLst>
        </pc:spChg>
        <pc:spChg chg="mod">
          <ac:chgData name="office365" userId="5fcdbc0c-b1d0-4b52-bc28-28c25c9fccde" providerId="ADAL" clId="{839C158B-1674-498C-8D10-D29DEC7F3344}" dt="2026-07-22T15:57:44.554" v="661"/>
          <ac:spMkLst>
            <pc:docMk/>
            <pc:sldMk cId="3683583169" sldId="258"/>
            <ac:spMk id="3" creationId="{00000000-0000-0000-0000-000000000000}"/>
          </ac:spMkLst>
        </pc:spChg>
        <pc:spChg chg="mod">
          <ac:chgData name="office365" userId="5fcdbc0c-b1d0-4b52-bc28-28c25c9fccde" providerId="ADAL" clId="{839C158B-1674-498C-8D10-D29DEC7F3344}" dt="2026-07-22T15:57:44.555" v="663"/>
          <ac:spMkLst>
            <pc:docMk/>
            <pc:sldMk cId="3683583169" sldId="258"/>
            <ac:spMk id="4" creationId="{00000000-0000-0000-0000-000000000000}"/>
          </ac:spMkLst>
        </pc:spChg>
        <pc:spChg chg="add mod ord">
          <ac:chgData name="office365" userId="5fcdbc0c-b1d0-4b52-bc28-28c25c9fccde" providerId="ADAL" clId="{839C158B-1674-498C-8D10-D29DEC7F3344}" dt="2026-07-22T15:57:44.554" v="659"/>
          <ac:spMkLst>
            <pc:docMk/>
            <pc:sldMk cId="3683583169" sldId="258"/>
            <ac:spMk id="7" creationId="{B443128A-A5B8-07B6-DE78-92B50D579720}"/>
          </ac:spMkLst>
        </pc:spChg>
        <pc:spChg chg="add del mod ord">
          <ac:chgData name="office365" userId="5fcdbc0c-b1d0-4b52-bc28-28c25c9fccde" providerId="ADAL" clId="{839C158B-1674-498C-8D10-D29DEC7F3344}" dt="2026-07-22T15:58:11.508" v="746"/>
          <ac:spMkLst>
            <pc:docMk/>
            <pc:sldMk cId="3683583169" sldId="258"/>
            <ac:spMk id="8" creationId="{156ED845-1898-C72C-BFC8-E7272D98ACC2}"/>
          </ac:spMkLst>
        </pc:spChg>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mod modClrScheme chgLayout">
        <pc:chgData name="office365" userId="5fcdbc0c-b1d0-4b52-bc28-28c25c9fccde" providerId="ADAL" clId="{839C158B-1674-498C-8D10-D29DEC7F3344}" dt="2026-07-22T15:58:11.508" v="747"/>
        <pc:sldMkLst>
          <pc:docMk/>
          <pc:sldMk cId="361066669" sldId="259"/>
        </pc:sldMkLst>
        <pc:spChg chg="del">
          <ac:chgData name="office365" userId="5fcdbc0c-b1d0-4b52-bc28-28c25c9fccde" providerId="ADAL" clId="{839C158B-1674-498C-8D10-D29DEC7F3344}" dt="2026-07-22T15:57:44.556" v="676"/>
          <ac:spMkLst>
            <pc:docMk/>
            <pc:sldMk cId="361066669" sldId="259"/>
            <ac:spMk id="2" creationId="{00000000-0000-0000-0000-000000000000}"/>
          </ac:spMkLst>
        </pc:spChg>
        <pc:spChg chg="mod">
          <ac:chgData name="office365" userId="5fcdbc0c-b1d0-4b52-bc28-28c25c9fccde" providerId="ADAL" clId="{839C158B-1674-498C-8D10-D29DEC7F3344}" dt="2026-07-22T15:57:44.556" v="677"/>
          <ac:spMkLst>
            <pc:docMk/>
            <pc:sldMk cId="361066669" sldId="259"/>
            <ac:spMk id="3" creationId="{00000000-0000-0000-0000-000000000000}"/>
          </ac:spMkLst>
        </pc:spChg>
        <pc:spChg chg="mod">
          <ac:chgData name="office365" userId="5fcdbc0c-b1d0-4b52-bc28-28c25c9fccde" providerId="ADAL" clId="{839C158B-1674-498C-8D10-D29DEC7F3344}" dt="2026-07-22T15:57:44.556" v="679"/>
          <ac:spMkLst>
            <pc:docMk/>
            <pc:sldMk cId="361066669" sldId="259"/>
            <ac:spMk id="4" creationId="{00000000-0000-0000-0000-000000000000}"/>
          </ac:spMkLst>
        </pc:spChg>
        <pc:spChg chg="add mod ord">
          <ac:chgData name="office365" userId="5fcdbc0c-b1d0-4b52-bc28-28c25c9fccde" providerId="ADAL" clId="{839C158B-1674-498C-8D10-D29DEC7F3344}" dt="2026-07-22T15:57:44.556" v="675"/>
          <ac:spMkLst>
            <pc:docMk/>
            <pc:sldMk cId="361066669" sldId="259"/>
            <ac:spMk id="7" creationId="{83299A46-678F-D83B-E063-F3464123F602}"/>
          </ac:spMkLst>
        </pc:spChg>
        <pc:spChg chg="add del mod ord">
          <ac:chgData name="office365" userId="5fcdbc0c-b1d0-4b52-bc28-28c25c9fccde" providerId="ADAL" clId="{839C158B-1674-498C-8D10-D29DEC7F3344}" dt="2026-07-22T15:58:11.508" v="747"/>
          <ac:spMkLst>
            <pc:docMk/>
            <pc:sldMk cId="361066669" sldId="259"/>
            <ac:spMk id="8" creationId="{3107D515-C89C-77A0-7542-FAA5F6C2D404}"/>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50:02.589" v="507" actId="47"/>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Sp delSp modSp add del mod modClrScheme chgLayout">
        <pc:chgData name="office365" userId="5fcdbc0c-b1d0-4b52-bc28-28c25c9fccde" providerId="ADAL" clId="{839C158B-1674-498C-8D10-D29DEC7F3344}" dt="2026-07-22T15:53:43.155" v="594" actId="47"/>
        <pc:sldMkLst>
          <pc:docMk/>
          <pc:sldMk cId="4150922342" sldId="259"/>
        </pc:sldMkLst>
        <pc:spChg chg="del">
          <ac:chgData name="office365" userId="5fcdbc0c-b1d0-4b52-bc28-28c25c9fccde" providerId="ADAL" clId="{839C158B-1674-498C-8D10-D29DEC7F3344}" dt="2026-07-22T15:52:14.648" v="549"/>
          <ac:spMkLst>
            <pc:docMk/>
            <pc:sldMk cId="4150922342" sldId="259"/>
            <ac:spMk id="2" creationId="{00000000-0000-0000-0000-000000000000}"/>
          </ac:spMkLst>
        </pc:spChg>
        <pc:spChg chg="mod">
          <ac:chgData name="office365" userId="5fcdbc0c-b1d0-4b52-bc28-28c25c9fccde" providerId="ADAL" clId="{839C158B-1674-498C-8D10-D29DEC7F3344}" dt="2026-07-22T15:52:14.648" v="550"/>
          <ac:spMkLst>
            <pc:docMk/>
            <pc:sldMk cId="4150922342" sldId="259"/>
            <ac:spMk id="3" creationId="{00000000-0000-0000-0000-000000000000}"/>
          </ac:spMkLst>
        </pc:spChg>
        <pc:spChg chg="mod">
          <ac:chgData name="office365" userId="5fcdbc0c-b1d0-4b52-bc28-28c25c9fccde" providerId="ADAL" clId="{839C158B-1674-498C-8D10-D29DEC7F3344}" dt="2026-07-22T15:52:14.649" v="552"/>
          <ac:spMkLst>
            <pc:docMk/>
            <pc:sldMk cId="4150922342" sldId="259"/>
            <ac:spMk id="4" creationId="{00000000-0000-0000-0000-000000000000}"/>
          </ac:spMkLst>
        </pc:spChg>
        <pc:spChg chg="add mod ord">
          <ac:chgData name="office365" userId="5fcdbc0c-b1d0-4b52-bc28-28c25c9fccde" providerId="ADAL" clId="{839C158B-1674-498C-8D10-D29DEC7F3344}" dt="2026-07-22T15:52:14.648" v="548"/>
          <ac:spMkLst>
            <pc:docMk/>
            <pc:sldMk cId="4150922342" sldId="259"/>
            <ac:spMk id="7" creationId="{2003F10D-1968-938B-5219-39125A58DFF5}"/>
          </ac:spMkLst>
        </pc:spChg>
        <pc:spChg chg="add del mod ord">
          <ac:chgData name="office365" userId="5fcdbc0c-b1d0-4b52-bc28-28c25c9fccde" providerId="ADAL" clId="{839C158B-1674-498C-8D10-D29DEC7F3344}" dt="2026-07-22T15:52:32.268" v="589"/>
          <ac:spMkLst>
            <pc:docMk/>
            <pc:sldMk cId="4150922342" sldId="259"/>
            <ac:spMk id="8" creationId="{19B8EBCE-3BA3-ADD4-D48D-4C723C2583C2}"/>
          </ac:spMkLst>
        </pc:spChg>
      </pc:sldChg>
      <pc:sldChg chg="addSp delSp modSp add mod modClrScheme chgLayout">
        <pc:chgData name="office365" userId="5fcdbc0c-b1d0-4b52-bc28-28c25c9fccde" providerId="ADAL" clId="{839C158B-1674-498C-8D10-D29DEC7F3344}" dt="2026-07-22T15:58:11.509" v="754"/>
        <pc:sldMkLst>
          <pc:docMk/>
          <pc:sldMk cId="113661410" sldId="260"/>
        </pc:sldMkLst>
        <pc:spChg chg="del">
          <ac:chgData name="office365" userId="5fcdbc0c-b1d0-4b52-bc28-28c25c9fccde" providerId="ADAL" clId="{839C158B-1674-498C-8D10-D29DEC7F3344}" dt="2026-07-22T15:57:44.558" v="692"/>
          <ac:spMkLst>
            <pc:docMk/>
            <pc:sldMk cId="113661410" sldId="260"/>
            <ac:spMk id="2" creationId="{00000000-0000-0000-0000-000000000000}"/>
          </ac:spMkLst>
        </pc:spChg>
        <pc:spChg chg="mod">
          <ac:chgData name="office365" userId="5fcdbc0c-b1d0-4b52-bc28-28c25c9fccde" providerId="ADAL" clId="{839C158B-1674-498C-8D10-D29DEC7F3344}" dt="2026-07-22T15:57:44.558" v="693"/>
          <ac:spMkLst>
            <pc:docMk/>
            <pc:sldMk cId="113661410" sldId="260"/>
            <ac:spMk id="3" creationId="{00000000-0000-0000-0000-000000000000}"/>
          </ac:spMkLst>
        </pc:spChg>
        <pc:spChg chg="mod">
          <ac:chgData name="office365" userId="5fcdbc0c-b1d0-4b52-bc28-28c25c9fccde" providerId="ADAL" clId="{839C158B-1674-498C-8D10-D29DEC7F3344}" dt="2026-07-22T15:58:11.509" v="753"/>
          <ac:spMkLst>
            <pc:docMk/>
            <pc:sldMk cId="113661410" sldId="260"/>
            <ac:spMk id="4" creationId="{00000000-0000-0000-0000-000000000000}"/>
          </ac:spMkLst>
        </pc:spChg>
        <pc:spChg chg="mod">
          <ac:chgData name="office365" userId="5fcdbc0c-b1d0-4b52-bc28-28c25c9fccde" providerId="ADAL" clId="{839C158B-1674-498C-8D10-D29DEC7F3344}" dt="2026-07-22T15:58:11.509" v="754"/>
          <ac:spMkLst>
            <pc:docMk/>
            <pc:sldMk cId="113661410" sldId="260"/>
            <ac:spMk id="5" creationId="{00000000-0000-0000-0000-000000000000}"/>
          </ac:spMkLst>
        </pc:spChg>
        <pc:spChg chg="add mod ord">
          <ac:chgData name="office365" userId="5fcdbc0c-b1d0-4b52-bc28-28c25c9fccde" providerId="ADAL" clId="{839C158B-1674-498C-8D10-D29DEC7F3344}" dt="2026-07-22T15:57:44.558" v="691"/>
          <ac:spMkLst>
            <pc:docMk/>
            <pc:sldMk cId="113661410" sldId="260"/>
            <ac:spMk id="8" creationId="{E3D5D376-778C-AB45-C1B7-9848CF87983B}"/>
          </ac:spMkLst>
        </pc:spChg>
        <pc:spChg chg="add del mod ord">
          <ac:chgData name="office365" userId="5fcdbc0c-b1d0-4b52-bc28-28c25c9fccde" providerId="ADAL" clId="{839C158B-1674-498C-8D10-D29DEC7F3344}" dt="2026-07-22T15:58:11.509" v="748"/>
          <ac:spMkLst>
            <pc:docMk/>
            <pc:sldMk cId="113661410" sldId="260"/>
            <ac:spMk id="9" creationId="{3113A276-B7D2-9AFD-4FB9-A817B1B1C4CC}"/>
          </ac:spMkLst>
        </pc:spChg>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53:43.155" v="594" actId="47"/>
        <pc:sldMkLst>
          <pc:docMk/>
          <pc:sldMk cId="2326175105" sldId="260"/>
        </pc:sldMkLst>
        <pc:spChg chg="del">
          <ac:chgData name="office365" userId="5fcdbc0c-b1d0-4b52-bc28-28c25c9fccde" providerId="ADAL" clId="{839C158B-1674-498C-8D10-D29DEC7F3344}" dt="2026-07-22T15:52:14.649" v="556"/>
          <ac:spMkLst>
            <pc:docMk/>
            <pc:sldMk cId="2326175105" sldId="260"/>
            <ac:spMk id="2" creationId="{00000000-0000-0000-0000-000000000000}"/>
          </ac:spMkLst>
        </pc:spChg>
        <pc:spChg chg="mod">
          <ac:chgData name="office365" userId="5fcdbc0c-b1d0-4b52-bc28-28c25c9fccde" providerId="ADAL" clId="{839C158B-1674-498C-8D10-D29DEC7F3344}" dt="2026-07-22T15:52:14.649" v="557"/>
          <ac:spMkLst>
            <pc:docMk/>
            <pc:sldMk cId="2326175105" sldId="260"/>
            <ac:spMk id="3" creationId="{00000000-0000-0000-0000-000000000000}"/>
          </ac:spMkLst>
        </pc:spChg>
        <pc:spChg chg="mod">
          <ac:chgData name="office365" userId="5fcdbc0c-b1d0-4b52-bc28-28c25c9fccde" providerId="ADAL" clId="{839C158B-1674-498C-8D10-D29DEC7F3344}" dt="2026-07-22T15:52:14.649" v="558"/>
          <ac:spMkLst>
            <pc:docMk/>
            <pc:sldMk cId="2326175105" sldId="260"/>
            <ac:spMk id="4" creationId="{00000000-0000-0000-0000-000000000000}"/>
          </ac:spMkLst>
        </pc:spChg>
        <pc:spChg chg="mod">
          <ac:chgData name="office365" userId="5fcdbc0c-b1d0-4b52-bc28-28c25c9fccde" providerId="ADAL" clId="{839C158B-1674-498C-8D10-D29DEC7F3344}" dt="2026-07-22T15:52:14.649" v="559"/>
          <ac:spMkLst>
            <pc:docMk/>
            <pc:sldMk cId="2326175105" sldId="260"/>
            <ac:spMk id="5" creationId="{00000000-0000-0000-0000-000000000000}"/>
          </ac:spMkLst>
        </pc:spChg>
        <pc:spChg chg="add mod ord">
          <ac:chgData name="office365" userId="5fcdbc0c-b1d0-4b52-bc28-28c25c9fccde" providerId="ADAL" clId="{839C158B-1674-498C-8D10-D29DEC7F3344}" dt="2026-07-22T15:52:14.649" v="555"/>
          <ac:spMkLst>
            <pc:docMk/>
            <pc:sldMk cId="2326175105" sldId="260"/>
            <ac:spMk id="8" creationId="{6D841001-B9C9-5255-DA8F-6EB6222229B6}"/>
          </ac:spMkLst>
        </pc:spChg>
        <pc:spChg chg="add del mod ord">
          <ac:chgData name="office365" userId="5fcdbc0c-b1d0-4b52-bc28-28c25c9fccde" providerId="ADAL" clId="{839C158B-1674-498C-8D10-D29DEC7F3344}" dt="2026-07-22T15:52:32.268" v="590"/>
          <ac:spMkLst>
            <pc:docMk/>
            <pc:sldMk cId="2326175105" sldId="260"/>
            <ac:spMk id="9" creationId="{5164763E-8CD7-EBB6-228E-475FCC5B3B82}"/>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5:50:02.589" v="507" actId="47"/>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mod modClrScheme chgLayout">
        <pc:chgData name="office365" userId="5fcdbc0c-b1d0-4b52-bc28-28c25c9fccde" providerId="ADAL" clId="{839C158B-1674-498C-8D10-D29DEC7F3344}" dt="2026-07-22T15:58:11.509" v="749"/>
        <pc:sldMkLst>
          <pc:docMk/>
          <pc:sldMk cId="2472427355" sldId="261"/>
        </pc:sldMkLst>
        <pc:spChg chg="del">
          <ac:chgData name="office365" userId="5fcdbc0c-b1d0-4b52-bc28-28c25c9fccde" providerId="ADAL" clId="{839C158B-1674-498C-8D10-D29DEC7F3344}" dt="2026-07-22T15:57:44.559" v="708"/>
          <ac:spMkLst>
            <pc:docMk/>
            <pc:sldMk cId="2472427355" sldId="261"/>
            <ac:spMk id="2" creationId="{00000000-0000-0000-0000-000000000000}"/>
          </ac:spMkLst>
        </pc:spChg>
        <pc:spChg chg="mod">
          <ac:chgData name="office365" userId="5fcdbc0c-b1d0-4b52-bc28-28c25c9fccde" providerId="ADAL" clId="{839C158B-1674-498C-8D10-D29DEC7F3344}" dt="2026-07-22T15:57:44.559" v="709"/>
          <ac:spMkLst>
            <pc:docMk/>
            <pc:sldMk cId="2472427355" sldId="261"/>
            <ac:spMk id="3" creationId="{00000000-0000-0000-0000-000000000000}"/>
          </ac:spMkLst>
        </pc:spChg>
        <pc:spChg chg="mod">
          <ac:chgData name="office365" userId="5fcdbc0c-b1d0-4b52-bc28-28c25c9fccde" providerId="ADAL" clId="{839C158B-1674-498C-8D10-D29DEC7F3344}" dt="2026-07-22T15:57:44.560" v="711"/>
          <ac:spMkLst>
            <pc:docMk/>
            <pc:sldMk cId="2472427355" sldId="261"/>
            <ac:spMk id="4" creationId="{00000000-0000-0000-0000-000000000000}"/>
          </ac:spMkLst>
        </pc:spChg>
        <pc:spChg chg="add mod ord">
          <ac:chgData name="office365" userId="5fcdbc0c-b1d0-4b52-bc28-28c25c9fccde" providerId="ADAL" clId="{839C158B-1674-498C-8D10-D29DEC7F3344}" dt="2026-07-22T15:57:44.559" v="707"/>
          <ac:spMkLst>
            <pc:docMk/>
            <pc:sldMk cId="2472427355" sldId="261"/>
            <ac:spMk id="7" creationId="{10B691D9-71BE-57DA-913D-08B4A8E89AB5}"/>
          </ac:spMkLst>
        </pc:spChg>
        <pc:spChg chg="add del mod ord">
          <ac:chgData name="office365" userId="5fcdbc0c-b1d0-4b52-bc28-28c25c9fccde" providerId="ADAL" clId="{839C158B-1674-498C-8D10-D29DEC7F3344}" dt="2026-07-22T15:58:11.509" v="749"/>
          <ac:spMkLst>
            <pc:docMk/>
            <pc:sldMk cId="2472427355" sldId="261"/>
            <ac:spMk id="8" creationId="{2F5B7B43-8C57-D371-D37B-C91AEA3DF0D7}"/>
          </ac:spMkLst>
        </pc:spChg>
      </pc:sldChg>
      <pc:sldChg chg="addSp delSp modSp add del mod modClrScheme chgLayout">
        <pc:chgData name="office365" userId="5fcdbc0c-b1d0-4b52-bc28-28c25c9fccde" providerId="ADAL" clId="{839C158B-1674-498C-8D10-D29DEC7F3344}" dt="2026-07-22T15:50:02.589" v="507" actId="47"/>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addSp delSp modSp add del mod modClrScheme chgLayout">
        <pc:chgData name="office365" userId="5fcdbc0c-b1d0-4b52-bc28-28c25c9fccde" providerId="ADAL" clId="{839C158B-1674-498C-8D10-D29DEC7F3344}" dt="2026-07-22T15:53:43.155" v="594" actId="47"/>
        <pc:sldMkLst>
          <pc:docMk/>
          <pc:sldMk cId="3162027525" sldId="261"/>
        </pc:sldMkLst>
        <pc:spChg chg="del">
          <ac:chgData name="office365" userId="5fcdbc0c-b1d0-4b52-bc28-28c25c9fccde" providerId="ADAL" clId="{839C158B-1674-498C-8D10-D29DEC7F3344}" dt="2026-07-22T15:52:14.650" v="563"/>
          <ac:spMkLst>
            <pc:docMk/>
            <pc:sldMk cId="3162027525" sldId="261"/>
            <ac:spMk id="2" creationId="{00000000-0000-0000-0000-000000000000}"/>
          </ac:spMkLst>
        </pc:spChg>
        <pc:spChg chg="mod">
          <ac:chgData name="office365" userId="5fcdbc0c-b1d0-4b52-bc28-28c25c9fccde" providerId="ADAL" clId="{839C158B-1674-498C-8D10-D29DEC7F3344}" dt="2026-07-22T15:52:14.650" v="564"/>
          <ac:spMkLst>
            <pc:docMk/>
            <pc:sldMk cId="3162027525" sldId="261"/>
            <ac:spMk id="3" creationId="{00000000-0000-0000-0000-000000000000}"/>
          </ac:spMkLst>
        </pc:spChg>
        <pc:spChg chg="mod">
          <ac:chgData name="office365" userId="5fcdbc0c-b1d0-4b52-bc28-28c25c9fccde" providerId="ADAL" clId="{839C158B-1674-498C-8D10-D29DEC7F3344}" dt="2026-07-22T15:52:14.650" v="566"/>
          <ac:spMkLst>
            <pc:docMk/>
            <pc:sldMk cId="3162027525" sldId="261"/>
            <ac:spMk id="4" creationId="{00000000-0000-0000-0000-000000000000}"/>
          </ac:spMkLst>
        </pc:spChg>
        <pc:spChg chg="add mod ord">
          <ac:chgData name="office365" userId="5fcdbc0c-b1d0-4b52-bc28-28c25c9fccde" providerId="ADAL" clId="{839C158B-1674-498C-8D10-D29DEC7F3344}" dt="2026-07-22T15:52:14.676" v="584" actId="27636"/>
          <ac:spMkLst>
            <pc:docMk/>
            <pc:sldMk cId="3162027525" sldId="261"/>
            <ac:spMk id="7" creationId="{AE4A7902-83C1-83F4-D2D3-626DEB033562}"/>
          </ac:spMkLst>
        </pc:spChg>
        <pc:spChg chg="add del mod ord">
          <ac:chgData name="office365" userId="5fcdbc0c-b1d0-4b52-bc28-28c25c9fccde" providerId="ADAL" clId="{839C158B-1674-498C-8D10-D29DEC7F3344}" dt="2026-07-22T15:52:32.268" v="591"/>
          <ac:spMkLst>
            <pc:docMk/>
            <pc:sldMk cId="3162027525" sldId="261"/>
            <ac:spMk id="8" creationId="{E8D7FADE-702E-8A01-692B-6FB9F0C3E69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delSp modSp add del mod modClrScheme chgLayout">
        <pc:chgData name="office365" userId="5fcdbc0c-b1d0-4b52-bc28-28c25c9fccde" providerId="ADAL" clId="{839C158B-1674-498C-8D10-D29DEC7F3344}" dt="2026-07-22T15:50:02.589" v="507" actId="47"/>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53:43.155" v="594" actId="47"/>
        <pc:sldMkLst>
          <pc:docMk/>
          <pc:sldMk cId="3078297521" sldId="262"/>
        </pc:sldMkLst>
        <pc:spChg chg="del">
          <ac:chgData name="office365" userId="5fcdbc0c-b1d0-4b52-bc28-28c25c9fccde" providerId="ADAL" clId="{839C158B-1674-498C-8D10-D29DEC7F3344}" dt="2026-07-22T15:52:14.650" v="570"/>
          <ac:spMkLst>
            <pc:docMk/>
            <pc:sldMk cId="3078297521" sldId="262"/>
            <ac:spMk id="2" creationId="{00000000-0000-0000-0000-000000000000}"/>
          </ac:spMkLst>
        </pc:spChg>
        <pc:spChg chg="mod">
          <ac:chgData name="office365" userId="5fcdbc0c-b1d0-4b52-bc28-28c25c9fccde" providerId="ADAL" clId="{839C158B-1674-498C-8D10-D29DEC7F3344}" dt="2026-07-22T15:52:14.651" v="571"/>
          <ac:spMkLst>
            <pc:docMk/>
            <pc:sldMk cId="3078297521" sldId="262"/>
            <ac:spMk id="3" creationId="{00000000-0000-0000-0000-000000000000}"/>
          </ac:spMkLst>
        </pc:spChg>
        <pc:spChg chg="mod">
          <ac:chgData name="office365" userId="5fcdbc0c-b1d0-4b52-bc28-28c25c9fccde" providerId="ADAL" clId="{839C158B-1674-498C-8D10-D29DEC7F3344}" dt="2026-07-22T15:52:14.651" v="573"/>
          <ac:spMkLst>
            <pc:docMk/>
            <pc:sldMk cId="3078297521" sldId="262"/>
            <ac:spMk id="4" creationId="{00000000-0000-0000-0000-000000000000}"/>
          </ac:spMkLst>
        </pc:spChg>
        <pc:spChg chg="add mod ord">
          <ac:chgData name="office365" userId="5fcdbc0c-b1d0-4b52-bc28-28c25c9fccde" providerId="ADAL" clId="{839C158B-1674-498C-8D10-D29DEC7F3344}" dt="2026-07-22T15:52:14.678" v="585" actId="27636"/>
          <ac:spMkLst>
            <pc:docMk/>
            <pc:sldMk cId="3078297521" sldId="262"/>
            <ac:spMk id="7" creationId="{B874CB7E-D698-A8A8-EC59-6844A70199E0}"/>
          </ac:spMkLst>
        </pc:spChg>
        <pc:spChg chg="add del mod ord">
          <ac:chgData name="office365" userId="5fcdbc0c-b1d0-4b52-bc28-28c25c9fccde" providerId="ADAL" clId="{839C158B-1674-498C-8D10-D29DEC7F3344}" dt="2026-07-22T15:52:32.268" v="592"/>
          <ac:spMkLst>
            <pc:docMk/>
            <pc:sldMk cId="3078297521" sldId="262"/>
            <ac:spMk id="8" creationId="{8640D81C-08B7-AD24-6B66-0618FA7396AE}"/>
          </ac:spMkLst>
        </pc:spChg>
      </pc:sldChg>
      <pc:sldChg chg="addSp delSp modSp add mod modClrScheme chgLayout">
        <pc:chgData name="office365" userId="5fcdbc0c-b1d0-4b52-bc28-28c25c9fccde" providerId="ADAL" clId="{839C158B-1674-498C-8D10-D29DEC7F3344}" dt="2026-07-22T15:58:11.509" v="750"/>
        <pc:sldMkLst>
          <pc:docMk/>
          <pc:sldMk cId="3212706417" sldId="262"/>
        </pc:sldMkLst>
        <pc:spChg chg="del">
          <ac:chgData name="office365" userId="5fcdbc0c-b1d0-4b52-bc28-28c25c9fccde" providerId="ADAL" clId="{839C158B-1674-498C-8D10-D29DEC7F3344}" dt="2026-07-22T15:57:44.561" v="724"/>
          <ac:spMkLst>
            <pc:docMk/>
            <pc:sldMk cId="3212706417" sldId="262"/>
            <ac:spMk id="2" creationId="{00000000-0000-0000-0000-000000000000}"/>
          </ac:spMkLst>
        </pc:spChg>
        <pc:spChg chg="mod">
          <ac:chgData name="office365" userId="5fcdbc0c-b1d0-4b52-bc28-28c25c9fccde" providerId="ADAL" clId="{839C158B-1674-498C-8D10-D29DEC7F3344}" dt="2026-07-22T15:57:44.561" v="725"/>
          <ac:spMkLst>
            <pc:docMk/>
            <pc:sldMk cId="3212706417" sldId="262"/>
            <ac:spMk id="3" creationId="{00000000-0000-0000-0000-000000000000}"/>
          </ac:spMkLst>
        </pc:spChg>
        <pc:spChg chg="mod">
          <ac:chgData name="office365" userId="5fcdbc0c-b1d0-4b52-bc28-28c25c9fccde" providerId="ADAL" clId="{839C158B-1674-498C-8D10-D29DEC7F3344}" dt="2026-07-22T15:57:44.561" v="727"/>
          <ac:spMkLst>
            <pc:docMk/>
            <pc:sldMk cId="3212706417" sldId="262"/>
            <ac:spMk id="4" creationId="{00000000-0000-0000-0000-000000000000}"/>
          </ac:spMkLst>
        </pc:spChg>
        <pc:spChg chg="add mod ord">
          <ac:chgData name="office365" userId="5fcdbc0c-b1d0-4b52-bc28-28c25c9fccde" providerId="ADAL" clId="{839C158B-1674-498C-8D10-D29DEC7F3344}" dt="2026-07-22T15:57:44.561" v="723"/>
          <ac:spMkLst>
            <pc:docMk/>
            <pc:sldMk cId="3212706417" sldId="262"/>
            <ac:spMk id="7" creationId="{8E81E086-845C-A359-720B-BE3BAD6BC10F}"/>
          </ac:spMkLst>
        </pc:spChg>
        <pc:spChg chg="add del mod ord">
          <ac:chgData name="office365" userId="5fcdbc0c-b1d0-4b52-bc28-28c25c9fccde" providerId="ADAL" clId="{839C158B-1674-498C-8D10-D29DEC7F3344}" dt="2026-07-22T15:58:11.509" v="750"/>
          <ac:spMkLst>
            <pc:docMk/>
            <pc:sldMk cId="3212706417" sldId="262"/>
            <ac:spMk id="8" creationId="{A806A973-459A-35A9-A517-194F8AD1F4B1}"/>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mod modClrScheme chgLayout">
        <pc:chgData name="office365" userId="5fcdbc0c-b1d0-4b52-bc28-28c25c9fccde" providerId="ADAL" clId="{839C158B-1674-498C-8D10-D29DEC7F3344}" dt="2026-07-22T15:58:11.509" v="751"/>
        <pc:sldMkLst>
          <pc:docMk/>
          <pc:sldMk cId="2455327953" sldId="263"/>
        </pc:sldMkLst>
        <pc:spChg chg="del">
          <ac:chgData name="office365" userId="5fcdbc0c-b1d0-4b52-bc28-28c25c9fccde" providerId="ADAL" clId="{839C158B-1674-498C-8D10-D29DEC7F3344}" dt="2026-07-22T15:57:44.563" v="740"/>
          <ac:spMkLst>
            <pc:docMk/>
            <pc:sldMk cId="2455327953" sldId="263"/>
            <ac:spMk id="2" creationId="{00000000-0000-0000-0000-000000000000}"/>
          </ac:spMkLst>
        </pc:spChg>
        <pc:spChg chg="mod">
          <ac:chgData name="office365" userId="5fcdbc0c-b1d0-4b52-bc28-28c25c9fccde" providerId="ADAL" clId="{839C158B-1674-498C-8D10-D29DEC7F3344}" dt="2026-07-22T15:57:44.563" v="741"/>
          <ac:spMkLst>
            <pc:docMk/>
            <pc:sldMk cId="2455327953" sldId="263"/>
            <ac:spMk id="3" creationId="{00000000-0000-0000-0000-000000000000}"/>
          </ac:spMkLst>
        </pc:spChg>
        <pc:spChg chg="mod">
          <ac:chgData name="office365" userId="5fcdbc0c-b1d0-4b52-bc28-28c25c9fccde" providerId="ADAL" clId="{839C158B-1674-498C-8D10-D29DEC7F3344}" dt="2026-07-22T15:57:44.563" v="743"/>
          <ac:spMkLst>
            <pc:docMk/>
            <pc:sldMk cId="2455327953" sldId="263"/>
            <ac:spMk id="4" creationId="{00000000-0000-0000-0000-000000000000}"/>
          </ac:spMkLst>
        </pc:spChg>
        <pc:spChg chg="add mod ord">
          <ac:chgData name="office365" userId="5fcdbc0c-b1d0-4b52-bc28-28c25c9fccde" providerId="ADAL" clId="{839C158B-1674-498C-8D10-D29DEC7F3344}" dt="2026-07-22T15:57:44.563" v="739"/>
          <ac:spMkLst>
            <pc:docMk/>
            <pc:sldMk cId="2455327953" sldId="263"/>
            <ac:spMk id="7" creationId="{E644D48F-49FF-B014-A1F7-E0B7444AC28B}"/>
          </ac:spMkLst>
        </pc:spChg>
        <pc:spChg chg="add del mod ord">
          <ac:chgData name="office365" userId="5fcdbc0c-b1d0-4b52-bc28-28c25c9fccde" providerId="ADAL" clId="{839C158B-1674-498C-8D10-D29DEC7F3344}" dt="2026-07-22T15:58:11.509" v="751"/>
          <ac:spMkLst>
            <pc:docMk/>
            <pc:sldMk cId="2455327953" sldId="263"/>
            <ac:spMk id="8" creationId="{4A168736-5696-ACE2-3743-F711E78DDC8D}"/>
          </ac:spMkLst>
        </pc:spChg>
      </pc:sldChg>
      <pc:sldChg chg="addSp delSp modSp add del mod modClrScheme chgLayout">
        <pc:chgData name="office365" userId="5fcdbc0c-b1d0-4b52-bc28-28c25c9fccde" providerId="ADAL" clId="{839C158B-1674-498C-8D10-D29DEC7F3344}" dt="2026-07-22T15:50:02.589" v="507" actId="47"/>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Sp delSp modSp add del mod modClrScheme chgLayout">
        <pc:chgData name="office365" userId="5fcdbc0c-b1d0-4b52-bc28-28c25c9fccde" providerId="ADAL" clId="{839C158B-1674-498C-8D10-D29DEC7F3344}" dt="2026-07-22T15:53:43.155" v="594" actId="47"/>
        <pc:sldMkLst>
          <pc:docMk/>
          <pc:sldMk cId="3532408476" sldId="263"/>
        </pc:sldMkLst>
        <pc:spChg chg="del">
          <ac:chgData name="office365" userId="5fcdbc0c-b1d0-4b52-bc28-28c25c9fccde" providerId="ADAL" clId="{839C158B-1674-498C-8D10-D29DEC7F3344}" dt="2026-07-22T15:52:14.651" v="577"/>
          <ac:spMkLst>
            <pc:docMk/>
            <pc:sldMk cId="3532408476" sldId="263"/>
            <ac:spMk id="2" creationId="{00000000-0000-0000-0000-000000000000}"/>
          </ac:spMkLst>
        </pc:spChg>
        <pc:spChg chg="mod">
          <ac:chgData name="office365" userId="5fcdbc0c-b1d0-4b52-bc28-28c25c9fccde" providerId="ADAL" clId="{839C158B-1674-498C-8D10-D29DEC7F3344}" dt="2026-07-22T15:52:14.651" v="578"/>
          <ac:spMkLst>
            <pc:docMk/>
            <pc:sldMk cId="3532408476" sldId="263"/>
            <ac:spMk id="3" creationId="{00000000-0000-0000-0000-000000000000}"/>
          </ac:spMkLst>
        </pc:spChg>
        <pc:spChg chg="mod">
          <ac:chgData name="office365" userId="5fcdbc0c-b1d0-4b52-bc28-28c25c9fccde" providerId="ADAL" clId="{839C158B-1674-498C-8D10-D29DEC7F3344}" dt="2026-07-22T15:52:14.652" v="580"/>
          <ac:spMkLst>
            <pc:docMk/>
            <pc:sldMk cId="3532408476" sldId="263"/>
            <ac:spMk id="4" creationId="{00000000-0000-0000-0000-000000000000}"/>
          </ac:spMkLst>
        </pc:spChg>
        <pc:spChg chg="add mod ord">
          <ac:chgData name="office365" userId="5fcdbc0c-b1d0-4b52-bc28-28c25c9fccde" providerId="ADAL" clId="{839C158B-1674-498C-8D10-D29DEC7F3344}" dt="2026-07-22T15:52:14.651" v="576"/>
          <ac:spMkLst>
            <pc:docMk/>
            <pc:sldMk cId="3532408476" sldId="263"/>
            <ac:spMk id="7" creationId="{0FA8B3E0-C035-58A7-3348-185684785066}"/>
          </ac:spMkLst>
        </pc:spChg>
        <pc:spChg chg="add del mod ord">
          <ac:chgData name="office365" userId="5fcdbc0c-b1d0-4b52-bc28-28c25c9fccde" providerId="ADAL" clId="{839C158B-1674-498C-8D10-D29DEC7F3344}" dt="2026-07-22T15:52:32.268" v="593"/>
          <ac:spMkLst>
            <pc:docMk/>
            <pc:sldMk cId="3532408476" sldId="263"/>
            <ac:spMk id="8" creationId="{369D7408-4B26-5D34-4FBA-C215D4D13CB1}"/>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889562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989162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241791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364937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643212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20727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614487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530872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laboratory tests, angularity, clay content, abrasion, soundness | New quarry approval for a road project in Cameroon</a:t>
            </a:r>
            <a:endParaRPr lang="en-US" sz="1050" dirty="0"/>
          </a:p>
        </p:txBody>
      </p:sp>
      <p:sp>
        <p:nvSpPr>
          <p:cNvPr id="4" name="Text 2"/>
          <p:cNvSpPr/>
          <p:nvPr/>
        </p:nvSpPr>
        <p:spPr>
          <a:xfrm>
            <a:off x="685800" y="1727200"/>
            <a:ext cx="10789920" cy="4648200"/>
          </a:xfrm>
          <a:prstGeom prst="rect">
            <a:avLst/>
          </a:prstGeom>
          <a:noFill/>
          <a:ln/>
        </p:spPr>
        <p:txBody>
          <a:bodyPr wrap="square" lIns="1016" tIns="1016" rIns="1016" bIns="1016" rtlCol="0" anchor="ctr">
            <a:normAutofit lnSpcReduction="10000"/>
          </a:bodyPr>
          <a:lstStyle/>
          <a:p>
            <a:pPr marL="0" indent="0">
              <a:buNone/>
            </a:pPr>
            <a:r>
              <a:rPr lang="en-US" sz="1700" dirty="0">
                <a:solidFill>
                  <a:srgbClr val="1F2933"/>
                </a:solidFill>
                <a:latin typeface="Aptos" pitchFamily="34" charset="0"/>
                <a:ea typeface="Aptos" pitchFamily="34" charset="-122"/>
                <a:cs typeface="Aptos" pitchFamily="34" charset="-120"/>
              </a:rPr>
              <a:t>• Coarse aggregate angularity: fail.</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Fine aggregate angularity: pass.</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Flat and elongated particles: pass.</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Sand equivalent: fail.</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LA abrasion: pass.</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Sulfate soundness: pass.</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Decision: not acceptable for asphalt wearing course without corrective action.</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Main risks: insufficient fractured faces reduce interlock; low sand equivalent indicates clay contamination and possible binder adhesion problems.</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Corrective actions: improve crushing process, wash fine aggregate, repeat sampling/testing or consider use in lower layers only if allowed.</a:t>
            </a:r>
            <a:endParaRPr lang="en-US" sz="17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7</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8E81E086-845C-A359-720B-BE3BAD6BC10F}"/>
              </a:ext>
            </a:extLst>
          </p:cNvPr>
          <p:cNvSpPr>
            <a:spLocks noGrp="1"/>
          </p:cNvSpPr>
          <p:nvPr>
            <p:ph type="title"/>
          </p:nvPr>
        </p:nvSpPr>
        <p:spPr>
          <a:xfrm>
            <a:off x="603250" y="539750"/>
            <a:ext cx="10604500" cy="717550"/>
          </a:xfrm>
        </p:spPr>
        <p:txBody>
          <a:bodyPr wrap="square" anchor="ctr" anchorCtr="0">
            <a:normAutofit/>
          </a:bodyPr>
          <a:lstStyle/>
          <a:p>
            <a:r>
              <a:rPr lang="en-US" sz="2500">
                <a:solidFill>
                  <a:srgbClr val="F36C21"/>
                </a:solidFill>
                <a:latin typeface="Aptos Display"/>
              </a:rPr>
              <a:t>Slide 7. Expected answer / solution</a:t>
            </a:r>
            <a:endParaRPr lang="pl-PL" sz="2500">
              <a:solidFill>
                <a:srgbClr val="F36C21"/>
              </a:solidFill>
              <a:latin typeface="Aptos Display"/>
            </a:endParaRPr>
          </a:p>
        </p:txBody>
      </p:sp>
    </p:spTree>
    <p:extLst>
      <p:ext uri="{BB962C8B-B14F-4D97-AF65-F5344CB8AC3E}">
        <p14:creationId xmlns:p14="http://schemas.microsoft.com/office/powerpoint/2010/main" val="321270641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laboratory tests, angularity, clay content, abrasion, soundness | New quarry approval for a road project in Cameroon</a:t>
            </a:r>
            <a:endParaRPr lang="en-US" sz="1050" dirty="0"/>
          </a:p>
        </p:txBody>
      </p:sp>
      <p:sp>
        <p:nvSpPr>
          <p:cNvPr id="4" name="Text 2"/>
          <p:cNvSpPr/>
          <p:nvPr/>
        </p:nvSpPr>
        <p:spPr>
          <a:xfrm>
            <a:off x="685800" y="1778000"/>
            <a:ext cx="10789920" cy="43434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identify both failing results and link clay content to adhesion problems.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accepting the material because most tests pass; ignoring coarse aggregate angularity; not connecting lab results with field performance.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how could rain and poor stockpiling affect sand equivalent results?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7</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E644D48F-49FF-B014-A1F7-E0B7444AC28B}"/>
              </a:ext>
            </a:extLst>
          </p:cNvPr>
          <p:cNvSpPr>
            <a:spLocks noGrp="1"/>
          </p:cNvSpPr>
          <p:nvPr>
            <p:ph type="title"/>
          </p:nvPr>
        </p:nvSpPr>
        <p:spPr>
          <a:xfrm>
            <a:off x="603250" y="539750"/>
            <a:ext cx="10604500" cy="717550"/>
          </a:xfrm>
        </p:spPr>
        <p:txBody>
          <a:bodyPr wrap="square" anchor="ctr" anchorCtr="0">
            <a:normAutofit/>
          </a:bodyPr>
          <a:lstStyle/>
          <a:p>
            <a:r>
              <a:rPr lang="pl-PL" sz="2500">
                <a:solidFill>
                  <a:srgbClr val="F36C21"/>
                </a:solidFill>
                <a:latin typeface="Aptos Display"/>
              </a:rPr>
              <a:t>Slide 8. Teacher notes</a:t>
            </a:r>
          </a:p>
        </p:txBody>
      </p:sp>
    </p:spTree>
    <p:extLst>
      <p:ext uri="{BB962C8B-B14F-4D97-AF65-F5344CB8AC3E}">
        <p14:creationId xmlns:p14="http://schemas.microsoft.com/office/powerpoint/2010/main" val="245532795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4224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7</a:t>
            </a:r>
            <a:endParaRPr lang="en-US"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a:bodyPr>
          <a:lstStyle/>
          <a:p>
            <a:pPr marL="0" indent="0">
              <a:buNone/>
            </a:pPr>
            <a:r>
              <a:rPr lang="en-US" sz="1800" dirty="0">
                <a:solidFill>
                  <a:srgbClr val="1F2933"/>
                </a:solidFill>
                <a:latin typeface="Aptos" pitchFamily="34" charset="0"/>
                <a:ea typeface="Aptos" pitchFamily="34" charset="-122"/>
                <a:cs typeface="Aptos" pitchFamily="34" charset="-120"/>
              </a:rPr>
              <a:t>Mixed exercise | Estimated duration: </a:t>
            </a:r>
            <a:r>
              <a:rPr lang="pl-PL" sz="1800"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Aggregate laboratory tests, angularity, clay content, abrasion, soundness</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New quarry approval for a road project in Cameroon</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7</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EDBAA690-7143-E37A-81FD-B077D303AEF8}"/>
              </a:ext>
            </a:extLst>
          </p:cNvPr>
          <p:cNvSpPr>
            <a:spLocks noGrp="1"/>
          </p:cNvSpPr>
          <p:nvPr>
            <p:ph type="title"/>
          </p:nvPr>
        </p:nvSpPr>
        <p:spPr>
          <a:xfrm>
            <a:off x="603250" y="539750"/>
            <a:ext cx="10604500" cy="717550"/>
          </a:xfrm>
        </p:spPr>
        <p:txBody>
          <a:bodyPr wrap="square" anchor="ctr" anchorCtr="0">
            <a:normAutofit/>
          </a:bodyPr>
          <a:lstStyle/>
          <a:p>
            <a:r>
              <a:rPr lang="en-US" sz="2500">
                <a:solidFill>
                  <a:srgbClr val="F36C21"/>
                </a:solidFill>
                <a:latin typeface="Aptos Display"/>
              </a:rPr>
              <a:t>Laboratory test interpretation for aggregates</a:t>
            </a:r>
            <a:endParaRPr lang="pl-PL" sz="2500">
              <a:solidFill>
                <a:srgbClr val="F36C21"/>
              </a:solidFill>
              <a:latin typeface="Aptos Display"/>
            </a:endParaRPr>
          </a:p>
        </p:txBody>
      </p:sp>
    </p:spTree>
    <p:extLst>
      <p:ext uri="{BB962C8B-B14F-4D97-AF65-F5344CB8AC3E}">
        <p14:creationId xmlns:p14="http://schemas.microsoft.com/office/powerpoint/2010/main" val="212193173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laboratory tests, angularity, clay content, abrasion, soundness | New quarry approval for a road project in Cameroon</a:t>
            </a:r>
            <a:endParaRPr lang="en-US" sz="1050" dirty="0"/>
          </a:p>
        </p:txBody>
      </p:sp>
      <p:sp>
        <p:nvSpPr>
          <p:cNvPr id="4" name="Text 2"/>
          <p:cNvSpPr/>
          <p:nvPr/>
        </p:nvSpPr>
        <p:spPr>
          <a:xfrm>
            <a:off x="685800" y="1778000"/>
            <a:ext cx="10789920" cy="43434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Interpret basic aggregate test results.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Distinguish consensus and source properties.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Identify quality risks for asphalt mixtures.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Recommend acceptance, rejection or conditional use.</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7</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AF4A6B2-A3A4-4D83-2062-386F60D03AC0}"/>
              </a:ext>
            </a:extLst>
          </p:cNvPr>
          <p:cNvSpPr>
            <a:spLocks noGrp="1"/>
          </p:cNvSpPr>
          <p:nvPr>
            <p:ph type="title"/>
          </p:nvPr>
        </p:nvSpPr>
        <p:spPr>
          <a:xfrm>
            <a:off x="603250" y="539750"/>
            <a:ext cx="10604500" cy="717550"/>
          </a:xfrm>
        </p:spPr>
        <p:txBody>
          <a:bodyPr wrap="square" anchor="ctr" anchorCtr="0">
            <a:normAutofit/>
          </a:bodyPr>
          <a:lstStyle/>
          <a:p>
            <a:r>
              <a:rPr lang="pl-PL" sz="2500">
                <a:solidFill>
                  <a:srgbClr val="F36C21"/>
                </a:solidFill>
                <a:latin typeface="Aptos Display"/>
              </a:rPr>
              <a:t>Slide 2. Learning objectives</a:t>
            </a:r>
          </a:p>
        </p:txBody>
      </p:sp>
    </p:spTree>
    <p:extLst>
      <p:ext uri="{BB962C8B-B14F-4D97-AF65-F5344CB8AC3E}">
        <p14:creationId xmlns:p14="http://schemas.microsoft.com/office/powerpoint/2010/main" val="268311375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laboratory tests, angularity, clay content, abrasion, soundness | New quarry approval for a road project in Cameroon</a:t>
            </a:r>
            <a:endParaRPr lang="en-US" sz="1050" dirty="0"/>
          </a:p>
        </p:txBody>
      </p:sp>
      <p:sp>
        <p:nvSpPr>
          <p:cNvPr id="4" name="Text 2"/>
          <p:cNvSpPr/>
          <p:nvPr/>
        </p:nvSpPr>
        <p:spPr>
          <a:xfrm>
            <a:off x="685800" y="1778000"/>
            <a:ext cx="10789920" cy="43434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contractor wants to use a new aggregate source for an asphalt pavement near Bafoussam.</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laboratory has provided simplified test results.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Students must assess whether the material is suitable.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7</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443128A-A5B8-07B6-DE78-92B50D579720}"/>
              </a:ext>
            </a:extLst>
          </p:cNvPr>
          <p:cNvSpPr>
            <a:spLocks noGrp="1"/>
          </p:cNvSpPr>
          <p:nvPr>
            <p:ph type="title"/>
          </p:nvPr>
        </p:nvSpPr>
        <p:spPr>
          <a:xfrm>
            <a:off x="603250" y="539750"/>
            <a:ext cx="10604500" cy="717550"/>
          </a:xfrm>
        </p:spPr>
        <p:txBody>
          <a:bodyPr wrap="square" anchor="ctr" anchorCtr="0">
            <a:normAutofit/>
          </a:bodyPr>
          <a:lstStyle/>
          <a:p>
            <a:r>
              <a:rPr lang="en-US" sz="2500">
                <a:solidFill>
                  <a:srgbClr val="F36C21"/>
                </a:solidFill>
                <a:latin typeface="Aptos Display"/>
              </a:rPr>
              <a:t>Slide 3. Background / case study</a:t>
            </a:r>
            <a:endParaRPr lang="pl-PL" sz="2500">
              <a:solidFill>
                <a:srgbClr val="F36C21"/>
              </a:solidFill>
              <a:latin typeface="Aptos Display"/>
            </a:endParaRPr>
          </a:p>
        </p:txBody>
      </p:sp>
    </p:spTree>
    <p:extLst>
      <p:ext uri="{BB962C8B-B14F-4D97-AF65-F5344CB8AC3E}">
        <p14:creationId xmlns:p14="http://schemas.microsoft.com/office/powerpoint/2010/main" val="368358316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laboratory tests, angularity, clay content, abrasion, soundness | New quarry approval for a road project in Cameroon</a:t>
            </a:r>
            <a:endParaRPr lang="en-US" sz="1050" dirty="0"/>
          </a:p>
        </p:txBody>
      </p:sp>
      <p:sp>
        <p:nvSpPr>
          <p:cNvPr id="4" name="Text 2"/>
          <p:cNvSpPr/>
          <p:nvPr/>
        </p:nvSpPr>
        <p:spPr>
          <a:xfrm>
            <a:off x="685800" y="1778000"/>
            <a:ext cx="10789920" cy="43434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Compare each test result with the requirement.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Identify which properties are critical.</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Decide whether the aggregate can be used for asphalt wearing course.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Suggest corrective action or further testing.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Prepare a one-minute technical recommendation.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7</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83299A46-678F-D83B-E063-F3464123F602}"/>
              </a:ext>
            </a:extLst>
          </p:cNvPr>
          <p:cNvSpPr>
            <a:spLocks noGrp="1"/>
          </p:cNvSpPr>
          <p:nvPr>
            <p:ph type="title"/>
          </p:nvPr>
        </p:nvSpPr>
        <p:spPr>
          <a:xfrm>
            <a:off x="603250" y="539750"/>
            <a:ext cx="10604500" cy="717550"/>
          </a:xfrm>
        </p:spPr>
        <p:txBody>
          <a:bodyPr wrap="square" anchor="ctr" anchorCtr="0">
            <a:normAutofit/>
          </a:bodyPr>
          <a:lstStyle/>
          <a:p>
            <a:r>
              <a:rPr lang="pl-PL" sz="2500">
                <a:solidFill>
                  <a:srgbClr val="F36C21"/>
                </a:solidFill>
                <a:latin typeface="Aptos Display"/>
              </a:rPr>
              <a:t>Slide 4. Student task</a:t>
            </a:r>
          </a:p>
        </p:txBody>
      </p:sp>
    </p:spTree>
    <p:extLst>
      <p:ext uri="{BB962C8B-B14F-4D97-AF65-F5344CB8AC3E}">
        <p14:creationId xmlns:p14="http://schemas.microsoft.com/office/powerpoint/2010/main" val="36106666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laboratory tests, angularity, clay content, abrasion, soundness | New quarry approval for a road project in Cameroon</a:t>
            </a:r>
            <a:endParaRPr lang="en-US" sz="1050" dirty="0"/>
          </a:p>
        </p:txBody>
      </p:sp>
      <p:sp>
        <p:nvSpPr>
          <p:cNvPr id="4" name="Text 2"/>
          <p:cNvSpPr/>
          <p:nvPr/>
        </p:nvSpPr>
        <p:spPr>
          <a:xfrm>
            <a:off x="594360" y="1651000"/>
            <a:ext cx="10972800" cy="38100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Laboratory results for source approval.</a:t>
            </a:r>
            <a:endParaRPr lang="en-US" sz="1420" dirty="0"/>
          </a:p>
        </p:txBody>
      </p:sp>
      <p:sp>
        <p:nvSpPr>
          <p:cNvPr id="5" name="Text 3"/>
          <p:cNvSpPr/>
          <p:nvPr/>
        </p:nvSpPr>
        <p:spPr>
          <a:xfrm>
            <a:off x="621792" y="2159000"/>
            <a:ext cx="10972800" cy="2093976"/>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25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Property                       |   Test result   |   Requirement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Coarse aggregate angularity    |   92/85         |   minimum 95/90</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Fine aggregate angularity      |   46%           |   minimum 45%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Flat and elongated particles   |   8%            |   maximum 10%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Sand equivalent                |   38            |   minimum 45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LA abrasion loss               |   32%           |   maximum 45%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Sulfate soundness loss         |   14%           |   maximum 15%  </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7</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E3D5D376-778C-AB45-C1B7-9848CF87983B}"/>
              </a:ext>
            </a:extLst>
          </p:cNvPr>
          <p:cNvSpPr>
            <a:spLocks noGrp="1"/>
          </p:cNvSpPr>
          <p:nvPr>
            <p:ph type="title"/>
          </p:nvPr>
        </p:nvSpPr>
        <p:spPr>
          <a:xfrm>
            <a:off x="603250" y="539750"/>
            <a:ext cx="10604500" cy="717550"/>
          </a:xfrm>
        </p:spPr>
        <p:txBody>
          <a:bodyPr wrap="square" anchor="ctr" anchorCtr="0">
            <a:normAutofit/>
          </a:bodyPr>
          <a:lstStyle/>
          <a:p>
            <a:r>
              <a:rPr lang="pl-PL" sz="2500">
                <a:solidFill>
                  <a:srgbClr val="F36C21"/>
                </a:solidFill>
                <a:latin typeface="Aptos Display"/>
              </a:rPr>
              <a:t>Slide 5. Data / materials</a:t>
            </a:r>
          </a:p>
        </p:txBody>
      </p:sp>
    </p:spTree>
    <p:extLst>
      <p:ext uri="{BB962C8B-B14F-4D97-AF65-F5344CB8AC3E}">
        <p14:creationId xmlns:p14="http://schemas.microsoft.com/office/powerpoint/2010/main" val="11366141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laboratory tests, angularity, clay content, abrasion, soundness | New quarry approval for a road project in Cameroon</a:t>
            </a:r>
            <a:endParaRPr lang="en-US" sz="1050" dirty="0"/>
          </a:p>
        </p:txBody>
      </p:sp>
      <p:sp>
        <p:nvSpPr>
          <p:cNvPr id="4" name="Text 2"/>
          <p:cNvSpPr/>
          <p:nvPr/>
        </p:nvSpPr>
        <p:spPr>
          <a:xfrm>
            <a:off x="685800" y="1778000"/>
            <a:ext cx="10789920" cy="43434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a:t>
            </a:r>
            <a:r>
              <a:rPr lang="en-US" sz="1900" dirty="0">
                <a:solidFill>
                  <a:srgbClr val="1F2933"/>
                </a:solidFill>
                <a:latin typeface="Aptos" pitchFamily="34" charset="0"/>
                <a:ea typeface="Aptos" pitchFamily="34" charset="-122"/>
                <a:cs typeface="Aptos" pitchFamily="34" charset="-120"/>
              </a:rPr>
              <a:t>0 min — individual pass/fail assessment.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a:solidFill>
                  <a:srgbClr val="1F2933"/>
                </a:solidFill>
                <a:latin typeface="Aptos" pitchFamily="34" charset="0"/>
                <a:ea typeface="Aptos" pitchFamily="34" charset="-122"/>
                <a:cs typeface="Aptos" pitchFamily="34" charset="-120"/>
              </a:rPr>
              <a:t>2</a:t>
            </a:r>
            <a:r>
              <a:rPr lang="pl-PL" sz="1900" dirty="0">
                <a:solidFill>
                  <a:srgbClr val="1F2933"/>
                </a:solidFill>
                <a:latin typeface="Aptos" pitchFamily="34" charset="0"/>
                <a:ea typeface="Aptos" pitchFamily="34" charset="-122"/>
                <a:cs typeface="Aptos" pitchFamily="34" charset="-120"/>
              </a:rPr>
              <a:t>5</a:t>
            </a:r>
            <a:r>
              <a:rPr lang="en-US" sz="1900">
                <a:solidFill>
                  <a:srgbClr val="1F2933"/>
                </a:solidFill>
                <a:latin typeface="Aptos" pitchFamily="34" charset="0"/>
                <a:ea typeface="Aptos" pitchFamily="34" charset="-122"/>
                <a:cs typeface="Aptos" pitchFamily="34" charset="-120"/>
              </a:rPr>
              <a:t> </a:t>
            </a:r>
            <a:r>
              <a:rPr lang="en-US" sz="1900" dirty="0">
                <a:solidFill>
                  <a:srgbClr val="1F2933"/>
                </a:solidFill>
                <a:latin typeface="Aptos" pitchFamily="34" charset="0"/>
                <a:ea typeface="Aptos" pitchFamily="34" charset="-122"/>
                <a:cs typeface="Aptos" pitchFamily="34" charset="-120"/>
              </a:rPr>
              <a:t>min — group risk interpretation.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prepare recommendation.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a:t>
            </a:r>
            <a:r>
              <a:rPr lang="en-US" sz="1900" dirty="0">
                <a:solidFill>
                  <a:srgbClr val="1F2933"/>
                </a:solidFill>
                <a:latin typeface="Aptos" pitchFamily="34" charset="0"/>
                <a:ea typeface="Aptos" pitchFamily="34" charset="-122"/>
                <a:cs typeface="Aptos" pitchFamily="34" charset="-120"/>
              </a:rPr>
              <a:t>5 min — two groups present.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feedback.</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7</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10B691D9-71BE-57DA-913D-08B4A8E89AB5}"/>
              </a:ext>
            </a:extLst>
          </p:cNvPr>
          <p:cNvSpPr>
            <a:spLocks noGrp="1"/>
          </p:cNvSpPr>
          <p:nvPr>
            <p:ph type="title"/>
          </p:nvPr>
        </p:nvSpPr>
        <p:spPr>
          <a:xfrm>
            <a:off x="603250" y="539750"/>
            <a:ext cx="10604500" cy="717550"/>
          </a:xfrm>
        </p:spPr>
        <p:txBody>
          <a:bodyPr wrap="square" anchor="ctr" anchorCtr="0">
            <a:normAutofit/>
          </a:bodyPr>
          <a:lstStyle/>
          <a:p>
            <a:r>
              <a:rPr lang="pl-PL" sz="2500">
                <a:solidFill>
                  <a:srgbClr val="F36C21"/>
                </a:solidFill>
                <a:latin typeface="Aptos Display"/>
              </a:rPr>
              <a:t>Slide 6. Work organisation</a:t>
            </a:r>
          </a:p>
        </p:txBody>
      </p:sp>
    </p:spTree>
    <p:extLst>
      <p:ext uri="{BB962C8B-B14F-4D97-AF65-F5344CB8AC3E}">
        <p14:creationId xmlns:p14="http://schemas.microsoft.com/office/powerpoint/2010/main" val="247242735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D07DE54B-0567-40B9-86E0-C46DBE232F2E}"/>
</file>

<file path=docProps/app.xml><?xml version="1.0" encoding="utf-8"?>
<Properties xmlns="http://schemas.openxmlformats.org/officeDocument/2006/extended-properties" xmlns:vt="http://schemas.openxmlformats.org/officeDocument/2006/docPropsVTypes">
  <TotalTime>98</TotalTime>
  <Words>750</Words>
  <Application>Microsoft Office PowerPoint</Application>
  <PresentationFormat>Widescreen</PresentationFormat>
  <Paragraphs>84</Paragraphs>
  <Slides>12</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Aptos</vt:lpstr>
      <vt:lpstr>Aptos Display</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Laboratory test interpretation for aggregates</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2026-07-22T15:59:23Z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