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06" r:id="rId5"/>
    <p:sldId id="507" r:id="rId6"/>
    <p:sldId id="506" r:id="rId7"/>
    <p:sldId id="309" r:id="rId8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 sz="quarter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>
            <a:normAutofit/>
          </a:bodyPr>
          <a:lstStyle/>
          <a:p>
            <a:r>
              <a:rPr lang="en-US" dirty="0"/>
              <a:t>Exercice 4.3 : Conception des feux de circulation : phasage et minutage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1606E-B971-58BC-C0DA-C955796FC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172" y="466091"/>
            <a:ext cx="4889500" cy="717551"/>
          </a:xfrm>
        </p:spPr>
        <p:txBody>
          <a:bodyPr>
            <a:normAutofit/>
          </a:bodyPr>
          <a:lstStyle/>
          <a:p>
            <a:r>
              <a:rPr lang="en-US" dirty="0"/>
              <a:t>Exercice 1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F1E7A08-B2ED-56AD-6AD5-EFC035119D9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7922" y="1386842"/>
            <a:ext cx="900025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Données :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Durée du cycle = 80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Vert = 35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Jaune + all-red = 5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Start-up lost temps = 2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Clearance lost temps = 3 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Intervallele de saturation = 2.2 s/veh</a:t>
            </a:r>
            <a:r>
              <a:rPr lang="en-US" sz="2000" dirty="0" err="1"/>
              <a:t/>
            </a:r>
            <a:endParaRPr lang="en-US" sz="20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Calculer : 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Calculer saturation écoulement rate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Calculer effective green temps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/>
              <a:t>Calculer lane capacité</a:t>
            </a:r>
          </a:p>
        </p:txBody>
      </p:sp>
    </p:spTree>
    <p:extLst>
      <p:ext uri="{BB962C8B-B14F-4D97-AF65-F5344CB8AC3E}">
        <p14:creationId xmlns:p14="http://schemas.microsoft.com/office/powerpoint/2010/main" val="90676470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FA862-C364-5B50-EC2F-133624B4B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Exercice 2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9D6BB1-2A00-3CD2-4C99-6B9BA0A7C16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 signalized intersection approach has three lanes avec no exclusive left- ou right-turning lanes. Le approach has a 40-second green out de a 75-second cycle. Le yellow plus all-red intervals pour le phase total 4.0 seconds. If le start-up lost temps is 2.3 s/phase, le clearance lost temps is 1.1 s/phase, et le saturation headway is 2.48 s/veh under prevailing conditions, what is le capacité du intersection approach ?</a:t>
            </a:r>
            <a:r>
              <a:rPr lang="en-US" sz="2400" b="1" dirty="0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b="1" dirty="0" err="1"/>
              <a:t/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397109215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22CA812-16FC-434B-B4A9-7CEB20CA3252}"/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Exercise-1</vt:lpstr>
      <vt:lpstr>Exercise-2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508</cp:revision>
  <dcterms:modified xsi:type="dcterms:W3CDTF">2026-02-16T08:07:14Z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