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14" r:id="rId8"/>
    <p:sldId id="315" r:id="rId9"/>
    <p:sldId id="316" r:id="rId10"/>
    <p:sldId id="317" r:id="rId11"/>
    <p:sldId id="318" r:id="rId12"/>
    <p:sldId id="319" r:id="rId13"/>
    <p:sldId id="320" r:id="rId14"/>
    <p:sldId id="321"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7354E8-3053-4188-8FF3-D0D49E889DFF}" v="33" dt="2026-07-22T20:27:48.87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91" y="6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20:29:18.057" v="238"/>
      <pc:docMkLst>
        <pc:docMk/>
      </pc:docMkLst>
      <pc:sldChg chg="addSp modSp add del mod setBg modClrScheme chgLayout">
        <pc:chgData name="office365" userId="5fcdbc0c-b1d0-4b52-bc28-28c25c9fccde" providerId="ADAL" clId="{839C158B-1674-498C-8D10-D29DEC7F3344}" dt="2026-07-22T20:25:33.572" v="150"/>
        <pc:sldMkLst>
          <pc:docMk/>
          <pc:sldMk cId="751550608" sldId="256"/>
        </pc:sldMkLst>
        <pc:spChg chg="add mod ord">
          <ac:chgData name="office365" userId="5fcdbc0c-b1d0-4b52-bc28-28c25c9fccde" providerId="ADAL" clId="{839C158B-1674-498C-8D10-D29DEC7F3344}" dt="2026-07-22T20:25:13.650" v="147"/>
          <ac:spMkLst>
            <pc:docMk/>
            <pc:sldMk cId="751550608" sldId="256"/>
            <ac:spMk id="4" creationId="{96DC0727-095B-A595-CC30-282A2E6DF8EC}"/>
          </ac:spMkLst>
        </pc:spChg>
        <pc:spChg chg="add mod ord">
          <ac:chgData name="office365" userId="5fcdbc0c-b1d0-4b52-bc28-28c25c9fccde" providerId="ADAL" clId="{839C158B-1674-498C-8D10-D29DEC7F3344}" dt="2026-07-22T20:23:59.239" v="138" actId="27636"/>
          <ac:spMkLst>
            <pc:docMk/>
            <pc:sldMk cId="751550608" sldId="256"/>
            <ac:spMk id="5" creationId="{49552291-359C-C410-6B9A-BE4C9F00F2C5}"/>
          </ac:spMkLst>
        </pc:spChg>
      </pc:sldChg>
      <pc:sldChg chg="addSp modSp add del mod setBg modClrScheme chgLayout">
        <pc:chgData name="office365" userId="5fcdbc0c-b1d0-4b52-bc28-28c25c9fccde" providerId="ADAL" clId="{839C158B-1674-498C-8D10-D29DEC7F3344}" dt="2026-07-22T20:20:32.896" v="72"/>
        <pc:sldMkLst>
          <pc:docMk/>
          <pc:sldMk cId="1000286197" sldId="256"/>
        </pc:sldMkLst>
        <pc:spChg chg="add mod ord">
          <ac:chgData name="office365" userId="5fcdbc0c-b1d0-4b52-bc28-28c25c9fccde" providerId="ADAL" clId="{839C158B-1674-498C-8D10-D29DEC7F3344}" dt="2026-07-22T20:19:21.835" v="62" actId="700"/>
          <ac:spMkLst>
            <pc:docMk/>
            <pc:sldMk cId="1000286197" sldId="256"/>
            <ac:spMk id="4" creationId="{9A2517F3-7E35-DDD5-160B-46945D823856}"/>
          </ac:spMkLst>
        </pc:spChg>
        <pc:spChg chg="add mod ord">
          <ac:chgData name="office365" userId="5fcdbc0c-b1d0-4b52-bc28-28c25c9fccde" providerId="ADAL" clId="{839C158B-1674-498C-8D10-D29DEC7F3344}" dt="2026-07-22T20:19:21.871" v="64" actId="27636"/>
          <ac:spMkLst>
            <pc:docMk/>
            <pc:sldMk cId="1000286197" sldId="256"/>
            <ac:spMk id="5" creationId="{2418343B-7869-4C0E-36F0-113CAD817C58}"/>
          </ac:spMkLst>
        </pc:spChg>
      </pc:sldChg>
      <pc:sldChg chg="addSp modSp add del mod setBg modClrScheme chgLayout">
        <pc:chgData name="office365" userId="5fcdbc0c-b1d0-4b52-bc28-28c25c9fccde" providerId="ADAL" clId="{839C158B-1674-498C-8D10-D29DEC7F3344}" dt="2026-07-22T20:29:06.397" v="208"/>
        <pc:sldMkLst>
          <pc:docMk/>
          <pc:sldMk cId="1221962254" sldId="256"/>
        </pc:sldMkLst>
        <pc:spChg chg="add mod ord">
          <ac:chgData name="office365" userId="5fcdbc0c-b1d0-4b52-bc28-28c25c9fccde" providerId="ADAL" clId="{839C158B-1674-498C-8D10-D29DEC7F3344}" dt="2026-07-22T20:27:58.263" v="198" actId="700"/>
          <ac:spMkLst>
            <pc:docMk/>
            <pc:sldMk cId="1221962254" sldId="256"/>
            <ac:spMk id="4" creationId="{7A91C594-368A-6B37-6CFA-CA87F42BEF15}"/>
          </ac:spMkLst>
        </pc:spChg>
        <pc:spChg chg="add mod ord">
          <ac:chgData name="office365" userId="5fcdbc0c-b1d0-4b52-bc28-28c25c9fccde" providerId="ADAL" clId="{839C158B-1674-498C-8D10-D29DEC7F3344}" dt="2026-07-22T20:27:58.340" v="200" actId="27636"/>
          <ac:spMkLst>
            <pc:docMk/>
            <pc:sldMk cId="1221962254" sldId="256"/>
            <ac:spMk id="5" creationId="{E0DE3C02-BED9-47A3-015E-528BF074E0BB}"/>
          </ac:spMkLst>
        </pc:spChg>
      </pc:sldChg>
      <pc:sldChg chg="addSp delSp modSp add del mod setBg modClrScheme chgLayout">
        <pc:chgData name="office365" userId="5fcdbc0c-b1d0-4b52-bc28-28c25c9fccde" providerId="ADAL" clId="{839C158B-1674-498C-8D10-D29DEC7F3344}" dt="2026-07-22T20:18:41.695" v="53" actId="47"/>
        <pc:sldMkLst>
          <pc:docMk/>
          <pc:sldMk cId="2281712737" sldId="256"/>
        </pc:sldMkLst>
        <pc:spChg chg="del">
          <ac:chgData name="office365" userId="5fcdbc0c-b1d0-4b52-bc28-28c25c9fccde" providerId="ADAL" clId="{839C158B-1674-498C-8D10-D29DEC7F3344}" dt="2026-07-22T20:15:33.445" v="21"/>
          <ac:spMkLst>
            <pc:docMk/>
            <pc:sldMk cId="2281712737" sldId="256"/>
            <ac:spMk id="2" creationId="{00000000-0000-0000-0000-000000000000}"/>
          </ac:spMkLst>
        </pc:spChg>
        <pc:spChg chg="mod">
          <ac:chgData name="office365" userId="5fcdbc0c-b1d0-4b52-bc28-28c25c9fccde" providerId="ADAL" clId="{839C158B-1674-498C-8D10-D29DEC7F3344}" dt="2026-07-22T20:15:33.445" v="20"/>
          <ac:spMkLst>
            <pc:docMk/>
            <pc:sldMk cId="2281712737" sldId="256"/>
            <ac:spMk id="3" creationId="{00000000-0000-0000-0000-000000000000}"/>
          </ac:spMkLst>
        </pc:spChg>
        <pc:spChg chg="add mod ord">
          <ac:chgData name="office365" userId="5fcdbc0c-b1d0-4b52-bc28-28c25c9fccde" providerId="ADAL" clId="{839C158B-1674-498C-8D10-D29DEC7F3344}" dt="2026-07-22T20:15:33.457" v="22" actId="27636"/>
          <ac:spMkLst>
            <pc:docMk/>
            <pc:sldMk cId="2281712737" sldId="256"/>
            <ac:spMk id="4" creationId="{E0F71196-CB46-708B-60E7-3F4030DA829A}"/>
          </ac:spMkLst>
        </pc:spChg>
        <pc:spChg chg="add mod ord">
          <ac:chgData name="office365" userId="5fcdbc0c-b1d0-4b52-bc28-28c25c9fccde" providerId="ADAL" clId="{839C158B-1674-498C-8D10-D29DEC7F3344}" dt="2026-07-22T20:14:24.191" v="11" actId="27636"/>
          <ac:spMkLst>
            <pc:docMk/>
            <pc:sldMk cId="2281712737" sldId="256"/>
            <ac:spMk id="5" creationId="{B4ECB89C-6218-665A-4EC0-40D61D98275E}"/>
          </ac:spMkLst>
        </pc:spChg>
      </pc:sldChg>
      <pc:sldChg chg="addSp delSp modSp add del mod setBg modClrScheme chgLayout">
        <pc:chgData name="office365" userId="5fcdbc0c-b1d0-4b52-bc28-28c25c9fccde" providerId="ADAL" clId="{839C158B-1674-498C-8D10-D29DEC7F3344}" dt="2026-07-22T20:18:41.695" v="53" actId="47"/>
        <pc:sldMkLst>
          <pc:docMk/>
          <pc:sldMk cId="426380508" sldId="257"/>
        </pc:sldMkLst>
        <pc:spChg chg="del">
          <ac:chgData name="office365" userId="5fcdbc0c-b1d0-4b52-bc28-28c25c9fccde" providerId="ADAL" clId="{839C158B-1674-498C-8D10-D29DEC7F3344}" dt="2026-07-22T20:15:46.034" v="26"/>
          <ac:spMkLst>
            <pc:docMk/>
            <pc:sldMk cId="426380508" sldId="257"/>
            <ac:spMk id="2" creationId="{00000000-0000-0000-0000-000000000000}"/>
          </ac:spMkLst>
        </pc:spChg>
        <pc:spChg chg="mod">
          <ac:chgData name="office365" userId="5fcdbc0c-b1d0-4b52-bc28-28c25c9fccde" providerId="ADAL" clId="{839C158B-1674-498C-8D10-D29DEC7F3344}" dt="2026-07-22T20:15:46.034" v="25"/>
          <ac:spMkLst>
            <pc:docMk/>
            <pc:sldMk cId="426380508" sldId="257"/>
            <ac:spMk id="3" creationId="{00000000-0000-0000-0000-000000000000}"/>
          </ac:spMkLst>
        </pc:spChg>
        <pc:spChg chg="add mod ord">
          <ac:chgData name="office365" userId="5fcdbc0c-b1d0-4b52-bc28-28c25c9fccde" providerId="ADAL" clId="{839C158B-1674-498C-8D10-D29DEC7F3344}" dt="2026-07-22T20:15:46.034" v="24"/>
          <ac:spMkLst>
            <pc:docMk/>
            <pc:sldMk cId="426380508" sldId="257"/>
            <ac:spMk id="4" creationId="{C53994FD-E2CA-5874-5567-F974D037A518}"/>
          </ac:spMkLst>
        </pc:spChg>
        <pc:spChg chg="add mod ord">
          <ac:chgData name="office365" userId="5fcdbc0c-b1d0-4b52-bc28-28c25c9fccde" providerId="ADAL" clId="{839C158B-1674-498C-8D10-D29DEC7F3344}" dt="2026-07-22T20:14:24.193" v="12" actId="27636"/>
          <ac:spMkLst>
            <pc:docMk/>
            <pc:sldMk cId="426380508" sldId="257"/>
            <ac:spMk id="5" creationId="{E1BC9307-795B-845A-58E3-E6D357BAA6BA}"/>
          </ac:spMkLst>
        </pc:spChg>
      </pc:sldChg>
      <pc:sldChg chg="addSp modSp add del mod setBg modClrScheme chgLayout">
        <pc:chgData name="office365" userId="5fcdbc0c-b1d0-4b52-bc28-28c25c9fccde" providerId="ADAL" clId="{839C158B-1674-498C-8D10-D29DEC7F3344}" dt="2026-07-22T20:29:07.244" v="210"/>
        <pc:sldMkLst>
          <pc:docMk/>
          <pc:sldMk cId="976081369" sldId="257"/>
        </pc:sldMkLst>
        <pc:spChg chg="add mod ord">
          <ac:chgData name="office365" userId="5fcdbc0c-b1d0-4b52-bc28-28c25c9fccde" providerId="ADAL" clId="{839C158B-1674-498C-8D10-D29DEC7F3344}" dt="2026-07-22T20:27:58.263" v="198" actId="700"/>
          <ac:spMkLst>
            <pc:docMk/>
            <pc:sldMk cId="976081369" sldId="257"/>
            <ac:spMk id="4" creationId="{BF3CDFF6-2D49-9098-1EC3-1254FF7D3157}"/>
          </ac:spMkLst>
        </pc:spChg>
        <pc:spChg chg="add mod ord">
          <ac:chgData name="office365" userId="5fcdbc0c-b1d0-4b52-bc28-28c25c9fccde" providerId="ADAL" clId="{839C158B-1674-498C-8D10-D29DEC7F3344}" dt="2026-07-22T20:27:58.342" v="201" actId="27636"/>
          <ac:spMkLst>
            <pc:docMk/>
            <pc:sldMk cId="976081369" sldId="257"/>
            <ac:spMk id="5" creationId="{1B4AD447-60D2-D5BC-701D-FC8518907A12}"/>
          </ac:spMkLst>
        </pc:spChg>
      </pc:sldChg>
      <pc:sldChg chg="addSp modSp add del mod setBg modClrScheme chgLayout">
        <pc:chgData name="office365" userId="5fcdbc0c-b1d0-4b52-bc28-28c25c9fccde" providerId="ADAL" clId="{839C158B-1674-498C-8D10-D29DEC7F3344}" dt="2026-07-22T20:25:34.465" v="152"/>
        <pc:sldMkLst>
          <pc:docMk/>
          <pc:sldMk cId="1416083835" sldId="257"/>
        </pc:sldMkLst>
        <pc:spChg chg="add mod ord">
          <ac:chgData name="office365" userId="5fcdbc0c-b1d0-4b52-bc28-28c25c9fccde" providerId="ADAL" clId="{839C158B-1674-498C-8D10-D29DEC7F3344}" dt="2026-07-22T20:23:59.200" v="136" actId="700"/>
          <ac:spMkLst>
            <pc:docMk/>
            <pc:sldMk cId="1416083835" sldId="257"/>
            <ac:spMk id="4" creationId="{900666EF-1FAA-6B03-EBD7-884C19AA7E43}"/>
          </ac:spMkLst>
        </pc:spChg>
        <pc:spChg chg="add mod ord">
          <ac:chgData name="office365" userId="5fcdbc0c-b1d0-4b52-bc28-28c25c9fccde" providerId="ADAL" clId="{839C158B-1674-498C-8D10-D29DEC7F3344}" dt="2026-07-22T20:23:59.241" v="139" actId="27636"/>
          <ac:spMkLst>
            <pc:docMk/>
            <pc:sldMk cId="1416083835" sldId="257"/>
            <ac:spMk id="5" creationId="{7B571ABF-5056-204B-E730-DB5FC37C4163}"/>
          </ac:spMkLst>
        </pc:spChg>
      </pc:sldChg>
      <pc:sldChg chg="addSp modSp add del mod setBg modClrScheme chgLayout">
        <pc:chgData name="office365" userId="5fcdbc0c-b1d0-4b52-bc28-28c25c9fccde" providerId="ADAL" clId="{839C158B-1674-498C-8D10-D29DEC7F3344}" dt="2026-07-22T20:20:33.694" v="74"/>
        <pc:sldMkLst>
          <pc:docMk/>
          <pc:sldMk cId="3635133757" sldId="257"/>
        </pc:sldMkLst>
        <pc:spChg chg="add mod ord">
          <ac:chgData name="office365" userId="5fcdbc0c-b1d0-4b52-bc28-28c25c9fccde" providerId="ADAL" clId="{839C158B-1674-498C-8D10-D29DEC7F3344}" dt="2026-07-22T20:19:21.835" v="62" actId="700"/>
          <ac:spMkLst>
            <pc:docMk/>
            <pc:sldMk cId="3635133757" sldId="257"/>
            <ac:spMk id="4" creationId="{F98028FA-50FC-88AD-FDA9-E9B27CEEACFB}"/>
          </ac:spMkLst>
        </pc:spChg>
        <pc:spChg chg="add mod ord">
          <ac:chgData name="office365" userId="5fcdbc0c-b1d0-4b52-bc28-28c25c9fccde" providerId="ADAL" clId="{839C158B-1674-498C-8D10-D29DEC7F3344}" dt="2026-07-22T20:19:21.875" v="65" actId="27636"/>
          <ac:spMkLst>
            <pc:docMk/>
            <pc:sldMk cId="3635133757" sldId="257"/>
            <ac:spMk id="5" creationId="{FA2E9004-9B32-DE84-529A-616C75AFF78B}"/>
          </ac:spMkLst>
        </pc:spChg>
      </pc:sldChg>
      <pc:sldChg chg="addSp modSp add del mod setBg modClrScheme chgLayout">
        <pc:chgData name="office365" userId="5fcdbc0c-b1d0-4b52-bc28-28c25c9fccde" providerId="ADAL" clId="{839C158B-1674-498C-8D10-D29DEC7F3344}" dt="2026-07-22T20:20:34.536" v="76"/>
        <pc:sldMkLst>
          <pc:docMk/>
          <pc:sldMk cId="114873032" sldId="258"/>
        </pc:sldMkLst>
        <pc:spChg chg="add mod ord">
          <ac:chgData name="office365" userId="5fcdbc0c-b1d0-4b52-bc28-28c25c9fccde" providerId="ADAL" clId="{839C158B-1674-498C-8D10-D29DEC7F3344}" dt="2026-07-22T20:19:21.835" v="62" actId="700"/>
          <ac:spMkLst>
            <pc:docMk/>
            <pc:sldMk cId="114873032" sldId="258"/>
            <ac:spMk id="4" creationId="{CFA8F3A0-A079-905B-E539-AA0204AA930D}"/>
          </ac:spMkLst>
        </pc:spChg>
        <pc:spChg chg="add mod ord">
          <ac:chgData name="office365" userId="5fcdbc0c-b1d0-4b52-bc28-28c25c9fccde" providerId="ADAL" clId="{839C158B-1674-498C-8D10-D29DEC7F3344}" dt="2026-07-22T20:19:21.876" v="66" actId="27636"/>
          <ac:spMkLst>
            <pc:docMk/>
            <pc:sldMk cId="114873032" sldId="258"/>
            <ac:spMk id="5" creationId="{CEA20754-6F5D-8214-AB36-761483117B84}"/>
          </ac:spMkLst>
        </pc:spChg>
      </pc:sldChg>
      <pc:sldChg chg="addSp modSp add del mod setBg modClrScheme chgLayout">
        <pc:chgData name="office365" userId="5fcdbc0c-b1d0-4b52-bc28-28c25c9fccde" providerId="ADAL" clId="{839C158B-1674-498C-8D10-D29DEC7F3344}" dt="2026-07-22T20:29:08.100" v="212"/>
        <pc:sldMkLst>
          <pc:docMk/>
          <pc:sldMk cId="553137304" sldId="258"/>
        </pc:sldMkLst>
        <pc:spChg chg="add mod ord">
          <ac:chgData name="office365" userId="5fcdbc0c-b1d0-4b52-bc28-28c25c9fccde" providerId="ADAL" clId="{839C158B-1674-498C-8D10-D29DEC7F3344}" dt="2026-07-22T20:27:58.263" v="198" actId="700"/>
          <ac:spMkLst>
            <pc:docMk/>
            <pc:sldMk cId="553137304" sldId="258"/>
            <ac:spMk id="4" creationId="{E441CDC1-9EBE-6533-0E47-F8728769DB5B}"/>
          </ac:spMkLst>
        </pc:spChg>
        <pc:spChg chg="add mod ord">
          <ac:chgData name="office365" userId="5fcdbc0c-b1d0-4b52-bc28-28c25c9fccde" providerId="ADAL" clId="{839C158B-1674-498C-8D10-D29DEC7F3344}" dt="2026-07-22T20:27:58.344" v="202" actId="27636"/>
          <ac:spMkLst>
            <pc:docMk/>
            <pc:sldMk cId="553137304" sldId="258"/>
            <ac:spMk id="5" creationId="{D3C085E7-A33F-C60F-E577-A7AC413E4606}"/>
          </ac:spMkLst>
        </pc:spChg>
      </pc:sldChg>
      <pc:sldChg chg="addSp delSp modSp add del mod setBg modClrScheme chgLayout">
        <pc:chgData name="office365" userId="5fcdbc0c-b1d0-4b52-bc28-28c25c9fccde" providerId="ADAL" clId="{839C158B-1674-498C-8D10-D29DEC7F3344}" dt="2026-07-22T20:18:41.695" v="53" actId="47"/>
        <pc:sldMkLst>
          <pc:docMk/>
          <pc:sldMk cId="1778943575" sldId="258"/>
        </pc:sldMkLst>
        <pc:spChg chg="del">
          <ac:chgData name="office365" userId="5fcdbc0c-b1d0-4b52-bc28-28c25c9fccde" providerId="ADAL" clId="{839C158B-1674-498C-8D10-D29DEC7F3344}" dt="2026-07-22T20:15:46.035" v="30"/>
          <ac:spMkLst>
            <pc:docMk/>
            <pc:sldMk cId="1778943575" sldId="258"/>
            <ac:spMk id="2" creationId="{00000000-0000-0000-0000-000000000000}"/>
          </ac:spMkLst>
        </pc:spChg>
        <pc:spChg chg="mod">
          <ac:chgData name="office365" userId="5fcdbc0c-b1d0-4b52-bc28-28c25c9fccde" providerId="ADAL" clId="{839C158B-1674-498C-8D10-D29DEC7F3344}" dt="2026-07-22T20:15:46.035" v="29"/>
          <ac:spMkLst>
            <pc:docMk/>
            <pc:sldMk cId="1778943575" sldId="258"/>
            <ac:spMk id="3" creationId="{00000000-0000-0000-0000-000000000000}"/>
          </ac:spMkLst>
        </pc:spChg>
        <pc:spChg chg="add mod ord">
          <ac:chgData name="office365" userId="5fcdbc0c-b1d0-4b52-bc28-28c25c9fccde" providerId="ADAL" clId="{839C158B-1674-498C-8D10-D29DEC7F3344}" dt="2026-07-22T20:15:46.075" v="51" actId="27636"/>
          <ac:spMkLst>
            <pc:docMk/>
            <pc:sldMk cId="1778943575" sldId="258"/>
            <ac:spMk id="4" creationId="{1F9B1D17-922F-D3FA-8EF1-F05A097CE818}"/>
          </ac:spMkLst>
        </pc:spChg>
        <pc:spChg chg="add mod ord">
          <ac:chgData name="office365" userId="5fcdbc0c-b1d0-4b52-bc28-28c25c9fccde" providerId="ADAL" clId="{839C158B-1674-498C-8D10-D29DEC7F3344}" dt="2026-07-22T20:14:24.195" v="13" actId="27636"/>
          <ac:spMkLst>
            <pc:docMk/>
            <pc:sldMk cId="1778943575" sldId="258"/>
            <ac:spMk id="5" creationId="{E5154175-7CB6-122F-B079-D366FD8B9298}"/>
          </ac:spMkLst>
        </pc:spChg>
      </pc:sldChg>
      <pc:sldChg chg="addSp modSp add del mod setBg modClrScheme chgLayout">
        <pc:chgData name="office365" userId="5fcdbc0c-b1d0-4b52-bc28-28c25c9fccde" providerId="ADAL" clId="{839C158B-1674-498C-8D10-D29DEC7F3344}" dt="2026-07-22T20:25:35.355" v="154"/>
        <pc:sldMkLst>
          <pc:docMk/>
          <pc:sldMk cId="2003235915" sldId="258"/>
        </pc:sldMkLst>
        <pc:spChg chg="add mod ord">
          <ac:chgData name="office365" userId="5fcdbc0c-b1d0-4b52-bc28-28c25c9fccde" providerId="ADAL" clId="{839C158B-1674-498C-8D10-D29DEC7F3344}" dt="2026-07-22T20:23:59.200" v="136" actId="700"/>
          <ac:spMkLst>
            <pc:docMk/>
            <pc:sldMk cId="2003235915" sldId="258"/>
            <ac:spMk id="4" creationId="{349D4066-CBC6-ABB4-DA74-A2F6B7EC03E2}"/>
          </ac:spMkLst>
        </pc:spChg>
        <pc:spChg chg="add mod ord">
          <ac:chgData name="office365" userId="5fcdbc0c-b1d0-4b52-bc28-28c25c9fccde" providerId="ADAL" clId="{839C158B-1674-498C-8D10-D29DEC7F3344}" dt="2026-07-22T20:23:59.243" v="140" actId="27636"/>
          <ac:spMkLst>
            <pc:docMk/>
            <pc:sldMk cId="2003235915" sldId="258"/>
            <ac:spMk id="5" creationId="{144BB2C9-E7BC-5A5D-2E64-0572C1403526}"/>
          </ac:spMkLst>
        </pc:spChg>
      </pc:sldChg>
      <pc:sldChg chg="addSp delSp modSp add del mod setBg modClrScheme chgLayout">
        <pc:chgData name="office365" userId="5fcdbc0c-b1d0-4b52-bc28-28c25c9fccde" providerId="ADAL" clId="{839C158B-1674-498C-8D10-D29DEC7F3344}" dt="2026-07-22T20:18:41.695" v="53" actId="47"/>
        <pc:sldMkLst>
          <pc:docMk/>
          <pc:sldMk cId="128654775" sldId="259"/>
        </pc:sldMkLst>
        <pc:spChg chg="del">
          <ac:chgData name="office365" userId="5fcdbc0c-b1d0-4b52-bc28-28c25c9fccde" providerId="ADAL" clId="{839C158B-1674-498C-8D10-D29DEC7F3344}" dt="2026-07-22T20:15:46.036" v="34"/>
          <ac:spMkLst>
            <pc:docMk/>
            <pc:sldMk cId="128654775" sldId="259"/>
            <ac:spMk id="2" creationId="{00000000-0000-0000-0000-000000000000}"/>
          </ac:spMkLst>
        </pc:spChg>
        <pc:spChg chg="mod">
          <ac:chgData name="office365" userId="5fcdbc0c-b1d0-4b52-bc28-28c25c9fccde" providerId="ADAL" clId="{839C158B-1674-498C-8D10-D29DEC7F3344}" dt="2026-07-22T20:15:46.036" v="33"/>
          <ac:spMkLst>
            <pc:docMk/>
            <pc:sldMk cId="128654775" sldId="259"/>
            <ac:spMk id="3" creationId="{00000000-0000-0000-0000-000000000000}"/>
          </ac:spMkLst>
        </pc:spChg>
        <pc:spChg chg="add mod ord">
          <ac:chgData name="office365" userId="5fcdbc0c-b1d0-4b52-bc28-28c25c9fccde" providerId="ADAL" clId="{839C158B-1674-498C-8D10-D29DEC7F3344}" dt="2026-07-22T20:15:46.035" v="32"/>
          <ac:spMkLst>
            <pc:docMk/>
            <pc:sldMk cId="128654775" sldId="259"/>
            <ac:spMk id="4" creationId="{54BE323E-C8C5-E614-3517-0E4B140118D0}"/>
          </ac:spMkLst>
        </pc:spChg>
        <pc:spChg chg="add mod ord">
          <ac:chgData name="office365" userId="5fcdbc0c-b1d0-4b52-bc28-28c25c9fccde" providerId="ADAL" clId="{839C158B-1674-498C-8D10-D29DEC7F3344}" dt="2026-07-22T20:14:24.198" v="14" actId="27636"/>
          <ac:spMkLst>
            <pc:docMk/>
            <pc:sldMk cId="128654775" sldId="259"/>
            <ac:spMk id="5" creationId="{FF114C57-DD76-EEE3-F2A4-43DF9029D830}"/>
          </ac:spMkLst>
        </pc:spChg>
      </pc:sldChg>
      <pc:sldChg chg="addSp modSp add del mod setBg modClrScheme chgLayout">
        <pc:chgData name="office365" userId="5fcdbc0c-b1d0-4b52-bc28-28c25c9fccde" providerId="ADAL" clId="{839C158B-1674-498C-8D10-D29DEC7F3344}" dt="2026-07-22T20:25:36.197" v="156"/>
        <pc:sldMkLst>
          <pc:docMk/>
          <pc:sldMk cId="1832506574" sldId="259"/>
        </pc:sldMkLst>
        <pc:spChg chg="add mod ord">
          <ac:chgData name="office365" userId="5fcdbc0c-b1d0-4b52-bc28-28c25c9fccde" providerId="ADAL" clId="{839C158B-1674-498C-8D10-D29DEC7F3344}" dt="2026-07-22T20:23:59.200" v="136" actId="700"/>
          <ac:spMkLst>
            <pc:docMk/>
            <pc:sldMk cId="1832506574" sldId="259"/>
            <ac:spMk id="4" creationId="{53BCF976-FD5C-07EE-A253-D9FB4E3633B7}"/>
          </ac:spMkLst>
        </pc:spChg>
        <pc:spChg chg="add mod ord">
          <ac:chgData name="office365" userId="5fcdbc0c-b1d0-4b52-bc28-28c25c9fccde" providerId="ADAL" clId="{839C158B-1674-498C-8D10-D29DEC7F3344}" dt="2026-07-22T20:23:59.245" v="141" actId="27636"/>
          <ac:spMkLst>
            <pc:docMk/>
            <pc:sldMk cId="1832506574" sldId="259"/>
            <ac:spMk id="5" creationId="{6C44D4C2-F45D-41DD-B820-98BFB728B45C}"/>
          </ac:spMkLst>
        </pc:spChg>
      </pc:sldChg>
      <pc:sldChg chg="addSp modSp add del mod setBg modClrScheme chgLayout">
        <pc:chgData name="office365" userId="5fcdbc0c-b1d0-4b52-bc28-28c25c9fccde" providerId="ADAL" clId="{839C158B-1674-498C-8D10-D29DEC7F3344}" dt="2026-07-22T20:29:08.945" v="214"/>
        <pc:sldMkLst>
          <pc:docMk/>
          <pc:sldMk cId="2793608690" sldId="259"/>
        </pc:sldMkLst>
        <pc:spChg chg="add mod ord">
          <ac:chgData name="office365" userId="5fcdbc0c-b1d0-4b52-bc28-28c25c9fccde" providerId="ADAL" clId="{839C158B-1674-498C-8D10-D29DEC7F3344}" dt="2026-07-22T20:27:58.263" v="198" actId="700"/>
          <ac:spMkLst>
            <pc:docMk/>
            <pc:sldMk cId="2793608690" sldId="259"/>
            <ac:spMk id="4" creationId="{463D4725-D121-DCD8-AA03-DC6679AC1EBB}"/>
          </ac:spMkLst>
        </pc:spChg>
        <pc:spChg chg="add mod ord">
          <ac:chgData name="office365" userId="5fcdbc0c-b1d0-4b52-bc28-28c25c9fccde" providerId="ADAL" clId="{839C158B-1674-498C-8D10-D29DEC7F3344}" dt="2026-07-22T20:27:58.346" v="203" actId="27636"/>
          <ac:spMkLst>
            <pc:docMk/>
            <pc:sldMk cId="2793608690" sldId="259"/>
            <ac:spMk id="5" creationId="{9EB93BF0-65B1-08D0-2128-05CA8CFE09CD}"/>
          </ac:spMkLst>
        </pc:spChg>
      </pc:sldChg>
      <pc:sldChg chg="addSp modSp add del mod setBg modClrScheme chgLayout">
        <pc:chgData name="office365" userId="5fcdbc0c-b1d0-4b52-bc28-28c25c9fccde" providerId="ADAL" clId="{839C158B-1674-498C-8D10-D29DEC7F3344}" dt="2026-07-22T20:20:35.322" v="78"/>
        <pc:sldMkLst>
          <pc:docMk/>
          <pc:sldMk cId="2900549227" sldId="259"/>
        </pc:sldMkLst>
        <pc:spChg chg="add mod ord">
          <ac:chgData name="office365" userId="5fcdbc0c-b1d0-4b52-bc28-28c25c9fccde" providerId="ADAL" clId="{839C158B-1674-498C-8D10-D29DEC7F3344}" dt="2026-07-22T20:19:21.835" v="62" actId="700"/>
          <ac:spMkLst>
            <pc:docMk/>
            <pc:sldMk cId="2900549227" sldId="259"/>
            <ac:spMk id="4" creationId="{0F015E21-E749-609B-6614-5A8EFFC1518A}"/>
          </ac:spMkLst>
        </pc:spChg>
        <pc:spChg chg="add mod ord">
          <ac:chgData name="office365" userId="5fcdbc0c-b1d0-4b52-bc28-28c25c9fccde" providerId="ADAL" clId="{839C158B-1674-498C-8D10-D29DEC7F3344}" dt="2026-07-22T20:19:21.878" v="67" actId="27636"/>
          <ac:spMkLst>
            <pc:docMk/>
            <pc:sldMk cId="2900549227" sldId="259"/>
            <ac:spMk id="5" creationId="{8AB8C8C4-C70F-088C-9FCF-2680BFA855EE}"/>
          </ac:spMkLst>
        </pc:spChg>
      </pc:sldChg>
      <pc:sldChg chg="addSp modSp add del mod setBg modClrScheme chgLayout">
        <pc:chgData name="office365" userId="5fcdbc0c-b1d0-4b52-bc28-28c25c9fccde" providerId="ADAL" clId="{839C158B-1674-498C-8D10-D29DEC7F3344}" dt="2026-07-22T20:29:09.789" v="216"/>
        <pc:sldMkLst>
          <pc:docMk/>
          <pc:sldMk cId="647308492" sldId="260"/>
        </pc:sldMkLst>
        <pc:spChg chg="add mod ord">
          <ac:chgData name="office365" userId="5fcdbc0c-b1d0-4b52-bc28-28c25c9fccde" providerId="ADAL" clId="{839C158B-1674-498C-8D10-D29DEC7F3344}" dt="2026-07-22T20:27:58.263" v="198" actId="700"/>
          <ac:spMkLst>
            <pc:docMk/>
            <pc:sldMk cId="647308492" sldId="260"/>
            <ac:spMk id="4" creationId="{AEDA0D02-C3B7-342C-38CD-4A8D3F123A59}"/>
          </ac:spMkLst>
        </pc:spChg>
        <pc:spChg chg="add mod ord">
          <ac:chgData name="office365" userId="5fcdbc0c-b1d0-4b52-bc28-28c25c9fccde" providerId="ADAL" clId="{839C158B-1674-498C-8D10-D29DEC7F3344}" dt="2026-07-22T20:27:58.348" v="204" actId="27636"/>
          <ac:spMkLst>
            <pc:docMk/>
            <pc:sldMk cId="647308492" sldId="260"/>
            <ac:spMk id="5" creationId="{7AE4AE8F-E03B-CB5D-CCD3-EBA6C7A5E1BE}"/>
          </ac:spMkLst>
        </pc:spChg>
      </pc:sldChg>
      <pc:sldChg chg="addSp delSp modSp add del mod setBg modClrScheme chgLayout">
        <pc:chgData name="office365" userId="5fcdbc0c-b1d0-4b52-bc28-28c25c9fccde" providerId="ADAL" clId="{839C158B-1674-498C-8D10-D29DEC7F3344}" dt="2026-07-22T20:18:41.695" v="53" actId="47"/>
        <pc:sldMkLst>
          <pc:docMk/>
          <pc:sldMk cId="2934878770" sldId="260"/>
        </pc:sldMkLst>
        <pc:spChg chg="del">
          <ac:chgData name="office365" userId="5fcdbc0c-b1d0-4b52-bc28-28c25c9fccde" providerId="ADAL" clId="{839C158B-1674-498C-8D10-D29DEC7F3344}" dt="2026-07-22T20:15:46.036" v="38"/>
          <ac:spMkLst>
            <pc:docMk/>
            <pc:sldMk cId="2934878770" sldId="260"/>
            <ac:spMk id="2" creationId="{00000000-0000-0000-0000-000000000000}"/>
          </ac:spMkLst>
        </pc:spChg>
        <pc:spChg chg="mod">
          <ac:chgData name="office365" userId="5fcdbc0c-b1d0-4b52-bc28-28c25c9fccde" providerId="ADAL" clId="{839C158B-1674-498C-8D10-D29DEC7F3344}" dt="2026-07-22T20:15:46.036" v="37"/>
          <ac:spMkLst>
            <pc:docMk/>
            <pc:sldMk cId="2934878770" sldId="260"/>
            <ac:spMk id="3" creationId="{00000000-0000-0000-0000-000000000000}"/>
          </ac:spMkLst>
        </pc:spChg>
        <pc:spChg chg="add mod ord">
          <ac:chgData name="office365" userId="5fcdbc0c-b1d0-4b52-bc28-28c25c9fccde" providerId="ADAL" clId="{839C158B-1674-498C-8D10-D29DEC7F3344}" dt="2026-07-22T20:15:46.036" v="36"/>
          <ac:spMkLst>
            <pc:docMk/>
            <pc:sldMk cId="2934878770" sldId="260"/>
            <ac:spMk id="4" creationId="{27B005E4-53E9-CEB7-DEB6-4DF81D7C8FBA}"/>
          </ac:spMkLst>
        </pc:spChg>
        <pc:spChg chg="add mod ord">
          <ac:chgData name="office365" userId="5fcdbc0c-b1d0-4b52-bc28-28c25c9fccde" providerId="ADAL" clId="{839C158B-1674-498C-8D10-D29DEC7F3344}" dt="2026-07-22T20:14:24.199" v="15" actId="27636"/>
          <ac:spMkLst>
            <pc:docMk/>
            <pc:sldMk cId="2934878770" sldId="260"/>
            <ac:spMk id="5" creationId="{69BD425A-2544-4E0B-EA2E-3C67075CB89C}"/>
          </ac:spMkLst>
        </pc:spChg>
      </pc:sldChg>
      <pc:sldChg chg="addSp modSp add del mod setBg modClrScheme chgLayout">
        <pc:chgData name="office365" userId="5fcdbc0c-b1d0-4b52-bc28-28c25c9fccde" providerId="ADAL" clId="{839C158B-1674-498C-8D10-D29DEC7F3344}" dt="2026-07-22T20:20:36.118" v="80"/>
        <pc:sldMkLst>
          <pc:docMk/>
          <pc:sldMk cId="3582105404" sldId="260"/>
        </pc:sldMkLst>
        <pc:spChg chg="add mod ord">
          <ac:chgData name="office365" userId="5fcdbc0c-b1d0-4b52-bc28-28c25c9fccde" providerId="ADAL" clId="{839C158B-1674-498C-8D10-D29DEC7F3344}" dt="2026-07-22T20:19:21.835" v="62" actId="700"/>
          <ac:spMkLst>
            <pc:docMk/>
            <pc:sldMk cId="3582105404" sldId="260"/>
            <ac:spMk id="4" creationId="{43167F0B-328B-10D8-3D8D-5EA52444DFF8}"/>
          </ac:spMkLst>
        </pc:spChg>
        <pc:spChg chg="add mod ord">
          <ac:chgData name="office365" userId="5fcdbc0c-b1d0-4b52-bc28-28c25c9fccde" providerId="ADAL" clId="{839C158B-1674-498C-8D10-D29DEC7F3344}" dt="2026-07-22T20:19:21.879" v="68" actId="27636"/>
          <ac:spMkLst>
            <pc:docMk/>
            <pc:sldMk cId="3582105404" sldId="260"/>
            <ac:spMk id="5" creationId="{0E55F75C-2977-5EC6-7263-C1939FD3433C}"/>
          </ac:spMkLst>
        </pc:spChg>
      </pc:sldChg>
      <pc:sldChg chg="addSp modSp add del mod setBg modClrScheme chgLayout">
        <pc:chgData name="office365" userId="5fcdbc0c-b1d0-4b52-bc28-28c25c9fccde" providerId="ADAL" clId="{839C158B-1674-498C-8D10-D29DEC7F3344}" dt="2026-07-22T20:25:37.027" v="158"/>
        <pc:sldMkLst>
          <pc:docMk/>
          <pc:sldMk cId="3712898468" sldId="260"/>
        </pc:sldMkLst>
        <pc:spChg chg="add mod ord">
          <ac:chgData name="office365" userId="5fcdbc0c-b1d0-4b52-bc28-28c25c9fccde" providerId="ADAL" clId="{839C158B-1674-498C-8D10-D29DEC7F3344}" dt="2026-07-22T20:23:59.200" v="136" actId="700"/>
          <ac:spMkLst>
            <pc:docMk/>
            <pc:sldMk cId="3712898468" sldId="260"/>
            <ac:spMk id="4" creationId="{A040E0F0-5692-F772-EB00-AEE7AFCA75E3}"/>
          </ac:spMkLst>
        </pc:spChg>
        <pc:spChg chg="add mod ord">
          <ac:chgData name="office365" userId="5fcdbc0c-b1d0-4b52-bc28-28c25c9fccde" providerId="ADAL" clId="{839C158B-1674-498C-8D10-D29DEC7F3344}" dt="2026-07-22T20:23:59.247" v="142" actId="27636"/>
          <ac:spMkLst>
            <pc:docMk/>
            <pc:sldMk cId="3712898468" sldId="260"/>
            <ac:spMk id="5" creationId="{222EA2FC-CF10-CA8B-419E-20EA2408E25F}"/>
          </ac:spMkLst>
        </pc:spChg>
      </pc:sldChg>
      <pc:sldChg chg="addSp modSp add del mod setBg modClrScheme chgLayout">
        <pc:chgData name="office365" userId="5fcdbc0c-b1d0-4b52-bc28-28c25c9fccde" providerId="ADAL" clId="{839C158B-1674-498C-8D10-D29DEC7F3344}" dt="2026-07-22T20:20:36.944" v="82"/>
        <pc:sldMkLst>
          <pc:docMk/>
          <pc:sldMk cId="1558869860" sldId="261"/>
        </pc:sldMkLst>
        <pc:spChg chg="add mod ord">
          <ac:chgData name="office365" userId="5fcdbc0c-b1d0-4b52-bc28-28c25c9fccde" providerId="ADAL" clId="{839C158B-1674-498C-8D10-D29DEC7F3344}" dt="2026-07-22T20:19:21.835" v="62" actId="700"/>
          <ac:spMkLst>
            <pc:docMk/>
            <pc:sldMk cId="1558869860" sldId="261"/>
            <ac:spMk id="4" creationId="{E43CCE28-7318-51E7-E575-80983D0EFE33}"/>
          </ac:spMkLst>
        </pc:spChg>
        <pc:spChg chg="add mod ord">
          <ac:chgData name="office365" userId="5fcdbc0c-b1d0-4b52-bc28-28c25c9fccde" providerId="ADAL" clId="{839C158B-1674-498C-8D10-D29DEC7F3344}" dt="2026-07-22T20:19:21.882" v="69" actId="27636"/>
          <ac:spMkLst>
            <pc:docMk/>
            <pc:sldMk cId="1558869860" sldId="261"/>
            <ac:spMk id="5" creationId="{BFF8F248-78D1-5376-E6E8-54A9462AD8F6}"/>
          </ac:spMkLst>
        </pc:spChg>
      </pc:sldChg>
      <pc:sldChg chg="addSp delSp modSp add del mod setBg modClrScheme chgLayout">
        <pc:chgData name="office365" userId="5fcdbc0c-b1d0-4b52-bc28-28c25c9fccde" providerId="ADAL" clId="{839C158B-1674-498C-8D10-D29DEC7F3344}" dt="2026-07-22T20:18:41.695" v="53" actId="47"/>
        <pc:sldMkLst>
          <pc:docMk/>
          <pc:sldMk cId="2227244900" sldId="261"/>
        </pc:sldMkLst>
        <pc:spChg chg="del">
          <ac:chgData name="office365" userId="5fcdbc0c-b1d0-4b52-bc28-28c25c9fccde" providerId="ADAL" clId="{839C158B-1674-498C-8D10-D29DEC7F3344}" dt="2026-07-22T20:15:46.037" v="42"/>
          <ac:spMkLst>
            <pc:docMk/>
            <pc:sldMk cId="2227244900" sldId="261"/>
            <ac:spMk id="2" creationId="{00000000-0000-0000-0000-000000000000}"/>
          </ac:spMkLst>
        </pc:spChg>
        <pc:spChg chg="mod">
          <ac:chgData name="office365" userId="5fcdbc0c-b1d0-4b52-bc28-28c25c9fccde" providerId="ADAL" clId="{839C158B-1674-498C-8D10-D29DEC7F3344}" dt="2026-07-22T20:15:46.037" v="41"/>
          <ac:spMkLst>
            <pc:docMk/>
            <pc:sldMk cId="2227244900" sldId="261"/>
            <ac:spMk id="3" creationId="{00000000-0000-0000-0000-000000000000}"/>
          </ac:spMkLst>
        </pc:spChg>
        <pc:spChg chg="add mod ord">
          <ac:chgData name="office365" userId="5fcdbc0c-b1d0-4b52-bc28-28c25c9fccde" providerId="ADAL" clId="{839C158B-1674-498C-8D10-D29DEC7F3344}" dt="2026-07-22T20:15:46.037" v="40"/>
          <ac:spMkLst>
            <pc:docMk/>
            <pc:sldMk cId="2227244900" sldId="261"/>
            <ac:spMk id="4" creationId="{3859D5C5-7199-DA12-4A11-35E5009194F4}"/>
          </ac:spMkLst>
        </pc:spChg>
        <pc:spChg chg="add mod ord">
          <ac:chgData name="office365" userId="5fcdbc0c-b1d0-4b52-bc28-28c25c9fccde" providerId="ADAL" clId="{839C158B-1674-498C-8D10-D29DEC7F3344}" dt="2026-07-22T20:14:24.201" v="16" actId="27636"/>
          <ac:spMkLst>
            <pc:docMk/>
            <pc:sldMk cId="2227244900" sldId="261"/>
            <ac:spMk id="5" creationId="{9AF478B6-94B0-E9C6-0B3C-D1F2277F4B71}"/>
          </ac:spMkLst>
        </pc:spChg>
      </pc:sldChg>
      <pc:sldChg chg="addSp modSp add del mod setBg modClrScheme chgLayout">
        <pc:chgData name="office365" userId="5fcdbc0c-b1d0-4b52-bc28-28c25c9fccde" providerId="ADAL" clId="{839C158B-1674-498C-8D10-D29DEC7F3344}" dt="2026-07-22T20:25:37.884" v="160"/>
        <pc:sldMkLst>
          <pc:docMk/>
          <pc:sldMk cId="2430793704" sldId="261"/>
        </pc:sldMkLst>
        <pc:spChg chg="add mod ord">
          <ac:chgData name="office365" userId="5fcdbc0c-b1d0-4b52-bc28-28c25c9fccde" providerId="ADAL" clId="{839C158B-1674-498C-8D10-D29DEC7F3344}" dt="2026-07-22T20:23:59.200" v="136" actId="700"/>
          <ac:spMkLst>
            <pc:docMk/>
            <pc:sldMk cId="2430793704" sldId="261"/>
            <ac:spMk id="4" creationId="{664171FF-9B1A-96DB-AFB5-E6F504AE6B7C}"/>
          </ac:spMkLst>
        </pc:spChg>
        <pc:spChg chg="add mod ord">
          <ac:chgData name="office365" userId="5fcdbc0c-b1d0-4b52-bc28-28c25c9fccde" providerId="ADAL" clId="{839C158B-1674-498C-8D10-D29DEC7F3344}" dt="2026-07-22T20:23:59.249" v="143" actId="27636"/>
          <ac:spMkLst>
            <pc:docMk/>
            <pc:sldMk cId="2430793704" sldId="261"/>
            <ac:spMk id="5" creationId="{C7DC1228-17FD-2584-08ED-43B8B778CB5B}"/>
          </ac:spMkLst>
        </pc:spChg>
      </pc:sldChg>
      <pc:sldChg chg="addSp modSp add del mod setBg modClrScheme chgLayout">
        <pc:chgData name="office365" userId="5fcdbc0c-b1d0-4b52-bc28-28c25c9fccde" providerId="ADAL" clId="{839C158B-1674-498C-8D10-D29DEC7F3344}" dt="2026-07-22T20:29:10.663" v="218"/>
        <pc:sldMkLst>
          <pc:docMk/>
          <pc:sldMk cId="3672512246" sldId="261"/>
        </pc:sldMkLst>
        <pc:spChg chg="add mod ord">
          <ac:chgData name="office365" userId="5fcdbc0c-b1d0-4b52-bc28-28c25c9fccde" providerId="ADAL" clId="{839C158B-1674-498C-8D10-D29DEC7F3344}" dt="2026-07-22T20:27:58.263" v="198" actId="700"/>
          <ac:spMkLst>
            <pc:docMk/>
            <pc:sldMk cId="3672512246" sldId="261"/>
            <ac:spMk id="4" creationId="{9E167A0A-6905-2817-FB61-1A825A2A441E}"/>
          </ac:spMkLst>
        </pc:spChg>
        <pc:spChg chg="add mod ord">
          <ac:chgData name="office365" userId="5fcdbc0c-b1d0-4b52-bc28-28c25c9fccde" providerId="ADAL" clId="{839C158B-1674-498C-8D10-D29DEC7F3344}" dt="2026-07-22T20:27:58.350" v="205" actId="27636"/>
          <ac:spMkLst>
            <pc:docMk/>
            <pc:sldMk cId="3672512246" sldId="261"/>
            <ac:spMk id="5" creationId="{CA776E90-064C-41AC-20CE-B0C1BA378775}"/>
          </ac:spMkLst>
        </pc:spChg>
      </pc:sldChg>
      <pc:sldChg chg="addSp modSp add del mod setBg modClrScheme chgLayout">
        <pc:chgData name="office365" userId="5fcdbc0c-b1d0-4b52-bc28-28c25c9fccde" providerId="ADAL" clId="{839C158B-1674-498C-8D10-D29DEC7F3344}" dt="2026-07-22T20:20:37.734" v="84"/>
        <pc:sldMkLst>
          <pc:docMk/>
          <pc:sldMk cId="670723230" sldId="262"/>
        </pc:sldMkLst>
        <pc:spChg chg="add mod ord">
          <ac:chgData name="office365" userId="5fcdbc0c-b1d0-4b52-bc28-28c25c9fccde" providerId="ADAL" clId="{839C158B-1674-498C-8D10-D29DEC7F3344}" dt="2026-07-22T20:19:21.835" v="62" actId="700"/>
          <ac:spMkLst>
            <pc:docMk/>
            <pc:sldMk cId="670723230" sldId="262"/>
            <ac:spMk id="4" creationId="{D7428A64-1BCB-775C-E8E2-16527461E706}"/>
          </ac:spMkLst>
        </pc:spChg>
        <pc:spChg chg="add mod ord">
          <ac:chgData name="office365" userId="5fcdbc0c-b1d0-4b52-bc28-28c25c9fccde" providerId="ADAL" clId="{839C158B-1674-498C-8D10-D29DEC7F3344}" dt="2026-07-22T20:19:21.883" v="70" actId="27636"/>
          <ac:spMkLst>
            <pc:docMk/>
            <pc:sldMk cId="670723230" sldId="262"/>
            <ac:spMk id="5" creationId="{BC16203D-FD15-DDF7-9A81-EE8A4CFF1A6C}"/>
          </ac:spMkLst>
        </pc:spChg>
      </pc:sldChg>
      <pc:sldChg chg="addSp delSp modSp add del mod setBg modClrScheme chgLayout">
        <pc:chgData name="office365" userId="5fcdbc0c-b1d0-4b52-bc28-28c25c9fccde" providerId="ADAL" clId="{839C158B-1674-498C-8D10-D29DEC7F3344}" dt="2026-07-22T20:18:41.695" v="53" actId="47"/>
        <pc:sldMkLst>
          <pc:docMk/>
          <pc:sldMk cId="2293829229" sldId="262"/>
        </pc:sldMkLst>
        <pc:spChg chg="del">
          <ac:chgData name="office365" userId="5fcdbc0c-b1d0-4b52-bc28-28c25c9fccde" providerId="ADAL" clId="{839C158B-1674-498C-8D10-D29DEC7F3344}" dt="2026-07-22T20:15:46.037" v="46"/>
          <ac:spMkLst>
            <pc:docMk/>
            <pc:sldMk cId="2293829229" sldId="262"/>
            <ac:spMk id="2" creationId="{00000000-0000-0000-0000-000000000000}"/>
          </ac:spMkLst>
        </pc:spChg>
        <pc:spChg chg="mod">
          <ac:chgData name="office365" userId="5fcdbc0c-b1d0-4b52-bc28-28c25c9fccde" providerId="ADAL" clId="{839C158B-1674-498C-8D10-D29DEC7F3344}" dt="2026-07-22T20:15:46.037" v="45"/>
          <ac:spMkLst>
            <pc:docMk/>
            <pc:sldMk cId="2293829229" sldId="262"/>
            <ac:spMk id="3" creationId="{00000000-0000-0000-0000-000000000000}"/>
          </ac:spMkLst>
        </pc:spChg>
        <pc:spChg chg="add mod ord">
          <ac:chgData name="office365" userId="5fcdbc0c-b1d0-4b52-bc28-28c25c9fccde" providerId="ADAL" clId="{839C158B-1674-498C-8D10-D29DEC7F3344}" dt="2026-07-22T20:15:46.079" v="52" actId="27636"/>
          <ac:spMkLst>
            <pc:docMk/>
            <pc:sldMk cId="2293829229" sldId="262"/>
            <ac:spMk id="4" creationId="{74AC2B8C-CF67-8890-959D-0BE9ED9B5055}"/>
          </ac:spMkLst>
        </pc:spChg>
        <pc:spChg chg="add mod ord">
          <ac:chgData name="office365" userId="5fcdbc0c-b1d0-4b52-bc28-28c25c9fccde" providerId="ADAL" clId="{839C158B-1674-498C-8D10-D29DEC7F3344}" dt="2026-07-22T20:14:24.203" v="17" actId="27636"/>
          <ac:spMkLst>
            <pc:docMk/>
            <pc:sldMk cId="2293829229" sldId="262"/>
            <ac:spMk id="5" creationId="{116A4F07-2EF7-BA68-C3AD-73709B66A102}"/>
          </ac:spMkLst>
        </pc:spChg>
      </pc:sldChg>
      <pc:sldChg chg="addSp modSp add del mod setBg modClrScheme chgLayout">
        <pc:chgData name="office365" userId="5fcdbc0c-b1d0-4b52-bc28-28c25c9fccde" providerId="ADAL" clId="{839C158B-1674-498C-8D10-D29DEC7F3344}" dt="2026-07-22T20:29:11.506" v="220"/>
        <pc:sldMkLst>
          <pc:docMk/>
          <pc:sldMk cId="2458747211" sldId="262"/>
        </pc:sldMkLst>
        <pc:spChg chg="add mod ord">
          <ac:chgData name="office365" userId="5fcdbc0c-b1d0-4b52-bc28-28c25c9fccde" providerId="ADAL" clId="{839C158B-1674-498C-8D10-D29DEC7F3344}" dt="2026-07-22T20:27:58.263" v="198" actId="700"/>
          <ac:spMkLst>
            <pc:docMk/>
            <pc:sldMk cId="2458747211" sldId="262"/>
            <ac:spMk id="4" creationId="{BBD3CC7F-A1D2-42FE-8D84-40C175E3C0A5}"/>
          </ac:spMkLst>
        </pc:spChg>
        <pc:spChg chg="add mod ord">
          <ac:chgData name="office365" userId="5fcdbc0c-b1d0-4b52-bc28-28c25c9fccde" providerId="ADAL" clId="{839C158B-1674-498C-8D10-D29DEC7F3344}" dt="2026-07-22T20:27:58.352" v="206" actId="27636"/>
          <ac:spMkLst>
            <pc:docMk/>
            <pc:sldMk cId="2458747211" sldId="262"/>
            <ac:spMk id="5" creationId="{DD2455C7-4AEC-24A3-475B-5679AED21B17}"/>
          </ac:spMkLst>
        </pc:spChg>
      </pc:sldChg>
      <pc:sldChg chg="addSp modSp add del mod setBg modClrScheme chgLayout">
        <pc:chgData name="office365" userId="5fcdbc0c-b1d0-4b52-bc28-28c25c9fccde" providerId="ADAL" clId="{839C158B-1674-498C-8D10-D29DEC7F3344}" dt="2026-07-22T20:25:38.712" v="162"/>
        <pc:sldMkLst>
          <pc:docMk/>
          <pc:sldMk cId="3193808272" sldId="262"/>
        </pc:sldMkLst>
        <pc:spChg chg="add mod ord">
          <ac:chgData name="office365" userId="5fcdbc0c-b1d0-4b52-bc28-28c25c9fccde" providerId="ADAL" clId="{839C158B-1674-498C-8D10-D29DEC7F3344}" dt="2026-07-22T20:23:59.200" v="136" actId="700"/>
          <ac:spMkLst>
            <pc:docMk/>
            <pc:sldMk cId="3193808272" sldId="262"/>
            <ac:spMk id="4" creationId="{32B4AF37-BC50-753C-9763-D95BCFE28D44}"/>
          </ac:spMkLst>
        </pc:spChg>
        <pc:spChg chg="add mod ord">
          <ac:chgData name="office365" userId="5fcdbc0c-b1d0-4b52-bc28-28c25c9fccde" providerId="ADAL" clId="{839C158B-1674-498C-8D10-D29DEC7F3344}" dt="2026-07-22T20:23:59.251" v="144" actId="27636"/>
          <ac:spMkLst>
            <pc:docMk/>
            <pc:sldMk cId="3193808272" sldId="262"/>
            <ac:spMk id="5" creationId="{C135D58C-716A-140F-F018-78BEE0EE468E}"/>
          </ac:spMkLst>
        </pc:spChg>
      </pc:sldChg>
      <pc:sldChg chg="addSp delSp modSp add del mod setBg modClrScheme chgLayout">
        <pc:chgData name="office365" userId="5fcdbc0c-b1d0-4b52-bc28-28c25c9fccde" providerId="ADAL" clId="{839C158B-1674-498C-8D10-D29DEC7F3344}" dt="2026-07-22T20:18:41.695" v="53" actId="47"/>
        <pc:sldMkLst>
          <pc:docMk/>
          <pc:sldMk cId="308785070" sldId="263"/>
        </pc:sldMkLst>
        <pc:spChg chg="del">
          <ac:chgData name="office365" userId="5fcdbc0c-b1d0-4b52-bc28-28c25c9fccde" providerId="ADAL" clId="{839C158B-1674-498C-8D10-D29DEC7F3344}" dt="2026-07-22T20:15:46.038" v="50"/>
          <ac:spMkLst>
            <pc:docMk/>
            <pc:sldMk cId="308785070" sldId="263"/>
            <ac:spMk id="2" creationId="{00000000-0000-0000-0000-000000000000}"/>
          </ac:spMkLst>
        </pc:spChg>
        <pc:spChg chg="mod">
          <ac:chgData name="office365" userId="5fcdbc0c-b1d0-4b52-bc28-28c25c9fccde" providerId="ADAL" clId="{839C158B-1674-498C-8D10-D29DEC7F3344}" dt="2026-07-22T20:15:46.038" v="49"/>
          <ac:spMkLst>
            <pc:docMk/>
            <pc:sldMk cId="308785070" sldId="263"/>
            <ac:spMk id="3" creationId="{00000000-0000-0000-0000-000000000000}"/>
          </ac:spMkLst>
        </pc:spChg>
        <pc:spChg chg="add mod ord">
          <ac:chgData name="office365" userId="5fcdbc0c-b1d0-4b52-bc28-28c25c9fccde" providerId="ADAL" clId="{839C158B-1674-498C-8D10-D29DEC7F3344}" dt="2026-07-22T20:15:46.037" v="48"/>
          <ac:spMkLst>
            <pc:docMk/>
            <pc:sldMk cId="308785070" sldId="263"/>
            <ac:spMk id="4" creationId="{0C9BA6A4-B889-3280-8797-58BBEA412878}"/>
          </ac:spMkLst>
        </pc:spChg>
        <pc:spChg chg="add mod ord">
          <ac:chgData name="office365" userId="5fcdbc0c-b1d0-4b52-bc28-28c25c9fccde" providerId="ADAL" clId="{839C158B-1674-498C-8D10-D29DEC7F3344}" dt="2026-07-22T20:14:24.128" v="10" actId="27636"/>
          <ac:spMkLst>
            <pc:docMk/>
            <pc:sldMk cId="308785070" sldId="263"/>
            <ac:spMk id="5" creationId="{9A518326-C1A4-5374-7F2F-DA62507D8B0B}"/>
          </ac:spMkLst>
        </pc:spChg>
      </pc:sldChg>
      <pc:sldChg chg="addSp modSp add del mod setBg modClrScheme chgLayout">
        <pc:chgData name="office365" userId="5fcdbc0c-b1d0-4b52-bc28-28c25c9fccde" providerId="ADAL" clId="{839C158B-1674-498C-8D10-D29DEC7F3344}" dt="2026-07-22T20:25:39.557" v="164"/>
        <pc:sldMkLst>
          <pc:docMk/>
          <pc:sldMk cId="1187616908" sldId="263"/>
        </pc:sldMkLst>
        <pc:spChg chg="add mod ord">
          <ac:chgData name="office365" userId="5fcdbc0c-b1d0-4b52-bc28-28c25c9fccde" providerId="ADAL" clId="{839C158B-1674-498C-8D10-D29DEC7F3344}" dt="2026-07-22T20:23:59.200" v="136" actId="700"/>
          <ac:spMkLst>
            <pc:docMk/>
            <pc:sldMk cId="1187616908" sldId="263"/>
            <ac:spMk id="4" creationId="{FB12E0D3-1F4B-2152-94CA-96031541D6DD}"/>
          </ac:spMkLst>
        </pc:spChg>
        <pc:spChg chg="add mod ord">
          <ac:chgData name="office365" userId="5fcdbc0c-b1d0-4b52-bc28-28c25c9fccde" providerId="ADAL" clId="{839C158B-1674-498C-8D10-D29DEC7F3344}" dt="2026-07-22T20:23:59.213" v="137" actId="27636"/>
          <ac:spMkLst>
            <pc:docMk/>
            <pc:sldMk cId="1187616908" sldId="263"/>
            <ac:spMk id="5" creationId="{0AFEF75B-8B71-4F5B-89D4-522AF51AA0E8}"/>
          </ac:spMkLst>
        </pc:spChg>
      </pc:sldChg>
      <pc:sldChg chg="addSp modSp add del mod setBg modClrScheme chgLayout">
        <pc:chgData name="office365" userId="5fcdbc0c-b1d0-4b52-bc28-28c25c9fccde" providerId="ADAL" clId="{839C158B-1674-498C-8D10-D29DEC7F3344}" dt="2026-07-22T20:29:12.347" v="222"/>
        <pc:sldMkLst>
          <pc:docMk/>
          <pc:sldMk cId="2145015536" sldId="263"/>
        </pc:sldMkLst>
        <pc:spChg chg="add mod ord">
          <ac:chgData name="office365" userId="5fcdbc0c-b1d0-4b52-bc28-28c25c9fccde" providerId="ADAL" clId="{839C158B-1674-498C-8D10-D29DEC7F3344}" dt="2026-07-22T20:27:58.263" v="198" actId="700"/>
          <ac:spMkLst>
            <pc:docMk/>
            <pc:sldMk cId="2145015536" sldId="263"/>
            <ac:spMk id="4" creationId="{D59C18A5-0543-05BC-397A-3CD6473FB134}"/>
          </ac:spMkLst>
        </pc:spChg>
        <pc:spChg chg="add mod ord">
          <ac:chgData name="office365" userId="5fcdbc0c-b1d0-4b52-bc28-28c25c9fccde" providerId="ADAL" clId="{839C158B-1674-498C-8D10-D29DEC7F3344}" dt="2026-07-22T20:27:58.277" v="199" actId="27636"/>
          <ac:spMkLst>
            <pc:docMk/>
            <pc:sldMk cId="2145015536" sldId="263"/>
            <ac:spMk id="5" creationId="{28DEC27C-1D61-1F0B-9896-D06210539A1E}"/>
          </ac:spMkLst>
        </pc:spChg>
      </pc:sldChg>
      <pc:sldChg chg="addSp modSp add del mod setBg modClrScheme chgLayout">
        <pc:chgData name="office365" userId="5fcdbc0c-b1d0-4b52-bc28-28c25c9fccde" providerId="ADAL" clId="{839C158B-1674-498C-8D10-D29DEC7F3344}" dt="2026-07-22T20:20:38.514" v="86"/>
        <pc:sldMkLst>
          <pc:docMk/>
          <pc:sldMk cId="3290398610" sldId="263"/>
        </pc:sldMkLst>
        <pc:spChg chg="add mod ord">
          <ac:chgData name="office365" userId="5fcdbc0c-b1d0-4b52-bc28-28c25c9fccde" providerId="ADAL" clId="{839C158B-1674-498C-8D10-D29DEC7F3344}" dt="2026-07-22T20:19:21.835" v="62" actId="700"/>
          <ac:spMkLst>
            <pc:docMk/>
            <pc:sldMk cId="3290398610" sldId="263"/>
            <ac:spMk id="4" creationId="{394ECE00-59E1-0C1C-5D8C-165915B6C8C2}"/>
          </ac:spMkLst>
        </pc:spChg>
        <pc:spChg chg="add mod ord">
          <ac:chgData name="office365" userId="5fcdbc0c-b1d0-4b52-bc28-28c25c9fccde" providerId="ADAL" clId="{839C158B-1674-498C-8D10-D29DEC7F3344}" dt="2026-07-22T20:19:21.847" v="63" actId="27636"/>
          <ac:spMkLst>
            <pc:docMk/>
            <pc:sldMk cId="3290398610" sldId="263"/>
            <ac:spMk id="5" creationId="{BB37C7AD-2603-A70A-BE85-3BADC7C2974F}"/>
          </ac:spMkLst>
        </pc:spChg>
      </pc:sldChg>
      <pc:sldChg chg="del">
        <pc:chgData name="office365" userId="5fcdbc0c-b1d0-4b52-bc28-28c25c9fccde" providerId="ADAL" clId="{839C158B-1674-498C-8D10-D29DEC7F3344}" dt="2026-07-22T20:13:29.865" v="0" actId="47"/>
        <pc:sldMkLst>
          <pc:docMk/>
          <pc:sldMk cId="0" sldId="264"/>
        </pc:sldMkLst>
      </pc:sldChg>
      <pc:sldChg chg="del">
        <pc:chgData name="office365" userId="5fcdbc0c-b1d0-4b52-bc28-28c25c9fccde" providerId="ADAL" clId="{839C158B-1674-498C-8D10-D29DEC7F3344}" dt="2026-07-22T20:13:29.865" v="0" actId="47"/>
        <pc:sldMkLst>
          <pc:docMk/>
          <pc:sldMk cId="2836149720" sldId="271"/>
        </pc:sldMkLst>
      </pc:sldChg>
      <pc:sldChg chg="del">
        <pc:chgData name="office365" userId="5fcdbc0c-b1d0-4b52-bc28-28c25c9fccde" providerId="ADAL" clId="{839C158B-1674-498C-8D10-D29DEC7F3344}" dt="2026-07-22T20:13:29.865" v="0" actId="47"/>
        <pc:sldMkLst>
          <pc:docMk/>
          <pc:sldMk cId="2870428162" sldId="283"/>
        </pc:sldMkLst>
      </pc:sldChg>
      <pc:sldChg chg="del">
        <pc:chgData name="office365" userId="5fcdbc0c-b1d0-4b52-bc28-28c25c9fccde" providerId="ADAL" clId="{839C158B-1674-498C-8D10-D29DEC7F3344}" dt="2026-07-22T20:13:29.865" v="0" actId="47"/>
        <pc:sldMkLst>
          <pc:docMk/>
          <pc:sldMk cId="1732563840" sldId="285"/>
        </pc:sldMkLst>
      </pc:sldChg>
      <pc:sldChg chg="del">
        <pc:chgData name="office365" userId="5fcdbc0c-b1d0-4b52-bc28-28c25c9fccde" providerId="ADAL" clId="{839C158B-1674-498C-8D10-D29DEC7F3344}" dt="2026-07-22T20:13:29.865" v="0" actId="47"/>
        <pc:sldMkLst>
          <pc:docMk/>
          <pc:sldMk cId="922925629" sldId="287"/>
        </pc:sldMkLst>
      </pc:sldChg>
      <pc:sldChg chg="del">
        <pc:chgData name="office365" userId="5fcdbc0c-b1d0-4b52-bc28-28c25c9fccde" providerId="ADAL" clId="{839C158B-1674-498C-8D10-D29DEC7F3344}" dt="2026-07-22T20:13:29.865" v="0" actId="47"/>
        <pc:sldMkLst>
          <pc:docMk/>
          <pc:sldMk cId="808288899" sldId="289"/>
        </pc:sldMkLst>
      </pc:sldChg>
      <pc:sldChg chg="del">
        <pc:chgData name="office365" userId="5fcdbc0c-b1d0-4b52-bc28-28c25c9fccde" providerId="ADAL" clId="{839C158B-1674-498C-8D10-D29DEC7F3344}" dt="2026-07-22T20:13:29.865" v="0" actId="47"/>
        <pc:sldMkLst>
          <pc:docMk/>
          <pc:sldMk cId="2236161759" sldId="301"/>
        </pc:sldMkLst>
      </pc:sldChg>
      <pc:sldChg chg="del">
        <pc:chgData name="office365" userId="5fcdbc0c-b1d0-4b52-bc28-28c25c9fccde" providerId="ADAL" clId="{839C158B-1674-498C-8D10-D29DEC7F3344}" dt="2026-07-22T20:13:29.865" v="0" actId="47"/>
        <pc:sldMkLst>
          <pc:docMk/>
          <pc:sldMk cId="3512496243" sldId="302"/>
        </pc:sldMkLst>
      </pc:sldChg>
      <pc:sldChg chg="del">
        <pc:chgData name="office365" userId="5fcdbc0c-b1d0-4b52-bc28-28c25c9fccde" providerId="ADAL" clId="{839C158B-1674-498C-8D10-D29DEC7F3344}" dt="2026-07-22T20:13:29.865" v="0" actId="47"/>
        <pc:sldMkLst>
          <pc:docMk/>
          <pc:sldMk cId="4036106628" sldId="303"/>
        </pc:sldMkLst>
      </pc:sldChg>
      <pc:sldChg chg="del">
        <pc:chgData name="office365" userId="5fcdbc0c-b1d0-4b52-bc28-28c25c9fccde" providerId="ADAL" clId="{839C158B-1674-498C-8D10-D29DEC7F3344}" dt="2026-07-22T20:13:29.865" v="0" actId="47"/>
        <pc:sldMkLst>
          <pc:docMk/>
          <pc:sldMk cId="4178692072" sldId="304"/>
        </pc:sldMkLst>
      </pc:sldChg>
      <pc:sldChg chg="del">
        <pc:chgData name="office365" userId="5fcdbc0c-b1d0-4b52-bc28-28c25c9fccde" providerId="ADAL" clId="{839C158B-1674-498C-8D10-D29DEC7F3344}" dt="2026-07-22T20:13:29.865" v="0" actId="47"/>
        <pc:sldMkLst>
          <pc:docMk/>
          <pc:sldMk cId="201279142" sldId="305"/>
        </pc:sldMkLst>
      </pc:sldChg>
      <pc:sldChg chg="del">
        <pc:chgData name="office365" userId="5fcdbc0c-b1d0-4b52-bc28-28c25c9fccde" providerId="ADAL" clId="{839C158B-1674-498C-8D10-D29DEC7F3344}" dt="2026-07-22T20:13:29.865" v="0" actId="47"/>
        <pc:sldMkLst>
          <pc:docMk/>
          <pc:sldMk cId="88052319" sldId="308"/>
        </pc:sldMkLst>
      </pc:sldChg>
      <pc:sldChg chg="del">
        <pc:chgData name="office365" userId="5fcdbc0c-b1d0-4b52-bc28-28c25c9fccde" providerId="ADAL" clId="{839C158B-1674-498C-8D10-D29DEC7F3344}" dt="2026-07-22T20:13:29.865" v="0" actId="47"/>
        <pc:sldMkLst>
          <pc:docMk/>
          <pc:sldMk cId="2757946439" sldId="310"/>
        </pc:sldMkLst>
      </pc:sldChg>
      <pc:sldChg chg="del">
        <pc:chgData name="office365" userId="5fcdbc0c-b1d0-4b52-bc28-28c25c9fccde" providerId="ADAL" clId="{839C158B-1674-498C-8D10-D29DEC7F3344}" dt="2026-07-22T20:13:29.865" v="0" actId="47"/>
        <pc:sldMkLst>
          <pc:docMk/>
          <pc:sldMk cId="2854244750" sldId="311"/>
        </pc:sldMkLst>
      </pc:sldChg>
      <pc:sldChg chg="del">
        <pc:chgData name="office365" userId="5fcdbc0c-b1d0-4b52-bc28-28c25c9fccde" providerId="ADAL" clId="{839C158B-1674-498C-8D10-D29DEC7F3344}" dt="2026-07-22T20:13:29.865" v="0" actId="47"/>
        <pc:sldMkLst>
          <pc:docMk/>
          <pc:sldMk cId="4021084705" sldId="312"/>
        </pc:sldMkLst>
      </pc:sldChg>
      <pc:sldChg chg="delSp modSp add del mod">
        <pc:chgData name="office365" userId="5fcdbc0c-b1d0-4b52-bc28-28c25c9fccde" providerId="ADAL" clId="{839C158B-1674-498C-8D10-D29DEC7F3344}" dt="2026-07-22T20:22:59.524" v="127" actId="47"/>
        <pc:sldMkLst>
          <pc:docMk/>
          <pc:sldMk cId="2155541744" sldId="314"/>
        </pc:sldMkLst>
        <pc:spChg chg="del">
          <ac:chgData name="office365" userId="5fcdbc0c-b1d0-4b52-bc28-28c25c9fccde" providerId="ADAL" clId="{839C158B-1674-498C-8D10-D29DEC7F3344}" dt="2026-07-22T20:20:46.718" v="88"/>
          <ac:spMkLst>
            <pc:docMk/>
            <pc:sldMk cId="2155541744" sldId="314"/>
            <ac:spMk id="2" creationId="{00000000-0000-0000-0000-000000000000}"/>
          </ac:spMkLst>
        </pc:spChg>
        <pc:spChg chg="mod">
          <ac:chgData name="office365" userId="5fcdbc0c-b1d0-4b52-bc28-28c25c9fccde" providerId="ADAL" clId="{839C158B-1674-498C-8D10-D29DEC7F3344}" dt="2026-07-22T20:21:11.499" v="104"/>
          <ac:spMkLst>
            <pc:docMk/>
            <pc:sldMk cId="2155541744" sldId="314"/>
            <ac:spMk id="3" creationId="{00000000-0000-0000-0000-000000000000}"/>
          </ac:spMkLst>
        </pc:spChg>
        <pc:spChg chg="mod">
          <ac:chgData name="office365" userId="5fcdbc0c-b1d0-4b52-bc28-28c25c9fccde" providerId="ADAL" clId="{839C158B-1674-498C-8D10-D29DEC7F3344}" dt="2026-07-22T20:21:11.499" v="103"/>
          <ac:spMkLst>
            <pc:docMk/>
            <pc:sldMk cId="2155541744" sldId="314"/>
            <ac:spMk id="4" creationId="{9A2517F3-7E35-DDD5-160B-46945D823856}"/>
          </ac:spMkLst>
        </pc:spChg>
        <pc:spChg chg="del">
          <ac:chgData name="office365" userId="5fcdbc0c-b1d0-4b52-bc28-28c25c9fccde" providerId="ADAL" clId="{839C158B-1674-498C-8D10-D29DEC7F3344}" dt="2026-07-22T20:21:11.499" v="105"/>
          <ac:spMkLst>
            <pc:docMk/>
            <pc:sldMk cId="2155541744" sldId="314"/>
            <ac:spMk id="5" creationId="{2418343B-7869-4C0E-36F0-113CAD817C58}"/>
          </ac:spMkLst>
        </pc:spChg>
      </pc:sldChg>
      <pc:sldChg chg="delSp modSp add del mod">
        <pc:chgData name="office365" userId="5fcdbc0c-b1d0-4b52-bc28-28c25c9fccde" providerId="ADAL" clId="{839C158B-1674-498C-8D10-D29DEC7F3344}" dt="2026-07-22T20:27:19.641" v="189" actId="47"/>
        <pc:sldMkLst>
          <pc:docMk/>
          <pc:sldMk cId="3413858048" sldId="314"/>
        </pc:sldMkLst>
        <pc:spChg chg="del">
          <ac:chgData name="office365" userId="5fcdbc0c-b1d0-4b52-bc28-28c25c9fccde" providerId="ADAL" clId="{839C158B-1674-498C-8D10-D29DEC7F3344}" dt="2026-07-22T20:25:46.733" v="167"/>
          <ac:spMkLst>
            <pc:docMk/>
            <pc:sldMk cId="3413858048" sldId="314"/>
            <ac:spMk id="2" creationId="{00000000-0000-0000-0000-000000000000}"/>
          </ac:spMkLst>
        </pc:spChg>
        <pc:spChg chg="mod">
          <ac:chgData name="office365" userId="5fcdbc0c-b1d0-4b52-bc28-28c25c9fccde" providerId="ADAL" clId="{839C158B-1674-498C-8D10-D29DEC7F3344}" dt="2026-07-22T20:25:46.733" v="166"/>
          <ac:spMkLst>
            <pc:docMk/>
            <pc:sldMk cId="3413858048" sldId="314"/>
            <ac:spMk id="3" creationId="{00000000-0000-0000-0000-000000000000}"/>
          </ac:spMkLst>
        </pc:spChg>
        <pc:spChg chg="mod">
          <ac:chgData name="office365" userId="5fcdbc0c-b1d0-4b52-bc28-28c25c9fccde" providerId="ADAL" clId="{839C158B-1674-498C-8D10-D29DEC7F3344}" dt="2026-07-22T20:25:33.564" v="149" actId="27636"/>
          <ac:spMkLst>
            <pc:docMk/>
            <pc:sldMk cId="3413858048" sldId="314"/>
            <ac:spMk id="4" creationId="{96DC0727-095B-A595-CC30-282A2E6DF8EC}"/>
          </ac:spMkLst>
        </pc:spChg>
      </pc:sldChg>
      <pc:sldChg chg="delSp modSp add mod">
        <pc:chgData name="office365" userId="5fcdbc0c-b1d0-4b52-bc28-28c25c9fccde" providerId="ADAL" clId="{839C158B-1674-498C-8D10-D29DEC7F3344}" dt="2026-07-22T20:29:18.055" v="224"/>
        <pc:sldMkLst>
          <pc:docMk/>
          <pc:sldMk cId="3823432404" sldId="314"/>
        </pc:sldMkLst>
        <pc:spChg chg="del">
          <ac:chgData name="office365" userId="5fcdbc0c-b1d0-4b52-bc28-28c25c9fccde" providerId="ADAL" clId="{839C158B-1674-498C-8D10-D29DEC7F3344}" dt="2026-07-22T20:29:18.055" v="224"/>
          <ac:spMkLst>
            <pc:docMk/>
            <pc:sldMk cId="3823432404" sldId="314"/>
            <ac:spMk id="2" creationId="{00000000-0000-0000-0000-000000000000}"/>
          </ac:spMkLst>
        </pc:spChg>
        <pc:spChg chg="mod">
          <ac:chgData name="office365" userId="5fcdbc0c-b1d0-4b52-bc28-28c25c9fccde" providerId="ADAL" clId="{839C158B-1674-498C-8D10-D29DEC7F3344}" dt="2026-07-22T20:29:18.055" v="223"/>
          <ac:spMkLst>
            <pc:docMk/>
            <pc:sldMk cId="3823432404" sldId="314"/>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1160688352" sldId="315"/>
        </pc:sldMkLst>
        <pc:spChg chg="del">
          <ac:chgData name="office365" userId="5fcdbc0c-b1d0-4b52-bc28-28c25c9fccde" providerId="ADAL" clId="{839C158B-1674-498C-8D10-D29DEC7F3344}" dt="2026-07-22T20:25:46.734" v="170"/>
          <ac:spMkLst>
            <pc:docMk/>
            <pc:sldMk cId="1160688352" sldId="315"/>
            <ac:spMk id="2" creationId="{00000000-0000-0000-0000-000000000000}"/>
          </ac:spMkLst>
        </pc:spChg>
        <pc:spChg chg="mod">
          <ac:chgData name="office365" userId="5fcdbc0c-b1d0-4b52-bc28-28c25c9fccde" providerId="ADAL" clId="{839C158B-1674-498C-8D10-D29DEC7F3344}" dt="2026-07-22T20:25:46.734" v="169"/>
          <ac:spMkLst>
            <pc:docMk/>
            <pc:sldMk cId="1160688352" sldId="315"/>
            <ac:spMk id="3" creationId="{00000000-0000-0000-0000-000000000000}"/>
          </ac:spMkLst>
        </pc:spChg>
      </pc:sldChg>
      <pc:sldChg chg="delSp modSp add mod">
        <pc:chgData name="office365" userId="5fcdbc0c-b1d0-4b52-bc28-28c25c9fccde" providerId="ADAL" clId="{839C158B-1674-498C-8D10-D29DEC7F3344}" dt="2026-07-22T20:29:18.055" v="226"/>
        <pc:sldMkLst>
          <pc:docMk/>
          <pc:sldMk cId="2099999723" sldId="315"/>
        </pc:sldMkLst>
        <pc:spChg chg="del">
          <ac:chgData name="office365" userId="5fcdbc0c-b1d0-4b52-bc28-28c25c9fccde" providerId="ADAL" clId="{839C158B-1674-498C-8D10-D29DEC7F3344}" dt="2026-07-22T20:29:18.055" v="226"/>
          <ac:spMkLst>
            <pc:docMk/>
            <pc:sldMk cId="2099999723" sldId="315"/>
            <ac:spMk id="2" creationId="{00000000-0000-0000-0000-000000000000}"/>
          </ac:spMkLst>
        </pc:spChg>
        <pc:spChg chg="mod">
          <ac:chgData name="office365" userId="5fcdbc0c-b1d0-4b52-bc28-28c25c9fccde" providerId="ADAL" clId="{839C158B-1674-498C-8D10-D29DEC7F3344}" dt="2026-07-22T20:29:18.055" v="225"/>
          <ac:spMkLst>
            <pc:docMk/>
            <pc:sldMk cId="2099999723" sldId="315"/>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35016381" sldId="315"/>
        </pc:sldMkLst>
        <pc:spChg chg="del">
          <ac:chgData name="office365" userId="5fcdbc0c-b1d0-4b52-bc28-28c25c9fccde" providerId="ADAL" clId="{839C158B-1674-498C-8D10-D29DEC7F3344}" dt="2026-07-22T20:20:46.718" v="90"/>
          <ac:spMkLst>
            <pc:docMk/>
            <pc:sldMk cId="2335016381" sldId="315"/>
            <ac:spMk id="2" creationId="{00000000-0000-0000-0000-000000000000}"/>
          </ac:spMkLst>
        </pc:spChg>
        <pc:spChg chg="mod">
          <ac:chgData name="office365" userId="5fcdbc0c-b1d0-4b52-bc28-28c25c9fccde" providerId="ADAL" clId="{839C158B-1674-498C-8D10-D29DEC7F3344}" dt="2026-07-22T20:21:11.499" v="107"/>
          <ac:spMkLst>
            <pc:docMk/>
            <pc:sldMk cId="2335016381" sldId="315"/>
            <ac:spMk id="3" creationId="{00000000-0000-0000-0000-000000000000}"/>
          </ac:spMkLst>
        </pc:spChg>
        <pc:spChg chg="mod">
          <ac:chgData name="office365" userId="5fcdbc0c-b1d0-4b52-bc28-28c25c9fccde" providerId="ADAL" clId="{839C158B-1674-498C-8D10-D29DEC7F3344}" dt="2026-07-22T20:21:11.499" v="106"/>
          <ac:spMkLst>
            <pc:docMk/>
            <pc:sldMk cId="2335016381" sldId="315"/>
            <ac:spMk id="4" creationId="{F98028FA-50FC-88AD-FDA9-E9B27CEEACFB}"/>
          </ac:spMkLst>
        </pc:spChg>
        <pc:spChg chg="del">
          <ac:chgData name="office365" userId="5fcdbc0c-b1d0-4b52-bc28-28c25c9fccde" providerId="ADAL" clId="{839C158B-1674-498C-8D10-D29DEC7F3344}" dt="2026-07-22T20:21:11.500" v="108"/>
          <ac:spMkLst>
            <pc:docMk/>
            <pc:sldMk cId="2335016381" sldId="315"/>
            <ac:spMk id="5" creationId="{FA2E9004-9B32-DE84-529A-616C75AFF78B}"/>
          </ac:spMkLst>
        </pc:spChg>
      </pc:sldChg>
      <pc:sldChg chg="delSp modSp add del mod">
        <pc:chgData name="office365" userId="5fcdbc0c-b1d0-4b52-bc28-28c25c9fccde" providerId="ADAL" clId="{839C158B-1674-498C-8D10-D29DEC7F3344}" dt="2026-07-22T20:22:59.524" v="127" actId="47"/>
        <pc:sldMkLst>
          <pc:docMk/>
          <pc:sldMk cId="114938506" sldId="316"/>
        </pc:sldMkLst>
        <pc:spChg chg="del">
          <ac:chgData name="office365" userId="5fcdbc0c-b1d0-4b52-bc28-28c25c9fccde" providerId="ADAL" clId="{839C158B-1674-498C-8D10-D29DEC7F3344}" dt="2026-07-22T20:20:46.718" v="92"/>
          <ac:spMkLst>
            <pc:docMk/>
            <pc:sldMk cId="114938506" sldId="316"/>
            <ac:spMk id="2" creationId="{00000000-0000-0000-0000-000000000000}"/>
          </ac:spMkLst>
        </pc:spChg>
        <pc:spChg chg="mod">
          <ac:chgData name="office365" userId="5fcdbc0c-b1d0-4b52-bc28-28c25c9fccde" providerId="ADAL" clId="{839C158B-1674-498C-8D10-D29DEC7F3344}" dt="2026-07-22T20:21:11.500" v="110"/>
          <ac:spMkLst>
            <pc:docMk/>
            <pc:sldMk cId="114938506" sldId="316"/>
            <ac:spMk id="3" creationId="{00000000-0000-0000-0000-000000000000}"/>
          </ac:spMkLst>
        </pc:spChg>
        <pc:spChg chg="mod">
          <ac:chgData name="office365" userId="5fcdbc0c-b1d0-4b52-bc28-28c25c9fccde" providerId="ADAL" clId="{839C158B-1674-498C-8D10-D29DEC7F3344}" dt="2026-07-22T20:21:11.500" v="109"/>
          <ac:spMkLst>
            <pc:docMk/>
            <pc:sldMk cId="114938506" sldId="316"/>
            <ac:spMk id="4" creationId="{CFA8F3A0-A079-905B-E539-AA0204AA930D}"/>
          </ac:spMkLst>
        </pc:spChg>
        <pc:spChg chg="del">
          <ac:chgData name="office365" userId="5fcdbc0c-b1d0-4b52-bc28-28c25c9fccde" providerId="ADAL" clId="{839C158B-1674-498C-8D10-D29DEC7F3344}" dt="2026-07-22T20:21:11.500" v="111"/>
          <ac:spMkLst>
            <pc:docMk/>
            <pc:sldMk cId="114938506" sldId="316"/>
            <ac:spMk id="5" creationId="{CEA20754-6F5D-8214-AB36-761483117B84}"/>
          </ac:spMkLst>
        </pc:spChg>
      </pc:sldChg>
      <pc:sldChg chg="delSp modSp add del mod">
        <pc:chgData name="office365" userId="5fcdbc0c-b1d0-4b52-bc28-28c25c9fccde" providerId="ADAL" clId="{839C158B-1674-498C-8D10-D29DEC7F3344}" dt="2026-07-22T20:27:19.641" v="189" actId="47"/>
        <pc:sldMkLst>
          <pc:docMk/>
          <pc:sldMk cId="2720557925" sldId="316"/>
        </pc:sldMkLst>
        <pc:spChg chg="del">
          <ac:chgData name="office365" userId="5fcdbc0c-b1d0-4b52-bc28-28c25c9fccde" providerId="ADAL" clId="{839C158B-1674-498C-8D10-D29DEC7F3344}" dt="2026-07-22T20:25:46.734" v="173"/>
          <ac:spMkLst>
            <pc:docMk/>
            <pc:sldMk cId="2720557925" sldId="316"/>
            <ac:spMk id="2" creationId="{00000000-0000-0000-0000-000000000000}"/>
          </ac:spMkLst>
        </pc:spChg>
        <pc:spChg chg="mod">
          <ac:chgData name="office365" userId="5fcdbc0c-b1d0-4b52-bc28-28c25c9fccde" providerId="ADAL" clId="{839C158B-1674-498C-8D10-D29DEC7F3344}" dt="2026-07-22T20:25:46.734" v="172"/>
          <ac:spMkLst>
            <pc:docMk/>
            <pc:sldMk cId="2720557925" sldId="316"/>
            <ac:spMk id="3" creationId="{00000000-0000-0000-0000-000000000000}"/>
          </ac:spMkLst>
        </pc:spChg>
      </pc:sldChg>
      <pc:sldChg chg="delSp modSp add mod">
        <pc:chgData name="office365" userId="5fcdbc0c-b1d0-4b52-bc28-28c25c9fccde" providerId="ADAL" clId="{839C158B-1674-498C-8D10-D29DEC7F3344}" dt="2026-07-22T20:29:18.056" v="228"/>
        <pc:sldMkLst>
          <pc:docMk/>
          <pc:sldMk cId="3330406661" sldId="316"/>
        </pc:sldMkLst>
        <pc:spChg chg="del">
          <ac:chgData name="office365" userId="5fcdbc0c-b1d0-4b52-bc28-28c25c9fccde" providerId="ADAL" clId="{839C158B-1674-498C-8D10-D29DEC7F3344}" dt="2026-07-22T20:29:18.056" v="228"/>
          <ac:spMkLst>
            <pc:docMk/>
            <pc:sldMk cId="3330406661" sldId="316"/>
            <ac:spMk id="2" creationId="{00000000-0000-0000-0000-000000000000}"/>
          </ac:spMkLst>
        </pc:spChg>
        <pc:spChg chg="mod">
          <ac:chgData name="office365" userId="5fcdbc0c-b1d0-4b52-bc28-28c25c9fccde" providerId="ADAL" clId="{839C158B-1674-498C-8D10-D29DEC7F3344}" dt="2026-07-22T20:29:18.055" v="227"/>
          <ac:spMkLst>
            <pc:docMk/>
            <pc:sldMk cId="3330406661" sldId="316"/>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1217134517" sldId="317"/>
        </pc:sldMkLst>
        <pc:spChg chg="del">
          <ac:chgData name="office365" userId="5fcdbc0c-b1d0-4b52-bc28-28c25c9fccde" providerId="ADAL" clId="{839C158B-1674-498C-8D10-D29DEC7F3344}" dt="2026-07-22T20:20:46.719" v="94"/>
          <ac:spMkLst>
            <pc:docMk/>
            <pc:sldMk cId="1217134517" sldId="317"/>
            <ac:spMk id="2" creationId="{00000000-0000-0000-0000-000000000000}"/>
          </ac:spMkLst>
        </pc:spChg>
        <pc:spChg chg="mod">
          <ac:chgData name="office365" userId="5fcdbc0c-b1d0-4b52-bc28-28c25c9fccde" providerId="ADAL" clId="{839C158B-1674-498C-8D10-D29DEC7F3344}" dt="2026-07-22T20:21:11.500" v="113"/>
          <ac:spMkLst>
            <pc:docMk/>
            <pc:sldMk cId="1217134517" sldId="317"/>
            <ac:spMk id="3" creationId="{00000000-0000-0000-0000-000000000000}"/>
          </ac:spMkLst>
        </pc:spChg>
        <pc:spChg chg="mod">
          <ac:chgData name="office365" userId="5fcdbc0c-b1d0-4b52-bc28-28c25c9fccde" providerId="ADAL" clId="{839C158B-1674-498C-8D10-D29DEC7F3344}" dt="2026-07-22T20:21:11.500" v="112"/>
          <ac:spMkLst>
            <pc:docMk/>
            <pc:sldMk cId="1217134517" sldId="317"/>
            <ac:spMk id="4" creationId="{0F015E21-E749-609B-6614-5A8EFFC1518A}"/>
          </ac:spMkLst>
        </pc:spChg>
        <pc:spChg chg="del">
          <ac:chgData name="office365" userId="5fcdbc0c-b1d0-4b52-bc28-28c25c9fccde" providerId="ADAL" clId="{839C158B-1674-498C-8D10-D29DEC7F3344}" dt="2026-07-22T20:21:11.500" v="114"/>
          <ac:spMkLst>
            <pc:docMk/>
            <pc:sldMk cId="1217134517" sldId="317"/>
            <ac:spMk id="5" creationId="{8AB8C8C4-C70F-088C-9FCF-2680BFA855EE}"/>
          </ac:spMkLst>
        </pc:spChg>
      </pc:sldChg>
      <pc:sldChg chg="delSp modSp add del mod">
        <pc:chgData name="office365" userId="5fcdbc0c-b1d0-4b52-bc28-28c25c9fccde" providerId="ADAL" clId="{839C158B-1674-498C-8D10-D29DEC7F3344}" dt="2026-07-22T20:27:19.641" v="189" actId="47"/>
        <pc:sldMkLst>
          <pc:docMk/>
          <pc:sldMk cId="1537980879" sldId="317"/>
        </pc:sldMkLst>
        <pc:spChg chg="del">
          <ac:chgData name="office365" userId="5fcdbc0c-b1d0-4b52-bc28-28c25c9fccde" providerId="ADAL" clId="{839C158B-1674-498C-8D10-D29DEC7F3344}" dt="2026-07-22T20:25:46.734" v="176"/>
          <ac:spMkLst>
            <pc:docMk/>
            <pc:sldMk cId="1537980879" sldId="317"/>
            <ac:spMk id="2" creationId="{00000000-0000-0000-0000-000000000000}"/>
          </ac:spMkLst>
        </pc:spChg>
        <pc:spChg chg="mod">
          <ac:chgData name="office365" userId="5fcdbc0c-b1d0-4b52-bc28-28c25c9fccde" providerId="ADAL" clId="{839C158B-1674-498C-8D10-D29DEC7F3344}" dt="2026-07-22T20:25:46.734" v="175"/>
          <ac:spMkLst>
            <pc:docMk/>
            <pc:sldMk cId="1537980879" sldId="317"/>
            <ac:spMk id="3" creationId="{00000000-0000-0000-0000-000000000000}"/>
          </ac:spMkLst>
        </pc:spChg>
      </pc:sldChg>
      <pc:sldChg chg="delSp modSp add mod">
        <pc:chgData name="office365" userId="5fcdbc0c-b1d0-4b52-bc28-28c25c9fccde" providerId="ADAL" clId="{839C158B-1674-498C-8D10-D29DEC7F3344}" dt="2026-07-22T20:29:18.056" v="230"/>
        <pc:sldMkLst>
          <pc:docMk/>
          <pc:sldMk cId="2950153673" sldId="317"/>
        </pc:sldMkLst>
        <pc:spChg chg="del">
          <ac:chgData name="office365" userId="5fcdbc0c-b1d0-4b52-bc28-28c25c9fccde" providerId="ADAL" clId="{839C158B-1674-498C-8D10-D29DEC7F3344}" dt="2026-07-22T20:29:18.056" v="230"/>
          <ac:spMkLst>
            <pc:docMk/>
            <pc:sldMk cId="2950153673" sldId="317"/>
            <ac:spMk id="2" creationId="{00000000-0000-0000-0000-000000000000}"/>
          </ac:spMkLst>
        </pc:spChg>
        <pc:spChg chg="mod">
          <ac:chgData name="office365" userId="5fcdbc0c-b1d0-4b52-bc28-28c25c9fccde" providerId="ADAL" clId="{839C158B-1674-498C-8D10-D29DEC7F3344}" dt="2026-07-22T20:29:18.056" v="229"/>
          <ac:spMkLst>
            <pc:docMk/>
            <pc:sldMk cId="2950153673" sldId="317"/>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809323571" sldId="318"/>
        </pc:sldMkLst>
        <pc:spChg chg="del">
          <ac:chgData name="office365" userId="5fcdbc0c-b1d0-4b52-bc28-28c25c9fccde" providerId="ADAL" clId="{839C158B-1674-498C-8D10-D29DEC7F3344}" dt="2026-07-22T20:20:46.719" v="96"/>
          <ac:spMkLst>
            <pc:docMk/>
            <pc:sldMk cId="809323571" sldId="318"/>
            <ac:spMk id="2" creationId="{00000000-0000-0000-0000-000000000000}"/>
          </ac:spMkLst>
        </pc:spChg>
        <pc:spChg chg="mod">
          <ac:chgData name="office365" userId="5fcdbc0c-b1d0-4b52-bc28-28c25c9fccde" providerId="ADAL" clId="{839C158B-1674-498C-8D10-D29DEC7F3344}" dt="2026-07-22T20:21:11.501" v="116"/>
          <ac:spMkLst>
            <pc:docMk/>
            <pc:sldMk cId="809323571" sldId="318"/>
            <ac:spMk id="3" creationId="{00000000-0000-0000-0000-000000000000}"/>
          </ac:spMkLst>
        </pc:spChg>
        <pc:spChg chg="mod">
          <ac:chgData name="office365" userId="5fcdbc0c-b1d0-4b52-bc28-28c25c9fccde" providerId="ADAL" clId="{839C158B-1674-498C-8D10-D29DEC7F3344}" dt="2026-07-22T20:21:11.501" v="115"/>
          <ac:spMkLst>
            <pc:docMk/>
            <pc:sldMk cId="809323571" sldId="318"/>
            <ac:spMk id="4" creationId="{43167F0B-328B-10D8-3D8D-5EA52444DFF8}"/>
          </ac:spMkLst>
        </pc:spChg>
        <pc:spChg chg="del">
          <ac:chgData name="office365" userId="5fcdbc0c-b1d0-4b52-bc28-28c25c9fccde" providerId="ADAL" clId="{839C158B-1674-498C-8D10-D29DEC7F3344}" dt="2026-07-22T20:21:11.501" v="117"/>
          <ac:spMkLst>
            <pc:docMk/>
            <pc:sldMk cId="809323571" sldId="318"/>
            <ac:spMk id="5" creationId="{0E55F75C-2977-5EC6-7263-C1939FD3433C}"/>
          </ac:spMkLst>
        </pc:spChg>
      </pc:sldChg>
      <pc:sldChg chg="delSp modSp add del mod">
        <pc:chgData name="office365" userId="5fcdbc0c-b1d0-4b52-bc28-28c25c9fccde" providerId="ADAL" clId="{839C158B-1674-498C-8D10-D29DEC7F3344}" dt="2026-07-22T20:27:19.641" v="189" actId="47"/>
        <pc:sldMkLst>
          <pc:docMk/>
          <pc:sldMk cId="2230758021" sldId="318"/>
        </pc:sldMkLst>
        <pc:spChg chg="del">
          <ac:chgData name="office365" userId="5fcdbc0c-b1d0-4b52-bc28-28c25c9fccde" providerId="ADAL" clId="{839C158B-1674-498C-8D10-D29DEC7F3344}" dt="2026-07-22T20:25:46.735" v="179"/>
          <ac:spMkLst>
            <pc:docMk/>
            <pc:sldMk cId="2230758021" sldId="318"/>
            <ac:spMk id="2" creationId="{00000000-0000-0000-0000-000000000000}"/>
          </ac:spMkLst>
        </pc:spChg>
        <pc:spChg chg="mod">
          <ac:chgData name="office365" userId="5fcdbc0c-b1d0-4b52-bc28-28c25c9fccde" providerId="ADAL" clId="{839C158B-1674-498C-8D10-D29DEC7F3344}" dt="2026-07-22T20:25:46.734" v="178"/>
          <ac:spMkLst>
            <pc:docMk/>
            <pc:sldMk cId="2230758021" sldId="318"/>
            <ac:spMk id="3" creationId="{00000000-0000-0000-0000-000000000000}"/>
          </ac:spMkLst>
        </pc:spChg>
      </pc:sldChg>
      <pc:sldChg chg="delSp modSp add mod">
        <pc:chgData name="office365" userId="5fcdbc0c-b1d0-4b52-bc28-28c25c9fccde" providerId="ADAL" clId="{839C158B-1674-498C-8D10-D29DEC7F3344}" dt="2026-07-22T20:29:18.056" v="232"/>
        <pc:sldMkLst>
          <pc:docMk/>
          <pc:sldMk cId="2507339606" sldId="318"/>
        </pc:sldMkLst>
        <pc:spChg chg="del">
          <ac:chgData name="office365" userId="5fcdbc0c-b1d0-4b52-bc28-28c25c9fccde" providerId="ADAL" clId="{839C158B-1674-498C-8D10-D29DEC7F3344}" dt="2026-07-22T20:29:18.056" v="232"/>
          <ac:spMkLst>
            <pc:docMk/>
            <pc:sldMk cId="2507339606" sldId="318"/>
            <ac:spMk id="2" creationId="{00000000-0000-0000-0000-000000000000}"/>
          </ac:spMkLst>
        </pc:spChg>
        <pc:spChg chg="mod">
          <ac:chgData name="office365" userId="5fcdbc0c-b1d0-4b52-bc28-28c25c9fccde" providerId="ADAL" clId="{839C158B-1674-498C-8D10-D29DEC7F3344}" dt="2026-07-22T20:29:18.056" v="231"/>
          <ac:spMkLst>
            <pc:docMk/>
            <pc:sldMk cId="2507339606" sldId="318"/>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14333872" sldId="319"/>
        </pc:sldMkLst>
        <pc:spChg chg="del">
          <ac:chgData name="office365" userId="5fcdbc0c-b1d0-4b52-bc28-28c25c9fccde" providerId="ADAL" clId="{839C158B-1674-498C-8D10-D29DEC7F3344}" dt="2026-07-22T20:25:46.735" v="182"/>
          <ac:spMkLst>
            <pc:docMk/>
            <pc:sldMk cId="314333872" sldId="319"/>
            <ac:spMk id="2" creationId="{00000000-0000-0000-0000-000000000000}"/>
          </ac:spMkLst>
        </pc:spChg>
        <pc:spChg chg="mod">
          <ac:chgData name="office365" userId="5fcdbc0c-b1d0-4b52-bc28-28c25c9fccde" providerId="ADAL" clId="{839C158B-1674-498C-8D10-D29DEC7F3344}" dt="2026-07-22T20:25:46.735" v="181"/>
          <ac:spMkLst>
            <pc:docMk/>
            <pc:sldMk cId="314333872" sldId="319"/>
            <ac:spMk id="3" creationId="{00000000-0000-0000-0000-000000000000}"/>
          </ac:spMkLst>
        </pc:spChg>
      </pc:sldChg>
      <pc:sldChg chg="delSp modSp add mod">
        <pc:chgData name="office365" userId="5fcdbc0c-b1d0-4b52-bc28-28c25c9fccde" providerId="ADAL" clId="{839C158B-1674-498C-8D10-D29DEC7F3344}" dt="2026-07-22T20:29:18.056" v="234"/>
        <pc:sldMkLst>
          <pc:docMk/>
          <pc:sldMk cId="1859758247" sldId="319"/>
        </pc:sldMkLst>
        <pc:spChg chg="del">
          <ac:chgData name="office365" userId="5fcdbc0c-b1d0-4b52-bc28-28c25c9fccde" providerId="ADAL" clId="{839C158B-1674-498C-8D10-D29DEC7F3344}" dt="2026-07-22T20:29:18.056" v="234"/>
          <ac:spMkLst>
            <pc:docMk/>
            <pc:sldMk cId="1859758247" sldId="319"/>
            <ac:spMk id="2" creationId="{00000000-0000-0000-0000-000000000000}"/>
          </ac:spMkLst>
        </pc:spChg>
        <pc:spChg chg="mod">
          <ac:chgData name="office365" userId="5fcdbc0c-b1d0-4b52-bc28-28c25c9fccde" providerId="ADAL" clId="{839C158B-1674-498C-8D10-D29DEC7F3344}" dt="2026-07-22T20:29:18.056" v="233"/>
          <ac:spMkLst>
            <pc:docMk/>
            <pc:sldMk cId="1859758247" sldId="319"/>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390318249" sldId="319"/>
        </pc:sldMkLst>
        <pc:spChg chg="del">
          <ac:chgData name="office365" userId="5fcdbc0c-b1d0-4b52-bc28-28c25c9fccde" providerId="ADAL" clId="{839C158B-1674-498C-8D10-D29DEC7F3344}" dt="2026-07-22T20:20:46.719" v="98"/>
          <ac:spMkLst>
            <pc:docMk/>
            <pc:sldMk cId="2390318249" sldId="319"/>
            <ac:spMk id="2" creationId="{00000000-0000-0000-0000-000000000000}"/>
          </ac:spMkLst>
        </pc:spChg>
        <pc:spChg chg="mod">
          <ac:chgData name="office365" userId="5fcdbc0c-b1d0-4b52-bc28-28c25c9fccde" providerId="ADAL" clId="{839C158B-1674-498C-8D10-D29DEC7F3344}" dt="2026-07-22T20:21:11.501" v="119"/>
          <ac:spMkLst>
            <pc:docMk/>
            <pc:sldMk cId="2390318249" sldId="319"/>
            <ac:spMk id="3" creationId="{00000000-0000-0000-0000-000000000000}"/>
          </ac:spMkLst>
        </pc:spChg>
        <pc:spChg chg="mod">
          <ac:chgData name="office365" userId="5fcdbc0c-b1d0-4b52-bc28-28c25c9fccde" providerId="ADAL" clId="{839C158B-1674-498C-8D10-D29DEC7F3344}" dt="2026-07-22T20:21:11.501" v="118"/>
          <ac:spMkLst>
            <pc:docMk/>
            <pc:sldMk cId="2390318249" sldId="319"/>
            <ac:spMk id="4" creationId="{E43CCE28-7318-51E7-E575-80983D0EFE33}"/>
          </ac:spMkLst>
        </pc:spChg>
        <pc:spChg chg="del">
          <ac:chgData name="office365" userId="5fcdbc0c-b1d0-4b52-bc28-28c25c9fccde" providerId="ADAL" clId="{839C158B-1674-498C-8D10-D29DEC7F3344}" dt="2026-07-22T20:21:11.501" v="120"/>
          <ac:spMkLst>
            <pc:docMk/>
            <pc:sldMk cId="2390318249" sldId="319"/>
            <ac:spMk id="5" creationId="{BFF8F248-78D1-5376-E6E8-54A9462AD8F6}"/>
          </ac:spMkLst>
        </pc:spChg>
      </pc:sldChg>
      <pc:sldChg chg="delSp modSp add del mod">
        <pc:chgData name="office365" userId="5fcdbc0c-b1d0-4b52-bc28-28c25c9fccde" providerId="ADAL" clId="{839C158B-1674-498C-8D10-D29DEC7F3344}" dt="2026-07-22T20:22:59.524" v="127" actId="47"/>
        <pc:sldMkLst>
          <pc:docMk/>
          <pc:sldMk cId="26032424" sldId="320"/>
        </pc:sldMkLst>
        <pc:spChg chg="del">
          <ac:chgData name="office365" userId="5fcdbc0c-b1d0-4b52-bc28-28c25c9fccde" providerId="ADAL" clId="{839C158B-1674-498C-8D10-D29DEC7F3344}" dt="2026-07-22T20:20:46.720" v="100"/>
          <ac:spMkLst>
            <pc:docMk/>
            <pc:sldMk cId="26032424" sldId="320"/>
            <ac:spMk id="2" creationId="{00000000-0000-0000-0000-000000000000}"/>
          </ac:spMkLst>
        </pc:spChg>
        <pc:spChg chg="mod">
          <ac:chgData name="office365" userId="5fcdbc0c-b1d0-4b52-bc28-28c25c9fccde" providerId="ADAL" clId="{839C158B-1674-498C-8D10-D29DEC7F3344}" dt="2026-07-22T20:21:11.502" v="122"/>
          <ac:spMkLst>
            <pc:docMk/>
            <pc:sldMk cId="26032424" sldId="320"/>
            <ac:spMk id="3" creationId="{00000000-0000-0000-0000-000000000000}"/>
          </ac:spMkLst>
        </pc:spChg>
        <pc:spChg chg="mod">
          <ac:chgData name="office365" userId="5fcdbc0c-b1d0-4b52-bc28-28c25c9fccde" providerId="ADAL" clId="{839C158B-1674-498C-8D10-D29DEC7F3344}" dt="2026-07-22T20:21:11.502" v="121"/>
          <ac:spMkLst>
            <pc:docMk/>
            <pc:sldMk cId="26032424" sldId="320"/>
            <ac:spMk id="4" creationId="{D7428A64-1BCB-775C-E8E2-16527461E706}"/>
          </ac:spMkLst>
        </pc:spChg>
        <pc:spChg chg="del">
          <ac:chgData name="office365" userId="5fcdbc0c-b1d0-4b52-bc28-28c25c9fccde" providerId="ADAL" clId="{839C158B-1674-498C-8D10-D29DEC7F3344}" dt="2026-07-22T20:21:11.502" v="123"/>
          <ac:spMkLst>
            <pc:docMk/>
            <pc:sldMk cId="26032424" sldId="320"/>
            <ac:spMk id="5" creationId="{BC16203D-FD15-DDF7-9A81-EE8A4CFF1A6C}"/>
          </ac:spMkLst>
        </pc:spChg>
      </pc:sldChg>
      <pc:sldChg chg="delSp modSp add mod">
        <pc:chgData name="office365" userId="5fcdbc0c-b1d0-4b52-bc28-28c25c9fccde" providerId="ADAL" clId="{839C158B-1674-498C-8D10-D29DEC7F3344}" dt="2026-07-22T20:29:18.057" v="236"/>
        <pc:sldMkLst>
          <pc:docMk/>
          <pc:sldMk cId="3090237856" sldId="320"/>
        </pc:sldMkLst>
        <pc:spChg chg="del">
          <ac:chgData name="office365" userId="5fcdbc0c-b1d0-4b52-bc28-28c25c9fccde" providerId="ADAL" clId="{839C158B-1674-498C-8D10-D29DEC7F3344}" dt="2026-07-22T20:29:18.057" v="236"/>
          <ac:spMkLst>
            <pc:docMk/>
            <pc:sldMk cId="3090237856" sldId="320"/>
            <ac:spMk id="2" creationId="{00000000-0000-0000-0000-000000000000}"/>
          </ac:spMkLst>
        </pc:spChg>
        <pc:spChg chg="mod">
          <ac:chgData name="office365" userId="5fcdbc0c-b1d0-4b52-bc28-28c25c9fccde" providerId="ADAL" clId="{839C158B-1674-498C-8D10-D29DEC7F3344}" dt="2026-07-22T20:29:18.057" v="235"/>
          <ac:spMkLst>
            <pc:docMk/>
            <pc:sldMk cId="3090237856" sldId="320"/>
            <ac:spMk id="3" creationId="{00000000-0000-0000-0000-000000000000}"/>
          </ac:spMkLst>
        </pc:spChg>
      </pc:sldChg>
      <pc:sldChg chg="delSp modSp add del mod">
        <pc:chgData name="office365" userId="5fcdbc0c-b1d0-4b52-bc28-28c25c9fccde" providerId="ADAL" clId="{839C158B-1674-498C-8D10-D29DEC7F3344}" dt="2026-07-22T20:27:19.641" v="189" actId="47"/>
        <pc:sldMkLst>
          <pc:docMk/>
          <pc:sldMk cId="3214342664" sldId="320"/>
        </pc:sldMkLst>
        <pc:spChg chg="del">
          <ac:chgData name="office365" userId="5fcdbc0c-b1d0-4b52-bc28-28c25c9fccde" providerId="ADAL" clId="{839C158B-1674-498C-8D10-D29DEC7F3344}" dt="2026-07-22T20:25:46.735" v="185"/>
          <ac:spMkLst>
            <pc:docMk/>
            <pc:sldMk cId="3214342664" sldId="320"/>
            <ac:spMk id="2" creationId="{00000000-0000-0000-0000-000000000000}"/>
          </ac:spMkLst>
        </pc:spChg>
        <pc:spChg chg="mod">
          <ac:chgData name="office365" userId="5fcdbc0c-b1d0-4b52-bc28-28c25c9fccde" providerId="ADAL" clId="{839C158B-1674-498C-8D10-D29DEC7F3344}" dt="2026-07-22T20:25:46.735" v="184"/>
          <ac:spMkLst>
            <pc:docMk/>
            <pc:sldMk cId="3214342664" sldId="320"/>
            <ac:spMk id="3" creationId="{00000000-0000-0000-0000-000000000000}"/>
          </ac:spMkLst>
        </pc:spChg>
      </pc:sldChg>
      <pc:sldChg chg="delSp modSp add mod">
        <pc:chgData name="office365" userId="5fcdbc0c-b1d0-4b52-bc28-28c25c9fccde" providerId="ADAL" clId="{839C158B-1674-498C-8D10-D29DEC7F3344}" dt="2026-07-22T20:29:18.057" v="238"/>
        <pc:sldMkLst>
          <pc:docMk/>
          <pc:sldMk cId="705191441" sldId="321"/>
        </pc:sldMkLst>
        <pc:spChg chg="del">
          <ac:chgData name="office365" userId="5fcdbc0c-b1d0-4b52-bc28-28c25c9fccde" providerId="ADAL" clId="{839C158B-1674-498C-8D10-D29DEC7F3344}" dt="2026-07-22T20:29:18.057" v="238"/>
          <ac:spMkLst>
            <pc:docMk/>
            <pc:sldMk cId="705191441" sldId="321"/>
            <ac:spMk id="2" creationId="{00000000-0000-0000-0000-000000000000}"/>
          </ac:spMkLst>
        </pc:spChg>
        <pc:spChg chg="mod">
          <ac:chgData name="office365" userId="5fcdbc0c-b1d0-4b52-bc28-28c25c9fccde" providerId="ADAL" clId="{839C158B-1674-498C-8D10-D29DEC7F3344}" dt="2026-07-22T20:29:18.057" v="237"/>
          <ac:spMkLst>
            <pc:docMk/>
            <pc:sldMk cId="705191441" sldId="321"/>
            <ac:spMk id="3" creationId="{00000000-0000-0000-0000-000000000000}"/>
          </ac:spMkLst>
        </pc:spChg>
      </pc:sldChg>
      <pc:sldChg chg="delSp modSp add del mod">
        <pc:chgData name="office365" userId="5fcdbc0c-b1d0-4b52-bc28-28c25c9fccde" providerId="ADAL" clId="{839C158B-1674-498C-8D10-D29DEC7F3344}" dt="2026-07-22T20:22:59.524" v="127" actId="47"/>
        <pc:sldMkLst>
          <pc:docMk/>
          <pc:sldMk cId="2656199638" sldId="321"/>
        </pc:sldMkLst>
        <pc:spChg chg="del">
          <ac:chgData name="office365" userId="5fcdbc0c-b1d0-4b52-bc28-28c25c9fccde" providerId="ADAL" clId="{839C158B-1674-498C-8D10-D29DEC7F3344}" dt="2026-07-22T20:20:46.720" v="102"/>
          <ac:spMkLst>
            <pc:docMk/>
            <pc:sldMk cId="2656199638" sldId="321"/>
            <ac:spMk id="2" creationId="{00000000-0000-0000-0000-000000000000}"/>
          </ac:spMkLst>
        </pc:spChg>
        <pc:spChg chg="mod">
          <ac:chgData name="office365" userId="5fcdbc0c-b1d0-4b52-bc28-28c25c9fccde" providerId="ADAL" clId="{839C158B-1674-498C-8D10-D29DEC7F3344}" dt="2026-07-22T20:21:11.502" v="125"/>
          <ac:spMkLst>
            <pc:docMk/>
            <pc:sldMk cId="2656199638" sldId="321"/>
            <ac:spMk id="3" creationId="{00000000-0000-0000-0000-000000000000}"/>
          </ac:spMkLst>
        </pc:spChg>
        <pc:spChg chg="mod">
          <ac:chgData name="office365" userId="5fcdbc0c-b1d0-4b52-bc28-28c25c9fccde" providerId="ADAL" clId="{839C158B-1674-498C-8D10-D29DEC7F3344}" dt="2026-07-22T20:21:11.502" v="124"/>
          <ac:spMkLst>
            <pc:docMk/>
            <pc:sldMk cId="2656199638" sldId="321"/>
            <ac:spMk id="4" creationId="{394ECE00-59E1-0C1C-5D8C-165915B6C8C2}"/>
          </ac:spMkLst>
        </pc:spChg>
        <pc:spChg chg="del">
          <ac:chgData name="office365" userId="5fcdbc0c-b1d0-4b52-bc28-28c25c9fccde" providerId="ADAL" clId="{839C158B-1674-498C-8D10-D29DEC7F3344}" dt="2026-07-22T20:21:11.502" v="126"/>
          <ac:spMkLst>
            <pc:docMk/>
            <pc:sldMk cId="2656199638" sldId="321"/>
            <ac:spMk id="5" creationId="{BB37C7AD-2603-A70A-BE85-3BADC7C2974F}"/>
          </ac:spMkLst>
        </pc:spChg>
      </pc:sldChg>
      <pc:sldChg chg="delSp modSp add del mod">
        <pc:chgData name="office365" userId="5fcdbc0c-b1d0-4b52-bc28-28c25c9fccde" providerId="ADAL" clId="{839C158B-1674-498C-8D10-D29DEC7F3344}" dt="2026-07-22T20:27:19.641" v="189" actId="47"/>
        <pc:sldMkLst>
          <pc:docMk/>
          <pc:sldMk cId="2686257160" sldId="321"/>
        </pc:sldMkLst>
        <pc:spChg chg="del">
          <ac:chgData name="office365" userId="5fcdbc0c-b1d0-4b52-bc28-28c25c9fccde" providerId="ADAL" clId="{839C158B-1674-498C-8D10-D29DEC7F3344}" dt="2026-07-22T20:25:46.736" v="188"/>
          <ac:spMkLst>
            <pc:docMk/>
            <pc:sldMk cId="2686257160" sldId="321"/>
            <ac:spMk id="2" creationId="{00000000-0000-0000-0000-000000000000}"/>
          </ac:spMkLst>
        </pc:spChg>
        <pc:spChg chg="mod">
          <ac:chgData name="office365" userId="5fcdbc0c-b1d0-4b52-bc28-28c25c9fccde" providerId="ADAL" clId="{839C158B-1674-498C-8D10-D29DEC7F3344}" dt="2026-07-22T20:25:46.736" v="187"/>
          <ac:spMkLst>
            <pc:docMk/>
            <pc:sldMk cId="2686257160" sldId="321"/>
            <ac:spMk id="3" creationId="{00000000-0000-0000-0000-000000000000}"/>
          </ac:spMkLst>
        </pc:spChg>
      </pc:sldChg>
      <pc:sldMasterChg chg="delSldLayout">
        <pc:chgData name="office365" userId="5fcdbc0c-b1d0-4b52-bc28-28c25c9fccde" providerId="ADAL" clId="{839C158B-1674-498C-8D10-D29DEC7F3344}" dt="2026-07-22T20:13:29.865" v="0" actId="47"/>
        <pc:sldMasterMkLst>
          <pc:docMk/>
          <pc:sldMasterMk cId="0" sldId="2147483648"/>
        </pc:sldMasterMkLst>
        <pc:sldLayoutChg chg="del">
          <pc:chgData name="office365" userId="5fcdbc0c-b1d0-4b52-bc28-28c25c9fccde" providerId="ADAL" clId="{839C158B-1674-498C-8D10-D29DEC7F3344}" dt="2026-07-22T20:13:29.865" v="0" actId="47"/>
          <pc:sldLayoutMkLst>
            <pc:docMk/>
            <pc:sldMasterMk cId="0" sldId="2147483648"/>
            <pc:sldLayoutMk cId="0" sldId="2147483652"/>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4"/>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7"/>
          </pc:sldLayoutMkLst>
        </pc:sldLayoutChg>
        <pc:sldLayoutChg chg="del">
          <pc:chgData name="office365" userId="5fcdbc0c-b1d0-4b52-bc28-28c25c9fccde" providerId="ADAL" clId="{839C158B-1674-498C-8D10-D29DEC7F3344}" dt="2026-07-22T20:13:29.865" v="0" actId="47"/>
          <pc:sldLayoutMkLst>
            <pc:docMk/>
            <pc:sldMasterMk cId="0" sldId="2147483648"/>
            <pc:sldLayoutMk cId="0" sldId="214748366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497397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0771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597231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13047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95740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929276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4275499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351122331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2164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Strategy A: (0.20 + 0.90) × 10,000 = 11,000 USD.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Strategy B: (1.50 + 5.80) × 10,000 = 73,000 USD.</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Delayed intervention costs about 6.6 times more in this simplified example.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Recommendation: apply preventive maintenance now if structural capacity is still adequate; monitor condition after treatment.</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Non-monetary delay effects: reduced safety, higher vehicle operating costs, worse accessibility in rainy season.</a:t>
            </a:r>
            <a:endParaRPr lang="en-US" sz="1800" dirty="0"/>
          </a:p>
        </p:txBody>
      </p:sp>
      <p:sp>
        <p:nvSpPr>
          <p:cNvPr id="4" name="Title 3">
            <a:extLst>
              <a:ext uri="{FF2B5EF4-FFF2-40B4-BE49-F238E27FC236}">
                <a16:creationId xmlns:a16="http://schemas.microsoft.com/office/drawing/2014/main" id="{BBD3CC7F-A1D2-42FE-8D84-40C175E3C0A5}"/>
              </a:ext>
            </a:extLst>
          </p:cNvPr>
          <p:cNvSpPr>
            <a:spLocks noGrp="1"/>
          </p:cNvSpPr>
          <p:nvPr>
            <p:ph type="title"/>
          </p:nvPr>
        </p:nvSpPr>
        <p:spPr/>
        <p:txBody>
          <a:bodyPr/>
          <a:lstStyle/>
          <a:p>
            <a:r>
              <a:rPr lang="en-US"/>
              <a:t>Expected answer / solution</a:t>
            </a:r>
          </a:p>
        </p:txBody>
      </p:sp>
      <p:sp>
        <p:nvSpPr>
          <p:cNvPr id="5" name="Text Placeholder 4">
            <a:extLst>
              <a:ext uri="{FF2B5EF4-FFF2-40B4-BE49-F238E27FC236}">
                <a16:creationId xmlns:a16="http://schemas.microsoft.com/office/drawing/2014/main" id="{DD2455C7-4AEC-24A3-475B-5679AED21B17}"/>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09023785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Observe whether students use area units correctly.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Typical mistake: comparing unit costs but not total treated area.</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Key discussion point: early treatment is justified only if pavement is still structurally suitable.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Extension: include discounting or uncertainty in remaining pavement life.</a:t>
            </a:r>
            <a:endParaRPr lang="en-US" sz="1800" dirty="0"/>
          </a:p>
        </p:txBody>
      </p:sp>
      <p:sp>
        <p:nvSpPr>
          <p:cNvPr id="4" name="Title 3">
            <a:extLst>
              <a:ext uri="{FF2B5EF4-FFF2-40B4-BE49-F238E27FC236}">
                <a16:creationId xmlns:a16="http://schemas.microsoft.com/office/drawing/2014/main" id="{D59C18A5-0543-05BC-397A-3CD6473FB134}"/>
              </a:ext>
            </a:extLst>
          </p:cNvPr>
          <p:cNvSpPr>
            <a:spLocks noGrp="1"/>
          </p:cNvSpPr>
          <p:nvPr>
            <p:ph type="title"/>
          </p:nvPr>
        </p:nvSpPr>
        <p:spPr/>
        <p:txBody>
          <a:bodyPr/>
          <a:lstStyle/>
          <a:p>
            <a:r>
              <a:rPr lang="en-US"/>
              <a:t>Teacher notes</a:t>
            </a:r>
          </a:p>
        </p:txBody>
      </p:sp>
      <p:sp>
        <p:nvSpPr>
          <p:cNvPr id="5" name="Text Placeholder 4">
            <a:extLst>
              <a:ext uri="{FF2B5EF4-FFF2-40B4-BE49-F238E27FC236}">
                <a16:creationId xmlns:a16="http://schemas.microsoft.com/office/drawing/2014/main" id="{28DEC27C-1D61-1F0B-9896-D06210539A1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70519144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Exercise type: Individual calculation + class debate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Estimated duration: 45 minutes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Course topic: pavement life-cycle and rehabilitation timing</a:t>
            </a:r>
            <a:endParaRPr lang="en-US" sz="1800" dirty="0"/>
          </a:p>
        </p:txBody>
      </p:sp>
      <p:sp>
        <p:nvSpPr>
          <p:cNvPr id="4" name="Title 3">
            <a:extLst>
              <a:ext uri="{FF2B5EF4-FFF2-40B4-BE49-F238E27FC236}">
                <a16:creationId xmlns:a16="http://schemas.microsoft.com/office/drawing/2014/main" id="{7A91C594-368A-6B37-6CFA-CA87F42BEF15}"/>
              </a:ext>
            </a:extLst>
          </p:cNvPr>
          <p:cNvSpPr>
            <a:spLocks noGrp="1"/>
          </p:cNvSpPr>
          <p:nvPr>
            <p:ph type="title"/>
          </p:nvPr>
        </p:nvSpPr>
        <p:spPr/>
        <p:txBody>
          <a:bodyPr/>
          <a:lstStyle/>
          <a:p>
            <a:r>
              <a:rPr lang="en-US"/>
              <a:t>Project 04. Life-cycle timing</a:t>
            </a:r>
          </a:p>
        </p:txBody>
      </p:sp>
      <p:sp>
        <p:nvSpPr>
          <p:cNvPr id="5" name="Text Placeholder 4">
            <a:extLst>
              <a:ext uri="{FF2B5EF4-FFF2-40B4-BE49-F238E27FC236}">
                <a16:creationId xmlns:a16="http://schemas.microsoft.com/office/drawing/2014/main" id="{E0DE3C02-BED9-47A3-015E-528BF074E0BB}"/>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82343240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Interpret pavement condition decline over time.</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Compare early preventive maintenance with delayed rehabilitation.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Perform a simple cost comparison.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Defend maintenance timing using life-cycle logic.</a:t>
            </a:r>
            <a:endParaRPr lang="en-US" sz="1800" dirty="0"/>
          </a:p>
        </p:txBody>
      </p:sp>
      <p:sp>
        <p:nvSpPr>
          <p:cNvPr id="4" name="Title 3">
            <a:extLst>
              <a:ext uri="{FF2B5EF4-FFF2-40B4-BE49-F238E27FC236}">
                <a16:creationId xmlns:a16="http://schemas.microsoft.com/office/drawing/2014/main" id="{BF3CDFF6-2D49-9098-1EC3-1254FF7D3157}"/>
              </a:ext>
            </a:extLst>
          </p:cNvPr>
          <p:cNvSpPr>
            <a:spLocks noGrp="1"/>
          </p:cNvSpPr>
          <p:nvPr>
            <p:ph type="title"/>
          </p:nvPr>
        </p:nvSpPr>
        <p:spPr/>
        <p:txBody>
          <a:bodyPr/>
          <a:lstStyle/>
          <a:p>
            <a:r>
              <a:rPr lang="en-US"/>
              <a:t>Learning objectives</a:t>
            </a:r>
          </a:p>
        </p:txBody>
      </p:sp>
      <p:sp>
        <p:nvSpPr>
          <p:cNvPr id="5" name="Text Placeholder 4">
            <a:extLst>
              <a:ext uri="{FF2B5EF4-FFF2-40B4-BE49-F238E27FC236}">
                <a16:creationId xmlns:a16="http://schemas.microsoft.com/office/drawing/2014/main" id="{1B4AD447-60D2-D5BC-701D-FC8518907A12}"/>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09999972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 regional asphalt road is still in fair condition but deteriorating quickly.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Decision-makers prefer postponing work because current damage is not yet dramatic.</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Engineers argue that early intervention is cheaper.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Students prepare a technical argument for early maintenance.</a:t>
            </a:r>
            <a:endParaRPr lang="en-US" sz="1800" dirty="0"/>
          </a:p>
        </p:txBody>
      </p:sp>
      <p:sp>
        <p:nvSpPr>
          <p:cNvPr id="4" name="Title 3">
            <a:extLst>
              <a:ext uri="{FF2B5EF4-FFF2-40B4-BE49-F238E27FC236}">
                <a16:creationId xmlns:a16="http://schemas.microsoft.com/office/drawing/2014/main" id="{E441CDC1-9EBE-6533-0E47-F8728769DB5B}"/>
              </a:ext>
            </a:extLst>
          </p:cNvPr>
          <p:cNvSpPr>
            <a:spLocks noGrp="1"/>
          </p:cNvSpPr>
          <p:nvPr>
            <p:ph type="title"/>
          </p:nvPr>
        </p:nvSpPr>
        <p:spPr/>
        <p:txBody>
          <a:bodyPr/>
          <a:lstStyle/>
          <a:p>
            <a:r>
              <a:rPr lang="en-US"/>
              <a:t>Background / case study</a:t>
            </a:r>
          </a:p>
        </p:txBody>
      </p:sp>
      <p:sp>
        <p:nvSpPr>
          <p:cNvPr id="5" name="Text Placeholder 4">
            <a:extLst>
              <a:ext uri="{FF2B5EF4-FFF2-40B4-BE49-F238E27FC236}">
                <a16:creationId xmlns:a16="http://schemas.microsoft.com/office/drawing/2014/main" id="{D3C085E7-A33F-C60F-E577-A7AC413E4606}"/>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333040666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1. Compare two intervention strategies.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2. Calculate total cost per 10,000 m².</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3. Identify non-monetary consequences of delay.</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4. Prepare a two-sentence recommendation for the road authority.</a:t>
            </a:r>
            <a:endParaRPr lang="en-US" sz="1800" dirty="0"/>
          </a:p>
        </p:txBody>
      </p:sp>
      <p:sp>
        <p:nvSpPr>
          <p:cNvPr id="4" name="Title 3">
            <a:extLst>
              <a:ext uri="{FF2B5EF4-FFF2-40B4-BE49-F238E27FC236}">
                <a16:creationId xmlns:a16="http://schemas.microsoft.com/office/drawing/2014/main" id="{463D4725-D121-DCD8-AA03-DC6679AC1EBB}"/>
              </a:ext>
            </a:extLst>
          </p:cNvPr>
          <p:cNvSpPr>
            <a:spLocks noGrp="1"/>
          </p:cNvSpPr>
          <p:nvPr>
            <p:ph type="title"/>
          </p:nvPr>
        </p:nvSpPr>
        <p:spPr/>
        <p:txBody>
          <a:bodyPr/>
          <a:lstStyle/>
          <a:p>
            <a:r>
              <a:rPr lang="en-US"/>
              <a:t>Student task</a:t>
            </a:r>
          </a:p>
        </p:txBody>
      </p:sp>
      <p:sp>
        <p:nvSpPr>
          <p:cNvPr id="5" name="Text Placeholder 4">
            <a:extLst>
              <a:ext uri="{FF2B5EF4-FFF2-40B4-BE49-F238E27FC236}">
                <a16:creationId xmlns:a16="http://schemas.microsoft.com/office/drawing/2014/main" id="{9EB93BF0-65B1-08D0-2128-05CA8CFE09CD}"/>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95015367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Assumed data for educational purposes:</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Area: 10,000 m².</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Strategy A now: crack sealing + chip seal = 0.20 + 0.90 USD/m².</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Strategy B in 4 years: extensive repairs + HMA overlay = 1.50 + 5.80 USD/m².</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Expected condition if delayed: from fair to poor/very poor.</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Non-monetary factors: safety, travel time, road-user costs, market access.</a:t>
            </a:r>
            <a:endParaRPr lang="en-US" sz="1800" dirty="0"/>
          </a:p>
        </p:txBody>
      </p:sp>
      <p:sp>
        <p:nvSpPr>
          <p:cNvPr id="4" name="Title 3">
            <a:extLst>
              <a:ext uri="{FF2B5EF4-FFF2-40B4-BE49-F238E27FC236}">
                <a16:creationId xmlns:a16="http://schemas.microsoft.com/office/drawing/2014/main" id="{AEDA0D02-C3B7-342C-38CD-4A8D3F123A59}"/>
              </a:ext>
            </a:extLst>
          </p:cNvPr>
          <p:cNvSpPr>
            <a:spLocks noGrp="1"/>
          </p:cNvSpPr>
          <p:nvPr>
            <p:ph type="title"/>
          </p:nvPr>
        </p:nvSpPr>
        <p:spPr/>
        <p:txBody>
          <a:bodyPr/>
          <a:lstStyle/>
          <a:p>
            <a:r>
              <a:rPr lang="en-US"/>
              <a:t>Data / materials</a:t>
            </a:r>
          </a:p>
        </p:txBody>
      </p:sp>
      <p:sp>
        <p:nvSpPr>
          <p:cNvPr id="5" name="Text Placeholder 4">
            <a:extLst>
              <a:ext uri="{FF2B5EF4-FFF2-40B4-BE49-F238E27FC236}">
                <a16:creationId xmlns:a16="http://schemas.microsoft.com/office/drawing/2014/main" id="{7AE4AE8F-E03B-CB5D-CCD3-EBA6C7A5E1BE}"/>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25073396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685800" y="1386840"/>
            <a:ext cx="10789920" cy="5303520"/>
          </a:xfrm>
          <a:prstGeom prst="rect">
            <a:avLst/>
          </a:prstGeom>
          <a:noFill/>
          <a:ln/>
        </p:spPr>
        <p:txBody>
          <a:bodyPr wrap="square" lIns="762" tIns="762" rIns="762" bIns="762" rtlCol="0" anchor="t">
            <a:normAutofit/>
          </a:bodyPr>
          <a:lstStyle/>
          <a:p>
            <a:pPr marL="0" indent="0">
              <a:buNone/>
            </a:pPr>
            <a:r>
              <a:rPr lang="en-US" sz="1800" dirty="0">
                <a:solidFill>
                  <a:srgbClr val="000000"/>
                </a:solidFill>
                <a:latin typeface="Arial" pitchFamily="34" charset="0"/>
                <a:ea typeface="Arial" pitchFamily="34" charset="-122"/>
                <a:cs typeface="Arial" pitchFamily="34" charset="-120"/>
              </a:rPr>
              <a:t>• Individual calculation: 10 min.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Pair check: 5 min.</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Class debate: 20 min — “delay” versus “maintain now”.</a:t>
            </a:r>
            <a:endParaRPr lang="en-US" sz="1800" dirty="0"/>
          </a:p>
          <a:p>
            <a:pPr marL="0" indent="0">
              <a:buNone/>
            </a:pPr>
            <a:r>
              <a:rPr lang="en-US" sz="1800" dirty="0">
                <a:solidFill>
                  <a:srgbClr val="000000"/>
                </a:solidFill>
                <a:latin typeface="Arial" pitchFamily="34" charset="0"/>
                <a:ea typeface="Arial" pitchFamily="34" charset="-122"/>
                <a:cs typeface="Arial" pitchFamily="34" charset="-120"/>
              </a:rPr>
              <a:t>• Teacher synthesis: 10 min — life-cycle principles.</a:t>
            </a:r>
            <a:endParaRPr lang="en-US" sz="1800" dirty="0"/>
          </a:p>
        </p:txBody>
      </p:sp>
      <p:sp>
        <p:nvSpPr>
          <p:cNvPr id="4" name="Title 3">
            <a:extLst>
              <a:ext uri="{FF2B5EF4-FFF2-40B4-BE49-F238E27FC236}">
                <a16:creationId xmlns:a16="http://schemas.microsoft.com/office/drawing/2014/main" id="{9E167A0A-6905-2817-FB61-1A825A2A441E}"/>
              </a:ext>
            </a:extLst>
          </p:cNvPr>
          <p:cNvSpPr>
            <a:spLocks noGrp="1"/>
          </p:cNvSpPr>
          <p:nvPr>
            <p:ph type="title"/>
          </p:nvPr>
        </p:nvSpPr>
        <p:spPr/>
        <p:txBody>
          <a:bodyPr/>
          <a:lstStyle/>
          <a:p>
            <a:r>
              <a:rPr lang="en-US"/>
              <a:t>Work organisation</a:t>
            </a:r>
          </a:p>
        </p:txBody>
      </p:sp>
      <p:sp>
        <p:nvSpPr>
          <p:cNvPr id="5" name="Text Placeholder 4">
            <a:extLst>
              <a:ext uri="{FF2B5EF4-FFF2-40B4-BE49-F238E27FC236}">
                <a16:creationId xmlns:a16="http://schemas.microsoft.com/office/drawing/2014/main" id="{CA776E90-064C-41AC-20CE-B0C1BA378775}"/>
              </a:ext>
            </a:extLst>
          </p:cNvPr>
          <p:cNvSpPr>
            <a:spLocks noGrp="1"/>
          </p:cNvSpPr>
          <p:nvPr>
            <p:ph type="body" sz="half" idx="1"/>
          </p:nvPr>
        </p:nvSpPr>
        <p:spPr/>
        <p:txBody>
          <a:bodyPr>
            <a:normAutofit/>
          </a:bodyPr>
          <a:lstStyle/>
          <a:p>
            <a:endParaRPr lang="pl-PL"/>
          </a:p>
        </p:txBody>
      </p:sp>
    </p:spTree>
    <p:extLst>
      <p:ext uri="{BB962C8B-B14F-4D97-AF65-F5344CB8AC3E}">
        <p14:creationId xmlns:p14="http://schemas.microsoft.com/office/powerpoint/2010/main" val="185975824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7C081B6-F223-493B-9680-58F1118ECE2C}">
  <we:reference id="WA200010215" version="2.0.0.0" store="Omex" storeType="OMEX"/>
  <we:alternateReferences>
    <we:reference id="WA200010215" version="2.0.0.0" store="WA200010215" storeType="OMEX"/>
  </we:alternateReferences>
  <we:properties>
    <we:property name="bps.codex_control.document_id" value="&quot;b720c47f-9331-4594-bec5-dfea4bd02fd3&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D75844B4-21C9-4F6B-B8AD-D4BBC736136F}"/>
</file>

<file path=docProps/app.xml><?xml version="1.0" encoding="utf-8"?>
<Properties xmlns="http://schemas.openxmlformats.org/officeDocument/2006/extended-properties" xmlns:vt="http://schemas.openxmlformats.org/officeDocument/2006/docPropsVTypes">
  <TotalTime>60</TotalTime>
  <Words>441</Words>
  <Application>Microsoft Office PowerPoint</Application>
  <PresentationFormat>Widescreen</PresentationFormat>
  <Paragraphs>51</Paragraphs>
  <Slides>12</Slides>
  <Notes>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Rounded MT Bold</vt:lpstr>
      <vt:lpstr>Calibri</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Project 04. Life-cycle timing</vt:lpstr>
      <vt:lpstr>Learning objectives</vt:lpstr>
      <vt:lpstr>Background / case study</vt:lpstr>
      <vt:lpstr>Student task</vt:lpstr>
      <vt:lpstr>Data / materials</vt:lpstr>
      <vt:lpstr>Work organisation</vt:lpstr>
      <vt:lpstr>Expected answer / solution</vt:lpstr>
      <vt:lpstr>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cp:revision>
  <dcterms:modified xsi:type="dcterms:W3CDTF">2026-07-22T20:31:00Z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