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340" r:id="rId5"/>
    <p:sldId id="341" r:id="rId6"/>
    <p:sldId id="342" r:id="rId7"/>
    <p:sldId id="357" r:id="rId8"/>
    <p:sldId id="343" r:id="rId9"/>
    <p:sldId id="344" r:id="rId10"/>
    <p:sldId id="345" r:id="rId11"/>
    <p:sldId id="346" r:id="rId12"/>
    <p:sldId id="347" r:id="rId13"/>
    <p:sldId id="348" r:id="rId14"/>
    <p:sldId id="349" r:id="rId15"/>
    <p:sldId id="350" r:id="rId16"/>
    <p:sldId id="351" r:id="rId17"/>
    <p:sldId id="352" r:id="rId18"/>
    <p:sldId id="353" r:id="rId19"/>
    <p:sldId id="354" r:id="rId20"/>
    <p:sldId id="355" r:id="rId21"/>
    <p:sldId id="356" r:id="rId2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A7CD1D-2E87-4F8A-B25B-B45E24A3B7FE}" v="4" dt="2026-07-13T09:05:16.81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2"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pc:chgData name="Wojciech Kustra" userId="afebd3d0-216b-4c4f-8992-1bf1fda6d5e8" providerId="ADAL" clId="{1D307E72-7901-4E61-A01B-3C4232ABCF63}" dt="2026-07-13T09:05:28.206" v="4016" actId="108"/>
      <pc:docMkLst>
        <pc:docMk/>
      </pc:docMkLst>
      <pc:sldChg chg="del">
        <pc:chgData name="Wojciech Kustra" userId="afebd3d0-216b-4c4f-8992-1bf1fda6d5e8" providerId="ADAL" clId="{1D307E72-7901-4E61-A01B-3C4232ABCF63}" dt="2026-07-13T08:51:46.519" v="3902"/>
        <pc:sldMkLst>
          <pc:docMk/>
          <pc:sldMk cId="1478447607" sldId="306"/>
        </pc:sldMkLst>
      </pc:sldChg>
      <pc:sldChg chg="del">
        <pc:chgData name="Wojciech Kustra" userId="afebd3d0-216b-4c4f-8992-1bf1fda6d5e8" providerId="ADAL" clId="{1D307E72-7901-4E61-A01B-3C4232ABCF63}" dt="2026-07-13T08:51:51.945" v="3906"/>
        <pc:sldMkLst>
          <pc:docMk/>
          <pc:sldMk cId="2642866930" sldId="307"/>
        </pc:sldMkLst>
      </pc:sldChg>
      <pc:sldChg chg="del">
        <pc:chgData name="Wojciech Kustra" userId="afebd3d0-216b-4c4f-8992-1bf1fda6d5e8" providerId="ADAL" clId="{1D307E72-7901-4E61-A01B-3C4232ABCF63}" dt="2026-07-13T08:52:24.050" v="3934"/>
        <pc:sldMkLst>
          <pc:docMk/>
          <pc:sldMk cId="2250183073" sldId="309"/>
        </pc:sldMkLst>
      </pc:sldChg>
      <pc:sldChg chg="del">
        <pc:chgData name="Wojciech Kustra" userId="afebd3d0-216b-4c4f-8992-1bf1fda6d5e8" providerId="ADAL" clId="{1D307E72-7901-4E61-A01B-3C4232ABCF63}" dt="2026-07-13T08:51:49.129" v="3904"/>
        <pc:sldMkLst>
          <pc:docMk/>
          <pc:sldMk cId="412433752" sldId="313"/>
        </pc:sldMkLst>
      </pc:sldChg>
      <pc:sldChg chg="del">
        <pc:chgData name="Wojciech Kustra" userId="afebd3d0-216b-4c4f-8992-1bf1fda6d5e8" providerId="ADAL" clId="{1D307E72-7901-4E61-A01B-3C4232ABCF63}" dt="2026-07-13T08:51:53.845" v="3908"/>
        <pc:sldMkLst>
          <pc:docMk/>
          <pc:sldMk cId="3137440360" sldId="314"/>
        </pc:sldMkLst>
      </pc:sldChg>
      <pc:sldChg chg="del">
        <pc:chgData name="Wojciech Kustra" userId="afebd3d0-216b-4c4f-8992-1bf1fda6d5e8" providerId="ADAL" clId="{1D307E72-7901-4E61-A01B-3C4232ABCF63}" dt="2026-07-13T08:51:55.718" v="3910"/>
        <pc:sldMkLst>
          <pc:docMk/>
          <pc:sldMk cId="97395749" sldId="317"/>
        </pc:sldMkLst>
      </pc:sldChg>
      <pc:sldChg chg="addSp modSp del mod">
        <pc:chgData name="Wojciech Kustra" userId="afebd3d0-216b-4c4f-8992-1bf1fda6d5e8" providerId="ADAL" clId="{1D307E72-7901-4E61-A01B-3C4232ABCF63}" dt="2026-07-13T08:51:58.227" v="3912"/>
        <pc:sldMkLst>
          <pc:docMk/>
          <pc:sldMk cId="1952269119" sldId="329"/>
        </pc:sldMkLst>
      </pc:sldChg>
      <pc:sldChg chg="modSp del mod">
        <pc:chgData name="Wojciech Kustra" userId="afebd3d0-216b-4c4f-8992-1bf1fda6d5e8" providerId="ADAL" clId="{1D307E72-7901-4E61-A01B-3C4232ABCF63}" dt="2026-07-13T08:52:00.530" v="3914"/>
        <pc:sldMkLst>
          <pc:docMk/>
          <pc:sldMk cId="3191910771" sldId="330"/>
        </pc:sldMkLst>
        <pc:spChg chg="mod">
          <ac:chgData name="Wojciech Kustra" userId="afebd3d0-216b-4c4f-8992-1bf1fda6d5e8" providerId="ADAL" clId="{1D307E72-7901-4E61-A01B-3C4232ABCF63}" dt="2026-07-13T08:42:47.847" v="3853" actId="1076"/>
          <ac:spMkLst>
            <pc:docMk/>
            <pc:sldMk cId="3191910771" sldId="330"/>
            <ac:spMk id="35" creationId="{DB26D8C3-5E9A-4CBF-8C0E-DECB8DF8CEA5}"/>
          </ac:spMkLst>
        </pc:spChg>
        <pc:spChg chg="mod">
          <ac:chgData name="Wojciech Kustra" userId="afebd3d0-216b-4c4f-8992-1bf1fda6d5e8" providerId="ADAL" clId="{1D307E72-7901-4E61-A01B-3C4232ABCF63}" dt="2026-07-13T08:42:47.847" v="3853" actId="1076"/>
          <ac:spMkLst>
            <pc:docMk/>
            <pc:sldMk cId="3191910771" sldId="330"/>
            <ac:spMk id="36" creationId="{F047BE12-A0D2-46F7-902D-0631F57A645D}"/>
          </ac:spMkLst>
        </pc:spChg>
      </pc:sldChg>
      <pc:sldChg chg="del">
        <pc:chgData name="Wojciech Kustra" userId="afebd3d0-216b-4c4f-8992-1bf1fda6d5e8" providerId="ADAL" clId="{1D307E72-7901-4E61-A01B-3C4232ABCF63}" dt="2026-07-13T08:52:02.453" v="3916"/>
        <pc:sldMkLst>
          <pc:docMk/>
          <pc:sldMk cId="1384781470" sldId="331"/>
        </pc:sldMkLst>
      </pc:sldChg>
      <pc:sldChg chg="modSp del mod">
        <pc:chgData name="Wojciech Kustra" userId="afebd3d0-216b-4c4f-8992-1bf1fda6d5e8" providerId="ADAL" clId="{1D307E72-7901-4E61-A01B-3C4232ABCF63}" dt="2026-07-13T08:52:04.383" v="3918"/>
        <pc:sldMkLst>
          <pc:docMk/>
          <pc:sldMk cId="1842772887" sldId="332"/>
        </pc:sldMkLst>
        <pc:spChg chg="mod">
          <ac:chgData name="Wojciech Kustra" userId="afebd3d0-216b-4c4f-8992-1bf1fda6d5e8" providerId="ADAL" clId="{1D307E72-7901-4E61-A01B-3C4232ABCF63}" dt="2026-07-13T08:41:14.682" v="3826" actId="1076"/>
          <ac:spMkLst>
            <pc:docMk/>
            <pc:sldMk cId="1842772887" sldId="332"/>
            <ac:spMk id="61" creationId="{916198F3-F95A-4C83-8029-96F879EE7649}"/>
          </ac:spMkLst>
        </pc:spChg>
        <pc:spChg chg="mod">
          <ac:chgData name="Wojciech Kustra" userId="afebd3d0-216b-4c4f-8992-1bf1fda6d5e8" providerId="ADAL" clId="{1D307E72-7901-4E61-A01B-3C4232ABCF63}" dt="2026-07-13T08:42:01.360" v="3840" actId="948"/>
          <ac:spMkLst>
            <pc:docMk/>
            <pc:sldMk cId="1842772887" sldId="332"/>
            <ac:spMk id="62" creationId="{9F995B36-4E9F-4CC3-8011-19D323A38481}"/>
          </ac:spMkLst>
        </pc:spChg>
        <pc:spChg chg="mod">
          <ac:chgData name="Wojciech Kustra" userId="afebd3d0-216b-4c4f-8992-1bf1fda6d5e8" providerId="ADAL" clId="{1D307E72-7901-4E61-A01B-3C4232ABCF63}" dt="2026-07-13T08:42:03.492" v="3842" actId="948"/>
          <ac:spMkLst>
            <pc:docMk/>
            <pc:sldMk cId="1842772887" sldId="332"/>
            <ac:spMk id="63" creationId="{0043BF1A-7375-4843-9091-AF6AD41CDA91}"/>
          </ac:spMkLst>
        </pc:spChg>
        <pc:spChg chg="mod">
          <ac:chgData name="Wojciech Kustra" userId="afebd3d0-216b-4c4f-8992-1bf1fda6d5e8" providerId="ADAL" clId="{1D307E72-7901-4E61-A01B-3C4232ABCF63}" dt="2026-07-13T08:42:02.491" v="3841" actId="948"/>
          <ac:spMkLst>
            <pc:docMk/>
            <pc:sldMk cId="1842772887" sldId="332"/>
            <ac:spMk id="65" creationId="{C92C94F7-85BC-4A70-96C5-10C570D1C2A8}"/>
          </ac:spMkLst>
        </pc:spChg>
        <pc:spChg chg="mod">
          <ac:chgData name="Wojciech Kustra" userId="afebd3d0-216b-4c4f-8992-1bf1fda6d5e8" providerId="ADAL" clId="{1D307E72-7901-4E61-A01B-3C4232ABCF63}" dt="2026-07-13T08:42:06.050" v="3844" actId="948"/>
          <ac:spMkLst>
            <pc:docMk/>
            <pc:sldMk cId="1842772887" sldId="332"/>
            <ac:spMk id="66" creationId="{489C64C1-121F-4EAD-B8EB-53772BD2DC2C}"/>
          </ac:spMkLst>
        </pc:spChg>
        <pc:spChg chg="mod">
          <ac:chgData name="Wojciech Kustra" userId="afebd3d0-216b-4c4f-8992-1bf1fda6d5e8" providerId="ADAL" clId="{1D307E72-7901-4E61-A01B-3C4232ABCF63}" dt="2026-07-13T08:42:04.565" v="3843" actId="948"/>
          <ac:spMkLst>
            <pc:docMk/>
            <pc:sldMk cId="1842772887" sldId="332"/>
            <ac:spMk id="67" creationId="{FE66B826-D6FB-45D7-A9F5-CE4CF54CAE1D}"/>
          </ac:spMkLst>
        </pc:spChg>
        <pc:spChg chg="mod">
          <ac:chgData name="Wojciech Kustra" userId="afebd3d0-216b-4c4f-8992-1bf1fda6d5e8" providerId="ADAL" clId="{1D307E72-7901-4E61-A01B-3C4232ABCF63}" dt="2026-07-13T08:42:07.170" v="3845" actId="948"/>
          <ac:spMkLst>
            <pc:docMk/>
            <pc:sldMk cId="1842772887" sldId="332"/>
            <ac:spMk id="69" creationId="{10AC503B-0957-4249-8A41-758AC8C8D6BC}"/>
          </ac:spMkLst>
        </pc:spChg>
        <pc:spChg chg="mod">
          <ac:chgData name="Wojciech Kustra" userId="afebd3d0-216b-4c4f-8992-1bf1fda6d5e8" providerId="ADAL" clId="{1D307E72-7901-4E61-A01B-3C4232ABCF63}" dt="2026-07-13T08:42:08.138" v="3846" actId="948"/>
          <ac:spMkLst>
            <pc:docMk/>
            <pc:sldMk cId="1842772887" sldId="332"/>
            <ac:spMk id="70" creationId="{FFFA5236-1051-4280-8DC9-A585D8468C16}"/>
          </ac:spMkLst>
        </pc:spChg>
        <pc:spChg chg="mod">
          <ac:chgData name="Wojciech Kustra" userId="afebd3d0-216b-4c4f-8992-1bf1fda6d5e8" providerId="ADAL" clId="{1D307E72-7901-4E61-A01B-3C4232ABCF63}" dt="2026-07-13T08:42:09.069" v="3847" actId="948"/>
          <ac:spMkLst>
            <pc:docMk/>
            <pc:sldMk cId="1842772887" sldId="332"/>
            <ac:spMk id="72" creationId="{128D1367-58B7-49D3-B568-88D985433EF6}"/>
          </ac:spMkLst>
        </pc:spChg>
        <pc:spChg chg="mod">
          <ac:chgData name="Wojciech Kustra" userId="afebd3d0-216b-4c4f-8992-1bf1fda6d5e8" providerId="ADAL" clId="{1D307E72-7901-4E61-A01B-3C4232ABCF63}" dt="2026-07-13T08:42:11.241" v="3848" actId="948"/>
          <ac:spMkLst>
            <pc:docMk/>
            <pc:sldMk cId="1842772887" sldId="332"/>
            <ac:spMk id="75" creationId="{16A59A62-D647-4526-9136-326EA0C921E2}"/>
          </ac:spMkLst>
        </pc:spChg>
      </pc:sldChg>
      <pc:sldChg chg="modSp del mod">
        <pc:chgData name="Wojciech Kustra" userId="afebd3d0-216b-4c4f-8992-1bf1fda6d5e8" providerId="ADAL" clId="{1D307E72-7901-4E61-A01B-3C4232ABCF63}" dt="2026-07-13T08:52:06.628" v="3920"/>
        <pc:sldMkLst>
          <pc:docMk/>
          <pc:sldMk cId="1764387981" sldId="333"/>
        </pc:sldMkLst>
        <pc:spChg chg="mod">
          <ac:chgData name="Wojciech Kustra" userId="afebd3d0-216b-4c4f-8992-1bf1fda6d5e8" providerId="ADAL" clId="{1D307E72-7901-4E61-A01B-3C4232ABCF63}" dt="2026-07-13T08:41:40.251" v="3828" actId="948"/>
          <ac:spMkLst>
            <pc:docMk/>
            <pc:sldMk cId="1764387981" sldId="333"/>
            <ac:spMk id="7" creationId="{AF8E4186-EA96-4B76-AE6C-C2901A10DD39}"/>
          </ac:spMkLst>
        </pc:spChg>
        <pc:spChg chg="mod">
          <ac:chgData name="Wojciech Kustra" userId="afebd3d0-216b-4c4f-8992-1bf1fda6d5e8" providerId="ADAL" clId="{1D307E72-7901-4E61-A01B-3C4232ABCF63}" dt="2026-07-13T08:41:38.132" v="3827" actId="948"/>
          <ac:spMkLst>
            <pc:docMk/>
            <pc:sldMk cId="1764387981" sldId="333"/>
            <ac:spMk id="8" creationId="{A8EFE8A5-31D1-41CB-B82C-03DC46CD4A39}"/>
          </ac:spMkLst>
        </pc:spChg>
        <pc:spChg chg="mod">
          <ac:chgData name="Wojciech Kustra" userId="afebd3d0-216b-4c4f-8992-1bf1fda6d5e8" providerId="ADAL" clId="{1D307E72-7901-4E61-A01B-3C4232ABCF63}" dt="2026-07-13T08:41:44.608" v="3830" actId="948"/>
          <ac:spMkLst>
            <pc:docMk/>
            <pc:sldMk cId="1764387981" sldId="333"/>
            <ac:spMk id="9" creationId="{B29527B7-5A1B-46D1-B363-893565CF3A8A}"/>
          </ac:spMkLst>
        </pc:spChg>
        <pc:spChg chg="mod">
          <ac:chgData name="Wojciech Kustra" userId="afebd3d0-216b-4c4f-8992-1bf1fda6d5e8" providerId="ADAL" clId="{1D307E72-7901-4E61-A01B-3C4232ABCF63}" dt="2026-07-13T08:41:42.680" v="3829" actId="948"/>
          <ac:spMkLst>
            <pc:docMk/>
            <pc:sldMk cId="1764387981" sldId="333"/>
            <ac:spMk id="10" creationId="{BEACDF11-8B61-4CC7-85FF-471C1B73A4E1}"/>
          </ac:spMkLst>
        </pc:spChg>
        <pc:spChg chg="mod">
          <ac:chgData name="Wojciech Kustra" userId="afebd3d0-216b-4c4f-8992-1bf1fda6d5e8" providerId="ADAL" clId="{1D307E72-7901-4E61-A01B-3C4232ABCF63}" dt="2026-07-13T08:41:46.698" v="3831" actId="948"/>
          <ac:spMkLst>
            <pc:docMk/>
            <pc:sldMk cId="1764387981" sldId="333"/>
            <ac:spMk id="12" creationId="{FDE4BDBE-9EED-48AD-A984-EA52A47CF206}"/>
          </ac:spMkLst>
        </pc:spChg>
        <pc:spChg chg="mod">
          <ac:chgData name="Wojciech Kustra" userId="afebd3d0-216b-4c4f-8992-1bf1fda6d5e8" providerId="ADAL" clId="{1D307E72-7901-4E61-A01B-3C4232ABCF63}" dt="2026-07-13T08:41:49.919" v="3833" actId="948"/>
          <ac:spMkLst>
            <pc:docMk/>
            <pc:sldMk cId="1764387981" sldId="333"/>
            <ac:spMk id="13" creationId="{8AB96F12-C62A-4C1F-99B6-026B587A1CE9}"/>
          </ac:spMkLst>
        </pc:spChg>
        <pc:spChg chg="mod">
          <ac:chgData name="Wojciech Kustra" userId="afebd3d0-216b-4c4f-8992-1bf1fda6d5e8" providerId="ADAL" clId="{1D307E72-7901-4E61-A01B-3C4232ABCF63}" dt="2026-07-13T08:41:48.428" v="3832" actId="948"/>
          <ac:spMkLst>
            <pc:docMk/>
            <pc:sldMk cId="1764387981" sldId="333"/>
            <ac:spMk id="14" creationId="{D0E2A498-123F-4E5F-8EE4-4CCC21F2DDDE}"/>
          </ac:spMkLst>
        </pc:spChg>
      </pc:sldChg>
      <pc:sldChg chg="modSp del mod">
        <pc:chgData name="Wojciech Kustra" userId="afebd3d0-216b-4c4f-8992-1bf1fda6d5e8" providerId="ADAL" clId="{1D307E72-7901-4E61-A01B-3C4232ABCF63}" dt="2026-07-13T08:52:08.485" v="3922"/>
        <pc:sldMkLst>
          <pc:docMk/>
          <pc:sldMk cId="3737706907" sldId="334"/>
        </pc:sldMkLst>
        <pc:spChg chg="mod">
          <ac:chgData name="Wojciech Kustra" userId="afebd3d0-216b-4c4f-8992-1bf1fda6d5e8" providerId="ADAL" clId="{1D307E72-7901-4E61-A01B-3C4232ABCF63}" dt="2026-07-13T08:41:53.937" v="3834" actId="948"/>
          <ac:spMkLst>
            <pc:docMk/>
            <pc:sldMk cId="3737706907" sldId="334"/>
            <ac:spMk id="6" creationId="{E3C9AB54-5D5A-4982-8DD7-E743394C16F2}"/>
          </ac:spMkLst>
        </pc:spChg>
        <pc:spChg chg="mod">
          <ac:chgData name="Wojciech Kustra" userId="afebd3d0-216b-4c4f-8992-1bf1fda6d5e8" providerId="ADAL" clId="{1D307E72-7901-4E61-A01B-3C4232ABCF63}" dt="2026-07-13T08:41:54.853" v="3835" actId="948"/>
          <ac:spMkLst>
            <pc:docMk/>
            <pc:sldMk cId="3737706907" sldId="334"/>
            <ac:spMk id="7" creationId="{DDFE998E-73C8-4109-A09E-6D89FB929295}"/>
          </ac:spMkLst>
        </pc:spChg>
        <pc:spChg chg="mod">
          <ac:chgData name="Wojciech Kustra" userId="afebd3d0-216b-4c4f-8992-1bf1fda6d5e8" providerId="ADAL" clId="{1D307E72-7901-4E61-A01B-3C4232ABCF63}" dt="2026-07-13T08:41:55.588" v="3836" actId="948"/>
          <ac:spMkLst>
            <pc:docMk/>
            <pc:sldMk cId="3737706907" sldId="334"/>
            <ac:spMk id="8" creationId="{AAC2A8AE-24ED-4BCE-8A0D-CD4E18DCF432}"/>
          </ac:spMkLst>
        </pc:spChg>
        <pc:spChg chg="mod">
          <ac:chgData name="Wojciech Kustra" userId="afebd3d0-216b-4c4f-8992-1bf1fda6d5e8" providerId="ADAL" clId="{1D307E72-7901-4E61-A01B-3C4232ABCF63}" dt="2026-07-13T08:41:56.304" v="3837" actId="948"/>
          <ac:spMkLst>
            <pc:docMk/>
            <pc:sldMk cId="3737706907" sldId="334"/>
            <ac:spMk id="10" creationId="{A9214144-C300-47C1-AEA2-C520C11E85D2}"/>
          </ac:spMkLst>
        </pc:spChg>
        <pc:spChg chg="mod">
          <ac:chgData name="Wojciech Kustra" userId="afebd3d0-216b-4c4f-8992-1bf1fda6d5e8" providerId="ADAL" clId="{1D307E72-7901-4E61-A01B-3C4232ABCF63}" dt="2026-07-13T08:41:57.785" v="3838" actId="948"/>
          <ac:spMkLst>
            <pc:docMk/>
            <pc:sldMk cId="3737706907" sldId="334"/>
            <ac:spMk id="11" creationId="{0B0BF507-061C-41C3-B5C8-68AFD2CDFB5E}"/>
          </ac:spMkLst>
        </pc:spChg>
        <pc:spChg chg="mod">
          <ac:chgData name="Wojciech Kustra" userId="afebd3d0-216b-4c4f-8992-1bf1fda6d5e8" providerId="ADAL" clId="{1D307E72-7901-4E61-A01B-3C4232ABCF63}" dt="2026-07-13T08:41:58.781" v="3839" actId="948"/>
          <ac:spMkLst>
            <pc:docMk/>
            <pc:sldMk cId="3737706907" sldId="334"/>
            <ac:spMk id="12" creationId="{5EC281D8-82E1-49C2-BE99-F56C23CDE181}"/>
          </ac:spMkLst>
        </pc:spChg>
      </pc:sldChg>
      <pc:sldChg chg="modSp del">
        <pc:chgData name="Wojciech Kustra" userId="afebd3d0-216b-4c4f-8992-1bf1fda6d5e8" providerId="ADAL" clId="{1D307E72-7901-4E61-A01B-3C4232ABCF63}" dt="2026-07-13T08:52:11.040" v="3924"/>
        <pc:sldMkLst>
          <pc:docMk/>
          <pc:sldMk cId="3244666500" sldId="335"/>
        </pc:sldMkLst>
        <pc:spChg chg="mod">
          <ac:chgData name="Wojciech Kustra" userId="afebd3d0-216b-4c4f-8992-1bf1fda6d5e8" providerId="ADAL" clId="{1D307E72-7901-4E61-A01B-3C4232ABCF63}" dt="2026-07-13T08:47:52.624" v="3900"/>
          <ac:spMkLst>
            <pc:docMk/>
            <pc:sldMk cId="3244666500" sldId="335"/>
            <ac:spMk id="8" creationId="{9F690492-5D06-4605-8C5E-E7D05F5B5E27}"/>
          </ac:spMkLst>
        </pc:spChg>
      </pc:sldChg>
      <pc:sldChg chg="modSp del mod">
        <pc:chgData name="Wojciech Kustra" userId="afebd3d0-216b-4c4f-8992-1bf1fda6d5e8" providerId="ADAL" clId="{1D307E72-7901-4E61-A01B-3C4232ABCF63}" dt="2026-07-13T08:52:13.030" v="3926"/>
        <pc:sldMkLst>
          <pc:docMk/>
          <pc:sldMk cId="684325769" sldId="336"/>
        </pc:sldMkLst>
        <pc:spChg chg="mod">
          <ac:chgData name="Wojciech Kustra" userId="afebd3d0-216b-4c4f-8992-1bf1fda6d5e8" providerId="ADAL" clId="{1D307E72-7901-4E61-A01B-3C4232ABCF63}" dt="2026-07-13T08:43:31.679" v="3868" actId="20577"/>
          <ac:spMkLst>
            <pc:docMk/>
            <pc:sldMk cId="684325769" sldId="336"/>
            <ac:spMk id="45" creationId="{98A5D98E-9764-4EBE-AB05-161C895E22E5}"/>
          </ac:spMkLst>
        </pc:spChg>
        <pc:spChg chg="mod">
          <ac:chgData name="Wojciech Kustra" userId="afebd3d0-216b-4c4f-8992-1bf1fda6d5e8" providerId="ADAL" clId="{1D307E72-7901-4E61-A01B-3C4232ABCF63}" dt="2026-07-13T08:42:59.568" v="3854" actId="948"/>
          <ac:spMkLst>
            <pc:docMk/>
            <pc:sldMk cId="684325769" sldId="336"/>
            <ac:spMk id="49" creationId="{C4F98C93-D05A-4651-80FF-D0F8723DF43B}"/>
          </ac:spMkLst>
        </pc:spChg>
        <pc:spChg chg="mod">
          <ac:chgData name="Wojciech Kustra" userId="afebd3d0-216b-4c4f-8992-1bf1fda6d5e8" providerId="ADAL" clId="{1D307E72-7901-4E61-A01B-3C4232ABCF63}" dt="2026-07-13T08:43:01.053" v="3855" actId="948"/>
          <ac:spMkLst>
            <pc:docMk/>
            <pc:sldMk cId="684325769" sldId="336"/>
            <ac:spMk id="50" creationId="{0A982192-7ECA-40D9-AD80-A3043218AFD1}"/>
          </ac:spMkLst>
        </pc:spChg>
        <pc:spChg chg="mod">
          <ac:chgData name="Wojciech Kustra" userId="afebd3d0-216b-4c4f-8992-1bf1fda6d5e8" providerId="ADAL" clId="{1D307E72-7901-4E61-A01B-3C4232ABCF63}" dt="2026-07-13T08:43:01.880" v="3856" actId="948"/>
          <ac:spMkLst>
            <pc:docMk/>
            <pc:sldMk cId="684325769" sldId="336"/>
            <ac:spMk id="51" creationId="{933EE78D-7F9A-4DCC-96F0-4984965401B9}"/>
          </ac:spMkLst>
        </pc:spChg>
        <pc:spChg chg="mod">
          <ac:chgData name="Wojciech Kustra" userId="afebd3d0-216b-4c4f-8992-1bf1fda6d5e8" providerId="ADAL" clId="{1D307E72-7901-4E61-A01B-3C4232ABCF63}" dt="2026-07-13T08:43:03.290" v="3857" actId="948"/>
          <ac:spMkLst>
            <pc:docMk/>
            <pc:sldMk cId="684325769" sldId="336"/>
            <ac:spMk id="52" creationId="{8597EA7A-3538-44F6-B970-6175D507EE1C}"/>
          </ac:spMkLst>
        </pc:spChg>
        <pc:spChg chg="mod">
          <ac:chgData name="Wojciech Kustra" userId="afebd3d0-216b-4c4f-8992-1bf1fda6d5e8" providerId="ADAL" clId="{1D307E72-7901-4E61-A01B-3C4232ABCF63}" dt="2026-07-13T08:43:04.100" v="3858" actId="948"/>
          <ac:spMkLst>
            <pc:docMk/>
            <pc:sldMk cId="684325769" sldId="336"/>
            <ac:spMk id="53" creationId="{094F4BCE-0995-4DD7-B1C1-BA8710A1A894}"/>
          </ac:spMkLst>
        </pc:spChg>
        <pc:spChg chg="mod">
          <ac:chgData name="Wojciech Kustra" userId="afebd3d0-216b-4c4f-8992-1bf1fda6d5e8" providerId="ADAL" clId="{1D307E72-7901-4E61-A01B-3C4232ABCF63}" dt="2026-07-13T08:43:04.903" v="3859" actId="948"/>
          <ac:spMkLst>
            <pc:docMk/>
            <pc:sldMk cId="684325769" sldId="336"/>
            <ac:spMk id="54" creationId="{85927744-D7D6-4EF7-81F6-5FFE08A05C4F}"/>
          </ac:spMkLst>
        </pc:spChg>
        <pc:spChg chg="mod">
          <ac:chgData name="Wojciech Kustra" userId="afebd3d0-216b-4c4f-8992-1bf1fda6d5e8" providerId="ADAL" clId="{1D307E72-7901-4E61-A01B-3C4232ABCF63}" dt="2026-07-13T08:43:05.714" v="3860" actId="948"/>
          <ac:spMkLst>
            <pc:docMk/>
            <pc:sldMk cId="684325769" sldId="336"/>
            <ac:spMk id="55" creationId="{7F1051F6-4F1B-4DBE-A95D-07850763EA5C}"/>
          </ac:spMkLst>
        </pc:spChg>
        <pc:spChg chg="mod">
          <ac:chgData name="Wojciech Kustra" userId="afebd3d0-216b-4c4f-8992-1bf1fda6d5e8" providerId="ADAL" clId="{1D307E72-7901-4E61-A01B-3C4232ABCF63}" dt="2026-07-13T08:43:14.437" v="3864" actId="948"/>
          <ac:spMkLst>
            <pc:docMk/>
            <pc:sldMk cId="684325769" sldId="336"/>
            <ac:spMk id="56" creationId="{2BE3C83C-7FBA-4DD2-8D12-D18CB208B7A0}"/>
          </ac:spMkLst>
        </pc:spChg>
        <pc:spChg chg="mod">
          <ac:chgData name="Wojciech Kustra" userId="afebd3d0-216b-4c4f-8992-1bf1fda6d5e8" providerId="ADAL" clId="{1D307E72-7901-4E61-A01B-3C4232ABCF63}" dt="2026-07-13T08:43:20.389" v="3865" actId="948"/>
          <ac:spMkLst>
            <pc:docMk/>
            <pc:sldMk cId="684325769" sldId="336"/>
            <ac:spMk id="57" creationId="{74DC481C-290A-4227-876B-0693425953DF}"/>
          </ac:spMkLst>
        </pc:spChg>
        <pc:spChg chg="mod">
          <ac:chgData name="Wojciech Kustra" userId="afebd3d0-216b-4c4f-8992-1bf1fda6d5e8" providerId="ADAL" clId="{1D307E72-7901-4E61-A01B-3C4232ABCF63}" dt="2026-07-13T08:43:21.700" v="3866" actId="948"/>
          <ac:spMkLst>
            <pc:docMk/>
            <pc:sldMk cId="684325769" sldId="336"/>
            <ac:spMk id="58" creationId="{47FA825B-5D9B-4B86-8095-290C7DDA7E76}"/>
          </ac:spMkLst>
        </pc:spChg>
        <pc:spChg chg="mod">
          <ac:chgData name="Wojciech Kustra" userId="afebd3d0-216b-4c4f-8992-1bf1fda6d5e8" providerId="ADAL" clId="{1D307E72-7901-4E61-A01B-3C4232ABCF63}" dt="2026-07-13T08:43:22.541" v="3867" actId="948"/>
          <ac:spMkLst>
            <pc:docMk/>
            <pc:sldMk cId="684325769" sldId="336"/>
            <ac:spMk id="59" creationId="{78DC8F79-B0D1-491C-8DEA-2CC7D133E540}"/>
          </ac:spMkLst>
        </pc:spChg>
      </pc:sldChg>
      <pc:sldChg chg="modSp del mod">
        <pc:chgData name="Wojciech Kustra" userId="afebd3d0-216b-4c4f-8992-1bf1fda6d5e8" providerId="ADAL" clId="{1D307E72-7901-4E61-A01B-3C4232ABCF63}" dt="2026-07-13T08:52:15.403" v="3928"/>
        <pc:sldMkLst>
          <pc:docMk/>
          <pc:sldMk cId="2095137542" sldId="337"/>
        </pc:sldMkLst>
        <pc:spChg chg="mod">
          <ac:chgData name="Wojciech Kustra" userId="afebd3d0-216b-4c4f-8992-1bf1fda6d5e8" providerId="ADAL" clId="{1D307E72-7901-4E61-A01B-3C4232ABCF63}" dt="2026-07-13T08:43:42.763" v="3871" actId="20577"/>
          <ac:spMkLst>
            <pc:docMk/>
            <pc:sldMk cId="2095137542" sldId="337"/>
            <ac:spMk id="68" creationId="{5DB28CBC-B2B1-477D-89C2-3F9168C15065}"/>
          </ac:spMkLst>
        </pc:spChg>
        <pc:spChg chg="mod">
          <ac:chgData name="Wojciech Kustra" userId="afebd3d0-216b-4c4f-8992-1bf1fda6d5e8" providerId="ADAL" clId="{1D307E72-7901-4E61-A01B-3C4232ABCF63}" dt="2026-07-13T08:44:02.952" v="3879" actId="948"/>
          <ac:spMkLst>
            <pc:docMk/>
            <pc:sldMk cId="2095137542" sldId="337"/>
            <ac:spMk id="69" creationId="{CA63D90C-4FEF-40A2-88C8-060132CC4286}"/>
          </ac:spMkLst>
        </pc:spChg>
        <pc:spChg chg="mod">
          <ac:chgData name="Wojciech Kustra" userId="afebd3d0-216b-4c4f-8992-1bf1fda6d5e8" providerId="ADAL" clId="{1D307E72-7901-4E61-A01B-3C4232ABCF63}" dt="2026-07-13T08:43:57.328" v="3876" actId="948"/>
          <ac:spMkLst>
            <pc:docMk/>
            <pc:sldMk cId="2095137542" sldId="337"/>
            <ac:spMk id="70" creationId="{C3616856-039E-420D-A3FD-B779A41AB4B1}"/>
          </ac:spMkLst>
        </pc:spChg>
        <pc:spChg chg="mod">
          <ac:chgData name="Wojciech Kustra" userId="afebd3d0-216b-4c4f-8992-1bf1fda6d5e8" providerId="ADAL" clId="{1D307E72-7901-4E61-A01B-3C4232ABCF63}" dt="2026-07-13T08:43:56.109" v="3875" actId="948"/>
          <ac:spMkLst>
            <pc:docMk/>
            <pc:sldMk cId="2095137542" sldId="337"/>
            <ac:spMk id="71" creationId="{257321C8-2157-4D7F-81BE-ADFF657328C0}"/>
          </ac:spMkLst>
        </pc:spChg>
        <pc:spChg chg="mod">
          <ac:chgData name="Wojciech Kustra" userId="afebd3d0-216b-4c4f-8992-1bf1fda6d5e8" providerId="ADAL" clId="{1D307E72-7901-4E61-A01B-3C4232ABCF63}" dt="2026-07-13T08:43:50.993" v="3873" actId="948"/>
          <ac:spMkLst>
            <pc:docMk/>
            <pc:sldMk cId="2095137542" sldId="337"/>
            <ac:spMk id="73" creationId="{3F3228D6-8379-4743-ADC7-67E45F927624}"/>
          </ac:spMkLst>
        </pc:spChg>
        <pc:spChg chg="mod">
          <ac:chgData name="Wojciech Kustra" userId="afebd3d0-216b-4c4f-8992-1bf1fda6d5e8" providerId="ADAL" clId="{1D307E72-7901-4E61-A01B-3C4232ABCF63}" dt="2026-07-13T08:44:06.369" v="3880" actId="948"/>
          <ac:spMkLst>
            <pc:docMk/>
            <pc:sldMk cId="2095137542" sldId="337"/>
            <ac:spMk id="74" creationId="{E640DEA4-68B9-4DC9-A9D5-DC1469CA609A}"/>
          </ac:spMkLst>
        </pc:spChg>
        <pc:spChg chg="mod">
          <ac:chgData name="Wojciech Kustra" userId="afebd3d0-216b-4c4f-8992-1bf1fda6d5e8" providerId="ADAL" clId="{1D307E72-7901-4E61-A01B-3C4232ABCF63}" dt="2026-07-13T08:44:07.637" v="3881" actId="948"/>
          <ac:spMkLst>
            <pc:docMk/>
            <pc:sldMk cId="2095137542" sldId="337"/>
            <ac:spMk id="76" creationId="{6F9C950A-2CB4-4118-AEB6-80582858DEA4}"/>
          </ac:spMkLst>
        </pc:spChg>
        <pc:spChg chg="mod">
          <ac:chgData name="Wojciech Kustra" userId="afebd3d0-216b-4c4f-8992-1bf1fda6d5e8" providerId="ADAL" clId="{1D307E72-7901-4E61-A01B-3C4232ABCF63}" dt="2026-07-13T08:44:08.604" v="3882" actId="948"/>
          <ac:spMkLst>
            <pc:docMk/>
            <pc:sldMk cId="2095137542" sldId="337"/>
            <ac:spMk id="77" creationId="{9781859B-DD5B-4C31-8F52-A5F88E3C3621}"/>
          </ac:spMkLst>
        </pc:spChg>
        <pc:spChg chg="mod">
          <ac:chgData name="Wojciech Kustra" userId="afebd3d0-216b-4c4f-8992-1bf1fda6d5e8" providerId="ADAL" clId="{1D307E72-7901-4E61-A01B-3C4232ABCF63}" dt="2026-07-13T08:44:10.953" v="3883" actId="948"/>
          <ac:spMkLst>
            <pc:docMk/>
            <pc:sldMk cId="2095137542" sldId="337"/>
            <ac:spMk id="79" creationId="{9250B41A-6182-4D5F-ACEF-D8627E9DDF10}"/>
          </ac:spMkLst>
        </pc:spChg>
        <pc:spChg chg="mod">
          <ac:chgData name="Wojciech Kustra" userId="afebd3d0-216b-4c4f-8992-1bf1fda6d5e8" providerId="ADAL" clId="{1D307E72-7901-4E61-A01B-3C4232ABCF63}" dt="2026-07-13T08:44:00.469" v="3877" actId="948"/>
          <ac:spMkLst>
            <pc:docMk/>
            <pc:sldMk cId="2095137542" sldId="337"/>
            <ac:spMk id="81" creationId="{DCB5D51E-10AA-453C-9AD8-BF23EDB3D984}"/>
          </ac:spMkLst>
        </pc:spChg>
        <pc:spChg chg="mod">
          <ac:chgData name="Wojciech Kustra" userId="afebd3d0-216b-4c4f-8992-1bf1fda6d5e8" providerId="ADAL" clId="{1D307E72-7901-4E61-A01B-3C4232ABCF63}" dt="2026-07-13T08:44:01.747" v="3878" actId="948"/>
          <ac:spMkLst>
            <pc:docMk/>
            <pc:sldMk cId="2095137542" sldId="337"/>
            <ac:spMk id="82" creationId="{938B423A-4FC0-4ED7-A8F6-5513739906AC}"/>
          </ac:spMkLst>
        </pc:spChg>
      </pc:sldChg>
      <pc:sldChg chg="modSp del mod">
        <pc:chgData name="Wojciech Kustra" userId="afebd3d0-216b-4c4f-8992-1bf1fda6d5e8" providerId="ADAL" clId="{1D307E72-7901-4E61-A01B-3C4232ABCF63}" dt="2026-07-13T08:52:17.226" v="3930"/>
        <pc:sldMkLst>
          <pc:docMk/>
          <pc:sldMk cId="1420409163" sldId="338"/>
        </pc:sldMkLst>
        <pc:spChg chg="mod">
          <ac:chgData name="Wojciech Kustra" userId="afebd3d0-216b-4c4f-8992-1bf1fda6d5e8" providerId="ADAL" clId="{1D307E72-7901-4E61-A01B-3C4232ABCF63}" dt="2026-07-13T08:44:31.998" v="3889" actId="948"/>
          <ac:spMkLst>
            <pc:docMk/>
            <pc:sldMk cId="1420409163" sldId="338"/>
            <ac:spMk id="49" creationId="{F275E278-42BC-4B15-9612-691C59E8CF35}"/>
          </ac:spMkLst>
        </pc:spChg>
        <pc:spChg chg="mod">
          <ac:chgData name="Wojciech Kustra" userId="afebd3d0-216b-4c4f-8992-1bf1fda6d5e8" providerId="ADAL" clId="{1D307E72-7901-4E61-A01B-3C4232ABCF63}" dt="2026-07-13T08:44:34.003" v="3890" actId="948"/>
          <ac:spMkLst>
            <pc:docMk/>
            <pc:sldMk cId="1420409163" sldId="338"/>
            <ac:spMk id="50" creationId="{5E518674-8F0D-4C1D-BF04-436C38A41D3D}"/>
          </ac:spMkLst>
        </pc:spChg>
        <pc:spChg chg="mod">
          <ac:chgData name="Wojciech Kustra" userId="afebd3d0-216b-4c4f-8992-1bf1fda6d5e8" providerId="ADAL" clId="{1D307E72-7901-4E61-A01B-3C4232ABCF63}" dt="2026-07-13T08:44:35.023" v="3891" actId="948"/>
          <ac:spMkLst>
            <pc:docMk/>
            <pc:sldMk cId="1420409163" sldId="338"/>
            <ac:spMk id="51" creationId="{79BDA46D-734B-4863-8C04-95F86680EC1D}"/>
          </ac:spMkLst>
        </pc:spChg>
        <pc:spChg chg="mod">
          <ac:chgData name="Wojciech Kustra" userId="afebd3d0-216b-4c4f-8992-1bf1fda6d5e8" providerId="ADAL" clId="{1D307E72-7901-4E61-A01B-3C4232ABCF63}" dt="2026-07-13T08:44:37.315" v="3892" actId="948"/>
          <ac:spMkLst>
            <pc:docMk/>
            <pc:sldMk cId="1420409163" sldId="338"/>
            <ac:spMk id="54" creationId="{E5EE35EA-84C2-4D28-98AF-31B65AD80E8B}"/>
          </ac:spMkLst>
        </pc:spChg>
        <pc:spChg chg="mod">
          <ac:chgData name="Wojciech Kustra" userId="afebd3d0-216b-4c4f-8992-1bf1fda6d5e8" providerId="ADAL" clId="{1D307E72-7901-4E61-A01B-3C4232ABCF63}" dt="2026-07-13T08:44:39.666" v="3893" actId="948"/>
          <ac:spMkLst>
            <pc:docMk/>
            <pc:sldMk cId="1420409163" sldId="338"/>
            <ac:spMk id="55" creationId="{44428B73-7D5E-4CB7-B8E3-0507500B1967}"/>
          </ac:spMkLst>
        </pc:spChg>
        <pc:spChg chg="mod">
          <ac:chgData name="Wojciech Kustra" userId="afebd3d0-216b-4c4f-8992-1bf1fda6d5e8" providerId="ADAL" clId="{1D307E72-7901-4E61-A01B-3C4232ABCF63}" dt="2026-07-13T08:44:42.384" v="3894" actId="948"/>
          <ac:spMkLst>
            <pc:docMk/>
            <pc:sldMk cId="1420409163" sldId="338"/>
            <ac:spMk id="56" creationId="{78E68BB1-1B24-4221-81EB-4E290334C4FF}"/>
          </ac:spMkLst>
        </pc:spChg>
        <pc:spChg chg="mod">
          <ac:chgData name="Wojciech Kustra" userId="afebd3d0-216b-4c4f-8992-1bf1fda6d5e8" providerId="ADAL" clId="{1D307E72-7901-4E61-A01B-3C4232ABCF63}" dt="2026-07-13T08:44:24.366" v="3888"/>
          <ac:spMkLst>
            <pc:docMk/>
            <pc:sldMk cId="1420409163" sldId="338"/>
            <ac:spMk id="58" creationId="{7B3591E9-854C-4BAD-9989-BB8FFAB060EE}"/>
          </ac:spMkLst>
        </pc:spChg>
        <pc:spChg chg="mod">
          <ac:chgData name="Wojciech Kustra" userId="afebd3d0-216b-4c4f-8992-1bf1fda6d5e8" providerId="ADAL" clId="{1D307E72-7901-4E61-A01B-3C4232ABCF63}" dt="2026-07-13T08:44:21.700" v="3886" actId="21"/>
          <ac:spMkLst>
            <pc:docMk/>
            <pc:sldMk cId="1420409163" sldId="338"/>
            <ac:spMk id="59" creationId="{1304178A-A7BF-4352-A866-16F8E9328F59}"/>
          </ac:spMkLst>
        </pc:spChg>
      </pc:sldChg>
      <pc:sldChg chg="addSp delSp modSp del mod">
        <pc:chgData name="Wojciech Kustra" userId="afebd3d0-216b-4c4f-8992-1bf1fda6d5e8" providerId="ADAL" clId="{1D307E72-7901-4E61-A01B-3C4232ABCF63}" dt="2026-07-13T08:52:20.545" v="3932"/>
        <pc:sldMkLst>
          <pc:docMk/>
          <pc:sldMk cId="2563485982" sldId="339"/>
        </pc:sldMkLst>
        <pc:spChg chg="mod">
          <ac:chgData name="Wojciech Kustra" userId="afebd3d0-216b-4c4f-8992-1bf1fda6d5e8" providerId="ADAL" clId="{1D307E72-7901-4E61-A01B-3C4232ABCF63}" dt="2026-07-13T08:44:47.005" v="3896" actId="948"/>
          <ac:spMkLst>
            <pc:docMk/>
            <pc:sldMk cId="2563485982" sldId="339"/>
            <ac:spMk id="28" creationId="{70364339-A055-4672-9106-985125AC2B5C}"/>
          </ac:spMkLst>
        </pc:spChg>
        <pc:spChg chg="mod">
          <ac:chgData name="Wojciech Kustra" userId="afebd3d0-216b-4c4f-8992-1bf1fda6d5e8" providerId="ADAL" clId="{1D307E72-7901-4E61-A01B-3C4232ABCF63}" dt="2026-07-13T08:44:48.421" v="3897" actId="948"/>
          <ac:spMkLst>
            <pc:docMk/>
            <pc:sldMk cId="2563485982" sldId="339"/>
            <ac:spMk id="29" creationId="{26E58860-F9E2-45C2-A781-DC3E0A4FF73F}"/>
          </ac:spMkLst>
        </pc:spChg>
        <pc:spChg chg="mod">
          <ac:chgData name="Wojciech Kustra" userId="afebd3d0-216b-4c4f-8992-1bf1fda6d5e8" providerId="ADAL" clId="{1D307E72-7901-4E61-A01B-3C4232ABCF63}" dt="2026-07-13T08:44:50.032" v="3898" actId="948"/>
          <ac:spMkLst>
            <pc:docMk/>
            <pc:sldMk cId="2563485982" sldId="339"/>
            <ac:spMk id="33" creationId="{DD5EEDA0-D653-46B5-8D11-E23EF6AC0713}"/>
          </ac:spMkLst>
        </pc:spChg>
        <pc:spChg chg="add del mod">
          <ac:chgData name="Wojciech Kustra" userId="afebd3d0-216b-4c4f-8992-1bf1fda6d5e8" providerId="ADAL" clId="{1D307E72-7901-4E61-A01B-3C4232ABCF63}" dt="2026-07-13T08:44:51.681" v="3899" actId="948"/>
          <ac:spMkLst>
            <pc:docMk/>
            <pc:sldMk cId="2563485982" sldId="339"/>
            <ac:spMk id="34" creationId="{BF41052C-CDEB-4396-9DB8-A16BC664D7B4}"/>
          </ac:spMkLst>
        </pc:spChg>
        <pc:spChg chg="mod">
          <ac:chgData name="Wojciech Kustra" userId="afebd3d0-216b-4c4f-8992-1bf1fda6d5e8" providerId="ADAL" clId="{1D307E72-7901-4E61-A01B-3C4232ABCF63}" dt="2026-07-13T08:44:45.221" v="3895" actId="948"/>
          <ac:spMkLst>
            <pc:docMk/>
            <pc:sldMk cId="2563485982" sldId="339"/>
            <ac:spMk id="35" creationId="{4E0078F2-EE59-48A3-9D58-EBA1D036DDB8}"/>
          </ac:spMkLst>
        </pc:spChg>
      </pc:sldChg>
      <pc:sldChg chg="add">
        <pc:chgData name="Wojciech Kustra" userId="afebd3d0-216b-4c4f-8992-1bf1fda6d5e8" providerId="ADAL" clId="{1D307E72-7901-4E61-A01B-3C4232ABCF63}" dt="2026-07-13T08:51:46.447" v="3901"/>
        <pc:sldMkLst>
          <pc:docMk/>
          <pc:sldMk cId="1699119323" sldId="340"/>
        </pc:sldMkLst>
      </pc:sldChg>
      <pc:sldChg chg="add">
        <pc:chgData name="Wojciech Kustra" userId="afebd3d0-216b-4c4f-8992-1bf1fda6d5e8" providerId="ADAL" clId="{1D307E72-7901-4E61-A01B-3C4232ABCF63}" dt="2026-07-13T08:51:49.049" v="3903"/>
        <pc:sldMkLst>
          <pc:docMk/>
          <pc:sldMk cId="2483655939" sldId="341"/>
        </pc:sldMkLst>
      </pc:sldChg>
      <pc:sldChg chg="add">
        <pc:chgData name="Wojciech Kustra" userId="afebd3d0-216b-4c4f-8992-1bf1fda6d5e8" providerId="ADAL" clId="{1D307E72-7901-4E61-A01B-3C4232ABCF63}" dt="2026-07-13T08:51:51.889" v="3905"/>
        <pc:sldMkLst>
          <pc:docMk/>
          <pc:sldMk cId="4166280144" sldId="342"/>
        </pc:sldMkLst>
      </pc:sldChg>
      <pc:sldChg chg="modSp add mod">
        <pc:chgData name="Wojciech Kustra" userId="afebd3d0-216b-4c4f-8992-1bf1fda6d5e8" providerId="ADAL" clId="{1D307E72-7901-4E61-A01B-3C4232ABCF63}" dt="2026-07-13T09:04:00.833" v="3997" actId="14100"/>
        <pc:sldMkLst>
          <pc:docMk/>
          <pc:sldMk cId="3145547888" sldId="343"/>
        </pc:sldMkLst>
        <pc:spChg chg="mod">
          <ac:chgData name="Wojciech Kustra" userId="afebd3d0-216b-4c4f-8992-1bf1fda6d5e8" providerId="ADAL" clId="{1D307E72-7901-4E61-A01B-3C4232ABCF63}" dt="2026-07-13T09:04:00.833" v="3997" actId="14100"/>
          <ac:spMkLst>
            <pc:docMk/>
            <pc:sldMk cId="3145547888" sldId="343"/>
            <ac:spMk id="2" creationId="{22B9F0C7-EBAF-DC7B-4C6E-654FD8E6ED22}"/>
          </ac:spMkLst>
        </pc:spChg>
      </pc:sldChg>
      <pc:sldChg chg="modSp add mod">
        <pc:chgData name="Wojciech Kustra" userId="afebd3d0-216b-4c4f-8992-1bf1fda6d5e8" providerId="ADAL" clId="{1D307E72-7901-4E61-A01B-3C4232ABCF63}" dt="2026-07-13T09:04:03.792" v="3998" actId="108"/>
        <pc:sldMkLst>
          <pc:docMk/>
          <pc:sldMk cId="80005025" sldId="344"/>
        </pc:sldMkLst>
        <pc:spChg chg="mod">
          <ac:chgData name="Wojciech Kustra" userId="afebd3d0-216b-4c4f-8992-1bf1fda6d5e8" providerId="ADAL" clId="{1D307E72-7901-4E61-A01B-3C4232ABCF63}" dt="2026-07-13T09:03:23.247" v="3989" actId="255"/>
          <ac:spMkLst>
            <pc:docMk/>
            <pc:sldMk cId="80005025" sldId="344"/>
            <ac:spMk id="60" creationId="{DB84849E-71DF-4D01-9D2F-DAC4578180AC}"/>
          </ac:spMkLst>
        </pc:spChg>
        <pc:spChg chg="mod">
          <ac:chgData name="Wojciech Kustra" userId="afebd3d0-216b-4c4f-8992-1bf1fda6d5e8" providerId="ADAL" clId="{1D307E72-7901-4E61-A01B-3C4232ABCF63}" dt="2026-07-13T09:03:23.247" v="3989" actId="255"/>
          <ac:spMkLst>
            <pc:docMk/>
            <pc:sldMk cId="80005025" sldId="344"/>
            <ac:spMk id="61" creationId="{9ADC6683-E410-4F2B-84EC-0E49A7649288}"/>
          </ac:spMkLst>
        </pc:spChg>
        <pc:spChg chg="mod">
          <ac:chgData name="Wojciech Kustra" userId="afebd3d0-216b-4c4f-8992-1bf1fda6d5e8" providerId="ADAL" clId="{1D307E72-7901-4E61-A01B-3C4232ABCF63}" dt="2026-07-13T09:03:09.971" v="3982" actId="948"/>
          <ac:spMkLst>
            <pc:docMk/>
            <pc:sldMk cId="80005025" sldId="344"/>
            <ac:spMk id="62" creationId="{0AD4F51F-37AA-4C1F-ADF7-8FAF454955A9}"/>
          </ac:spMkLst>
        </pc:spChg>
        <pc:spChg chg="mod">
          <ac:chgData name="Wojciech Kustra" userId="afebd3d0-216b-4c4f-8992-1bf1fda6d5e8" providerId="ADAL" clId="{1D307E72-7901-4E61-A01B-3C4232ABCF63}" dt="2026-07-13T09:03:19.276" v="3988" actId="255"/>
          <ac:spMkLst>
            <pc:docMk/>
            <pc:sldMk cId="80005025" sldId="344"/>
            <ac:spMk id="63" creationId="{BC6292BB-A5A5-4F25-90AE-4AB84B528007}"/>
          </ac:spMkLst>
        </pc:spChg>
        <pc:spChg chg="mod">
          <ac:chgData name="Wojciech Kustra" userId="afebd3d0-216b-4c4f-8992-1bf1fda6d5e8" providerId="ADAL" clId="{1D307E72-7901-4E61-A01B-3C4232ABCF63}" dt="2026-07-13T09:03:19.276" v="3988" actId="255"/>
          <ac:spMkLst>
            <pc:docMk/>
            <pc:sldMk cId="80005025" sldId="344"/>
            <ac:spMk id="64" creationId="{DB5B9DF5-14A5-467C-87B1-36A538A2D32D}"/>
          </ac:spMkLst>
        </pc:spChg>
        <pc:spChg chg="mod">
          <ac:chgData name="Wojciech Kustra" userId="afebd3d0-216b-4c4f-8992-1bf1fda6d5e8" providerId="ADAL" clId="{1D307E72-7901-4E61-A01B-3C4232ABCF63}" dt="2026-07-13T09:03:19.276" v="3988" actId="255"/>
          <ac:spMkLst>
            <pc:docMk/>
            <pc:sldMk cId="80005025" sldId="344"/>
            <ac:spMk id="65" creationId="{19621F66-CA1D-4D3E-8AA4-FC309E793ED1}"/>
          </ac:spMkLst>
        </pc:spChg>
        <pc:spChg chg="mod">
          <ac:chgData name="Wojciech Kustra" userId="afebd3d0-216b-4c4f-8992-1bf1fda6d5e8" providerId="ADAL" clId="{1D307E72-7901-4E61-A01B-3C4232ABCF63}" dt="2026-07-13T09:03:19.276" v="3988" actId="255"/>
          <ac:spMkLst>
            <pc:docMk/>
            <pc:sldMk cId="80005025" sldId="344"/>
            <ac:spMk id="66" creationId="{1BE3A45C-3CAC-4AC3-9DA4-01772CF3A7C3}"/>
          </ac:spMkLst>
        </pc:spChg>
        <pc:spChg chg="mod">
          <ac:chgData name="Wojciech Kustra" userId="afebd3d0-216b-4c4f-8992-1bf1fda6d5e8" providerId="ADAL" clId="{1D307E72-7901-4E61-A01B-3C4232ABCF63}" dt="2026-07-13T09:03:19.276" v="3988" actId="255"/>
          <ac:spMkLst>
            <pc:docMk/>
            <pc:sldMk cId="80005025" sldId="344"/>
            <ac:spMk id="67" creationId="{712E1963-FF50-45D3-99D0-A237899C5139}"/>
          </ac:spMkLst>
        </pc:spChg>
        <pc:spChg chg="mod">
          <ac:chgData name="Wojciech Kustra" userId="afebd3d0-216b-4c4f-8992-1bf1fda6d5e8" providerId="ADAL" clId="{1D307E72-7901-4E61-A01B-3C4232ABCF63}" dt="2026-07-13T09:04:03.792" v="3998" actId="108"/>
          <ac:spMkLst>
            <pc:docMk/>
            <pc:sldMk cId="80005025" sldId="344"/>
            <ac:spMk id="71" creationId="{B6A0411D-65AC-980A-4ACA-952FADF2C519}"/>
          </ac:spMkLst>
        </pc:spChg>
      </pc:sldChg>
      <pc:sldChg chg="modSp add mod">
        <pc:chgData name="Wojciech Kustra" userId="afebd3d0-216b-4c4f-8992-1bf1fda6d5e8" providerId="ADAL" clId="{1D307E72-7901-4E61-A01B-3C4232ABCF63}" dt="2026-07-13T09:04:07.015" v="3999" actId="108"/>
        <pc:sldMkLst>
          <pc:docMk/>
          <pc:sldMk cId="462895122" sldId="345"/>
        </pc:sldMkLst>
        <pc:spChg chg="mod">
          <ac:chgData name="Wojciech Kustra" userId="afebd3d0-216b-4c4f-8992-1bf1fda6d5e8" providerId="ADAL" clId="{1D307E72-7901-4E61-A01B-3C4232ABCF63}" dt="2026-07-13T09:04:07.015" v="3999" actId="108"/>
          <ac:spMkLst>
            <pc:docMk/>
            <pc:sldMk cId="462895122" sldId="345"/>
            <ac:spMk id="2" creationId="{3D40C56A-16E4-67D8-924A-7042A999B647}"/>
          </ac:spMkLst>
        </pc:spChg>
        <pc:spChg chg="mod">
          <ac:chgData name="Wojciech Kustra" userId="afebd3d0-216b-4c4f-8992-1bf1fda6d5e8" providerId="ADAL" clId="{1D307E72-7901-4E61-A01B-3C4232ABCF63}" dt="2026-07-13T09:02:32.340" v="3977" actId="948"/>
          <ac:spMkLst>
            <pc:docMk/>
            <pc:sldMk cId="462895122" sldId="345"/>
            <ac:spMk id="5" creationId="{062802BB-4975-4B46-BE83-259394011ADB}"/>
          </ac:spMkLst>
        </pc:spChg>
        <pc:spChg chg="mod">
          <ac:chgData name="Wojciech Kustra" userId="afebd3d0-216b-4c4f-8992-1bf1fda6d5e8" providerId="ADAL" clId="{1D307E72-7901-4E61-A01B-3C4232ABCF63}" dt="2026-07-13T09:02:42.896" v="3978" actId="255"/>
          <ac:spMkLst>
            <pc:docMk/>
            <pc:sldMk cId="462895122" sldId="345"/>
            <ac:spMk id="6" creationId="{E62847FB-0CD4-446F-83A0-825434CA6559}"/>
          </ac:spMkLst>
        </pc:spChg>
        <pc:spChg chg="mod">
          <ac:chgData name="Wojciech Kustra" userId="afebd3d0-216b-4c4f-8992-1bf1fda6d5e8" providerId="ADAL" clId="{1D307E72-7901-4E61-A01B-3C4232ABCF63}" dt="2026-07-13T09:02:42.896" v="3978" actId="255"/>
          <ac:spMkLst>
            <pc:docMk/>
            <pc:sldMk cId="462895122" sldId="345"/>
            <ac:spMk id="11" creationId="{86F5DEE3-D43B-42C1-BDD3-D66974223D15}"/>
          </ac:spMkLst>
        </pc:spChg>
        <pc:spChg chg="mod">
          <ac:chgData name="Wojciech Kustra" userId="afebd3d0-216b-4c4f-8992-1bf1fda6d5e8" providerId="ADAL" clId="{1D307E72-7901-4E61-A01B-3C4232ABCF63}" dt="2026-07-13T09:02:42.896" v="3978" actId="255"/>
          <ac:spMkLst>
            <pc:docMk/>
            <pc:sldMk cId="462895122" sldId="345"/>
            <ac:spMk id="14" creationId="{B3A79FC1-7357-410C-BCD0-6CA38AD8C56B}"/>
          </ac:spMkLst>
        </pc:spChg>
        <pc:spChg chg="mod">
          <ac:chgData name="Wojciech Kustra" userId="afebd3d0-216b-4c4f-8992-1bf1fda6d5e8" providerId="ADAL" clId="{1D307E72-7901-4E61-A01B-3C4232ABCF63}" dt="2026-07-13T09:02:42.896" v="3978" actId="255"/>
          <ac:spMkLst>
            <pc:docMk/>
            <pc:sldMk cId="462895122" sldId="345"/>
            <ac:spMk id="15" creationId="{BE551264-51BE-4ECB-90FA-E29B1080F8FA}"/>
          </ac:spMkLst>
        </pc:spChg>
        <pc:spChg chg="mod">
          <ac:chgData name="Wojciech Kustra" userId="afebd3d0-216b-4c4f-8992-1bf1fda6d5e8" providerId="ADAL" clId="{1D307E72-7901-4E61-A01B-3C4232ABCF63}" dt="2026-07-13T09:02:42.896" v="3978" actId="255"/>
          <ac:spMkLst>
            <pc:docMk/>
            <pc:sldMk cId="462895122" sldId="345"/>
            <ac:spMk id="16" creationId="{C4305CCD-51AF-4871-9166-10870EC28910}"/>
          </ac:spMkLst>
        </pc:spChg>
        <pc:spChg chg="mod">
          <ac:chgData name="Wojciech Kustra" userId="afebd3d0-216b-4c4f-8992-1bf1fda6d5e8" providerId="ADAL" clId="{1D307E72-7901-4E61-A01B-3C4232ABCF63}" dt="2026-07-13T09:02:42.896" v="3978" actId="255"/>
          <ac:spMkLst>
            <pc:docMk/>
            <pc:sldMk cId="462895122" sldId="345"/>
            <ac:spMk id="23" creationId="{B0D291A8-2FC9-4FEA-95A2-407FBA27A524}"/>
          </ac:spMkLst>
        </pc:spChg>
        <pc:spChg chg="mod">
          <ac:chgData name="Wojciech Kustra" userId="afebd3d0-216b-4c4f-8992-1bf1fda6d5e8" providerId="ADAL" clId="{1D307E72-7901-4E61-A01B-3C4232ABCF63}" dt="2026-07-13T09:02:42.896" v="3978" actId="255"/>
          <ac:spMkLst>
            <pc:docMk/>
            <pc:sldMk cId="462895122" sldId="345"/>
            <ac:spMk id="26" creationId="{299C1BA2-6074-49DC-BF18-5B74F18B8D5A}"/>
          </ac:spMkLst>
        </pc:spChg>
        <pc:spChg chg="mod">
          <ac:chgData name="Wojciech Kustra" userId="afebd3d0-216b-4c4f-8992-1bf1fda6d5e8" providerId="ADAL" clId="{1D307E72-7901-4E61-A01B-3C4232ABCF63}" dt="2026-07-13T09:02:42.896" v="3978" actId="255"/>
          <ac:spMkLst>
            <pc:docMk/>
            <pc:sldMk cId="462895122" sldId="345"/>
            <ac:spMk id="28" creationId="{E983DA00-680E-499F-99F7-C27A399E3EAA}"/>
          </ac:spMkLst>
        </pc:spChg>
        <pc:spChg chg="mod">
          <ac:chgData name="Wojciech Kustra" userId="afebd3d0-216b-4c4f-8992-1bf1fda6d5e8" providerId="ADAL" clId="{1D307E72-7901-4E61-A01B-3C4232ABCF63}" dt="2026-07-13T09:02:42.896" v="3978" actId="255"/>
          <ac:spMkLst>
            <pc:docMk/>
            <pc:sldMk cId="462895122" sldId="345"/>
            <ac:spMk id="29" creationId="{82D88C13-632C-4818-BE30-92D7E9DCB926}"/>
          </ac:spMkLst>
        </pc:spChg>
        <pc:spChg chg="mod">
          <ac:chgData name="Wojciech Kustra" userId="afebd3d0-216b-4c4f-8992-1bf1fda6d5e8" providerId="ADAL" clId="{1D307E72-7901-4E61-A01B-3C4232ABCF63}" dt="2026-07-13T09:02:42.896" v="3978" actId="255"/>
          <ac:spMkLst>
            <pc:docMk/>
            <pc:sldMk cId="462895122" sldId="345"/>
            <ac:spMk id="30" creationId="{5B80140F-643F-428B-90E3-067867569996}"/>
          </ac:spMkLst>
        </pc:spChg>
        <pc:spChg chg="mod">
          <ac:chgData name="Wojciech Kustra" userId="afebd3d0-216b-4c4f-8992-1bf1fda6d5e8" providerId="ADAL" clId="{1D307E72-7901-4E61-A01B-3C4232ABCF63}" dt="2026-07-13T09:02:51.516" v="3979" actId="948"/>
          <ac:spMkLst>
            <pc:docMk/>
            <pc:sldMk cId="462895122" sldId="345"/>
            <ac:spMk id="31" creationId="{1D1A978C-1E93-4697-B087-CF315FFC85F7}"/>
          </ac:spMkLst>
        </pc:spChg>
      </pc:sldChg>
      <pc:sldChg chg="modSp add mod">
        <pc:chgData name="Wojciech Kustra" userId="afebd3d0-216b-4c4f-8992-1bf1fda6d5e8" providerId="ADAL" clId="{1D307E72-7901-4E61-A01B-3C4232ABCF63}" dt="2026-07-13T09:04:14.828" v="4000" actId="108"/>
        <pc:sldMkLst>
          <pc:docMk/>
          <pc:sldMk cId="180894530" sldId="346"/>
        </pc:sldMkLst>
        <pc:spChg chg="mod">
          <ac:chgData name="Wojciech Kustra" userId="afebd3d0-216b-4c4f-8992-1bf1fda6d5e8" providerId="ADAL" clId="{1D307E72-7901-4E61-A01B-3C4232ABCF63}" dt="2026-07-13T09:04:14.828" v="4000" actId="108"/>
          <ac:spMkLst>
            <pc:docMk/>
            <pc:sldMk cId="180894530" sldId="346"/>
            <ac:spMk id="2" creationId="{CD081AFF-78F3-A766-D676-4354011071B7}"/>
          </ac:spMkLst>
        </pc:spChg>
        <pc:spChg chg="mod">
          <ac:chgData name="Wojciech Kustra" userId="afebd3d0-216b-4c4f-8992-1bf1fda6d5e8" providerId="ADAL" clId="{1D307E72-7901-4E61-A01B-3C4232ABCF63}" dt="2026-07-13T09:02:21.890" v="3976" actId="255"/>
          <ac:spMkLst>
            <pc:docMk/>
            <pc:sldMk cId="180894530" sldId="346"/>
            <ac:spMk id="7" creationId="{01A49BCE-D69B-4F0B-B946-F777CA6F8392}"/>
          </ac:spMkLst>
        </pc:spChg>
        <pc:spChg chg="mod">
          <ac:chgData name="Wojciech Kustra" userId="afebd3d0-216b-4c4f-8992-1bf1fda6d5e8" providerId="ADAL" clId="{1D307E72-7901-4E61-A01B-3C4232ABCF63}" dt="2026-07-13T09:02:21.890" v="3976" actId="255"/>
          <ac:spMkLst>
            <pc:docMk/>
            <pc:sldMk cId="180894530" sldId="346"/>
            <ac:spMk id="8" creationId="{6625C866-3BBE-44B3-8753-777BCFBD77E8}"/>
          </ac:spMkLst>
        </pc:spChg>
        <pc:spChg chg="mod">
          <ac:chgData name="Wojciech Kustra" userId="afebd3d0-216b-4c4f-8992-1bf1fda6d5e8" providerId="ADAL" clId="{1D307E72-7901-4E61-A01B-3C4232ABCF63}" dt="2026-07-13T09:02:21.890" v="3976" actId="255"/>
          <ac:spMkLst>
            <pc:docMk/>
            <pc:sldMk cId="180894530" sldId="346"/>
            <ac:spMk id="14" creationId="{BEEE000F-9E66-4EA9-A961-6E56D180F55C}"/>
          </ac:spMkLst>
        </pc:spChg>
        <pc:spChg chg="mod">
          <ac:chgData name="Wojciech Kustra" userId="afebd3d0-216b-4c4f-8992-1bf1fda6d5e8" providerId="ADAL" clId="{1D307E72-7901-4E61-A01B-3C4232ABCF63}" dt="2026-07-13T09:02:21.890" v="3976" actId="255"/>
          <ac:spMkLst>
            <pc:docMk/>
            <pc:sldMk cId="180894530" sldId="346"/>
            <ac:spMk id="16" creationId="{D6A094AC-60D6-4838-AC12-AE2EE3464A73}"/>
          </ac:spMkLst>
        </pc:spChg>
        <pc:spChg chg="mod">
          <ac:chgData name="Wojciech Kustra" userId="afebd3d0-216b-4c4f-8992-1bf1fda6d5e8" providerId="ADAL" clId="{1D307E72-7901-4E61-A01B-3C4232ABCF63}" dt="2026-07-13T09:02:21.890" v="3976" actId="255"/>
          <ac:spMkLst>
            <pc:docMk/>
            <pc:sldMk cId="180894530" sldId="346"/>
            <ac:spMk id="19" creationId="{5C00BA88-772D-498C-A153-99240773DCF9}"/>
          </ac:spMkLst>
        </pc:spChg>
        <pc:spChg chg="mod">
          <ac:chgData name="Wojciech Kustra" userId="afebd3d0-216b-4c4f-8992-1bf1fda6d5e8" providerId="ADAL" clId="{1D307E72-7901-4E61-A01B-3C4232ABCF63}" dt="2026-07-13T09:02:21.890" v="3976" actId="255"/>
          <ac:spMkLst>
            <pc:docMk/>
            <pc:sldMk cId="180894530" sldId="346"/>
            <ac:spMk id="21" creationId="{3B4A2924-F337-4A96-A0C8-82EB4CDEA9A8}"/>
          </ac:spMkLst>
        </pc:spChg>
        <pc:spChg chg="mod">
          <ac:chgData name="Wojciech Kustra" userId="afebd3d0-216b-4c4f-8992-1bf1fda6d5e8" providerId="ADAL" clId="{1D307E72-7901-4E61-A01B-3C4232ABCF63}" dt="2026-07-13T09:02:21.890" v="3976" actId="255"/>
          <ac:spMkLst>
            <pc:docMk/>
            <pc:sldMk cId="180894530" sldId="346"/>
            <ac:spMk id="23" creationId="{8C5C36D3-7E31-40F5-A3C9-39653B85CE14}"/>
          </ac:spMkLst>
        </pc:spChg>
        <pc:spChg chg="mod">
          <ac:chgData name="Wojciech Kustra" userId="afebd3d0-216b-4c4f-8992-1bf1fda6d5e8" providerId="ADAL" clId="{1D307E72-7901-4E61-A01B-3C4232ABCF63}" dt="2026-07-13T09:02:21.890" v="3976" actId="255"/>
          <ac:spMkLst>
            <pc:docMk/>
            <pc:sldMk cId="180894530" sldId="346"/>
            <ac:spMk id="25" creationId="{69517E8D-1A78-4141-87F3-2FD032797CEF}"/>
          </ac:spMkLst>
        </pc:spChg>
        <pc:spChg chg="mod">
          <ac:chgData name="Wojciech Kustra" userId="afebd3d0-216b-4c4f-8992-1bf1fda6d5e8" providerId="ADAL" clId="{1D307E72-7901-4E61-A01B-3C4232ABCF63}" dt="2026-07-13T09:02:21.890" v="3976" actId="255"/>
          <ac:spMkLst>
            <pc:docMk/>
            <pc:sldMk cId="180894530" sldId="346"/>
            <ac:spMk id="32" creationId="{1B25EED6-FEF6-4378-9639-4AC0F60490E6}"/>
          </ac:spMkLst>
        </pc:spChg>
        <pc:spChg chg="mod">
          <ac:chgData name="Wojciech Kustra" userId="afebd3d0-216b-4c4f-8992-1bf1fda6d5e8" providerId="ADAL" clId="{1D307E72-7901-4E61-A01B-3C4232ABCF63}" dt="2026-07-13T09:02:21.890" v="3976" actId="255"/>
          <ac:spMkLst>
            <pc:docMk/>
            <pc:sldMk cId="180894530" sldId="346"/>
            <ac:spMk id="34" creationId="{E698B073-129D-49F3-9E38-66B46F26F43F}"/>
          </ac:spMkLst>
        </pc:spChg>
      </pc:sldChg>
      <pc:sldChg chg="modSp add mod">
        <pc:chgData name="Wojciech Kustra" userId="afebd3d0-216b-4c4f-8992-1bf1fda6d5e8" providerId="ADAL" clId="{1D307E72-7901-4E61-A01B-3C4232ABCF63}" dt="2026-07-13T09:04:17.772" v="4001" actId="108"/>
        <pc:sldMkLst>
          <pc:docMk/>
          <pc:sldMk cId="3441582545" sldId="347"/>
        </pc:sldMkLst>
        <pc:spChg chg="mod">
          <ac:chgData name="Wojciech Kustra" userId="afebd3d0-216b-4c4f-8992-1bf1fda6d5e8" providerId="ADAL" clId="{1D307E72-7901-4E61-A01B-3C4232ABCF63}" dt="2026-07-13T09:04:17.772" v="4001" actId="108"/>
          <ac:spMkLst>
            <pc:docMk/>
            <pc:sldMk cId="3441582545" sldId="347"/>
            <ac:spMk id="2" creationId="{EBCD90BF-737E-478C-1AA9-1E76974E5962}"/>
          </ac:spMkLst>
        </pc:spChg>
      </pc:sldChg>
      <pc:sldChg chg="delSp modSp add mod">
        <pc:chgData name="Wojciech Kustra" userId="afebd3d0-216b-4c4f-8992-1bf1fda6d5e8" providerId="ADAL" clId="{1D307E72-7901-4E61-A01B-3C4232ABCF63}" dt="2026-07-13T09:04:31.420" v="4004" actId="108"/>
        <pc:sldMkLst>
          <pc:docMk/>
          <pc:sldMk cId="1090650302" sldId="348"/>
        </pc:sldMkLst>
        <pc:spChg chg="del">
          <ac:chgData name="Wojciech Kustra" userId="afebd3d0-216b-4c4f-8992-1bf1fda6d5e8" providerId="ADAL" clId="{1D307E72-7901-4E61-A01B-3C4232ABCF63}" dt="2026-07-13T08:54:27.619" v="3935"/>
          <ac:spMkLst>
            <pc:docMk/>
            <pc:sldMk cId="1090650302" sldId="348"/>
            <ac:spMk id="45" creationId="{F397C4EB-41E6-4172-B15E-F0E458512B4E}"/>
          </ac:spMkLst>
        </pc:spChg>
        <pc:spChg chg="del">
          <ac:chgData name="Wojciech Kustra" userId="afebd3d0-216b-4c4f-8992-1bf1fda6d5e8" providerId="ADAL" clId="{1D307E72-7901-4E61-A01B-3C4232ABCF63}" dt="2026-07-13T08:54:27.620" v="3936"/>
          <ac:spMkLst>
            <pc:docMk/>
            <pc:sldMk cId="1090650302" sldId="348"/>
            <ac:spMk id="46" creationId="{B006F47D-8244-46BC-BD12-4EC3B81AA18C}"/>
          </ac:spMkLst>
        </pc:spChg>
        <pc:spChg chg="del">
          <ac:chgData name="Wojciech Kustra" userId="afebd3d0-216b-4c4f-8992-1bf1fda6d5e8" providerId="ADAL" clId="{1D307E72-7901-4E61-A01B-3C4232ABCF63}" dt="2026-07-13T08:54:27.620" v="3937"/>
          <ac:spMkLst>
            <pc:docMk/>
            <pc:sldMk cId="1090650302" sldId="348"/>
            <ac:spMk id="47" creationId="{081F0231-7C34-476E-8011-F66C349EF6A6}"/>
          </ac:spMkLst>
        </pc:spChg>
        <pc:spChg chg="del">
          <ac:chgData name="Wojciech Kustra" userId="afebd3d0-216b-4c4f-8992-1bf1fda6d5e8" providerId="ADAL" clId="{1D307E72-7901-4E61-A01B-3C4232ABCF63}" dt="2026-07-13T08:54:27.621" v="3938"/>
          <ac:spMkLst>
            <pc:docMk/>
            <pc:sldMk cId="1090650302" sldId="348"/>
            <ac:spMk id="48" creationId="{79D01D5C-72D5-4F22-BB3E-09119B283BF6}"/>
          </ac:spMkLst>
        </pc:spChg>
        <pc:spChg chg="del">
          <ac:chgData name="Wojciech Kustra" userId="afebd3d0-216b-4c4f-8992-1bf1fda6d5e8" providerId="ADAL" clId="{1D307E72-7901-4E61-A01B-3C4232ABCF63}" dt="2026-07-13T08:54:27.621" v="3939"/>
          <ac:spMkLst>
            <pc:docMk/>
            <pc:sldMk cId="1090650302" sldId="348"/>
            <ac:spMk id="49" creationId="{C6E761C6-54DA-4FF4-BE9C-04CBECEBF6CD}"/>
          </ac:spMkLst>
        </pc:spChg>
        <pc:spChg chg="del">
          <ac:chgData name="Wojciech Kustra" userId="afebd3d0-216b-4c4f-8992-1bf1fda6d5e8" providerId="ADAL" clId="{1D307E72-7901-4E61-A01B-3C4232ABCF63}" dt="2026-07-13T08:54:27.622" v="3940"/>
          <ac:spMkLst>
            <pc:docMk/>
            <pc:sldMk cId="1090650302" sldId="348"/>
            <ac:spMk id="50" creationId="{21B7069D-96B9-49F5-A057-1E8BF9223256}"/>
          </ac:spMkLst>
        </pc:spChg>
        <pc:spChg chg="del">
          <ac:chgData name="Wojciech Kustra" userId="afebd3d0-216b-4c4f-8992-1bf1fda6d5e8" providerId="ADAL" clId="{1D307E72-7901-4E61-A01B-3C4232ABCF63}" dt="2026-07-13T08:54:27.622" v="3941"/>
          <ac:spMkLst>
            <pc:docMk/>
            <pc:sldMk cId="1090650302" sldId="348"/>
            <ac:spMk id="51" creationId="{872B0197-2C03-4679-84A1-B19DB266E948}"/>
          </ac:spMkLst>
        </pc:spChg>
        <pc:spChg chg="del">
          <ac:chgData name="Wojciech Kustra" userId="afebd3d0-216b-4c4f-8992-1bf1fda6d5e8" providerId="ADAL" clId="{1D307E72-7901-4E61-A01B-3C4232ABCF63}" dt="2026-07-13T08:54:27.623" v="3942"/>
          <ac:spMkLst>
            <pc:docMk/>
            <pc:sldMk cId="1090650302" sldId="348"/>
            <ac:spMk id="52" creationId="{530831B4-43D9-4BE5-BD44-4AE75FDDFFC3}"/>
          </ac:spMkLst>
        </pc:spChg>
        <pc:spChg chg="del">
          <ac:chgData name="Wojciech Kustra" userId="afebd3d0-216b-4c4f-8992-1bf1fda6d5e8" providerId="ADAL" clId="{1D307E72-7901-4E61-A01B-3C4232ABCF63}" dt="2026-07-13T08:54:27.623" v="3943"/>
          <ac:spMkLst>
            <pc:docMk/>
            <pc:sldMk cId="1090650302" sldId="348"/>
            <ac:spMk id="53" creationId="{5F079DEE-E25E-4140-A5C3-87AB416200AC}"/>
          </ac:spMkLst>
        </pc:spChg>
        <pc:spChg chg="del">
          <ac:chgData name="Wojciech Kustra" userId="afebd3d0-216b-4c4f-8992-1bf1fda6d5e8" providerId="ADAL" clId="{1D307E72-7901-4E61-A01B-3C4232ABCF63}" dt="2026-07-13T08:54:27.623" v="3944"/>
          <ac:spMkLst>
            <pc:docMk/>
            <pc:sldMk cId="1090650302" sldId="348"/>
            <ac:spMk id="54" creationId="{8182562B-DF1B-4DD3-8559-59D56B7997B9}"/>
          </ac:spMkLst>
        </pc:spChg>
        <pc:spChg chg="del">
          <ac:chgData name="Wojciech Kustra" userId="afebd3d0-216b-4c4f-8992-1bf1fda6d5e8" providerId="ADAL" clId="{1D307E72-7901-4E61-A01B-3C4232ABCF63}" dt="2026-07-13T08:54:27.624" v="3945"/>
          <ac:spMkLst>
            <pc:docMk/>
            <pc:sldMk cId="1090650302" sldId="348"/>
            <ac:spMk id="55" creationId="{169FA4C5-60FB-4F9D-9A92-570CEE45310A}"/>
          </ac:spMkLst>
        </pc:spChg>
        <pc:spChg chg="del">
          <ac:chgData name="Wojciech Kustra" userId="afebd3d0-216b-4c4f-8992-1bf1fda6d5e8" providerId="ADAL" clId="{1D307E72-7901-4E61-A01B-3C4232ABCF63}" dt="2026-07-13T08:54:27.624" v="3946"/>
          <ac:spMkLst>
            <pc:docMk/>
            <pc:sldMk cId="1090650302" sldId="348"/>
            <ac:spMk id="56" creationId="{B88448A5-30C4-4CCC-822E-C1222BDB7E4F}"/>
          </ac:spMkLst>
        </pc:spChg>
        <pc:spChg chg="del">
          <ac:chgData name="Wojciech Kustra" userId="afebd3d0-216b-4c4f-8992-1bf1fda6d5e8" providerId="ADAL" clId="{1D307E72-7901-4E61-A01B-3C4232ABCF63}" dt="2026-07-13T08:54:27.625" v="3947"/>
          <ac:spMkLst>
            <pc:docMk/>
            <pc:sldMk cId="1090650302" sldId="348"/>
            <ac:spMk id="57" creationId="{42682E9F-1429-477A-9746-841B41FE2355}"/>
          </ac:spMkLst>
        </pc:spChg>
        <pc:spChg chg="del">
          <ac:chgData name="Wojciech Kustra" userId="afebd3d0-216b-4c4f-8992-1bf1fda6d5e8" providerId="ADAL" clId="{1D307E72-7901-4E61-A01B-3C4232ABCF63}" dt="2026-07-13T08:54:27.625" v="3948"/>
          <ac:spMkLst>
            <pc:docMk/>
            <pc:sldMk cId="1090650302" sldId="348"/>
            <ac:spMk id="58" creationId="{FADECCA9-E3E1-43D9-AB53-9B51CDE3EC9A}"/>
          </ac:spMkLst>
        </pc:spChg>
        <pc:spChg chg="del">
          <ac:chgData name="Wojciech Kustra" userId="afebd3d0-216b-4c4f-8992-1bf1fda6d5e8" providerId="ADAL" clId="{1D307E72-7901-4E61-A01B-3C4232ABCF63}" dt="2026-07-13T08:54:27.626" v="3949"/>
          <ac:spMkLst>
            <pc:docMk/>
            <pc:sldMk cId="1090650302" sldId="348"/>
            <ac:spMk id="59" creationId="{2220FADF-87BA-468D-BAF0-0D8BD7613477}"/>
          </ac:spMkLst>
        </pc:spChg>
        <pc:spChg chg="mod">
          <ac:chgData name="Wojciech Kustra" userId="afebd3d0-216b-4c4f-8992-1bf1fda6d5e8" providerId="ADAL" clId="{1D307E72-7901-4E61-A01B-3C4232ABCF63}" dt="2026-07-13T08:54:27.628" v="3951"/>
          <ac:spMkLst>
            <pc:docMk/>
            <pc:sldMk cId="1090650302" sldId="348"/>
            <ac:spMk id="61" creationId="{916198F3-F95A-4C83-8029-96F879EE7649}"/>
          </ac:spMkLst>
        </pc:spChg>
        <pc:spChg chg="mod">
          <ac:chgData name="Wojciech Kustra" userId="afebd3d0-216b-4c4f-8992-1bf1fda6d5e8" providerId="ADAL" clId="{1D307E72-7901-4E61-A01B-3C4232ABCF63}" dt="2026-07-13T08:54:27.629" v="3953"/>
          <ac:spMkLst>
            <pc:docMk/>
            <pc:sldMk cId="1090650302" sldId="348"/>
            <ac:spMk id="62" creationId="{9F995B36-4E9F-4CC3-8011-19D323A38481}"/>
          </ac:spMkLst>
        </pc:spChg>
        <pc:spChg chg="mod">
          <ac:chgData name="Wojciech Kustra" userId="afebd3d0-216b-4c4f-8992-1bf1fda6d5e8" providerId="ADAL" clId="{1D307E72-7901-4E61-A01B-3C4232ABCF63}" dt="2026-07-13T08:54:58.766" v="3964"/>
          <ac:spMkLst>
            <pc:docMk/>
            <pc:sldMk cId="1090650302" sldId="348"/>
            <ac:spMk id="73" creationId="{2F2948C9-55B8-476B-9AEC-723DC5F5ACCA}"/>
          </ac:spMkLst>
        </pc:spChg>
        <pc:spChg chg="mod">
          <ac:chgData name="Wojciech Kustra" userId="afebd3d0-216b-4c4f-8992-1bf1fda6d5e8" providerId="ADAL" clId="{1D307E72-7901-4E61-A01B-3C4232ABCF63}" dt="2026-07-13T08:54:58.767" v="3966"/>
          <ac:spMkLst>
            <pc:docMk/>
            <pc:sldMk cId="1090650302" sldId="348"/>
            <ac:spMk id="74" creationId="{883D464C-97DA-4C4E-8FC9-FCEAEEEC6DCD}"/>
          </ac:spMkLst>
        </pc:spChg>
        <pc:spChg chg="mod">
          <ac:chgData name="Wojciech Kustra" userId="afebd3d0-216b-4c4f-8992-1bf1fda6d5e8" providerId="ADAL" clId="{1D307E72-7901-4E61-A01B-3C4232ABCF63}" dt="2026-07-13T08:54:58.768" v="3968"/>
          <ac:spMkLst>
            <pc:docMk/>
            <pc:sldMk cId="1090650302" sldId="348"/>
            <ac:spMk id="75" creationId="{16A59A62-D647-4526-9136-326EA0C921E2}"/>
          </ac:spMkLst>
        </pc:spChg>
        <pc:spChg chg="mod">
          <ac:chgData name="Wojciech Kustra" userId="afebd3d0-216b-4c4f-8992-1bf1fda6d5e8" providerId="ADAL" clId="{1D307E72-7901-4E61-A01B-3C4232ABCF63}" dt="2026-07-13T09:04:31.420" v="4004" actId="108"/>
          <ac:spMkLst>
            <pc:docMk/>
            <pc:sldMk cId="1090650302" sldId="348"/>
            <ac:spMk id="76" creationId="{E94B118E-6F4C-462D-8252-424788CAB072}"/>
          </ac:spMkLst>
        </pc:spChg>
      </pc:sldChg>
      <pc:sldChg chg="modSp add mod">
        <pc:chgData name="Wojciech Kustra" userId="afebd3d0-216b-4c4f-8992-1bf1fda6d5e8" providerId="ADAL" clId="{1D307E72-7901-4E61-A01B-3C4232ABCF63}" dt="2026-07-13T09:04:41.172" v="4005" actId="108"/>
        <pc:sldMkLst>
          <pc:docMk/>
          <pc:sldMk cId="1227078772" sldId="349"/>
        </pc:sldMkLst>
        <pc:spChg chg="mod">
          <ac:chgData name="Wojciech Kustra" userId="afebd3d0-216b-4c4f-8992-1bf1fda6d5e8" providerId="ADAL" clId="{1D307E72-7901-4E61-A01B-3C4232ABCF63}" dt="2026-07-13T09:04:41.172" v="4005" actId="108"/>
          <ac:spMkLst>
            <pc:docMk/>
            <pc:sldMk cId="1227078772" sldId="349"/>
            <ac:spMk id="2" creationId="{EC6442D3-4166-FE52-35B8-AE0C549DEB22}"/>
          </ac:spMkLst>
        </pc:spChg>
      </pc:sldChg>
      <pc:sldChg chg="modSp add mod">
        <pc:chgData name="Wojciech Kustra" userId="afebd3d0-216b-4c4f-8992-1bf1fda6d5e8" providerId="ADAL" clId="{1D307E72-7901-4E61-A01B-3C4232ABCF63}" dt="2026-07-13T09:04:53.374" v="4007" actId="108"/>
        <pc:sldMkLst>
          <pc:docMk/>
          <pc:sldMk cId="2515180152" sldId="350"/>
        </pc:sldMkLst>
        <pc:spChg chg="mod">
          <ac:chgData name="Wojciech Kustra" userId="afebd3d0-216b-4c4f-8992-1bf1fda6d5e8" providerId="ADAL" clId="{1D307E72-7901-4E61-A01B-3C4232ABCF63}" dt="2026-07-13T09:04:53.374" v="4007" actId="108"/>
          <ac:spMkLst>
            <pc:docMk/>
            <pc:sldMk cId="2515180152" sldId="350"/>
            <ac:spMk id="2" creationId="{7F2DB3F1-3360-0DFA-2582-66FA7A376CBE}"/>
          </ac:spMkLst>
        </pc:spChg>
      </pc:sldChg>
      <pc:sldChg chg="modSp add mod">
        <pc:chgData name="Wojciech Kustra" userId="afebd3d0-216b-4c4f-8992-1bf1fda6d5e8" providerId="ADAL" clId="{1D307E72-7901-4E61-A01B-3C4232ABCF63}" dt="2026-07-13T09:04:57.218" v="4008" actId="108"/>
        <pc:sldMkLst>
          <pc:docMk/>
          <pc:sldMk cId="2687641243" sldId="351"/>
        </pc:sldMkLst>
        <pc:spChg chg="mod">
          <ac:chgData name="Wojciech Kustra" userId="afebd3d0-216b-4c4f-8992-1bf1fda6d5e8" providerId="ADAL" clId="{1D307E72-7901-4E61-A01B-3C4232ABCF63}" dt="2026-07-13T09:04:57.218" v="4008" actId="108"/>
          <ac:spMkLst>
            <pc:docMk/>
            <pc:sldMk cId="2687641243" sldId="351"/>
            <ac:spMk id="2" creationId="{26E5C49A-615C-0095-BA91-6E43FB482167}"/>
          </ac:spMkLst>
        </pc:spChg>
        <pc:spChg chg="mod">
          <ac:chgData name="Wojciech Kustra" userId="afebd3d0-216b-4c4f-8992-1bf1fda6d5e8" providerId="ADAL" clId="{1D307E72-7901-4E61-A01B-3C4232ABCF63}" dt="2026-07-13T09:02:09.465" v="3975" actId="255"/>
          <ac:spMkLst>
            <pc:docMk/>
            <pc:sldMk cId="2687641243" sldId="351"/>
            <ac:spMk id="8" creationId="{9F690492-5D06-4605-8C5E-E7D05F5B5E27}"/>
          </ac:spMkLst>
        </pc:spChg>
        <pc:spChg chg="mod">
          <ac:chgData name="Wojciech Kustra" userId="afebd3d0-216b-4c4f-8992-1bf1fda6d5e8" providerId="ADAL" clId="{1D307E72-7901-4E61-A01B-3C4232ABCF63}" dt="2026-07-13T09:02:09.465" v="3975" actId="255"/>
          <ac:spMkLst>
            <pc:docMk/>
            <pc:sldMk cId="2687641243" sldId="351"/>
            <ac:spMk id="9" creationId="{E14C9E2D-88B8-4282-B466-0CED58961F1D}"/>
          </ac:spMkLst>
        </pc:spChg>
        <pc:spChg chg="mod">
          <ac:chgData name="Wojciech Kustra" userId="afebd3d0-216b-4c4f-8992-1bf1fda6d5e8" providerId="ADAL" clId="{1D307E72-7901-4E61-A01B-3C4232ABCF63}" dt="2026-07-13T09:02:09.465" v="3975" actId="255"/>
          <ac:spMkLst>
            <pc:docMk/>
            <pc:sldMk cId="2687641243" sldId="351"/>
            <ac:spMk id="10" creationId="{F63A3EC3-F359-4DE3-9AF2-92DC1F3D7AE1}"/>
          </ac:spMkLst>
        </pc:spChg>
        <pc:spChg chg="mod">
          <ac:chgData name="Wojciech Kustra" userId="afebd3d0-216b-4c4f-8992-1bf1fda6d5e8" providerId="ADAL" clId="{1D307E72-7901-4E61-A01B-3C4232ABCF63}" dt="2026-07-13T09:02:09.465" v="3975" actId="255"/>
          <ac:spMkLst>
            <pc:docMk/>
            <pc:sldMk cId="2687641243" sldId="351"/>
            <ac:spMk id="11" creationId="{9779D2A7-DFD8-4924-9241-0AE1C4353571}"/>
          </ac:spMkLst>
        </pc:spChg>
        <pc:spChg chg="mod">
          <ac:chgData name="Wojciech Kustra" userId="afebd3d0-216b-4c4f-8992-1bf1fda6d5e8" providerId="ADAL" clId="{1D307E72-7901-4E61-A01B-3C4232ABCF63}" dt="2026-07-13T09:02:09.465" v="3975" actId="255"/>
          <ac:spMkLst>
            <pc:docMk/>
            <pc:sldMk cId="2687641243" sldId="351"/>
            <ac:spMk id="12" creationId="{B2E6F446-A8F2-4E48-B4E0-8D2151AF96A8}"/>
          </ac:spMkLst>
        </pc:spChg>
        <pc:spChg chg="mod">
          <ac:chgData name="Wojciech Kustra" userId="afebd3d0-216b-4c4f-8992-1bf1fda6d5e8" providerId="ADAL" clId="{1D307E72-7901-4E61-A01B-3C4232ABCF63}" dt="2026-07-13T09:02:09.465" v="3975" actId="255"/>
          <ac:spMkLst>
            <pc:docMk/>
            <pc:sldMk cId="2687641243" sldId="351"/>
            <ac:spMk id="13" creationId="{FD7C629C-3AA0-447E-A7CE-F2D623655223}"/>
          </ac:spMkLst>
        </pc:spChg>
      </pc:sldChg>
      <pc:sldChg chg="modSp add mod">
        <pc:chgData name="Wojciech Kustra" userId="afebd3d0-216b-4c4f-8992-1bf1fda6d5e8" providerId="ADAL" clId="{1D307E72-7901-4E61-A01B-3C4232ABCF63}" dt="2026-07-13T09:05:00.599" v="4009" actId="108"/>
        <pc:sldMkLst>
          <pc:docMk/>
          <pc:sldMk cId="1498204792" sldId="352"/>
        </pc:sldMkLst>
        <pc:spChg chg="mod">
          <ac:chgData name="Wojciech Kustra" userId="afebd3d0-216b-4c4f-8992-1bf1fda6d5e8" providerId="ADAL" clId="{1D307E72-7901-4E61-A01B-3C4232ABCF63}" dt="2026-07-13T09:05:00.599" v="4009" actId="108"/>
          <ac:spMkLst>
            <pc:docMk/>
            <pc:sldMk cId="1498204792" sldId="352"/>
            <ac:spMk id="60" creationId="{0311EBDD-1414-44C6-B1AB-44B37841CBD0}"/>
          </ac:spMkLst>
        </pc:spChg>
      </pc:sldChg>
      <pc:sldChg chg="modSp add mod">
        <pc:chgData name="Wojciech Kustra" userId="afebd3d0-216b-4c4f-8992-1bf1fda6d5e8" providerId="ADAL" clId="{1D307E72-7901-4E61-A01B-3C4232ABCF63}" dt="2026-07-13T09:05:19.822" v="4014" actId="108"/>
        <pc:sldMkLst>
          <pc:docMk/>
          <pc:sldMk cId="1546251744" sldId="353"/>
        </pc:sldMkLst>
        <pc:spChg chg="mod">
          <ac:chgData name="Wojciech Kustra" userId="afebd3d0-216b-4c4f-8992-1bf1fda6d5e8" providerId="ADAL" clId="{1D307E72-7901-4E61-A01B-3C4232ABCF63}" dt="2026-07-13T08:54:58.769" v="3970"/>
          <ac:spMkLst>
            <pc:docMk/>
            <pc:sldMk cId="1546251744" sldId="353"/>
            <ac:spMk id="78" creationId="{FD9E4CB4-CD82-45A8-B93D-577A9193746D}"/>
          </ac:spMkLst>
        </pc:spChg>
        <pc:spChg chg="mod">
          <ac:chgData name="Wojciech Kustra" userId="afebd3d0-216b-4c4f-8992-1bf1fda6d5e8" providerId="ADAL" clId="{1D307E72-7901-4E61-A01B-3C4232ABCF63}" dt="2026-07-13T08:54:58.770" v="3972"/>
          <ac:spMkLst>
            <pc:docMk/>
            <pc:sldMk cId="1546251744" sldId="353"/>
            <ac:spMk id="79" creationId="{9250B41A-6182-4D5F-ACEF-D8627E9DDF10}"/>
          </ac:spMkLst>
        </pc:spChg>
        <pc:spChg chg="mod">
          <ac:chgData name="Wojciech Kustra" userId="afebd3d0-216b-4c4f-8992-1bf1fda6d5e8" providerId="ADAL" clId="{1D307E72-7901-4E61-A01B-3C4232ABCF63}" dt="2026-07-13T09:05:19.822" v="4014" actId="108"/>
          <ac:spMkLst>
            <pc:docMk/>
            <pc:sldMk cId="1546251744" sldId="353"/>
            <ac:spMk id="81" creationId="{DCB5D51E-10AA-453C-9AD8-BF23EDB3D984}"/>
          </ac:spMkLst>
        </pc:spChg>
        <pc:spChg chg="mod">
          <ac:chgData name="Wojciech Kustra" userId="afebd3d0-216b-4c4f-8992-1bf1fda6d5e8" providerId="ADAL" clId="{1D307E72-7901-4E61-A01B-3C4232ABCF63}" dt="2026-07-13T09:05:13.621" v="4011" actId="21"/>
          <ac:spMkLst>
            <pc:docMk/>
            <pc:sldMk cId="1546251744" sldId="353"/>
            <ac:spMk id="82" creationId="{938B423A-4FC0-4ED7-A8F6-5513739906AC}"/>
          </ac:spMkLst>
        </pc:spChg>
      </pc:sldChg>
      <pc:sldChg chg="modSp add mod">
        <pc:chgData name="Wojciech Kustra" userId="afebd3d0-216b-4c4f-8992-1bf1fda6d5e8" providerId="ADAL" clId="{1D307E72-7901-4E61-A01B-3C4232ABCF63}" dt="2026-07-13T09:05:24.390" v="4015" actId="108"/>
        <pc:sldMkLst>
          <pc:docMk/>
          <pc:sldMk cId="4017367587" sldId="354"/>
        </pc:sldMkLst>
        <pc:spChg chg="mod">
          <ac:chgData name="Wojciech Kustra" userId="afebd3d0-216b-4c4f-8992-1bf1fda6d5e8" providerId="ADAL" clId="{1D307E72-7901-4E61-A01B-3C4232ABCF63}" dt="2026-07-13T09:05:24.390" v="4015" actId="108"/>
          <ac:spMkLst>
            <pc:docMk/>
            <pc:sldMk cId="4017367587" sldId="354"/>
            <ac:spMk id="58" creationId="{7B3591E9-854C-4BAD-9989-BB8FFAB060EE}"/>
          </ac:spMkLst>
        </pc:spChg>
      </pc:sldChg>
      <pc:sldChg chg="delSp modSp add mod">
        <pc:chgData name="Wojciech Kustra" userId="afebd3d0-216b-4c4f-8992-1bf1fda6d5e8" providerId="ADAL" clId="{1D307E72-7901-4E61-A01B-3C4232ABCF63}" dt="2026-07-13T09:05:28.206" v="4016" actId="108"/>
        <pc:sldMkLst>
          <pc:docMk/>
          <pc:sldMk cId="673591348" sldId="355"/>
        </pc:sldMkLst>
        <pc:spChg chg="del">
          <ac:chgData name="Wojciech Kustra" userId="afebd3d0-216b-4c4f-8992-1bf1fda6d5e8" providerId="ADAL" clId="{1D307E72-7901-4E61-A01B-3C4232ABCF63}" dt="2026-07-13T08:54:27.630" v="3956"/>
          <ac:spMkLst>
            <pc:docMk/>
            <pc:sldMk cId="673591348" sldId="355"/>
            <ac:spMk id="20" creationId="{D3C7FDC6-E652-4267-B683-E2C2B49E18C1}"/>
          </ac:spMkLst>
        </pc:spChg>
        <pc:spChg chg="del">
          <ac:chgData name="Wojciech Kustra" userId="afebd3d0-216b-4c4f-8992-1bf1fda6d5e8" providerId="ADAL" clId="{1D307E72-7901-4E61-A01B-3C4232ABCF63}" dt="2026-07-13T08:54:27.631" v="3957"/>
          <ac:spMkLst>
            <pc:docMk/>
            <pc:sldMk cId="673591348" sldId="355"/>
            <ac:spMk id="21" creationId="{D84FD87A-E693-4F71-90A8-B8798D05C203}"/>
          </ac:spMkLst>
        </pc:spChg>
        <pc:spChg chg="del">
          <ac:chgData name="Wojciech Kustra" userId="afebd3d0-216b-4c4f-8992-1bf1fda6d5e8" providerId="ADAL" clId="{1D307E72-7901-4E61-A01B-3C4232ABCF63}" dt="2026-07-13T08:54:27.631" v="3958"/>
          <ac:spMkLst>
            <pc:docMk/>
            <pc:sldMk cId="673591348" sldId="355"/>
            <ac:spMk id="22" creationId="{7FFBEC9C-BC61-4E78-912F-4FDC65A46308}"/>
          </ac:spMkLst>
        </pc:spChg>
        <pc:spChg chg="del">
          <ac:chgData name="Wojciech Kustra" userId="afebd3d0-216b-4c4f-8992-1bf1fda6d5e8" providerId="ADAL" clId="{1D307E72-7901-4E61-A01B-3C4232ABCF63}" dt="2026-07-13T08:54:27.632" v="3959"/>
          <ac:spMkLst>
            <pc:docMk/>
            <pc:sldMk cId="673591348" sldId="355"/>
            <ac:spMk id="23" creationId="{1A1D4B3C-FD96-4F9D-B11F-3EE9CEA86894}"/>
          </ac:spMkLst>
        </pc:spChg>
        <pc:spChg chg="del">
          <ac:chgData name="Wojciech Kustra" userId="afebd3d0-216b-4c4f-8992-1bf1fda6d5e8" providerId="ADAL" clId="{1D307E72-7901-4E61-A01B-3C4232ABCF63}" dt="2026-07-13T08:54:27.632" v="3960"/>
          <ac:spMkLst>
            <pc:docMk/>
            <pc:sldMk cId="673591348" sldId="355"/>
            <ac:spMk id="24" creationId="{B33EF0F9-709F-4FA6-95BA-6A0FB8615D8B}"/>
          </ac:spMkLst>
        </pc:spChg>
        <pc:spChg chg="del">
          <ac:chgData name="Wojciech Kustra" userId="afebd3d0-216b-4c4f-8992-1bf1fda6d5e8" providerId="ADAL" clId="{1D307E72-7901-4E61-A01B-3C4232ABCF63}" dt="2026-07-13T08:54:27.633" v="3961"/>
          <ac:spMkLst>
            <pc:docMk/>
            <pc:sldMk cId="673591348" sldId="355"/>
            <ac:spMk id="25" creationId="{9C1A4D52-C4F0-434B-BE10-D2B8E6C32078}"/>
          </ac:spMkLst>
        </pc:spChg>
        <pc:spChg chg="del">
          <ac:chgData name="Wojciech Kustra" userId="afebd3d0-216b-4c4f-8992-1bf1fda6d5e8" providerId="ADAL" clId="{1D307E72-7901-4E61-A01B-3C4232ABCF63}" dt="2026-07-13T08:54:27.633" v="3962"/>
          <ac:spMkLst>
            <pc:docMk/>
            <pc:sldMk cId="673591348" sldId="355"/>
            <ac:spMk id="26" creationId="{7A8D9029-C87E-439E-958D-923521F478DA}"/>
          </ac:spMkLst>
        </pc:spChg>
        <pc:spChg chg="mod">
          <ac:chgData name="Wojciech Kustra" userId="afebd3d0-216b-4c4f-8992-1bf1fda6d5e8" providerId="ADAL" clId="{1D307E72-7901-4E61-A01B-3C4232ABCF63}" dt="2026-07-13T09:05:28.206" v="4016" actId="108"/>
          <ac:spMkLst>
            <pc:docMk/>
            <pc:sldMk cId="673591348" sldId="355"/>
            <ac:spMk id="35" creationId="{4E0078F2-EE59-48A3-9D58-EBA1D036DDB8}"/>
          </ac:spMkLst>
        </pc:spChg>
      </pc:sldChg>
      <pc:sldChg chg="add">
        <pc:chgData name="Wojciech Kustra" userId="afebd3d0-216b-4c4f-8992-1bf1fda6d5e8" providerId="ADAL" clId="{1D307E72-7901-4E61-A01B-3C4232ABCF63}" dt="2026-07-13T08:52:22.452" v="3933"/>
        <pc:sldMkLst>
          <pc:docMk/>
          <pc:sldMk cId="2599277537" sldId="356"/>
        </pc:sldMkLst>
      </pc:sldChg>
      <pc:sldChg chg="addSp modSp new mod modClrScheme chgLayout">
        <pc:chgData name="Wojciech Kustra" userId="afebd3d0-216b-4c4f-8992-1bf1fda6d5e8" providerId="ADAL" clId="{1D307E72-7901-4E61-A01B-3C4232ABCF63}" dt="2026-07-13T09:03:52.767" v="3994" actId="20577"/>
        <pc:sldMkLst>
          <pc:docMk/>
          <pc:sldMk cId="3920683455" sldId="357"/>
        </pc:sldMkLst>
        <pc:spChg chg="add mod">
          <ac:chgData name="Wojciech Kustra" userId="afebd3d0-216b-4c4f-8992-1bf1fda6d5e8" providerId="ADAL" clId="{1D307E72-7901-4E61-A01B-3C4232ABCF63}" dt="2026-07-13T09:03:52.767" v="3994" actId="20577"/>
          <ac:spMkLst>
            <pc:docMk/>
            <pc:sldMk cId="3920683455" sldId="357"/>
            <ac:spMk id="2" creationId="{B7EEF2AB-80D1-2BB1-7C1E-EE775FE71FCB}"/>
          </ac:spMkLst>
        </pc:spChg>
        <pc:spChg chg="add mod">
          <ac:chgData name="Wojciech Kustra" userId="afebd3d0-216b-4c4f-8992-1bf1fda6d5e8" providerId="ADAL" clId="{1D307E72-7901-4E61-A01B-3C4232ABCF63}" dt="2026-07-13T09:03:45.174" v="3991" actId="700"/>
          <ac:spMkLst>
            <pc:docMk/>
            <pc:sldMk cId="3920683455" sldId="357"/>
            <ac:spMk id="3" creationId="{0881FA1C-A4BD-5820-FD38-303277D4E2A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sz="2000" b="0" dirty="0">
                <a:latin typeface="Montserrat"/>
                <a:ea typeface="Montserrat"/>
                <a:cs typeface="Montserrat"/>
              </a:rPr>
              <a:t>Contrôle des stocks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46549"/>
            <a:ext cx="9675241" cy="573865"/>
          </a:xfrm>
        </p:spPr>
        <p:txBody>
          <a:bodyPr/>
          <a:lstStyle/>
          <a:p>
            <a:r>
              <a:rPr lang="pl-PL" sz="2000" b="0" dirty="0">
                <a:latin typeface="Montserrat"/>
                <a:ea typeface="Montserrat"/>
                <a:cs typeface="Montserrat"/>
              </a:rPr>
              <a:t>Daniel Kaszubowski</a:t>
            </a:r>
          </a:p>
        </p:txBody>
      </p:sp>
    </p:spTree>
    <p:extLst>
      <p:ext uri="{BB962C8B-B14F-4D97-AF65-F5344CB8AC3E}">
        <p14:creationId xmlns:p14="http://schemas.microsoft.com/office/powerpoint/2010/main" val="169911932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F825B-12CE-B153-D3D5-91F19988AD72}"/>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B2E6646E-AB46-4D7F-9FD3-042F84A91747}"/>
              </a:ext>
            </a:extLst>
          </p:cNvPr>
          <p:cNvSpPr/>
          <p:nvPr/>
        </p:nvSpPr>
        <p:spPr>
          <a:xfrm>
            <a:off x="603250" y="1143000"/>
            <a:ext cx="7620000" cy="5689600"/>
          </a:xfrm>
          <a:prstGeom prst="rect">
            <a:avLst/>
          </a:prstGeom>
          <a:solidFill>
            <a:srgbClr val="F7F7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1" name="TextBox 60">
            <a:extLst>
              <a:ext uri="{FF2B5EF4-FFF2-40B4-BE49-F238E27FC236}">
                <a16:creationId xmlns:a16="http://schemas.microsoft.com/office/drawing/2014/main" id="{916198F3-F95A-4C83-8029-96F879EE7649}"/>
              </a:ext>
            </a:extLst>
          </p:cNvPr>
          <p:cNvSpPr txBox="1"/>
          <p:nvPr/>
        </p:nvSpPr>
        <p:spPr>
          <a:xfrm>
            <a:off x="698500" y="1625600"/>
            <a:ext cx="71120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Une petite pharmacie vend 10 000 boîtes d’antalgiques par an. Chaque commande (appels téléphoniques, formalités, transport) coûte environ 50 000 CFA. Le coût de possession est estimé à 1 000 CFA par boîte et par an.</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62" name="TextBox 61">
            <a:extLst>
              <a:ext uri="{FF2B5EF4-FFF2-40B4-BE49-F238E27FC236}">
                <a16:creationId xmlns:a16="http://schemas.microsoft.com/office/drawing/2014/main" id="{9F995B36-4E9F-4CC3-8011-19D323A38481}"/>
              </a:ext>
            </a:extLst>
          </p:cNvPr>
          <p:cNvSpPr txBox="1"/>
          <p:nvPr/>
        </p:nvSpPr>
        <p:spPr>
          <a:xfrm>
            <a:off x="736600" y="2209800"/>
            <a:ext cx="45720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D = 10 000 unités par an
• S = 50 000 CFA par commande
• H = 1 000 CFA par unité et par an</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63" name="TextBox 62">
            <a:extLst>
              <a:ext uri="{FF2B5EF4-FFF2-40B4-BE49-F238E27FC236}">
                <a16:creationId xmlns:a16="http://schemas.microsoft.com/office/drawing/2014/main" id="{0043BF1A-7375-4843-9091-AF6AD41CDA91}"/>
              </a:ext>
            </a:extLst>
          </p:cNvPr>
          <p:cNvSpPr txBox="1"/>
          <p:nvPr/>
        </p:nvSpPr>
        <p:spPr>
          <a:xfrm>
            <a:off x="698500" y="2832100"/>
            <a:ext cx="10160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E5A"/>
                </a:solidFill>
                <a:effectLst/>
                <a:uFillTx/>
                <a:latin typeface="Montserrat"/>
                <a:cs typeface="Montserrat"/>
                <a:sym typeface="Helvetica Neue"/>
              </a:rPr>
              <a:t>EOQ :</a:t>
            </a:r>
          </a:p>
        </p:txBody>
      </p:sp>
      <p:sp>
        <p:nvSpPr>
          <p:cNvPr id="64" name="Rectangle 63">
            <a:extLst>
              <a:ext uri="{FF2B5EF4-FFF2-40B4-BE49-F238E27FC236}">
                <a16:creationId xmlns:a16="http://schemas.microsoft.com/office/drawing/2014/main" id="{FED00AB3-E709-42F2-8731-30601891D305}"/>
              </a:ext>
            </a:extLst>
          </p:cNvPr>
          <p:cNvSpPr/>
          <p:nvPr/>
        </p:nvSpPr>
        <p:spPr>
          <a:xfrm>
            <a:off x="698500" y="3124200"/>
            <a:ext cx="6985000" cy="3048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5" name="TextBox 64">
            <a:extLst>
              <a:ext uri="{FF2B5EF4-FFF2-40B4-BE49-F238E27FC236}">
                <a16:creationId xmlns:a16="http://schemas.microsoft.com/office/drawing/2014/main" id="{C92C94F7-85BC-4A70-96C5-10C570D1C2A8}"/>
              </a:ext>
            </a:extLst>
          </p:cNvPr>
          <p:cNvSpPr txBox="1"/>
          <p:nvPr/>
        </p:nvSpPr>
        <p:spPr>
          <a:xfrm>
            <a:off x="774700" y="3187700"/>
            <a:ext cx="68326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Q* = √(2 × 10 000 × 50 000 / 1 000) = √(1 000 000) ≈ 1 000 unités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66" name="TextBox 65">
            <a:extLst>
              <a:ext uri="{FF2B5EF4-FFF2-40B4-BE49-F238E27FC236}">
                <a16:creationId xmlns:a16="http://schemas.microsoft.com/office/drawing/2014/main" id="{489C64C1-121F-4EAD-B8EB-53772BD2DC2C}"/>
              </a:ext>
            </a:extLst>
          </p:cNvPr>
          <p:cNvSpPr txBox="1"/>
          <p:nvPr/>
        </p:nvSpPr>
        <p:spPr>
          <a:xfrm>
            <a:off x="698500" y="3657600"/>
            <a:ext cx="6985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Interprétation : La quantité de commande la plus économique est d’environ 1 000 boîtes par commande.</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67" name="TextBox 66">
            <a:extLst>
              <a:ext uri="{FF2B5EF4-FFF2-40B4-BE49-F238E27FC236}">
                <a16:creationId xmlns:a16="http://schemas.microsoft.com/office/drawing/2014/main" id="{FE66B826-D6FB-45D7-A9F5-CE4CF54CAE1D}"/>
              </a:ext>
            </a:extLst>
          </p:cNvPr>
          <p:cNvSpPr txBox="1"/>
          <p:nvPr/>
        </p:nvSpPr>
        <p:spPr>
          <a:xfrm>
            <a:off x="698500" y="4114800"/>
            <a:ext cx="31750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Combien de commandes par an ?</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68" name="Rectangle 67">
            <a:extLst>
              <a:ext uri="{FF2B5EF4-FFF2-40B4-BE49-F238E27FC236}">
                <a16:creationId xmlns:a16="http://schemas.microsoft.com/office/drawing/2014/main" id="{CFE5A43B-FAA7-4B04-B734-F3E58D706607}"/>
              </a:ext>
            </a:extLst>
          </p:cNvPr>
          <p:cNvSpPr/>
          <p:nvPr/>
        </p:nvSpPr>
        <p:spPr>
          <a:xfrm>
            <a:off x="698500" y="4394200"/>
            <a:ext cx="6985000" cy="3048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9" name="TextBox 68">
            <a:extLst>
              <a:ext uri="{FF2B5EF4-FFF2-40B4-BE49-F238E27FC236}">
                <a16:creationId xmlns:a16="http://schemas.microsoft.com/office/drawing/2014/main" id="{10AC503B-0957-4249-8A41-758AC8C8D6BC}"/>
              </a:ext>
            </a:extLst>
          </p:cNvPr>
          <p:cNvSpPr txBox="1"/>
          <p:nvPr/>
        </p:nvSpPr>
        <p:spPr>
          <a:xfrm>
            <a:off x="774700" y="4457700"/>
            <a:ext cx="68326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Nombre de commandes = D / Q* = 10 000 / 1 000 = 10 commandes par an</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70" name="TextBox 69">
            <a:extLst>
              <a:ext uri="{FF2B5EF4-FFF2-40B4-BE49-F238E27FC236}">
                <a16:creationId xmlns:a16="http://schemas.microsoft.com/office/drawing/2014/main" id="{FFFA5236-1051-4280-8DC9-A585D8468C16}"/>
              </a:ext>
            </a:extLst>
          </p:cNvPr>
          <p:cNvSpPr txBox="1"/>
          <p:nvPr/>
        </p:nvSpPr>
        <p:spPr>
          <a:xfrm>
            <a:off x="698500" y="4902200"/>
            <a:ext cx="43180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Stock moyen (s’il n’y a pas de stock de sécurité) :</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71" name="Rectangle 70">
            <a:extLst>
              <a:ext uri="{FF2B5EF4-FFF2-40B4-BE49-F238E27FC236}">
                <a16:creationId xmlns:a16="http://schemas.microsoft.com/office/drawing/2014/main" id="{ADA867B9-8A4D-4F35-95D2-1B3C12C6EC2B}"/>
              </a:ext>
            </a:extLst>
          </p:cNvPr>
          <p:cNvSpPr/>
          <p:nvPr/>
        </p:nvSpPr>
        <p:spPr>
          <a:xfrm>
            <a:off x="698500" y="5181600"/>
            <a:ext cx="6985000" cy="3048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72" name="TextBox 71">
            <a:extLst>
              <a:ext uri="{FF2B5EF4-FFF2-40B4-BE49-F238E27FC236}">
                <a16:creationId xmlns:a16="http://schemas.microsoft.com/office/drawing/2014/main" id="{128D1367-58B7-49D3-B568-88D985433EF6}"/>
              </a:ext>
            </a:extLst>
          </p:cNvPr>
          <p:cNvSpPr txBox="1"/>
          <p:nvPr/>
        </p:nvSpPr>
        <p:spPr>
          <a:xfrm>
            <a:off x="774700" y="5245100"/>
            <a:ext cx="68326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Stock moyen ≈ Q* / 2 = 1 000 / 2 = 500 boîtes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73" name="Rectangle 72">
            <a:extLst>
              <a:ext uri="{FF2B5EF4-FFF2-40B4-BE49-F238E27FC236}">
                <a16:creationId xmlns:a16="http://schemas.microsoft.com/office/drawing/2014/main" id="{2F2948C9-55B8-476B-9AEC-723DC5F5ACCA}"/>
              </a:ext>
            </a:extLst>
          </p:cNvPr>
          <p:cNvSpPr/>
          <p:nvPr/>
        </p:nvSpPr>
        <p:spPr>
          <a:xfrm>
            <a:off x="603250" y="6159500"/>
            <a:ext cx="7620000" cy="673100"/>
          </a:xfrm>
          <a:prstGeom prst="rect">
            <a:avLst/>
          </a:prstGeom>
          <a:solidFill>
            <a:srgbClr val="FFF5E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74" name="Rectangle 73">
            <a:extLst>
              <a:ext uri="{FF2B5EF4-FFF2-40B4-BE49-F238E27FC236}">
                <a16:creationId xmlns:a16="http://schemas.microsoft.com/office/drawing/2014/main" id="{883D464C-97DA-4C4E-8FC9-FCEAEEEC6DCD}"/>
              </a:ext>
            </a:extLst>
          </p:cNvPr>
          <p:cNvSpPr/>
          <p:nvPr/>
        </p:nvSpPr>
        <p:spPr>
          <a:xfrm>
            <a:off x="603250" y="6159500"/>
            <a:ext cx="38100" cy="673100"/>
          </a:xfrm>
          <a:prstGeom prst="rect">
            <a:avLst/>
          </a:prstGeom>
          <a:solidFill>
            <a:srgbClr val="CB5C2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75" name="TextBox 74">
            <a:extLst>
              <a:ext uri="{FF2B5EF4-FFF2-40B4-BE49-F238E27FC236}">
                <a16:creationId xmlns:a16="http://schemas.microsoft.com/office/drawing/2014/main" id="{16A59A62-D647-4526-9136-326EA0C921E2}"/>
              </a:ext>
            </a:extLst>
          </p:cNvPr>
          <p:cNvSpPr txBox="1"/>
          <p:nvPr/>
        </p:nvSpPr>
        <p:spPr>
          <a:xfrm>
            <a:off x="698500" y="6197600"/>
            <a:ext cx="7112000" cy="596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Note : L’EOQ est une référence, pas une loi. En pratique, les quantités commandées peuvent être ajustées selon les minima fournisseurs, la capacité des camions ou la trésorerie.</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76" name="TextBox 75">
            <a:extLst>
              <a:ext uri="{FF2B5EF4-FFF2-40B4-BE49-F238E27FC236}">
                <a16:creationId xmlns:a16="http://schemas.microsoft.com/office/drawing/2014/main" id="{E94B118E-6F4C-462D-8252-424788CAB072}"/>
              </a:ext>
            </a:extLst>
          </p:cNvPr>
          <p:cNvSpPr txBox="1"/>
          <p:nvPr/>
        </p:nvSpPr>
        <p:spPr>
          <a:xfrm>
            <a:off x="635000" y="533400"/>
            <a:ext cx="7493000" cy="787400"/>
          </a:xfrm>
          <a:prstGeom prst="rect">
            <a:avLst/>
          </a:prstGeom>
          <a:ln w="12700">
            <a:miter lim="400000"/>
          </a:ln>
        </p:spPr>
        <p:txBody>
          <a:bodyPr lIns="45719" tIns="45720" rIns="45719" bIns="45720" anchor="t">
            <a:noAutofit/>
          </a:bodyPr>
          <a:lstStyle>
            <a:lvl1pPr defTabSz="1219154">
              <a:lnSpc>
                <a:spcPct val="80000"/>
              </a:lnSpc>
              <a:spcBef>
                <a:spcPts val="0"/>
              </a:spcBef>
              <a:defRPr sz="3200" b="1" dirty="0">
                <a:solidFill>
                  <a:srgbClr val="F26211"/>
                </a:solidFill>
                <a:latin typeface="Montserrat Regular"/>
                <a:ea typeface="Jura Light Bold"/>
                <a:cs typeface="Jura Light Bold"/>
              </a:defRPr>
            </a:lvl1pPr>
            <a:lvl2pPr indent="228597" defTabSz="1219154">
              <a:lnSpc>
                <a:spcPct val="80000"/>
              </a:lnSpc>
              <a:spcBef>
                <a:spcPts val="0"/>
              </a:spcBef>
              <a:defRPr sz="4251" b="1" spc="-85"/>
            </a:lvl2pPr>
            <a:lvl3pPr indent="457194" defTabSz="1219154">
              <a:lnSpc>
                <a:spcPct val="80000"/>
              </a:lnSpc>
              <a:spcBef>
                <a:spcPts val="0"/>
              </a:spcBef>
              <a:defRPr sz="4251" b="1" spc="-85"/>
            </a:lvl3pPr>
            <a:lvl4pPr indent="685791" defTabSz="1219154">
              <a:lnSpc>
                <a:spcPct val="80000"/>
              </a:lnSpc>
              <a:spcBef>
                <a:spcPts val="0"/>
              </a:spcBef>
              <a:defRPr sz="4251" b="1" spc="-85"/>
            </a:lvl4pPr>
            <a:lvl5pPr indent="914389" defTabSz="1219154">
              <a:lnSpc>
                <a:spcPct val="80000"/>
              </a:lnSpc>
              <a:spcBef>
                <a:spcPts val="0"/>
              </a:spcBef>
              <a:defRPr sz="4251" b="1" spc="-85"/>
            </a:lvl5pPr>
            <a:lvl6pPr indent="1142986" defTabSz="1219154">
              <a:lnSpc>
                <a:spcPct val="80000"/>
              </a:lnSpc>
              <a:spcBef>
                <a:spcPts val="0"/>
              </a:spcBef>
              <a:defRPr sz="4251" b="1" spc="-85"/>
            </a:lvl6pPr>
            <a:lvl7pPr indent="1371583" defTabSz="1219154">
              <a:lnSpc>
                <a:spcPct val="80000"/>
              </a:lnSpc>
              <a:spcBef>
                <a:spcPts val="0"/>
              </a:spcBef>
              <a:defRPr sz="4251" b="1" spc="-85"/>
            </a:lvl7pPr>
            <a:lvl8pPr indent="1600180" defTabSz="1219154">
              <a:lnSpc>
                <a:spcPct val="80000"/>
              </a:lnSpc>
              <a:spcBef>
                <a:spcPts val="0"/>
              </a:spcBef>
              <a:defRPr sz="4251" b="1" spc="-85"/>
            </a:lvl8pPr>
            <a:lvl9pPr indent="1828777" defTabSz="1219154">
              <a:lnSpc>
                <a:spcPct val="80000"/>
              </a:lnSpc>
              <a:spcBef>
                <a:spcPts val="0"/>
              </a:spcBef>
              <a:defRPr sz="4251" b="1" spc="-85"/>
            </a:lvl9pPr>
          </a:lstStyle>
          <a:p>
            <a:r>
              <a:rPr lang="en-GB" dirty="0" err="1"/>
              <a:t>Exemple</a:t>
            </a:r>
            <a:r>
              <a:rPr lang="en-GB" dirty="0"/>
              <a:t> — </a:t>
            </a:r>
            <a:r>
              <a:rPr lang="en-GB" dirty="0" err="1"/>
              <a:t>calcul</a:t>
            </a:r>
            <a:r>
              <a:rPr lang="en-GB" dirty="0"/>
              <a:t> simple de </a:t>
            </a:r>
            <a:r>
              <a:rPr lang="en-GB" dirty="0" err="1"/>
              <a:t>l’EOQ</a:t>
            </a:r>
            <a:endParaRPr lang="en-GB" dirty="0"/>
          </a:p>
        </p:txBody>
      </p:sp>
    </p:spTree>
    <p:extLst>
      <p:ext uri="{BB962C8B-B14F-4D97-AF65-F5344CB8AC3E}">
        <p14:creationId xmlns:p14="http://schemas.microsoft.com/office/powerpoint/2010/main" val="109065030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3005E-0A16-78D0-5B18-0F9DD5C0F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6442D3-4166-FE52-35B8-AE0C549DEB22}"/>
              </a:ext>
            </a:extLst>
          </p:cNvPr>
          <p:cNvSpPr>
            <a:spLocks noGrp="1"/>
          </p:cNvSpPr>
          <p:nvPr>
            <p:ph type="title"/>
          </p:nvPr>
        </p:nvSpPr>
        <p:spPr>
          <a:xfrm>
            <a:off x="603253" y="539751"/>
            <a:ext cx="6312936" cy="717551"/>
          </a:xfrm>
          <a:ln w="12700">
            <a:miter lim="400000"/>
          </a:ln>
        </p:spPr>
        <p:txBody>
          <a:bodyPr lIns="45719" tIns="45720" rIns="45719" bIns="45720" anchor="t">
            <a:noAutofit/>
          </a:bodyPr>
          <a:lstStyle/>
          <a:p>
            <a:pPr hangingPunct="0"/>
            <a:r>
              <a:rPr lang="pl-PL" dirty="0" err="1"/>
              <a:t>Systèmes de point de commande</a:t>
            </a:r>
            <a:r>
              <a:rPr lang="pl-PL" dirty="0"/>
              <a:t> (ROP)</a:t>
            </a: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22E01893-1ECA-01B8-5D4B-A23763BE1A7F}"/>
              </a:ext>
            </a:extLst>
          </p:cNvPr>
          <p:cNvPicPr>
            <a:picLocks noChangeAspect="1"/>
          </p:cNvPicPr>
          <p:nvPr/>
        </p:nvPicPr>
        <p:blipFill>
          <a:blip r:embed="rId3"/>
          <a:stretch>
            <a:fillRect/>
          </a:stretch>
        </p:blipFill>
        <p:spPr>
          <a:xfrm>
            <a:off x="603252" y="1415125"/>
            <a:ext cx="8374305" cy="4171027"/>
          </a:xfrm>
          <a:prstGeom prst="rect">
            <a:avLst/>
          </a:prstGeom>
        </p:spPr>
      </p:pic>
      <p:sp>
        <p:nvSpPr>
          <p:cNvPr id="3" name="Rectangle 2">
            <a:extLst>
              <a:ext uri="{FF2B5EF4-FFF2-40B4-BE49-F238E27FC236}">
                <a16:creationId xmlns:a16="http://schemas.microsoft.com/office/drawing/2014/main" id="{F4670A18-54A5-4DF4-A312-103F51B4865D}"/>
              </a:ext>
            </a:extLst>
          </p:cNvPr>
          <p:cNvSpPr/>
          <p:nvPr/>
        </p:nvSpPr>
        <p:spPr>
          <a:xfrm>
            <a:off x="603250" y="1414780"/>
            <a:ext cx="8374380" cy="41719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 name="Rectangle 4">
            <a:extLst>
              <a:ext uri="{FF2B5EF4-FFF2-40B4-BE49-F238E27FC236}">
                <a16:creationId xmlns:a16="http://schemas.microsoft.com/office/drawing/2014/main" id="{B932927A-A373-45FA-9E23-C1C369DFAAFE}"/>
              </a:ext>
            </a:extLst>
          </p:cNvPr>
          <p:cNvSpPr/>
          <p:nvPr/>
        </p:nvSpPr>
        <p:spPr>
          <a:xfrm>
            <a:off x="603250" y="1414780"/>
            <a:ext cx="8305800" cy="1295400"/>
          </a:xfrm>
          <a:prstGeom prst="rect">
            <a:avLst/>
          </a:prstGeom>
          <a:solidFill>
            <a:srgbClr val="EAF7F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 name="Rectangle 5">
            <a:extLst>
              <a:ext uri="{FF2B5EF4-FFF2-40B4-BE49-F238E27FC236}">
                <a16:creationId xmlns:a16="http://schemas.microsoft.com/office/drawing/2014/main" id="{3CD45AA9-FAD2-4641-91F0-BDD9C0E20FB0}"/>
              </a:ext>
            </a:extLst>
          </p:cNvPr>
          <p:cNvSpPr/>
          <p:nvPr/>
        </p:nvSpPr>
        <p:spPr>
          <a:xfrm>
            <a:off x="603250" y="1414780"/>
            <a:ext cx="38100" cy="1295400"/>
          </a:xfrm>
          <a:prstGeom prst="rect">
            <a:avLst/>
          </a:prstGeom>
          <a:solidFill>
            <a:srgbClr val="2CB8C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7" name="TextBox 6">
            <a:extLst>
              <a:ext uri="{FF2B5EF4-FFF2-40B4-BE49-F238E27FC236}">
                <a16:creationId xmlns:a16="http://schemas.microsoft.com/office/drawing/2014/main" id="{AF8E4186-EA96-4B76-AE6C-C2901A10DD39}"/>
              </a:ext>
            </a:extLst>
          </p:cNvPr>
          <p:cNvSpPr txBox="1"/>
          <p:nvPr/>
        </p:nvSpPr>
        <p:spPr>
          <a:xfrm>
            <a:off x="806450" y="1744980"/>
            <a:ext cx="9525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405A"/>
                </a:solidFill>
                <a:effectLst/>
                <a:uFillTx/>
                <a:latin typeface="Montserrat"/>
                <a:cs typeface="Montserrat"/>
                <a:sym typeface="Helvetica Neue"/>
              </a:rPr>
              <a:t>Idée :</a:t>
            </a:r>
          </a:p>
        </p:txBody>
      </p:sp>
      <p:sp>
        <p:nvSpPr>
          <p:cNvPr id="8" name="TextBox 7">
            <a:extLst>
              <a:ext uri="{FF2B5EF4-FFF2-40B4-BE49-F238E27FC236}">
                <a16:creationId xmlns:a16="http://schemas.microsoft.com/office/drawing/2014/main" id="{A8EFE8A5-31D1-41CB-B82C-03DC46CD4A39}"/>
              </a:ext>
            </a:extLst>
          </p:cNvPr>
          <p:cNvSpPr txBox="1"/>
          <p:nvPr/>
        </p:nvSpPr>
        <p:spPr>
          <a:xfrm>
            <a:off x="1289050" y="1744980"/>
            <a:ext cx="73914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405A"/>
                </a:solidFill>
                <a:effectLst/>
                <a:uFillTx/>
                <a:latin typeface="Montserrat"/>
                <a:cs typeface="Montserrat"/>
                <a:sym typeface="Helvetica Neue"/>
              </a:rPr>
              <a:t>L’EOQ indique combien commander ; le point de commande (ROP) indique quand passer commande.</a:t>
            </a:r>
            <a:endParaRPr kumimoji="0" lang="en-GB" sz="1200" b="0" i="0" u="none" strike="noStrike" cap="none" spc="0" normalizeH="0" baseline="0" dirty="0">
              <a:ln>
                <a:noFill/>
              </a:ln>
              <a:solidFill>
                <a:srgbClr val="00405A"/>
              </a:solidFill>
              <a:effectLst/>
              <a:uFillTx/>
              <a:latin typeface="Montserrat"/>
              <a:cs typeface="Montserrat"/>
              <a:sym typeface="Helvetica Neue"/>
            </a:endParaRPr>
          </a:p>
        </p:txBody>
      </p:sp>
      <p:sp>
        <p:nvSpPr>
          <p:cNvPr id="9" name="TextBox 8">
            <a:extLst>
              <a:ext uri="{FF2B5EF4-FFF2-40B4-BE49-F238E27FC236}">
                <a16:creationId xmlns:a16="http://schemas.microsoft.com/office/drawing/2014/main" id="{B29527B7-5A1B-46D1-B363-893565CF3A8A}"/>
              </a:ext>
            </a:extLst>
          </p:cNvPr>
          <p:cNvSpPr txBox="1"/>
          <p:nvPr/>
        </p:nvSpPr>
        <p:spPr>
          <a:xfrm>
            <a:off x="603250" y="3200400"/>
            <a:ext cx="7747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2CB8C8"/>
                </a:solidFill>
                <a:effectLst/>
                <a:uFillTx/>
                <a:latin typeface="Montserrat"/>
                <a:cs typeface="Montserrat"/>
                <a:sym typeface="Helvetica Neue"/>
              </a:rPr>
              <a:t>ROP de base avec demande et délai d’approvisionnement constants</a:t>
            </a:r>
            <a:endParaRPr kumimoji="0" lang="en-GB" sz="1600" b="0" i="0" u="none" strike="noStrike" cap="none" spc="0" normalizeH="0" baseline="0" dirty="0">
              <a:ln>
                <a:noFill/>
              </a:ln>
              <a:solidFill>
                <a:srgbClr val="2CB8C8"/>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BEACDF11-8B61-4CC7-85FF-471C1B73A4E1}"/>
              </a:ext>
            </a:extLst>
          </p:cNvPr>
          <p:cNvSpPr txBox="1"/>
          <p:nvPr/>
        </p:nvSpPr>
        <p:spPr>
          <a:xfrm>
            <a:off x="603250" y="3822700"/>
            <a:ext cx="698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Lorsque la demande et le délai d’approvisionnement sont constants et connus :</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11" name="Rectangle 10">
            <a:extLst>
              <a:ext uri="{FF2B5EF4-FFF2-40B4-BE49-F238E27FC236}">
                <a16:creationId xmlns:a16="http://schemas.microsoft.com/office/drawing/2014/main" id="{EA786730-9454-440B-955B-B41E66BD4FDA}"/>
              </a:ext>
            </a:extLst>
          </p:cNvPr>
          <p:cNvSpPr/>
          <p:nvPr/>
        </p:nvSpPr>
        <p:spPr>
          <a:xfrm>
            <a:off x="603250" y="4279900"/>
            <a:ext cx="8318500" cy="3683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2" name="TextBox 11">
            <a:extLst>
              <a:ext uri="{FF2B5EF4-FFF2-40B4-BE49-F238E27FC236}">
                <a16:creationId xmlns:a16="http://schemas.microsoft.com/office/drawing/2014/main" id="{FDE4BDBE-9EED-48AD-A984-EA52A47CF206}"/>
              </a:ext>
            </a:extLst>
          </p:cNvPr>
          <p:cNvSpPr txBox="1"/>
          <p:nvPr/>
        </p:nvSpPr>
        <p:spPr>
          <a:xfrm>
            <a:off x="679450" y="4343400"/>
            <a:ext cx="8166100" cy="26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A52"/>
                </a:solidFill>
                <a:effectLst/>
                <a:uFillTx/>
                <a:latin typeface="Montserrat"/>
                <a:cs typeface="Montserrat"/>
                <a:sym typeface="Helvetica Neue"/>
              </a:rPr>
              <a:t>ROP = d × L</a:t>
            </a:r>
          </a:p>
        </p:txBody>
      </p:sp>
      <p:sp>
        <p:nvSpPr>
          <p:cNvPr id="13" name="TextBox 12">
            <a:extLst>
              <a:ext uri="{FF2B5EF4-FFF2-40B4-BE49-F238E27FC236}">
                <a16:creationId xmlns:a16="http://schemas.microsoft.com/office/drawing/2014/main" id="{8AB96F12-C62A-4C1F-99B6-026B587A1CE9}"/>
              </a:ext>
            </a:extLst>
          </p:cNvPr>
          <p:cNvSpPr txBox="1"/>
          <p:nvPr/>
        </p:nvSpPr>
        <p:spPr>
          <a:xfrm>
            <a:off x="660400" y="4940300"/>
            <a:ext cx="762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d = taux de demande (unités par jour ou par semaine).</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D0E2A498-123F-4E5F-8EE4-4CCC21F2DDDE}"/>
              </a:ext>
            </a:extLst>
          </p:cNvPr>
          <p:cNvSpPr txBox="1"/>
          <p:nvPr/>
        </p:nvSpPr>
        <p:spPr>
          <a:xfrm>
            <a:off x="660400" y="5334000"/>
            <a:ext cx="8128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L = délai d’approvisionnement (jours ou semaines) entre la passation et la réception d’une commande.</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Tree>
    <p:extLst>
      <p:ext uri="{BB962C8B-B14F-4D97-AF65-F5344CB8AC3E}">
        <p14:creationId xmlns:p14="http://schemas.microsoft.com/office/powerpoint/2010/main" val="122707877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99D9-AB76-0F7D-418F-7D83D4A368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DB3F1-3360-0DFA-2582-66FA7A376CBE}"/>
              </a:ext>
            </a:extLst>
          </p:cNvPr>
          <p:cNvSpPr>
            <a:spLocks noGrp="1"/>
          </p:cNvSpPr>
          <p:nvPr>
            <p:ph type="title"/>
          </p:nvPr>
        </p:nvSpPr>
        <p:spPr>
          <a:xfrm>
            <a:off x="603253" y="539751"/>
            <a:ext cx="6312936" cy="717551"/>
          </a:xfrm>
        </p:spPr>
        <p:txBody>
          <a:bodyPr/>
          <a:lstStyle/>
          <a:p>
            <a:r>
              <a:rPr lang="pl-PL" dirty="0" err="1"/>
              <a:t>Exemple</a:t>
            </a:r>
            <a:r>
              <a:rPr lang="pl-PL" sz="2000" b="0" dirty="0">
                <a:latin typeface="Montserrat"/>
                <a:ea typeface="Montserrat"/>
                <a:cs typeface="Montserrat"/>
              </a:rPr>
              <a:t> </a:t>
            </a:r>
            <a:r>
              <a:rPr lang="pl-PL" dirty="0"/>
              <a:t>— ROP </a:t>
            </a:r>
            <a:r>
              <a:rPr lang="pl-PL" dirty="0" err="1"/>
              <a:t>simple</a:t>
            </a: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25437534-4CD2-2A7D-FECD-C62D4BA45F59}"/>
              </a:ext>
            </a:extLst>
          </p:cNvPr>
          <p:cNvPicPr>
            <a:picLocks noChangeAspect="1"/>
          </p:cNvPicPr>
          <p:nvPr/>
        </p:nvPicPr>
        <p:blipFill>
          <a:blip r:embed="rId3"/>
          <a:srcRect t="20779"/>
          <a:stretch>
            <a:fillRect/>
          </a:stretch>
        </p:blipFill>
        <p:spPr>
          <a:xfrm>
            <a:off x="603253" y="1510083"/>
            <a:ext cx="8342374" cy="3042462"/>
          </a:xfrm>
          <a:prstGeom prst="rect">
            <a:avLst/>
          </a:prstGeom>
        </p:spPr>
      </p:pic>
      <p:sp>
        <p:nvSpPr>
          <p:cNvPr id="3" name="Rectangle 2">
            <a:extLst>
              <a:ext uri="{FF2B5EF4-FFF2-40B4-BE49-F238E27FC236}">
                <a16:creationId xmlns:a16="http://schemas.microsoft.com/office/drawing/2014/main" id="{042ECA84-4391-46CE-9F70-605B75C9BBEE}"/>
              </a:ext>
            </a:extLst>
          </p:cNvPr>
          <p:cNvSpPr/>
          <p:nvPr/>
        </p:nvSpPr>
        <p:spPr>
          <a:xfrm>
            <a:off x="603250" y="1510030"/>
            <a:ext cx="8342630" cy="3042920"/>
          </a:xfrm>
          <a:prstGeom prst="rect">
            <a:avLst/>
          </a:prstGeom>
          <a:solidFill>
            <a:srgbClr val="F7F7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 name="Rectangle 3">
            <a:extLst>
              <a:ext uri="{FF2B5EF4-FFF2-40B4-BE49-F238E27FC236}">
                <a16:creationId xmlns:a16="http://schemas.microsoft.com/office/drawing/2014/main" id="{26115271-14F8-4CB2-B465-A87FE055AB89}"/>
              </a:ext>
            </a:extLst>
          </p:cNvPr>
          <p:cNvSpPr/>
          <p:nvPr/>
        </p:nvSpPr>
        <p:spPr>
          <a:xfrm>
            <a:off x="603250" y="1510030"/>
            <a:ext cx="38100" cy="3042920"/>
          </a:xfrm>
          <a:prstGeom prst="rect">
            <a:avLst/>
          </a:prstGeom>
          <a:solidFill>
            <a:srgbClr val="7162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 name="TextBox 5">
            <a:extLst>
              <a:ext uri="{FF2B5EF4-FFF2-40B4-BE49-F238E27FC236}">
                <a16:creationId xmlns:a16="http://schemas.microsoft.com/office/drawing/2014/main" id="{E3C9AB54-5D5A-4982-8DD7-E743394C16F2}"/>
              </a:ext>
            </a:extLst>
          </p:cNvPr>
          <p:cNvSpPr txBox="1"/>
          <p:nvPr/>
        </p:nvSpPr>
        <p:spPr>
          <a:xfrm>
            <a:off x="812800" y="1676400"/>
            <a:ext cx="7747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Pharmacie : la demande moyenne est de 40 boîtes par semaine. Le délai d’approvisionnement fournisseur est de 2 semaines.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7" name="TextBox 6">
            <a:extLst>
              <a:ext uri="{FF2B5EF4-FFF2-40B4-BE49-F238E27FC236}">
                <a16:creationId xmlns:a16="http://schemas.microsoft.com/office/drawing/2014/main" id="{DDFE998E-73C8-4109-A09E-6D89FB929295}"/>
              </a:ext>
            </a:extLst>
          </p:cNvPr>
          <p:cNvSpPr txBox="1"/>
          <p:nvPr/>
        </p:nvSpPr>
        <p:spPr>
          <a:xfrm>
            <a:off x="889000" y="2209800"/>
            <a:ext cx="3810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E5A"/>
                </a:solidFill>
                <a:effectLst/>
                <a:uFillTx/>
                <a:latin typeface="Montserrat"/>
                <a:cs typeface="Montserrat"/>
                <a:sym typeface="Helvetica Neue"/>
              </a:rPr>
              <a:t>• d = 40 </a:t>
            </a:r>
            <a:r>
              <a:rPr kumimoji="0" lang="en-GB" sz="1200" b="0" i="0" u="none" strike="noStrike" cap="none" spc="0" normalizeH="0" baseline="0" dirty="0" err="1">
                <a:ln>
                  <a:noFill/>
                </a:ln>
                <a:solidFill>
                  <a:srgbClr val="003E5A"/>
                </a:solidFill>
                <a:effectLst/>
                <a:uFillTx/>
                <a:latin typeface="Montserrat"/>
                <a:cs typeface="Montserrat"/>
                <a:sym typeface="Helvetica Neue"/>
              </a:rPr>
              <a:t>boîtes</a:t>
            </a:r>
            <a:r>
              <a:rPr kumimoji="0" lang="en-GB" sz="1200" b="0" i="0" u="none" strike="noStrike" cap="none" spc="0" normalizeH="0" baseline="0" dirty="0">
                <a:ln>
                  <a:noFill/>
                </a:ln>
                <a:solidFill>
                  <a:srgbClr val="003E5A"/>
                </a:solidFill>
                <a:effectLst/>
                <a:uFillTx/>
                <a:latin typeface="Montserrat"/>
                <a:cs typeface="Montserrat"/>
                <a:sym typeface="Helvetica Neue"/>
              </a:rPr>
              <a:t>/</a:t>
            </a:r>
            <a:r>
              <a:rPr kumimoji="0" lang="en-GB" sz="1200" b="0" i="0" u="none" strike="noStrike" cap="none" spc="0" normalizeH="0" baseline="0" dirty="0" err="1">
                <a:ln>
                  <a:noFill/>
                </a:ln>
                <a:solidFill>
                  <a:srgbClr val="003E5A"/>
                </a:solidFill>
                <a:effectLst/>
                <a:uFillTx/>
                <a:latin typeface="Montserrat"/>
                <a:cs typeface="Montserrat"/>
                <a:sym typeface="Helvetica Neue"/>
              </a:rPr>
              <a:t>semaine</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8" name="TextBox 7">
            <a:extLst>
              <a:ext uri="{FF2B5EF4-FFF2-40B4-BE49-F238E27FC236}">
                <a16:creationId xmlns:a16="http://schemas.microsoft.com/office/drawing/2014/main" id="{AAC2A8AE-24ED-4BCE-8A0D-CD4E18DCF432}"/>
              </a:ext>
            </a:extLst>
          </p:cNvPr>
          <p:cNvSpPr txBox="1"/>
          <p:nvPr/>
        </p:nvSpPr>
        <p:spPr>
          <a:xfrm>
            <a:off x="889000" y="2590800"/>
            <a:ext cx="3810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E5A"/>
                </a:solidFill>
                <a:effectLst/>
                <a:uFillTx/>
                <a:latin typeface="Montserrat"/>
                <a:cs typeface="Montserrat"/>
                <a:sym typeface="Helvetica Neue"/>
              </a:rPr>
              <a:t>• L = 2 </a:t>
            </a:r>
            <a:r>
              <a:rPr kumimoji="0" lang="en-GB" sz="1200" b="0" i="0" u="none" strike="noStrike" cap="none" spc="0" normalizeH="0" baseline="0" dirty="0" err="1">
                <a:ln>
                  <a:noFill/>
                </a:ln>
                <a:solidFill>
                  <a:srgbClr val="003E5A"/>
                </a:solidFill>
                <a:effectLst/>
                <a:uFillTx/>
                <a:latin typeface="Montserrat"/>
                <a:cs typeface="Montserrat"/>
                <a:sym typeface="Helvetica Neue"/>
              </a:rPr>
              <a:t>semaines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9" name="Rectangle 8">
            <a:extLst>
              <a:ext uri="{FF2B5EF4-FFF2-40B4-BE49-F238E27FC236}">
                <a16:creationId xmlns:a16="http://schemas.microsoft.com/office/drawing/2014/main" id="{F003BD28-C466-4D50-9038-0054BFB8B11D}"/>
              </a:ext>
            </a:extLst>
          </p:cNvPr>
          <p:cNvSpPr/>
          <p:nvPr/>
        </p:nvSpPr>
        <p:spPr>
          <a:xfrm>
            <a:off x="812800" y="3086100"/>
            <a:ext cx="7874000" cy="3937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0" name="TextBox 9">
            <a:extLst>
              <a:ext uri="{FF2B5EF4-FFF2-40B4-BE49-F238E27FC236}">
                <a16:creationId xmlns:a16="http://schemas.microsoft.com/office/drawing/2014/main" id="{A9214144-C300-47C1-AEA2-C520C11E85D2}"/>
              </a:ext>
            </a:extLst>
          </p:cNvPr>
          <p:cNvSpPr txBox="1"/>
          <p:nvPr/>
        </p:nvSpPr>
        <p:spPr>
          <a:xfrm>
            <a:off x="889000" y="3149600"/>
            <a:ext cx="77216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A52"/>
                </a:solidFill>
                <a:effectLst/>
                <a:uFillTx/>
                <a:latin typeface="Montserrat"/>
                <a:cs typeface="Montserrat"/>
                <a:sym typeface="Helvetica Neue"/>
              </a:rPr>
              <a:t>ROP = d × L = 40 × 2 = 80 boîtes</a:t>
            </a:r>
            <a:endParaRPr kumimoji="0" lang="en-GB" sz="1200" b="0" i="0" u="none" strike="noStrike" cap="none" spc="0" normalizeH="0" baseline="0">
              <a:ln>
                <a:noFill/>
              </a:ln>
              <a:solidFill>
                <a:srgbClr val="003A52"/>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0B0BF507-061C-41C3-B5C8-68AFD2CDFB5E}"/>
              </a:ext>
            </a:extLst>
          </p:cNvPr>
          <p:cNvSpPr txBox="1"/>
          <p:nvPr/>
        </p:nvSpPr>
        <p:spPr>
          <a:xfrm>
            <a:off x="812800" y="3733800"/>
            <a:ext cx="1244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E5A"/>
                </a:solidFill>
                <a:effectLst/>
                <a:uFillTx/>
                <a:latin typeface="Montserrat"/>
                <a:cs typeface="Montserrat"/>
                <a:sym typeface="Helvetica Neue"/>
              </a:rPr>
              <a:t>Interprétation :</a:t>
            </a:r>
          </a:p>
        </p:txBody>
      </p:sp>
      <p:sp>
        <p:nvSpPr>
          <p:cNvPr id="12" name="TextBox 11">
            <a:extLst>
              <a:ext uri="{FF2B5EF4-FFF2-40B4-BE49-F238E27FC236}">
                <a16:creationId xmlns:a16="http://schemas.microsoft.com/office/drawing/2014/main" id="{5EC281D8-82E1-49C2-BE99-F56C23CDE181}"/>
              </a:ext>
            </a:extLst>
          </p:cNvPr>
          <p:cNvSpPr txBox="1"/>
          <p:nvPr/>
        </p:nvSpPr>
        <p:spPr>
          <a:xfrm>
            <a:off x="1993900" y="3733800"/>
            <a:ext cx="66040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Lorsque le stock tombe à 80 boîtes, passer une nouvelle commande (de taille Q, p. ex. l’EOQ de 1 000).</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Tree>
    <p:extLst>
      <p:ext uri="{BB962C8B-B14F-4D97-AF65-F5344CB8AC3E}">
        <p14:creationId xmlns:p14="http://schemas.microsoft.com/office/powerpoint/2010/main" val="251518015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F344A-4348-49C1-6C5D-EC574D29A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5C49A-615C-0095-BA91-6E43FB482167}"/>
              </a:ext>
            </a:extLst>
          </p:cNvPr>
          <p:cNvSpPr>
            <a:spLocks noGrp="1"/>
          </p:cNvSpPr>
          <p:nvPr>
            <p:ph type="title"/>
          </p:nvPr>
        </p:nvSpPr>
        <p:spPr>
          <a:xfrm>
            <a:off x="603253" y="539751"/>
            <a:ext cx="6312936" cy="717551"/>
          </a:xfrm>
        </p:spPr>
        <p:txBody>
          <a:bodyPr/>
          <a:lstStyle/>
          <a:p>
            <a:r>
              <a:rPr lang="pl-PL" dirty="0" err="1"/>
              <a:t>Systèmes</a:t>
            </a:r>
            <a:r>
              <a:rPr lang="pl-PL" dirty="0"/>
              <a:t> à </a:t>
            </a:r>
            <a:r>
              <a:rPr lang="pl-PL" dirty="0" err="1"/>
              <a:t>quantité</a:t>
            </a:r>
            <a:r>
              <a:rPr lang="pl-PL" dirty="0"/>
              <a:t> fixe de </a:t>
            </a:r>
            <a:r>
              <a:rPr lang="pl-PL" dirty="0" err="1"/>
              <a:t>commande</a:t>
            </a:r>
            <a:r>
              <a:rPr lang="pl-PL" dirty="0"/>
              <a:t> et à </a:t>
            </a:r>
            <a:r>
              <a:rPr lang="pl-PL" dirty="0" err="1"/>
              <a:t>période</a:t>
            </a:r>
            <a:r>
              <a:rPr lang="pl-PL" dirty="0"/>
              <a:t> fixe</a:t>
            </a: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06C446FB-7678-6513-1016-6C1D46207E37}"/>
              </a:ext>
            </a:extLst>
          </p:cNvPr>
          <p:cNvPicPr>
            <a:picLocks noChangeAspect="1"/>
          </p:cNvPicPr>
          <p:nvPr/>
        </p:nvPicPr>
        <p:blipFill>
          <a:blip r:embed="rId3"/>
          <a:stretch>
            <a:fillRect/>
          </a:stretch>
        </p:blipFill>
        <p:spPr>
          <a:xfrm>
            <a:off x="603253" y="1702159"/>
            <a:ext cx="9030922" cy="2504081"/>
          </a:xfrm>
          <a:prstGeom prst="rect">
            <a:avLst/>
          </a:prstGeom>
        </p:spPr>
      </p:pic>
      <p:sp>
        <p:nvSpPr>
          <p:cNvPr id="3" name="Rectangle 2">
            <a:extLst>
              <a:ext uri="{FF2B5EF4-FFF2-40B4-BE49-F238E27FC236}">
                <a16:creationId xmlns:a16="http://schemas.microsoft.com/office/drawing/2014/main" id="{29A07ABD-4B71-4F1D-BE3F-3606870025A3}"/>
              </a:ext>
            </a:extLst>
          </p:cNvPr>
          <p:cNvSpPr/>
          <p:nvPr/>
        </p:nvSpPr>
        <p:spPr>
          <a:xfrm>
            <a:off x="603250" y="1701800"/>
            <a:ext cx="9032240" cy="250444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 name="Rectangle 4">
            <a:extLst>
              <a:ext uri="{FF2B5EF4-FFF2-40B4-BE49-F238E27FC236}">
                <a16:creationId xmlns:a16="http://schemas.microsoft.com/office/drawing/2014/main" id="{68D1ED5A-8A03-47B0-9618-8F8C7476F8A7}"/>
              </a:ext>
            </a:extLst>
          </p:cNvPr>
          <p:cNvSpPr/>
          <p:nvPr/>
        </p:nvSpPr>
        <p:spPr>
          <a:xfrm>
            <a:off x="603250" y="1790700"/>
            <a:ext cx="2152650" cy="5715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00405A"/>
                </a:solidFill>
                <a:effectLst/>
                <a:uFillTx/>
                <a:latin typeface="Montserrat"/>
                <a:ea typeface="Montserrat"/>
                <a:cs typeface="Montserrat"/>
                <a:sym typeface="Helvetica Neue Medium"/>
              </a:rPr>
              <a:t>Système</a:t>
            </a:r>
          </a:p>
        </p:txBody>
      </p:sp>
      <p:sp>
        <p:nvSpPr>
          <p:cNvPr id="6" name="Rectangle 5">
            <a:extLst>
              <a:ext uri="{FF2B5EF4-FFF2-40B4-BE49-F238E27FC236}">
                <a16:creationId xmlns:a16="http://schemas.microsoft.com/office/drawing/2014/main" id="{EE84AF19-477C-4DA5-93C6-D2D1EEA1CF6E}"/>
              </a:ext>
            </a:extLst>
          </p:cNvPr>
          <p:cNvSpPr/>
          <p:nvPr/>
        </p:nvSpPr>
        <p:spPr>
          <a:xfrm>
            <a:off x="2755900" y="1790700"/>
            <a:ext cx="3530600" cy="5715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00405A"/>
                </a:solidFill>
                <a:effectLst/>
                <a:uFillTx/>
                <a:latin typeface="Montserrat"/>
                <a:ea typeface="Montserrat"/>
                <a:cs typeface="Montserrat"/>
                <a:sym typeface="Helvetica Neue Medium"/>
              </a:rPr>
              <a:t>Idée clé</a:t>
            </a:r>
          </a:p>
        </p:txBody>
      </p:sp>
      <p:sp>
        <p:nvSpPr>
          <p:cNvPr id="7" name="Rectangle 6">
            <a:extLst>
              <a:ext uri="{FF2B5EF4-FFF2-40B4-BE49-F238E27FC236}">
                <a16:creationId xmlns:a16="http://schemas.microsoft.com/office/drawing/2014/main" id="{6B9AC51F-4CE2-475A-8BAE-A62C31F23F41}"/>
              </a:ext>
            </a:extLst>
          </p:cNvPr>
          <p:cNvSpPr/>
          <p:nvPr/>
        </p:nvSpPr>
        <p:spPr>
          <a:xfrm>
            <a:off x="6286500" y="1790700"/>
            <a:ext cx="3346450" cy="5715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00405A"/>
                </a:solidFill>
                <a:effectLst/>
                <a:uFillTx/>
                <a:latin typeface="Montserrat"/>
                <a:ea typeface="Montserrat"/>
                <a:cs typeface="Montserrat"/>
                <a:sym typeface="Helvetica Neue Medium"/>
              </a:rPr>
              <a:t>Exemple d’utilisation</a:t>
            </a:r>
          </a:p>
        </p:txBody>
      </p:sp>
      <p:sp>
        <p:nvSpPr>
          <p:cNvPr id="8" name="Rectangle 7">
            <a:extLst>
              <a:ext uri="{FF2B5EF4-FFF2-40B4-BE49-F238E27FC236}">
                <a16:creationId xmlns:a16="http://schemas.microsoft.com/office/drawing/2014/main" id="{9F690492-5D06-4605-8C5E-E7D05F5B5E27}"/>
              </a:ext>
            </a:extLst>
          </p:cNvPr>
          <p:cNvSpPr/>
          <p:nvPr/>
        </p:nvSpPr>
        <p:spPr>
          <a:xfrm>
            <a:off x="603250" y="2362200"/>
            <a:ext cx="2152650" cy="8382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algn="ctr" defTabSz="825500">
              <a:lnSpc>
                <a:spcPct val="100000"/>
              </a:lnSpc>
              <a:spcBef>
                <a:spcPts val="0"/>
              </a:spcBef>
            </a:pPr>
            <a:r>
              <a:rPr kumimoji="0" lang="fr-FR" sz="1400" b="0" i="0" u="none" strike="noStrike" cap="none" spc="0" normalizeH="0" baseline="0" dirty="0">
                <a:ln>
                  <a:noFill/>
                </a:ln>
                <a:solidFill>
                  <a:srgbClr val="00405A"/>
                </a:solidFill>
                <a:effectLst/>
                <a:uFillTx/>
                <a:latin typeface="Montserrat"/>
                <a:ea typeface="Montserrat"/>
                <a:cs typeface="Montserrat"/>
                <a:sym typeface="Helvetica Neue Medium"/>
              </a:rPr>
              <a:t>Système à quantité fixe de commande</a:t>
            </a:r>
            <a:endParaRPr kumimoji="0" lang="en-GB" sz="1400" b="0" i="0" u="none" strike="noStrike" cap="none" spc="0" normalizeH="0" baseline="0" dirty="0">
              <a:ln>
                <a:noFill/>
              </a:ln>
              <a:solidFill>
                <a:srgbClr val="00405A"/>
              </a:solidFill>
              <a:effectLst/>
              <a:uFillTx/>
              <a:latin typeface="Montserrat"/>
              <a:ea typeface="Montserrat"/>
              <a:cs typeface="Montserrat"/>
              <a:sym typeface="Helvetica Neue Medium"/>
            </a:endParaRPr>
          </a:p>
        </p:txBody>
      </p:sp>
      <p:sp>
        <p:nvSpPr>
          <p:cNvPr id="9" name="Rectangle 8">
            <a:extLst>
              <a:ext uri="{FF2B5EF4-FFF2-40B4-BE49-F238E27FC236}">
                <a16:creationId xmlns:a16="http://schemas.microsoft.com/office/drawing/2014/main" id="{E14C9E2D-88B8-4282-B466-0CED58961F1D}"/>
              </a:ext>
            </a:extLst>
          </p:cNvPr>
          <p:cNvSpPr/>
          <p:nvPr/>
        </p:nvSpPr>
        <p:spPr>
          <a:xfrm>
            <a:off x="2755900" y="2362200"/>
            <a:ext cx="3530600" cy="8382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00405A"/>
                </a:solidFill>
                <a:effectLst/>
                <a:uFillTx/>
                <a:latin typeface="Montserrat"/>
                <a:ea typeface="Montserrat"/>
                <a:cs typeface="Montserrat"/>
                <a:sym typeface="Helvetica Neue Medium"/>
              </a:rPr>
              <a:t>Commander une quantité fixe Q chaque fois que le stock atteint le ROP.</a:t>
            </a:r>
            <a:endParaRPr kumimoji="0" lang="en-GB" sz="1400" b="0" i="0" u="none" strike="noStrike" cap="none" spc="0" normalizeH="0" baseline="0" dirty="0">
              <a:ln>
                <a:noFill/>
              </a:ln>
              <a:solidFill>
                <a:srgbClr val="00405A"/>
              </a:solidFill>
              <a:effectLst/>
              <a:uFillTx/>
              <a:latin typeface="Montserrat"/>
              <a:ea typeface="Montserrat"/>
              <a:cs typeface="Montserrat"/>
              <a:sym typeface="Helvetica Neue Medium"/>
            </a:endParaRPr>
          </a:p>
        </p:txBody>
      </p:sp>
      <p:sp>
        <p:nvSpPr>
          <p:cNvPr id="10" name="Rectangle 9">
            <a:extLst>
              <a:ext uri="{FF2B5EF4-FFF2-40B4-BE49-F238E27FC236}">
                <a16:creationId xmlns:a16="http://schemas.microsoft.com/office/drawing/2014/main" id="{F63A3EC3-F359-4DE3-9AF2-92DC1F3D7AE1}"/>
              </a:ext>
            </a:extLst>
          </p:cNvPr>
          <p:cNvSpPr/>
          <p:nvPr/>
        </p:nvSpPr>
        <p:spPr>
          <a:xfrm>
            <a:off x="6286500" y="2362200"/>
            <a:ext cx="3346450" cy="8382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00405A"/>
                </a:solidFill>
                <a:effectLst/>
                <a:uFillTx/>
                <a:latin typeface="Montserrat"/>
                <a:ea typeface="Montserrat"/>
                <a:cs typeface="Montserrat"/>
                <a:sym typeface="Helvetica Neue Medium"/>
              </a:rPr>
              <a:t>Systèmes de réapprovisionnement automatique chez les gros grossistes.</a:t>
            </a:r>
            <a:endParaRPr kumimoji="0" lang="en-GB" sz="1400" b="0" i="0" u="none" strike="noStrike" cap="none" spc="0" normalizeH="0" baseline="0">
              <a:ln>
                <a:noFill/>
              </a:ln>
              <a:solidFill>
                <a:srgbClr val="00405A"/>
              </a:solidFill>
              <a:effectLst/>
              <a:uFillTx/>
              <a:latin typeface="Montserrat"/>
              <a:ea typeface="Montserrat"/>
              <a:cs typeface="Montserrat"/>
              <a:sym typeface="Helvetica Neue Medium"/>
            </a:endParaRPr>
          </a:p>
        </p:txBody>
      </p:sp>
      <p:sp>
        <p:nvSpPr>
          <p:cNvPr id="11" name="Rectangle 10">
            <a:extLst>
              <a:ext uri="{FF2B5EF4-FFF2-40B4-BE49-F238E27FC236}">
                <a16:creationId xmlns:a16="http://schemas.microsoft.com/office/drawing/2014/main" id="{9779D2A7-DFD8-4924-9241-0AE1C4353571}"/>
              </a:ext>
            </a:extLst>
          </p:cNvPr>
          <p:cNvSpPr/>
          <p:nvPr/>
        </p:nvSpPr>
        <p:spPr>
          <a:xfrm>
            <a:off x="603250" y="3200400"/>
            <a:ext cx="2152650" cy="8382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00405A"/>
                </a:solidFill>
                <a:effectLst/>
                <a:uFillTx/>
                <a:latin typeface="Montserrat"/>
                <a:ea typeface="Montserrat"/>
                <a:cs typeface="Montserrat"/>
                <a:sym typeface="Helvetica Neue Medium"/>
              </a:rPr>
              <a:t>Système à période fixe
(système P)</a:t>
            </a:r>
            <a:endParaRPr kumimoji="0" lang="en-GB" sz="1400" b="0" i="0" u="none" strike="noStrike" cap="none" spc="0" normalizeH="0" baseline="0">
              <a:ln>
                <a:noFill/>
              </a:ln>
              <a:solidFill>
                <a:srgbClr val="00405A"/>
              </a:solidFill>
              <a:effectLst/>
              <a:uFillTx/>
              <a:latin typeface="Montserrat"/>
              <a:ea typeface="Montserrat"/>
              <a:cs typeface="Montserrat"/>
              <a:sym typeface="Helvetica Neue Medium"/>
            </a:endParaRPr>
          </a:p>
        </p:txBody>
      </p:sp>
      <p:sp>
        <p:nvSpPr>
          <p:cNvPr id="12" name="Rectangle 11">
            <a:extLst>
              <a:ext uri="{FF2B5EF4-FFF2-40B4-BE49-F238E27FC236}">
                <a16:creationId xmlns:a16="http://schemas.microsoft.com/office/drawing/2014/main" id="{B2E6F446-A8F2-4E48-B4E0-8D2151AF96A8}"/>
              </a:ext>
            </a:extLst>
          </p:cNvPr>
          <p:cNvSpPr/>
          <p:nvPr/>
        </p:nvSpPr>
        <p:spPr>
          <a:xfrm>
            <a:off x="2755900" y="3200400"/>
            <a:ext cx="3530600" cy="8382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00405A"/>
                </a:solidFill>
                <a:effectLst/>
                <a:uFillTx/>
                <a:latin typeface="Montserrat"/>
                <a:ea typeface="Montserrat"/>
                <a:cs typeface="Montserrat"/>
                <a:sym typeface="Helvetica Neue Medium"/>
              </a:rPr>
              <a:t>Examiner le stock tous les T jours ; commander assez pour atteindre le niveau cible.</a:t>
            </a:r>
            <a:endParaRPr kumimoji="0" lang="en-GB" sz="1400" b="0" i="0" u="none" strike="noStrike" cap="none" spc="0" normalizeH="0" baseline="0">
              <a:ln>
                <a:noFill/>
              </a:ln>
              <a:solidFill>
                <a:srgbClr val="00405A"/>
              </a:solidFill>
              <a:effectLst/>
              <a:uFillTx/>
              <a:latin typeface="Montserrat"/>
              <a:ea typeface="Montserrat"/>
              <a:cs typeface="Montserrat"/>
              <a:sym typeface="Helvetica Neue Medium"/>
            </a:endParaRPr>
          </a:p>
        </p:txBody>
      </p:sp>
      <p:sp>
        <p:nvSpPr>
          <p:cNvPr id="13" name="Rectangle 12">
            <a:extLst>
              <a:ext uri="{FF2B5EF4-FFF2-40B4-BE49-F238E27FC236}">
                <a16:creationId xmlns:a16="http://schemas.microsoft.com/office/drawing/2014/main" id="{FD7C629C-3AA0-447E-A7CE-F2D623655223}"/>
              </a:ext>
            </a:extLst>
          </p:cNvPr>
          <p:cNvSpPr/>
          <p:nvPr/>
        </p:nvSpPr>
        <p:spPr>
          <a:xfrm>
            <a:off x="6286500" y="3200400"/>
            <a:ext cx="3346450" cy="8382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00405A"/>
                </a:solidFill>
                <a:effectLst/>
                <a:uFillTx/>
                <a:latin typeface="Montserrat"/>
                <a:ea typeface="Montserrat"/>
                <a:cs typeface="Montserrat"/>
                <a:sym typeface="Helvetica Neue Medium"/>
              </a:rPr>
              <a:t>Petits magasins commandant les 1er et 15 du mois.</a:t>
            </a:r>
            <a:endParaRPr kumimoji="0" lang="en-GB" sz="1400" b="0" i="0" u="none" strike="noStrike" cap="none" spc="0" normalizeH="0" baseline="0">
              <a:ln>
                <a:noFill/>
              </a:ln>
              <a:solidFill>
                <a:srgbClr val="00405A"/>
              </a:solidFill>
              <a:effectLst/>
              <a:uFillTx/>
              <a:latin typeface="Montserrat"/>
              <a:ea typeface="Montserrat"/>
              <a:cs typeface="Montserrat"/>
              <a:sym typeface="Helvetica Neue Medium"/>
            </a:endParaRPr>
          </a:p>
        </p:txBody>
      </p:sp>
    </p:spTree>
    <p:extLst>
      <p:ext uri="{BB962C8B-B14F-4D97-AF65-F5344CB8AC3E}">
        <p14:creationId xmlns:p14="http://schemas.microsoft.com/office/powerpoint/2010/main" val="268764124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75DF4-2F80-4A77-C074-E6BEF9A73ACF}"/>
            </a:ext>
          </a:extLst>
        </p:cNvPr>
        <p:cNvGrpSpPr/>
        <p:nvPr/>
      </p:nvGrpSpPr>
      <p:grpSpPr>
        <a:xfrm>
          <a:off x="0" y="0"/>
          <a:ext cx="0" cy="0"/>
          <a:chOff x="0" y="0"/>
          <a:chExt cx="0" cy="0"/>
        </a:xfrm>
      </p:grpSpPr>
      <p:sp>
        <p:nvSpPr>
          <p:cNvPr id="35" name="Rectangle 34">
            <a:extLst>
              <a:ext uri="{FF2B5EF4-FFF2-40B4-BE49-F238E27FC236}">
                <a16:creationId xmlns:a16="http://schemas.microsoft.com/office/drawing/2014/main" id="{1123A388-A46D-4850-9A13-7B0423E46415}"/>
              </a:ext>
            </a:extLst>
          </p:cNvPr>
          <p:cNvSpPr/>
          <p:nvPr/>
        </p:nvSpPr>
        <p:spPr>
          <a:xfrm>
            <a:off x="603250" y="1257300"/>
            <a:ext cx="7620000" cy="556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36" name="Rectangle 35">
            <a:extLst>
              <a:ext uri="{FF2B5EF4-FFF2-40B4-BE49-F238E27FC236}">
                <a16:creationId xmlns:a16="http://schemas.microsoft.com/office/drawing/2014/main" id="{D8E7A30B-81F0-4E6D-A426-214C3A93125A}"/>
              </a:ext>
            </a:extLst>
          </p:cNvPr>
          <p:cNvSpPr/>
          <p:nvPr/>
        </p:nvSpPr>
        <p:spPr>
          <a:xfrm>
            <a:off x="603250" y="1282700"/>
            <a:ext cx="7366000" cy="1473200"/>
          </a:xfrm>
          <a:prstGeom prst="rect">
            <a:avLst/>
          </a:prstGeom>
          <a:solidFill>
            <a:srgbClr val="EAF7F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37" name="Rectangle 36">
            <a:extLst>
              <a:ext uri="{FF2B5EF4-FFF2-40B4-BE49-F238E27FC236}">
                <a16:creationId xmlns:a16="http://schemas.microsoft.com/office/drawing/2014/main" id="{4F090264-4BD6-4D65-A3CC-739E5C446408}"/>
              </a:ext>
            </a:extLst>
          </p:cNvPr>
          <p:cNvSpPr/>
          <p:nvPr/>
        </p:nvSpPr>
        <p:spPr>
          <a:xfrm>
            <a:off x="603250" y="1282700"/>
            <a:ext cx="38100" cy="1473200"/>
          </a:xfrm>
          <a:prstGeom prst="rect">
            <a:avLst/>
          </a:prstGeom>
          <a:solidFill>
            <a:srgbClr val="2CB8C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38" name="TextBox 37">
            <a:extLst>
              <a:ext uri="{FF2B5EF4-FFF2-40B4-BE49-F238E27FC236}">
                <a16:creationId xmlns:a16="http://schemas.microsoft.com/office/drawing/2014/main" id="{CC95E9A5-AAEB-458B-9276-DD460C28B5A3}"/>
              </a:ext>
            </a:extLst>
          </p:cNvPr>
          <p:cNvSpPr txBox="1"/>
          <p:nvPr/>
        </p:nvSpPr>
        <p:spPr>
          <a:xfrm>
            <a:off x="812800" y="1574800"/>
            <a:ext cx="6858000" cy="965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E5A"/>
                </a:solidFill>
                <a:effectLst/>
                <a:uFillTx/>
                <a:latin typeface="Montserrat"/>
                <a:cs typeface="Montserrat"/>
                <a:sym typeface="Helvetica Neue"/>
              </a:rPr>
              <a:t>Idée : Le stock de sécurité (SS) est un stock supplémentaire conservé pour se protéger contre l’incertitude de la demande et/ou du délai d’approvisionnement.
Compromis : Plus de stock de sécurité → moins de ruptures, mais un coût de possession plus élevé.</a:t>
            </a:r>
            <a:endParaRPr kumimoji="0" lang="en-GB" sz="1200" b="0" i="0" u="none" strike="noStrike" cap="none" spc="0" normalizeH="0" baseline="0">
              <a:ln>
                <a:noFill/>
              </a:ln>
              <a:solidFill>
                <a:srgbClr val="003E5A"/>
              </a:solidFill>
              <a:effectLst/>
              <a:uFillTx/>
              <a:latin typeface="Montserrat"/>
              <a:cs typeface="Montserrat"/>
              <a:sym typeface="Helvetica Neue"/>
            </a:endParaRPr>
          </a:p>
        </p:txBody>
      </p:sp>
      <p:sp>
        <p:nvSpPr>
          <p:cNvPr id="39" name="TextBox 38">
            <a:extLst>
              <a:ext uri="{FF2B5EF4-FFF2-40B4-BE49-F238E27FC236}">
                <a16:creationId xmlns:a16="http://schemas.microsoft.com/office/drawing/2014/main" id="{4776D480-DC04-408B-8747-3191D2228875}"/>
              </a:ext>
            </a:extLst>
          </p:cNvPr>
          <p:cNvSpPr txBox="1"/>
          <p:nvPr/>
        </p:nvSpPr>
        <p:spPr>
          <a:xfrm>
            <a:off x="603250" y="3098800"/>
            <a:ext cx="5588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2CB8C8"/>
                </a:solidFill>
                <a:effectLst/>
                <a:uFillTx/>
                <a:latin typeface="Montserrat"/>
                <a:cs typeface="Montserrat"/>
                <a:sym typeface="Helvetica Neue"/>
              </a:rPr>
              <a:t>Niveau de service et valeur z (simple)</a:t>
            </a:r>
            <a:endParaRPr kumimoji="0" lang="en-GB" sz="1200" b="0" i="0" u="none" strike="noStrike" cap="none" spc="0" normalizeH="0" baseline="0">
              <a:ln>
                <a:noFill/>
              </a:ln>
              <a:solidFill>
                <a:srgbClr val="2CB8C8"/>
              </a:solidFill>
              <a:effectLst/>
              <a:uFillTx/>
              <a:latin typeface="Montserrat"/>
              <a:cs typeface="Montserrat"/>
              <a:sym typeface="Helvetica Neue"/>
            </a:endParaRPr>
          </a:p>
        </p:txBody>
      </p:sp>
      <p:sp>
        <p:nvSpPr>
          <p:cNvPr id="40" name="TextBox 39">
            <a:extLst>
              <a:ext uri="{FF2B5EF4-FFF2-40B4-BE49-F238E27FC236}">
                <a16:creationId xmlns:a16="http://schemas.microsoft.com/office/drawing/2014/main" id="{BCDD2397-E9D3-4A98-8894-CD95F41A6AE5}"/>
              </a:ext>
            </a:extLst>
          </p:cNvPr>
          <p:cNvSpPr txBox="1"/>
          <p:nvPr/>
        </p:nvSpPr>
        <p:spPr>
          <a:xfrm>
            <a:off x="698500" y="3619500"/>
            <a:ext cx="7112000" cy="63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E5A"/>
                </a:solidFill>
                <a:effectLst/>
                <a:uFillTx/>
                <a:latin typeface="Montserrat"/>
                <a:cs typeface="Montserrat"/>
                <a:sym typeface="Helvetica Neue"/>
              </a:rPr>
              <a:t>• Niveau de service = probabilité de ne pas tomber en rupture pendant le délai d’approvisionnement (p. ex. 90 %, 95 %).
• Valeurs z typiques : 90 % ≈ 1,3 ; 95 % ≈ 1,65 (arrondi, adapté aux débutants).</a:t>
            </a:r>
            <a:endParaRPr kumimoji="0" lang="en-GB" sz="1200" b="0" i="0" u="none" strike="noStrike" cap="none" spc="0" normalizeH="0" baseline="0">
              <a:ln>
                <a:noFill/>
              </a:ln>
              <a:solidFill>
                <a:srgbClr val="003E5A"/>
              </a:solidFill>
              <a:effectLst/>
              <a:uFillTx/>
              <a:latin typeface="Montserrat"/>
              <a:cs typeface="Montserrat"/>
              <a:sym typeface="Helvetica Neue"/>
            </a:endParaRPr>
          </a:p>
        </p:txBody>
      </p:sp>
      <p:sp>
        <p:nvSpPr>
          <p:cNvPr id="41" name="TextBox 40">
            <a:extLst>
              <a:ext uri="{FF2B5EF4-FFF2-40B4-BE49-F238E27FC236}">
                <a16:creationId xmlns:a16="http://schemas.microsoft.com/office/drawing/2014/main" id="{879A682D-3A9D-408C-863F-8BB0F9CA0A74}"/>
              </a:ext>
            </a:extLst>
          </p:cNvPr>
          <p:cNvSpPr txBox="1"/>
          <p:nvPr/>
        </p:nvSpPr>
        <p:spPr>
          <a:xfrm>
            <a:off x="603250" y="4546600"/>
            <a:ext cx="5461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2CB8C8"/>
                </a:solidFill>
                <a:effectLst/>
                <a:uFillTx/>
                <a:latin typeface="Montserrat"/>
                <a:cs typeface="Montserrat"/>
                <a:sym typeface="Helvetica Neue"/>
              </a:rPr>
              <a:t>Formule simple du stock de sécurité</a:t>
            </a:r>
            <a:endParaRPr kumimoji="0" lang="en-GB" sz="1200" b="0" i="0" u="none" strike="noStrike" cap="none" spc="0" normalizeH="0" baseline="0">
              <a:ln>
                <a:noFill/>
              </a:ln>
              <a:solidFill>
                <a:srgbClr val="2CB8C8"/>
              </a:solidFill>
              <a:effectLst/>
              <a:uFillTx/>
              <a:latin typeface="Montserrat"/>
              <a:cs typeface="Montserrat"/>
              <a:sym typeface="Helvetica Neue"/>
            </a:endParaRPr>
          </a:p>
        </p:txBody>
      </p:sp>
      <p:sp>
        <p:nvSpPr>
          <p:cNvPr id="42" name="TextBox 41">
            <a:extLst>
              <a:ext uri="{FF2B5EF4-FFF2-40B4-BE49-F238E27FC236}">
                <a16:creationId xmlns:a16="http://schemas.microsoft.com/office/drawing/2014/main" id="{BADCBDD3-0BD7-4024-9061-D62A3060694F}"/>
              </a:ext>
            </a:extLst>
          </p:cNvPr>
          <p:cNvSpPr txBox="1"/>
          <p:nvPr/>
        </p:nvSpPr>
        <p:spPr>
          <a:xfrm>
            <a:off x="603250" y="4851400"/>
            <a:ext cx="5715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2CB8C8"/>
                </a:solidFill>
                <a:effectLst/>
                <a:uFillTx/>
                <a:latin typeface="Montserrat"/>
                <a:cs typeface="Montserrat"/>
                <a:sym typeface="Helvetica Neue"/>
              </a:rPr>
              <a:t>(demande aléatoire, délai d’approvisionnement constant)</a:t>
            </a:r>
            <a:endParaRPr kumimoji="0" lang="en-GB" sz="1200" b="0" i="0" u="none" strike="noStrike" cap="none" spc="0" normalizeH="0" baseline="0">
              <a:ln>
                <a:noFill/>
              </a:ln>
              <a:solidFill>
                <a:srgbClr val="2CB8C8"/>
              </a:solidFill>
              <a:effectLst/>
              <a:uFillTx/>
              <a:latin typeface="Montserrat"/>
              <a:cs typeface="Montserrat"/>
              <a:sym typeface="Helvetica Neue"/>
            </a:endParaRPr>
          </a:p>
        </p:txBody>
      </p:sp>
      <p:sp>
        <p:nvSpPr>
          <p:cNvPr id="43" name="Rectangle 42">
            <a:extLst>
              <a:ext uri="{FF2B5EF4-FFF2-40B4-BE49-F238E27FC236}">
                <a16:creationId xmlns:a16="http://schemas.microsoft.com/office/drawing/2014/main" id="{8000D8E8-2B96-4202-8E83-306E2D440603}"/>
              </a:ext>
            </a:extLst>
          </p:cNvPr>
          <p:cNvSpPr/>
          <p:nvPr/>
        </p:nvSpPr>
        <p:spPr>
          <a:xfrm>
            <a:off x="603250" y="5207000"/>
            <a:ext cx="7366000" cy="330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4" name="TextBox 43">
            <a:extLst>
              <a:ext uri="{FF2B5EF4-FFF2-40B4-BE49-F238E27FC236}">
                <a16:creationId xmlns:a16="http://schemas.microsoft.com/office/drawing/2014/main" id="{19A18D1B-B77B-45E7-BC17-9C738D973FD0}"/>
              </a:ext>
            </a:extLst>
          </p:cNvPr>
          <p:cNvSpPr txBox="1"/>
          <p:nvPr/>
        </p:nvSpPr>
        <p:spPr>
          <a:xfrm>
            <a:off x="679450" y="5257800"/>
            <a:ext cx="7213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A52"/>
                </a:solidFill>
                <a:effectLst/>
                <a:uFillTx/>
                <a:latin typeface="Montserrat"/>
                <a:cs typeface="Montserrat"/>
                <a:sym typeface="Helvetica Neue"/>
              </a:rPr>
              <a:t>SS = z × </a:t>
            </a:r>
            <a:r>
              <a:rPr kumimoji="0" lang="el-GR" sz="1200" b="0" i="0" u="none" strike="noStrike" cap="none" spc="0" normalizeH="0" baseline="0">
                <a:ln>
                  <a:noFill/>
                </a:ln>
                <a:solidFill>
                  <a:srgbClr val="003A52"/>
                </a:solidFill>
                <a:effectLst/>
                <a:uFillTx/>
                <a:latin typeface="Montserrat"/>
                <a:cs typeface="Montserrat"/>
                <a:sym typeface="Helvetica Neue"/>
              </a:rPr>
              <a:t>σ</a:t>
            </a:r>
            <a:r>
              <a:rPr kumimoji="0" lang="en-GB" sz="1200" b="0" i="0" u="none" strike="noStrike" cap="none" spc="0" normalizeH="0" baseline="0">
                <a:ln>
                  <a:noFill/>
                </a:ln>
                <a:solidFill>
                  <a:srgbClr val="003A52"/>
                </a:solidFill>
                <a:effectLst/>
                <a:uFillTx/>
                <a:latin typeface="Montserrat"/>
                <a:cs typeface="Montserrat"/>
                <a:sym typeface="Helvetica Neue"/>
              </a:rPr>
              <a:t>d × √L</a:t>
            </a:r>
          </a:p>
        </p:txBody>
      </p:sp>
      <p:sp>
        <p:nvSpPr>
          <p:cNvPr id="45" name="TextBox 44">
            <a:extLst>
              <a:ext uri="{FF2B5EF4-FFF2-40B4-BE49-F238E27FC236}">
                <a16:creationId xmlns:a16="http://schemas.microsoft.com/office/drawing/2014/main" id="{98A5D98E-9764-4EBE-AB05-161C895E22E5}"/>
              </a:ext>
            </a:extLst>
          </p:cNvPr>
          <p:cNvSpPr txBox="1"/>
          <p:nvPr/>
        </p:nvSpPr>
        <p:spPr>
          <a:xfrm>
            <a:off x="698500" y="5778500"/>
            <a:ext cx="71120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a:t>
            </a:r>
            <a:r>
              <a:rPr kumimoji="0" lang="fr-FR" sz="1200" b="0" i="0" u="none" strike="noStrike" cap="none" spc="0" normalizeH="0" baseline="0" dirty="0" err="1">
                <a:ln>
                  <a:noFill/>
                </a:ln>
                <a:solidFill>
                  <a:srgbClr val="003E5A"/>
                </a:solidFill>
                <a:effectLst/>
                <a:uFillTx/>
                <a:latin typeface="Montserrat"/>
                <a:cs typeface="Montserrat"/>
                <a:sym typeface="Helvetica Neue"/>
              </a:rPr>
              <a:t>σd</a:t>
            </a:r>
            <a:r>
              <a:rPr kumimoji="0" lang="fr-FR" sz="1200" b="0" i="0" u="none" strike="noStrike" cap="none" spc="0" normalizeH="0" baseline="0" dirty="0">
                <a:ln>
                  <a:noFill/>
                </a:ln>
                <a:solidFill>
                  <a:srgbClr val="003E5A"/>
                </a:solidFill>
                <a:effectLst/>
                <a:uFillTx/>
                <a:latin typeface="Montserrat"/>
                <a:cs typeface="Montserrat"/>
                <a:sym typeface="Helvetica Neue"/>
              </a:rPr>
              <a:t> = écart-type de la demande par période (p. ex. par semaine).
</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46" name="Rectangle 45">
            <a:extLst>
              <a:ext uri="{FF2B5EF4-FFF2-40B4-BE49-F238E27FC236}">
                <a16:creationId xmlns:a16="http://schemas.microsoft.com/office/drawing/2014/main" id="{C38F45C9-701B-42E6-A999-9F57020CCA5E}"/>
              </a:ext>
            </a:extLst>
          </p:cNvPr>
          <p:cNvSpPr/>
          <p:nvPr/>
        </p:nvSpPr>
        <p:spPr>
          <a:xfrm>
            <a:off x="603250" y="1257300"/>
            <a:ext cx="7747000" cy="556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7" name="Rectangle 46">
            <a:extLst>
              <a:ext uri="{FF2B5EF4-FFF2-40B4-BE49-F238E27FC236}">
                <a16:creationId xmlns:a16="http://schemas.microsoft.com/office/drawing/2014/main" id="{03C0CA78-A0BF-45E1-9786-59CD9B8D3B5E}"/>
              </a:ext>
            </a:extLst>
          </p:cNvPr>
          <p:cNvSpPr/>
          <p:nvPr/>
        </p:nvSpPr>
        <p:spPr>
          <a:xfrm>
            <a:off x="603250" y="1282700"/>
            <a:ext cx="7366000" cy="1524000"/>
          </a:xfrm>
          <a:prstGeom prst="rect">
            <a:avLst/>
          </a:prstGeom>
          <a:solidFill>
            <a:srgbClr val="EAF7F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8" name="Rectangle 47">
            <a:extLst>
              <a:ext uri="{FF2B5EF4-FFF2-40B4-BE49-F238E27FC236}">
                <a16:creationId xmlns:a16="http://schemas.microsoft.com/office/drawing/2014/main" id="{0E418A0E-BFAA-484A-80D2-09CD1EBFC646}"/>
              </a:ext>
            </a:extLst>
          </p:cNvPr>
          <p:cNvSpPr/>
          <p:nvPr/>
        </p:nvSpPr>
        <p:spPr>
          <a:xfrm>
            <a:off x="603250" y="1282700"/>
            <a:ext cx="38100" cy="1524000"/>
          </a:xfrm>
          <a:prstGeom prst="rect">
            <a:avLst/>
          </a:prstGeom>
          <a:solidFill>
            <a:srgbClr val="2CB8C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9" name="TextBox 48">
            <a:extLst>
              <a:ext uri="{FF2B5EF4-FFF2-40B4-BE49-F238E27FC236}">
                <a16:creationId xmlns:a16="http://schemas.microsoft.com/office/drawing/2014/main" id="{C4F98C93-D05A-4651-80FF-D0F8723DF43B}"/>
              </a:ext>
            </a:extLst>
          </p:cNvPr>
          <p:cNvSpPr txBox="1"/>
          <p:nvPr/>
        </p:nvSpPr>
        <p:spPr>
          <a:xfrm>
            <a:off x="812800" y="1587500"/>
            <a:ext cx="68580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Idée : Le stock de sécurité (SS) est un stock supplémentaire conservé pour se protéger contre l’incertitude de la demande et/ou du délai d’approvisionnement.</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0" name="TextBox 49">
            <a:extLst>
              <a:ext uri="{FF2B5EF4-FFF2-40B4-BE49-F238E27FC236}">
                <a16:creationId xmlns:a16="http://schemas.microsoft.com/office/drawing/2014/main" id="{0A982192-7ECA-40D9-AD80-A3043218AFD1}"/>
              </a:ext>
            </a:extLst>
          </p:cNvPr>
          <p:cNvSpPr txBox="1"/>
          <p:nvPr/>
        </p:nvSpPr>
        <p:spPr>
          <a:xfrm>
            <a:off x="812800" y="2286000"/>
            <a:ext cx="6858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Compromis : Plus de stock de sécurité → moins de ruptures, mais un coût de possession plus élevé.</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1" name="TextBox 50">
            <a:extLst>
              <a:ext uri="{FF2B5EF4-FFF2-40B4-BE49-F238E27FC236}">
                <a16:creationId xmlns:a16="http://schemas.microsoft.com/office/drawing/2014/main" id="{933EE78D-7F9A-4DCC-96F0-4984965401B9}"/>
              </a:ext>
            </a:extLst>
          </p:cNvPr>
          <p:cNvSpPr txBox="1"/>
          <p:nvPr/>
        </p:nvSpPr>
        <p:spPr>
          <a:xfrm>
            <a:off x="603250" y="3124200"/>
            <a:ext cx="5588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2CB8C8"/>
                </a:solidFill>
                <a:effectLst/>
                <a:uFillTx/>
                <a:latin typeface="Montserrat"/>
                <a:cs typeface="Montserrat"/>
                <a:sym typeface="Helvetica Neue"/>
              </a:rPr>
              <a:t>Niveau de service et valeur z (simple)</a:t>
            </a:r>
            <a:endParaRPr kumimoji="0" lang="en-GB" sz="1200" b="0" i="0" u="none" strike="noStrike" cap="none" spc="0" normalizeH="0" baseline="0">
              <a:ln>
                <a:noFill/>
              </a:ln>
              <a:solidFill>
                <a:srgbClr val="2CB8C8"/>
              </a:solidFill>
              <a:effectLst/>
              <a:uFillTx/>
              <a:latin typeface="Montserrat"/>
              <a:cs typeface="Montserrat"/>
              <a:sym typeface="Helvetica Neue"/>
            </a:endParaRPr>
          </a:p>
        </p:txBody>
      </p:sp>
      <p:sp>
        <p:nvSpPr>
          <p:cNvPr id="52" name="TextBox 51">
            <a:extLst>
              <a:ext uri="{FF2B5EF4-FFF2-40B4-BE49-F238E27FC236}">
                <a16:creationId xmlns:a16="http://schemas.microsoft.com/office/drawing/2014/main" id="{8597EA7A-3538-44F6-B970-6175D507EE1C}"/>
              </a:ext>
            </a:extLst>
          </p:cNvPr>
          <p:cNvSpPr txBox="1"/>
          <p:nvPr/>
        </p:nvSpPr>
        <p:spPr>
          <a:xfrm>
            <a:off x="698500" y="3632200"/>
            <a:ext cx="7112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Niveau de service = probabilité de ne pas tomber en rupture pendant le délai d’approvisionnement (p. ex. 90 %, 95 %).</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3" name="TextBox 52">
            <a:extLst>
              <a:ext uri="{FF2B5EF4-FFF2-40B4-BE49-F238E27FC236}">
                <a16:creationId xmlns:a16="http://schemas.microsoft.com/office/drawing/2014/main" id="{094F4BCE-0995-4DD7-B1C1-BA8710A1A894}"/>
              </a:ext>
            </a:extLst>
          </p:cNvPr>
          <p:cNvSpPr txBox="1"/>
          <p:nvPr/>
        </p:nvSpPr>
        <p:spPr>
          <a:xfrm>
            <a:off x="698500" y="4038600"/>
            <a:ext cx="7112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Valeurs z typiques : 90 % ≈ 1,3 ; 95 % ≈ 1,65 (arrondi, adapté aux débutants).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4" name="TextBox 53">
            <a:extLst>
              <a:ext uri="{FF2B5EF4-FFF2-40B4-BE49-F238E27FC236}">
                <a16:creationId xmlns:a16="http://schemas.microsoft.com/office/drawing/2014/main" id="{85927744-D7D6-4EF7-81F6-5FFE08A05C4F}"/>
              </a:ext>
            </a:extLst>
          </p:cNvPr>
          <p:cNvSpPr txBox="1"/>
          <p:nvPr/>
        </p:nvSpPr>
        <p:spPr>
          <a:xfrm>
            <a:off x="603250" y="4572000"/>
            <a:ext cx="5461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2CB8C8"/>
                </a:solidFill>
                <a:effectLst/>
                <a:uFillTx/>
                <a:latin typeface="Montserrat"/>
                <a:cs typeface="Montserrat"/>
                <a:sym typeface="Helvetica Neue"/>
              </a:rPr>
              <a:t>Formule simple du stock de sécurité</a:t>
            </a:r>
            <a:endParaRPr kumimoji="0" lang="en-GB" sz="1200" b="0" i="0" u="none" strike="noStrike" cap="none" spc="0" normalizeH="0" baseline="0" dirty="0">
              <a:ln>
                <a:noFill/>
              </a:ln>
              <a:solidFill>
                <a:srgbClr val="2CB8C8"/>
              </a:solidFill>
              <a:effectLst/>
              <a:uFillTx/>
              <a:latin typeface="Montserrat"/>
              <a:cs typeface="Montserrat"/>
              <a:sym typeface="Helvetica Neue"/>
            </a:endParaRPr>
          </a:p>
        </p:txBody>
      </p:sp>
      <p:sp>
        <p:nvSpPr>
          <p:cNvPr id="55" name="TextBox 54">
            <a:extLst>
              <a:ext uri="{FF2B5EF4-FFF2-40B4-BE49-F238E27FC236}">
                <a16:creationId xmlns:a16="http://schemas.microsoft.com/office/drawing/2014/main" id="{7F1051F6-4F1B-4DBE-A95D-07850763EA5C}"/>
              </a:ext>
            </a:extLst>
          </p:cNvPr>
          <p:cNvSpPr txBox="1"/>
          <p:nvPr/>
        </p:nvSpPr>
        <p:spPr>
          <a:xfrm>
            <a:off x="603250" y="4864100"/>
            <a:ext cx="5715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2CB8C8"/>
                </a:solidFill>
                <a:effectLst/>
                <a:uFillTx/>
                <a:latin typeface="Montserrat"/>
                <a:cs typeface="Montserrat"/>
                <a:sym typeface="Helvetica Neue"/>
              </a:rPr>
              <a:t>(demande aléatoire, délai d’approvisionnement constant)</a:t>
            </a:r>
            <a:endParaRPr kumimoji="0" lang="en-GB" sz="1200" b="0" i="0" u="none" strike="noStrike" cap="none" spc="0" normalizeH="0" baseline="0" dirty="0">
              <a:ln>
                <a:noFill/>
              </a:ln>
              <a:solidFill>
                <a:srgbClr val="2CB8C8"/>
              </a:solidFill>
              <a:effectLst/>
              <a:uFillTx/>
              <a:latin typeface="Montserrat"/>
              <a:cs typeface="Montserrat"/>
              <a:sym typeface="Helvetica Neue"/>
            </a:endParaRPr>
          </a:p>
        </p:txBody>
      </p:sp>
      <p:sp>
        <p:nvSpPr>
          <p:cNvPr id="56" name="Rectangle 55">
            <a:extLst>
              <a:ext uri="{FF2B5EF4-FFF2-40B4-BE49-F238E27FC236}">
                <a16:creationId xmlns:a16="http://schemas.microsoft.com/office/drawing/2014/main" id="{2BE3C83C-7FBA-4DD2-8D12-D18CB208B7A0}"/>
              </a:ext>
            </a:extLst>
          </p:cNvPr>
          <p:cNvSpPr/>
          <p:nvPr/>
        </p:nvSpPr>
        <p:spPr>
          <a:xfrm>
            <a:off x="603250" y="5232400"/>
            <a:ext cx="7366000" cy="330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dirty="0">
              <a:ln>
                <a:noFill/>
              </a:ln>
              <a:solidFill>
                <a:srgbClr val="FFFFFF"/>
              </a:solidFill>
              <a:effectLst/>
              <a:uFillTx/>
              <a:latin typeface="Montserrat"/>
              <a:ea typeface="Montserrat"/>
              <a:cs typeface="Montserrat"/>
              <a:sym typeface="Helvetica Neue Medium"/>
            </a:endParaRPr>
          </a:p>
        </p:txBody>
      </p:sp>
      <p:sp>
        <p:nvSpPr>
          <p:cNvPr id="57" name="TextBox 56">
            <a:extLst>
              <a:ext uri="{FF2B5EF4-FFF2-40B4-BE49-F238E27FC236}">
                <a16:creationId xmlns:a16="http://schemas.microsoft.com/office/drawing/2014/main" id="{74DC481C-290A-4227-876B-0693425953DF}"/>
              </a:ext>
            </a:extLst>
          </p:cNvPr>
          <p:cNvSpPr txBox="1"/>
          <p:nvPr/>
        </p:nvSpPr>
        <p:spPr>
          <a:xfrm>
            <a:off x="679450" y="5295900"/>
            <a:ext cx="7213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E5A"/>
                </a:solidFill>
                <a:effectLst/>
                <a:uFillTx/>
                <a:latin typeface="Montserrat"/>
                <a:cs typeface="Montserrat"/>
                <a:sym typeface="Helvetica Neue"/>
              </a:rPr>
              <a:t>SS = z × </a:t>
            </a:r>
            <a:r>
              <a:rPr kumimoji="0" lang="el-GR" sz="1200" b="0" i="0" u="none" strike="noStrike" cap="none" spc="0" normalizeH="0" baseline="0" dirty="0">
                <a:ln>
                  <a:noFill/>
                </a:ln>
                <a:solidFill>
                  <a:srgbClr val="003E5A"/>
                </a:solidFill>
                <a:effectLst/>
                <a:uFillTx/>
                <a:latin typeface="Montserrat"/>
                <a:cs typeface="Montserrat"/>
                <a:sym typeface="Helvetica Neue"/>
              </a:rPr>
              <a:t>σ</a:t>
            </a:r>
            <a:r>
              <a:rPr kumimoji="0" lang="en-GB" sz="1200" b="0" i="0" u="none" strike="noStrike" cap="none" spc="0" normalizeH="0" baseline="0" dirty="0">
                <a:ln>
                  <a:noFill/>
                </a:ln>
                <a:solidFill>
                  <a:srgbClr val="003E5A"/>
                </a:solidFill>
                <a:effectLst/>
                <a:uFillTx/>
                <a:latin typeface="Montserrat"/>
                <a:cs typeface="Montserrat"/>
                <a:sym typeface="Helvetica Neue"/>
              </a:rPr>
              <a:t>d × √L</a:t>
            </a:r>
          </a:p>
        </p:txBody>
      </p:sp>
      <p:sp>
        <p:nvSpPr>
          <p:cNvPr id="58" name="TextBox 57">
            <a:extLst>
              <a:ext uri="{FF2B5EF4-FFF2-40B4-BE49-F238E27FC236}">
                <a16:creationId xmlns:a16="http://schemas.microsoft.com/office/drawing/2014/main" id="{47FA825B-5D9B-4B86-8095-290C7DDA7E76}"/>
              </a:ext>
            </a:extLst>
          </p:cNvPr>
          <p:cNvSpPr txBox="1"/>
          <p:nvPr/>
        </p:nvSpPr>
        <p:spPr>
          <a:xfrm>
            <a:off x="698500" y="5778500"/>
            <a:ext cx="7112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a:t>
            </a:r>
            <a:r>
              <a:rPr kumimoji="0" lang="fr-FR" sz="1200" b="0" i="0" u="none" strike="noStrike" cap="none" spc="0" normalizeH="0" baseline="0" dirty="0" err="1">
                <a:ln>
                  <a:noFill/>
                </a:ln>
                <a:solidFill>
                  <a:srgbClr val="003E5A"/>
                </a:solidFill>
                <a:effectLst/>
                <a:uFillTx/>
                <a:latin typeface="Montserrat"/>
                <a:cs typeface="Montserrat"/>
                <a:sym typeface="Helvetica Neue"/>
              </a:rPr>
              <a:t>σd</a:t>
            </a:r>
            <a:r>
              <a:rPr kumimoji="0" lang="fr-FR" sz="1200" b="0" i="0" u="none" strike="noStrike" cap="none" spc="0" normalizeH="0" baseline="0" dirty="0">
                <a:ln>
                  <a:noFill/>
                </a:ln>
                <a:solidFill>
                  <a:srgbClr val="003E5A"/>
                </a:solidFill>
                <a:effectLst/>
                <a:uFillTx/>
                <a:latin typeface="Montserrat"/>
                <a:cs typeface="Montserrat"/>
                <a:sym typeface="Helvetica Neue"/>
              </a:rPr>
              <a:t> = écart-type de la demande par période (p. ex. par semaine).</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9" name="TextBox 58">
            <a:extLst>
              <a:ext uri="{FF2B5EF4-FFF2-40B4-BE49-F238E27FC236}">
                <a16:creationId xmlns:a16="http://schemas.microsoft.com/office/drawing/2014/main" id="{78DC8F79-B0D1-491C-8DEA-2CC7D133E540}"/>
              </a:ext>
            </a:extLst>
          </p:cNvPr>
          <p:cNvSpPr txBox="1"/>
          <p:nvPr/>
        </p:nvSpPr>
        <p:spPr>
          <a:xfrm>
            <a:off x="698500" y="6146800"/>
            <a:ext cx="7112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L = délai d’approvisionnement en nombre de périodes (p. ex. semaines).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60" name="TextBox 59">
            <a:extLst>
              <a:ext uri="{FF2B5EF4-FFF2-40B4-BE49-F238E27FC236}">
                <a16:creationId xmlns:a16="http://schemas.microsoft.com/office/drawing/2014/main" id="{0311EBDD-1414-44C6-B1AB-44B37841CBD0}"/>
              </a:ext>
            </a:extLst>
          </p:cNvPr>
          <p:cNvSpPr txBox="1"/>
          <p:nvPr/>
        </p:nvSpPr>
        <p:spPr>
          <a:xfrm>
            <a:off x="635000" y="533400"/>
            <a:ext cx="6604000" cy="78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defTabSz="1219154" fontAlgn="auto" hangingPunct="0">
              <a:lnSpc>
                <a:spcPct val="80000"/>
              </a:lnSpc>
              <a:spcBef>
                <a:spcPts val="0"/>
              </a:spcBef>
            </a:pPr>
            <a:r>
              <a:rPr lang="fr-FR" sz="3200" b="1" dirty="0">
                <a:solidFill>
                  <a:srgbClr val="F26211"/>
                </a:solidFill>
                <a:latin typeface="Montserrat Regular"/>
              </a:rPr>
              <a:t>Calcul du stock de sécurité</a:t>
            </a:r>
            <a:endParaRPr lang="en-GB" sz="3200" b="1" dirty="0">
              <a:solidFill>
                <a:srgbClr val="F26211"/>
              </a:solidFill>
              <a:latin typeface="Montserrat Regular"/>
            </a:endParaRPr>
          </a:p>
        </p:txBody>
      </p:sp>
    </p:spTree>
    <p:extLst>
      <p:ext uri="{BB962C8B-B14F-4D97-AF65-F5344CB8AC3E}">
        <p14:creationId xmlns:p14="http://schemas.microsoft.com/office/powerpoint/2010/main" val="149820479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65236-ED3E-C715-4922-9A8DDF2DABE7}"/>
            </a:ext>
          </a:extLst>
        </p:cNvPr>
        <p:cNvGrpSpPr/>
        <p:nvPr/>
      </p:nvGrpSpPr>
      <p:grpSpPr>
        <a:xfrm>
          <a:off x="0" y="0"/>
          <a:ext cx="0" cy="0"/>
          <a:chOff x="0" y="0"/>
          <a:chExt cx="0" cy="0"/>
        </a:xfrm>
      </p:grpSpPr>
      <p:sp>
        <p:nvSpPr>
          <p:cNvPr id="66" name="TextBox 65">
            <a:extLst>
              <a:ext uri="{FF2B5EF4-FFF2-40B4-BE49-F238E27FC236}">
                <a16:creationId xmlns:a16="http://schemas.microsoft.com/office/drawing/2014/main" id="{09AFBA05-95D9-4401-86FE-2E38D6A08A46}"/>
              </a:ext>
            </a:extLst>
          </p:cNvPr>
          <p:cNvSpPr txBox="1"/>
          <p:nvPr/>
        </p:nvSpPr>
        <p:spPr>
          <a:xfrm>
            <a:off x="635000" y="533400"/>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b="0" i="0" u="none" strike="noStrike" cap="none" spc="0" normalizeH="0" baseline="0">
                <a:ln>
                  <a:noFill/>
                </a:ln>
                <a:solidFill>
                  <a:srgbClr val="F04B13"/>
                </a:solidFill>
                <a:effectLst/>
                <a:uFillTx/>
                <a:latin typeface="Montserrat"/>
                <a:cs typeface="Montserrat"/>
                <a:sym typeface="Helvetica Neue"/>
              </a:rPr>
              <a:t>Exemple — stock de sécurité</a:t>
            </a:r>
          </a:p>
        </p:txBody>
      </p:sp>
      <p:sp>
        <p:nvSpPr>
          <p:cNvPr id="67" name="TextBox 66">
            <a:extLst>
              <a:ext uri="{FF2B5EF4-FFF2-40B4-BE49-F238E27FC236}">
                <a16:creationId xmlns:a16="http://schemas.microsoft.com/office/drawing/2014/main" id="{C8CFA265-03E6-4868-B8ED-5210C272B980}"/>
              </a:ext>
            </a:extLst>
          </p:cNvPr>
          <p:cNvSpPr txBox="1"/>
          <p:nvPr/>
        </p:nvSpPr>
        <p:spPr>
          <a:xfrm>
            <a:off x="635000" y="1016000"/>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b="0" i="0" u="none" strike="noStrike" cap="none" spc="0" normalizeH="0" baseline="0">
                <a:ln>
                  <a:noFill/>
                </a:ln>
                <a:solidFill>
                  <a:srgbClr val="F04B13"/>
                </a:solidFill>
                <a:effectLst/>
                <a:uFillTx/>
                <a:latin typeface="Montserrat"/>
                <a:cs typeface="Montserrat"/>
                <a:sym typeface="Helvetica Neue"/>
              </a:rPr>
              <a:t>avec demande variable</a:t>
            </a:r>
          </a:p>
        </p:txBody>
      </p:sp>
      <p:sp>
        <p:nvSpPr>
          <p:cNvPr id="68" name="Rectangle 67">
            <a:extLst>
              <a:ext uri="{FF2B5EF4-FFF2-40B4-BE49-F238E27FC236}">
                <a16:creationId xmlns:a16="http://schemas.microsoft.com/office/drawing/2014/main" id="{5DB28CBC-B2B1-477D-89C2-3F9168C15065}"/>
              </a:ext>
            </a:extLst>
          </p:cNvPr>
          <p:cNvSpPr/>
          <p:nvPr/>
        </p:nvSpPr>
        <p:spPr>
          <a:xfrm>
            <a:off x="603250" y="1422400"/>
            <a:ext cx="7937500" cy="5397500"/>
          </a:xfrm>
          <a:prstGeom prst="rect">
            <a:avLst/>
          </a:prstGeom>
          <a:solidFill>
            <a:srgbClr val="F7F7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9" name="TextBox 68">
            <a:extLst>
              <a:ext uri="{FF2B5EF4-FFF2-40B4-BE49-F238E27FC236}">
                <a16:creationId xmlns:a16="http://schemas.microsoft.com/office/drawing/2014/main" id="{CA63D90C-4FEF-40A2-88C8-060132CC4286}"/>
              </a:ext>
            </a:extLst>
          </p:cNvPr>
          <p:cNvSpPr txBox="1"/>
          <p:nvPr/>
        </p:nvSpPr>
        <p:spPr>
          <a:xfrm>
            <a:off x="698500" y="1549400"/>
            <a:ext cx="44450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E5A"/>
                </a:solidFill>
                <a:effectLst/>
                <a:uFillTx/>
                <a:latin typeface="Montserrat"/>
                <a:cs typeface="Montserrat"/>
                <a:sym typeface="Helvetica Neue"/>
              </a:rPr>
              <a:t>Suite de l’exemple de pharmacie :</a:t>
            </a:r>
            <a:endParaRPr kumimoji="0" lang="en-GB" sz="1200" b="0" i="0" u="none" strike="noStrike" cap="none" spc="0" normalizeH="0" baseline="0">
              <a:ln>
                <a:noFill/>
              </a:ln>
              <a:solidFill>
                <a:srgbClr val="003E5A"/>
              </a:solidFill>
              <a:effectLst/>
              <a:uFillTx/>
              <a:latin typeface="Montserrat"/>
              <a:cs typeface="Montserrat"/>
              <a:sym typeface="Helvetica Neue"/>
            </a:endParaRPr>
          </a:p>
        </p:txBody>
      </p:sp>
      <p:sp>
        <p:nvSpPr>
          <p:cNvPr id="70" name="TextBox 69">
            <a:extLst>
              <a:ext uri="{FF2B5EF4-FFF2-40B4-BE49-F238E27FC236}">
                <a16:creationId xmlns:a16="http://schemas.microsoft.com/office/drawing/2014/main" id="{C3616856-039E-420D-A3FD-B779A41AB4B1}"/>
              </a:ext>
            </a:extLst>
          </p:cNvPr>
          <p:cNvSpPr txBox="1"/>
          <p:nvPr/>
        </p:nvSpPr>
        <p:spPr>
          <a:xfrm>
            <a:off x="736600" y="1981200"/>
            <a:ext cx="7112000" cy="1041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Demande moyenne = 40 boîtes par semaine.
• Écart-type de la demande hebdomadaire </a:t>
            </a:r>
            <a:r>
              <a:rPr kumimoji="0" lang="fr-FR" sz="1200" b="0" i="0" u="none" strike="noStrike" cap="none" spc="0" normalizeH="0" baseline="0" dirty="0" err="1">
                <a:ln>
                  <a:noFill/>
                </a:ln>
                <a:solidFill>
                  <a:srgbClr val="003E5A"/>
                </a:solidFill>
                <a:effectLst/>
                <a:uFillTx/>
                <a:latin typeface="Montserrat"/>
                <a:cs typeface="Montserrat"/>
                <a:sym typeface="Helvetica Neue"/>
              </a:rPr>
              <a:t>σd</a:t>
            </a:r>
            <a:r>
              <a:rPr kumimoji="0" lang="fr-FR" sz="1200" b="0" i="0" u="none" strike="noStrike" cap="none" spc="0" normalizeH="0" baseline="0" dirty="0">
                <a:ln>
                  <a:noFill/>
                </a:ln>
                <a:solidFill>
                  <a:srgbClr val="003E5A"/>
                </a:solidFill>
                <a:effectLst/>
                <a:uFillTx/>
                <a:latin typeface="Montserrat"/>
                <a:cs typeface="Montserrat"/>
                <a:sym typeface="Helvetica Neue"/>
              </a:rPr>
              <a:t> = 10 boîtes.
• Délai d’approvisionnement L = 2 semaines.
• Niveau de service cible = 95 % → z ≈ 1,65.</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71" name="TextBox 70">
            <a:extLst>
              <a:ext uri="{FF2B5EF4-FFF2-40B4-BE49-F238E27FC236}">
                <a16:creationId xmlns:a16="http://schemas.microsoft.com/office/drawing/2014/main" id="{257321C8-2157-4D7F-81BE-ADFF657328C0}"/>
              </a:ext>
            </a:extLst>
          </p:cNvPr>
          <p:cNvSpPr txBox="1"/>
          <p:nvPr/>
        </p:nvSpPr>
        <p:spPr>
          <a:xfrm>
            <a:off x="698500" y="3327400"/>
            <a:ext cx="25400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E5A"/>
                </a:solidFill>
                <a:effectLst/>
                <a:uFillTx/>
                <a:latin typeface="Montserrat"/>
                <a:cs typeface="Montserrat"/>
                <a:sym typeface="Helvetica Neue"/>
              </a:rPr>
              <a:t>Stock de sécurité :</a:t>
            </a:r>
          </a:p>
        </p:txBody>
      </p:sp>
      <p:sp>
        <p:nvSpPr>
          <p:cNvPr id="72" name="Rectangle 71">
            <a:extLst>
              <a:ext uri="{FF2B5EF4-FFF2-40B4-BE49-F238E27FC236}">
                <a16:creationId xmlns:a16="http://schemas.microsoft.com/office/drawing/2014/main" id="{C453D2A4-2337-4B8E-957A-762813058D70}"/>
              </a:ext>
            </a:extLst>
          </p:cNvPr>
          <p:cNvSpPr/>
          <p:nvPr/>
        </p:nvSpPr>
        <p:spPr>
          <a:xfrm>
            <a:off x="698500" y="3632200"/>
            <a:ext cx="7112000" cy="292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73" name="TextBox 72">
            <a:extLst>
              <a:ext uri="{FF2B5EF4-FFF2-40B4-BE49-F238E27FC236}">
                <a16:creationId xmlns:a16="http://schemas.microsoft.com/office/drawing/2014/main" id="{3F3228D6-8379-4743-ADC7-67E45F927624}"/>
              </a:ext>
            </a:extLst>
          </p:cNvPr>
          <p:cNvSpPr txBox="1"/>
          <p:nvPr/>
        </p:nvSpPr>
        <p:spPr>
          <a:xfrm>
            <a:off x="774700" y="3695700"/>
            <a:ext cx="69596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E5A"/>
                </a:solidFill>
                <a:effectLst/>
                <a:uFillTx/>
                <a:latin typeface="Montserrat"/>
                <a:cs typeface="Montserrat"/>
                <a:sym typeface="Helvetica Neue"/>
              </a:rPr>
              <a:t>SS = z × </a:t>
            </a:r>
            <a:r>
              <a:rPr kumimoji="0" lang="el-GR" sz="1200" b="0" i="0" u="none" strike="noStrike" cap="none" spc="0" normalizeH="0" baseline="0" dirty="0">
                <a:ln>
                  <a:noFill/>
                </a:ln>
                <a:solidFill>
                  <a:srgbClr val="003E5A"/>
                </a:solidFill>
                <a:effectLst/>
                <a:uFillTx/>
                <a:latin typeface="Montserrat"/>
                <a:cs typeface="Montserrat"/>
                <a:sym typeface="Helvetica Neue"/>
              </a:rPr>
              <a:t>σ</a:t>
            </a:r>
            <a:r>
              <a:rPr kumimoji="0" lang="en-GB" sz="1200" b="0" i="0" u="none" strike="noStrike" cap="none" spc="0" normalizeH="0" baseline="0" dirty="0">
                <a:ln>
                  <a:noFill/>
                </a:ln>
                <a:solidFill>
                  <a:srgbClr val="003E5A"/>
                </a:solidFill>
                <a:effectLst/>
                <a:uFillTx/>
                <a:latin typeface="Montserrat"/>
                <a:cs typeface="Montserrat"/>
                <a:sym typeface="Helvetica Neue"/>
              </a:rPr>
              <a:t>d × √L = 1,65 × 10 × √2 ≈ 1,65 × 10 × 1,41 ≈ 23 </a:t>
            </a:r>
            <a:r>
              <a:rPr kumimoji="0" lang="en-GB" sz="1200" b="0" i="0" u="none" strike="noStrike" cap="none" spc="0" normalizeH="0" baseline="0" dirty="0" err="1">
                <a:ln>
                  <a:noFill/>
                </a:ln>
                <a:solidFill>
                  <a:srgbClr val="003E5A"/>
                </a:solidFill>
                <a:effectLst/>
                <a:uFillTx/>
                <a:latin typeface="Montserrat"/>
                <a:cs typeface="Montserrat"/>
                <a:sym typeface="Helvetica Neue"/>
              </a:rPr>
              <a:t>boîtes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74" name="TextBox 73">
            <a:extLst>
              <a:ext uri="{FF2B5EF4-FFF2-40B4-BE49-F238E27FC236}">
                <a16:creationId xmlns:a16="http://schemas.microsoft.com/office/drawing/2014/main" id="{E640DEA4-68B9-4DC9-A9D5-DC1469CA609A}"/>
              </a:ext>
            </a:extLst>
          </p:cNvPr>
          <p:cNvSpPr txBox="1"/>
          <p:nvPr/>
        </p:nvSpPr>
        <p:spPr>
          <a:xfrm>
            <a:off x="698500" y="4216400"/>
            <a:ext cx="41910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Point de commande avec stock de sécurité :</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75" name="Rectangle 74">
            <a:extLst>
              <a:ext uri="{FF2B5EF4-FFF2-40B4-BE49-F238E27FC236}">
                <a16:creationId xmlns:a16="http://schemas.microsoft.com/office/drawing/2014/main" id="{5298EEAD-2772-4ED1-9D03-356B1934E1FA}"/>
              </a:ext>
            </a:extLst>
          </p:cNvPr>
          <p:cNvSpPr/>
          <p:nvPr/>
        </p:nvSpPr>
        <p:spPr>
          <a:xfrm>
            <a:off x="698500" y="4521200"/>
            <a:ext cx="7112000" cy="292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76" name="TextBox 75">
            <a:extLst>
              <a:ext uri="{FF2B5EF4-FFF2-40B4-BE49-F238E27FC236}">
                <a16:creationId xmlns:a16="http://schemas.microsoft.com/office/drawing/2014/main" id="{6F9C950A-2CB4-4118-AEB6-80582858DEA4}"/>
              </a:ext>
            </a:extLst>
          </p:cNvPr>
          <p:cNvSpPr txBox="1"/>
          <p:nvPr/>
        </p:nvSpPr>
        <p:spPr>
          <a:xfrm>
            <a:off x="774700" y="4584700"/>
            <a:ext cx="6959600" cy="177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ROP = (d × L) + SS = (40 × 2) + 23 = 80 + 23 = 103 boîtes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77" name="TextBox 76">
            <a:extLst>
              <a:ext uri="{FF2B5EF4-FFF2-40B4-BE49-F238E27FC236}">
                <a16:creationId xmlns:a16="http://schemas.microsoft.com/office/drawing/2014/main" id="{9781859B-DD5B-4C31-8F52-A5F88E3C3621}"/>
              </a:ext>
            </a:extLst>
          </p:cNvPr>
          <p:cNvSpPr txBox="1"/>
          <p:nvPr/>
        </p:nvSpPr>
        <p:spPr>
          <a:xfrm>
            <a:off x="698500" y="5143500"/>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E5A"/>
                </a:solidFill>
                <a:effectLst/>
                <a:uFillTx/>
                <a:latin typeface="Montserrat"/>
                <a:cs typeface="Montserrat"/>
                <a:sym typeface="Helvetica Neue"/>
              </a:rPr>
              <a:t>Interprétation : Au lieu de recommander à 80 boîtes, recommander autour de 100–105 boîtes pour atteindre environ 95 % de service pendant le délai d’approvisionnement.</a:t>
            </a:r>
            <a:endParaRPr kumimoji="0" lang="en-GB" sz="1200" b="0" i="0" u="none" strike="noStrike" cap="none" spc="0" normalizeH="0" baseline="0">
              <a:ln>
                <a:noFill/>
              </a:ln>
              <a:solidFill>
                <a:srgbClr val="003E5A"/>
              </a:solidFill>
              <a:effectLst/>
              <a:uFillTx/>
              <a:latin typeface="Montserrat"/>
              <a:cs typeface="Montserrat"/>
              <a:sym typeface="Helvetica Neue"/>
            </a:endParaRPr>
          </a:p>
        </p:txBody>
      </p:sp>
      <p:sp>
        <p:nvSpPr>
          <p:cNvPr id="78" name="Rectangle 77">
            <a:extLst>
              <a:ext uri="{FF2B5EF4-FFF2-40B4-BE49-F238E27FC236}">
                <a16:creationId xmlns:a16="http://schemas.microsoft.com/office/drawing/2014/main" id="{FD9E4CB4-CD82-45A8-B93D-577A9193746D}"/>
              </a:ext>
            </a:extLst>
          </p:cNvPr>
          <p:cNvSpPr/>
          <p:nvPr/>
        </p:nvSpPr>
        <p:spPr>
          <a:xfrm>
            <a:off x="603250" y="6159500"/>
            <a:ext cx="7620000" cy="673100"/>
          </a:xfrm>
          <a:prstGeom prst="rect">
            <a:avLst/>
          </a:prstGeom>
          <a:solidFill>
            <a:srgbClr val="FFF5E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79" name="TextBox 78">
            <a:extLst>
              <a:ext uri="{FF2B5EF4-FFF2-40B4-BE49-F238E27FC236}">
                <a16:creationId xmlns:a16="http://schemas.microsoft.com/office/drawing/2014/main" id="{9250B41A-6182-4D5F-ACEF-D8627E9DDF10}"/>
              </a:ext>
            </a:extLst>
          </p:cNvPr>
          <p:cNvSpPr txBox="1"/>
          <p:nvPr/>
        </p:nvSpPr>
        <p:spPr>
          <a:xfrm>
            <a:off x="698500" y="6197600"/>
            <a:ext cx="7112000" cy="596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Note : Dans les contextes africains avec des délais d’approvisionnement très peu fiables, le stock de sécurité peut devoir être plus élevé. Les gestionnaires doivent vérifier les ruptures et ajuster le SS.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80" name="Rectangle 79">
            <a:extLst>
              <a:ext uri="{FF2B5EF4-FFF2-40B4-BE49-F238E27FC236}">
                <a16:creationId xmlns:a16="http://schemas.microsoft.com/office/drawing/2014/main" id="{CA9FD7D5-0B05-4B00-996D-D77A5618482D}"/>
              </a:ext>
            </a:extLst>
          </p:cNvPr>
          <p:cNvSpPr/>
          <p:nvPr/>
        </p:nvSpPr>
        <p:spPr>
          <a:xfrm>
            <a:off x="0" y="444500"/>
            <a:ext cx="9144000" cy="977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81" name="TextBox 80">
            <a:extLst>
              <a:ext uri="{FF2B5EF4-FFF2-40B4-BE49-F238E27FC236}">
                <a16:creationId xmlns:a16="http://schemas.microsoft.com/office/drawing/2014/main" id="{DCB5D51E-10AA-453C-9AD8-BF23EDB3D984}"/>
              </a:ext>
            </a:extLst>
          </p:cNvPr>
          <p:cNvSpPr txBox="1"/>
          <p:nvPr/>
        </p:nvSpPr>
        <p:spPr>
          <a:xfrm>
            <a:off x="635000" y="533400"/>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defTabSz="2438338">
              <a:spcBef>
                <a:spcPts val="0"/>
              </a:spcBef>
            </a:pPr>
            <a:r>
              <a:rPr lang="en-GB" sz="3200" b="1" dirty="0" err="1">
                <a:solidFill>
                  <a:srgbClr val="F26211"/>
                </a:solidFill>
                <a:latin typeface="Montserrat Regular"/>
              </a:rPr>
              <a:t>Exemple</a:t>
            </a:r>
            <a:r>
              <a:rPr lang="en-GB" sz="3200" b="1" dirty="0">
                <a:solidFill>
                  <a:srgbClr val="F26211"/>
                </a:solidFill>
                <a:latin typeface="Montserrat Regular"/>
              </a:rPr>
              <a:t> — stock de sécurité</a:t>
            </a:r>
            <a:r>
              <a:rPr lang="pl-PL" sz="3200" b="1" dirty="0">
                <a:solidFill>
                  <a:srgbClr val="F26211"/>
                </a:solidFill>
                <a:latin typeface="Montserrat Regular"/>
              </a:rPr>
              <a:t> </a:t>
            </a:r>
            <a:r>
              <a:rPr lang="en-GB" sz="3200" b="1" dirty="0">
                <a:solidFill>
                  <a:srgbClr val="F26211"/>
                </a:solidFill>
                <a:latin typeface="Montserrat Regular"/>
              </a:rPr>
              <a:t>avec </a:t>
            </a:r>
            <a:r>
              <a:rPr lang="en-GB" sz="3200" b="1" dirty="0" err="1">
                <a:solidFill>
                  <a:srgbClr val="F26211"/>
                </a:solidFill>
                <a:latin typeface="Montserrat Regular"/>
              </a:rPr>
              <a:t>demande</a:t>
            </a:r>
            <a:r>
              <a:rPr lang="en-GB" sz="3200" b="1" dirty="0">
                <a:solidFill>
                  <a:srgbClr val="F26211"/>
                </a:solidFill>
                <a:latin typeface="Montserrat Regular"/>
              </a:rPr>
              <a:t> variable</a:t>
            </a:r>
          </a:p>
          <a:p>
            <a:pPr marL="0" marR="0" indent="0" algn="l" defTabSz="2438338" rtl="0" fontAlgn="auto" latinLnBrk="0" hangingPunct="0">
              <a:lnSpc>
                <a:spcPct val="90000"/>
              </a:lnSpc>
              <a:spcBef>
                <a:spcPts val="0"/>
              </a:spcBef>
              <a:spcAft>
                <a:spcPts val="0"/>
              </a:spcAft>
              <a:buClrTx/>
              <a:buSzTx/>
              <a:buFontTx/>
              <a:buNone/>
              <a:tabLst/>
            </a:pPr>
            <a:endParaRPr lang="en-GB" sz="3200" b="1" dirty="0">
              <a:solidFill>
                <a:srgbClr val="F26211"/>
              </a:solidFill>
              <a:latin typeface="Montserrat Regular"/>
            </a:endParaRPr>
          </a:p>
        </p:txBody>
      </p:sp>
      <p:sp>
        <p:nvSpPr>
          <p:cNvPr id="82" name="TextBox 81">
            <a:extLst>
              <a:ext uri="{FF2B5EF4-FFF2-40B4-BE49-F238E27FC236}">
                <a16:creationId xmlns:a16="http://schemas.microsoft.com/office/drawing/2014/main" id="{938B423A-4FC0-4ED7-A8F6-5513739906AC}"/>
              </a:ext>
            </a:extLst>
          </p:cNvPr>
          <p:cNvSpPr txBox="1"/>
          <p:nvPr/>
        </p:nvSpPr>
        <p:spPr>
          <a:xfrm>
            <a:off x="635000" y="1016000"/>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2000" b="0" i="0" u="none" strike="noStrike" cap="none" spc="0" normalizeH="0" baseline="0" dirty="0">
              <a:ln>
                <a:noFill/>
              </a:ln>
              <a:solidFill>
                <a:srgbClr val="F04B13"/>
              </a:solidFill>
              <a:effectLst/>
              <a:uFillTx/>
              <a:latin typeface="Montserrat"/>
              <a:cs typeface="Montserrat"/>
              <a:sym typeface="Helvetica Neue"/>
            </a:endParaRPr>
          </a:p>
        </p:txBody>
      </p:sp>
    </p:spTree>
    <p:extLst>
      <p:ext uri="{BB962C8B-B14F-4D97-AF65-F5344CB8AC3E}">
        <p14:creationId xmlns:p14="http://schemas.microsoft.com/office/powerpoint/2010/main" val="154625174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BD756-F666-8A10-EBCD-192701F3A325}"/>
            </a:ext>
          </a:extLst>
        </p:cNvPr>
        <p:cNvGrpSpPr/>
        <p:nvPr/>
      </p:nvGrpSpPr>
      <p:grpSpPr>
        <a:xfrm>
          <a:off x="0" y="0"/>
          <a:ext cx="0" cy="0"/>
          <a:chOff x="0" y="0"/>
          <a:chExt cx="0" cy="0"/>
        </a:xfrm>
      </p:grpSpPr>
      <p:sp>
        <p:nvSpPr>
          <p:cNvPr id="46" name="TextBox 45">
            <a:extLst>
              <a:ext uri="{FF2B5EF4-FFF2-40B4-BE49-F238E27FC236}">
                <a16:creationId xmlns:a16="http://schemas.microsoft.com/office/drawing/2014/main" id="{18077A67-A143-4547-A58D-D4FDBD9DA824}"/>
              </a:ext>
            </a:extLst>
          </p:cNvPr>
          <p:cNvSpPr txBox="1"/>
          <p:nvPr/>
        </p:nvSpPr>
        <p:spPr>
          <a:xfrm>
            <a:off x="635000" y="533400"/>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2000" b="0" i="0" u="none" strike="noStrike" cap="none" spc="0" normalizeH="0" baseline="0">
                <a:ln>
                  <a:noFill/>
                </a:ln>
                <a:solidFill>
                  <a:srgbClr val="F04B13"/>
                </a:solidFill>
                <a:effectLst/>
                <a:uFillTx/>
                <a:latin typeface="Montserrat"/>
                <a:cs typeface="Montserrat"/>
                <a:sym typeface="Helvetica Neue"/>
              </a:rPr>
              <a:t>Niveaux de stock : visualiser le</a:t>
            </a:r>
            <a:endParaRPr kumimoji="0" lang="en-GB" sz="2000" b="0" i="0" u="none" strike="noStrike" cap="none" spc="0" normalizeH="0" baseline="0">
              <a:ln>
                <a:noFill/>
              </a:ln>
              <a:solidFill>
                <a:srgbClr val="F04B13"/>
              </a:solidFill>
              <a:effectLst/>
              <a:uFillTx/>
              <a:latin typeface="Montserrat"/>
              <a:cs typeface="Montserrat"/>
              <a:sym typeface="Helvetica Neue"/>
            </a:endParaRPr>
          </a:p>
        </p:txBody>
      </p:sp>
      <p:sp>
        <p:nvSpPr>
          <p:cNvPr id="47" name="TextBox 46">
            <a:extLst>
              <a:ext uri="{FF2B5EF4-FFF2-40B4-BE49-F238E27FC236}">
                <a16:creationId xmlns:a16="http://schemas.microsoft.com/office/drawing/2014/main" id="{2DA2088D-95D9-41A0-80B9-51279FDC72C7}"/>
              </a:ext>
            </a:extLst>
          </p:cNvPr>
          <p:cNvSpPr txBox="1"/>
          <p:nvPr/>
        </p:nvSpPr>
        <p:spPr>
          <a:xfrm>
            <a:off x="635000" y="10160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b="0" i="0" u="none" strike="noStrike" cap="none" spc="0" normalizeH="0" baseline="0">
                <a:ln>
                  <a:noFill/>
                </a:ln>
                <a:solidFill>
                  <a:srgbClr val="F04B13"/>
                </a:solidFill>
                <a:effectLst/>
                <a:uFillTx/>
                <a:latin typeface="Montserrat"/>
                <a:cs typeface="Montserrat"/>
                <a:sym typeface="Helvetica Neue"/>
              </a:rPr>
              <a:t>système</a:t>
            </a:r>
          </a:p>
        </p:txBody>
      </p:sp>
      <p:sp>
        <p:nvSpPr>
          <p:cNvPr id="48" name="Rectangle 47">
            <a:extLst>
              <a:ext uri="{FF2B5EF4-FFF2-40B4-BE49-F238E27FC236}">
                <a16:creationId xmlns:a16="http://schemas.microsoft.com/office/drawing/2014/main" id="{ABE22006-DB77-4759-AC7C-16B6841971B4}"/>
              </a:ext>
            </a:extLst>
          </p:cNvPr>
          <p:cNvSpPr/>
          <p:nvPr/>
        </p:nvSpPr>
        <p:spPr>
          <a:xfrm>
            <a:off x="603250" y="1612900"/>
            <a:ext cx="9207500" cy="4953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9" name="TextBox 48">
            <a:extLst>
              <a:ext uri="{FF2B5EF4-FFF2-40B4-BE49-F238E27FC236}">
                <a16:creationId xmlns:a16="http://schemas.microsoft.com/office/drawing/2014/main" id="{F275E278-42BC-4B15-9612-691C59E8CF35}"/>
              </a:ext>
            </a:extLst>
          </p:cNvPr>
          <p:cNvSpPr txBox="1"/>
          <p:nvPr/>
        </p:nvSpPr>
        <p:spPr>
          <a:xfrm>
            <a:off x="736600" y="1765300"/>
            <a:ext cx="8382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Niveau maximal : Immédiatement après l’arrivée d’une commande (p. ex. SS + Q).</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0" name="TextBox 49">
            <a:extLst>
              <a:ext uri="{FF2B5EF4-FFF2-40B4-BE49-F238E27FC236}">
                <a16:creationId xmlns:a16="http://schemas.microsoft.com/office/drawing/2014/main" id="{5E518674-8F0D-4C1D-BF04-436C38A41D3D}"/>
              </a:ext>
            </a:extLst>
          </p:cNvPr>
          <p:cNvSpPr txBox="1"/>
          <p:nvPr/>
        </p:nvSpPr>
        <p:spPr>
          <a:xfrm>
            <a:off x="736600" y="2133600"/>
            <a:ext cx="8382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Point de commande (ROP) : Niveau auquel une nouvelle commande est passée.</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1" name="TextBox 50">
            <a:extLst>
              <a:ext uri="{FF2B5EF4-FFF2-40B4-BE49-F238E27FC236}">
                <a16:creationId xmlns:a16="http://schemas.microsoft.com/office/drawing/2014/main" id="{79BDA46D-734B-4863-8C04-95F86680EC1D}"/>
              </a:ext>
            </a:extLst>
          </p:cNvPr>
          <p:cNvSpPr txBox="1"/>
          <p:nvPr/>
        </p:nvSpPr>
        <p:spPr>
          <a:xfrm>
            <a:off x="736600" y="2501900"/>
            <a:ext cx="8382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Stock de sécurité (SS) : Niveau minimal que l’on essaie de ne pas franchir.</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2" name="Rectangle 51">
            <a:extLst>
              <a:ext uri="{FF2B5EF4-FFF2-40B4-BE49-F238E27FC236}">
                <a16:creationId xmlns:a16="http://schemas.microsoft.com/office/drawing/2014/main" id="{E41E115C-9EE0-47C1-B43C-96CAD55E0FE3}"/>
              </a:ext>
            </a:extLst>
          </p:cNvPr>
          <p:cNvSpPr/>
          <p:nvPr/>
        </p:nvSpPr>
        <p:spPr>
          <a:xfrm>
            <a:off x="603250" y="2984500"/>
            <a:ext cx="8890000" cy="3492500"/>
          </a:xfrm>
          <a:prstGeom prst="rect">
            <a:avLst/>
          </a:prstGeom>
          <a:solidFill>
            <a:srgbClr val="F7F7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3" name="Rectangle 52">
            <a:extLst>
              <a:ext uri="{FF2B5EF4-FFF2-40B4-BE49-F238E27FC236}">
                <a16:creationId xmlns:a16="http://schemas.microsoft.com/office/drawing/2014/main" id="{98BD10CD-CA78-4E43-A3CE-FDE40F9F9406}"/>
              </a:ext>
            </a:extLst>
          </p:cNvPr>
          <p:cNvSpPr/>
          <p:nvPr/>
        </p:nvSpPr>
        <p:spPr>
          <a:xfrm>
            <a:off x="603250" y="2984500"/>
            <a:ext cx="38100" cy="3492500"/>
          </a:xfrm>
          <a:prstGeom prst="rect">
            <a:avLst/>
          </a:prstGeom>
          <a:solidFill>
            <a:srgbClr val="7162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4" name="TextBox 53">
            <a:extLst>
              <a:ext uri="{FF2B5EF4-FFF2-40B4-BE49-F238E27FC236}">
                <a16:creationId xmlns:a16="http://schemas.microsoft.com/office/drawing/2014/main" id="{E5EE35EA-84C2-4D28-98AF-31B65AD80E8B}"/>
              </a:ext>
            </a:extLst>
          </p:cNvPr>
          <p:cNvSpPr txBox="1"/>
          <p:nvPr/>
        </p:nvSpPr>
        <p:spPr>
          <a:xfrm>
            <a:off x="812800" y="3429000"/>
            <a:ext cx="4191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E5A"/>
                </a:solidFill>
                <a:effectLst/>
                <a:uFillTx/>
                <a:latin typeface="Montserrat"/>
                <a:cs typeface="Montserrat"/>
                <a:sym typeface="Helvetica Neue"/>
              </a:rPr>
              <a:t>Exemple</a:t>
            </a:r>
            <a:r>
              <a:rPr kumimoji="0" lang="en-GB" sz="1200" b="0" i="0" u="none" strike="noStrike" cap="none" spc="0" normalizeH="0" baseline="0" dirty="0">
                <a:ln>
                  <a:noFill/>
                </a:ln>
                <a:solidFill>
                  <a:srgbClr val="003E5A"/>
                </a:solidFill>
                <a:effectLst/>
                <a:uFillTx/>
                <a:latin typeface="Montserrat"/>
                <a:cs typeface="Montserrat"/>
                <a:sym typeface="Helvetica Neue"/>
              </a:rPr>
              <a:t> – </a:t>
            </a:r>
            <a:r>
              <a:rPr kumimoji="0" lang="en-GB" sz="1200" b="0" i="0" u="none" strike="noStrike" cap="none" spc="0" normalizeH="0" baseline="0" dirty="0" err="1">
                <a:ln>
                  <a:noFill/>
                </a:ln>
                <a:solidFill>
                  <a:srgbClr val="003E5A"/>
                </a:solidFill>
                <a:effectLst/>
                <a:uFillTx/>
                <a:latin typeface="Montserrat"/>
                <a:cs typeface="Montserrat"/>
                <a:sym typeface="Helvetica Neue"/>
              </a:rPr>
              <a:t>Interprétation</a:t>
            </a:r>
            <a:r>
              <a:rPr kumimoji="0" lang="en-GB" sz="1200" b="0" i="0" u="none" strike="noStrike" cap="none" spc="0" normalizeH="0" baseline="0" dirty="0">
                <a:ln>
                  <a:noFill/>
                </a:ln>
                <a:solidFill>
                  <a:srgbClr val="003E5A"/>
                </a:solidFill>
                <a:effectLst/>
                <a:uFillTx/>
                <a:latin typeface="Montserrat"/>
                <a:cs typeface="Montserrat"/>
                <a:sym typeface="Helvetica Neue"/>
              </a:rPr>
              <a:t> des </a:t>
            </a:r>
            <a:r>
              <a:rPr kumimoji="0" lang="en-GB" sz="1200" b="0" i="0" u="none" strike="noStrike" cap="none" spc="0" normalizeH="0" baseline="0" dirty="0" err="1">
                <a:ln>
                  <a:noFill/>
                </a:ln>
                <a:solidFill>
                  <a:srgbClr val="003E5A"/>
                </a:solidFill>
                <a:effectLst/>
                <a:uFillTx/>
                <a:latin typeface="Montserrat"/>
                <a:cs typeface="Montserrat"/>
                <a:sym typeface="Helvetica Neue"/>
              </a:rPr>
              <a:t>niveaux</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5" name="TextBox 54">
            <a:extLst>
              <a:ext uri="{FF2B5EF4-FFF2-40B4-BE49-F238E27FC236}">
                <a16:creationId xmlns:a16="http://schemas.microsoft.com/office/drawing/2014/main" id="{44428B73-7D5E-4CB7-B8E3-0507500B1967}"/>
              </a:ext>
            </a:extLst>
          </p:cNvPr>
          <p:cNvSpPr txBox="1"/>
          <p:nvPr/>
        </p:nvSpPr>
        <p:spPr>
          <a:xfrm>
            <a:off x="889000" y="3975100"/>
            <a:ext cx="5334000" cy="863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EOQ Q* = 1 000 boîtes.
• Stock de sécurité SS = 100 boîtes.
• ROP = 300 boîtes.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6" name="TextBox 55">
            <a:extLst>
              <a:ext uri="{FF2B5EF4-FFF2-40B4-BE49-F238E27FC236}">
                <a16:creationId xmlns:a16="http://schemas.microsoft.com/office/drawing/2014/main" id="{78E68BB1-1B24-4221-81EB-4E290334C4FF}"/>
              </a:ext>
            </a:extLst>
          </p:cNvPr>
          <p:cNvSpPr txBox="1"/>
          <p:nvPr/>
        </p:nvSpPr>
        <p:spPr>
          <a:xfrm>
            <a:off x="812800" y="5397500"/>
            <a:ext cx="8255000" cy="889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Lorsqu’une commande arrive, le stock monte à environ 1 100 boîtes (Q + SS). Le stock diminue ensuite au fil du temps. Lorsqu’il atteint 300 boîtes, une nouvelle commande est passée ; pendant le délai d’approvisionnement, le stock peut descendre près de 100 boîtes mais devrait rarement atteindre zéro.</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57" name="Rectangle 56">
            <a:extLst>
              <a:ext uri="{FF2B5EF4-FFF2-40B4-BE49-F238E27FC236}">
                <a16:creationId xmlns:a16="http://schemas.microsoft.com/office/drawing/2014/main" id="{51C4FBC3-2235-40E6-806A-83CC6B598272}"/>
              </a:ext>
            </a:extLst>
          </p:cNvPr>
          <p:cNvSpPr/>
          <p:nvPr/>
        </p:nvSpPr>
        <p:spPr>
          <a:xfrm>
            <a:off x="0" y="444500"/>
            <a:ext cx="9144000" cy="1168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8" name="TextBox 57">
            <a:extLst>
              <a:ext uri="{FF2B5EF4-FFF2-40B4-BE49-F238E27FC236}">
                <a16:creationId xmlns:a16="http://schemas.microsoft.com/office/drawing/2014/main" id="{7B3591E9-854C-4BAD-9989-BB8FFAB060EE}"/>
              </a:ext>
            </a:extLst>
          </p:cNvPr>
          <p:cNvSpPr txBox="1"/>
          <p:nvPr/>
        </p:nvSpPr>
        <p:spPr>
          <a:xfrm>
            <a:off x="635000" y="533400"/>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defTabSz="2438338">
              <a:spcBef>
                <a:spcPts val="0"/>
              </a:spcBef>
            </a:pPr>
            <a:r>
              <a:rPr lang="fr-FR" sz="3200" b="1" dirty="0">
                <a:solidFill>
                  <a:srgbClr val="F26211"/>
                </a:solidFill>
                <a:latin typeface="Montserrat Regular"/>
              </a:rPr>
              <a:t>Niveaux de stock : visualiser le</a:t>
            </a:r>
            <a:r>
              <a:rPr lang="pl-PL" sz="3200" b="1" dirty="0">
                <a:solidFill>
                  <a:srgbClr val="F26211"/>
                </a:solidFill>
                <a:latin typeface="Montserrat Regular"/>
              </a:rPr>
              <a:t> </a:t>
            </a:r>
            <a:r>
              <a:rPr lang="en-GB" sz="3200" b="1" dirty="0" err="1">
                <a:solidFill>
                  <a:srgbClr val="F26211"/>
                </a:solidFill>
                <a:latin typeface="Montserrat Regular"/>
              </a:rPr>
              <a:t>système</a:t>
            </a:r>
            <a:endParaRPr lang="en-GB" sz="3200" b="1" dirty="0">
              <a:solidFill>
                <a:srgbClr val="F26211"/>
              </a:solidFill>
              <a:latin typeface="Montserrat Regular"/>
            </a:endParaRPr>
          </a:p>
          <a:p>
            <a:pPr marL="0" marR="0" indent="0" algn="l" defTabSz="2438338" rtl="0" fontAlgn="auto" latinLnBrk="0" hangingPunct="0">
              <a:lnSpc>
                <a:spcPct val="90000"/>
              </a:lnSpc>
              <a:spcBef>
                <a:spcPts val="0"/>
              </a:spcBef>
              <a:spcAft>
                <a:spcPts val="0"/>
              </a:spcAft>
              <a:buClrTx/>
              <a:buSzTx/>
              <a:buFontTx/>
              <a:buNone/>
              <a:tabLst/>
            </a:pPr>
            <a:endParaRPr kumimoji="0" lang="en-GB" sz="2000" b="0" i="0" u="none" strike="noStrike" cap="none" spc="0" normalizeH="0" baseline="0" dirty="0">
              <a:ln>
                <a:noFill/>
              </a:ln>
              <a:solidFill>
                <a:srgbClr val="F04B13"/>
              </a:solidFill>
              <a:effectLst/>
              <a:uFillTx/>
              <a:latin typeface="Montserrat"/>
              <a:cs typeface="Montserrat"/>
              <a:sym typeface="Helvetica Neue"/>
            </a:endParaRPr>
          </a:p>
        </p:txBody>
      </p:sp>
      <p:sp>
        <p:nvSpPr>
          <p:cNvPr id="59" name="TextBox 58">
            <a:extLst>
              <a:ext uri="{FF2B5EF4-FFF2-40B4-BE49-F238E27FC236}">
                <a16:creationId xmlns:a16="http://schemas.microsoft.com/office/drawing/2014/main" id="{1304178A-A7BF-4352-A866-16F8E9328F59}"/>
              </a:ext>
            </a:extLst>
          </p:cNvPr>
          <p:cNvSpPr txBox="1"/>
          <p:nvPr/>
        </p:nvSpPr>
        <p:spPr>
          <a:xfrm>
            <a:off x="1864711" y="1220076"/>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2000" b="0" i="0" u="none" strike="noStrike" cap="none" spc="0" normalizeH="0" baseline="0" dirty="0">
              <a:ln>
                <a:noFill/>
              </a:ln>
              <a:solidFill>
                <a:srgbClr val="F04B13"/>
              </a:solidFill>
              <a:effectLst/>
              <a:uFillTx/>
              <a:latin typeface="Montserrat"/>
              <a:cs typeface="Montserrat"/>
              <a:sym typeface="Helvetica Neue"/>
            </a:endParaRPr>
          </a:p>
        </p:txBody>
      </p:sp>
    </p:spTree>
    <p:extLst>
      <p:ext uri="{BB962C8B-B14F-4D97-AF65-F5344CB8AC3E}">
        <p14:creationId xmlns:p14="http://schemas.microsoft.com/office/powerpoint/2010/main" val="401736758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BB36C-54BE-A060-DCB2-74C06656BE9B}"/>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314C8601-A2B3-436F-90EB-D1D58052453D}"/>
              </a:ext>
            </a:extLst>
          </p:cNvPr>
          <p:cNvSpPr/>
          <p:nvPr/>
        </p:nvSpPr>
        <p:spPr>
          <a:xfrm>
            <a:off x="476250" y="1432560"/>
            <a:ext cx="9207500" cy="311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28" name="TextBox 27">
            <a:extLst>
              <a:ext uri="{FF2B5EF4-FFF2-40B4-BE49-F238E27FC236}">
                <a16:creationId xmlns:a16="http://schemas.microsoft.com/office/drawing/2014/main" id="{70364339-A055-4672-9106-985125AC2B5C}"/>
              </a:ext>
            </a:extLst>
          </p:cNvPr>
          <p:cNvSpPr txBox="1"/>
          <p:nvPr/>
        </p:nvSpPr>
        <p:spPr>
          <a:xfrm>
            <a:off x="603250" y="1587500"/>
            <a:ext cx="4572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CB8C8"/>
                </a:solidFill>
                <a:effectLst/>
                <a:uFillTx/>
                <a:latin typeface="Montserrat"/>
                <a:cs typeface="Montserrat"/>
                <a:sym typeface="Helvetica Neue"/>
              </a:rPr>
              <a:t>Niveau de service vs coût</a:t>
            </a:r>
            <a:endParaRPr kumimoji="0" lang="en-GB" sz="1400" b="0" i="0" u="none" strike="noStrike" cap="none" spc="0" normalizeH="0" baseline="0" dirty="0">
              <a:ln>
                <a:noFill/>
              </a:ln>
              <a:solidFill>
                <a:srgbClr val="2CB8C8"/>
              </a:solidFill>
              <a:effectLst/>
              <a:uFillTx/>
              <a:latin typeface="Montserrat"/>
              <a:cs typeface="Montserrat"/>
              <a:sym typeface="Helvetica Neue"/>
            </a:endParaRPr>
          </a:p>
        </p:txBody>
      </p:sp>
      <p:sp>
        <p:nvSpPr>
          <p:cNvPr id="29" name="TextBox 28">
            <a:extLst>
              <a:ext uri="{FF2B5EF4-FFF2-40B4-BE49-F238E27FC236}">
                <a16:creationId xmlns:a16="http://schemas.microsoft.com/office/drawing/2014/main" id="{26E58860-F9E2-45C2-A781-DC3E0A4FF73F}"/>
              </a:ext>
            </a:extLst>
          </p:cNvPr>
          <p:cNvSpPr txBox="1"/>
          <p:nvPr/>
        </p:nvSpPr>
        <p:spPr>
          <a:xfrm>
            <a:off x="736600" y="2209800"/>
            <a:ext cx="8382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Niveau de service plus élevé (p. ex. 99 %) → z plus élevé → plus de stock de sécurité → coût plus élevé.</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30" name="TextBox 29">
            <a:extLst>
              <a:ext uri="{FF2B5EF4-FFF2-40B4-BE49-F238E27FC236}">
                <a16:creationId xmlns:a16="http://schemas.microsoft.com/office/drawing/2014/main" id="{ECF4F8C1-B93D-4A81-B3B9-890352B6852A}"/>
              </a:ext>
            </a:extLst>
          </p:cNvPr>
          <p:cNvSpPr txBox="1"/>
          <p:nvPr/>
        </p:nvSpPr>
        <p:spPr>
          <a:xfrm>
            <a:off x="736600" y="2590800"/>
            <a:ext cx="8382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E5A"/>
                </a:solidFill>
                <a:effectLst/>
                <a:uFillTx/>
                <a:latin typeface="Montserrat"/>
                <a:cs typeface="Montserrat"/>
                <a:sym typeface="Helvetica Neue"/>
              </a:rPr>
              <a:t>• Les gestionnaires doivent choisir un niveau de service selon la criticité des articles (médicaments vs fournitures de bureau).</a:t>
            </a:r>
            <a:endParaRPr kumimoji="0" lang="en-GB" sz="1200" b="0" i="0" u="none" strike="noStrike" cap="none" spc="0" normalizeH="0" baseline="0">
              <a:ln>
                <a:noFill/>
              </a:ln>
              <a:solidFill>
                <a:srgbClr val="003E5A"/>
              </a:solidFill>
              <a:effectLst/>
              <a:uFillTx/>
              <a:latin typeface="Montserrat"/>
              <a:cs typeface="Montserrat"/>
              <a:sym typeface="Helvetica Neue"/>
            </a:endParaRPr>
          </a:p>
        </p:txBody>
      </p:sp>
      <p:sp>
        <p:nvSpPr>
          <p:cNvPr id="31" name="Rectangle 30">
            <a:extLst>
              <a:ext uri="{FF2B5EF4-FFF2-40B4-BE49-F238E27FC236}">
                <a16:creationId xmlns:a16="http://schemas.microsoft.com/office/drawing/2014/main" id="{55548BCC-AA12-4755-BA7C-0BECF66C510D}"/>
              </a:ext>
            </a:extLst>
          </p:cNvPr>
          <p:cNvSpPr/>
          <p:nvPr/>
        </p:nvSpPr>
        <p:spPr>
          <a:xfrm>
            <a:off x="603250" y="3213100"/>
            <a:ext cx="8636000" cy="1346200"/>
          </a:xfrm>
          <a:prstGeom prst="rect">
            <a:avLst/>
          </a:prstGeom>
          <a:solidFill>
            <a:srgbClr val="F0FA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32" name="Rectangle 31">
            <a:extLst>
              <a:ext uri="{FF2B5EF4-FFF2-40B4-BE49-F238E27FC236}">
                <a16:creationId xmlns:a16="http://schemas.microsoft.com/office/drawing/2014/main" id="{1F935956-3A63-4A23-BCFE-D0527C063D53}"/>
              </a:ext>
            </a:extLst>
          </p:cNvPr>
          <p:cNvSpPr/>
          <p:nvPr/>
        </p:nvSpPr>
        <p:spPr>
          <a:xfrm>
            <a:off x="603250" y="3213100"/>
            <a:ext cx="38100" cy="1346200"/>
          </a:xfrm>
          <a:prstGeom prst="rect">
            <a:avLst/>
          </a:prstGeom>
          <a:solidFill>
            <a:srgbClr val="008F8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33" name="TextBox 32">
            <a:extLst>
              <a:ext uri="{FF2B5EF4-FFF2-40B4-BE49-F238E27FC236}">
                <a16:creationId xmlns:a16="http://schemas.microsoft.com/office/drawing/2014/main" id="{DD5EEDA0-D653-46B5-8D11-E23EF6AC0713}"/>
              </a:ext>
            </a:extLst>
          </p:cNvPr>
          <p:cNvSpPr txBox="1"/>
          <p:nvPr/>
        </p:nvSpPr>
        <p:spPr>
          <a:xfrm>
            <a:off x="812800" y="3657600"/>
            <a:ext cx="15875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E5A"/>
                </a:solidFill>
                <a:effectLst/>
                <a:uFillTx/>
                <a:latin typeface="Montserrat"/>
                <a:cs typeface="Montserrat"/>
                <a:sym typeface="Helvetica Neue"/>
              </a:rPr>
              <a:t>Règle</a:t>
            </a:r>
            <a:r>
              <a:rPr kumimoji="0" lang="en-GB" sz="1200" b="0" i="0" u="none" strike="noStrike" cap="none" spc="0" normalizeH="0" baseline="0" dirty="0">
                <a:ln>
                  <a:noFill/>
                </a:ln>
                <a:solidFill>
                  <a:srgbClr val="003E5A"/>
                </a:solidFill>
                <a:effectLst/>
                <a:uFillTx/>
                <a:latin typeface="Montserrat"/>
                <a:cs typeface="Montserrat"/>
                <a:sym typeface="Helvetica Neue"/>
              </a:rPr>
              <a:t> </a:t>
            </a:r>
            <a:r>
              <a:rPr kumimoji="0" lang="en-GB" sz="1200" b="0" i="0" u="none" strike="noStrike" cap="none" spc="0" normalizeH="0" baseline="0" dirty="0" err="1">
                <a:ln>
                  <a:noFill/>
                </a:ln>
                <a:solidFill>
                  <a:srgbClr val="003E5A"/>
                </a:solidFill>
                <a:effectLst/>
                <a:uFillTx/>
                <a:latin typeface="Montserrat"/>
                <a:cs typeface="Montserrat"/>
                <a:sym typeface="Helvetica Neue"/>
              </a:rPr>
              <a:t>empirique</a:t>
            </a:r>
            <a:r>
              <a:rPr kumimoji="0" lang="en-GB" sz="1200" b="0" i="0" u="none" strike="noStrike" cap="none" spc="0" normalizeH="0" baseline="0" dirty="0">
                <a:ln>
                  <a:noFill/>
                </a:ln>
                <a:solidFill>
                  <a:srgbClr val="003E5A"/>
                </a:solidFill>
                <a:effectLst/>
                <a:uFillTx/>
                <a:latin typeface="Montserrat"/>
                <a:cs typeface="Montserrat"/>
                <a:sym typeface="Helvetica Neue"/>
              </a:rPr>
              <a:t> :</a:t>
            </a:r>
          </a:p>
        </p:txBody>
      </p:sp>
      <p:sp>
        <p:nvSpPr>
          <p:cNvPr id="34" name="TextBox 33">
            <a:extLst>
              <a:ext uri="{FF2B5EF4-FFF2-40B4-BE49-F238E27FC236}">
                <a16:creationId xmlns:a16="http://schemas.microsoft.com/office/drawing/2014/main" id="{BF41052C-CDEB-4396-9DB8-A16BC664D7B4}"/>
              </a:ext>
            </a:extLst>
          </p:cNvPr>
          <p:cNvSpPr txBox="1"/>
          <p:nvPr/>
        </p:nvSpPr>
        <p:spPr>
          <a:xfrm>
            <a:off x="2489200" y="3657600"/>
            <a:ext cx="63500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Utiliser des niveaux de service plus élevés et davantage de stock de sécurité pour les articles A critiques (p. ex. médicaments essentiels), et des niveaux de service plus faibles pour les articles C non critiques.</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35" name="TextBox 34">
            <a:extLst>
              <a:ext uri="{FF2B5EF4-FFF2-40B4-BE49-F238E27FC236}">
                <a16:creationId xmlns:a16="http://schemas.microsoft.com/office/drawing/2014/main" id="{4E0078F2-EE59-48A3-9D58-EBA1D036DDB8}"/>
              </a:ext>
            </a:extLst>
          </p:cNvPr>
          <p:cNvSpPr txBox="1"/>
          <p:nvPr/>
        </p:nvSpPr>
        <p:spPr>
          <a:xfrm>
            <a:off x="635000" y="533400"/>
            <a:ext cx="6604000" cy="78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defTabSz="2438338">
              <a:spcBef>
                <a:spcPts val="0"/>
              </a:spcBef>
            </a:pPr>
            <a:r>
              <a:rPr lang="fr-FR" sz="3200" b="1" dirty="0">
                <a:solidFill>
                  <a:srgbClr val="F26211"/>
                </a:solidFill>
                <a:latin typeface="Montserrat Regular"/>
              </a:rPr>
              <a:t>Niveau de service et coût</a:t>
            </a:r>
            <a:endParaRPr lang="en-GB" sz="3200" b="1" dirty="0">
              <a:solidFill>
                <a:srgbClr val="F26211"/>
              </a:solidFill>
              <a:latin typeface="Montserrat Regular"/>
            </a:endParaRPr>
          </a:p>
        </p:txBody>
      </p:sp>
    </p:spTree>
    <p:extLst>
      <p:ext uri="{BB962C8B-B14F-4D97-AF65-F5344CB8AC3E}">
        <p14:creationId xmlns:p14="http://schemas.microsoft.com/office/powerpoint/2010/main" val="67359134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sz="2000" b="0">
              <a:latin typeface="Montserrat"/>
              <a:ea typeface="Montserrat"/>
              <a:cs typeface="Montserrat"/>
            </a:endParaRPr>
          </a:p>
        </p:txBody>
      </p:sp>
    </p:spTree>
    <p:extLst>
      <p:ext uri="{BB962C8B-B14F-4D97-AF65-F5344CB8AC3E}">
        <p14:creationId xmlns:p14="http://schemas.microsoft.com/office/powerpoint/2010/main" val="259927753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sz="2000" b="0" dirty="0">
                <a:latin typeface="Montserrat"/>
                <a:ea typeface="Montserrat"/>
                <a:cs typeface="Montserrat"/>
              </a:rPr>
              <a:t>Road Transportation Systems Engineering Development in the Sub-Saharan Africa – Modern EU Master Programme &amp; Capacity Building</a:t>
            </a:r>
            <a:endParaRPr lang="pl-PL" sz="2000" b="0" dirty="0">
              <a:latin typeface="Montserrat"/>
              <a:ea typeface="Montserrat"/>
              <a:cs typeface="Montserrat"/>
            </a:endParaRPr>
          </a:p>
        </p:txBody>
      </p:sp>
    </p:spTree>
    <p:extLst>
      <p:ext uri="{BB962C8B-B14F-4D97-AF65-F5344CB8AC3E}">
        <p14:creationId xmlns:p14="http://schemas.microsoft.com/office/powerpoint/2010/main" val="248365593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628014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EF2AB-80D1-2BB1-7C1E-EE775FE71FCB}"/>
              </a:ext>
            </a:extLst>
          </p:cNvPr>
          <p:cNvSpPr>
            <a:spLocks noGrp="1"/>
          </p:cNvSpPr>
          <p:nvPr>
            <p:ph type="title"/>
          </p:nvPr>
        </p:nvSpPr>
        <p:spPr/>
        <p:txBody>
          <a:bodyPr/>
          <a:lstStyle/>
          <a:p>
            <a:r>
              <a:rPr lang="pl-PL" dirty="0" err="1"/>
              <a:t>aaa</a:t>
            </a:r>
            <a:endParaRPr lang="en-GB" dirty="0"/>
          </a:p>
        </p:txBody>
      </p:sp>
      <p:sp>
        <p:nvSpPr>
          <p:cNvPr id="3" name="Text Placeholder 2">
            <a:extLst>
              <a:ext uri="{FF2B5EF4-FFF2-40B4-BE49-F238E27FC236}">
                <a16:creationId xmlns:a16="http://schemas.microsoft.com/office/drawing/2014/main" id="{0881FA1C-A4BD-5820-FD38-303277D4E2AC}"/>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92068345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a:xfrm>
            <a:off x="603252" y="539751"/>
            <a:ext cx="7981071" cy="717551"/>
          </a:xfrm>
        </p:spPr>
        <p:txBody>
          <a:bodyPr/>
          <a:lstStyle/>
          <a:p>
            <a:r>
              <a:rPr lang="pl-PL" dirty="0" err="1"/>
              <a:t>Objectifs</a:t>
            </a:r>
            <a:r>
              <a:rPr lang="pl-PL" sz="2000" b="0" dirty="0">
                <a:latin typeface="Montserrat"/>
                <a:ea typeface="Montserrat"/>
                <a:cs typeface="Montserrat"/>
              </a:rPr>
              <a:t> </a:t>
            </a:r>
            <a:r>
              <a:rPr lang="pl-PL" dirty="0"/>
              <a:t>d’apprentissage</a:t>
            </a:r>
            <a:br>
              <a:rPr lang="pl-PL" sz="2000" b="0" dirty="0">
                <a:latin typeface="Montserrat"/>
                <a:ea typeface="Montserrat"/>
                <a:cs typeface="Montserrat"/>
              </a:rPr>
            </a:br>
            <a:endParaRPr lang="pl-PL" sz="2000" b="0" dirty="0">
              <a:latin typeface="Montserrat"/>
              <a:ea typeface="Montserrat"/>
              <a:cs typeface="Montserrat"/>
            </a:endParaRPr>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000" b="0" dirty="0">
                <a:latin typeface="Montserrat"/>
                <a:ea typeface="Montserrat"/>
                <a:cs typeface="Montserrat"/>
              </a:rPr>
              <a:t>Classify items into A, B et C groups using le Pareto principle.</a:t>
            </a:r>
          </a:p>
          <a:p>
            <a:pPr>
              <a:buFont typeface="Wingdings" panose="05000000000000000000" pitchFamily="2" charset="2"/>
              <a:buChar char="§"/>
            </a:pPr>
            <a:r>
              <a:rPr lang="en-US" sz="2000" b="0" dirty="0">
                <a:latin typeface="Montserrat"/>
                <a:ea typeface="Montserrat"/>
                <a:cs typeface="Montserrat"/>
              </a:rPr>
              <a:t>Calculer a simple Economic Order Quantity (EOQ) et interpret what it means.</a:t>
            </a:r>
          </a:p>
          <a:p>
            <a:pPr>
              <a:buFont typeface="Wingdings" panose="05000000000000000000" pitchFamily="2" charset="2"/>
              <a:buChar char="§"/>
            </a:pPr>
            <a:r>
              <a:rPr lang="en-US" sz="2000" b="0" dirty="0">
                <a:latin typeface="Montserrat"/>
                <a:ea typeface="Montserrat"/>
                <a:cs typeface="Montserrat"/>
              </a:rPr>
              <a:t>Calculer a basic Reorder Point (ROP) under constant et variable demande/lead time.</a:t>
            </a:r>
          </a:p>
          <a:p>
            <a:pPr>
              <a:buFont typeface="Wingdings" panose="05000000000000000000" pitchFamily="2" charset="2"/>
              <a:buChar char="§"/>
            </a:pPr>
            <a:r>
              <a:rPr lang="en-US" sz="2000" b="0" dirty="0">
                <a:latin typeface="Montserrat"/>
                <a:ea typeface="Montserrat"/>
                <a:cs typeface="Montserrat"/>
              </a:rPr>
              <a:t>Estimer safety stock pour a chosen service level using a simple z-value.</a:t>
            </a:r>
          </a:p>
          <a:p>
            <a:pPr>
              <a:buFont typeface="Wingdings" panose="05000000000000000000" pitchFamily="2" charset="2"/>
              <a:buChar char="§"/>
            </a:pPr>
            <a:r>
              <a:rPr lang="en-US" sz="2000" b="0" dirty="0">
                <a:latin typeface="Montserrat"/>
                <a:ea typeface="Montserrat"/>
                <a:cs typeface="Montserrat"/>
              </a:rPr>
              <a:t>Comprendre additional concepts such as review systèmes et service level.</a:t>
            </a:r>
          </a:p>
        </p:txBody>
      </p:sp>
    </p:spTree>
    <p:extLst>
      <p:ext uri="{BB962C8B-B14F-4D97-AF65-F5344CB8AC3E}">
        <p14:creationId xmlns:p14="http://schemas.microsoft.com/office/powerpoint/2010/main" val="314554788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B8B2BD05-9FA7-4C4C-A464-063408C83AF1}"/>
              </a:ext>
            </a:extLst>
          </p:cNvPr>
          <p:cNvSpPr txBox="1"/>
          <p:nvPr/>
        </p:nvSpPr>
        <p:spPr>
          <a:xfrm>
            <a:off x="635000" y="533400"/>
            <a:ext cx="6858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b="0" i="0" u="none" strike="noStrike" cap="none" spc="0" normalizeH="0" baseline="0">
                <a:ln>
                  <a:noFill/>
                </a:ln>
                <a:solidFill>
                  <a:srgbClr val="F04B13"/>
                </a:solidFill>
                <a:effectLst/>
                <a:uFillTx/>
                <a:latin typeface="Montserrat"/>
                <a:cs typeface="Montserrat"/>
                <a:sym typeface="Helvetica Neue"/>
              </a:rPr>
              <a:t>Analyse ABC (principe de</a:t>
            </a:r>
          </a:p>
        </p:txBody>
      </p:sp>
      <p:sp>
        <p:nvSpPr>
          <p:cNvPr id="56" name="TextBox 55">
            <a:extLst>
              <a:ext uri="{FF2B5EF4-FFF2-40B4-BE49-F238E27FC236}">
                <a16:creationId xmlns:a16="http://schemas.microsoft.com/office/drawing/2014/main" id="{7D1E57BC-9813-469E-A6DD-A5BBB49C06F0}"/>
              </a:ext>
            </a:extLst>
          </p:cNvPr>
          <p:cNvSpPr txBox="1"/>
          <p:nvPr/>
        </p:nvSpPr>
        <p:spPr>
          <a:xfrm>
            <a:off x="635000" y="10160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b="0" i="0" u="none" strike="noStrike" cap="none" spc="0" normalizeH="0" baseline="0">
                <a:ln>
                  <a:noFill/>
                </a:ln>
                <a:solidFill>
                  <a:srgbClr val="F04B13"/>
                </a:solidFill>
                <a:effectLst/>
                <a:uFillTx/>
                <a:latin typeface="Montserrat"/>
                <a:cs typeface="Montserrat"/>
                <a:sym typeface="Helvetica Neue"/>
              </a:rPr>
              <a:t>Pareto)</a:t>
            </a:r>
          </a:p>
        </p:txBody>
      </p:sp>
      <p:sp>
        <p:nvSpPr>
          <p:cNvPr id="57" name="Rectangle 56">
            <a:extLst>
              <a:ext uri="{FF2B5EF4-FFF2-40B4-BE49-F238E27FC236}">
                <a16:creationId xmlns:a16="http://schemas.microsoft.com/office/drawing/2014/main" id="{7CBC7E0A-E843-4A16-A46B-87205F3A6BE8}"/>
              </a:ext>
            </a:extLst>
          </p:cNvPr>
          <p:cNvSpPr/>
          <p:nvPr/>
        </p:nvSpPr>
        <p:spPr>
          <a:xfrm>
            <a:off x="603250" y="1384300"/>
            <a:ext cx="9017000" cy="539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8" name="Rectangle 57">
            <a:extLst>
              <a:ext uri="{FF2B5EF4-FFF2-40B4-BE49-F238E27FC236}">
                <a16:creationId xmlns:a16="http://schemas.microsoft.com/office/drawing/2014/main" id="{1D6F8BA6-4150-4C94-A8EE-6EBFD924512C}"/>
              </a:ext>
            </a:extLst>
          </p:cNvPr>
          <p:cNvSpPr/>
          <p:nvPr/>
        </p:nvSpPr>
        <p:spPr>
          <a:xfrm>
            <a:off x="603250" y="1346200"/>
            <a:ext cx="8255000" cy="1778000"/>
          </a:xfrm>
          <a:prstGeom prst="rect">
            <a:avLst/>
          </a:prstGeom>
          <a:solidFill>
            <a:srgbClr val="EAF7F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9" name="Rectangle 58">
            <a:extLst>
              <a:ext uri="{FF2B5EF4-FFF2-40B4-BE49-F238E27FC236}">
                <a16:creationId xmlns:a16="http://schemas.microsoft.com/office/drawing/2014/main" id="{B00AD174-ED9E-49ED-B4F4-4B9CA24A8F7A}"/>
              </a:ext>
            </a:extLst>
          </p:cNvPr>
          <p:cNvSpPr/>
          <p:nvPr/>
        </p:nvSpPr>
        <p:spPr>
          <a:xfrm>
            <a:off x="603250" y="1384300"/>
            <a:ext cx="38100" cy="1778000"/>
          </a:xfrm>
          <a:prstGeom prst="rect">
            <a:avLst/>
          </a:prstGeom>
          <a:solidFill>
            <a:srgbClr val="2CB8C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0" name="TextBox 59">
            <a:extLst>
              <a:ext uri="{FF2B5EF4-FFF2-40B4-BE49-F238E27FC236}">
                <a16:creationId xmlns:a16="http://schemas.microsoft.com/office/drawing/2014/main" id="{DB84849E-71DF-4D01-9D2F-DAC4578180AC}"/>
              </a:ext>
            </a:extLst>
          </p:cNvPr>
          <p:cNvSpPr txBox="1"/>
          <p:nvPr/>
        </p:nvSpPr>
        <p:spPr>
          <a:xfrm>
            <a:off x="786087" y="1136652"/>
            <a:ext cx="77470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E5A"/>
                </a:solidFill>
                <a:effectLst/>
                <a:uFillTx/>
                <a:latin typeface="Montserrat"/>
                <a:cs typeface="Montserrat"/>
                <a:sym typeface="Helvetica Neue"/>
              </a:rPr>
              <a:t>Idée : Un petit nombre d’articles représente généralement une grande part de la valeur totale du stock (règle 80/20).</a:t>
            </a:r>
            <a:endParaRPr kumimoji="0" lang="en-GB" sz="1400" b="0" i="0" u="none" strike="noStrike" cap="none" spc="0" normalizeH="0" baseline="0" dirty="0">
              <a:ln>
                <a:noFill/>
              </a:ln>
              <a:solidFill>
                <a:srgbClr val="003E5A"/>
              </a:solidFill>
              <a:effectLst/>
              <a:uFillTx/>
              <a:latin typeface="Montserrat"/>
              <a:cs typeface="Montserrat"/>
              <a:sym typeface="Helvetica Neue"/>
            </a:endParaRPr>
          </a:p>
        </p:txBody>
      </p:sp>
      <p:sp>
        <p:nvSpPr>
          <p:cNvPr id="61" name="TextBox 60">
            <a:extLst>
              <a:ext uri="{FF2B5EF4-FFF2-40B4-BE49-F238E27FC236}">
                <a16:creationId xmlns:a16="http://schemas.microsoft.com/office/drawing/2014/main" id="{9ADC6683-E410-4F2B-84EC-0E49A7649288}"/>
              </a:ext>
            </a:extLst>
          </p:cNvPr>
          <p:cNvSpPr txBox="1"/>
          <p:nvPr/>
        </p:nvSpPr>
        <p:spPr>
          <a:xfrm>
            <a:off x="786087" y="1860552"/>
            <a:ext cx="77470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E5A"/>
                </a:solidFill>
                <a:effectLst/>
                <a:uFillTx/>
                <a:latin typeface="Montserrat"/>
                <a:cs typeface="Montserrat"/>
                <a:sym typeface="Helvetica Neue"/>
              </a:rPr>
              <a:t>Objectif : Concentrer le temps et le contrôle sur les articles les plus importants (A), et non de manière égale sur tous les articles.</a:t>
            </a:r>
            <a:endParaRPr kumimoji="0" lang="en-GB" sz="1400" b="0" i="0" u="none" strike="noStrike" cap="none" spc="0" normalizeH="0" baseline="0" dirty="0">
              <a:ln>
                <a:noFill/>
              </a:ln>
              <a:solidFill>
                <a:srgbClr val="003E5A"/>
              </a:solidFill>
              <a:effectLst/>
              <a:uFillTx/>
              <a:latin typeface="Montserrat"/>
              <a:cs typeface="Montserrat"/>
              <a:sym typeface="Helvetica Neue"/>
            </a:endParaRPr>
          </a:p>
        </p:txBody>
      </p:sp>
      <p:sp>
        <p:nvSpPr>
          <p:cNvPr id="62" name="TextBox 61">
            <a:extLst>
              <a:ext uri="{FF2B5EF4-FFF2-40B4-BE49-F238E27FC236}">
                <a16:creationId xmlns:a16="http://schemas.microsoft.com/office/drawing/2014/main" id="{0AD4F51F-37AA-4C1F-ADF7-8FAF454955A9}"/>
              </a:ext>
            </a:extLst>
          </p:cNvPr>
          <p:cNvSpPr txBox="1"/>
          <p:nvPr/>
        </p:nvSpPr>
        <p:spPr>
          <a:xfrm>
            <a:off x="603250" y="3263900"/>
            <a:ext cx="2794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0" i="0" u="none" strike="noStrike" cap="none" spc="0" normalizeH="0" baseline="0" dirty="0">
                <a:ln>
                  <a:noFill/>
                </a:ln>
                <a:solidFill>
                  <a:srgbClr val="2CB8C8"/>
                </a:solidFill>
                <a:effectLst/>
                <a:uFillTx/>
                <a:latin typeface="Montserrat"/>
                <a:cs typeface="Montserrat"/>
                <a:sym typeface="Helvetica Neue"/>
              </a:rPr>
              <a:t>Étapes ABC</a:t>
            </a:r>
          </a:p>
        </p:txBody>
      </p:sp>
      <p:sp>
        <p:nvSpPr>
          <p:cNvPr id="63" name="TextBox 62">
            <a:extLst>
              <a:ext uri="{FF2B5EF4-FFF2-40B4-BE49-F238E27FC236}">
                <a16:creationId xmlns:a16="http://schemas.microsoft.com/office/drawing/2014/main" id="{BC6292BB-A5A5-4F25-90AE-4AB84B528007}"/>
              </a:ext>
            </a:extLst>
          </p:cNvPr>
          <p:cNvSpPr txBox="1"/>
          <p:nvPr/>
        </p:nvSpPr>
        <p:spPr>
          <a:xfrm>
            <a:off x="952500" y="3848100"/>
            <a:ext cx="8509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E5A"/>
                </a:solidFill>
                <a:effectLst/>
                <a:uFillTx/>
                <a:latin typeface="Montserrat"/>
                <a:cs typeface="Montserrat"/>
                <a:sym typeface="Helvetica Neue"/>
              </a:rPr>
              <a:t>1. Lister tous les articles avec la quantité annuelle consommée et le coût unitaire.</a:t>
            </a:r>
            <a:endParaRPr kumimoji="0" lang="en-GB" sz="1400" b="0" i="0" u="none" strike="noStrike" cap="none" spc="0" normalizeH="0" baseline="0" dirty="0">
              <a:ln>
                <a:noFill/>
              </a:ln>
              <a:solidFill>
                <a:srgbClr val="003E5A"/>
              </a:solidFill>
              <a:effectLst/>
              <a:uFillTx/>
              <a:latin typeface="Montserrat"/>
              <a:cs typeface="Montserrat"/>
              <a:sym typeface="Helvetica Neue"/>
            </a:endParaRPr>
          </a:p>
        </p:txBody>
      </p:sp>
      <p:sp>
        <p:nvSpPr>
          <p:cNvPr id="64" name="TextBox 63">
            <a:extLst>
              <a:ext uri="{FF2B5EF4-FFF2-40B4-BE49-F238E27FC236}">
                <a16:creationId xmlns:a16="http://schemas.microsoft.com/office/drawing/2014/main" id="{DB5B9DF5-14A5-467C-87B1-36A538A2D32D}"/>
              </a:ext>
            </a:extLst>
          </p:cNvPr>
          <p:cNvSpPr txBox="1"/>
          <p:nvPr/>
        </p:nvSpPr>
        <p:spPr>
          <a:xfrm>
            <a:off x="952500" y="4279900"/>
            <a:ext cx="8509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E5A"/>
                </a:solidFill>
                <a:effectLst/>
                <a:uFillTx/>
                <a:latin typeface="Montserrat"/>
                <a:cs typeface="Montserrat"/>
                <a:sym typeface="Helvetica Neue"/>
              </a:rPr>
              <a:t>2. Calculer la valeur annuelle d’utilisation = quantité × coût unitaire pour chaque article.</a:t>
            </a:r>
            <a:endParaRPr kumimoji="0" lang="en-GB" sz="1400" b="0" i="0" u="none" strike="noStrike" cap="none" spc="0" normalizeH="0" baseline="0" dirty="0">
              <a:ln>
                <a:noFill/>
              </a:ln>
              <a:solidFill>
                <a:srgbClr val="003E5A"/>
              </a:solidFill>
              <a:effectLst/>
              <a:uFillTx/>
              <a:latin typeface="Montserrat"/>
              <a:cs typeface="Montserrat"/>
              <a:sym typeface="Helvetica Neue"/>
            </a:endParaRPr>
          </a:p>
        </p:txBody>
      </p:sp>
      <p:sp>
        <p:nvSpPr>
          <p:cNvPr id="65" name="TextBox 64">
            <a:extLst>
              <a:ext uri="{FF2B5EF4-FFF2-40B4-BE49-F238E27FC236}">
                <a16:creationId xmlns:a16="http://schemas.microsoft.com/office/drawing/2014/main" id="{19621F66-CA1D-4D3E-8AA4-FC309E793ED1}"/>
              </a:ext>
            </a:extLst>
          </p:cNvPr>
          <p:cNvSpPr txBox="1"/>
          <p:nvPr/>
        </p:nvSpPr>
        <p:spPr>
          <a:xfrm>
            <a:off x="952500" y="4711700"/>
            <a:ext cx="8509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E5A"/>
                </a:solidFill>
                <a:effectLst/>
                <a:uFillTx/>
                <a:latin typeface="Montserrat"/>
                <a:cs typeface="Montserrat"/>
                <a:sym typeface="Helvetica Neue"/>
              </a:rPr>
              <a:t>3. Trier les articles de la valeur annuelle d’utilisation la plus élevée à la plus faible.</a:t>
            </a:r>
            <a:endParaRPr kumimoji="0" lang="en-GB" sz="1400" b="0" i="0" u="none" strike="noStrike" cap="none" spc="0" normalizeH="0" baseline="0" dirty="0">
              <a:ln>
                <a:noFill/>
              </a:ln>
              <a:solidFill>
                <a:srgbClr val="003E5A"/>
              </a:solidFill>
              <a:effectLst/>
              <a:uFillTx/>
              <a:latin typeface="Montserrat"/>
              <a:cs typeface="Montserrat"/>
              <a:sym typeface="Helvetica Neue"/>
            </a:endParaRPr>
          </a:p>
        </p:txBody>
      </p:sp>
      <p:sp>
        <p:nvSpPr>
          <p:cNvPr id="66" name="TextBox 65">
            <a:extLst>
              <a:ext uri="{FF2B5EF4-FFF2-40B4-BE49-F238E27FC236}">
                <a16:creationId xmlns:a16="http://schemas.microsoft.com/office/drawing/2014/main" id="{1BE3A45C-3CAC-4AC3-9DA4-01772CF3A7C3}"/>
              </a:ext>
            </a:extLst>
          </p:cNvPr>
          <p:cNvSpPr txBox="1"/>
          <p:nvPr/>
        </p:nvSpPr>
        <p:spPr>
          <a:xfrm>
            <a:off x="952500" y="5143500"/>
            <a:ext cx="8509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E5A"/>
                </a:solidFill>
                <a:effectLst/>
                <a:uFillTx/>
                <a:latin typeface="Montserrat"/>
                <a:cs typeface="Montserrat"/>
                <a:sym typeface="Helvetica Neue"/>
              </a:rPr>
              <a:t>4. Calculer le pourcentage de la valeur totale et le pourcentage cumulé.</a:t>
            </a:r>
            <a:endParaRPr kumimoji="0" lang="en-GB" sz="1400" b="0" i="0" u="none" strike="noStrike" cap="none" spc="0" normalizeH="0" baseline="0" dirty="0">
              <a:ln>
                <a:noFill/>
              </a:ln>
              <a:solidFill>
                <a:srgbClr val="003E5A"/>
              </a:solidFill>
              <a:effectLst/>
              <a:uFillTx/>
              <a:latin typeface="Montserrat"/>
              <a:cs typeface="Montserrat"/>
              <a:sym typeface="Helvetica Neue"/>
            </a:endParaRPr>
          </a:p>
        </p:txBody>
      </p:sp>
      <p:sp>
        <p:nvSpPr>
          <p:cNvPr id="67" name="TextBox 66">
            <a:extLst>
              <a:ext uri="{FF2B5EF4-FFF2-40B4-BE49-F238E27FC236}">
                <a16:creationId xmlns:a16="http://schemas.microsoft.com/office/drawing/2014/main" id="{712E1963-FF50-45D3-99D0-A237899C5139}"/>
              </a:ext>
            </a:extLst>
          </p:cNvPr>
          <p:cNvSpPr txBox="1"/>
          <p:nvPr/>
        </p:nvSpPr>
        <p:spPr>
          <a:xfrm>
            <a:off x="952500" y="5575300"/>
            <a:ext cx="8509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E5A"/>
                </a:solidFill>
                <a:effectLst/>
                <a:uFillTx/>
                <a:latin typeface="Montserrat"/>
                <a:cs typeface="Montserrat"/>
                <a:sym typeface="Helvetica Neue"/>
              </a:rPr>
              <a:t>5. Classer : articles A (premiers ~70–80 % de la valeur), articles B (suivants ~15–25 %), articles C (derniers ~5–10 %).</a:t>
            </a:r>
            <a:endParaRPr kumimoji="0" lang="en-GB" sz="1400" b="0" i="0" u="none" strike="noStrike" cap="none" spc="0" normalizeH="0" baseline="0" dirty="0">
              <a:ln>
                <a:noFill/>
              </a:ln>
              <a:solidFill>
                <a:srgbClr val="003E5A"/>
              </a:solidFill>
              <a:effectLst/>
              <a:uFillTx/>
              <a:latin typeface="Montserrat"/>
              <a:cs typeface="Montserrat"/>
              <a:sym typeface="Helvetica Neue"/>
            </a:endParaRPr>
          </a:p>
        </p:txBody>
      </p:sp>
      <p:sp>
        <p:nvSpPr>
          <p:cNvPr id="68" name="Rectangle 67">
            <a:extLst>
              <a:ext uri="{FF2B5EF4-FFF2-40B4-BE49-F238E27FC236}">
                <a16:creationId xmlns:a16="http://schemas.microsoft.com/office/drawing/2014/main" id="{8D123D8F-57F3-4271-9C91-F1A89FC1DED7}"/>
              </a:ext>
            </a:extLst>
          </p:cNvPr>
          <p:cNvSpPr/>
          <p:nvPr/>
        </p:nvSpPr>
        <p:spPr>
          <a:xfrm>
            <a:off x="0" y="444500"/>
            <a:ext cx="9144000" cy="927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9" name="TextBox 68">
            <a:extLst>
              <a:ext uri="{FF2B5EF4-FFF2-40B4-BE49-F238E27FC236}">
                <a16:creationId xmlns:a16="http://schemas.microsoft.com/office/drawing/2014/main" id="{C0A13115-563B-4902-83EC-B3EE8B51C387}"/>
              </a:ext>
            </a:extLst>
          </p:cNvPr>
          <p:cNvSpPr txBox="1"/>
          <p:nvPr/>
        </p:nvSpPr>
        <p:spPr>
          <a:xfrm>
            <a:off x="635000" y="533400"/>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endParaRPr kumimoji="0" lang="en-GB" sz="2000" b="0" i="0" u="none" strike="noStrike" cap="none" spc="0" normalizeH="0" baseline="0" dirty="0">
              <a:ln>
                <a:noFill/>
              </a:ln>
              <a:solidFill>
                <a:srgbClr val="F04B13"/>
              </a:solidFill>
              <a:effectLst/>
              <a:uFillTx/>
              <a:latin typeface="Montserrat"/>
              <a:cs typeface="Montserrat"/>
              <a:sym typeface="Helvetica Neue"/>
            </a:endParaRPr>
          </a:p>
        </p:txBody>
      </p:sp>
      <p:sp>
        <p:nvSpPr>
          <p:cNvPr id="70" name="TextBox 69">
            <a:extLst>
              <a:ext uri="{FF2B5EF4-FFF2-40B4-BE49-F238E27FC236}">
                <a16:creationId xmlns:a16="http://schemas.microsoft.com/office/drawing/2014/main" id="{4EB0C29A-8FC6-470F-82C2-60C80875A275}"/>
              </a:ext>
            </a:extLst>
          </p:cNvPr>
          <p:cNvSpPr txBox="1"/>
          <p:nvPr/>
        </p:nvSpPr>
        <p:spPr>
          <a:xfrm>
            <a:off x="5766676" y="1022350"/>
            <a:ext cx="7112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endParaRPr kumimoji="0" lang="en-GB" sz="2000" b="0" i="0" u="none" strike="noStrike" cap="none" spc="0" normalizeH="0" baseline="0" dirty="0">
              <a:ln>
                <a:noFill/>
              </a:ln>
              <a:solidFill>
                <a:srgbClr val="F04B13"/>
              </a:solidFill>
              <a:effectLst/>
              <a:uFillTx/>
              <a:latin typeface="Montserrat"/>
              <a:cs typeface="Montserrat"/>
              <a:sym typeface="Helvetica Neue"/>
            </a:endParaRPr>
          </a:p>
        </p:txBody>
      </p:sp>
      <p:sp>
        <p:nvSpPr>
          <p:cNvPr id="71" name="Title 1">
            <a:extLst>
              <a:ext uri="{FF2B5EF4-FFF2-40B4-BE49-F238E27FC236}">
                <a16:creationId xmlns:a16="http://schemas.microsoft.com/office/drawing/2014/main" id="{B6A0411D-65AC-980A-4ACA-952FADF2C519}"/>
              </a:ext>
            </a:extLst>
          </p:cNvPr>
          <p:cNvSpPr>
            <a:spLocks noGrp="1"/>
          </p:cNvSpPr>
          <p:nvPr>
            <p:ph type="title"/>
          </p:nvPr>
        </p:nvSpPr>
        <p:spPr>
          <a:xfrm>
            <a:off x="603252" y="539751"/>
            <a:ext cx="6357223" cy="717551"/>
          </a:xfrm>
          <a:ln w="12700">
            <a:miter lim="400000"/>
          </a:ln>
        </p:spPr>
        <p:txBody>
          <a:bodyPr lIns="45719" tIns="45720" rIns="45719" bIns="45720" anchor="t">
            <a:noAutofit/>
          </a:bodyPr>
          <a:lstStyle/>
          <a:p>
            <a:r>
              <a:rPr lang="pl-PL"/>
              <a:t>Analyse</a:t>
            </a:r>
            <a:r>
              <a:rPr lang="pl-PL" dirty="0"/>
              <a:t> </a:t>
            </a:r>
            <a:r>
              <a:rPr lang="pl-PL"/>
              <a:t>ABC (principe</a:t>
            </a:r>
            <a:r>
              <a:rPr lang="pl-PL" dirty="0"/>
              <a:t> de</a:t>
            </a:r>
            <a:br>
              <a:rPr lang="pl-PL"/>
            </a:br>
            <a:r>
              <a:rPr lang="pl-PL"/>
              <a:t>Pareto</a:t>
            </a:r>
            <a:r>
              <a:rPr lang="pl-PL" dirty="0"/>
              <a:t>)</a:t>
            </a:r>
          </a:p>
        </p:txBody>
      </p:sp>
    </p:spTree>
    <p:extLst>
      <p:ext uri="{BB962C8B-B14F-4D97-AF65-F5344CB8AC3E}">
        <p14:creationId xmlns:p14="http://schemas.microsoft.com/office/powerpoint/2010/main" val="800050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4534C-C174-2935-E9CF-6078720E27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0C56A-16E4-67D8-924A-7042A999B647}"/>
              </a:ext>
            </a:extLst>
          </p:cNvPr>
          <p:cNvSpPr>
            <a:spLocks noGrp="1"/>
          </p:cNvSpPr>
          <p:nvPr>
            <p:ph type="title"/>
          </p:nvPr>
        </p:nvSpPr>
        <p:spPr>
          <a:xfrm>
            <a:off x="603253" y="539751"/>
            <a:ext cx="6312936" cy="717551"/>
          </a:xfrm>
          <a:ln w="12700">
            <a:miter lim="400000"/>
          </a:ln>
        </p:spPr>
        <p:txBody>
          <a:bodyPr lIns="45719" tIns="45720" rIns="45719" bIns="45720" anchor="t">
            <a:noAutofit/>
          </a:bodyPr>
          <a:lstStyle/>
          <a:p>
            <a:r>
              <a:rPr lang="pl-PL" dirty="0" err="1"/>
              <a:t>Exemple — classification</a:t>
            </a:r>
            <a:r>
              <a:rPr lang="pl-PL" dirty="0"/>
              <a:t> ABC </a:t>
            </a:r>
            <a:r>
              <a:rPr lang="pl-PL" dirty="0" err="1"/>
              <a:t>simple</a:t>
            </a: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E5491039-53CE-F551-C7AD-FFEA299DBCCE}"/>
              </a:ext>
            </a:extLst>
          </p:cNvPr>
          <p:cNvPicPr>
            <a:picLocks noChangeAspect="1"/>
          </p:cNvPicPr>
          <p:nvPr/>
        </p:nvPicPr>
        <p:blipFill>
          <a:blip r:embed="rId3"/>
          <a:stretch>
            <a:fillRect/>
          </a:stretch>
        </p:blipFill>
        <p:spPr>
          <a:xfrm>
            <a:off x="603253" y="1616477"/>
            <a:ext cx="8165665" cy="4701772"/>
          </a:xfrm>
          <a:prstGeom prst="rect">
            <a:avLst/>
          </a:prstGeom>
        </p:spPr>
      </p:pic>
      <p:sp>
        <p:nvSpPr>
          <p:cNvPr id="3" name="Rectangle 2">
            <a:extLst>
              <a:ext uri="{FF2B5EF4-FFF2-40B4-BE49-F238E27FC236}">
                <a16:creationId xmlns:a16="http://schemas.microsoft.com/office/drawing/2014/main" id="{D1F89EC0-6446-4270-8F33-A3F826110DAC}"/>
              </a:ext>
            </a:extLst>
          </p:cNvPr>
          <p:cNvSpPr/>
          <p:nvPr/>
        </p:nvSpPr>
        <p:spPr>
          <a:xfrm>
            <a:off x="603250" y="1616710"/>
            <a:ext cx="8166100" cy="4701540"/>
          </a:xfrm>
          <a:prstGeom prst="rect">
            <a:avLst/>
          </a:prstGeom>
          <a:solidFill>
            <a:srgbClr val="F7F7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 name="TextBox 4">
            <a:extLst>
              <a:ext uri="{FF2B5EF4-FFF2-40B4-BE49-F238E27FC236}">
                <a16:creationId xmlns:a16="http://schemas.microsoft.com/office/drawing/2014/main" id="{062802BB-4975-4B46-BE83-259394011ADB}"/>
              </a:ext>
            </a:extLst>
          </p:cNvPr>
          <p:cNvSpPr txBox="1"/>
          <p:nvPr/>
        </p:nvSpPr>
        <p:spPr>
          <a:xfrm>
            <a:off x="660400" y="1676400"/>
            <a:ext cx="5334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Supposons une petite boutique avec 5 produits :</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6" name="Rectangle 5">
            <a:extLst>
              <a:ext uri="{FF2B5EF4-FFF2-40B4-BE49-F238E27FC236}">
                <a16:creationId xmlns:a16="http://schemas.microsoft.com/office/drawing/2014/main" id="{E62847FB-0CD4-446F-83A0-825434CA6559}"/>
              </a:ext>
            </a:extLst>
          </p:cNvPr>
          <p:cNvSpPr/>
          <p:nvPr/>
        </p:nvSpPr>
        <p:spPr>
          <a:xfrm>
            <a:off x="660400" y="2108200"/>
            <a:ext cx="1981200" cy="5334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a:ln>
                  <a:noFill/>
                </a:ln>
                <a:solidFill>
                  <a:srgbClr val="00405A"/>
                </a:solidFill>
                <a:effectLst/>
                <a:uFillTx/>
                <a:latin typeface="Montserrat"/>
                <a:ea typeface="Montserrat"/>
                <a:cs typeface="Montserrat"/>
                <a:sym typeface="Helvetica Neue Medium"/>
              </a:rPr>
              <a:t>Article</a:t>
            </a:r>
          </a:p>
        </p:txBody>
      </p:sp>
      <p:sp>
        <p:nvSpPr>
          <p:cNvPr id="7" name="Rectangle 6">
            <a:extLst>
              <a:ext uri="{FF2B5EF4-FFF2-40B4-BE49-F238E27FC236}">
                <a16:creationId xmlns:a16="http://schemas.microsoft.com/office/drawing/2014/main" id="{3FE5938A-909C-469A-8034-BB29C0B078E8}"/>
              </a:ext>
            </a:extLst>
          </p:cNvPr>
          <p:cNvSpPr/>
          <p:nvPr/>
        </p:nvSpPr>
        <p:spPr>
          <a:xfrm>
            <a:off x="2641600" y="2108200"/>
            <a:ext cx="1752600" cy="5334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Quantité annuelle</a:t>
            </a:r>
          </a:p>
        </p:txBody>
      </p:sp>
      <p:sp>
        <p:nvSpPr>
          <p:cNvPr id="8" name="Rectangle 7">
            <a:extLst>
              <a:ext uri="{FF2B5EF4-FFF2-40B4-BE49-F238E27FC236}">
                <a16:creationId xmlns:a16="http://schemas.microsoft.com/office/drawing/2014/main" id="{9C3338AD-B308-4707-83A4-5CA61802981B}"/>
              </a:ext>
            </a:extLst>
          </p:cNvPr>
          <p:cNvSpPr/>
          <p:nvPr/>
        </p:nvSpPr>
        <p:spPr>
          <a:xfrm>
            <a:off x="4394200" y="2108200"/>
            <a:ext cx="1638300" cy="5334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Coût unitaire (CFA)</a:t>
            </a:r>
          </a:p>
        </p:txBody>
      </p:sp>
      <p:sp>
        <p:nvSpPr>
          <p:cNvPr id="9" name="Rectangle 8">
            <a:extLst>
              <a:ext uri="{FF2B5EF4-FFF2-40B4-BE49-F238E27FC236}">
                <a16:creationId xmlns:a16="http://schemas.microsoft.com/office/drawing/2014/main" id="{5E251643-22E2-410B-8FDC-ADC5756BDF68}"/>
              </a:ext>
            </a:extLst>
          </p:cNvPr>
          <p:cNvSpPr/>
          <p:nvPr/>
        </p:nvSpPr>
        <p:spPr>
          <a:xfrm>
            <a:off x="6032500" y="2108200"/>
            <a:ext cx="2603500" cy="5334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Valeur annuelle d’utilisation (CFA)</a:t>
            </a:r>
          </a:p>
        </p:txBody>
      </p:sp>
      <p:sp>
        <p:nvSpPr>
          <p:cNvPr id="10" name="Rectangle 9">
            <a:extLst>
              <a:ext uri="{FF2B5EF4-FFF2-40B4-BE49-F238E27FC236}">
                <a16:creationId xmlns:a16="http://schemas.microsoft.com/office/drawing/2014/main" id="{3C246486-090C-4474-914C-960FD3CD89D7}"/>
              </a:ext>
            </a:extLst>
          </p:cNvPr>
          <p:cNvSpPr/>
          <p:nvPr/>
        </p:nvSpPr>
        <p:spPr>
          <a:xfrm>
            <a:off x="660400" y="2641600"/>
            <a:ext cx="19812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1. Cartouches d’imprimante</a:t>
            </a:r>
          </a:p>
        </p:txBody>
      </p:sp>
      <p:sp>
        <p:nvSpPr>
          <p:cNvPr id="11" name="Rectangle 10">
            <a:extLst>
              <a:ext uri="{FF2B5EF4-FFF2-40B4-BE49-F238E27FC236}">
                <a16:creationId xmlns:a16="http://schemas.microsoft.com/office/drawing/2014/main" id="{86F5DEE3-D43B-42C1-BDD3-D66974223D15}"/>
              </a:ext>
            </a:extLst>
          </p:cNvPr>
          <p:cNvSpPr/>
          <p:nvPr/>
        </p:nvSpPr>
        <p:spPr>
          <a:xfrm>
            <a:off x="2641600" y="2641600"/>
            <a:ext cx="17526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200</a:t>
            </a:r>
          </a:p>
        </p:txBody>
      </p:sp>
      <p:sp>
        <p:nvSpPr>
          <p:cNvPr id="12" name="Rectangle 11">
            <a:extLst>
              <a:ext uri="{FF2B5EF4-FFF2-40B4-BE49-F238E27FC236}">
                <a16:creationId xmlns:a16="http://schemas.microsoft.com/office/drawing/2014/main" id="{276109F2-1D8C-4874-B6C3-611729887A0C}"/>
              </a:ext>
            </a:extLst>
          </p:cNvPr>
          <p:cNvSpPr/>
          <p:nvPr/>
        </p:nvSpPr>
        <p:spPr>
          <a:xfrm>
            <a:off x="4394200" y="2641600"/>
            <a:ext cx="16383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10 000</a:t>
            </a:r>
          </a:p>
        </p:txBody>
      </p:sp>
      <p:sp>
        <p:nvSpPr>
          <p:cNvPr id="13" name="Rectangle 12">
            <a:extLst>
              <a:ext uri="{FF2B5EF4-FFF2-40B4-BE49-F238E27FC236}">
                <a16:creationId xmlns:a16="http://schemas.microsoft.com/office/drawing/2014/main" id="{2D31E89E-5436-4EFB-8A67-7DD56ADB20A3}"/>
              </a:ext>
            </a:extLst>
          </p:cNvPr>
          <p:cNvSpPr/>
          <p:nvPr/>
        </p:nvSpPr>
        <p:spPr>
          <a:xfrm>
            <a:off x="6032500" y="2641600"/>
            <a:ext cx="26035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a:ln>
                  <a:noFill/>
                </a:ln>
                <a:solidFill>
                  <a:srgbClr val="00405A"/>
                </a:solidFill>
                <a:effectLst/>
                <a:uFillTx/>
                <a:latin typeface="Montserrat"/>
                <a:ea typeface="Montserrat"/>
                <a:cs typeface="Montserrat"/>
                <a:sym typeface="Helvetica Neue Medium"/>
              </a:rPr>
              <a:t>2 000 000</a:t>
            </a:r>
          </a:p>
        </p:txBody>
      </p:sp>
      <p:sp>
        <p:nvSpPr>
          <p:cNvPr id="14" name="Rectangle 13">
            <a:extLst>
              <a:ext uri="{FF2B5EF4-FFF2-40B4-BE49-F238E27FC236}">
                <a16:creationId xmlns:a16="http://schemas.microsoft.com/office/drawing/2014/main" id="{B3A79FC1-7357-410C-BCD0-6CA38AD8C56B}"/>
              </a:ext>
            </a:extLst>
          </p:cNvPr>
          <p:cNvSpPr/>
          <p:nvPr/>
        </p:nvSpPr>
        <p:spPr>
          <a:xfrm>
            <a:off x="660400" y="3175000"/>
            <a:ext cx="1981200" cy="5334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00405A"/>
                </a:solidFill>
                <a:effectLst/>
                <a:uFillTx/>
                <a:latin typeface="Montserrat"/>
                <a:ea typeface="Montserrat"/>
                <a:cs typeface="Montserrat"/>
                <a:sym typeface="Helvetica Neue Medium"/>
              </a:rPr>
              <a:t>2. Rames de papier A4</a:t>
            </a:r>
            <a:endParaRPr kumimoji="0" lang="en-GB" sz="1400" b="0" i="0" u="none" strike="noStrike" cap="none" spc="0" normalizeH="0" baseline="0" dirty="0">
              <a:ln>
                <a:noFill/>
              </a:ln>
              <a:solidFill>
                <a:srgbClr val="00405A"/>
              </a:solidFill>
              <a:effectLst/>
              <a:uFillTx/>
              <a:latin typeface="Montserrat"/>
              <a:ea typeface="Montserrat"/>
              <a:cs typeface="Montserrat"/>
              <a:sym typeface="Helvetica Neue Medium"/>
            </a:endParaRPr>
          </a:p>
        </p:txBody>
      </p:sp>
      <p:sp>
        <p:nvSpPr>
          <p:cNvPr id="15" name="Rectangle 14">
            <a:extLst>
              <a:ext uri="{FF2B5EF4-FFF2-40B4-BE49-F238E27FC236}">
                <a16:creationId xmlns:a16="http://schemas.microsoft.com/office/drawing/2014/main" id="{BE551264-51BE-4ECB-90FA-E29B1080F8FA}"/>
              </a:ext>
            </a:extLst>
          </p:cNvPr>
          <p:cNvSpPr/>
          <p:nvPr/>
        </p:nvSpPr>
        <p:spPr>
          <a:xfrm>
            <a:off x="2641600" y="3175000"/>
            <a:ext cx="1752600" cy="5334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1 000</a:t>
            </a:r>
          </a:p>
        </p:txBody>
      </p:sp>
      <p:sp>
        <p:nvSpPr>
          <p:cNvPr id="16" name="Rectangle 15">
            <a:extLst>
              <a:ext uri="{FF2B5EF4-FFF2-40B4-BE49-F238E27FC236}">
                <a16:creationId xmlns:a16="http://schemas.microsoft.com/office/drawing/2014/main" id="{C4305CCD-51AF-4871-9166-10870EC28910}"/>
              </a:ext>
            </a:extLst>
          </p:cNvPr>
          <p:cNvSpPr/>
          <p:nvPr/>
        </p:nvSpPr>
        <p:spPr>
          <a:xfrm>
            <a:off x="4394200" y="3175000"/>
            <a:ext cx="1638300" cy="5334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1 500</a:t>
            </a:r>
          </a:p>
        </p:txBody>
      </p:sp>
      <p:sp>
        <p:nvSpPr>
          <p:cNvPr id="17" name="Rectangle 16">
            <a:extLst>
              <a:ext uri="{FF2B5EF4-FFF2-40B4-BE49-F238E27FC236}">
                <a16:creationId xmlns:a16="http://schemas.microsoft.com/office/drawing/2014/main" id="{34182A91-6E4E-4D7E-845E-8E7073094B89}"/>
              </a:ext>
            </a:extLst>
          </p:cNvPr>
          <p:cNvSpPr/>
          <p:nvPr/>
        </p:nvSpPr>
        <p:spPr>
          <a:xfrm>
            <a:off x="6032500" y="3175000"/>
            <a:ext cx="2603500" cy="5334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1 500 000</a:t>
            </a:r>
          </a:p>
        </p:txBody>
      </p:sp>
      <p:sp>
        <p:nvSpPr>
          <p:cNvPr id="18" name="Rectangle 17">
            <a:extLst>
              <a:ext uri="{FF2B5EF4-FFF2-40B4-BE49-F238E27FC236}">
                <a16:creationId xmlns:a16="http://schemas.microsoft.com/office/drawing/2014/main" id="{6BE8605B-EA5E-4C76-94BD-64410B18324E}"/>
              </a:ext>
            </a:extLst>
          </p:cNvPr>
          <p:cNvSpPr/>
          <p:nvPr/>
        </p:nvSpPr>
        <p:spPr>
          <a:xfrm>
            <a:off x="660400" y="3708400"/>
            <a:ext cx="19812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3. Clés USB</a:t>
            </a:r>
          </a:p>
        </p:txBody>
      </p:sp>
      <p:sp>
        <p:nvSpPr>
          <p:cNvPr id="19" name="Rectangle 18">
            <a:extLst>
              <a:ext uri="{FF2B5EF4-FFF2-40B4-BE49-F238E27FC236}">
                <a16:creationId xmlns:a16="http://schemas.microsoft.com/office/drawing/2014/main" id="{81CC4C5E-32FF-4170-BC79-18C39E1B46CE}"/>
              </a:ext>
            </a:extLst>
          </p:cNvPr>
          <p:cNvSpPr/>
          <p:nvPr/>
        </p:nvSpPr>
        <p:spPr>
          <a:xfrm>
            <a:off x="2641600" y="3708400"/>
            <a:ext cx="17526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300</a:t>
            </a:r>
          </a:p>
        </p:txBody>
      </p:sp>
      <p:sp>
        <p:nvSpPr>
          <p:cNvPr id="20" name="Rectangle 19">
            <a:extLst>
              <a:ext uri="{FF2B5EF4-FFF2-40B4-BE49-F238E27FC236}">
                <a16:creationId xmlns:a16="http://schemas.microsoft.com/office/drawing/2014/main" id="{D0406962-E570-490D-AEAB-36B321D4F393}"/>
              </a:ext>
            </a:extLst>
          </p:cNvPr>
          <p:cNvSpPr/>
          <p:nvPr/>
        </p:nvSpPr>
        <p:spPr>
          <a:xfrm>
            <a:off x="4394200" y="3708400"/>
            <a:ext cx="16383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5 000</a:t>
            </a:r>
          </a:p>
        </p:txBody>
      </p:sp>
      <p:sp>
        <p:nvSpPr>
          <p:cNvPr id="21" name="Rectangle 20">
            <a:extLst>
              <a:ext uri="{FF2B5EF4-FFF2-40B4-BE49-F238E27FC236}">
                <a16:creationId xmlns:a16="http://schemas.microsoft.com/office/drawing/2014/main" id="{35790449-104A-445D-8F04-13690F73DA48}"/>
              </a:ext>
            </a:extLst>
          </p:cNvPr>
          <p:cNvSpPr/>
          <p:nvPr/>
        </p:nvSpPr>
        <p:spPr>
          <a:xfrm>
            <a:off x="6032500" y="3708400"/>
            <a:ext cx="26035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1 500 000</a:t>
            </a:r>
          </a:p>
        </p:txBody>
      </p:sp>
      <p:sp>
        <p:nvSpPr>
          <p:cNvPr id="22" name="Rectangle 21">
            <a:extLst>
              <a:ext uri="{FF2B5EF4-FFF2-40B4-BE49-F238E27FC236}">
                <a16:creationId xmlns:a16="http://schemas.microsoft.com/office/drawing/2014/main" id="{DBEE2981-A2C3-4EFC-8C8B-97EA2389164C}"/>
              </a:ext>
            </a:extLst>
          </p:cNvPr>
          <p:cNvSpPr/>
          <p:nvPr/>
        </p:nvSpPr>
        <p:spPr>
          <a:xfrm>
            <a:off x="660400" y="4241800"/>
            <a:ext cx="1981200" cy="5334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4. Enveloppes</a:t>
            </a:r>
          </a:p>
        </p:txBody>
      </p:sp>
      <p:sp>
        <p:nvSpPr>
          <p:cNvPr id="23" name="Rectangle 22">
            <a:extLst>
              <a:ext uri="{FF2B5EF4-FFF2-40B4-BE49-F238E27FC236}">
                <a16:creationId xmlns:a16="http://schemas.microsoft.com/office/drawing/2014/main" id="{B0D291A8-2FC9-4FEA-95A2-407FBA27A524}"/>
              </a:ext>
            </a:extLst>
          </p:cNvPr>
          <p:cNvSpPr/>
          <p:nvPr/>
        </p:nvSpPr>
        <p:spPr>
          <a:xfrm>
            <a:off x="2641600" y="4241800"/>
            <a:ext cx="1752600" cy="5334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2 000</a:t>
            </a:r>
          </a:p>
        </p:txBody>
      </p:sp>
      <p:sp>
        <p:nvSpPr>
          <p:cNvPr id="24" name="Rectangle 23">
            <a:extLst>
              <a:ext uri="{FF2B5EF4-FFF2-40B4-BE49-F238E27FC236}">
                <a16:creationId xmlns:a16="http://schemas.microsoft.com/office/drawing/2014/main" id="{C426047C-6375-4E06-B35D-17C10D84EC45}"/>
              </a:ext>
            </a:extLst>
          </p:cNvPr>
          <p:cNvSpPr/>
          <p:nvPr/>
        </p:nvSpPr>
        <p:spPr>
          <a:xfrm>
            <a:off x="4394200" y="4241800"/>
            <a:ext cx="1638300" cy="5334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200</a:t>
            </a:r>
          </a:p>
        </p:txBody>
      </p:sp>
      <p:sp>
        <p:nvSpPr>
          <p:cNvPr id="25" name="Rectangle 24">
            <a:extLst>
              <a:ext uri="{FF2B5EF4-FFF2-40B4-BE49-F238E27FC236}">
                <a16:creationId xmlns:a16="http://schemas.microsoft.com/office/drawing/2014/main" id="{C83C3846-F014-4D78-BBDE-F310B0121A5C}"/>
              </a:ext>
            </a:extLst>
          </p:cNvPr>
          <p:cNvSpPr/>
          <p:nvPr/>
        </p:nvSpPr>
        <p:spPr>
          <a:xfrm>
            <a:off x="6032500" y="4241800"/>
            <a:ext cx="2603500" cy="5334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400 000</a:t>
            </a:r>
          </a:p>
        </p:txBody>
      </p:sp>
      <p:sp>
        <p:nvSpPr>
          <p:cNvPr id="26" name="Rectangle 25">
            <a:extLst>
              <a:ext uri="{FF2B5EF4-FFF2-40B4-BE49-F238E27FC236}">
                <a16:creationId xmlns:a16="http://schemas.microsoft.com/office/drawing/2014/main" id="{299C1BA2-6074-49DC-BF18-5B74F18B8D5A}"/>
              </a:ext>
            </a:extLst>
          </p:cNvPr>
          <p:cNvSpPr/>
          <p:nvPr/>
        </p:nvSpPr>
        <p:spPr>
          <a:xfrm>
            <a:off x="660400" y="4775200"/>
            <a:ext cx="19812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5. Stylos</a:t>
            </a:r>
          </a:p>
        </p:txBody>
      </p:sp>
      <p:sp>
        <p:nvSpPr>
          <p:cNvPr id="27" name="Rectangle 26">
            <a:extLst>
              <a:ext uri="{FF2B5EF4-FFF2-40B4-BE49-F238E27FC236}">
                <a16:creationId xmlns:a16="http://schemas.microsoft.com/office/drawing/2014/main" id="{19A37325-67D1-4E5A-AC3C-5065E33BB00F}"/>
              </a:ext>
            </a:extLst>
          </p:cNvPr>
          <p:cNvSpPr/>
          <p:nvPr/>
        </p:nvSpPr>
        <p:spPr>
          <a:xfrm>
            <a:off x="2641600" y="4775200"/>
            <a:ext cx="17526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3 000</a:t>
            </a:r>
          </a:p>
        </p:txBody>
      </p:sp>
      <p:sp>
        <p:nvSpPr>
          <p:cNvPr id="28" name="Rectangle 27">
            <a:extLst>
              <a:ext uri="{FF2B5EF4-FFF2-40B4-BE49-F238E27FC236}">
                <a16:creationId xmlns:a16="http://schemas.microsoft.com/office/drawing/2014/main" id="{E983DA00-680E-499F-99F7-C27A399E3EAA}"/>
              </a:ext>
            </a:extLst>
          </p:cNvPr>
          <p:cNvSpPr/>
          <p:nvPr/>
        </p:nvSpPr>
        <p:spPr>
          <a:xfrm>
            <a:off x="4394200" y="4775200"/>
            <a:ext cx="16383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100</a:t>
            </a:r>
          </a:p>
        </p:txBody>
      </p:sp>
      <p:sp>
        <p:nvSpPr>
          <p:cNvPr id="29" name="Rectangle 28">
            <a:extLst>
              <a:ext uri="{FF2B5EF4-FFF2-40B4-BE49-F238E27FC236}">
                <a16:creationId xmlns:a16="http://schemas.microsoft.com/office/drawing/2014/main" id="{82D88C13-632C-4818-BE30-92D7E9DCB926}"/>
              </a:ext>
            </a:extLst>
          </p:cNvPr>
          <p:cNvSpPr/>
          <p:nvPr/>
        </p:nvSpPr>
        <p:spPr>
          <a:xfrm>
            <a:off x="6032500" y="4775200"/>
            <a:ext cx="2603500" cy="5334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300 000</a:t>
            </a:r>
          </a:p>
        </p:txBody>
      </p:sp>
      <p:sp>
        <p:nvSpPr>
          <p:cNvPr id="30" name="TextBox 29">
            <a:extLst>
              <a:ext uri="{FF2B5EF4-FFF2-40B4-BE49-F238E27FC236}">
                <a16:creationId xmlns:a16="http://schemas.microsoft.com/office/drawing/2014/main" id="{5B80140F-643F-428B-90E3-067867569996}"/>
              </a:ext>
            </a:extLst>
          </p:cNvPr>
          <p:cNvSpPr txBox="1"/>
          <p:nvPr/>
        </p:nvSpPr>
        <p:spPr>
          <a:xfrm>
            <a:off x="660400" y="5102336"/>
            <a:ext cx="7747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dirty="0">
                <a:ln>
                  <a:noFill/>
                </a:ln>
                <a:solidFill>
                  <a:srgbClr val="003E5A"/>
                </a:solidFill>
                <a:effectLst/>
                <a:uFillTx/>
                <a:latin typeface="Montserrat"/>
                <a:cs typeface="Montserrat"/>
                <a:sym typeface="Helvetica Neue"/>
              </a:rPr>
              <a:t>Valeur annuelle totale d’utilisation = 2 000 000 + 1 500 000 + 1 500 000 + 400 000 + 300 000 =</a:t>
            </a:r>
            <a:endParaRPr kumimoji="0" lang="en-GB" sz="1400" b="0" i="0" u="none" strike="noStrike" cap="none" spc="0" normalizeH="0" baseline="0" dirty="0">
              <a:ln>
                <a:noFill/>
              </a:ln>
              <a:solidFill>
                <a:srgbClr val="003E5A"/>
              </a:solidFill>
              <a:effectLst/>
              <a:uFillTx/>
              <a:latin typeface="Montserrat"/>
              <a:cs typeface="Montserrat"/>
              <a:sym typeface="Helvetica Neue"/>
            </a:endParaRPr>
          </a:p>
        </p:txBody>
      </p:sp>
      <p:sp>
        <p:nvSpPr>
          <p:cNvPr id="31" name="TextBox 30">
            <a:extLst>
              <a:ext uri="{FF2B5EF4-FFF2-40B4-BE49-F238E27FC236}">
                <a16:creationId xmlns:a16="http://schemas.microsoft.com/office/drawing/2014/main" id="{1D1A978C-1E93-4697-B087-CF315FFC85F7}"/>
              </a:ext>
            </a:extLst>
          </p:cNvPr>
          <p:cNvSpPr txBox="1"/>
          <p:nvPr/>
        </p:nvSpPr>
        <p:spPr>
          <a:xfrm>
            <a:off x="660400" y="5351737"/>
            <a:ext cx="2540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E5A"/>
                </a:solidFill>
                <a:effectLst/>
                <a:uFillTx/>
                <a:latin typeface="Montserrat"/>
                <a:cs typeface="Montserrat"/>
                <a:sym typeface="Helvetica Neue"/>
              </a:rPr>
              <a:t>5 700 000 CFA.</a:t>
            </a:r>
          </a:p>
        </p:txBody>
      </p:sp>
    </p:spTree>
    <p:extLst>
      <p:ext uri="{BB962C8B-B14F-4D97-AF65-F5344CB8AC3E}">
        <p14:creationId xmlns:p14="http://schemas.microsoft.com/office/powerpoint/2010/main" val="46289512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356EF-ED09-683D-1D6D-76D5F096C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081AFF-78F3-A766-D676-4354011071B7}"/>
              </a:ext>
            </a:extLst>
          </p:cNvPr>
          <p:cNvSpPr>
            <a:spLocks noGrp="1"/>
          </p:cNvSpPr>
          <p:nvPr>
            <p:ph type="title"/>
          </p:nvPr>
        </p:nvSpPr>
        <p:spPr>
          <a:xfrm>
            <a:off x="603253" y="539751"/>
            <a:ext cx="6312936" cy="717551"/>
          </a:xfrm>
          <a:ln w="12700">
            <a:miter lim="400000"/>
          </a:ln>
        </p:spPr>
        <p:txBody>
          <a:bodyPr lIns="45719" tIns="45720" rIns="45719" bIns="45720" anchor="t">
            <a:noAutofit/>
          </a:bodyPr>
          <a:lstStyle/>
          <a:p>
            <a:r>
              <a:rPr lang="pl-PL" dirty="0" err="1"/>
              <a:t>Exemple — classification </a:t>
            </a:r>
            <a:r>
              <a:rPr lang="pl-PL" err="1"/>
              <a:t>ABC </a:t>
            </a:r>
            <a:r>
              <a:rPr lang="pl-PL"/>
              <a:t>simple</a:t>
            </a:r>
            <a:br>
              <a:rPr lang="pl-PL" dirty="0"/>
            </a:br>
            <a:endParaRPr lang="pl-PL" dirty="0"/>
          </a:p>
        </p:txBody>
      </p:sp>
      <p:pic>
        <p:nvPicPr>
          <p:cNvPr id="5" name="Obraz 4" descr="Obraz zawierający tekst, zrzut ekranu, numer, Czcionka&#10;&#10;Zawartość wygenerowana przez AI może być niepoprawna.">
            <a:extLst>
              <a:ext uri="{FF2B5EF4-FFF2-40B4-BE49-F238E27FC236}">
                <a16:creationId xmlns:a16="http://schemas.microsoft.com/office/drawing/2014/main" id="{1337F642-C337-7A99-4C0F-E1E4021F6192}"/>
              </a:ext>
            </a:extLst>
          </p:cNvPr>
          <p:cNvPicPr>
            <a:picLocks noChangeAspect="1"/>
          </p:cNvPicPr>
          <p:nvPr/>
        </p:nvPicPr>
        <p:blipFill>
          <a:blip r:embed="rId3"/>
          <a:stretch>
            <a:fillRect/>
          </a:stretch>
        </p:blipFill>
        <p:spPr>
          <a:xfrm>
            <a:off x="603253" y="1554324"/>
            <a:ext cx="8324616" cy="5162810"/>
          </a:xfrm>
          <a:prstGeom prst="rect">
            <a:avLst/>
          </a:prstGeom>
        </p:spPr>
      </p:pic>
      <p:sp>
        <p:nvSpPr>
          <p:cNvPr id="3" name="Rectangle 2">
            <a:extLst>
              <a:ext uri="{FF2B5EF4-FFF2-40B4-BE49-F238E27FC236}">
                <a16:creationId xmlns:a16="http://schemas.microsoft.com/office/drawing/2014/main" id="{641750FD-9168-418A-B793-3E73483B84BD}"/>
              </a:ext>
            </a:extLst>
          </p:cNvPr>
          <p:cNvSpPr/>
          <p:nvPr/>
        </p:nvSpPr>
        <p:spPr>
          <a:xfrm>
            <a:off x="603250" y="1554480"/>
            <a:ext cx="8324850" cy="5163820"/>
          </a:xfrm>
          <a:prstGeom prst="rect">
            <a:avLst/>
          </a:prstGeom>
          <a:solidFill>
            <a:srgbClr val="F7F7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4" name="Rectangle 3">
            <a:extLst>
              <a:ext uri="{FF2B5EF4-FFF2-40B4-BE49-F238E27FC236}">
                <a16:creationId xmlns:a16="http://schemas.microsoft.com/office/drawing/2014/main" id="{001A6D40-60CE-4C4B-8248-3D0A069BC6B3}"/>
              </a:ext>
            </a:extLst>
          </p:cNvPr>
          <p:cNvSpPr/>
          <p:nvPr/>
        </p:nvSpPr>
        <p:spPr>
          <a:xfrm>
            <a:off x="660400" y="1701800"/>
            <a:ext cx="1638300" cy="8382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Article classé</a:t>
            </a:r>
          </a:p>
        </p:txBody>
      </p:sp>
      <p:sp>
        <p:nvSpPr>
          <p:cNvPr id="6" name="Rectangle 5">
            <a:extLst>
              <a:ext uri="{FF2B5EF4-FFF2-40B4-BE49-F238E27FC236}">
                <a16:creationId xmlns:a16="http://schemas.microsoft.com/office/drawing/2014/main" id="{3F1AB0C7-1EBE-49A0-BFB6-01EEC236CC1B}"/>
              </a:ext>
            </a:extLst>
          </p:cNvPr>
          <p:cNvSpPr/>
          <p:nvPr/>
        </p:nvSpPr>
        <p:spPr>
          <a:xfrm>
            <a:off x="2298700" y="1701800"/>
            <a:ext cx="1892300" cy="8382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Valeur annuelle
d’utilisation</a:t>
            </a:r>
          </a:p>
        </p:txBody>
      </p:sp>
      <p:sp>
        <p:nvSpPr>
          <p:cNvPr id="7" name="Rectangle 6">
            <a:extLst>
              <a:ext uri="{FF2B5EF4-FFF2-40B4-BE49-F238E27FC236}">
                <a16:creationId xmlns:a16="http://schemas.microsoft.com/office/drawing/2014/main" id="{01A49BCE-D69B-4F0B-B946-F777CA6F8392}"/>
              </a:ext>
            </a:extLst>
          </p:cNvPr>
          <p:cNvSpPr/>
          <p:nvPr/>
        </p:nvSpPr>
        <p:spPr>
          <a:xfrm>
            <a:off x="4191000" y="1701800"/>
            <a:ext cx="2514600" cy="8382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 de la valeur totale</a:t>
            </a:r>
          </a:p>
        </p:txBody>
      </p:sp>
      <p:sp>
        <p:nvSpPr>
          <p:cNvPr id="8" name="Rectangle 7">
            <a:extLst>
              <a:ext uri="{FF2B5EF4-FFF2-40B4-BE49-F238E27FC236}">
                <a16:creationId xmlns:a16="http://schemas.microsoft.com/office/drawing/2014/main" id="{6625C866-3BBE-44B3-8753-777BCFBD77E8}"/>
              </a:ext>
            </a:extLst>
          </p:cNvPr>
          <p:cNvSpPr/>
          <p:nvPr/>
        </p:nvSpPr>
        <p:spPr>
          <a:xfrm>
            <a:off x="6705600" y="1701800"/>
            <a:ext cx="1384300" cy="8382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 cumulé</a:t>
            </a:r>
          </a:p>
        </p:txBody>
      </p:sp>
      <p:sp>
        <p:nvSpPr>
          <p:cNvPr id="9" name="Rectangle 8">
            <a:extLst>
              <a:ext uri="{FF2B5EF4-FFF2-40B4-BE49-F238E27FC236}">
                <a16:creationId xmlns:a16="http://schemas.microsoft.com/office/drawing/2014/main" id="{011735AB-629B-4072-8188-8C1593100D70}"/>
              </a:ext>
            </a:extLst>
          </p:cNvPr>
          <p:cNvSpPr/>
          <p:nvPr/>
        </p:nvSpPr>
        <p:spPr>
          <a:xfrm>
            <a:off x="8089900" y="1701800"/>
            <a:ext cx="660400" cy="838200"/>
          </a:xfrm>
          <a:prstGeom prst="rect">
            <a:avLst/>
          </a:prstGeom>
          <a:solidFill>
            <a:srgbClr val="E8F4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Classe</a:t>
            </a:r>
          </a:p>
        </p:txBody>
      </p:sp>
      <p:sp>
        <p:nvSpPr>
          <p:cNvPr id="10" name="Rectangle 9">
            <a:extLst>
              <a:ext uri="{FF2B5EF4-FFF2-40B4-BE49-F238E27FC236}">
                <a16:creationId xmlns:a16="http://schemas.microsoft.com/office/drawing/2014/main" id="{7E8D3E0B-8AF0-4ABA-B924-3FD97BD98A6D}"/>
              </a:ext>
            </a:extLst>
          </p:cNvPr>
          <p:cNvSpPr/>
          <p:nvPr/>
        </p:nvSpPr>
        <p:spPr>
          <a:xfrm>
            <a:off x="660400" y="2540000"/>
            <a:ext cx="16383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a:ln>
                  <a:noFill/>
                </a:ln>
                <a:solidFill>
                  <a:srgbClr val="00405A"/>
                </a:solidFill>
                <a:effectLst/>
                <a:uFillTx/>
                <a:latin typeface="Montserrat"/>
                <a:ea typeface="Montserrat"/>
                <a:cs typeface="Montserrat"/>
                <a:sym typeface="Helvetica Neue Medium"/>
              </a:rPr>
              <a:t>Cartouches
</a:t>
            </a:r>
            <a:r>
              <a:rPr kumimoji="0" lang="en-GB" sz="1400" b="0" i="0" u="none" strike="noStrike" cap="none" spc="0" normalizeH="0" baseline="0" dirty="0" err="1">
                <a:ln>
                  <a:noFill/>
                </a:ln>
                <a:solidFill>
                  <a:srgbClr val="00405A"/>
                </a:solidFill>
                <a:effectLst/>
                <a:uFillTx/>
                <a:latin typeface="Montserrat"/>
                <a:ea typeface="Montserrat"/>
                <a:cs typeface="Montserrat"/>
                <a:sym typeface="Helvetica Neue Medium"/>
              </a:rPr>
              <a:t>d’imprimante</a:t>
            </a:r>
            <a:endParaRPr kumimoji="0" lang="en-GB" sz="1400" b="0" i="0" u="none" strike="noStrike" cap="none" spc="0" normalizeH="0" baseline="0" dirty="0">
              <a:ln>
                <a:noFill/>
              </a:ln>
              <a:solidFill>
                <a:srgbClr val="00405A"/>
              </a:solidFill>
              <a:effectLst/>
              <a:uFillTx/>
              <a:latin typeface="Montserrat"/>
              <a:ea typeface="Montserrat"/>
              <a:cs typeface="Montserrat"/>
              <a:sym typeface="Helvetica Neue Medium"/>
            </a:endParaRPr>
          </a:p>
        </p:txBody>
      </p:sp>
      <p:sp>
        <p:nvSpPr>
          <p:cNvPr id="11" name="Rectangle 10">
            <a:extLst>
              <a:ext uri="{FF2B5EF4-FFF2-40B4-BE49-F238E27FC236}">
                <a16:creationId xmlns:a16="http://schemas.microsoft.com/office/drawing/2014/main" id="{2C5A9C70-326D-4560-A036-FF5C1DC287B1}"/>
              </a:ext>
            </a:extLst>
          </p:cNvPr>
          <p:cNvSpPr/>
          <p:nvPr/>
        </p:nvSpPr>
        <p:spPr>
          <a:xfrm>
            <a:off x="2298700" y="2540000"/>
            <a:ext cx="18923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2 000 000</a:t>
            </a:r>
          </a:p>
        </p:txBody>
      </p:sp>
      <p:sp>
        <p:nvSpPr>
          <p:cNvPr id="12" name="Rectangle 11">
            <a:extLst>
              <a:ext uri="{FF2B5EF4-FFF2-40B4-BE49-F238E27FC236}">
                <a16:creationId xmlns:a16="http://schemas.microsoft.com/office/drawing/2014/main" id="{30F4107C-7F5A-4808-8FDB-1084BBC9B466}"/>
              </a:ext>
            </a:extLst>
          </p:cNvPr>
          <p:cNvSpPr/>
          <p:nvPr/>
        </p:nvSpPr>
        <p:spPr>
          <a:xfrm>
            <a:off x="4191000" y="2540000"/>
            <a:ext cx="25146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2 000 000 / 5 700 000 ≈
35 %</a:t>
            </a:r>
          </a:p>
        </p:txBody>
      </p:sp>
      <p:sp>
        <p:nvSpPr>
          <p:cNvPr id="13" name="Rectangle 12">
            <a:extLst>
              <a:ext uri="{FF2B5EF4-FFF2-40B4-BE49-F238E27FC236}">
                <a16:creationId xmlns:a16="http://schemas.microsoft.com/office/drawing/2014/main" id="{BCD5A15A-7F97-4B1D-AD2D-4FA1100B21AD}"/>
              </a:ext>
            </a:extLst>
          </p:cNvPr>
          <p:cNvSpPr/>
          <p:nvPr/>
        </p:nvSpPr>
        <p:spPr>
          <a:xfrm>
            <a:off x="6705600" y="2540000"/>
            <a:ext cx="13843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35 %</a:t>
            </a:r>
          </a:p>
        </p:txBody>
      </p:sp>
      <p:sp>
        <p:nvSpPr>
          <p:cNvPr id="14" name="Rectangle 13">
            <a:extLst>
              <a:ext uri="{FF2B5EF4-FFF2-40B4-BE49-F238E27FC236}">
                <a16:creationId xmlns:a16="http://schemas.microsoft.com/office/drawing/2014/main" id="{BEEE000F-9E66-4EA9-A961-6E56D180F55C}"/>
              </a:ext>
            </a:extLst>
          </p:cNvPr>
          <p:cNvSpPr/>
          <p:nvPr/>
        </p:nvSpPr>
        <p:spPr>
          <a:xfrm>
            <a:off x="8089900" y="2540000"/>
            <a:ext cx="6604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A</a:t>
            </a:r>
          </a:p>
        </p:txBody>
      </p:sp>
      <p:sp>
        <p:nvSpPr>
          <p:cNvPr id="15" name="Rectangle 14">
            <a:extLst>
              <a:ext uri="{FF2B5EF4-FFF2-40B4-BE49-F238E27FC236}">
                <a16:creationId xmlns:a16="http://schemas.microsoft.com/office/drawing/2014/main" id="{5070FBC5-AA2A-4AB5-8F0F-9E7E6424CF2C}"/>
              </a:ext>
            </a:extLst>
          </p:cNvPr>
          <p:cNvSpPr/>
          <p:nvPr/>
        </p:nvSpPr>
        <p:spPr>
          <a:xfrm>
            <a:off x="660400" y="3086100"/>
            <a:ext cx="16383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Rames de papier A4</a:t>
            </a:r>
          </a:p>
        </p:txBody>
      </p:sp>
      <p:sp>
        <p:nvSpPr>
          <p:cNvPr id="16" name="Rectangle 15">
            <a:extLst>
              <a:ext uri="{FF2B5EF4-FFF2-40B4-BE49-F238E27FC236}">
                <a16:creationId xmlns:a16="http://schemas.microsoft.com/office/drawing/2014/main" id="{D6A094AC-60D6-4838-AC12-AE2EE3464A73}"/>
              </a:ext>
            </a:extLst>
          </p:cNvPr>
          <p:cNvSpPr/>
          <p:nvPr/>
        </p:nvSpPr>
        <p:spPr>
          <a:xfrm>
            <a:off x="2298700" y="3086100"/>
            <a:ext cx="18923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1 500 000</a:t>
            </a:r>
          </a:p>
        </p:txBody>
      </p:sp>
      <p:sp>
        <p:nvSpPr>
          <p:cNvPr id="17" name="Rectangle 16">
            <a:extLst>
              <a:ext uri="{FF2B5EF4-FFF2-40B4-BE49-F238E27FC236}">
                <a16:creationId xmlns:a16="http://schemas.microsoft.com/office/drawing/2014/main" id="{5A3A5187-E10E-4C89-9E2B-2917E145E7E3}"/>
              </a:ext>
            </a:extLst>
          </p:cNvPr>
          <p:cNvSpPr/>
          <p:nvPr/>
        </p:nvSpPr>
        <p:spPr>
          <a:xfrm>
            <a:off x="4191000" y="3086100"/>
            <a:ext cx="25146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 26 %</a:t>
            </a:r>
          </a:p>
        </p:txBody>
      </p:sp>
      <p:sp>
        <p:nvSpPr>
          <p:cNvPr id="18" name="Rectangle 17">
            <a:extLst>
              <a:ext uri="{FF2B5EF4-FFF2-40B4-BE49-F238E27FC236}">
                <a16:creationId xmlns:a16="http://schemas.microsoft.com/office/drawing/2014/main" id="{92C2FDDF-2E11-4F4C-A7E3-4ACE2BC58722}"/>
              </a:ext>
            </a:extLst>
          </p:cNvPr>
          <p:cNvSpPr/>
          <p:nvPr/>
        </p:nvSpPr>
        <p:spPr>
          <a:xfrm>
            <a:off x="6705600" y="3086100"/>
            <a:ext cx="13843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61 %</a:t>
            </a:r>
          </a:p>
        </p:txBody>
      </p:sp>
      <p:sp>
        <p:nvSpPr>
          <p:cNvPr id="19" name="Rectangle 18">
            <a:extLst>
              <a:ext uri="{FF2B5EF4-FFF2-40B4-BE49-F238E27FC236}">
                <a16:creationId xmlns:a16="http://schemas.microsoft.com/office/drawing/2014/main" id="{5C00BA88-772D-498C-A153-99240773DCF9}"/>
              </a:ext>
            </a:extLst>
          </p:cNvPr>
          <p:cNvSpPr/>
          <p:nvPr/>
        </p:nvSpPr>
        <p:spPr>
          <a:xfrm>
            <a:off x="8089900" y="3086100"/>
            <a:ext cx="6604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A</a:t>
            </a:r>
          </a:p>
        </p:txBody>
      </p:sp>
      <p:sp>
        <p:nvSpPr>
          <p:cNvPr id="20" name="Rectangle 19">
            <a:extLst>
              <a:ext uri="{FF2B5EF4-FFF2-40B4-BE49-F238E27FC236}">
                <a16:creationId xmlns:a16="http://schemas.microsoft.com/office/drawing/2014/main" id="{6F648277-E7AB-41B2-8B82-811C3B7D75B4}"/>
              </a:ext>
            </a:extLst>
          </p:cNvPr>
          <p:cNvSpPr/>
          <p:nvPr/>
        </p:nvSpPr>
        <p:spPr>
          <a:xfrm>
            <a:off x="660400" y="3632200"/>
            <a:ext cx="16383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Clés USB</a:t>
            </a:r>
          </a:p>
        </p:txBody>
      </p:sp>
      <p:sp>
        <p:nvSpPr>
          <p:cNvPr id="21" name="Rectangle 20">
            <a:extLst>
              <a:ext uri="{FF2B5EF4-FFF2-40B4-BE49-F238E27FC236}">
                <a16:creationId xmlns:a16="http://schemas.microsoft.com/office/drawing/2014/main" id="{3B4A2924-F337-4A96-A0C8-82EB4CDEA9A8}"/>
              </a:ext>
            </a:extLst>
          </p:cNvPr>
          <p:cNvSpPr/>
          <p:nvPr/>
        </p:nvSpPr>
        <p:spPr>
          <a:xfrm>
            <a:off x="2298700" y="3632200"/>
            <a:ext cx="18923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1 500 000</a:t>
            </a:r>
          </a:p>
        </p:txBody>
      </p:sp>
      <p:sp>
        <p:nvSpPr>
          <p:cNvPr id="22" name="Rectangle 21">
            <a:extLst>
              <a:ext uri="{FF2B5EF4-FFF2-40B4-BE49-F238E27FC236}">
                <a16:creationId xmlns:a16="http://schemas.microsoft.com/office/drawing/2014/main" id="{51C8EF8F-CEAF-4AB7-B89A-89E6B2361BF4}"/>
              </a:ext>
            </a:extLst>
          </p:cNvPr>
          <p:cNvSpPr/>
          <p:nvPr/>
        </p:nvSpPr>
        <p:spPr>
          <a:xfrm>
            <a:off x="4191000" y="3632200"/>
            <a:ext cx="25146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 26 %</a:t>
            </a:r>
          </a:p>
        </p:txBody>
      </p:sp>
      <p:sp>
        <p:nvSpPr>
          <p:cNvPr id="23" name="Rectangle 22">
            <a:extLst>
              <a:ext uri="{FF2B5EF4-FFF2-40B4-BE49-F238E27FC236}">
                <a16:creationId xmlns:a16="http://schemas.microsoft.com/office/drawing/2014/main" id="{8C5C36D3-7E31-40F5-A3C9-39653B85CE14}"/>
              </a:ext>
            </a:extLst>
          </p:cNvPr>
          <p:cNvSpPr/>
          <p:nvPr/>
        </p:nvSpPr>
        <p:spPr>
          <a:xfrm>
            <a:off x="6705600" y="3632200"/>
            <a:ext cx="13843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87 %</a:t>
            </a:r>
          </a:p>
        </p:txBody>
      </p:sp>
      <p:sp>
        <p:nvSpPr>
          <p:cNvPr id="24" name="Rectangle 23">
            <a:extLst>
              <a:ext uri="{FF2B5EF4-FFF2-40B4-BE49-F238E27FC236}">
                <a16:creationId xmlns:a16="http://schemas.microsoft.com/office/drawing/2014/main" id="{6E665F87-85F1-4632-8578-D00ACE385F17}"/>
              </a:ext>
            </a:extLst>
          </p:cNvPr>
          <p:cNvSpPr/>
          <p:nvPr/>
        </p:nvSpPr>
        <p:spPr>
          <a:xfrm>
            <a:off x="8089900" y="3632200"/>
            <a:ext cx="6604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B</a:t>
            </a:r>
          </a:p>
        </p:txBody>
      </p:sp>
      <p:sp>
        <p:nvSpPr>
          <p:cNvPr id="25" name="Rectangle 24">
            <a:extLst>
              <a:ext uri="{FF2B5EF4-FFF2-40B4-BE49-F238E27FC236}">
                <a16:creationId xmlns:a16="http://schemas.microsoft.com/office/drawing/2014/main" id="{69517E8D-1A78-4141-87F3-2FD032797CEF}"/>
              </a:ext>
            </a:extLst>
          </p:cNvPr>
          <p:cNvSpPr/>
          <p:nvPr/>
        </p:nvSpPr>
        <p:spPr>
          <a:xfrm>
            <a:off x="660400" y="4178300"/>
            <a:ext cx="16383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Enveloppes</a:t>
            </a:r>
          </a:p>
        </p:txBody>
      </p:sp>
      <p:sp>
        <p:nvSpPr>
          <p:cNvPr id="26" name="Rectangle 25">
            <a:extLst>
              <a:ext uri="{FF2B5EF4-FFF2-40B4-BE49-F238E27FC236}">
                <a16:creationId xmlns:a16="http://schemas.microsoft.com/office/drawing/2014/main" id="{EE4F64AF-AE98-4A2E-BBF2-149589F033DB}"/>
              </a:ext>
            </a:extLst>
          </p:cNvPr>
          <p:cNvSpPr/>
          <p:nvPr/>
        </p:nvSpPr>
        <p:spPr>
          <a:xfrm>
            <a:off x="2298700" y="4178300"/>
            <a:ext cx="18923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400 000</a:t>
            </a:r>
          </a:p>
        </p:txBody>
      </p:sp>
      <p:sp>
        <p:nvSpPr>
          <p:cNvPr id="27" name="Rectangle 26">
            <a:extLst>
              <a:ext uri="{FF2B5EF4-FFF2-40B4-BE49-F238E27FC236}">
                <a16:creationId xmlns:a16="http://schemas.microsoft.com/office/drawing/2014/main" id="{6227C714-0E8E-4FC4-B1AA-FCA84FA21777}"/>
              </a:ext>
            </a:extLst>
          </p:cNvPr>
          <p:cNvSpPr/>
          <p:nvPr/>
        </p:nvSpPr>
        <p:spPr>
          <a:xfrm>
            <a:off x="4191000" y="4178300"/>
            <a:ext cx="25146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 7 %</a:t>
            </a:r>
          </a:p>
        </p:txBody>
      </p:sp>
      <p:sp>
        <p:nvSpPr>
          <p:cNvPr id="28" name="Rectangle 27">
            <a:extLst>
              <a:ext uri="{FF2B5EF4-FFF2-40B4-BE49-F238E27FC236}">
                <a16:creationId xmlns:a16="http://schemas.microsoft.com/office/drawing/2014/main" id="{A5538F59-7858-4B80-BB17-60737A2C6800}"/>
              </a:ext>
            </a:extLst>
          </p:cNvPr>
          <p:cNvSpPr/>
          <p:nvPr/>
        </p:nvSpPr>
        <p:spPr>
          <a:xfrm>
            <a:off x="6705600" y="4178300"/>
            <a:ext cx="13843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94 %</a:t>
            </a:r>
          </a:p>
        </p:txBody>
      </p:sp>
      <p:sp>
        <p:nvSpPr>
          <p:cNvPr id="29" name="Rectangle 28">
            <a:extLst>
              <a:ext uri="{FF2B5EF4-FFF2-40B4-BE49-F238E27FC236}">
                <a16:creationId xmlns:a16="http://schemas.microsoft.com/office/drawing/2014/main" id="{D7F39EB2-557E-4F9F-882B-4E4FA988FC33}"/>
              </a:ext>
            </a:extLst>
          </p:cNvPr>
          <p:cNvSpPr/>
          <p:nvPr/>
        </p:nvSpPr>
        <p:spPr>
          <a:xfrm>
            <a:off x="8089900" y="4178300"/>
            <a:ext cx="660400" cy="546100"/>
          </a:xfrm>
          <a:prstGeom prst="rect">
            <a:avLst/>
          </a:prstGeom>
          <a:solidFill>
            <a:srgbClr val="F8F8F8"/>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C</a:t>
            </a:r>
          </a:p>
        </p:txBody>
      </p:sp>
      <p:sp>
        <p:nvSpPr>
          <p:cNvPr id="30" name="Rectangle 29">
            <a:extLst>
              <a:ext uri="{FF2B5EF4-FFF2-40B4-BE49-F238E27FC236}">
                <a16:creationId xmlns:a16="http://schemas.microsoft.com/office/drawing/2014/main" id="{92931091-5F78-4267-B762-B83E31942374}"/>
              </a:ext>
            </a:extLst>
          </p:cNvPr>
          <p:cNvSpPr/>
          <p:nvPr/>
        </p:nvSpPr>
        <p:spPr>
          <a:xfrm>
            <a:off x="660400" y="4724400"/>
            <a:ext cx="16383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Stylos</a:t>
            </a:r>
          </a:p>
        </p:txBody>
      </p:sp>
      <p:sp>
        <p:nvSpPr>
          <p:cNvPr id="31" name="Rectangle 30">
            <a:extLst>
              <a:ext uri="{FF2B5EF4-FFF2-40B4-BE49-F238E27FC236}">
                <a16:creationId xmlns:a16="http://schemas.microsoft.com/office/drawing/2014/main" id="{BF9FC08B-5392-4777-90A1-81D032B70C7B}"/>
              </a:ext>
            </a:extLst>
          </p:cNvPr>
          <p:cNvSpPr/>
          <p:nvPr/>
        </p:nvSpPr>
        <p:spPr>
          <a:xfrm>
            <a:off x="2298700" y="4724400"/>
            <a:ext cx="18923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300 000</a:t>
            </a:r>
          </a:p>
        </p:txBody>
      </p:sp>
      <p:sp>
        <p:nvSpPr>
          <p:cNvPr id="32" name="Rectangle 31">
            <a:extLst>
              <a:ext uri="{FF2B5EF4-FFF2-40B4-BE49-F238E27FC236}">
                <a16:creationId xmlns:a16="http://schemas.microsoft.com/office/drawing/2014/main" id="{1B25EED6-FEF6-4378-9639-4AC0F60490E6}"/>
              </a:ext>
            </a:extLst>
          </p:cNvPr>
          <p:cNvSpPr/>
          <p:nvPr/>
        </p:nvSpPr>
        <p:spPr>
          <a:xfrm>
            <a:off x="4191000" y="4724400"/>
            <a:ext cx="25146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 5 %</a:t>
            </a:r>
          </a:p>
        </p:txBody>
      </p:sp>
      <p:sp>
        <p:nvSpPr>
          <p:cNvPr id="33" name="Rectangle 32">
            <a:extLst>
              <a:ext uri="{FF2B5EF4-FFF2-40B4-BE49-F238E27FC236}">
                <a16:creationId xmlns:a16="http://schemas.microsoft.com/office/drawing/2014/main" id="{20868850-2A7E-4B1B-8166-E12079900037}"/>
              </a:ext>
            </a:extLst>
          </p:cNvPr>
          <p:cNvSpPr/>
          <p:nvPr/>
        </p:nvSpPr>
        <p:spPr>
          <a:xfrm>
            <a:off x="6705600" y="4724400"/>
            <a:ext cx="13843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99 %</a:t>
            </a:r>
          </a:p>
        </p:txBody>
      </p:sp>
      <p:sp>
        <p:nvSpPr>
          <p:cNvPr id="34" name="Rectangle 33">
            <a:extLst>
              <a:ext uri="{FF2B5EF4-FFF2-40B4-BE49-F238E27FC236}">
                <a16:creationId xmlns:a16="http://schemas.microsoft.com/office/drawing/2014/main" id="{E698B073-129D-49F3-9E38-66B46F26F43F}"/>
              </a:ext>
            </a:extLst>
          </p:cNvPr>
          <p:cNvSpPr/>
          <p:nvPr/>
        </p:nvSpPr>
        <p:spPr>
          <a:xfrm>
            <a:off x="8089900" y="4724400"/>
            <a:ext cx="660400" cy="546100"/>
          </a:xfrm>
          <a:prstGeom prst="rect">
            <a:avLst/>
          </a:prstGeom>
          <a:solidFill>
            <a:srgbClr val="FFFFFF"/>
          </a:solidFill>
          <a:ln w="8890" cap="flat">
            <a:solidFill>
              <a:srgbClr val="CBD5DE"/>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00405A"/>
                </a:solidFill>
                <a:effectLst/>
                <a:uFillTx/>
                <a:latin typeface="Montserrat"/>
                <a:ea typeface="Montserrat"/>
                <a:cs typeface="Montserrat"/>
                <a:sym typeface="Helvetica Neue Medium"/>
              </a:rPr>
              <a:t>C</a:t>
            </a:r>
          </a:p>
        </p:txBody>
      </p:sp>
      <p:sp>
        <p:nvSpPr>
          <p:cNvPr id="35" name="TextBox 34">
            <a:extLst>
              <a:ext uri="{FF2B5EF4-FFF2-40B4-BE49-F238E27FC236}">
                <a16:creationId xmlns:a16="http://schemas.microsoft.com/office/drawing/2014/main" id="{DB26D8C3-5E9A-4CBF-8C0E-DECB8DF8CEA5}"/>
              </a:ext>
            </a:extLst>
          </p:cNvPr>
          <p:cNvSpPr txBox="1"/>
          <p:nvPr/>
        </p:nvSpPr>
        <p:spPr>
          <a:xfrm>
            <a:off x="660400" y="5613400"/>
            <a:ext cx="13335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E5A"/>
                </a:solidFill>
                <a:effectLst/>
                <a:uFillTx/>
                <a:latin typeface="Montserrat"/>
                <a:cs typeface="Montserrat"/>
                <a:sym typeface="Helvetica Neue"/>
              </a:rPr>
              <a:t>Interprétation</a:t>
            </a:r>
            <a:r>
              <a:rPr kumimoji="0" lang="en-GB" sz="1200" b="0" i="0" u="none" strike="noStrike" cap="none" spc="0" normalizeH="0" baseline="0" dirty="0">
                <a:ln>
                  <a:noFill/>
                </a:ln>
                <a:solidFill>
                  <a:srgbClr val="003E5A"/>
                </a:solidFill>
                <a:effectLst/>
                <a:uFillTx/>
                <a:latin typeface="Montserrat"/>
                <a:cs typeface="Montserrat"/>
                <a:sym typeface="Helvetica Neue"/>
              </a:rPr>
              <a:t> :</a:t>
            </a:r>
          </a:p>
        </p:txBody>
      </p:sp>
      <p:sp>
        <p:nvSpPr>
          <p:cNvPr id="36" name="TextBox 35">
            <a:extLst>
              <a:ext uri="{FF2B5EF4-FFF2-40B4-BE49-F238E27FC236}">
                <a16:creationId xmlns:a16="http://schemas.microsoft.com/office/drawing/2014/main" id="{F047BE12-A0D2-46F7-902D-0631F57A645D}"/>
              </a:ext>
            </a:extLst>
          </p:cNvPr>
          <p:cNvSpPr txBox="1"/>
          <p:nvPr/>
        </p:nvSpPr>
        <p:spPr>
          <a:xfrm>
            <a:off x="1889465" y="5549900"/>
            <a:ext cx="67945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Exercer un contrôle strict (enregistrements exacts, revues fréquentes) sur les articles A ; utiliser un contrôle plus simple, moins fréquent, pour les articles C.</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Tree>
    <p:extLst>
      <p:ext uri="{BB962C8B-B14F-4D97-AF65-F5344CB8AC3E}">
        <p14:creationId xmlns:p14="http://schemas.microsoft.com/office/powerpoint/2010/main" val="18089453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1873B-8BD8-2AB0-C27A-E85595D09E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D90BF-737E-478C-1AA9-1E76974E5962}"/>
              </a:ext>
            </a:extLst>
          </p:cNvPr>
          <p:cNvSpPr>
            <a:spLocks noGrp="1"/>
          </p:cNvSpPr>
          <p:nvPr>
            <p:ph type="title"/>
          </p:nvPr>
        </p:nvSpPr>
        <p:spPr>
          <a:xfrm>
            <a:off x="603253" y="539751"/>
            <a:ext cx="7160834" cy="717551"/>
          </a:xfrm>
          <a:ln w="12700">
            <a:miter lim="400000"/>
          </a:ln>
        </p:spPr>
        <p:txBody>
          <a:bodyPr lIns="45719" tIns="45720" rIns="45719" bIns="45720" anchor="t">
            <a:noAutofit/>
          </a:bodyPr>
          <a:lstStyle/>
          <a:p>
            <a:r>
              <a:rPr lang="pl-PL" dirty="0" err="1"/>
              <a:t>Quantité</a:t>
            </a:r>
            <a:r>
              <a:rPr lang="pl-PL" dirty="0"/>
              <a:t> </a:t>
            </a:r>
            <a:r>
              <a:rPr lang="pl-PL" dirty="0" err="1"/>
              <a:t>économique</a:t>
            </a:r>
            <a:r>
              <a:rPr lang="pl-PL" dirty="0"/>
              <a:t> de </a:t>
            </a:r>
            <a:r>
              <a:rPr lang="pl-PL" dirty="0" err="1"/>
              <a:t>commande</a:t>
            </a:r>
            <a:r>
              <a:rPr lang="pl-PL" dirty="0"/>
              <a:t> (EOQ)</a:t>
            </a: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61688778-2B61-D7EA-75ED-C9B82E13EA9E}"/>
              </a:ext>
            </a:extLst>
          </p:cNvPr>
          <p:cNvPicPr>
            <a:picLocks noChangeAspect="1"/>
          </p:cNvPicPr>
          <p:nvPr/>
        </p:nvPicPr>
        <p:blipFill>
          <a:blip r:embed="rId3"/>
          <a:stretch>
            <a:fillRect/>
          </a:stretch>
        </p:blipFill>
        <p:spPr>
          <a:xfrm>
            <a:off x="603253" y="1456808"/>
            <a:ext cx="8462007" cy="4495105"/>
          </a:xfrm>
          <a:prstGeom prst="rect">
            <a:avLst/>
          </a:prstGeom>
        </p:spPr>
      </p:pic>
      <p:sp>
        <p:nvSpPr>
          <p:cNvPr id="3" name="Rectangle 2">
            <a:extLst>
              <a:ext uri="{FF2B5EF4-FFF2-40B4-BE49-F238E27FC236}">
                <a16:creationId xmlns:a16="http://schemas.microsoft.com/office/drawing/2014/main" id="{EB24D421-51D4-47B7-B1AC-E88AABF8596E}"/>
              </a:ext>
            </a:extLst>
          </p:cNvPr>
          <p:cNvSpPr/>
          <p:nvPr/>
        </p:nvSpPr>
        <p:spPr>
          <a:xfrm>
            <a:off x="603250" y="1456690"/>
            <a:ext cx="8462010" cy="449516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5" name="Rectangle 4">
            <a:extLst>
              <a:ext uri="{FF2B5EF4-FFF2-40B4-BE49-F238E27FC236}">
                <a16:creationId xmlns:a16="http://schemas.microsoft.com/office/drawing/2014/main" id="{A9D7676F-F516-4500-BB47-90D13886F1AB}"/>
              </a:ext>
            </a:extLst>
          </p:cNvPr>
          <p:cNvSpPr/>
          <p:nvPr/>
        </p:nvSpPr>
        <p:spPr>
          <a:xfrm>
            <a:off x="603250" y="1456690"/>
            <a:ext cx="8305800" cy="1295400"/>
          </a:xfrm>
          <a:prstGeom prst="rect">
            <a:avLst/>
          </a:prstGeom>
          <a:solidFill>
            <a:srgbClr val="EAF7F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6" name="Rectangle 5">
            <a:extLst>
              <a:ext uri="{FF2B5EF4-FFF2-40B4-BE49-F238E27FC236}">
                <a16:creationId xmlns:a16="http://schemas.microsoft.com/office/drawing/2014/main" id="{A0B9639A-9571-412B-8708-1F840289F31F}"/>
              </a:ext>
            </a:extLst>
          </p:cNvPr>
          <p:cNvSpPr/>
          <p:nvPr/>
        </p:nvSpPr>
        <p:spPr>
          <a:xfrm>
            <a:off x="603250" y="1456690"/>
            <a:ext cx="38100" cy="1295400"/>
          </a:xfrm>
          <a:prstGeom prst="rect">
            <a:avLst/>
          </a:prstGeom>
          <a:solidFill>
            <a:srgbClr val="2CB8C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7" name="TextBox 6">
            <a:extLst>
              <a:ext uri="{FF2B5EF4-FFF2-40B4-BE49-F238E27FC236}">
                <a16:creationId xmlns:a16="http://schemas.microsoft.com/office/drawing/2014/main" id="{E4343888-F39A-436D-A86E-64D0379687D1}"/>
              </a:ext>
            </a:extLst>
          </p:cNvPr>
          <p:cNvSpPr txBox="1"/>
          <p:nvPr/>
        </p:nvSpPr>
        <p:spPr>
          <a:xfrm>
            <a:off x="838200" y="1930400"/>
            <a:ext cx="9525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405A"/>
                </a:solidFill>
                <a:effectLst/>
                <a:uFillTx/>
                <a:latin typeface="Montserrat"/>
                <a:cs typeface="Montserrat"/>
                <a:sym typeface="Helvetica Neue"/>
              </a:rPr>
              <a:t>Idée :</a:t>
            </a:r>
          </a:p>
        </p:txBody>
      </p:sp>
      <p:sp>
        <p:nvSpPr>
          <p:cNvPr id="8" name="TextBox 7">
            <a:extLst>
              <a:ext uri="{FF2B5EF4-FFF2-40B4-BE49-F238E27FC236}">
                <a16:creationId xmlns:a16="http://schemas.microsoft.com/office/drawing/2014/main" id="{D394AEB6-EBF0-414F-A2F9-B5DB6E123903}"/>
              </a:ext>
            </a:extLst>
          </p:cNvPr>
          <p:cNvSpPr txBox="1"/>
          <p:nvPr/>
        </p:nvSpPr>
        <p:spPr>
          <a:xfrm>
            <a:off x="1320800" y="1930400"/>
            <a:ext cx="7391400" cy="63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405A"/>
                </a:solidFill>
                <a:effectLst/>
                <a:uFillTx/>
                <a:latin typeface="Montserrat"/>
                <a:cs typeface="Montserrat"/>
                <a:sym typeface="Helvetica Neue"/>
              </a:rPr>
              <a:t>Commander trop souvent → coût de commande élevé ; commander trop à la fois → coût de possession élevé. L’EOQ détermine la quantité de commande qui équilibre ces deux coûts.</a:t>
            </a:r>
            <a:endParaRPr kumimoji="0" lang="en-GB" sz="1200" b="0" i="0" u="none" strike="noStrike" cap="none" spc="0" normalizeH="0" baseline="0" dirty="0">
              <a:ln>
                <a:noFill/>
              </a:ln>
              <a:solidFill>
                <a:srgbClr val="00405A"/>
              </a:solidFill>
              <a:effectLst/>
              <a:uFillTx/>
              <a:latin typeface="Montserrat"/>
              <a:cs typeface="Montserrat"/>
              <a:sym typeface="Helvetica Neue"/>
            </a:endParaRPr>
          </a:p>
        </p:txBody>
      </p:sp>
      <p:sp>
        <p:nvSpPr>
          <p:cNvPr id="9" name="TextBox 8">
            <a:extLst>
              <a:ext uri="{FF2B5EF4-FFF2-40B4-BE49-F238E27FC236}">
                <a16:creationId xmlns:a16="http://schemas.microsoft.com/office/drawing/2014/main" id="{A9C32F90-43C0-4BE4-97E8-F55DF9186D19}"/>
              </a:ext>
            </a:extLst>
          </p:cNvPr>
          <p:cNvSpPr txBox="1"/>
          <p:nvPr/>
        </p:nvSpPr>
        <p:spPr>
          <a:xfrm>
            <a:off x="622300" y="2876550"/>
            <a:ext cx="3302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600" b="0" i="0" u="none" strike="noStrike" cap="none" spc="0" normalizeH="0" baseline="0">
                <a:ln>
                  <a:noFill/>
                </a:ln>
                <a:solidFill>
                  <a:srgbClr val="2CB8C8"/>
                </a:solidFill>
                <a:effectLst/>
                <a:uFillTx/>
                <a:latin typeface="Montserrat"/>
                <a:cs typeface="Montserrat"/>
                <a:sym typeface="Helvetica Neue"/>
              </a:rPr>
              <a:t>Formule EOQ de base</a:t>
            </a:r>
          </a:p>
        </p:txBody>
      </p:sp>
      <p:sp>
        <p:nvSpPr>
          <p:cNvPr id="10" name="TextBox 9">
            <a:extLst>
              <a:ext uri="{FF2B5EF4-FFF2-40B4-BE49-F238E27FC236}">
                <a16:creationId xmlns:a16="http://schemas.microsoft.com/office/drawing/2014/main" id="{A8A1C6F4-74CB-4746-A6E1-F0F7438DB5DE}"/>
              </a:ext>
            </a:extLst>
          </p:cNvPr>
          <p:cNvSpPr txBox="1"/>
          <p:nvPr/>
        </p:nvSpPr>
        <p:spPr>
          <a:xfrm>
            <a:off x="641350" y="3276600"/>
            <a:ext cx="8255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La formule classique de l’EOQ (pour une demande constante et un délai d’approvisionnement constant) est :</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11" name="Rectangle 10">
            <a:extLst>
              <a:ext uri="{FF2B5EF4-FFF2-40B4-BE49-F238E27FC236}">
                <a16:creationId xmlns:a16="http://schemas.microsoft.com/office/drawing/2014/main" id="{E745F3B2-F8EF-4FFB-B5C5-FF8D4E1A488A}"/>
              </a:ext>
            </a:extLst>
          </p:cNvPr>
          <p:cNvSpPr/>
          <p:nvPr/>
        </p:nvSpPr>
        <p:spPr>
          <a:xfrm>
            <a:off x="603250" y="4292600"/>
            <a:ext cx="8318500" cy="381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20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2" name="TextBox 11">
            <a:extLst>
              <a:ext uri="{FF2B5EF4-FFF2-40B4-BE49-F238E27FC236}">
                <a16:creationId xmlns:a16="http://schemas.microsoft.com/office/drawing/2014/main" id="{F740562D-A774-4B42-BB52-890FF80A62BE}"/>
              </a:ext>
            </a:extLst>
          </p:cNvPr>
          <p:cNvSpPr txBox="1"/>
          <p:nvPr/>
        </p:nvSpPr>
        <p:spPr>
          <a:xfrm>
            <a:off x="717550" y="3771900"/>
            <a:ext cx="81661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dirty="0">
                <a:ln>
                  <a:noFill/>
                </a:ln>
                <a:solidFill>
                  <a:srgbClr val="003A52"/>
                </a:solidFill>
                <a:effectLst/>
                <a:uFillTx/>
                <a:latin typeface="Montserrat"/>
                <a:cs typeface="Montserrat"/>
                <a:sym typeface="Helvetica Neue"/>
              </a:rPr>
              <a:t>EOQ = Q* = √(2DS / H)</a:t>
            </a:r>
          </a:p>
        </p:txBody>
      </p:sp>
      <p:sp>
        <p:nvSpPr>
          <p:cNvPr id="13" name="TextBox 12">
            <a:extLst>
              <a:ext uri="{FF2B5EF4-FFF2-40B4-BE49-F238E27FC236}">
                <a16:creationId xmlns:a16="http://schemas.microsoft.com/office/drawing/2014/main" id="{8D941E0B-7EE1-45D7-B1DF-2DA96F5F9C58}"/>
              </a:ext>
            </a:extLst>
          </p:cNvPr>
          <p:cNvSpPr txBox="1"/>
          <p:nvPr/>
        </p:nvSpPr>
        <p:spPr>
          <a:xfrm>
            <a:off x="698500" y="4368800"/>
            <a:ext cx="8128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E5A"/>
                </a:solidFill>
                <a:effectLst/>
                <a:uFillTx/>
                <a:latin typeface="Montserrat"/>
                <a:cs typeface="Montserrat"/>
                <a:sym typeface="Helvetica Neue"/>
              </a:rPr>
              <a:t>• D = demande annuelle (unités par an).</a:t>
            </a:r>
            <a:endParaRPr kumimoji="0" lang="en-GB" sz="1200" b="0" i="0" u="none" strike="noStrike" cap="none" spc="0" normalizeH="0" baseline="0">
              <a:ln>
                <a:noFill/>
              </a:ln>
              <a:solidFill>
                <a:srgbClr val="003E5A"/>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A6F0FC21-80A1-4BAD-BC0D-ADDC96E4A8B0}"/>
              </a:ext>
            </a:extLst>
          </p:cNvPr>
          <p:cNvSpPr txBox="1"/>
          <p:nvPr/>
        </p:nvSpPr>
        <p:spPr>
          <a:xfrm>
            <a:off x="698500" y="4762500"/>
            <a:ext cx="8128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dirty="0">
                <a:ln>
                  <a:noFill/>
                </a:ln>
                <a:solidFill>
                  <a:srgbClr val="003E5A"/>
                </a:solidFill>
                <a:effectLst/>
                <a:uFillTx/>
                <a:latin typeface="Montserrat"/>
                <a:cs typeface="Montserrat"/>
                <a:sym typeface="Helvetica Neue"/>
              </a:rPr>
              <a:t>• S = coût de commande par commande (CFA par commande).</a:t>
            </a:r>
            <a:endParaRPr kumimoji="0" lang="en-GB" sz="1200" b="0" i="0" u="none" strike="noStrike" cap="none" spc="0" normalizeH="0" baseline="0" dirty="0">
              <a:ln>
                <a:noFill/>
              </a:ln>
              <a:solidFill>
                <a:srgbClr val="003E5A"/>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73152E41-7BC6-425F-8ED7-FB367832D551}"/>
              </a:ext>
            </a:extLst>
          </p:cNvPr>
          <p:cNvSpPr txBox="1"/>
          <p:nvPr/>
        </p:nvSpPr>
        <p:spPr>
          <a:xfrm>
            <a:off x="698500" y="5156200"/>
            <a:ext cx="8128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E5A"/>
                </a:solidFill>
                <a:effectLst/>
                <a:uFillTx/>
                <a:latin typeface="Montserrat"/>
                <a:cs typeface="Montserrat"/>
                <a:sym typeface="Helvetica Neue"/>
              </a:rPr>
              <a:t>• H = coût de possession par unité et par an (CFA par unité et par an).</a:t>
            </a:r>
            <a:endParaRPr kumimoji="0" lang="en-GB" sz="1200" b="0" i="0" u="none" strike="noStrike" cap="none" spc="0" normalizeH="0" baseline="0">
              <a:ln>
                <a:noFill/>
              </a:ln>
              <a:solidFill>
                <a:srgbClr val="003E5A"/>
              </a:solidFill>
              <a:effectLst/>
              <a:uFillTx/>
              <a:latin typeface="Montserrat"/>
              <a:cs typeface="Montserrat"/>
              <a:sym typeface="Helvetica Neue"/>
            </a:endParaRPr>
          </a:p>
        </p:txBody>
      </p:sp>
    </p:spTree>
    <p:extLst>
      <p:ext uri="{BB962C8B-B14F-4D97-AF65-F5344CB8AC3E}">
        <p14:creationId xmlns:p14="http://schemas.microsoft.com/office/powerpoint/2010/main" val="344158254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3CF12E0-699E-4137-907F-4A48FBB751D2}">
  <we:reference id="wa200010215" version="2.0.0.0" store="en-US" storeType="OMEX"/>
  <we:alternateReferences>
    <we:reference id="wa200010215" version="2.0.0.0" store="" storeType="OMEX"/>
  </we:alternateReferences>
  <we:properties>
    <we:property name="bps.codex_control.document_id" value="&quot;4c5a5599-3d42-4e0e-9d5b-42de08ecc4ca&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C2056A24-7612-4544-B61C-412F8B7E28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234</TotalTime>
  <Words>1803</Words>
  <Application>Microsoft Office PowerPoint</Application>
  <PresentationFormat>Widescreen</PresentationFormat>
  <Paragraphs>171</Paragraphs>
  <Slides>18</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Contrôle des stocks</vt:lpstr>
      <vt:lpstr>Road Transportation Systems Engineering Development in the Sub-Saharan Africa – Modern EU Master Programme &amp; Capacity Building</vt:lpstr>
      <vt:lpstr>PowerPoint Presentation</vt:lpstr>
      <vt:lpstr>aaa</vt:lpstr>
      <vt:lpstr>Objectifs d’apprentissage </vt:lpstr>
      <vt:lpstr>Analyse ABC (principe de Pareto)</vt:lpstr>
      <vt:lpstr>Exemple — classification ABC simple </vt:lpstr>
      <vt:lpstr>Exemple — classification ABC simple </vt:lpstr>
      <vt:lpstr>Quantité économique de commande (EOQ)  </vt:lpstr>
      <vt:lpstr>PowerPoint Presentation</vt:lpstr>
      <vt:lpstr>Systèmes de point de commande (ROP)  </vt:lpstr>
      <vt:lpstr>Exemple — ROP simple</vt:lpstr>
      <vt:lpstr>Systèmes à quantité fixe de commande et à période fixe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31</cp:revision>
  <dcterms:modified xsi:type="dcterms:W3CDTF">2026-07-13T09:05:32Z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