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8" r:id="rId5"/>
  </p:sldMasterIdLst>
  <p:notesMasterIdLst>
    <p:notesMasterId r:id="rId36"/>
  </p:notesMasterIdLst>
  <p:handoutMasterIdLst>
    <p:handoutMasterId r:id="rId37"/>
  </p:handoutMasterIdLst>
  <p:sldIdLst>
    <p:sldId id="306" r:id="rId6"/>
    <p:sldId id="313" r:id="rId7"/>
    <p:sldId id="307" r:id="rId8"/>
    <p:sldId id="314" r:id="rId9"/>
    <p:sldId id="317" r:id="rId10"/>
    <p:sldId id="329" r:id="rId11"/>
    <p:sldId id="330" r:id="rId12"/>
    <p:sldId id="357" r:id="rId13"/>
    <p:sldId id="331" r:id="rId14"/>
    <p:sldId id="332" r:id="rId15"/>
    <p:sldId id="333" r:id="rId16"/>
    <p:sldId id="334" r:id="rId17"/>
    <p:sldId id="335" r:id="rId18"/>
    <p:sldId id="336" r:id="rId19"/>
    <p:sldId id="337" r:id="rId20"/>
    <p:sldId id="338" r:id="rId21"/>
    <p:sldId id="354" r:id="rId22"/>
    <p:sldId id="339" r:id="rId23"/>
    <p:sldId id="340" r:id="rId24"/>
    <p:sldId id="341" r:id="rId25"/>
    <p:sldId id="342" r:id="rId26"/>
    <p:sldId id="343" r:id="rId27"/>
    <p:sldId id="256" r:id="rId28"/>
    <p:sldId id="344" r:id="rId29"/>
    <p:sldId id="346" r:id="rId30"/>
    <p:sldId id="347" r:id="rId31"/>
    <p:sldId id="360" r:id="rId32"/>
    <p:sldId id="348" r:id="rId33"/>
    <p:sldId id="349" r:id="rId34"/>
    <p:sldId id="309" r:id="rId35"/>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EE230C"/>
    <a:srgbClr val="00518E"/>
    <a:srgbClr val="005EA4"/>
    <a:srgbClr val="F78722"/>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1029C35-2532-4CA6-B353-54916CFBF81A}" v="19" dt="2026-06-06T16:25:36.588"/>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4" d="100"/>
          <a:sy n="144" d="100"/>
        </p:scale>
        <p:origin x="114" y="18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viewProps" Target="viewProps.xml"/><Relationship Id="rId21" Type="http://schemas.openxmlformats.org/officeDocument/2006/relationships/slide" Target="slides/slide16.xml"/><Relationship Id="rId34" Type="http://schemas.openxmlformats.org/officeDocument/2006/relationships/slide" Target="slides/slide29.xml"/><Relationship Id="rId42"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microsoft.com/office/2015/10/relationships/revisionInfo" Target="revisionInfo.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undo custSel addSld delSld modSld sldOrd addMainMaster modMainMaster">
      <pc:chgData name="Wojciech Kustra" userId="afebd3d0-216b-4c4f-8992-1bf1fda6d5e8" providerId="ADAL" clId="{1D307E72-7901-4E61-A01B-3C4232ABCF63}" dt="2026-06-06T16:25:39.282" v="1883" actId="1076"/>
      <pc:docMkLst>
        <pc:docMk/>
      </pc:docMkLst>
      <pc:sldChg chg="addSp delSp modSp add del mod">
        <pc:chgData name="Wojciech Kustra" userId="afebd3d0-216b-4c4f-8992-1bf1fda6d5e8" providerId="ADAL" clId="{1D307E72-7901-4E61-A01B-3C4232ABCF63}" dt="2026-06-06T16:24:58.030" v="1866" actId="732"/>
        <pc:sldMkLst>
          <pc:docMk/>
          <pc:sldMk cId="0" sldId="256"/>
        </pc:sldMkLst>
        <pc:spChg chg="mod">
          <ac:chgData name="Wojciech Kustra" userId="afebd3d0-216b-4c4f-8992-1bf1fda6d5e8" providerId="ADAL" clId="{1D307E72-7901-4E61-A01B-3C4232ABCF63}" dt="2026-06-06T16:23:18.995" v="1852" actId="255"/>
          <ac:spMkLst>
            <pc:docMk/>
            <pc:sldMk cId="0" sldId="256"/>
            <ac:spMk id="3" creationId="{00000000-0000-0000-0000-000000000000}"/>
          </ac:spMkLst>
        </pc:spChg>
        <pc:spChg chg="mod">
          <ac:chgData name="Wojciech Kustra" userId="afebd3d0-216b-4c4f-8992-1bf1fda6d5e8" providerId="ADAL" clId="{1D307E72-7901-4E61-A01B-3C4232ABCF63}" dt="2026-06-06T15:30:02.775" v="1526" actId="27636"/>
          <ac:spMkLst>
            <pc:docMk/>
            <pc:sldMk cId="0" sldId="256"/>
            <ac:spMk id="4" creationId="{00000000-0000-0000-0000-000000000000}"/>
          </ac:spMkLst>
        </pc:spChg>
        <pc:spChg chg="del mod">
          <ac:chgData name="Wojciech Kustra" userId="afebd3d0-216b-4c4f-8992-1bf1fda6d5e8" providerId="ADAL" clId="{1D307E72-7901-4E61-A01B-3C4232ABCF63}" dt="2026-06-06T16:24:45.032" v="1861" actId="478"/>
          <ac:spMkLst>
            <pc:docMk/>
            <pc:sldMk cId="0" sldId="256"/>
            <ac:spMk id="6" creationId="{00000000-0000-0000-0000-000000000000}"/>
          </ac:spMkLst>
        </pc:spChg>
        <pc:spChg chg="mod">
          <ac:chgData name="Wojciech Kustra" userId="afebd3d0-216b-4c4f-8992-1bf1fda6d5e8" providerId="ADAL" clId="{1D307E72-7901-4E61-A01B-3C4232ABCF63}" dt="2026-06-06T15:30:02.789" v="1528" actId="27636"/>
          <ac:spMkLst>
            <pc:docMk/>
            <pc:sldMk cId="0" sldId="256"/>
            <ac:spMk id="8" creationId="{00000000-0000-0000-0000-000000000000}"/>
          </ac:spMkLst>
        </pc:spChg>
        <pc:spChg chg="del">
          <ac:chgData name="Wojciech Kustra" userId="afebd3d0-216b-4c4f-8992-1bf1fda6d5e8" providerId="ADAL" clId="{1D307E72-7901-4E61-A01B-3C4232ABCF63}" dt="2026-06-06T16:24:45.032" v="1861" actId="478"/>
          <ac:spMkLst>
            <pc:docMk/>
            <pc:sldMk cId="0" sldId="256"/>
            <ac:spMk id="9" creationId="{00000000-0000-0000-0000-000000000000}"/>
          </ac:spMkLst>
        </pc:spChg>
        <pc:spChg chg="mod">
          <ac:chgData name="Wojciech Kustra" userId="afebd3d0-216b-4c4f-8992-1bf1fda6d5e8" providerId="ADAL" clId="{1D307E72-7901-4E61-A01B-3C4232ABCF63}" dt="2026-06-06T15:30:02.814" v="1530" actId="27636"/>
          <ac:spMkLst>
            <pc:docMk/>
            <pc:sldMk cId="0" sldId="256"/>
            <ac:spMk id="10" creationId="{00000000-0000-0000-0000-000000000000}"/>
          </ac:spMkLst>
        </pc:spChg>
        <pc:spChg chg="mod">
          <ac:chgData name="Wojciech Kustra" userId="afebd3d0-216b-4c4f-8992-1bf1fda6d5e8" providerId="ADAL" clId="{1D307E72-7901-4E61-A01B-3C4232ABCF63}" dt="2026-06-06T15:30:02.802" v="1529" actId="27636"/>
          <ac:spMkLst>
            <pc:docMk/>
            <pc:sldMk cId="0" sldId="256"/>
            <ac:spMk id="12" creationId="{00000000-0000-0000-0000-000000000000}"/>
          </ac:spMkLst>
        </pc:spChg>
        <pc:spChg chg="del mod">
          <ac:chgData name="Wojciech Kustra" userId="afebd3d0-216b-4c4f-8992-1bf1fda6d5e8" providerId="ADAL" clId="{1D307E72-7901-4E61-A01B-3C4232ABCF63}" dt="2026-06-06T16:24:45.032" v="1861" actId="478"/>
          <ac:spMkLst>
            <pc:docMk/>
            <pc:sldMk cId="0" sldId="256"/>
            <ac:spMk id="14" creationId="{00000000-0000-0000-0000-000000000000}"/>
          </ac:spMkLst>
        </pc:spChg>
        <pc:spChg chg="del">
          <ac:chgData name="Wojciech Kustra" userId="afebd3d0-216b-4c4f-8992-1bf1fda6d5e8" providerId="ADAL" clId="{1D307E72-7901-4E61-A01B-3C4232ABCF63}" dt="2026-06-06T16:24:45.032" v="1861" actId="478"/>
          <ac:spMkLst>
            <pc:docMk/>
            <pc:sldMk cId="0" sldId="256"/>
            <ac:spMk id="15" creationId="{00000000-0000-0000-0000-000000000000}"/>
          </ac:spMkLst>
        </pc:spChg>
        <pc:spChg chg="del mod">
          <ac:chgData name="Wojciech Kustra" userId="afebd3d0-216b-4c4f-8992-1bf1fda6d5e8" providerId="ADAL" clId="{1D307E72-7901-4E61-A01B-3C4232ABCF63}" dt="2026-06-06T16:24:45.032" v="1861" actId="478"/>
          <ac:spMkLst>
            <pc:docMk/>
            <pc:sldMk cId="0" sldId="256"/>
            <ac:spMk id="16" creationId="{00000000-0000-0000-0000-000000000000}"/>
          </ac:spMkLst>
        </pc:spChg>
        <pc:spChg chg="del">
          <ac:chgData name="Wojciech Kustra" userId="afebd3d0-216b-4c4f-8992-1bf1fda6d5e8" providerId="ADAL" clId="{1D307E72-7901-4E61-A01B-3C4232ABCF63}" dt="2026-06-06T16:24:45.032" v="1861" actId="478"/>
          <ac:spMkLst>
            <pc:docMk/>
            <pc:sldMk cId="0" sldId="256"/>
            <ac:spMk id="19" creationId="{00000000-0000-0000-0000-000000000000}"/>
          </ac:spMkLst>
        </pc:spChg>
        <pc:spChg chg="del">
          <ac:chgData name="Wojciech Kustra" userId="afebd3d0-216b-4c4f-8992-1bf1fda6d5e8" providerId="ADAL" clId="{1D307E72-7901-4E61-A01B-3C4232ABCF63}" dt="2026-06-06T16:24:45.032" v="1861" actId="478"/>
          <ac:spMkLst>
            <pc:docMk/>
            <pc:sldMk cId="0" sldId="256"/>
            <ac:spMk id="22" creationId="{00000000-0000-0000-0000-000000000000}"/>
          </ac:spMkLst>
        </pc:spChg>
        <pc:spChg chg="del">
          <ac:chgData name="Wojciech Kustra" userId="afebd3d0-216b-4c4f-8992-1bf1fda6d5e8" providerId="ADAL" clId="{1D307E72-7901-4E61-A01B-3C4232ABCF63}" dt="2026-06-06T16:24:45.032" v="1861" actId="478"/>
          <ac:spMkLst>
            <pc:docMk/>
            <pc:sldMk cId="0" sldId="256"/>
            <ac:spMk id="25" creationId="{00000000-0000-0000-0000-000000000000}"/>
          </ac:spMkLst>
        </pc:spChg>
        <pc:spChg chg="del">
          <ac:chgData name="Wojciech Kustra" userId="afebd3d0-216b-4c4f-8992-1bf1fda6d5e8" providerId="ADAL" clId="{1D307E72-7901-4E61-A01B-3C4232ABCF63}" dt="2026-06-06T16:24:45.032" v="1861" actId="478"/>
          <ac:spMkLst>
            <pc:docMk/>
            <pc:sldMk cId="0" sldId="256"/>
            <ac:spMk id="28" creationId="{00000000-0000-0000-0000-000000000000}"/>
          </ac:spMkLst>
        </pc:spChg>
        <pc:spChg chg="del">
          <ac:chgData name="Wojciech Kustra" userId="afebd3d0-216b-4c4f-8992-1bf1fda6d5e8" providerId="ADAL" clId="{1D307E72-7901-4E61-A01B-3C4232ABCF63}" dt="2026-06-06T16:24:45.032" v="1861" actId="478"/>
          <ac:spMkLst>
            <pc:docMk/>
            <pc:sldMk cId="0" sldId="256"/>
            <ac:spMk id="30" creationId="{00000000-0000-0000-0000-000000000000}"/>
          </ac:spMkLst>
        </pc:spChg>
        <pc:spChg chg="add mod ord">
          <ac:chgData name="Wojciech Kustra" userId="afebd3d0-216b-4c4f-8992-1bf1fda6d5e8" providerId="ADAL" clId="{1D307E72-7901-4E61-A01B-3C4232ABCF63}" dt="2026-06-06T15:37:51.566" v="1778" actId="14100"/>
          <ac:spMkLst>
            <pc:docMk/>
            <pc:sldMk cId="0" sldId="256"/>
            <ac:spMk id="31" creationId="{540BA98B-B015-4130-9D3B-84C95D244655}"/>
          </ac:spMkLst>
        </pc:spChg>
        <pc:spChg chg="add mod">
          <ac:chgData name="Wojciech Kustra" userId="afebd3d0-216b-4c4f-8992-1bf1fda6d5e8" providerId="ADAL" clId="{1D307E72-7901-4E61-A01B-3C4232ABCF63}" dt="2026-06-06T15:36:46.201" v="1641"/>
          <ac:spMkLst>
            <pc:docMk/>
            <pc:sldMk cId="0" sldId="256"/>
            <ac:spMk id="32" creationId="{2020CE79-6172-43A6-83C5-B34236104A7C}"/>
          </ac:spMkLst>
        </pc:spChg>
        <pc:spChg chg="add mod ord">
          <ac:chgData name="Wojciech Kustra" userId="afebd3d0-216b-4c4f-8992-1bf1fda6d5e8" providerId="ADAL" clId="{1D307E72-7901-4E61-A01B-3C4232ABCF63}" dt="2026-06-06T15:37:47.411" v="1777" actId="14100"/>
          <ac:spMkLst>
            <pc:docMk/>
            <pc:sldMk cId="0" sldId="256"/>
            <ac:spMk id="33" creationId="{FF1CA05C-7645-4BB5-997B-BF3BCAFCC001}"/>
          </ac:spMkLst>
        </pc:spChg>
        <pc:spChg chg="add mod ord">
          <ac:chgData name="Wojciech Kustra" userId="afebd3d0-216b-4c4f-8992-1bf1fda6d5e8" providerId="ADAL" clId="{1D307E72-7901-4E61-A01B-3C4232ABCF63}" dt="2026-06-06T16:23:11.700" v="1851" actId="255"/>
          <ac:spMkLst>
            <pc:docMk/>
            <pc:sldMk cId="0" sldId="256"/>
            <ac:spMk id="34" creationId="{BF4363E9-E9B9-4B07-B1C0-5CB997952188}"/>
          </ac:spMkLst>
        </pc:spChg>
        <pc:spChg chg="add mod ord">
          <ac:chgData name="Wojciech Kustra" userId="afebd3d0-216b-4c4f-8992-1bf1fda6d5e8" providerId="ADAL" clId="{1D307E72-7901-4E61-A01B-3C4232ABCF63}" dt="2026-06-06T16:23:11.700" v="1851" actId="255"/>
          <ac:spMkLst>
            <pc:docMk/>
            <pc:sldMk cId="0" sldId="256"/>
            <ac:spMk id="35" creationId="{3B8D862F-8D73-4BD1-B61E-2EF251FDD57D}"/>
          </ac:spMkLst>
        </pc:spChg>
        <pc:spChg chg="add mod ord">
          <ac:chgData name="Wojciech Kustra" userId="afebd3d0-216b-4c4f-8992-1bf1fda6d5e8" providerId="ADAL" clId="{1D307E72-7901-4E61-A01B-3C4232ABCF63}" dt="2026-06-06T16:23:11.700" v="1851" actId="255"/>
          <ac:spMkLst>
            <pc:docMk/>
            <pc:sldMk cId="0" sldId="256"/>
            <ac:spMk id="36" creationId="{E60BC5D5-20F5-4ADD-81F6-E45391685C72}"/>
          </ac:spMkLst>
        </pc:spChg>
        <pc:spChg chg="add mod ord">
          <ac:chgData name="Wojciech Kustra" userId="afebd3d0-216b-4c4f-8992-1bf1fda6d5e8" providerId="ADAL" clId="{1D307E72-7901-4E61-A01B-3C4232ABCF63}" dt="2026-06-06T16:23:11.700" v="1851" actId="255"/>
          <ac:spMkLst>
            <pc:docMk/>
            <pc:sldMk cId="0" sldId="256"/>
            <ac:spMk id="37" creationId="{C0E5348B-3F63-4E8E-B3C0-0AD8316F55D4}"/>
          </ac:spMkLst>
        </pc:spChg>
        <pc:spChg chg="add mod ord">
          <ac:chgData name="Wojciech Kustra" userId="afebd3d0-216b-4c4f-8992-1bf1fda6d5e8" providerId="ADAL" clId="{1D307E72-7901-4E61-A01B-3C4232ABCF63}" dt="2026-06-06T16:23:11.700" v="1851" actId="255"/>
          <ac:spMkLst>
            <pc:docMk/>
            <pc:sldMk cId="0" sldId="256"/>
            <ac:spMk id="38" creationId="{6D8F1E56-D4D7-4F87-8885-CFBD5F01479E}"/>
          </ac:spMkLst>
        </pc:spChg>
        <pc:spChg chg="add mod ord">
          <ac:chgData name="Wojciech Kustra" userId="afebd3d0-216b-4c4f-8992-1bf1fda6d5e8" providerId="ADAL" clId="{1D307E72-7901-4E61-A01B-3C4232ABCF63}" dt="2026-06-06T16:23:11.700" v="1851" actId="255"/>
          <ac:spMkLst>
            <pc:docMk/>
            <pc:sldMk cId="0" sldId="256"/>
            <ac:spMk id="39" creationId="{2716C955-2941-48C1-993C-F96F24AEF92E}"/>
          </ac:spMkLst>
        </pc:spChg>
        <pc:spChg chg="add mod ord">
          <ac:chgData name="Wojciech Kustra" userId="afebd3d0-216b-4c4f-8992-1bf1fda6d5e8" providerId="ADAL" clId="{1D307E72-7901-4E61-A01B-3C4232ABCF63}" dt="2026-06-06T15:37:36.260" v="1766"/>
          <ac:spMkLst>
            <pc:docMk/>
            <pc:sldMk cId="0" sldId="256"/>
            <ac:spMk id="40" creationId="{4FB2B32C-B02D-482D-A590-9EA823D5321A}"/>
          </ac:spMkLst>
        </pc:spChg>
        <pc:spChg chg="add mod ord">
          <ac:chgData name="Wojciech Kustra" userId="afebd3d0-216b-4c4f-8992-1bf1fda6d5e8" providerId="ADAL" clId="{1D307E72-7901-4E61-A01B-3C4232ABCF63}" dt="2026-06-06T16:23:11.700" v="1851" actId="255"/>
          <ac:spMkLst>
            <pc:docMk/>
            <pc:sldMk cId="0" sldId="256"/>
            <ac:spMk id="41" creationId="{C3F51A8E-C8C5-42CD-96F2-079A77C596DF}"/>
          </ac:spMkLst>
        </pc:spChg>
        <pc:picChg chg="add mod">
          <ac:chgData name="Wojciech Kustra" userId="afebd3d0-216b-4c4f-8992-1bf1fda6d5e8" providerId="ADAL" clId="{1D307E72-7901-4E61-A01B-3C4232ABCF63}" dt="2026-06-06T16:24:58.030" v="1866" actId="732"/>
          <ac:picMkLst>
            <pc:docMk/>
            <pc:sldMk cId="0" sldId="256"/>
            <ac:picMk id="42" creationId="{BE470FC9-B9F8-1168-57AC-DA0FF3767A35}"/>
          </ac:picMkLst>
        </pc:picChg>
      </pc:sldChg>
      <pc:sldChg chg="modSp mod">
        <pc:chgData name="Wojciech Kustra" userId="afebd3d0-216b-4c4f-8992-1bf1fda6d5e8" providerId="ADAL" clId="{1D307E72-7901-4E61-A01B-3C4232ABCF63}" dt="2026-06-06T14:57:47.718" v="1" actId="27636"/>
        <pc:sldMkLst>
          <pc:docMk/>
          <pc:sldMk cId="1478447607" sldId="306"/>
        </pc:sldMkLst>
        <pc:spChg chg="mod">
          <ac:chgData name="Wojciech Kustra" userId="afebd3d0-216b-4c4f-8992-1bf1fda6d5e8" providerId="ADAL" clId="{1D307E72-7901-4E61-A01B-3C4232ABCF63}" dt="2026-06-06T14:57:47.718" v="1" actId="27636"/>
          <ac:spMkLst>
            <pc:docMk/>
            <pc:sldMk cId="1478447607" sldId="306"/>
            <ac:spMk id="2" creationId="{72111A30-B86A-18DC-CFD2-586F00D22619}"/>
          </ac:spMkLst>
        </pc:spChg>
      </pc:sldChg>
      <pc:sldChg chg="modSp mod">
        <pc:chgData name="Wojciech Kustra" userId="afebd3d0-216b-4c4f-8992-1bf1fda6d5e8" providerId="ADAL" clId="{1D307E72-7901-4E61-A01B-3C4232ABCF63}" dt="2026-06-06T14:57:47.728" v="2" actId="27636"/>
        <pc:sldMkLst>
          <pc:docMk/>
          <pc:sldMk cId="3137440360" sldId="314"/>
        </pc:sldMkLst>
        <pc:spChg chg="mod">
          <ac:chgData name="Wojciech Kustra" userId="afebd3d0-216b-4c4f-8992-1bf1fda6d5e8" providerId="ADAL" clId="{1D307E72-7901-4E61-A01B-3C4232ABCF63}" dt="2026-06-06T14:57:47.728" v="2" actId="27636"/>
          <ac:spMkLst>
            <pc:docMk/>
            <pc:sldMk cId="3137440360" sldId="314"/>
            <ac:spMk id="3" creationId="{842D0BFD-B883-9EEB-020D-38BA427E4553}"/>
          </ac:spMkLst>
        </pc:spChg>
      </pc:sldChg>
      <pc:sldChg chg="modSp mod">
        <pc:chgData name="Wojciech Kustra" userId="afebd3d0-216b-4c4f-8992-1bf1fda6d5e8" providerId="ADAL" clId="{1D307E72-7901-4E61-A01B-3C4232ABCF63}" dt="2026-06-06T14:57:47.734" v="3" actId="27636"/>
        <pc:sldMkLst>
          <pc:docMk/>
          <pc:sldMk cId="97395749" sldId="317"/>
        </pc:sldMkLst>
        <pc:spChg chg="mod">
          <ac:chgData name="Wojciech Kustra" userId="afebd3d0-216b-4c4f-8992-1bf1fda6d5e8" providerId="ADAL" clId="{1D307E72-7901-4E61-A01B-3C4232ABCF63}" dt="2026-06-06T14:57:47.734" v="3" actId="27636"/>
          <ac:spMkLst>
            <pc:docMk/>
            <pc:sldMk cId="97395749" sldId="317"/>
            <ac:spMk id="3" creationId="{664BF2BB-F1BC-00CD-93E5-A8C0AB374159}"/>
          </ac:spMkLst>
        </pc:spChg>
      </pc:sldChg>
      <pc:sldChg chg="del">
        <pc:chgData name="Wojciech Kustra" userId="afebd3d0-216b-4c4f-8992-1bf1fda6d5e8" providerId="ADAL" clId="{1D307E72-7901-4E61-A01B-3C4232ABCF63}" dt="2026-06-06T14:57:51.784" v="9" actId="47"/>
        <pc:sldMkLst>
          <pc:docMk/>
          <pc:sldMk cId="4226527047" sldId="328"/>
        </pc:sldMkLst>
      </pc:sldChg>
      <pc:sldChg chg="modSp mod">
        <pc:chgData name="Wojciech Kustra" userId="afebd3d0-216b-4c4f-8992-1bf1fda6d5e8" providerId="ADAL" clId="{1D307E72-7901-4E61-A01B-3C4232ABCF63}" dt="2026-06-06T14:57:47.744" v="4" actId="27636"/>
        <pc:sldMkLst>
          <pc:docMk/>
          <pc:sldMk cId="2260646010" sldId="329"/>
        </pc:sldMkLst>
        <pc:spChg chg="mod">
          <ac:chgData name="Wojciech Kustra" userId="afebd3d0-216b-4c4f-8992-1bf1fda6d5e8" providerId="ADAL" clId="{1D307E72-7901-4E61-A01B-3C4232ABCF63}" dt="2026-06-06T14:57:47.744" v="4" actId="27636"/>
          <ac:spMkLst>
            <pc:docMk/>
            <pc:sldMk cId="2260646010" sldId="329"/>
            <ac:spMk id="3" creationId="{FB9CA470-7D4B-1CFB-EBBF-5A03E7940B75}"/>
          </ac:spMkLst>
        </pc:spChg>
      </pc:sldChg>
      <pc:sldChg chg="modSp mod">
        <pc:chgData name="Wojciech Kustra" userId="afebd3d0-216b-4c4f-8992-1bf1fda6d5e8" providerId="ADAL" clId="{1D307E72-7901-4E61-A01B-3C4232ABCF63}" dt="2026-06-06T14:57:47.758" v="5" actId="27636"/>
        <pc:sldMkLst>
          <pc:docMk/>
          <pc:sldMk cId="2554809427" sldId="333"/>
        </pc:sldMkLst>
        <pc:spChg chg="mod">
          <ac:chgData name="Wojciech Kustra" userId="afebd3d0-216b-4c4f-8992-1bf1fda6d5e8" providerId="ADAL" clId="{1D307E72-7901-4E61-A01B-3C4232ABCF63}" dt="2026-06-06T14:57:47.758" v="5" actId="27636"/>
          <ac:spMkLst>
            <pc:docMk/>
            <pc:sldMk cId="2554809427" sldId="333"/>
            <ac:spMk id="3" creationId="{2AA1BE20-1423-D3C5-2B39-05CED71E557A}"/>
          </ac:spMkLst>
        </pc:spChg>
      </pc:sldChg>
      <pc:sldChg chg="modSp mod">
        <pc:chgData name="Wojciech Kustra" userId="afebd3d0-216b-4c4f-8992-1bf1fda6d5e8" providerId="ADAL" clId="{1D307E72-7901-4E61-A01B-3C4232ABCF63}" dt="2026-06-06T14:57:47.767" v="6" actId="27636"/>
        <pc:sldMkLst>
          <pc:docMk/>
          <pc:sldMk cId="2706336802" sldId="337"/>
        </pc:sldMkLst>
        <pc:spChg chg="mod">
          <ac:chgData name="Wojciech Kustra" userId="afebd3d0-216b-4c4f-8992-1bf1fda6d5e8" providerId="ADAL" clId="{1D307E72-7901-4E61-A01B-3C4232ABCF63}" dt="2026-06-06T14:57:47.767" v="6" actId="27636"/>
          <ac:spMkLst>
            <pc:docMk/>
            <pc:sldMk cId="2706336802" sldId="337"/>
            <ac:spMk id="3" creationId="{6EE9E659-1E84-5EE6-CC99-1A054BC10B4F}"/>
          </ac:spMkLst>
        </pc:spChg>
      </pc:sldChg>
      <pc:sldChg chg="modSp mod">
        <pc:chgData name="Wojciech Kustra" userId="afebd3d0-216b-4c4f-8992-1bf1fda6d5e8" providerId="ADAL" clId="{1D307E72-7901-4E61-A01B-3C4232ABCF63}" dt="2026-06-06T14:57:47.776" v="7" actId="27636"/>
        <pc:sldMkLst>
          <pc:docMk/>
          <pc:sldMk cId="847828578" sldId="339"/>
        </pc:sldMkLst>
        <pc:spChg chg="mod">
          <ac:chgData name="Wojciech Kustra" userId="afebd3d0-216b-4c4f-8992-1bf1fda6d5e8" providerId="ADAL" clId="{1D307E72-7901-4E61-A01B-3C4232ABCF63}" dt="2026-06-06T14:57:47.776" v="7" actId="27636"/>
          <ac:spMkLst>
            <pc:docMk/>
            <pc:sldMk cId="847828578" sldId="339"/>
            <ac:spMk id="3" creationId="{BEC327A7-B5A2-2DFA-D963-909D8D936EB5}"/>
          </ac:spMkLst>
        </pc:spChg>
      </pc:sldChg>
      <pc:sldChg chg="del">
        <pc:chgData name="Wojciech Kustra" userId="afebd3d0-216b-4c4f-8992-1bf1fda6d5e8" providerId="ADAL" clId="{1D307E72-7901-4E61-A01B-3C4232ABCF63}" dt="2026-06-06T15:34:16.436" v="1560"/>
        <pc:sldMkLst>
          <pc:docMk/>
          <pc:sldMk cId="3028321652" sldId="345"/>
        </pc:sldMkLst>
      </pc:sldChg>
      <pc:sldChg chg="modSp mod">
        <pc:chgData name="Wojciech Kustra" userId="afebd3d0-216b-4c4f-8992-1bf1fda6d5e8" providerId="ADAL" clId="{1D307E72-7901-4E61-A01B-3C4232ABCF63}" dt="2026-06-06T14:57:47.809" v="8" actId="27636"/>
        <pc:sldMkLst>
          <pc:docMk/>
          <pc:sldMk cId="2484845376" sldId="346"/>
        </pc:sldMkLst>
        <pc:spChg chg="mod">
          <ac:chgData name="Wojciech Kustra" userId="afebd3d0-216b-4c4f-8992-1bf1fda6d5e8" providerId="ADAL" clId="{1D307E72-7901-4E61-A01B-3C4232ABCF63}" dt="2026-06-06T14:57:47.809" v="8" actId="27636"/>
          <ac:spMkLst>
            <pc:docMk/>
            <pc:sldMk cId="2484845376" sldId="346"/>
            <ac:spMk id="3" creationId="{8F5A4E0B-01C6-CB14-DAD9-F4B2FBEA835C}"/>
          </ac:spMkLst>
        </pc:spChg>
      </pc:sldChg>
      <pc:sldChg chg="ord">
        <pc:chgData name="Wojciech Kustra" userId="afebd3d0-216b-4c4f-8992-1bf1fda6d5e8" providerId="ADAL" clId="{1D307E72-7901-4E61-A01B-3C4232ABCF63}" dt="2026-06-06T15:37:07.996" v="1642"/>
        <pc:sldMkLst>
          <pc:docMk/>
          <pc:sldMk cId="2302545192" sldId="347"/>
        </pc:sldMkLst>
      </pc:sldChg>
      <pc:sldChg chg="addSp delSp modSp del mod">
        <pc:chgData name="Wojciech Kustra" userId="afebd3d0-216b-4c4f-8992-1bf1fda6d5e8" providerId="ADAL" clId="{1D307E72-7901-4E61-A01B-3C4232ABCF63}" dt="2026-06-06T15:30:10.265" v="1533"/>
        <pc:sldMkLst>
          <pc:docMk/>
          <pc:sldMk cId="2620285423" sldId="350"/>
        </pc:sldMkLst>
        <pc:spChg chg="add del mod ord">
          <ac:chgData name="Wojciech Kustra" userId="afebd3d0-216b-4c4f-8992-1bf1fda6d5e8" providerId="ADAL" clId="{1D307E72-7901-4E61-A01B-3C4232ABCF63}" dt="2026-06-06T15:28:59.078" v="694"/>
          <ac:spMkLst>
            <pc:docMk/>
            <pc:sldMk cId="2620285423" sldId="350"/>
            <ac:spMk id="2" creationId="{50B7B3A9-4936-438D-BE7E-AAD3DA0F43C7}"/>
          </ac:spMkLst>
        </pc:spChg>
        <pc:spChg chg="add del mod ord">
          <ac:chgData name="Wojciech Kustra" userId="afebd3d0-216b-4c4f-8992-1bf1fda6d5e8" providerId="ADAL" clId="{1D307E72-7901-4E61-A01B-3C4232ABCF63}" dt="2026-06-06T15:28:59.079" v="695"/>
          <ac:spMkLst>
            <pc:docMk/>
            <pc:sldMk cId="2620285423" sldId="350"/>
            <ac:spMk id="3" creationId="{C5B6A41B-2AB0-4BC7-BDB3-071545CC7673}"/>
          </ac:spMkLst>
        </pc:spChg>
        <pc:spChg chg="add del mod ord">
          <ac:chgData name="Wojciech Kustra" userId="afebd3d0-216b-4c4f-8992-1bf1fda6d5e8" providerId="ADAL" clId="{1D307E72-7901-4E61-A01B-3C4232ABCF63}" dt="2026-06-06T15:28:59.080" v="696"/>
          <ac:spMkLst>
            <pc:docMk/>
            <pc:sldMk cId="2620285423" sldId="350"/>
            <ac:spMk id="4" creationId="{28BAF4C2-EA12-464E-8637-0681D29F959C}"/>
          </ac:spMkLst>
        </pc:spChg>
        <pc:spChg chg="add del mod ord">
          <ac:chgData name="Wojciech Kustra" userId="afebd3d0-216b-4c4f-8992-1bf1fda6d5e8" providerId="ADAL" clId="{1D307E72-7901-4E61-A01B-3C4232ABCF63}" dt="2026-06-06T15:28:59.081" v="697"/>
          <ac:spMkLst>
            <pc:docMk/>
            <pc:sldMk cId="2620285423" sldId="350"/>
            <ac:spMk id="5" creationId="{C9C99E6C-169F-4FDB-8217-EC7826DC1BFF}"/>
          </ac:spMkLst>
        </pc:spChg>
        <pc:spChg chg="add del mod ord">
          <ac:chgData name="Wojciech Kustra" userId="afebd3d0-216b-4c4f-8992-1bf1fda6d5e8" providerId="ADAL" clId="{1D307E72-7901-4E61-A01B-3C4232ABCF63}" dt="2026-06-06T15:28:59.083" v="698"/>
          <ac:spMkLst>
            <pc:docMk/>
            <pc:sldMk cId="2620285423" sldId="350"/>
            <ac:spMk id="6" creationId="{B1F9A034-9F17-4A62-A583-3BAF2A5E579D}"/>
          </ac:spMkLst>
        </pc:spChg>
        <pc:spChg chg="add del mod ord">
          <ac:chgData name="Wojciech Kustra" userId="afebd3d0-216b-4c4f-8992-1bf1fda6d5e8" providerId="ADAL" clId="{1D307E72-7901-4E61-A01B-3C4232ABCF63}" dt="2026-06-06T15:28:59.084" v="699"/>
          <ac:spMkLst>
            <pc:docMk/>
            <pc:sldMk cId="2620285423" sldId="350"/>
            <ac:spMk id="7" creationId="{558A88C8-9CC0-465D-899C-06630B8C1CB3}"/>
          </ac:spMkLst>
        </pc:spChg>
        <pc:spChg chg="add del mod ord">
          <ac:chgData name="Wojciech Kustra" userId="afebd3d0-216b-4c4f-8992-1bf1fda6d5e8" providerId="ADAL" clId="{1D307E72-7901-4E61-A01B-3C4232ABCF63}" dt="2026-06-06T15:28:59.085" v="700"/>
          <ac:spMkLst>
            <pc:docMk/>
            <pc:sldMk cId="2620285423" sldId="350"/>
            <ac:spMk id="8" creationId="{36604374-BC86-4F3E-A2DB-E42276401172}"/>
          </ac:spMkLst>
        </pc:spChg>
        <pc:spChg chg="add del mod ord">
          <ac:chgData name="Wojciech Kustra" userId="afebd3d0-216b-4c4f-8992-1bf1fda6d5e8" providerId="ADAL" clId="{1D307E72-7901-4E61-A01B-3C4232ABCF63}" dt="2026-06-06T15:28:59.086" v="701"/>
          <ac:spMkLst>
            <pc:docMk/>
            <pc:sldMk cId="2620285423" sldId="350"/>
            <ac:spMk id="9" creationId="{47E6E23B-051A-40FE-A9DC-5EE3E95DF98E}"/>
          </ac:spMkLst>
        </pc:spChg>
        <pc:spChg chg="del">
          <ac:chgData name="Wojciech Kustra" userId="afebd3d0-216b-4c4f-8992-1bf1fda6d5e8" providerId="ADAL" clId="{1D307E72-7901-4E61-A01B-3C4232ABCF63}" dt="2026-06-06T15:28:59.075" v="692"/>
          <ac:spMkLst>
            <pc:docMk/>
            <pc:sldMk cId="2620285423" sldId="350"/>
            <ac:spMk id="10" creationId="{1F89FB09-A822-F90B-F88F-19115890D052}"/>
          </ac:spMkLst>
        </pc:spChg>
        <pc:spChg chg="add del mod ord">
          <ac:chgData name="Wojciech Kustra" userId="afebd3d0-216b-4c4f-8992-1bf1fda6d5e8" providerId="ADAL" clId="{1D307E72-7901-4E61-A01B-3C4232ABCF63}" dt="2026-06-06T15:28:59.087" v="702"/>
          <ac:spMkLst>
            <pc:docMk/>
            <pc:sldMk cId="2620285423" sldId="350"/>
            <ac:spMk id="11" creationId="{749A9208-5074-4D16-A568-C83DA04D8701}"/>
          </ac:spMkLst>
        </pc:spChg>
        <pc:spChg chg="add del mod ord">
          <ac:chgData name="Wojciech Kustra" userId="afebd3d0-216b-4c4f-8992-1bf1fda6d5e8" providerId="ADAL" clId="{1D307E72-7901-4E61-A01B-3C4232ABCF63}" dt="2026-06-06T15:28:59.088" v="703"/>
          <ac:spMkLst>
            <pc:docMk/>
            <pc:sldMk cId="2620285423" sldId="350"/>
            <ac:spMk id="12" creationId="{300565D4-B087-4D2B-B9BD-CF97B30CD8A8}"/>
          </ac:spMkLst>
        </pc:spChg>
        <pc:spChg chg="add del mod ord">
          <ac:chgData name="Wojciech Kustra" userId="afebd3d0-216b-4c4f-8992-1bf1fda6d5e8" providerId="ADAL" clId="{1D307E72-7901-4E61-A01B-3C4232ABCF63}" dt="2026-06-06T15:28:59.089" v="704"/>
          <ac:spMkLst>
            <pc:docMk/>
            <pc:sldMk cId="2620285423" sldId="350"/>
            <ac:spMk id="13" creationId="{6C595D49-5FFD-4EB5-969F-EB131D0805C3}"/>
          </ac:spMkLst>
        </pc:spChg>
        <pc:spChg chg="add del mod ord">
          <ac:chgData name="Wojciech Kustra" userId="afebd3d0-216b-4c4f-8992-1bf1fda6d5e8" providerId="ADAL" clId="{1D307E72-7901-4E61-A01B-3C4232ABCF63}" dt="2026-06-06T15:28:59.089" v="705"/>
          <ac:spMkLst>
            <pc:docMk/>
            <pc:sldMk cId="2620285423" sldId="350"/>
            <ac:spMk id="14" creationId="{89D5C6F6-7151-4A73-999C-A6D965A29907}"/>
          </ac:spMkLst>
        </pc:spChg>
        <pc:spChg chg="add del mod ord">
          <ac:chgData name="Wojciech Kustra" userId="afebd3d0-216b-4c4f-8992-1bf1fda6d5e8" providerId="ADAL" clId="{1D307E72-7901-4E61-A01B-3C4232ABCF63}" dt="2026-06-06T15:28:59.090" v="706"/>
          <ac:spMkLst>
            <pc:docMk/>
            <pc:sldMk cId="2620285423" sldId="350"/>
            <ac:spMk id="15" creationId="{B185A140-0F85-4F0E-858A-0173300DE86D}"/>
          </ac:spMkLst>
        </pc:spChg>
        <pc:spChg chg="add del mod ord">
          <ac:chgData name="Wojciech Kustra" userId="afebd3d0-216b-4c4f-8992-1bf1fda6d5e8" providerId="ADAL" clId="{1D307E72-7901-4E61-A01B-3C4232ABCF63}" dt="2026-06-06T15:28:59.091" v="707"/>
          <ac:spMkLst>
            <pc:docMk/>
            <pc:sldMk cId="2620285423" sldId="350"/>
            <ac:spMk id="16" creationId="{7E8CD76C-FE35-4B25-9E70-C27A49D390B5}"/>
          </ac:spMkLst>
        </pc:spChg>
        <pc:spChg chg="add del mod ord">
          <ac:chgData name="Wojciech Kustra" userId="afebd3d0-216b-4c4f-8992-1bf1fda6d5e8" providerId="ADAL" clId="{1D307E72-7901-4E61-A01B-3C4232ABCF63}" dt="2026-06-06T15:28:59.091" v="708"/>
          <ac:spMkLst>
            <pc:docMk/>
            <pc:sldMk cId="2620285423" sldId="350"/>
            <ac:spMk id="17" creationId="{A623E19C-BC95-44DC-B484-CF94E6B4CAB4}"/>
          </ac:spMkLst>
        </pc:spChg>
        <pc:spChg chg="add del mod ord">
          <ac:chgData name="Wojciech Kustra" userId="afebd3d0-216b-4c4f-8992-1bf1fda6d5e8" providerId="ADAL" clId="{1D307E72-7901-4E61-A01B-3C4232ABCF63}" dt="2026-06-06T15:28:59.092" v="709"/>
          <ac:spMkLst>
            <pc:docMk/>
            <pc:sldMk cId="2620285423" sldId="350"/>
            <ac:spMk id="18" creationId="{E003284C-C9C4-4770-85E0-AA093A7A6420}"/>
          </ac:spMkLst>
        </pc:spChg>
        <pc:spChg chg="add del mod ord">
          <ac:chgData name="Wojciech Kustra" userId="afebd3d0-216b-4c4f-8992-1bf1fda6d5e8" providerId="ADAL" clId="{1D307E72-7901-4E61-A01B-3C4232ABCF63}" dt="2026-06-06T15:28:59.093" v="710"/>
          <ac:spMkLst>
            <pc:docMk/>
            <pc:sldMk cId="2620285423" sldId="350"/>
            <ac:spMk id="19" creationId="{FBED3E13-EE32-4683-8752-036FA18F71F2}"/>
          </ac:spMkLst>
        </pc:spChg>
        <pc:spChg chg="add del mod ord">
          <ac:chgData name="Wojciech Kustra" userId="afebd3d0-216b-4c4f-8992-1bf1fda6d5e8" providerId="ADAL" clId="{1D307E72-7901-4E61-A01B-3C4232ABCF63}" dt="2026-06-06T15:28:59.095" v="711"/>
          <ac:spMkLst>
            <pc:docMk/>
            <pc:sldMk cId="2620285423" sldId="350"/>
            <ac:spMk id="20" creationId="{DECD9BC0-30AB-4483-B7A5-6695EFB65182}"/>
          </ac:spMkLst>
        </pc:spChg>
        <pc:spChg chg="add del mod ord">
          <ac:chgData name="Wojciech Kustra" userId="afebd3d0-216b-4c4f-8992-1bf1fda6d5e8" providerId="ADAL" clId="{1D307E72-7901-4E61-A01B-3C4232ABCF63}" dt="2026-06-06T15:28:59.098" v="712"/>
          <ac:spMkLst>
            <pc:docMk/>
            <pc:sldMk cId="2620285423" sldId="350"/>
            <ac:spMk id="21" creationId="{06444DC2-F8B1-447F-9CB3-4E4858331917}"/>
          </ac:spMkLst>
        </pc:spChg>
        <pc:spChg chg="add del mod ord">
          <ac:chgData name="Wojciech Kustra" userId="afebd3d0-216b-4c4f-8992-1bf1fda6d5e8" providerId="ADAL" clId="{1D307E72-7901-4E61-A01B-3C4232ABCF63}" dt="2026-06-06T15:28:59.101" v="713"/>
          <ac:spMkLst>
            <pc:docMk/>
            <pc:sldMk cId="2620285423" sldId="350"/>
            <ac:spMk id="22" creationId="{40F529B6-C22E-47D7-9DE0-FF86E06D7E36}"/>
          </ac:spMkLst>
        </pc:spChg>
        <pc:spChg chg="add del mod ord">
          <ac:chgData name="Wojciech Kustra" userId="afebd3d0-216b-4c4f-8992-1bf1fda6d5e8" providerId="ADAL" clId="{1D307E72-7901-4E61-A01B-3C4232ABCF63}" dt="2026-06-06T15:28:59.102" v="714"/>
          <ac:spMkLst>
            <pc:docMk/>
            <pc:sldMk cId="2620285423" sldId="350"/>
            <ac:spMk id="23" creationId="{03F9E826-D414-442D-82D5-D3A832E9CE6B}"/>
          </ac:spMkLst>
        </pc:spChg>
        <pc:spChg chg="add del mod ord">
          <ac:chgData name="Wojciech Kustra" userId="afebd3d0-216b-4c4f-8992-1bf1fda6d5e8" providerId="ADAL" clId="{1D307E72-7901-4E61-A01B-3C4232ABCF63}" dt="2026-06-06T15:28:59.104" v="715"/>
          <ac:spMkLst>
            <pc:docMk/>
            <pc:sldMk cId="2620285423" sldId="350"/>
            <ac:spMk id="24" creationId="{D8AF89BF-2E6E-49A3-BFBE-3BB9FA149F7B}"/>
          </ac:spMkLst>
        </pc:spChg>
        <pc:spChg chg="add del mod ord">
          <ac:chgData name="Wojciech Kustra" userId="afebd3d0-216b-4c4f-8992-1bf1fda6d5e8" providerId="ADAL" clId="{1D307E72-7901-4E61-A01B-3C4232ABCF63}" dt="2026-06-06T15:28:59.105" v="716"/>
          <ac:spMkLst>
            <pc:docMk/>
            <pc:sldMk cId="2620285423" sldId="350"/>
            <ac:spMk id="25" creationId="{C905959A-0B0B-474E-9678-AC43C2014F22}"/>
          </ac:spMkLst>
        </pc:spChg>
        <pc:spChg chg="add mod ord">
          <ac:chgData name="Wojciech Kustra" userId="afebd3d0-216b-4c4f-8992-1bf1fda6d5e8" providerId="ADAL" clId="{1D307E72-7901-4E61-A01B-3C4232ABCF63}" dt="2026-06-06T15:28:59.466" v="791"/>
          <ac:spMkLst>
            <pc:docMk/>
            <pc:sldMk cId="2620285423" sldId="350"/>
            <ac:spMk id="26" creationId="{A0E57577-5268-4887-9695-8AC917605FFD}"/>
          </ac:spMkLst>
        </pc:spChg>
        <pc:spChg chg="add mod ord">
          <ac:chgData name="Wojciech Kustra" userId="afebd3d0-216b-4c4f-8992-1bf1fda6d5e8" providerId="ADAL" clId="{1D307E72-7901-4E61-A01B-3C4232ABCF63}" dt="2026-06-06T15:28:59.480" v="802"/>
          <ac:spMkLst>
            <pc:docMk/>
            <pc:sldMk cId="2620285423" sldId="350"/>
            <ac:spMk id="27" creationId="{1864ADD8-8218-4B88-A7ED-BED3E2EC0442}"/>
          </ac:spMkLst>
        </pc:spChg>
        <pc:spChg chg="add mod ord">
          <ac:chgData name="Wojciech Kustra" userId="afebd3d0-216b-4c4f-8992-1bf1fda6d5e8" providerId="ADAL" clId="{1D307E72-7901-4E61-A01B-3C4232ABCF63}" dt="2026-06-06T15:28:59.485" v="806"/>
          <ac:spMkLst>
            <pc:docMk/>
            <pc:sldMk cId="2620285423" sldId="350"/>
            <ac:spMk id="28" creationId="{976EAE32-6188-4A0D-B75B-727AF43A9478}"/>
          </ac:spMkLst>
        </pc:spChg>
        <pc:spChg chg="add mod ord">
          <ac:chgData name="Wojciech Kustra" userId="afebd3d0-216b-4c4f-8992-1bf1fda6d5e8" providerId="ADAL" clId="{1D307E72-7901-4E61-A01B-3C4232ABCF63}" dt="2026-06-06T15:28:59.496" v="817"/>
          <ac:spMkLst>
            <pc:docMk/>
            <pc:sldMk cId="2620285423" sldId="350"/>
            <ac:spMk id="29" creationId="{25CCBEF8-F086-43F8-A8D6-71AEAC245EFC}"/>
          </ac:spMkLst>
        </pc:spChg>
        <pc:spChg chg="add mod ord">
          <ac:chgData name="Wojciech Kustra" userId="afebd3d0-216b-4c4f-8992-1bf1fda6d5e8" providerId="ADAL" clId="{1D307E72-7901-4E61-A01B-3C4232ABCF63}" dt="2026-06-06T15:28:59.505" v="828"/>
          <ac:spMkLst>
            <pc:docMk/>
            <pc:sldMk cId="2620285423" sldId="350"/>
            <ac:spMk id="30" creationId="{D44D3437-B60D-4EE6-85DB-6D5F66ECB792}"/>
          </ac:spMkLst>
        </pc:spChg>
        <pc:spChg chg="add mod ord">
          <ac:chgData name="Wojciech Kustra" userId="afebd3d0-216b-4c4f-8992-1bf1fda6d5e8" providerId="ADAL" clId="{1D307E72-7901-4E61-A01B-3C4232ABCF63}" dt="2026-06-06T15:28:59.507" v="832"/>
          <ac:spMkLst>
            <pc:docMk/>
            <pc:sldMk cId="2620285423" sldId="350"/>
            <ac:spMk id="31" creationId="{73AF423E-D8C1-41F0-8E73-0FF1C4F46338}"/>
          </ac:spMkLst>
        </pc:spChg>
        <pc:spChg chg="add mod ord">
          <ac:chgData name="Wojciech Kustra" userId="afebd3d0-216b-4c4f-8992-1bf1fda6d5e8" providerId="ADAL" clId="{1D307E72-7901-4E61-A01B-3C4232ABCF63}" dt="2026-06-06T15:28:59.514" v="843"/>
          <ac:spMkLst>
            <pc:docMk/>
            <pc:sldMk cId="2620285423" sldId="350"/>
            <ac:spMk id="32" creationId="{FA0F04FF-391F-4D51-8543-F54968A93A19}"/>
          </ac:spMkLst>
        </pc:spChg>
        <pc:spChg chg="add mod ord">
          <ac:chgData name="Wojciech Kustra" userId="afebd3d0-216b-4c4f-8992-1bf1fda6d5e8" providerId="ADAL" clId="{1D307E72-7901-4E61-A01B-3C4232ABCF63}" dt="2026-06-06T15:28:59.522" v="854"/>
          <ac:spMkLst>
            <pc:docMk/>
            <pc:sldMk cId="2620285423" sldId="350"/>
            <ac:spMk id="33" creationId="{A17FC757-41AE-41B8-A776-25E374EDBB38}"/>
          </ac:spMkLst>
        </pc:spChg>
        <pc:spChg chg="add mod ord">
          <ac:chgData name="Wojciech Kustra" userId="afebd3d0-216b-4c4f-8992-1bf1fda6d5e8" providerId="ADAL" clId="{1D307E72-7901-4E61-A01B-3C4232ABCF63}" dt="2026-06-06T15:28:59.523" v="858"/>
          <ac:spMkLst>
            <pc:docMk/>
            <pc:sldMk cId="2620285423" sldId="350"/>
            <ac:spMk id="34" creationId="{DE20EFE6-9745-451A-A6CB-F681F26E205A}"/>
          </ac:spMkLst>
        </pc:spChg>
        <pc:spChg chg="add mod ord">
          <ac:chgData name="Wojciech Kustra" userId="afebd3d0-216b-4c4f-8992-1bf1fda6d5e8" providerId="ADAL" clId="{1D307E72-7901-4E61-A01B-3C4232ABCF63}" dt="2026-06-06T15:28:59.529" v="869"/>
          <ac:spMkLst>
            <pc:docMk/>
            <pc:sldMk cId="2620285423" sldId="350"/>
            <ac:spMk id="35" creationId="{C950E588-B3B3-4819-B57E-324AC0692120}"/>
          </ac:spMkLst>
        </pc:spChg>
        <pc:spChg chg="add mod ord">
          <ac:chgData name="Wojciech Kustra" userId="afebd3d0-216b-4c4f-8992-1bf1fda6d5e8" providerId="ADAL" clId="{1D307E72-7901-4E61-A01B-3C4232ABCF63}" dt="2026-06-06T15:28:59.538" v="880"/>
          <ac:spMkLst>
            <pc:docMk/>
            <pc:sldMk cId="2620285423" sldId="350"/>
            <ac:spMk id="36" creationId="{9D9FF867-46E1-4DEF-819B-32851BB796CE}"/>
          </ac:spMkLst>
        </pc:spChg>
        <pc:spChg chg="add mod ord">
          <ac:chgData name="Wojciech Kustra" userId="afebd3d0-216b-4c4f-8992-1bf1fda6d5e8" providerId="ADAL" clId="{1D307E72-7901-4E61-A01B-3C4232ABCF63}" dt="2026-06-06T15:28:59.540" v="884"/>
          <ac:spMkLst>
            <pc:docMk/>
            <pc:sldMk cId="2620285423" sldId="350"/>
            <ac:spMk id="37" creationId="{ADAC2D5B-E7E5-4EF2-B280-503D3EB3C0B5}"/>
          </ac:spMkLst>
        </pc:spChg>
        <pc:spChg chg="add mod ord">
          <ac:chgData name="Wojciech Kustra" userId="afebd3d0-216b-4c4f-8992-1bf1fda6d5e8" providerId="ADAL" clId="{1D307E72-7901-4E61-A01B-3C4232ABCF63}" dt="2026-06-06T15:28:59.547" v="895"/>
          <ac:spMkLst>
            <pc:docMk/>
            <pc:sldMk cId="2620285423" sldId="350"/>
            <ac:spMk id="38" creationId="{9350099C-45C0-4FAD-B7BA-B85018E92593}"/>
          </ac:spMkLst>
        </pc:spChg>
        <pc:spChg chg="add mod ord">
          <ac:chgData name="Wojciech Kustra" userId="afebd3d0-216b-4c4f-8992-1bf1fda6d5e8" providerId="ADAL" clId="{1D307E72-7901-4E61-A01B-3C4232ABCF63}" dt="2026-06-06T15:28:59.554" v="906"/>
          <ac:spMkLst>
            <pc:docMk/>
            <pc:sldMk cId="2620285423" sldId="350"/>
            <ac:spMk id="39" creationId="{10519C29-978F-49E6-A50A-7616E29C397A}"/>
          </ac:spMkLst>
        </pc:spChg>
        <pc:spChg chg="add mod ord">
          <ac:chgData name="Wojciech Kustra" userId="afebd3d0-216b-4c4f-8992-1bf1fda6d5e8" providerId="ADAL" clId="{1D307E72-7901-4E61-A01B-3C4232ABCF63}" dt="2026-06-06T15:28:59.556" v="910"/>
          <ac:spMkLst>
            <pc:docMk/>
            <pc:sldMk cId="2620285423" sldId="350"/>
            <ac:spMk id="40" creationId="{994D73EC-870C-4084-A471-DA85F1177EDE}"/>
          </ac:spMkLst>
        </pc:spChg>
        <pc:spChg chg="add mod ord">
          <ac:chgData name="Wojciech Kustra" userId="afebd3d0-216b-4c4f-8992-1bf1fda6d5e8" providerId="ADAL" clId="{1D307E72-7901-4E61-A01B-3C4232ABCF63}" dt="2026-06-06T15:28:59.560" v="921"/>
          <ac:spMkLst>
            <pc:docMk/>
            <pc:sldMk cId="2620285423" sldId="350"/>
            <ac:spMk id="41" creationId="{BA7906F9-7011-449E-A072-B9C4527DDAFC}"/>
          </ac:spMkLst>
        </pc:spChg>
        <pc:spChg chg="add mod ord">
          <ac:chgData name="Wojciech Kustra" userId="afebd3d0-216b-4c4f-8992-1bf1fda6d5e8" providerId="ADAL" clId="{1D307E72-7901-4E61-A01B-3C4232ABCF63}" dt="2026-06-06T15:28:59.568" v="932"/>
          <ac:spMkLst>
            <pc:docMk/>
            <pc:sldMk cId="2620285423" sldId="350"/>
            <ac:spMk id="42" creationId="{7F13BBD1-D1C5-4514-AF14-AE3D8962C6E4}"/>
          </ac:spMkLst>
        </pc:spChg>
        <pc:spChg chg="add mod ord">
          <ac:chgData name="Wojciech Kustra" userId="afebd3d0-216b-4c4f-8992-1bf1fda6d5e8" providerId="ADAL" clId="{1D307E72-7901-4E61-A01B-3C4232ABCF63}" dt="2026-06-06T15:28:59.569" v="936"/>
          <ac:spMkLst>
            <pc:docMk/>
            <pc:sldMk cId="2620285423" sldId="350"/>
            <ac:spMk id="43" creationId="{E2EE9D75-C231-41FC-BF08-F25BAFF2A80D}"/>
          </ac:spMkLst>
        </pc:spChg>
        <pc:spChg chg="add mod ord">
          <ac:chgData name="Wojciech Kustra" userId="afebd3d0-216b-4c4f-8992-1bf1fda6d5e8" providerId="ADAL" clId="{1D307E72-7901-4E61-A01B-3C4232ABCF63}" dt="2026-06-06T15:28:59.575" v="947"/>
          <ac:spMkLst>
            <pc:docMk/>
            <pc:sldMk cId="2620285423" sldId="350"/>
            <ac:spMk id="44" creationId="{F9BFCD1A-DE2F-41B8-8AA5-60B743EB79EB}"/>
          </ac:spMkLst>
        </pc:spChg>
        <pc:spChg chg="add mod ord">
          <ac:chgData name="Wojciech Kustra" userId="afebd3d0-216b-4c4f-8992-1bf1fda6d5e8" providerId="ADAL" clId="{1D307E72-7901-4E61-A01B-3C4232ABCF63}" dt="2026-06-06T15:28:59.582" v="958"/>
          <ac:spMkLst>
            <pc:docMk/>
            <pc:sldMk cId="2620285423" sldId="350"/>
            <ac:spMk id="45" creationId="{32BD7732-F2B1-4489-9A50-BF5C0C7B2AC7}"/>
          </ac:spMkLst>
        </pc:spChg>
        <pc:spChg chg="add mod ord">
          <ac:chgData name="Wojciech Kustra" userId="afebd3d0-216b-4c4f-8992-1bf1fda6d5e8" providerId="ADAL" clId="{1D307E72-7901-4E61-A01B-3C4232ABCF63}" dt="2026-06-06T15:28:59.584" v="962"/>
          <ac:spMkLst>
            <pc:docMk/>
            <pc:sldMk cId="2620285423" sldId="350"/>
            <ac:spMk id="46" creationId="{9A2A1C7B-8B38-4AB8-BBC9-BBB1A2C8EF08}"/>
          </ac:spMkLst>
        </pc:spChg>
        <pc:spChg chg="add mod ord">
          <ac:chgData name="Wojciech Kustra" userId="afebd3d0-216b-4c4f-8992-1bf1fda6d5e8" providerId="ADAL" clId="{1D307E72-7901-4E61-A01B-3C4232ABCF63}" dt="2026-06-06T15:28:59.590" v="973"/>
          <ac:spMkLst>
            <pc:docMk/>
            <pc:sldMk cId="2620285423" sldId="350"/>
            <ac:spMk id="47" creationId="{744CC5FB-866C-4F9E-900D-DA4D22BE5C70}"/>
          </ac:spMkLst>
        </pc:spChg>
        <pc:spChg chg="add mod ord">
          <ac:chgData name="Wojciech Kustra" userId="afebd3d0-216b-4c4f-8992-1bf1fda6d5e8" providerId="ADAL" clId="{1D307E72-7901-4E61-A01B-3C4232ABCF63}" dt="2026-06-06T15:28:59.595" v="984"/>
          <ac:spMkLst>
            <pc:docMk/>
            <pc:sldMk cId="2620285423" sldId="350"/>
            <ac:spMk id="48" creationId="{93B602B5-F22E-42B6-AFC0-B0363915007A}"/>
          </ac:spMkLst>
        </pc:spChg>
        <pc:picChg chg="del">
          <ac:chgData name="Wojciech Kustra" userId="afebd3d0-216b-4c4f-8992-1bf1fda6d5e8" providerId="ADAL" clId="{1D307E72-7901-4E61-A01B-3C4232ABCF63}" dt="2026-06-06T15:28:59.077" v="693"/>
          <ac:picMkLst>
            <pc:docMk/>
            <pc:sldMk cId="2620285423" sldId="350"/>
            <ac:picMk id="2052" creationId="{7F8426D5-830C-CE5F-4935-CFCD85DC9D52}"/>
          </ac:picMkLst>
        </pc:picChg>
      </pc:sldChg>
      <pc:sldChg chg="addSp delSp modSp del mod">
        <pc:chgData name="Wojciech Kustra" userId="afebd3d0-216b-4c4f-8992-1bf1fda6d5e8" providerId="ADAL" clId="{1D307E72-7901-4E61-A01B-3C4232ABCF63}" dt="2026-06-06T15:30:49.758" v="1535"/>
        <pc:sldMkLst>
          <pc:docMk/>
          <pc:sldMk cId="272890291" sldId="351"/>
        </pc:sldMkLst>
        <pc:spChg chg="add del mod ord">
          <ac:chgData name="Wojciech Kustra" userId="afebd3d0-216b-4c4f-8992-1bf1fda6d5e8" providerId="ADAL" clId="{1D307E72-7901-4E61-A01B-3C4232ABCF63}" dt="2026-06-06T15:28:59.159" v="719"/>
          <ac:spMkLst>
            <pc:docMk/>
            <pc:sldMk cId="272890291" sldId="351"/>
            <ac:spMk id="3" creationId="{A31EBAFD-6049-4CEB-853E-F6D0E94B0E08}"/>
          </ac:spMkLst>
        </pc:spChg>
        <pc:spChg chg="add del mod ord">
          <ac:chgData name="Wojciech Kustra" userId="afebd3d0-216b-4c4f-8992-1bf1fda6d5e8" providerId="ADAL" clId="{1D307E72-7901-4E61-A01B-3C4232ABCF63}" dt="2026-06-06T15:28:59.159" v="720"/>
          <ac:spMkLst>
            <pc:docMk/>
            <pc:sldMk cId="272890291" sldId="351"/>
            <ac:spMk id="4" creationId="{AF666C74-085F-4884-B6D4-42AC6EBF3545}"/>
          </ac:spMkLst>
        </pc:spChg>
        <pc:spChg chg="add del mod ord">
          <ac:chgData name="Wojciech Kustra" userId="afebd3d0-216b-4c4f-8992-1bf1fda6d5e8" providerId="ADAL" clId="{1D307E72-7901-4E61-A01B-3C4232ABCF63}" dt="2026-06-06T15:28:59.160" v="721"/>
          <ac:spMkLst>
            <pc:docMk/>
            <pc:sldMk cId="272890291" sldId="351"/>
            <ac:spMk id="5" creationId="{8AFE4CD8-FE1E-41E3-AE01-6031A16F019A}"/>
          </ac:spMkLst>
        </pc:spChg>
        <pc:spChg chg="add del mod ord">
          <ac:chgData name="Wojciech Kustra" userId="afebd3d0-216b-4c4f-8992-1bf1fda6d5e8" providerId="ADAL" clId="{1D307E72-7901-4E61-A01B-3C4232ABCF63}" dt="2026-06-06T15:28:59.161" v="722"/>
          <ac:spMkLst>
            <pc:docMk/>
            <pc:sldMk cId="272890291" sldId="351"/>
            <ac:spMk id="6" creationId="{8E666C2F-BDE4-4AD4-BE76-3FF6907D6A73}"/>
          </ac:spMkLst>
        </pc:spChg>
        <pc:spChg chg="add del mod ord">
          <ac:chgData name="Wojciech Kustra" userId="afebd3d0-216b-4c4f-8992-1bf1fda6d5e8" providerId="ADAL" clId="{1D307E72-7901-4E61-A01B-3C4232ABCF63}" dt="2026-06-06T15:28:59.162" v="723"/>
          <ac:spMkLst>
            <pc:docMk/>
            <pc:sldMk cId="272890291" sldId="351"/>
            <ac:spMk id="7" creationId="{63796DAF-0523-453B-BBB3-696FE1CFE3EF}"/>
          </ac:spMkLst>
        </pc:spChg>
        <pc:spChg chg="add del mod ord">
          <ac:chgData name="Wojciech Kustra" userId="afebd3d0-216b-4c4f-8992-1bf1fda6d5e8" providerId="ADAL" clId="{1D307E72-7901-4E61-A01B-3C4232ABCF63}" dt="2026-06-06T15:28:59.164" v="724"/>
          <ac:spMkLst>
            <pc:docMk/>
            <pc:sldMk cId="272890291" sldId="351"/>
            <ac:spMk id="8" creationId="{2557CE97-2DA1-461F-A1FB-C62840B71A34}"/>
          </ac:spMkLst>
        </pc:spChg>
        <pc:spChg chg="add del mod ord">
          <ac:chgData name="Wojciech Kustra" userId="afebd3d0-216b-4c4f-8992-1bf1fda6d5e8" providerId="ADAL" clId="{1D307E72-7901-4E61-A01B-3C4232ABCF63}" dt="2026-06-06T15:28:59.166" v="725"/>
          <ac:spMkLst>
            <pc:docMk/>
            <pc:sldMk cId="272890291" sldId="351"/>
            <ac:spMk id="9" creationId="{19E42745-A097-422E-B18B-72DD25C9B444}"/>
          </ac:spMkLst>
        </pc:spChg>
        <pc:spChg chg="del">
          <ac:chgData name="Wojciech Kustra" userId="afebd3d0-216b-4c4f-8992-1bf1fda6d5e8" providerId="ADAL" clId="{1D307E72-7901-4E61-A01B-3C4232ABCF63}" dt="2026-06-06T15:28:59.157" v="717"/>
          <ac:spMkLst>
            <pc:docMk/>
            <pc:sldMk cId="272890291" sldId="351"/>
            <ac:spMk id="10" creationId="{773275E5-AA56-9E2B-06AB-0135502A47FF}"/>
          </ac:spMkLst>
        </pc:spChg>
        <pc:spChg chg="add del mod ord">
          <ac:chgData name="Wojciech Kustra" userId="afebd3d0-216b-4c4f-8992-1bf1fda6d5e8" providerId="ADAL" clId="{1D307E72-7901-4E61-A01B-3C4232ABCF63}" dt="2026-06-06T15:28:59.166" v="726"/>
          <ac:spMkLst>
            <pc:docMk/>
            <pc:sldMk cId="272890291" sldId="351"/>
            <ac:spMk id="11" creationId="{AE76B713-6C5E-4397-B196-8805A841BC91}"/>
          </ac:spMkLst>
        </pc:spChg>
        <pc:spChg chg="add del mod ord">
          <ac:chgData name="Wojciech Kustra" userId="afebd3d0-216b-4c4f-8992-1bf1fda6d5e8" providerId="ADAL" clId="{1D307E72-7901-4E61-A01B-3C4232ABCF63}" dt="2026-06-06T15:28:59.166" v="727"/>
          <ac:spMkLst>
            <pc:docMk/>
            <pc:sldMk cId="272890291" sldId="351"/>
            <ac:spMk id="12" creationId="{59EEA690-858E-4C5A-9548-49462BAB5CBF}"/>
          </ac:spMkLst>
        </pc:spChg>
        <pc:spChg chg="add del mod ord">
          <ac:chgData name="Wojciech Kustra" userId="afebd3d0-216b-4c4f-8992-1bf1fda6d5e8" providerId="ADAL" clId="{1D307E72-7901-4E61-A01B-3C4232ABCF63}" dt="2026-06-06T15:28:59.166" v="728"/>
          <ac:spMkLst>
            <pc:docMk/>
            <pc:sldMk cId="272890291" sldId="351"/>
            <ac:spMk id="13" creationId="{387F9E09-B8EB-4A22-B12E-4C145E771DB6}"/>
          </ac:spMkLst>
        </pc:spChg>
        <pc:spChg chg="add del mod ord">
          <ac:chgData name="Wojciech Kustra" userId="afebd3d0-216b-4c4f-8992-1bf1fda6d5e8" providerId="ADAL" clId="{1D307E72-7901-4E61-A01B-3C4232ABCF63}" dt="2026-06-06T15:28:59.166" v="729"/>
          <ac:spMkLst>
            <pc:docMk/>
            <pc:sldMk cId="272890291" sldId="351"/>
            <ac:spMk id="14" creationId="{4553B203-01AC-44FA-B92E-20F543454F82}"/>
          </ac:spMkLst>
        </pc:spChg>
        <pc:spChg chg="add del mod ord">
          <ac:chgData name="Wojciech Kustra" userId="afebd3d0-216b-4c4f-8992-1bf1fda6d5e8" providerId="ADAL" clId="{1D307E72-7901-4E61-A01B-3C4232ABCF63}" dt="2026-06-06T15:28:59.168" v="730"/>
          <ac:spMkLst>
            <pc:docMk/>
            <pc:sldMk cId="272890291" sldId="351"/>
            <ac:spMk id="15" creationId="{8F0CB545-8479-4255-BCD9-8B6DFBA4630C}"/>
          </ac:spMkLst>
        </pc:spChg>
        <pc:spChg chg="add del mod ord">
          <ac:chgData name="Wojciech Kustra" userId="afebd3d0-216b-4c4f-8992-1bf1fda6d5e8" providerId="ADAL" clId="{1D307E72-7901-4E61-A01B-3C4232ABCF63}" dt="2026-06-06T15:28:59.169" v="731"/>
          <ac:spMkLst>
            <pc:docMk/>
            <pc:sldMk cId="272890291" sldId="351"/>
            <ac:spMk id="16" creationId="{BFB72BED-62B0-4E7F-A348-42A35354B7AA}"/>
          </ac:spMkLst>
        </pc:spChg>
        <pc:spChg chg="add del mod ord">
          <ac:chgData name="Wojciech Kustra" userId="afebd3d0-216b-4c4f-8992-1bf1fda6d5e8" providerId="ADAL" clId="{1D307E72-7901-4E61-A01B-3C4232ABCF63}" dt="2026-06-06T15:28:59.169" v="732"/>
          <ac:spMkLst>
            <pc:docMk/>
            <pc:sldMk cId="272890291" sldId="351"/>
            <ac:spMk id="17" creationId="{85F2F3F9-AFB3-44FA-AC76-8F25D0502BDD}"/>
          </ac:spMkLst>
        </pc:spChg>
        <pc:spChg chg="add del mod ord">
          <ac:chgData name="Wojciech Kustra" userId="afebd3d0-216b-4c4f-8992-1bf1fda6d5e8" providerId="ADAL" clId="{1D307E72-7901-4E61-A01B-3C4232ABCF63}" dt="2026-06-06T15:28:59.170" v="733"/>
          <ac:spMkLst>
            <pc:docMk/>
            <pc:sldMk cId="272890291" sldId="351"/>
            <ac:spMk id="18" creationId="{2A28218E-E875-466B-AE1E-A92D0F8A1B61}"/>
          </ac:spMkLst>
        </pc:spChg>
        <pc:spChg chg="add del mod ord">
          <ac:chgData name="Wojciech Kustra" userId="afebd3d0-216b-4c4f-8992-1bf1fda6d5e8" providerId="ADAL" clId="{1D307E72-7901-4E61-A01B-3C4232ABCF63}" dt="2026-06-06T15:28:59.170" v="734"/>
          <ac:spMkLst>
            <pc:docMk/>
            <pc:sldMk cId="272890291" sldId="351"/>
            <ac:spMk id="19" creationId="{27A57003-B20D-436E-B5A7-910870474B40}"/>
          </ac:spMkLst>
        </pc:spChg>
        <pc:spChg chg="add del mod ord">
          <ac:chgData name="Wojciech Kustra" userId="afebd3d0-216b-4c4f-8992-1bf1fda6d5e8" providerId="ADAL" clId="{1D307E72-7901-4E61-A01B-3C4232ABCF63}" dt="2026-06-06T15:28:59.171" v="735"/>
          <ac:spMkLst>
            <pc:docMk/>
            <pc:sldMk cId="272890291" sldId="351"/>
            <ac:spMk id="20" creationId="{D111156B-5905-4485-A1D4-0938084983D8}"/>
          </ac:spMkLst>
        </pc:spChg>
        <pc:spChg chg="add del mod ord">
          <ac:chgData name="Wojciech Kustra" userId="afebd3d0-216b-4c4f-8992-1bf1fda6d5e8" providerId="ADAL" clId="{1D307E72-7901-4E61-A01B-3C4232ABCF63}" dt="2026-06-06T15:28:59.171" v="736"/>
          <ac:spMkLst>
            <pc:docMk/>
            <pc:sldMk cId="272890291" sldId="351"/>
            <ac:spMk id="21" creationId="{5288C88E-3801-4690-A285-376BDD022DF3}"/>
          </ac:spMkLst>
        </pc:spChg>
        <pc:spChg chg="add del mod ord">
          <ac:chgData name="Wojciech Kustra" userId="afebd3d0-216b-4c4f-8992-1bf1fda6d5e8" providerId="ADAL" clId="{1D307E72-7901-4E61-A01B-3C4232ABCF63}" dt="2026-06-06T15:28:59.172" v="737"/>
          <ac:spMkLst>
            <pc:docMk/>
            <pc:sldMk cId="272890291" sldId="351"/>
            <ac:spMk id="22" creationId="{EA292AAB-0BF1-4C8D-9C19-91D22C97B756}"/>
          </ac:spMkLst>
        </pc:spChg>
        <pc:spChg chg="add del mod ord">
          <ac:chgData name="Wojciech Kustra" userId="afebd3d0-216b-4c4f-8992-1bf1fda6d5e8" providerId="ADAL" clId="{1D307E72-7901-4E61-A01B-3C4232ABCF63}" dt="2026-06-06T15:28:59.173" v="738"/>
          <ac:spMkLst>
            <pc:docMk/>
            <pc:sldMk cId="272890291" sldId="351"/>
            <ac:spMk id="23" creationId="{FA768C68-55A1-4B17-BFAE-412012D132D5}"/>
          </ac:spMkLst>
        </pc:spChg>
        <pc:spChg chg="add del mod ord">
          <ac:chgData name="Wojciech Kustra" userId="afebd3d0-216b-4c4f-8992-1bf1fda6d5e8" providerId="ADAL" clId="{1D307E72-7901-4E61-A01B-3C4232ABCF63}" dt="2026-06-06T15:28:59.173" v="739"/>
          <ac:spMkLst>
            <pc:docMk/>
            <pc:sldMk cId="272890291" sldId="351"/>
            <ac:spMk id="24" creationId="{81747A8F-C9F4-4429-B2AF-551BC63119F5}"/>
          </ac:spMkLst>
        </pc:spChg>
        <pc:spChg chg="add del mod ord">
          <ac:chgData name="Wojciech Kustra" userId="afebd3d0-216b-4c4f-8992-1bf1fda6d5e8" providerId="ADAL" clId="{1D307E72-7901-4E61-A01B-3C4232ABCF63}" dt="2026-06-06T15:28:59.174" v="740"/>
          <ac:spMkLst>
            <pc:docMk/>
            <pc:sldMk cId="272890291" sldId="351"/>
            <ac:spMk id="25" creationId="{2C5C3C79-9F74-4F73-BDBF-4CD5D4A6C872}"/>
          </ac:spMkLst>
        </pc:spChg>
        <pc:spChg chg="add del mod ord">
          <ac:chgData name="Wojciech Kustra" userId="afebd3d0-216b-4c4f-8992-1bf1fda6d5e8" providerId="ADAL" clId="{1D307E72-7901-4E61-A01B-3C4232ABCF63}" dt="2026-06-06T15:28:59.174" v="741"/>
          <ac:spMkLst>
            <pc:docMk/>
            <pc:sldMk cId="272890291" sldId="351"/>
            <ac:spMk id="26" creationId="{C0F47D84-A457-40F5-A78A-FED210262ACF}"/>
          </ac:spMkLst>
        </pc:spChg>
        <pc:spChg chg="add mod ord">
          <ac:chgData name="Wojciech Kustra" userId="afebd3d0-216b-4c4f-8992-1bf1fda6d5e8" providerId="ADAL" clId="{1D307E72-7901-4E61-A01B-3C4232ABCF63}" dt="2026-06-06T15:28:59.597" v="988"/>
          <ac:spMkLst>
            <pc:docMk/>
            <pc:sldMk cId="272890291" sldId="351"/>
            <ac:spMk id="27" creationId="{948C8C60-47DD-41CE-88BC-10B50966FF65}"/>
          </ac:spMkLst>
        </pc:spChg>
        <pc:spChg chg="add mod ord">
          <ac:chgData name="Wojciech Kustra" userId="afebd3d0-216b-4c4f-8992-1bf1fda6d5e8" providerId="ADAL" clId="{1D307E72-7901-4E61-A01B-3C4232ABCF63}" dt="2026-06-06T15:28:59.604" v="999"/>
          <ac:spMkLst>
            <pc:docMk/>
            <pc:sldMk cId="272890291" sldId="351"/>
            <ac:spMk id="28" creationId="{BB3F95F7-258F-45C4-BB74-FCD8BD9D66EF}"/>
          </ac:spMkLst>
        </pc:spChg>
        <pc:spChg chg="add mod ord">
          <ac:chgData name="Wojciech Kustra" userId="afebd3d0-216b-4c4f-8992-1bf1fda6d5e8" providerId="ADAL" clId="{1D307E72-7901-4E61-A01B-3C4232ABCF63}" dt="2026-06-06T15:28:59.606" v="1003"/>
          <ac:spMkLst>
            <pc:docMk/>
            <pc:sldMk cId="272890291" sldId="351"/>
            <ac:spMk id="29" creationId="{74A743B2-7F43-414D-92DE-6B4280758D5B}"/>
          </ac:spMkLst>
        </pc:spChg>
        <pc:spChg chg="add mod ord">
          <ac:chgData name="Wojciech Kustra" userId="afebd3d0-216b-4c4f-8992-1bf1fda6d5e8" providerId="ADAL" clId="{1D307E72-7901-4E61-A01B-3C4232ABCF63}" dt="2026-06-06T15:28:59.611" v="1014"/>
          <ac:spMkLst>
            <pc:docMk/>
            <pc:sldMk cId="272890291" sldId="351"/>
            <ac:spMk id="30" creationId="{E286858A-5CC9-4C1F-B8D2-8FCB9AE3B855}"/>
          </ac:spMkLst>
        </pc:spChg>
        <pc:spChg chg="add mod ord">
          <ac:chgData name="Wojciech Kustra" userId="afebd3d0-216b-4c4f-8992-1bf1fda6d5e8" providerId="ADAL" clId="{1D307E72-7901-4E61-A01B-3C4232ABCF63}" dt="2026-06-06T15:28:59.620" v="1025"/>
          <ac:spMkLst>
            <pc:docMk/>
            <pc:sldMk cId="272890291" sldId="351"/>
            <ac:spMk id="31" creationId="{5A55DCCB-CD11-4716-95F2-615CCAB1B02F}"/>
          </ac:spMkLst>
        </pc:spChg>
        <pc:spChg chg="add mod ord">
          <ac:chgData name="Wojciech Kustra" userId="afebd3d0-216b-4c4f-8992-1bf1fda6d5e8" providerId="ADAL" clId="{1D307E72-7901-4E61-A01B-3C4232ABCF63}" dt="2026-06-06T15:28:59.623" v="1029"/>
          <ac:spMkLst>
            <pc:docMk/>
            <pc:sldMk cId="272890291" sldId="351"/>
            <ac:spMk id="32" creationId="{E2737D94-83ED-49A2-BBFA-0D17916942EA}"/>
          </ac:spMkLst>
        </pc:spChg>
        <pc:spChg chg="add mod ord">
          <ac:chgData name="Wojciech Kustra" userId="afebd3d0-216b-4c4f-8992-1bf1fda6d5e8" providerId="ADAL" clId="{1D307E72-7901-4E61-A01B-3C4232ABCF63}" dt="2026-06-06T15:28:59.630" v="1040"/>
          <ac:spMkLst>
            <pc:docMk/>
            <pc:sldMk cId="272890291" sldId="351"/>
            <ac:spMk id="33" creationId="{1EAC512E-FADD-4685-B4C2-1631DA38CFE2}"/>
          </ac:spMkLst>
        </pc:spChg>
        <pc:spChg chg="add mod ord">
          <ac:chgData name="Wojciech Kustra" userId="afebd3d0-216b-4c4f-8992-1bf1fda6d5e8" providerId="ADAL" clId="{1D307E72-7901-4E61-A01B-3C4232ABCF63}" dt="2026-06-06T15:28:59.638" v="1051"/>
          <ac:spMkLst>
            <pc:docMk/>
            <pc:sldMk cId="272890291" sldId="351"/>
            <ac:spMk id="34" creationId="{0D8520CB-5E79-4CDC-A9AF-F87980431A59}"/>
          </ac:spMkLst>
        </pc:spChg>
        <pc:spChg chg="add mod ord">
          <ac:chgData name="Wojciech Kustra" userId="afebd3d0-216b-4c4f-8992-1bf1fda6d5e8" providerId="ADAL" clId="{1D307E72-7901-4E61-A01B-3C4232ABCF63}" dt="2026-06-06T15:28:59.640" v="1055"/>
          <ac:spMkLst>
            <pc:docMk/>
            <pc:sldMk cId="272890291" sldId="351"/>
            <ac:spMk id="35" creationId="{E3264265-9F21-42E5-8693-FBEE5B592B1A}"/>
          </ac:spMkLst>
        </pc:spChg>
        <pc:spChg chg="add mod ord">
          <ac:chgData name="Wojciech Kustra" userId="afebd3d0-216b-4c4f-8992-1bf1fda6d5e8" providerId="ADAL" clId="{1D307E72-7901-4E61-A01B-3C4232ABCF63}" dt="2026-06-06T15:28:59.645" v="1066"/>
          <ac:spMkLst>
            <pc:docMk/>
            <pc:sldMk cId="272890291" sldId="351"/>
            <ac:spMk id="36" creationId="{7276E025-E098-4E6A-A60B-8ACA4CE53E79}"/>
          </ac:spMkLst>
        </pc:spChg>
        <pc:spChg chg="add mod ord">
          <ac:chgData name="Wojciech Kustra" userId="afebd3d0-216b-4c4f-8992-1bf1fda6d5e8" providerId="ADAL" clId="{1D307E72-7901-4E61-A01B-3C4232ABCF63}" dt="2026-06-06T15:28:59.652" v="1077"/>
          <ac:spMkLst>
            <pc:docMk/>
            <pc:sldMk cId="272890291" sldId="351"/>
            <ac:spMk id="37" creationId="{983178E0-7B20-4BA1-BAC6-CE50E34EF5DF}"/>
          </ac:spMkLst>
        </pc:spChg>
        <pc:spChg chg="add mod ord">
          <ac:chgData name="Wojciech Kustra" userId="afebd3d0-216b-4c4f-8992-1bf1fda6d5e8" providerId="ADAL" clId="{1D307E72-7901-4E61-A01B-3C4232ABCF63}" dt="2026-06-06T15:28:59.654" v="1081"/>
          <ac:spMkLst>
            <pc:docMk/>
            <pc:sldMk cId="272890291" sldId="351"/>
            <ac:spMk id="38" creationId="{3D92AE42-0BA5-473E-8661-4A62677BFA6E}"/>
          </ac:spMkLst>
        </pc:spChg>
        <pc:spChg chg="add mod ord">
          <ac:chgData name="Wojciech Kustra" userId="afebd3d0-216b-4c4f-8992-1bf1fda6d5e8" providerId="ADAL" clId="{1D307E72-7901-4E61-A01B-3C4232ABCF63}" dt="2026-06-06T15:28:59.660" v="1092"/>
          <ac:spMkLst>
            <pc:docMk/>
            <pc:sldMk cId="272890291" sldId="351"/>
            <ac:spMk id="39" creationId="{AE6A1CE4-F533-4605-9BDD-29B0BBAE328F}"/>
          </ac:spMkLst>
        </pc:spChg>
        <pc:spChg chg="add mod ord">
          <ac:chgData name="Wojciech Kustra" userId="afebd3d0-216b-4c4f-8992-1bf1fda6d5e8" providerId="ADAL" clId="{1D307E72-7901-4E61-A01B-3C4232ABCF63}" dt="2026-06-06T15:28:59.667" v="1103"/>
          <ac:spMkLst>
            <pc:docMk/>
            <pc:sldMk cId="272890291" sldId="351"/>
            <ac:spMk id="40" creationId="{78F1BAEE-A3BC-4C11-83EF-320518B5F4B3}"/>
          </ac:spMkLst>
        </pc:spChg>
        <pc:spChg chg="add mod ord">
          <ac:chgData name="Wojciech Kustra" userId="afebd3d0-216b-4c4f-8992-1bf1fda6d5e8" providerId="ADAL" clId="{1D307E72-7901-4E61-A01B-3C4232ABCF63}" dt="2026-06-06T15:28:59.669" v="1107"/>
          <ac:spMkLst>
            <pc:docMk/>
            <pc:sldMk cId="272890291" sldId="351"/>
            <ac:spMk id="41" creationId="{FFA5BAF3-8408-4A7E-8CC7-27829A9E0A7F}"/>
          </ac:spMkLst>
        </pc:spChg>
        <pc:spChg chg="add mod ord">
          <ac:chgData name="Wojciech Kustra" userId="afebd3d0-216b-4c4f-8992-1bf1fda6d5e8" providerId="ADAL" clId="{1D307E72-7901-4E61-A01B-3C4232ABCF63}" dt="2026-06-06T15:28:59.675" v="1118"/>
          <ac:spMkLst>
            <pc:docMk/>
            <pc:sldMk cId="272890291" sldId="351"/>
            <ac:spMk id="42" creationId="{64F83C03-57B7-47A9-BD23-9254FB99F1E6}"/>
          </ac:spMkLst>
        </pc:spChg>
        <pc:spChg chg="add mod ord">
          <ac:chgData name="Wojciech Kustra" userId="afebd3d0-216b-4c4f-8992-1bf1fda6d5e8" providerId="ADAL" clId="{1D307E72-7901-4E61-A01B-3C4232ABCF63}" dt="2026-06-06T15:28:59.682" v="1129"/>
          <ac:spMkLst>
            <pc:docMk/>
            <pc:sldMk cId="272890291" sldId="351"/>
            <ac:spMk id="43" creationId="{647954E0-C86E-4E05-BED3-6F65E923C94D}"/>
          </ac:spMkLst>
        </pc:spChg>
        <pc:spChg chg="add mod ord">
          <ac:chgData name="Wojciech Kustra" userId="afebd3d0-216b-4c4f-8992-1bf1fda6d5e8" providerId="ADAL" clId="{1D307E72-7901-4E61-A01B-3C4232ABCF63}" dt="2026-06-06T15:28:59.684" v="1133"/>
          <ac:spMkLst>
            <pc:docMk/>
            <pc:sldMk cId="272890291" sldId="351"/>
            <ac:spMk id="44" creationId="{18FCF1ED-B0DF-4068-B96F-E61CE1D4B3FE}"/>
          </ac:spMkLst>
        </pc:spChg>
        <pc:spChg chg="add mod ord">
          <ac:chgData name="Wojciech Kustra" userId="afebd3d0-216b-4c4f-8992-1bf1fda6d5e8" providerId="ADAL" clId="{1D307E72-7901-4E61-A01B-3C4232ABCF63}" dt="2026-06-06T15:28:59.690" v="1144"/>
          <ac:spMkLst>
            <pc:docMk/>
            <pc:sldMk cId="272890291" sldId="351"/>
            <ac:spMk id="45" creationId="{2D766ED1-97A2-4852-9E3F-DEF853D65024}"/>
          </ac:spMkLst>
        </pc:spChg>
        <pc:spChg chg="add mod ord">
          <ac:chgData name="Wojciech Kustra" userId="afebd3d0-216b-4c4f-8992-1bf1fda6d5e8" providerId="ADAL" clId="{1D307E72-7901-4E61-A01B-3C4232ABCF63}" dt="2026-06-06T15:28:59.696" v="1155"/>
          <ac:spMkLst>
            <pc:docMk/>
            <pc:sldMk cId="272890291" sldId="351"/>
            <ac:spMk id="46" creationId="{AB29D774-564D-4207-8C76-E88D7D949F37}"/>
          </ac:spMkLst>
        </pc:spChg>
        <pc:spChg chg="add mod ord">
          <ac:chgData name="Wojciech Kustra" userId="afebd3d0-216b-4c4f-8992-1bf1fda6d5e8" providerId="ADAL" clId="{1D307E72-7901-4E61-A01B-3C4232ABCF63}" dt="2026-06-06T15:28:59.698" v="1159"/>
          <ac:spMkLst>
            <pc:docMk/>
            <pc:sldMk cId="272890291" sldId="351"/>
            <ac:spMk id="47" creationId="{6ADC7167-0B86-4ADB-A692-727A568238EF}"/>
          </ac:spMkLst>
        </pc:spChg>
        <pc:spChg chg="add mod ord">
          <ac:chgData name="Wojciech Kustra" userId="afebd3d0-216b-4c4f-8992-1bf1fda6d5e8" providerId="ADAL" clId="{1D307E72-7901-4E61-A01B-3C4232ABCF63}" dt="2026-06-06T15:28:59.704" v="1170"/>
          <ac:spMkLst>
            <pc:docMk/>
            <pc:sldMk cId="272890291" sldId="351"/>
            <ac:spMk id="48" creationId="{D14AC347-FBBF-4806-9C0E-96A44B5D082A}"/>
          </ac:spMkLst>
        </pc:spChg>
        <pc:spChg chg="add mod ord">
          <ac:chgData name="Wojciech Kustra" userId="afebd3d0-216b-4c4f-8992-1bf1fda6d5e8" providerId="ADAL" clId="{1D307E72-7901-4E61-A01B-3C4232ABCF63}" dt="2026-06-06T15:28:59.711" v="1181"/>
          <ac:spMkLst>
            <pc:docMk/>
            <pc:sldMk cId="272890291" sldId="351"/>
            <ac:spMk id="49" creationId="{CED605A1-9774-42E7-90A2-979AE75F9A28}"/>
          </ac:spMkLst>
        </pc:spChg>
        <pc:picChg chg="del">
          <ac:chgData name="Wojciech Kustra" userId="afebd3d0-216b-4c4f-8992-1bf1fda6d5e8" providerId="ADAL" clId="{1D307E72-7901-4E61-A01B-3C4232ABCF63}" dt="2026-06-06T15:28:59.158" v="718"/>
          <ac:picMkLst>
            <pc:docMk/>
            <pc:sldMk cId="272890291" sldId="351"/>
            <ac:picMk id="2" creationId="{7877047B-AA9D-8E7D-D8D1-5BEB85155AD0}"/>
          </ac:picMkLst>
        </pc:picChg>
      </pc:sldChg>
      <pc:sldChg chg="addSp delSp modSp del mod">
        <pc:chgData name="Wojciech Kustra" userId="afebd3d0-216b-4c4f-8992-1bf1fda6d5e8" providerId="ADAL" clId="{1D307E72-7901-4E61-A01B-3C4232ABCF63}" dt="2026-06-06T15:31:21.463" v="1537"/>
        <pc:sldMkLst>
          <pc:docMk/>
          <pc:sldMk cId="3380195280" sldId="352"/>
        </pc:sldMkLst>
        <pc:spChg chg="add del mod ord">
          <ac:chgData name="Wojciech Kustra" userId="afebd3d0-216b-4c4f-8992-1bf1fda6d5e8" providerId="ADAL" clId="{1D307E72-7901-4E61-A01B-3C4232ABCF63}" dt="2026-06-06T15:28:59.200" v="744"/>
          <ac:spMkLst>
            <pc:docMk/>
            <pc:sldMk cId="3380195280" sldId="352"/>
            <ac:spMk id="3" creationId="{38900544-07F4-425B-B9CF-E4ED1ED77DB5}"/>
          </ac:spMkLst>
        </pc:spChg>
        <pc:spChg chg="add del mod ord">
          <ac:chgData name="Wojciech Kustra" userId="afebd3d0-216b-4c4f-8992-1bf1fda6d5e8" providerId="ADAL" clId="{1D307E72-7901-4E61-A01B-3C4232ABCF63}" dt="2026-06-06T15:28:59.201" v="745"/>
          <ac:spMkLst>
            <pc:docMk/>
            <pc:sldMk cId="3380195280" sldId="352"/>
            <ac:spMk id="4" creationId="{195F6D60-975E-49C6-BAD2-4EBAD1A23CE3}"/>
          </ac:spMkLst>
        </pc:spChg>
        <pc:spChg chg="add del mod ord">
          <ac:chgData name="Wojciech Kustra" userId="afebd3d0-216b-4c4f-8992-1bf1fda6d5e8" providerId="ADAL" clId="{1D307E72-7901-4E61-A01B-3C4232ABCF63}" dt="2026-06-06T15:28:59.201" v="746"/>
          <ac:spMkLst>
            <pc:docMk/>
            <pc:sldMk cId="3380195280" sldId="352"/>
            <ac:spMk id="5" creationId="{A74A44EA-DE9C-4E07-9E68-B4D42875C4E8}"/>
          </ac:spMkLst>
        </pc:spChg>
        <pc:spChg chg="add del mod ord">
          <ac:chgData name="Wojciech Kustra" userId="afebd3d0-216b-4c4f-8992-1bf1fda6d5e8" providerId="ADAL" clId="{1D307E72-7901-4E61-A01B-3C4232ABCF63}" dt="2026-06-06T15:28:59.202" v="747"/>
          <ac:spMkLst>
            <pc:docMk/>
            <pc:sldMk cId="3380195280" sldId="352"/>
            <ac:spMk id="6" creationId="{B9D22BD6-A2C8-4911-8DAE-4F3808483B97}"/>
          </ac:spMkLst>
        </pc:spChg>
        <pc:spChg chg="add del mod ord">
          <ac:chgData name="Wojciech Kustra" userId="afebd3d0-216b-4c4f-8992-1bf1fda6d5e8" providerId="ADAL" clId="{1D307E72-7901-4E61-A01B-3C4232ABCF63}" dt="2026-06-06T15:28:59.202" v="748"/>
          <ac:spMkLst>
            <pc:docMk/>
            <pc:sldMk cId="3380195280" sldId="352"/>
            <ac:spMk id="7" creationId="{2DC971F3-763E-4399-9C77-AD42ABB8E73F}"/>
          </ac:spMkLst>
        </pc:spChg>
        <pc:spChg chg="add del mod ord">
          <ac:chgData name="Wojciech Kustra" userId="afebd3d0-216b-4c4f-8992-1bf1fda6d5e8" providerId="ADAL" clId="{1D307E72-7901-4E61-A01B-3C4232ABCF63}" dt="2026-06-06T15:28:59.203" v="749"/>
          <ac:spMkLst>
            <pc:docMk/>
            <pc:sldMk cId="3380195280" sldId="352"/>
            <ac:spMk id="8" creationId="{24598D32-6959-45AE-A195-E8B1D3D31B74}"/>
          </ac:spMkLst>
        </pc:spChg>
        <pc:spChg chg="add del mod ord">
          <ac:chgData name="Wojciech Kustra" userId="afebd3d0-216b-4c4f-8992-1bf1fda6d5e8" providerId="ADAL" clId="{1D307E72-7901-4E61-A01B-3C4232ABCF63}" dt="2026-06-06T15:28:59.203" v="750"/>
          <ac:spMkLst>
            <pc:docMk/>
            <pc:sldMk cId="3380195280" sldId="352"/>
            <ac:spMk id="9" creationId="{33441758-3A21-4236-9072-B04D18C2DAD3}"/>
          </ac:spMkLst>
        </pc:spChg>
        <pc:spChg chg="del">
          <ac:chgData name="Wojciech Kustra" userId="afebd3d0-216b-4c4f-8992-1bf1fda6d5e8" providerId="ADAL" clId="{1D307E72-7901-4E61-A01B-3C4232ABCF63}" dt="2026-06-06T15:28:59.199" v="742"/>
          <ac:spMkLst>
            <pc:docMk/>
            <pc:sldMk cId="3380195280" sldId="352"/>
            <ac:spMk id="10" creationId="{9C8D24CA-4933-6842-0C87-EF39BED96C76}"/>
          </ac:spMkLst>
        </pc:spChg>
        <pc:spChg chg="add del mod ord">
          <ac:chgData name="Wojciech Kustra" userId="afebd3d0-216b-4c4f-8992-1bf1fda6d5e8" providerId="ADAL" clId="{1D307E72-7901-4E61-A01B-3C4232ABCF63}" dt="2026-06-06T15:28:59.203" v="751"/>
          <ac:spMkLst>
            <pc:docMk/>
            <pc:sldMk cId="3380195280" sldId="352"/>
            <ac:spMk id="11" creationId="{666C05A3-BDE4-4855-B6B7-A5248DB8C2FC}"/>
          </ac:spMkLst>
        </pc:spChg>
        <pc:spChg chg="add del mod ord">
          <ac:chgData name="Wojciech Kustra" userId="afebd3d0-216b-4c4f-8992-1bf1fda6d5e8" providerId="ADAL" clId="{1D307E72-7901-4E61-A01B-3C4232ABCF63}" dt="2026-06-06T15:28:59.204" v="752"/>
          <ac:spMkLst>
            <pc:docMk/>
            <pc:sldMk cId="3380195280" sldId="352"/>
            <ac:spMk id="12" creationId="{4A4E25A7-817C-47D2-B77B-2ECECAF0DB72}"/>
          </ac:spMkLst>
        </pc:spChg>
        <pc:spChg chg="add del mod ord">
          <ac:chgData name="Wojciech Kustra" userId="afebd3d0-216b-4c4f-8992-1bf1fda6d5e8" providerId="ADAL" clId="{1D307E72-7901-4E61-A01B-3C4232ABCF63}" dt="2026-06-06T15:28:59.204" v="753"/>
          <ac:spMkLst>
            <pc:docMk/>
            <pc:sldMk cId="3380195280" sldId="352"/>
            <ac:spMk id="13" creationId="{B72006E5-1D4E-4F51-B407-B70887E7104A}"/>
          </ac:spMkLst>
        </pc:spChg>
        <pc:spChg chg="add del mod ord">
          <ac:chgData name="Wojciech Kustra" userId="afebd3d0-216b-4c4f-8992-1bf1fda6d5e8" providerId="ADAL" clId="{1D307E72-7901-4E61-A01B-3C4232ABCF63}" dt="2026-06-06T15:28:59.205" v="754"/>
          <ac:spMkLst>
            <pc:docMk/>
            <pc:sldMk cId="3380195280" sldId="352"/>
            <ac:spMk id="14" creationId="{72A4D60A-C5F3-4632-9A56-5B0C982BB445}"/>
          </ac:spMkLst>
        </pc:spChg>
        <pc:spChg chg="add del mod ord">
          <ac:chgData name="Wojciech Kustra" userId="afebd3d0-216b-4c4f-8992-1bf1fda6d5e8" providerId="ADAL" clId="{1D307E72-7901-4E61-A01B-3C4232ABCF63}" dt="2026-06-06T15:28:59.205" v="755"/>
          <ac:spMkLst>
            <pc:docMk/>
            <pc:sldMk cId="3380195280" sldId="352"/>
            <ac:spMk id="15" creationId="{8AFDCF32-F111-4988-B542-B9043CDD3A2A}"/>
          </ac:spMkLst>
        </pc:spChg>
        <pc:spChg chg="add del mod ord">
          <ac:chgData name="Wojciech Kustra" userId="afebd3d0-216b-4c4f-8992-1bf1fda6d5e8" providerId="ADAL" clId="{1D307E72-7901-4E61-A01B-3C4232ABCF63}" dt="2026-06-06T15:28:59.205" v="756"/>
          <ac:spMkLst>
            <pc:docMk/>
            <pc:sldMk cId="3380195280" sldId="352"/>
            <ac:spMk id="16" creationId="{8F6A1533-BCD1-43DB-9129-D7786E02AAD0}"/>
          </ac:spMkLst>
        </pc:spChg>
        <pc:spChg chg="add del mod ord">
          <ac:chgData name="Wojciech Kustra" userId="afebd3d0-216b-4c4f-8992-1bf1fda6d5e8" providerId="ADAL" clId="{1D307E72-7901-4E61-A01B-3C4232ABCF63}" dt="2026-06-06T15:28:59.206" v="757"/>
          <ac:spMkLst>
            <pc:docMk/>
            <pc:sldMk cId="3380195280" sldId="352"/>
            <ac:spMk id="17" creationId="{140BA925-8A98-4D76-88E5-F81B344C029E}"/>
          </ac:spMkLst>
        </pc:spChg>
        <pc:spChg chg="add del mod ord">
          <ac:chgData name="Wojciech Kustra" userId="afebd3d0-216b-4c4f-8992-1bf1fda6d5e8" providerId="ADAL" clId="{1D307E72-7901-4E61-A01B-3C4232ABCF63}" dt="2026-06-06T15:28:59.206" v="758"/>
          <ac:spMkLst>
            <pc:docMk/>
            <pc:sldMk cId="3380195280" sldId="352"/>
            <ac:spMk id="18" creationId="{0216277A-84AA-4B0F-A311-8A1D949F3350}"/>
          </ac:spMkLst>
        </pc:spChg>
        <pc:spChg chg="add del mod ord">
          <ac:chgData name="Wojciech Kustra" userId="afebd3d0-216b-4c4f-8992-1bf1fda6d5e8" providerId="ADAL" clId="{1D307E72-7901-4E61-A01B-3C4232ABCF63}" dt="2026-06-06T15:28:59.207" v="759"/>
          <ac:spMkLst>
            <pc:docMk/>
            <pc:sldMk cId="3380195280" sldId="352"/>
            <ac:spMk id="19" creationId="{E5699A6C-227A-48BD-8070-3DE7990D5E48}"/>
          </ac:spMkLst>
        </pc:spChg>
        <pc:spChg chg="add mod ord">
          <ac:chgData name="Wojciech Kustra" userId="afebd3d0-216b-4c4f-8992-1bf1fda6d5e8" providerId="ADAL" clId="{1D307E72-7901-4E61-A01B-3C4232ABCF63}" dt="2026-06-06T15:28:59.712" v="1185"/>
          <ac:spMkLst>
            <pc:docMk/>
            <pc:sldMk cId="3380195280" sldId="352"/>
            <ac:spMk id="20" creationId="{3EF6E8FE-1FE8-4C66-A7DD-E09A0FF45343}"/>
          </ac:spMkLst>
        </pc:spChg>
        <pc:spChg chg="add mod ord">
          <ac:chgData name="Wojciech Kustra" userId="afebd3d0-216b-4c4f-8992-1bf1fda6d5e8" providerId="ADAL" clId="{1D307E72-7901-4E61-A01B-3C4232ABCF63}" dt="2026-06-06T15:28:59.718" v="1196"/>
          <ac:spMkLst>
            <pc:docMk/>
            <pc:sldMk cId="3380195280" sldId="352"/>
            <ac:spMk id="21" creationId="{928761EB-968C-4C25-ABAD-5B6440DAE2C7}"/>
          </ac:spMkLst>
        </pc:spChg>
        <pc:spChg chg="add mod ord">
          <ac:chgData name="Wojciech Kustra" userId="afebd3d0-216b-4c4f-8992-1bf1fda6d5e8" providerId="ADAL" clId="{1D307E72-7901-4E61-A01B-3C4232ABCF63}" dt="2026-06-06T15:28:59.720" v="1200"/>
          <ac:spMkLst>
            <pc:docMk/>
            <pc:sldMk cId="3380195280" sldId="352"/>
            <ac:spMk id="22" creationId="{CA17941A-DD9B-44E9-AA37-90653BC52300}"/>
          </ac:spMkLst>
        </pc:spChg>
        <pc:spChg chg="add mod ord">
          <ac:chgData name="Wojciech Kustra" userId="afebd3d0-216b-4c4f-8992-1bf1fda6d5e8" providerId="ADAL" clId="{1D307E72-7901-4E61-A01B-3C4232ABCF63}" dt="2026-06-06T15:28:59.725" v="1211"/>
          <ac:spMkLst>
            <pc:docMk/>
            <pc:sldMk cId="3380195280" sldId="352"/>
            <ac:spMk id="23" creationId="{65AD5E9A-FB33-4476-9E04-2BB116570BE4}"/>
          </ac:spMkLst>
        </pc:spChg>
        <pc:spChg chg="add mod ord">
          <ac:chgData name="Wojciech Kustra" userId="afebd3d0-216b-4c4f-8992-1bf1fda6d5e8" providerId="ADAL" clId="{1D307E72-7901-4E61-A01B-3C4232ABCF63}" dt="2026-06-06T15:28:59.727" v="1215"/>
          <ac:spMkLst>
            <pc:docMk/>
            <pc:sldMk cId="3380195280" sldId="352"/>
            <ac:spMk id="24" creationId="{C16C7AC2-4268-4485-AEBF-559BC8999324}"/>
          </ac:spMkLst>
        </pc:spChg>
        <pc:spChg chg="add mod ord">
          <ac:chgData name="Wojciech Kustra" userId="afebd3d0-216b-4c4f-8992-1bf1fda6d5e8" providerId="ADAL" clId="{1D307E72-7901-4E61-A01B-3C4232ABCF63}" dt="2026-06-06T15:28:59.733" v="1226"/>
          <ac:spMkLst>
            <pc:docMk/>
            <pc:sldMk cId="3380195280" sldId="352"/>
            <ac:spMk id="25" creationId="{8EBA7915-7254-47F0-BA7D-5568D4576309}"/>
          </ac:spMkLst>
        </pc:spChg>
        <pc:spChg chg="add mod ord">
          <ac:chgData name="Wojciech Kustra" userId="afebd3d0-216b-4c4f-8992-1bf1fda6d5e8" providerId="ADAL" clId="{1D307E72-7901-4E61-A01B-3C4232ABCF63}" dt="2026-06-06T15:28:59.735" v="1230"/>
          <ac:spMkLst>
            <pc:docMk/>
            <pc:sldMk cId="3380195280" sldId="352"/>
            <ac:spMk id="26" creationId="{56C61B45-A8D7-48DB-845D-C7A83370B35B}"/>
          </ac:spMkLst>
        </pc:spChg>
        <pc:spChg chg="add mod ord">
          <ac:chgData name="Wojciech Kustra" userId="afebd3d0-216b-4c4f-8992-1bf1fda6d5e8" providerId="ADAL" clId="{1D307E72-7901-4E61-A01B-3C4232ABCF63}" dt="2026-06-06T15:28:59.740" v="1241"/>
          <ac:spMkLst>
            <pc:docMk/>
            <pc:sldMk cId="3380195280" sldId="352"/>
            <ac:spMk id="27" creationId="{CCD03477-CCD0-42C7-BE3D-2E490E4CCD53}"/>
          </ac:spMkLst>
        </pc:spChg>
        <pc:spChg chg="add mod ord">
          <ac:chgData name="Wojciech Kustra" userId="afebd3d0-216b-4c4f-8992-1bf1fda6d5e8" providerId="ADAL" clId="{1D307E72-7901-4E61-A01B-3C4232ABCF63}" dt="2026-06-06T15:28:59.742" v="1245"/>
          <ac:spMkLst>
            <pc:docMk/>
            <pc:sldMk cId="3380195280" sldId="352"/>
            <ac:spMk id="28" creationId="{D2C5D941-7682-4EAE-AD48-DC6D56E7B8D1}"/>
          </ac:spMkLst>
        </pc:spChg>
        <pc:spChg chg="add mod ord">
          <ac:chgData name="Wojciech Kustra" userId="afebd3d0-216b-4c4f-8992-1bf1fda6d5e8" providerId="ADAL" clId="{1D307E72-7901-4E61-A01B-3C4232ABCF63}" dt="2026-06-06T15:28:59.747" v="1256"/>
          <ac:spMkLst>
            <pc:docMk/>
            <pc:sldMk cId="3380195280" sldId="352"/>
            <ac:spMk id="29" creationId="{1E65F582-1B56-4002-843D-99172B730498}"/>
          </ac:spMkLst>
        </pc:spChg>
        <pc:spChg chg="add mod ord">
          <ac:chgData name="Wojciech Kustra" userId="afebd3d0-216b-4c4f-8992-1bf1fda6d5e8" providerId="ADAL" clId="{1D307E72-7901-4E61-A01B-3C4232ABCF63}" dt="2026-06-06T15:28:59.749" v="1260"/>
          <ac:spMkLst>
            <pc:docMk/>
            <pc:sldMk cId="3380195280" sldId="352"/>
            <ac:spMk id="30" creationId="{30FDC5C4-CF63-4A29-A797-B496DFB64239}"/>
          </ac:spMkLst>
        </pc:spChg>
        <pc:spChg chg="add mod ord">
          <ac:chgData name="Wojciech Kustra" userId="afebd3d0-216b-4c4f-8992-1bf1fda6d5e8" providerId="ADAL" clId="{1D307E72-7901-4E61-A01B-3C4232ABCF63}" dt="2026-06-06T15:28:59.755" v="1271"/>
          <ac:spMkLst>
            <pc:docMk/>
            <pc:sldMk cId="3380195280" sldId="352"/>
            <ac:spMk id="31" creationId="{2ACB445F-124E-4517-9683-A9E70DC255F7}"/>
          </ac:spMkLst>
        </pc:spChg>
        <pc:spChg chg="add mod ord">
          <ac:chgData name="Wojciech Kustra" userId="afebd3d0-216b-4c4f-8992-1bf1fda6d5e8" providerId="ADAL" clId="{1D307E72-7901-4E61-A01B-3C4232ABCF63}" dt="2026-06-06T15:28:59.757" v="1275"/>
          <ac:spMkLst>
            <pc:docMk/>
            <pc:sldMk cId="3380195280" sldId="352"/>
            <ac:spMk id="32" creationId="{D891498C-5196-4C5A-9508-CA17C0B5D8BA}"/>
          </ac:spMkLst>
        </pc:spChg>
        <pc:spChg chg="add mod ord">
          <ac:chgData name="Wojciech Kustra" userId="afebd3d0-216b-4c4f-8992-1bf1fda6d5e8" providerId="ADAL" clId="{1D307E72-7901-4E61-A01B-3C4232ABCF63}" dt="2026-06-06T15:28:59.762" v="1286"/>
          <ac:spMkLst>
            <pc:docMk/>
            <pc:sldMk cId="3380195280" sldId="352"/>
            <ac:spMk id="33" creationId="{6D75D809-CB39-4BFE-88D9-C5A411A2ABCB}"/>
          </ac:spMkLst>
        </pc:spChg>
        <pc:spChg chg="add mod ord">
          <ac:chgData name="Wojciech Kustra" userId="afebd3d0-216b-4c4f-8992-1bf1fda6d5e8" providerId="ADAL" clId="{1D307E72-7901-4E61-A01B-3C4232ABCF63}" dt="2026-06-06T15:28:59.764" v="1290"/>
          <ac:spMkLst>
            <pc:docMk/>
            <pc:sldMk cId="3380195280" sldId="352"/>
            <ac:spMk id="34" creationId="{043F105E-316B-4DD8-A86F-7175D3F48433}"/>
          </ac:spMkLst>
        </pc:spChg>
        <pc:spChg chg="add mod ord">
          <ac:chgData name="Wojciech Kustra" userId="afebd3d0-216b-4c4f-8992-1bf1fda6d5e8" providerId="ADAL" clId="{1D307E72-7901-4E61-A01B-3C4232ABCF63}" dt="2026-06-06T15:28:59.770" v="1301"/>
          <ac:spMkLst>
            <pc:docMk/>
            <pc:sldMk cId="3380195280" sldId="352"/>
            <ac:spMk id="35" creationId="{242269ED-2AAD-4F22-A70B-D83520F0EA3E}"/>
          </ac:spMkLst>
        </pc:spChg>
        <pc:picChg chg="del">
          <ac:chgData name="Wojciech Kustra" userId="afebd3d0-216b-4c4f-8992-1bf1fda6d5e8" providerId="ADAL" clId="{1D307E72-7901-4E61-A01B-3C4232ABCF63}" dt="2026-06-06T15:28:59.200" v="743"/>
          <ac:picMkLst>
            <pc:docMk/>
            <pc:sldMk cId="3380195280" sldId="352"/>
            <ac:picMk id="2" creationId="{E91BF5E1-394E-7A80-3764-18A24E6F498C}"/>
          </ac:picMkLst>
        </pc:picChg>
      </pc:sldChg>
      <pc:sldChg chg="addSp delSp modSp del mod">
        <pc:chgData name="Wojciech Kustra" userId="afebd3d0-216b-4c4f-8992-1bf1fda6d5e8" providerId="ADAL" clId="{1D307E72-7901-4E61-A01B-3C4232ABCF63}" dt="2026-06-06T15:32:02.608" v="1543"/>
        <pc:sldMkLst>
          <pc:docMk/>
          <pc:sldMk cId="1817275956" sldId="353"/>
        </pc:sldMkLst>
        <pc:spChg chg="add del mod ord">
          <ac:chgData name="Wojciech Kustra" userId="afebd3d0-216b-4c4f-8992-1bf1fda6d5e8" providerId="ADAL" clId="{1D307E72-7901-4E61-A01B-3C4232ABCF63}" dt="2026-06-06T15:28:59.239" v="762"/>
          <ac:spMkLst>
            <pc:docMk/>
            <pc:sldMk cId="1817275956" sldId="353"/>
            <ac:spMk id="3" creationId="{DD9BD91F-7B50-4C11-B20A-C92E0DD8181A}"/>
          </ac:spMkLst>
        </pc:spChg>
        <pc:spChg chg="add del mod ord">
          <ac:chgData name="Wojciech Kustra" userId="afebd3d0-216b-4c4f-8992-1bf1fda6d5e8" providerId="ADAL" clId="{1D307E72-7901-4E61-A01B-3C4232ABCF63}" dt="2026-06-06T15:28:59.239" v="763"/>
          <ac:spMkLst>
            <pc:docMk/>
            <pc:sldMk cId="1817275956" sldId="353"/>
            <ac:spMk id="4" creationId="{46A7D492-1700-4487-BB6F-66E3A41F1647}"/>
          </ac:spMkLst>
        </pc:spChg>
        <pc:spChg chg="add del mod ord">
          <ac:chgData name="Wojciech Kustra" userId="afebd3d0-216b-4c4f-8992-1bf1fda6d5e8" providerId="ADAL" clId="{1D307E72-7901-4E61-A01B-3C4232ABCF63}" dt="2026-06-06T15:28:59.240" v="764"/>
          <ac:spMkLst>
            <pc:docMk/>
            <pc:sldMk cId="1817275956" sldId="353"/>
            <ac:spMk id="5" creationId="{F825D6A9-94E6-4D3B-ACC8-2D5C76B432FF}"/>
          </ac:spMkLst>
        </pc:spChg>
        <pc:spChg chg="add del mod ord">
          <ac:chgData name="Wojciech Kustra" userId="afebd3d0-216b-4c4f-8992-1bf1fda6d5e8" providerId="ADAL" clId="{1D307E72-7901-4E61-A01B-3C4232ABCF63}" dt="2026-06-06T15:28:59.240" v="765"/>
          <ac:spMkLst>
            <pc:docMk/>
            <pc:sldMk cId="1817275956" sldId="353"/>
            <ac:spMk id="6" creationId="{1CB8E9CD-4126-4D13-A646-3F7AAE73392B}"/>
          </ac:spMkLst>
        </pc:spChg>
        <pc:spChg chg="add del mod ord">
          <ac:chgData name="Wojciech Kustra" userId="afebd3d0-216b-4c4f-8992-1bf1fda6d5e8" providerId="ADAL" clId="{1D307E72-7901-4E61-A01B-3C4232ABCF63}" dt="2026-06-06T15:28:59.240" v="766"/>
          <ac:spMkLst>
            <pc:docMk/>
            <pc:sldMk cId="1817275956" sldId="353"/>
            <ac:spMk id="7" creationId="{A7A74D87-7B31-485A-B7D1-5A8177B68B69}"/>
          </ac:spMkLst>
        </pc:spChg>
        <pc:spChg chg="add del mod ord">
          <ac:chgData name="Wojciech Kustra" userId="afebd3d0-216b-4c4f-8992-1bf1fda6d5e8" providerId="ADAL" clId="{1D307E72-7901-4E61-A01B-3C4232ABCF63}" dt="2026-06-06T15:28:59.241" v="767"/>
          <ac:spMkLst>
            <pc:docMk/>
            <pc:sldMk cId="1817275956" sldId="353"/>
            <ac:spMk id="8" creationId="{860923AE-6F2F-4244-B6CC-1AA74E2FEBBD}"/>
          </ac:spMkLst>
        </pc:spChg>
        <pc:spChg chg="add del mod ord">
          <ac:chgData name="Wojciech Kustra" userId="afebd3d0-216b-4c4f-8992-1bf1fda6d5e8" providerId="ADAL" clId="{1D307E72-7901-4E61-A01B-3C4232ABCF63}" dt="2026-06-06T15:28:59.241" v="768"/>
          <ac:spMkLst>
            <pc:docMk/>
            <pc:sldMk cId="1817275956" sldId="353"/>
            <ac:spMk id="9" creationId="{D8AA2668-F8F3-4878-9E5B-F270E7FD0A7C}"/>
          </ac:spMkLst>
        </pc:spChg>
        <pc:spChg chg="del">
          <ac:chgData name="Wojciech Kustra" userId="afebd3d0-216b-4c4f-8992-1bf1fda6d5e8" providerId="ADAL" clId="{1D307E72-7901-4E61-A01B-3C4232ABCF63}" dt="2026-06-06T15:28:59.237" v="760"/>
          <ac:spMkLst>
            <pc:docMk/>
            <pc:sldMk cId="1817275956" sldId="353"/>
            <ac:spMk id="10" creationId="{5BD80D92-BC09-5A92-61CE-0FF459A719B9}"/>
          </ac:spMkLst>
        </pc:spChg>
        <pc:spChg chg="add del mod ord">
          <ac:chgData name="Wojciech Kustra" userId="afebd3d0-216b-4c4f-8992-1bf1fda6d5e8" providerId="ADAL" clId="{1D307E72-7901-4E61-A01B-3C4232ABCF63}" dt="2026-06-06T15:28:59.242" v="769"/>
          <ac:spMkLst>
            <pc:docMk/>
            <pc:sldMk cId="1817275956" sldId="353"/>
            <ac:spMk id="11" creationId="{25E98C3A-BB8C-4693-98C6-5EE3B3CD8EB1}"/>
          </ac:spMkLst>
        </pc:spChg>
        <pc:spChg chg="add del mod ord">
          <ac:chgData name="Wojciech Kustra" userId="afebd3d0-216b-4c4f-8992-1bf1fda6d5e8" providerId="ADAL" clId="{1D307E72-7901-4E61-A01B-3C4232ABCF63}" dt="2026-06-06T15:28:59.242" v="770"/>
          <ac:spMkLst>
            <pc:docMk/>
            <pc:sldMk cId="1817275956" sldId="353"/>
            <ac:spMk id="12" creationId="{5C9D1A80-BAB7-4995-9915-9F79DC055BD8}"/>
          </ac:spMkLst>
        </pc:spChg>
        <pc:spChg chg="add del mod ord">
          <ac:chgData name="Wojciech Kustra" userId="afebd3d0-216b-4c4f-8992-1bf1fda6d5e8" providerId="ADAL" clId="{1D307E72-7901-4E61-A01B-3C4232ABCF63}" dt="2026-06-06T15:28:59.242" v="771"/>
          <ac:spMkLst>
            <pc:docMk/>
            <pc:sldMk cId="1817275956" sldId="353"/>
            <ac:spMk id="13" creationId="{7241364A-591D-40D0-811D-D18FDA8B40AA}"/>
          </ac:spMkLst>
        </pc:spChg>
        <pc:spChg chg="add del mod ord">
          <ac:chgData name="Wojciech Kustra" userId="afebd3d0-216b-4c4f-8992-1bf1fda6d5e8" providerId="ADAL" clId="{1D307E72-7901-4E61-A01B-3C4232ABCF63}" dt="2026-06-06T15:28:59.243" v="772"/>
          <ac:spMkLst>
            <pc:docMk/>
            <pc:sldMk cId="1817275956" sldId="353"/>
            <ac:spMk id="14" creationId="{A04417D3-BD66-4E68-89ED-420F74F124C3}"/>
          </ac:spMkLst>
        </pc:spChg>
        <pc:spChg chg="add del mod ord">
          <ac:chgData name="Wojciech Kustra" userId="afebd3d0-216b-4c4f-8992-1bf1fda6d5e8" providerId="ADAL" clId="{1D307E72-7901-4E61-A01B-3C4232ABCF63}" dt="2026-06-06T15:28:59.244" v="773"/>
          <ac:spMkLst>
            <pc:docMk/>
            <pc:sldMk cId="1817275956" sldId="353"/>
            <ac:spMk id="15" creationId="{11C1C4FB-5063-4E98-8B43-346EA7A5E0D8}"/>
          </ac:spMkLst>
        </pc:spChg>
        <pc:spChg chg="add del mod ord">
          <ac:chgData name="Wojciech Kustra" userId="afebd3d0-216b-4c4f-8992-1bf1fda6d5e8" providerId="ADAL" clId="{1D307E72-7901-4E61-A01B-3C4232ABCF63}" dt="2026-06-06T15:28:59.244" v="774"/>
          <ac:spMkLst>
            <pc:docMk/>
            <pc:sldMk cId="1817275956" sldId="353"/>
            <ac:spMk id="16" creationId="{78213B1B-9E78-4AD2-962E-76C60C0C2D34}"/>
          </ac:spMkLst>
        </pc:spChg>
        <pc:spChg chg="add del mod ord">
          <ac:chgData name="Wojciech Kustra" userId="afebd3d0-216b-4c4f-8992-1bf1fda6d5e8" providerId="ADAL" clId="{1D307E72-7901-4E61-A01B-3C4232ABCF63}" dt="2026-06-06T15:28:59.245" v="775"/>
          <ac:spMkLst>
            <pc:docMk/>
            <pc:sldMk cId="1817275956" sldId="353"/>
            <ac:spMk id="17" creationId="{EC624A80-9F76-4078-A923-15D978530ADB}"/>
          </ac:spMkLst>
        </pc:spChg>
        <pc:spChg chg="add del mod ord">
          <ac:chgData name="Wojciech Kustra" userId="afebd3d0-216b-4c4f-8992-1bf1fda6d5e8" providerId="ADAL" clId="{1D307E72-7901-4E61-A01B-3C4232ABCF63}" dt="2026-06-06T15:28:59.247" v="776"/>
          <ac:spMkLst>
            <pc:docMk/>
            <pc:sldMk cId="1817275956" sldId="353"/>
            <ac:spMk id="18" creationId="{FE3F9FD6-7E52-4314-BDEF-902B4C03D862}"/>
          </ac:spMkLst>
        </pc:spChg>
        <pc:spChg chg="add del mod ord">
          <ac:chgData name="Wojciech Kustra" userId="afebd3d0-216b-4c4f-8992-1bf1fda6d5e8" providerId="ADAL" clId="{1D307E72-7901-4E61-A01B-3C4232ABCF63}" dt="2026-06-06T15:28:59.248" v="777"/>
          <ac:spMkLst>
            <pc:docMk/>
            <pc:sldMk cId="1817275956" sldId="353"/>
            <ac:spMk id="19" creationId="{FD226B13-9F77-41E7-900F-73042A4D8527}"/>
          </ac:spMkLst>
        </pc:spChg>
        <pc:spChg chg="add del mod ord">
          <ac:chgData name="Wojciech Kustra" userId="afebd3d0-216b-4c4f-8992-1bf1fda6d5e8" providerId="ADAL" clId="{1D307E72-7901-4E61-A01B-3C4232ABCF63}" dt="2026-06-06T15:28:59.249" v="778"/>
          <ac:spMkLst>
            <pc:docMk/>
            <pc:sldMk cId="1817275956" sldId="353"/>
            <ac:spMk id="20" creationId="{72D519DF-1645-4A16-8AE7-3B76FB11F387}"/>
          </ac:spMkLst>
        </pc:spChg>
        <pc:spChg chg="add del mod ord">
          <ac:chgData name="Wojciech Kustra" userId="afebd3d0-216b-4c4f-8992-1bf1fda6d5e8" providerId="ADAL" clId="{1D307E72-7901-4E61-A01B-3C4232ABCF63}" dt="2026-06-06T15:28:59.249" v="779"/>
          <ac:spMkLst>
            <pc:docMk/>
            <pc:sldMk cId="1817275956" sldId="353"/>
            <ac:spMk id="21" creationId="{BFC32655-6D0A-4247-9442-3FDECBACC2B1}"/>
          </ac:spMkLst>
        </pc:spChg>
        <pc:spChg chg="add del mod ord">
          <ac:chgData name="Wojciech Kustra" userId="afebd3d0-216b-4c4f-8992-1bf1fda6d5e8" providerId="ADAL" clId="{1D307E72-7901-4E61-A01B-3C4232ABCF63}" dt="2026-06-06T15:28:59.251" v="780"/>
          <ac:spMkLst>
            <pc:docMk/>
            <pc:sldMk cId="1817275956" sldId="353"/>
            <ac:spMk id="22" creationId="{75EADC8C-D51C-4175-816F-88AB6AB23260}"/>
          </ac:spMkLst>
        </pc:spChg>
        <pc:spChg chg="add del mod ord">
          <ac:chgData name="Wojciech Kustra" userId="afebd3d0-216b-4c4f-8992-1bf1fda6d5e8" providerId="ADAL" clId="{1D307E72-7901-4E61-A01B-3C4232ABCF63}" dt="2026-06-06T15:28:59.251" v="781"/>
          <ac:spMkLst>
            <pc:docMk/>
            <pc:sldMk cId="1817275956" sldId="353"/>
            <ac:spMk id="23" creationId="{F9DC7164-69F4-4F0B-B534-9A897D7C8865}"/>
          </ac:spMkLst>
        </pc:spChg>
        <pc:spChg chg="add del mod ord">
          <ac:chgData name="Wojciech Kustra" userId="afebd3d0-216b-4c4f-8992-1bf1fda6d5e8" providerId="ADAL" clId="{1D307E72-7901-4E61-A01B-3C4232ABCF63}" dt="2026-06-06T15:28:59.251" v="782"/>
          <ac:spMkLst>
            <pc:docMk/>
            <pc:sldMk cId="1817275956" sldId="353"/>
            <ac:spMk id="24" creationId="{3422FD20-7C2C-4DB7-ADE5-452DB58101B1}"/>
          </ac:spMkLst>
        </pc:spChg>
        <pc:spChg chg="add del mod ord">
          <ac:chgData name="Wojciech Kustra" userId="afebd3d0-216b-4c4f-8992-1bf1fda6d5e8" providerId="ADAL" clId="{1D307E72-7901-4E61-A01B-3C4232ABCF63}" dt="2026-06-06T15:28:59.252" v="783"/>
          <ac:spMkLst>
            <pc:docMk/>
            <pc:sldMk cId="1817275956" sldId="353"/>
            <ac:spMk id="25" creationId="{C371739C-CA6C-48F9-A1D9-DB4FB2B3BC1C}"/>
          </ac:spMkLst>
        </pc:spChg>
        <pc:spChg chg="add del mod ord">
          <ac:chgData name="Wojciech Kustra" userId="afebd3d0-216b-4c4f-8992-1bf1fda6d5e8" providerId="ADAL" clId="{1D307E72-7901-4E61-A01B-3C4232ABCF63}" dt="2026-06-06T15:28:59.253" v="784"/>
          <ac:spMkLst>
            <pc:docMk/>
            <pc:sldMk cId="1817275956" sldId="353"/>
            <ac:spMk id="26" creationId="{AE2ABCEC-94CA-453E-82FA-461AF3F4D4EB}"/>
          </ac:spMkLst>
        </pc:spChg>
        <pc:spChg chg="add del mod ord">
          <ac:chgData name="Wojciech Kustra" userId="afebd3d0-216b-4c4f-8992-1bf1fda6d5e8" providerId="ADAL" clId="{1D307E72-7901-4E61-A01B-3C4232ABCF63}" dt="2026-06-06T15:28:59.254" v="785"/>
          <ac:spMkLst>
            <pc:docMk/>
            <pc:sldMk cId="1817275956" sldId="353"/>
            <ac:spMk id="27" creationId="{C31FD637-1DE8-4C8A-ABE5-80854A8DC1C1}"/>
          </ac:spMkLst>
        </pc:spChg>
        <pc:spChg chg="add del mod ord">
          <ac:chgData name="Wojciech Kustra" userId="afebd3d0-216b-4c4f-8992-1bf1fda6d5e8" providerId="ADAL" clId="{1D307E72-7901-4E61-A01B-3C4232ABCF63}" dt="2026-06-06T15:28:59.255" v="786"/>
          <ac:spMkLst>
            <pc:docMk/>
            <pc:sldMk cId="1817275956" sldId="353"/>
            <ac:spMk id="28" creationId="{915A5BE4-A92A-4AB3-8D4F-BB765B9B65EA}"/>
          </ac:spMkLst>
        </pc:spChg>
        <pc:spChg chg="add del mod ord">
          <ac:chgData name="Wojciech Kustra" userId="afebd3d0-216b-4c4f-8992-1bf1fda6d5e8" providerId="ADAL" clId="{1D307E72-7901-4E61-A01B-3C4232ABCF63}" dt="2026-06-06T15:28:59.255" v="787"/>
          <ac:spMkLst>
            <pc:docMk/>
            <pc:sldMk cId="1817275956" sldId="353"/>
            <ac:spMk id="29" creationId="{AF32374E-0D71-47C4-8189-81E85EF42D97}"/>
          </ac:spMkLst>
        </pc:spChg>
        <pc:spChg chg="add mod ord">
          <ac:chgData name="Wojciech Kustra" userId="afebd3d0-216b-4c4f-8992-1bf1fda6d5e8" providerId="ADAL" clId="{1D307E72-7901-4E61-A01B-3C4232ABCF63}" dt="2026-06-06T15:28:59.772" v="1305"/>
          <ac:spMkLst>
            <pc:docMk/>
            <pc:sldMk cId="1817275956" sldId="353"/>
            <ac:spMk id="30" creationId="{6E870F84-BFC6-4F58-8C73-88DAFA95749D}"/>
          </ac:spMkLst>
        </pc:spChg>
        <pc:spChg chg="add mod ord">
          <ac:chgData name="Wojciech Kustra" userId="afebd3d0-216b-4c4f-8992-1bf1fda6d5e8" providerId="ADAL" clId="{1D307E72-7901-4E61-A01B-3C4232ABCF63}" dt="2026-06-06T15:28:59.778" v="1316"/>
          <ac:spMkLst>
            <pc:docMk/>
            <pc:sldMk cId="1817275956" sldId="353"/>
            <ac:spMk id="31" creationId="{A2CB7E2E-AB1A-4C01-9985-888CCD5493E1}"/>
          </ac:spMkLst>
        </pc:spChg>
        <pc:spChg chg="add mod ord">
          <ac:chgData name="Wojciech Kustra" userId="afebd3d0-216b-4c4f-8992-1bf1fda6d5e8" providerId="ADAL" clId="{1D307E72-7901-4E61-A01B-3C4232ABCF63}" dt="2026-06-06T15:28:59.780" v="1320"/>
          <ac:spMkLst>
            <pc:docMk/>
            <pc:sldMk cId="1817275956" sldId="353"/>
            <ac:spMk id="32" creationId="{A69E346E-FE69-45CE-81D6-5689DDA6B252}"/>
          </ac:spMkLst>
        </pc:spChg>
        <pc:spChg chg="add mod ord">
          <ac:chgData name="Wojciech Kustra" userId="afebd3d0-216b-4c4f-8992-1bf1fda6d5e8" providerId="ADAL" clId="{1D307E72-7901-4E61-A01B-3C4232ABCF63}" dt="2026-06-06T15:28:59.786" v="1331"/>
          <ac:spMkLst>
            <pc:docMk/>
            <pc:sldMk cId="1817275956" sldId="353"/>
            <ac:spMk id="33" creationId="{E9FBDFED-0F2B-4EF1-8C51-C379883A7238}"/>
          </ac:spMkLst>
        </pc:spChg>
        <pc:spChg chg="add mod ord">
          <ac:chgData name="Wojciech Kustra" userId="afebd3d0-216b-4c4f-8992-1bf1fda6d5e8" providerId="ADAL" clId="{1D307E72-7901-4E61-A01B-3C4232ABCF63}" dt="2026-06-06T15:28:59.792" v="1342"/>
          <ac:spMkLst>
            <pc:docMk/>
            <pc:sldMk cId="1817275956" sldId="353"/>
            <ac:spMk id="34" creationId="{D2281C32-74D3-4806-88C4-51B6EB1EB691}"/>
          </ac:spMkLst>
        </pc:spChg>
        <pc:spChg chg="add mod ord">
          <ac:chgData name="Wojciech Kustra" userId="afebd3d0-216b-4c4f-8992-1bf1fda6d5e8" providerId="ADAL" clId="{1D307E72-7901-4E61-A01B-3C4232ABCF63}" dt="2026-06-06T15:28:59.794" v="1346"/>
          <ac:spMkLst>
            <pc:docMk/>
            <pc:sldMk cId="1817275956" sldId="353"/>
            <ac:spMk id="35" creationId="{0F5B4429-F758-4D17-8F52-A8EE69D4DB8D}"/>
          </ac:spMkLst>
        </pc:spChg>
        <pc:spChg chg="add mod ord">
          <ac:chgData name="Wojciech Kustra" userId="afebd3d0-216b-4c4f-8992-1bf1fda6d5e8" providerId="ADAL" clId="{1D307E72-7901-4E61-A01B-3C4232ABCF63}" dt="2026-06-06T15:28:59.800" v="1357"/>
          <ac:spMkLst>
            <pc:docMk/>
            <pc:sldMk cId="1817275956" sldId="353"/>
            <ac:spMk id="36" creationId="{63D64C73-F4D4-41A4-BF5E-3A4E98D8382C}"/>
          </ac:spMkLst>
        </pc:spChg>
        <pc:spChg chg="add mod ord">
          <ac:chgData name="Wojciech Kustra" userId="afebd3d0-216b-4c4f-8992-1bf1fda6d5e8" providerId="ADAL" clId="{1D307E72-7901-4E61-A01B-3C4232ABCF63}" dt="2026-06-06T15:28:59.806" v="1368"/>
          <ac:spMkLst>
            <pc:docMk/>
            <pc:sldMk cId="1817275956" sldId="353"/>
            <ac:spMk id="37" creationId="{7FBCA769-5276-4111-ACC3-3C23814E53F8}"/>
          </ac:spMkLst>
        </pc:spChg>
        <pc:spChg chg="add mod ord">
          <ac:chgData name="Wojciech Kustra" userId="afebd3d0-216b-4c4f-8992-1bf1fda6d5e8" providerId="ADAL" clId="{1D307E72-7901-4E61-A01B-3C4232ABCF63}" dt="2026-06-06T15:28:59.808" v="1372"/>
          <ac:spMkLst>
            <pc:docMk/>
            <pc:sldMk cId="1817275956" sldId="353"/>
            <ac:spMk id="38" creationId="{3443F0F8-3055-4028-9EE0-DA391087ADF2}"/>
          </ac:spMkLst>
        </pc:spChg>
        <pc:spChg chg="add mod ord">
          <ac:chgData name="Wojciech Kustra" userId="afebd3d0-216b-4c4f-8992-1bf1fda6d5e8" providerId="ADAL" clId="{1D307E72-7901-4E61-A01B-3C4232ABCF63}" dt="2026-06-06T15:28:59.813" v="1383"/>
          <ac:spMkLst>
            <pc:docMk/>
            <pc:sldMk cId="1817275956" sldId="353"/>
            <ac:spMk id="39" creationId="{B0BC4251-D96D-4D89-B45D-D7D3844C7386}"/>
          </ac:spMkLst>
        </pc:spChg>
        <pc:spChg chg="add mod ord">
          <ac:chgData name="Wojciech Kustra" userId="afebd3d0-216b-4c4f-8992-1bf1fda6d5e8" providerId="ADAL" clId="{1D307E72-7901-4E61-A01B-3C4232ABCF63}" dt="2026-06-06T15:28:59.819" v="1394"/>
          <ac:spMkLst>
            <pc:docMk/>
            <pc:sldMk cId="1817275956" sldId="353"/>
            <ac:spMk id="40" creationId="{25109962-F8BA-433D-AF39-86BDEC234886}"/>
          </ac:spMkLst>
        </pc:spChg>
        <pc:spChg chg="add mod ord">
          <ac:chgData name="Wojciech Kustra" userId="afebd3d0-216b-4c4f-8992-1bf1fda6d5e8" providerId="ADAL" clId="{1D307E72-7901-4E61-A01B-3C4232ABCF63}" dt="2026-06-06T15:28:59.822" v="1398"/>
          <ac:spMkLst>
            <pc:docMk/>
            <pc:sldMk cId="1817275956" sldId="353"/>
            <ac:spMk id="41" creationId="{CA307F3A-F66D-40A5-B8EE-4F73418C6CBE}"/>
          </ac:spMkLst>
        </pc:spChg>
        <pc:spChg chg="add mod ord">
          <ac:chgData name="Wojciech Kustra" userId="afebd3d0-216b-4c4f-8992-1bf1fda6d5e8" providerId="ADAL" clId="{1D307E72-7901-4E61-A01B-3C4232ABCF63}" dt="2026-06-06T15:28:59.826" v="1409"/>
          <ac:spMkLst>
            <pc:docMk/>
            <pc:sldMk cId="1817275956" sldId="353"/>
            <ac:spMk id="42" creationId="{98D60D17-F634-4317-B04C-693598EFB2D0}"/>
          </ac:spMkLst>
        </pc:spChg>
        <pc:spChg chg="add mod ord">
          <ac:chgData name="Wojciech Kustra" userId="afebd3d0-216b-4c4f-8992-1bf1fda6d5e8" providerId="ADAL" clId="{1D307E72-7901-4E61-A01B-3C4232ABCF63}" dt="2026-06-06T15:28:59.833" v="1420"/>
          <ac:spMkLst>
            <pc:docMk/>
            <pc:sldMk cId="1817275956" sldId="353"/>
            <ac:spMk id="43" creationId="{9AB2F153-C7F4-4299-B265-784A8E23FEC1}"/>
          </ac:spMkLst>
        </pc:spChg>
        <pc:spChg chg="add mod ord">
          <ac:chgData name="Wojciech Kustra" userId="afebd3d0-216b-4c4f-8992-1bf1fda6d5e8" providerId="ADAL" clId="{1D307E72-7901-4E61-A01B-3C4232ABCF63}" dt="2026-06-06T15:28:59.835" v="1424"/>
          <ac:spMkLst>
            <pc:docMk/>
            <pc:sldMk cId="1817275956" sldId="353"/>
            <ac:spMk id="44" creationId="{F96CA137-9762-4657-908E-88ECFCFA9D08}"/>
          </ac:spMkLst>
        </pc:spChg>
        <pc:spChg chg="add mod ord">
          <ac:chgData name="Wojciech Kustra" userId="afebd3d0-216b-4c4f-8992-1bf1fda6d5e8" providerId="ADAL" clId="{1D307E72-7901-4E61-A01B-3C4232ABCF63}" dt="2026-06-06T15:28:59.841" v="1435"/>
          <ac:spMkLst>
            <pc:docMk/>
            <pc:sldMk cId="1817275956" sldId="353"/>
            <ac:spMk id="45" creationId="{99F543B4-412A-4DD7-84B2-0C3CAA204A8B}"/>
          </ac:spMkLst>
        </pc:spChg>
        <pc:spChg chg="add mod ord">
          <ac:chgData name="Wojciech Kustra" userId="afebd3d0-216b-4c4f-8992-1bf1fda6d5e8" providerId="ADAL" clId="{1D307E72-7901-4E61-A01B-3C4232ABCF63}" dt="2026-06-06T15:28:59.848" v="1446"/>
          <ac:spMkLst>
            <pc:docMk/>
            <pc:sldMk cId="1817275956" sldId="353"/>
            <ac:spMk id="46" creationId="{7314309B-58B9-4126-B336-B5B254EBF0F6}"/>
          </ac:spMkLst>
        </pc:spChg>
        <pc:spChg chg="add mod ord">
          <ac:chgData name="Wojciech Kustra" userId="afebd3d0-216b-4c4f-8992-1bf1fda6d5e8" providerId="ADAL" clId="{1D307E72-7901-4E61-A01B-3C4232ABCF63}" dt="2026-06-06T15:28:59.850" v="1450"/>
          <ac:spMkLst>
            <pc:docMk/>
            <pc:sldMk cId="1817275956" sldId="353"/>
            <ac:spMk id="47" creationId="{DE804426-7438-4D3A-872C-4AE9AC50A9D7}"/>
          </ac:spMkLst>
        </pc:spChg>
        <pc:spChg chg="add mod ord">
          <ac:chgData name="Wojciech Kustra" userId="afebd3d0-216b-4c4f-8992-1bf1fda6d5e8" providerId="ADAL" clId="{1D307E72-7901-4E61-A01B-3C4232ABCF63}" dt="2026-06-06T15:28:59.856" v="1461"/>
          <ac:spMkLst>
            <pc:docMk/>
            <pc:sldMk cId="1817275956" sldId="353"/>
            <ac:spMk id="48" creationId="{8DC56C8A-DFD8-4BBC-8491-52A390089933}"/>
          </ac:spMkLst>
        </pc:spChg>
        <pc:spChg chg="add mod ord">
          <ac:chgData name="Wojciech Kustra" userId="afebd3d0-216b-4c4f-8992-1bf1fda6d5e8" providerId="ADAL" clId="{1D307E72-7901-4E61-A01B-3C4232ABCF63}" dt="2026-06-06T15:28:59.862" v="1472"/>
          <ac:spMkLst>
            <pc:docMk/>
            <pc:sldMk cId="1817275956" sldId="353"/>
            <ac:spMk id="49" creationId="{4E6592F5-9530-46E3-B82A-73CC2213835B}"/>
          </ac:spMkLst>
        </pc:spChg>
        <pc:spChg chg="add mod ord">
          <ac:chgData name="Wojciech Kustra" userId="afebd3d0-216b-4c4f-8992-1bf1fda6d5e8" providerId="ADAL" clId="{1D307E72-7901-4E61-A01B-3C4232ABCF63}" dt="2026-06-06T15:28:59.864" v="1476"/>
          <ac:spMkLst>
            <pc:docMk/>
            <pc:sldMk cId="1817275956" sldId="353"/>
            <ac:spMk id="50" creationId="{3B89A529-A32D-4EB7-A097-78BB1F7F414B}"/>
          </ac:spMkLst>
        </pc:spChg>
        <pc:spChg chg="add mod ord">
          <ac:chgData name="Wojciech Kustra" userId="afebd3d0-216b-4c4f-8992-1bf1fda6d5e8" providerId="ADAL" clId="{1D307E72-7901-4E61-A01B-3C4232ABCF63}" dt="2026-06-06T15:28:59.871" v="1487"/>
          <ac:spMkLst>
            <pc:docMk/>
            <pc:sldMk cId="1817275956" sldId="353"/>
            <ac:spMk id="51" creationId="{650608C5-8F1C-4C41-B8A0-5F5522EE1F7F}"/>
          </ac:spMkLst>
        </pc:spChg>
        <pc:spChg chg="add mod ord">
          <ac:chgData name="Wojciech Kustra" userId="afebd3d0-216b-4c4f-8992-1bf1fda6d5e8" providerId="ADAL" clId="{1D307E72-7901-4E61-A01B-3C4232ABCF63}" dt="2026-06-06T15:28:59.877" v="1498"/>
          <ac:spMkLst>
            <pc:docMk/>
            <pc:sldMk cId="1817275956" sldId="353"/>
            <ac:spMk id="52" creationId="{34EA80D8-4BD9-41AE-8F55-5B24CDE2CEAD}"/>
          </ac:spMkLst>
        </pc:spChg>
        <pc:spChg chg="add mod ord">
          <ac:chgData name="Wojciech Kustra" userId="afebd3d0-216b-4c4f-8992-1bf1fda6d5e8" providerId="ADAL" clId="{1D307E72-7901-4E61-A01B-3C4232ABCF63}" dt="2026-06-06T15:28:59.879" v="1502"/>
          <ac:spMkLst>
            <pc:docMk/>
            <pc:sldMk cId="1817275956" sldId="353"/>
            <ac:spMk id="53" creationId="{B7EBFAD6-AB99-4E05-856F-19B9012160D4}"/>
          </ac:spMkLst>
        </pc:spChg>
        <pc:spChg chg="add mod ord">
          <ac:chgData name="Wojciech Kustra" userId="afebd3d0-216b-4c4f-8992-1bf1fda6d5e8" providerId="ADAL" clId="{1D307E72-7901-4E61-A01B-3C4232ABCF63}" dt="2026-06-06T15:28:59.885" v="1513"/>
          <ac:spMkLst>
            <pc:docMk/>
            <pc:sldMk cId="1817275956" sldId="353"/>
            <ac:spMk id="54" creationId="{37002EB8-99CF-4712-BBBB-EF9332C1B0A0}"/>
          </ac:spMkLst>
        </pc:spChg>
        <pc:spChg chg="add mod ord">
          <ac:chgData name="Wojciech Kustra" userId="afebd3d0-216b-4c4f-8992-1bf1fda6d5e8" providerId="ADAL" clId="{1D307E72-7901-4E61-A01B-3C4232ABCF63}" dt="2026-06-06T15:28:59.891" v="1524"/>
          <ac:spMkLst>
            <pc:docMk/>
            <pc:sldMk cId="1817275956" sldId="353"/>
            <ac:spMk id="55" creationId="{4DC9DE9A-EE8D-40CE-9FD2-34BA1ACF4C9A}"/>
          </ac:spMkLst>
        </pc:spChg>
        <pc:picChg chg="del">
          <ac:chgData name="Wojciech Kustra" userId="afebd3d0-216b-4c4f-8992-1bf1fda6d5e8" providerId="ADAL" clId="{1D307E72-7901-4E61-A01B-3C4232ABCF63}" dt="2026-06-06T15:28:59.238" v="761"/>
          <ac:picMkLst>
            <pc:docMk/>
            <pc:sldMk cId="1817275956" sldId="353"/>
            <ac:picMk id="2" creationId="{E4B887F1-1808-5018-7995-12A5E05D1AC7}"/>
          </ac:picMkLst>
        </pc:picChg>
      </pc:sldChg>
      <pc:sldChg chg="addSp delSp modSp add mod">
        <pc:chgData name="Wojciech Kustra" userId="afebd3d0-216b-4c4f-8992-1bf1fda6d5e8" providerId="ADAL" clId="{1D307E72-7901-4E61-A01B-3C4232ABCF63}" dt="2026-06-06T16:24:28.510" v="1860" actId="732"/>
        <pc:sldMkLst>
          <pc:docMk/>
          <pc:sldMk cId="3724467102" sldId="354"/>
        </pc:sldMkLst>
        <pc:spChg chg="mod">
          <ac:chgData name="Wojciech Kustra" userId="afebd3d0-216b-4c4f-8992-1bf1fda6d5e8" providerId="ADAL" clId="{1D307E72-7901-4E61-A01B-3C4232ABCF63}" dt="2026-06-06T16:22:47.926" v="1845" actId="1076"/>
          <ac:spMkLst>
            <pc:docMk/>
            <pc:sldMk cId="3724467102" sldId="354"/>
            <ac:spMk id="2" creationId="{00000000-0000-0000-0000-000000000000}"/>
          </ac:spMkLst>
        </pc:spChg>
        <pc:spChg chg="del">
          <ac:chgData name="Wojciech Kustra" userId="afebd3d0-216b-4c4f-8992-1bf1fda6d5e8" providerId="ADAL" clId="{1D307E72-7901-4E61-A01B-3C4232ABCF63}" dt="2026-06-06T16:24:14.091" v="1856" actId="478"/>
          <ac:spMkLst>
            <pc:docMk/>
            <pc:sldMk cId="3724467102" sldId="354"/>
            <ac:spMk id="5" creationId="{00000000-0000-0000-0000-000000000000}"/>
          </ac:spMkLst>
        </pc:spChg>
        <pc:spChg chg="del">
          <ac:chgData name="Wojciech Kustra" userId="afebd3d0-216b-4c4f-8992-1bf1fda6d5e8" providerId="ADAL" clId="{1D307E72-7901-4E61-A01B-3C4232ABCF63}" dt="2026-06-06T16:24:14.091" v="1856" actId="478"/>
          <ac:spMkLst>
            <pc:docMk/>
            <pc:sldMk cId="3724467102" sldId="354"/>
            <ac:spMk id="7" creationId="{00000000-0000-0000-0000-000000000000}"/>
          </ac:spMkLst>
        </pc:spChg>
        <pc:spChg chg="del">
          <ac:chgData name="Wojciech Kustra" userId="afebd3d0-216b-4c4f-8992-1bf1fda6d5e8" providerId="ADAL" clId="{1D307E72-7901-4E61-A01B-3C4232ABCF63}" dt="2026-06-06T16:24:14.091" v="1856" actId="478"/>
          <ac:spMkLst>
            <pc:docMk/>
            <pc:sldMk cId="3724467102" sldId="354"/>
            <ac:spMk id="8" creationId="{00000000-0000-0000-0000-000000000000}"/>
          </ac:spMkLst>
        </pc:spChg>
        <pc:spChg chg="del">
          <ac:chgData name="Wojciech Kustra" userId="afebd3d0-216b-4c4f-8992-1bf1fda6d5e8" providerId="ADAL" clId="{1D307E72-7901-4E61-A01B-3C4232ABCF63}" dt="2026-06-06T16:24:14.091" v="1856" actId="478"/>
          <ac:spMkLst>
            <pc:docMk/>
            <pc:sldMk cId="3724467102" sldId="354"/>
            <ac:spMk id="11" creationId="{00000000-0000-0000-0000-000000000000}"/>
          </ac:spMkLst>
        </pc:spChg>
        <pc:spChg chg="del">
          <ac:chgData name="Wojciech Kustra" userId="afebd3d0-216b-4c4f-8992-1bf1fda6d5e8" providerId="ADAL" clId="{1D307E72-7901-4E61-A01B-3C4232ABCF63}" dt="2026-06-06T16:24:14.091" v="1856" actId="478"/>
          <ac:spMkLst>
            <pc:docMk/>
            <pc:sldMk cId="3724467102" sldId="354"/>
            <ac:spMk id="13" creationId="{00000000-0000-0000-0000-000000000000}"/>
          </ac:spMkLst>
        </pc:spChg>
        <pc:spChg chg="del">
          <ac:chgData name="Wojciech Kustra" userId="afebd3d0-216b-4c4f-8992-1bf1fda6d5e8" providerId="ADAL" clId="{1D307E72-7901-4E61-A01B-3C4232ABCF63}" dt="2026-06-06T16:24:14.091" v="1856" actId="478"/>
          <ac:spMkLst>
            <pc:docMk/>
            <pc:sldMk cId="3724467102" sldId="354"/>
            <ac:spMk id="14" creationId="{00000000-0000-0000-0000-000000000000}"/>
          </ac:spMkLst>
        </pc:spChg>
        <pc:spChg chg="del">
          <ac:chgData name="Wojciech Kustra" userId="afebd3d0-216b-4c4f-8992-1bf1fda6d5e8" providerId="ADAL" clId="{1D307E72-7901-4E61-A01B-3C4232ABCF63}" dt="2026-06-06T16:24:14.091" v="1856" actId="478"/>
          <ac:spMkLst>
            <pc:docMk/>
            <pc:sldMk cId="3724467102" sldId="354"/>
            <ac:spMk id="17" creationId="{00000000-0000-0000-0000-000000000000}"/>
          </ac:spMkLst>
        </pc:spChg>
        <pc:spChg chg="del">
          <ac:chgData name="Wojciech Kustra" userId="afebd3d0-216b-4c4f-8992-1bf1fda6d5e8" providerId="ADAL" clId="{1D307E72-7901-4E61-A01B-3C4232ABCF63}" dt="2026-06-06T16:24:14.091" v="1856" actId="478"/>
          <ac:spMkLst>
            <pc:docMk/>
            <pc:sldMk cId="3724467102" sldId="354"/>
            <ac:spMk id="22" creationId="{00000000-0000-0000-0000-000000000000}"/>
          </ac:spMkLst>
        </pc:spChg>
        <pc:spChg chg="del">
          <ac:chgData name="Wojciech Kustra" userId="afebd3d0-216b-4c4f-8992-1bf1fda6d5e8" providerId="ADAL" clId="{1D307E72-7901-4E61-A01B-3C4232ABCF63}" dt="2026-06-06T16:24:14.091" v="1856" actId="478"/>
          <ac:spMkLst>
            <pc:docMk/>
            <pc:sldMk cId="3724467102" sldId="354"/>
            <ac:spMk id="27" creationId="{00000000-0000-0000-0000-000000000000}"/>
          </ac:spMkLst>
        </pc:spChg>
        <pc:spChg chg="del">
          <ac:chgData name="Wojciech Kustra" userId="afebd3d0-216b-4c4f-8992-1bf1fda6d5e8" providerId="ADAL" clId="{1D307E72-7901-4E61-A01B-3C4232ABCF63}" dt="2026-06-06T16:24:14.091" v="1856" actId="478"/>
          <ac:spMkLst>
            <pc:docMk/>
            <pc:sldMk cId="3724467102" sldId="354"/>
            <ac:spMk id="29" creationId="{00000000-0000-0000-0000-000000000000}"/>
          </ac:spMkLst>
        </pc:spChg>
        <pc:spChg chg="mod">
          <ac:chgData name="Wojciech Kustra" userId="afebd3d0-216b-4c4f-8992-1bf1fda6d5e8" providerId="ADAL" clId="{1D307E72-7901-4E61-A01B-3C4232ABCF63}" dt="2026-06-06T16:22:45.812" v="1844" actId="255"/>
          <ac:spMkLst>
            <pc:docMk/>
            <pc:sldMk cId="3724467102" sldId="354"/>
            <ac:spMk id="30" creationId="{00000000-0000-0000-0000-000000000000}"/>
          </ac:spMkLst>
        </pc:spChg>
        <pc:spChg chg="mod">
          <ac:chgData name="Wojciech Kustra" userId="afebd3d0-216b-4c4f-8992-1bf1fda6d5e8" providerId="ADAL" clId="{1D307E72-7901-4E61-A01B-3C4232ABCF63}" dt="2026-06-06T16:22:37.866" v="1843" actId="255"/>
          <ac:spMkLst>
            <pc:docMk/>
            <pc:sldMk cId="3724467102" sldId="354"/>
            <ac:spMk id="31" creationId="{00000000-0000-0000-0000-000000000000}"/>
          </ac:spMkLst>
        </pc:spChg>
        <pc:spChg chg="mod">
          <ac:chgData name="Wojciech Kustra" userId="afebd3d0-216b-4c4f-8992-1bf1fda6d5e8" providerId="ADAL" clId="{1D307E72-7901-4E61-A01B-3C4232ABCF63}" dt="2026-06-06T16:22:45.812" v="1844" actId="255"/>
          <ac:spMkLst>
            <pc:docMk/>
            <pc:sldMk cId="3724467102" sldId="354"/>
            <ac:spMk id="32" creationId="{00000000-0000-0000-0000-000000000000}"/>
          </ac:spMkLst>
        </pc:spChg>
        <pc:spChg chg="mod">
          <ac:chgData name="Wojciech Kustra" userId="afebd3d0-216b-4c4f-8992-1bf1fda6d5e8" providerId="ADAL" clId="{1D307E72-7901-4E61-A01B-3C4232ABCF63}" dt="2026-06-06T16:22:37.866" v="1843" actId="255"/>
          <ac:spMkLst>
            <pc:docMk/>
            <pc:sldMk cId="3724467102" sldId="354"/>
            <ac:spMk id="33" creationId="{00000000-0000-0000-0000-000000000000}"/>
          </ac:spMkLst>
        </pc:spChg>
        <pc:spChg chg="mod">
          <ac:chgData name="Wojciech Kustra" userId="afebd3d0-216b-4c4f-8992-1bf1fda6d5e8" providerId="ADAL" clId="{1D307E72-7901-4E61-A01B-3C4232ABCF63}" dt="2026-06-06T16:22:45.812" v="1844" actId="255"/>
          <ac:spMkLst>
            <pc:docMk/>
            <pc:sldMk cId="3724467102" sldId="354"/>
            <ac:spMk id="34" creationId="{00000000-0000-0000-0000-000000000000}"/>
          </ac:spMkLst>
        </pc:spChg>
        <pc:spChg chg="mod">
          <ac:chgData name="Wojciech Kustra" userId="afebd3d0-216b-4c4f-8992-1bf1fda6d5e8" providerId="ADAL" clId="{1D307E72-7901-4E61-A01B-3C4232ABCF63}" dt="2026-06-06T16:22:37.866" v="1843" actId="255"/>
          <ac:spMkLst>
            <pc:docMk/>
            <pc:sldMk cId="3724467102" sldId="354"/>
            <ac:spMk id="35" creationId="{00000000-0000-0000-0000-000000000000}"/>
          </ac:spMkLst>
        </pc:spChg>
        <pc:spChg chg="mod">
          <ac:chgData name="Wojciech Kustra" userId="afebd3d0-216b-4c4f-8992-1bf1fda6d5e8" providerId="ADAL" clId="{1D307E72-7901-4E61-A01B-3C4232ABCF63}" dt="2026-06-06T16:22:51.631" v="1846" actId="14100"/>
          <ac:spMkLst>
            <pc:docMk/>
            <pc:sldMk cId="3724467102" sldId="354"/>
            <ac:spMk id="36" creationId="{00000000-0000-0000-0000-000000000000}"/>
          </ac:spMkLst>
        </pc:spChg>
        <pc:spChg chg="mod">
          <ac:chgData name="Wojciech Kustra" userId="afebd3d0-216b-4c4f-8992-1bf1fda6d5e8" providerId="ADAL" clId="{1D307E72-7901-4E61-A01B-3C4232ABCF63}" dt="2026-06-06T16:22:58.107" v="1848" actId="255"/>
          <ac:spMkLst>
            <pc:docMk/>
            <pc:sldMk cId="3724467102" sldId="354"/>
            <ac:spMk id="37" creationId="{00000000-0000-0000-0000-000000000000}"/>
          </ac:spMkLst>
        </pc:spChg>
        <pc:spChg chg="mod">
          <ac:chgData name="Wojciech Kustra" userId="afebd3d0-216b-4c4f-8992-1bf1fda6d5e8" providerId="ADAL" clId="{1D307E72-7901-4E61-A01B-3C4232ABCF63}" dt="2026-06-06T16:22:45.812" v="1844" actId="255"/>
          <ac:spMkLst>
            <pc:docMk/>
            <pc:sldMk cId="3724467102" sldId="354"/>
            <ac:spMk id="38" creationId="{00000000-0000-0000-0000-000000000000}"/>
          </ac:spMkLst>
        </pc:spChg>
        <pc:spChg chg="mod">
          <ac:chgData name="Wojciech Kustra" userId="afebd3d0-216b-4c4f-8992-1bf1fda6d5e8" providerId="ADAL" clId="{1D307E72-7901-4E61-A01B-3C4232ABCF63}" dt="2026-06-06T16:22:37.866" v="1843" actId="255"/>
          <ac:spMkLst>
            <pc:docMk/>
            <pc:sldMk cId="3724467102" sldId="354"/>
            <ac:spMk id="39" creationId="{00000000-0000-0000-0000-000000000000}"/>
          </ac:spMkLst>
        </pc:spChg>
        <pc:spChg chg="mod">
          <ac:chgData name="Wojciech Kustra" userId="afebd3d0-216b-4c4f-8992-1bf1fda6d5e8" providerId="ADAL" clId="{1D307E72-7901-4E61-A01B-3C4232ABCF63}" dt="2026-06-06T16:22:45.812" v="1844" actId="255"/>
          <ac:spMkLst>
            <pc:docMk/>
            <pc:sldMk cId="3724467102" sldId="354"/>
            <ac:spMk id="40" creationId="{00000000-0000-0000-0000-000000000000}"/>
          </ac:spMkLst>
        </pc:spChg>
        <pc:spChg chg="mod">
          <ac:chgData name="Wojciech Kustra" userId="afebd3d0-216b-4c4f-8992-1bf1fda6d5e8" providerId="ADAL" clId="{1D307E72-7901-4E61-A01B-3C4232ABCF63}" dt="2026-06-06T16:22:37.866" v="1843" actId="255"/>
          <ac:spMkLst>
            <pc:docMk/>
            <pc:sldMk cId="3724467102" sldId="354"/>
            <ac:spMk id="41" creationId="{00000000-0000-0000-0000-000000000000}"/>
          </ac:spMkLst>
        </pc:spChg>
        <pc:spChg chg="mod">
          <ac:chgData name="Wojciech Kustra" userId="afebd3d0-216b-4c4f-8992-1bf1fda6d5e8" providerId="ADAL" clId="{1D307E72-7901-4E61-A01B-3C4232ABCF63}" dt="2026-06-06T16:22:45.812" v="1844" actId="255"/>
          <ac:spMkLst>
            <pc:docMk/>
            <pc:sldMk cId="3724467102" sldId="354"/>
            <ac:spMk id="42" creationId="{00000000-0000-0000-0000-000000000000}"/>
          </ac:spMkLst>
        </pc:spChg>
        <pc:spChg chg="mod">
          <ac:chgData name="Wojciech Kustra" userId="afebd3d0-216b-4c4f-8992-1bf1fda6d5e8" providerId="ADAL" clId="{1D307E72-7901-4E61-A01B-3C4232ABCF63}" dt="2026-06-06T16:22:37.866" v="1843" actId="255"/>
          <ac:spMkLst>
            <pc:docMk/>
            <pc:sldMk cId="3724467102" sldId="354"/>
            <ac:spMk id="43" creationId="{00000000-0000-0000-0000-000000000000}"/>
          </ac:spMkLst>
        </pc:spChg>
        <pc:picChg chg="add del mod">
          <ac:chgData name="Wojciech Kustra" userId="afebd3d0-216b-4c4f-8992-1bf1fda6d5e8" providerId="ADAL" clId="{1D307E72-7901-4E61-A01B-3C4232ABCF63}" dt="2026-06-06T16:24:08.885" v="1855" actId="478"/>
          <ac:picMkLst>
            <pc:docMk/>
            <pc:sldMk cId="3724467102" sldId="354"/>
            <ac:picMk id="44" creationId="{F5317D25-351F-10AA-9D92-B668FDF48DCB}"/>
          </ac:picMkLst>
        </pc:picChg>
        <pc:picChg chg="add mod">
          <ac:chgData name="Wojciech Kustra" userId="afebd3d0-216b-4c4f-8992-1bf1fda6d5e8" providerId="ADAL" clId="{1D307E72-7901-4E61-A01B-3C4232ABCF63}" dt="2026-06-06T16:24:28.510" v="1860" actId="732"/>
          <ac:picMkLst>
            <pc:docMk/>
            <pc:sldMk cId="3724467102" sldId="354"/>
            <ac:picMk id="45" creationId="{C79566E9-C2B4-89F6-C307-67A9072D0E83}"/>
          </ac:picMkLst>
        </pc:picChg>
      </pc:sldChg>
      <pc:sldChg chg="add del">
        <pc:chgData name="Wojciech Kustra" userId="afebd3d0-216b-4c4f-8992-1bf1fda6d5e8" providerId="ADAL" clId="{1D307E72-7901-4E61-A01B-3C4232ABCF63}" dt="2026-06-06T15:34:16.409" v="1559"/>
        <pc:sldMkLst>
          <pc:docMk/>
          <pc:sldMk cId="3202320843" sldId="355"/>
        </pc:sldMkLst>
      </pc:sldChg>
      <pc:sldChg chg="modSp add del mod">
        <pc:chgData name="Wojciech Kustra" userId="afebd3d0-216b-4c4f-8992-1bf1fda6d5e8" providerId="ADAL" clId="{1D307E72-7901-4E61-A01B-3C4232ABCF63}" dt="2026-06-06T15:35:42.226" v="1563"/>
        <pc:sldMkLst>
          <pc:docMk/>
          <pc:sldMk cId="4206113557" sldId="356"/>
        </pc:sldMkLst>
        <pc:spChg chg="mod">
          <ac:chgData name="Wojciech Kustra" userId="afebd3d0-216b-4c4f-8992-1bf1fda6d5e8" providerId="ADAL" clId="{1D307E72-7901-4E61-A01B-3C4232ABCF63}" dt="2026-06-06T15:31:47.443" v="1539" actId="27636"/>
          <ac:spMkLst>
            <pc:docMk/>
            <pc:sldMk cId="4206113557" sldId="356"/>
            <ac:spMk id="4" creationId="{00000000-0000-0000-0000-000000000000}"/>
          </ac:spMkLst>
        </pc:spChg>
        <pc:spChg chg="mod">
          <ac:chgData name="Wojciech Kustra" userId="afebd3d0-216b-4c4f-8992-1bf1fda6d5e8" providerId="ADAL" clId="{1D307E72-7901-4E61-A01B-3C4232ABCF63}" dt="2026-06-06T15:31:47.485" v="1540" actId="27636"/>
          <ac:spMkLst>
            <pc:docMk/>
            <pc:sldMk cId="4206113557" sldId="356"/>
            <ac:spMk id="6" creationId="{00000000-0000-0000-0000-000000000000}"/>
          </ac:spMkLst>
        </pc:spChg>
        <pc:spChg chg="mod">
          <ac:chgData name="Wojciech Kustra" userId="afebd3d0-216b-4c4f-8992-1bf1fda6d5e8" providerId="ADAL" clId="{1D307E72-7901-4E61-A01B-3C4232ABCF63}" dt="2026-06-06T15:31:47.558" v="1542" actId="27636"/>
          <ac:spMkLst>
            <pc:docMk/>
            <pc:sldMk cId="4206113557" sldId="356"/>
            <ac:spMk id="8" creationId="{00000000-0000-0000-0000-000000000000}"/>
          </ac:spMkLst>
        </pc:spChg>
        <pc:spChg chg="mod">
          <ac:chgData name="Wojciech Kustra" userId="afebd3d0-216b-4c4f-8992-1bf1fda6d5e8" providerId="ADAL" clId="{1D307E72-7901-4E61-A01B-3C4232ABCF63}" dt="2026-06-06T15:31:47.514" v="1541" actId="27636"/>
          <ac:spMkLst>
            <pc:docMk/>
            <pc:sldMk cId="4206113557" sldId="356"/>
            <ac:spMk id="10" creationId="{00000000-0000-0000-0000-000000000000}"/>
          </ac:spMkLst>
        </pc:spChg>
      </pc:sldChg>
      <pc:sldChg chg="addSp modSp add mod">
        <pc:chgData name="Wojciech Kustra" userId="afebd3d0-216b-4c4f-8992-1bf1fda6d5e8" providerId="ADAL" clId="{1D307E72-7901-4E61-A01B-3C4232ABCF63}" dt="2026-06-06T16:22:26.769" v="1842" actId="255"/>
        <pc:sldMkLst>
          <pc:docMk/>
          <pc:sldMk cId="765843588" sldId="357"/>
        </pc:sldMkLst>
        <pc:spChg chg="mod">
          <ac:chgData name="Wojciech Kustra" userId="afebd3d0-216b-4c4f-8992-1bf1fda6d5e8" providerId="ADAL" clId="{1D307E72-7901-4E61-A01B-3C4232ABCF63}" dt="2026-06-06T15:38:57.873" v="1785" actId="1076"/>
          <ac:spMkLst>
            <pc:docMk/>
            <pc:sldMk cId="765843588" sldId="357"/>
            <ac:spMk id="2" creationId="{00000000-0000-0000-0000-000000000000}"/>
          </ac:spMkLst>
        </pc:spChg>
        <pc:spChg chg="mod">
          <ac:chgData name="Wojciech Kustra" userId="afebd3d0-216b-4c4f-8992-1bf1fda6d5e8" providerId="ADAL" clId="{1D307E72-7901-4E61-A01B-3C4232ABCF63}" dt="2026-06-06T15:39:18.571" v="1789" actId="1076"/>
          <ac:spMkLst>
            <pc:docMk/>
            <pc:sldMk cId="765843588" sldId="357"/>
            <ac:spMk id="4" creationId="{00000000-0000-0000-0000-000000000000}"/>
          </ac:spMkLst>
        </pc:spChg>
        <pc:spChg chg="mod">
          <ac:chgData name="Wojciech Kustra" userId="afebd3d0-216b-4c4f-8992-1bf1fda6d5e8" providerId="ADAL" clId="{1D307E72-7901-4E61-A01B-3C4232ABCF63}" dt="2026-06-06T16:22:26.769" v="1842" actId="255"/>
          <ac:spMkLst>
            <pc:docMk/>
            <pc:sldMk cId="765843588" sldId="357"/>
            <ac:spMk id="5" creationId="{00000000-0000-0000-0000-000000000000}"/>
          </ac:spMkLst>
        </pc:spChg>
        <pc:spChg chg="mod">
          <ac:chgData name="Wojciech Kustra" userId="afebd3d0-216b-4c4f-8992-1bf1fda6d5e8" providerId="ADAL" clId="{1D307E72-7901-4E61-A01B-3C4232ABCF63}" dt="2026-06-06T15:39:57.801" v="1808" actId="1076"/>
          <ac:spMkLst>
            <pc:docMk/>
            <pc:sldMk cId="765843588" sldId="357"/>
            <ac:spMk id="6" creationId="{00000000-0000-0000-0000-000000000000}"/>
          </ac:spMkLst>
        </pc:spChg>
        <pc:spChg chg="mod">
          <ac:chgData name="Wojciech Kustra" userId="afebd3d0-216b-4c4f-8992-1bf1fda6d5e8" providerId="ADAL" clId="{1D307E72-7901-4E61-A01B-3C4232ABCF63}" dt="2026-06-06T16:22:26.769" v="1842" actId="255"/>
          <ac:spMkLst>
            <pc:docMk/>
            <pc:sldMk cId="765843588" sldId="357"/>
            <ac:spMk id="7" creationId="{00000000-0000-0000-0000-000000000000}"/>
          </ac:spMkLst>
        </pc:spChg>
        <pc:spChg chg="mod">
          <ac:chgData name="Wojciech Kustra" userId="afebd3d0-216b-4c4f-8992-1bf1fda6d5e8" providerId="ADAL" clId="{1D307E72-7901-4E61-A01B-3C4232ABCF63}" dt="2026-06-06T15:39:28.911" v="1794" actId="1076"/>
          <ac:spMkLst>
            <pc:docMk/>
            <pc:sldMk cId="765843588" sldId="357"/>
            <ac:spMk id="8" creationId="{00000000-0000-0000-0000-000000000000}"/>
          </ac:spMkLst>
        </pc:spChg>
        <pc:spChg chg="mod">
          <ac:chgData name="Wojciech Kustra" userId="afebd3d0-216b-4c4f-8992-1bf1fda6d5e8" providerId="ADAL" clId="{1D307E72-7901-4E61-A01B-3C4232ABCF63}" dt="2026-06-06T16:22:26.769" v="1842" actId="255"/>
          <ac:spMkLst>
            <pc:docMk/>
            <pc:sldMk cId="765843588" sldId="357"/>
            <ac:spMk id="9" creationId="{00000000-0000-0000-0000-000000000000}"/>
          </ac:spMkLst>
        </pc:spChg>
        <pc:spChg chg="mod">
          <ac:chgData name="Wojciech Kustra" userId="afebd3d0-216b-4c4f-8992-1bf1fda6d5e8" providerId="ADAL" clId="{1D307E72-7901-4E61-A01B-3C4232ABCF63}" dt="2026-06-06T15:39:49.365" v="1803" actId="1076"/>
          <ac:spMkLst>
            <pc:docMk/>
            <pc:sldMk cId="765843588" sldId="357"/>
            <ac:spMk id="10" creationId="{00000000-0000-0000-0000-000000000000}"/>
          </ac:spMkLst>
        </pc:spChg>
        <pc:spChg chg="mod">
          <ac:chgData name="Wojciech Kustra" userId="afebd3d0-216b-4c4f-8992-1bf1fda6d5e8" providerId="ADAL" clId="{1D307E72-7901-4E61-A01B-3C4232ABCF63}" dt="2026-06-06T16:22:26.769" v="1842" actId="255"/>
          <ac:spMkLst>
            <pc:docMk/>
            <pc:sldMk cId="765843588" sldId="357"/>
            <ac:spMk id="11" creationId="{00000000-0000-0000-0000-000000000000}"/>
          </ac:spMkLst>
        </pc:spChg>
        <pc:spChg chg="mod">
          <ac:chgData name="Wojciech Kustra" userId="afebd3d0-216b-4c4f-8992-1bf1fda6d5e8" providerId="ADAL" clId="{1D307E72-7901-4E61-A01B-3C4232ABCF63}" dt="2026-06-06T15:39:22.507" v="1792" actId="1076"/>
          <ac:spMkLst>
            <pc:docMk/>
            <pc:sldMk cId="765843588" sldId="357"/>
            <ac:spMk id="12" creationId="{00000000-0000-0000-0000-000000000000}"/>
          </ac:spMkLst>
        </pc:spChg>
        <pc:spChg chg="mod">
          <ac:chgData name="Wojciech Kustra" userId="afebd3d0-216b-4c4f-8992-1bf1fda6d5e8" providerId="ADAL" clId="{1D307E72-7901-4E61-A01B-3C4232ABCF63}" dt="2026-06-06T16:22:26.769" v="1842" actId="255"/>
          <ac:spMkLst>
            <pc:docMk/>
            <pc:sldMk cId="765843588" sldId="357"/>
            <ac:spMk id="13" creationId="{00000000-0000-0000-0000-000000000000}"/>
          </ac:spMkLst>
        </pc:spChg>
        <pc:spChg chg="mod">
          <ac:chgData name="Wojciech Kustra" userId="afebd3d0-216b-4c4f-8992-1bf1fda6d5e8" providerId="ADAL" clId="{1D307E72-7901-4E61-A01B-3C4232ABCF63}" dt="2026-06-06T15:40:00.412" v="1809" actId="1076"/>
          <ac:spMkLst>
            <pc:docMk/>
            <pc:sldMk cId="765843588" sldId="357"/>
            <ac:spMk id="14" creationId="{00000000-0000-0000-0000-000000000000}"/>
          </ac:spMkLst>
        </pc:spChg>
        <pc:spChg chg="mod">
          <ac:chgData name="Wojciech Kustra" userId="afebd3d0-216b-4c4f-8992-1bf1fda6d5e8" providerId="ADAL" clId="{1D307E72-7901-4E61-A01B-3C4232ABCF63}" dt="2026-06-06T16:22:26.769" v="1842" actId="255"/>
          <ac:spMkLst>
            <pc:docMk/>
            <pc:sldMk cId="765843588" sldId="357"/>
            <ac:spMk id="15" creationId="{00000000-0000-0000-0000-000000000000}"/>
          </ac:spMkLst>
        </pc:spChg>
        <pc:spChg chg="mod">
          <ac:chgData name="Wojciech Kustra" userId="afebd3d0-216b-4c4f-8992-1bf1fda6d5e8" providerId="ADAL" clId="{1D307E72-7901-4E61-A01B-3C4232ABCF63}" dt="2026-06-06T15:39:34.146" v="1797" actId="1076"/>
          <ac:spMkLst>
            <pc:docMk/>
            <pc:sldMk cId="765843588" sldId="357"/>
            <ac:spMk id="16" creationId="{00000000-0000-0000-0000-000000000000}"/>
          </ac:spMkLst>
        </pc:spChg>
        <pc:spChg chg="mod">
          <ac:chgData name="Wojciech Kustra" userId="afebd3d0-216b-4c4f-8992-1bf1fda6d5e8" providerId="ADAL" clId="{1D307E72-7901-4E61-A01B-3C4232ABCF63}" dt="2026-06-06T16:22:26.769" v="1842" actId="255"/>
          <ac:spMkLst>
            <pc:docMk/>
            <pc:sldMk cId="765843588" sldId="357"/>
            <ac:spMk id="17" creationId="{00000000-0000-0000-0000-000000000000}"/>
          </ac:spMkLst>
        </pc:spChg>
        <pc:spChg chg="add mod ord">
          <ac:chgData name="Wojciech Kustra" userId="afebd3d0-216b-4c4f-8992-1bf1fda6d5e8" providerId="ADAL" clId="{1D307E72-7901-4E61-A01B-3C4232ABCF63}" dt="2026-06-06T15:36:46.149" v="1569"/>
          <ac:spMkLst>
            <pc:docMk/>
            <pc:sldMk cId="765843588" sldId="357"/>
            <ac:spMk id="18" creationId="{F78EBE5A-7D81-4D93-AF45-49989561C23B}"/>
          </ac:spMkLst>
        </pc:spChg>
        <pc:spChg chg="add mod ord">
          <ac:chgData name="Wojciech Kustra" userId="afebd3d0-216b-4c4f-8992-1bf1fda6d5e8" providerId="ADAL" clId="{1D307E72-7901-4E61-A01B-3C4232ABCF63}" dt="2026-06-06T15:36:46.153" v="1574"/>
          <ac:spMkLst>
            <pc:docMk/>
            <pc:sldMk cId="765843588" sldId="357"/>
            <ac:spMk id="19" creationId="{24DD900F-3748-46E9-898C-2B0CBAB33857}"/>
          </ac:spMkLst>
        </pc:spChg>
        <pc:spChg chg="add mod ord">
          <ac:chgData name="Wojciech Kustra" userId="afebd3d0-216b-4c4f-8992-1bf1fda6d5e8" providerId="ADAL" clId="{1D307E72-7901-4E61-A01B-3C4232ABCF63}" dt="2026-06-06T15:36:46.156" v="1579"/>
          <ac:spMkLst>
            <pc:docMk/>
            <pc:sldMk cId="765843588" sldId="357"/>
            <ac:spMk id="20" creationId="{7745AE04-5B5A-4211-8FAE-D059464A80BF}"/>
          </ac:spMkLst>
        </pc:spChg>
        <pc:spChg chg="add mod ord">
          <ac:chgData name="Wojciech Kustra" userId="afebd3d0-216b-4c4f-8992-1bf1fda6d5e8" providerId="ADAL" clId="{1D307E72-7901-4E61-A01B-3C4232ABCF63}" dt="2026-06-06T15:36:46.161" v="1584"/>
          <ac:spMkLst>
            <pc:docMk/>
            <pc:sldMk cId="765843588" sldId="357"/>
            <ac:spMk id="21" creationId="{FB402CD0-81F5-4788-BF92-F3734E539630}"/>
          </ac:spMkLst>
        </pc:spChg>
        <pc:spChg chg="add mod ord">
          <ac:chgData name="Wojciech Kustra" userId="afebd3d0-216b-4c4f-8992-1bf1fda6d5e8" providerId="ADAL" clId="{1D307E72-7901-4E61-A01B-3C4232ABCF63}" dt="2026-06-06T15:36:46.165" v="1589"/>
          <ac:spMkLst>
            <pc:docMk/>
            <pc:sldMk cId="765843588" sldId="357"/>
            <ac:spMk id="22" creationId="{96718E30-00B9-4F08-8EAD-217C14E44EFF}"/>
          </ac:spMkLst>
        </pc:spChg>
        <pc:spChg chg="add mod ord">
          <ac:chgData name="Wojciech Kustra" userId="afebd3d0-216b-4c4f-8992-1bf1fda6d5e8" providerId="ADAL" clId="{1D307E72-7901-4E61-A01B-3C4232ABCF63}" dt="2026-06-06T15:36:46.168" v="1594"/>
          <ac:spMkLst>
            <pc:docMk/>
            <pc:sldMk cId="765843588" sldId="357"/>
            <ac:spMk id="23" creationId="{B362BD48-3A74-4E09-9F53-6DA754528E51}"/>
          </ac:spMkLst>
        </pc:spChg>
        <pc:spChg chg="add mod ord">
          <ac:chgData name="Wojciech Kustra" userId="afebd3d0-216b-4c4f-8992-1bf1fda6d5e8" providerId="ADAL" clId="{1D307E72-7901-4E61-A01B-3C4232ABCF63}" dt="2026-06-06T15:36:46.171" v="1599"/>
          <ac:spMkLst>
            <pc:docMk/>
            <pc:sldMk cId="765843588" sldId="357"/>
            <ac:spMk id="24" creationId="{8E66AC88-8CE0-4F7D-89EE-C9E0BE20A72A}"/>
          </ac:spMkLst>
        </pc:spChg>
        <pc:spChg chg="add mod ord">
          <ac:chgData name="Wojciech Kustra" userId="afebd3d0-216b-4c4f-8992-1bf1fda6d5e8" providerId="ADAL" clId="{1D307E72-7901-4E61-A01B-3C4232ABCF63}" dt="2026-06-06T15:36:46.175" v="1604"/>
          <ac:spMkLst>
            <pc:docMk/>
            <pc:sldMk cId="765843588" sldId="357"/>
            <ac:spMk id="25" creationId="{A760D709-7E9A-4DC9-9AAB-D5FA54C5C5CA}"/>
          </ac:spMkLst>
        </pc:spChg>
        <pc:spChg chg="add mod ord">
          <ac:chgData name="Wojciech Kustra" userId="afebd3d0-216b-4c4f-8992-1bf1fda6d5e8" providerId="ADAL" clId="{1D307E72-7901-4E61-A01B-3C4232ABCF63}" dt="2026-06-06T15:36:46.178" v="1609"/>
          <ac:spMkLst>
            <pc:docMk/>
            <pc:sldMk cId="765843588" sldId="357"/>
            <ac:spMk id="26" creationId="{DE0DBBC0-4C1B-468E-B11F-D3DCCC7FE6BF}"/>
          </ac:spMkLst>
        </pc:spChg>
        <pc:spChg chg="add mod ord">
          <ac:chgData name="Wojciech Kustra" userId="afebd3d0-216b-4c4f-8992-1bf1fda6d5e8" providerId="ADAL" clId="{1D307E72-7901-4E61-A01B-3C4232ABCF63}" dt="2026-06-06T15:36:46.182" v="1614"/>
          <ac:spMkLst>
            <pc:docMk/>
            <pc:sldMk cId="765843588" sldId="357"/>
            <ac:spMk id="27" creationId="{224FD30F-B784-4225-BA26-104EB79CCCC2}"/>
          </ac:spMkLst>
        </pc:spChg>
        <pc:spChg chg="add mod ord">
          <ac:chgData name="Wojciech Kustra" userId="afebd3d0-216b-4c4f-8992-1bf1fda6d5e8" providerId="ADAL" clId="{1D307E72-7901-4E61-A01B-3C4232ABCF63}" dt="2026-06-06T15:36:46.185" v="1619"/>
          <ac:spMkLst>
            <pc:docMk/>
            <pc:sldMk cId="765843588" sldId="357"/>
            <ac:spMk id="28" creationId="{5856B48A-FBBA-4B64-B675-155CA8BDA244}"/>
          </ac:spMkLst>
        </pc:spChg>
        <pc:spChg chg="add mod ord">
          <ac:chgData name="Wojciech Kustra" userId="afebd3d0-216b-4c4f-8992-1bf1fda6d5e8" providerId="ADAL" clId="{1D307E72-7901-4E61-A01B-3C4232ABCF63}" dt="2026-06-06T15:36:46.189" v="1624"/>
          <ac:spMkLst>
            <pc:docMk/>
            <pc:sldMk cId="765843588" sldId="357"/>
            <ac:spMk id="29" creationId="{5581A26F-4EE5-4391-8999-82961272C2E2}"/>
          </ac:spMkLst>
        </pc:spChg>
        <pc:spChg chg="add mod ord">
          <ac:chgData name="Wojciech Kustra" userId="afebd3d0-216b-4c4f-8992-1bf1fda6d5e8" providerId="ADAL" clId="{1D307E72-7901-4E61-A01B-3C4232ABCF63}" dt="2026-06-06T15:36:46.192" v="1629"/>
          <ac:spMkLst>
            <pc:docMk/>
            <pc:sldMk cId="765843588" sldId="357"/>
            <ac:spMk id="30" creationId="{CD1B1672-9AB1-4491-A61D-A433702CCFAC}"/>
          </ac:spMkLst>
        </pc:spChg>
        <pc:spChg chg="add mod ord">
          <ac:chgData name="Wojciech Kustra" userId="afebd3d0-216b-4c4f-8992-1bf1fda6d5e8" providerId="ADAL" clId="{1D307E72-7901-4E61-A01B-3C4232ABCF63}" dt="2026-06-06T15:36:46.196" v="1634"/>
          <ac:spMkLst>
            <pc:docMk/>
            <pc:sldMk cId="765843588" sldId="357"/>
            <ac:spMk id="31" creationId="{F4AD48E9-94FB-4DF8-B5D2-A4E3A6E5AA2D}"/>
          </ac:spMkLst>
        </pc:spChg>
        <pc:spChg chg="add mod ord">
          <ac:chgData name="Wojciech Kustra" userId="afebd3d0-216b-4c4f-8992-1bf1fda6d5e8" providerId="ADAL" clId="{1D307E72-7901-4E61-A01B-3C4232ABCF63}" dt="2026-06-06T15:37:36.164" v="1646"/>
          <ac:spMkLst>
            <pc:docMk/>
            <pc:sldMk cId="765843588" sldId="357"/>
            <ac:spMk id="32" creationId="{D9A79BB9-083F-45CB-A8E6-00490B54CB91}"/>
          </ac:spMkLst>
        </pc:spChg>
        <pc:spChg chg="add mod ord">
          <ac:chgData name="Wojciech Kustra" userId="afebd3d0-216b-4c4f-8992-1bf1fda6d5e8" providerId="ADAL" clId="{1D307E72-7901-4E61-A01B-3C4232ABCF63}" dt="2026-06-06T15:37:36.167" v="1650"/>
          <ac:spMkLst>
            <pc:docMk/>
            <pc:sldMk cId="765843588" sldId="357"/>
            <ac:spMk id="33" creationId="{10D27938-8DFA-41F8-9B81-834E7A741101}"/>
          </ac:spMkLst>
        </pc:spChg>
        <pc:spChg chg="add mod ord">
          <ac:chgData name="Wojciech Kustra" userId="afebd3d0-216b-4c4f-8992-1bf1fda6d5e8" providerId="ADAL" clId="{1D307E72-7901-4E61-A01B-3C4232ABCF63}" dt="2026-06-06T15:37:36.169" v="1654"/>
          <ac:spMkLst>
            <pc:docMk/>
            <pc:sldMk cId="765843588" sldId="357"/>
            <ac:spMk id="34" creationId="{B4532673-7022-4D91-8879-91BF6F3FD826}"/>
          </ac:spMkLst>
        </pc:spChg>
        <pc:spChg chg="add mod ord">
          <ac:chgData name="Wojciech Kustra" userId="afebd3d0-216b-4c4f-8992-1bf1fda6d5e8" providerId="ADAL" clId="{1D307E72-7901-4E61-A01B-3C4232ABCF63}" dt="2026-06-06T15:37:36.172" v="1658"/>
          <ac:spMkLst>
            <pc:docMk/>
            <pc:sldMk cId="765843588" sldId="357"/>
            <ac:spMk id="35" creationId="{A1EB8A84-A921-478A-855A-C04D9A2DBE0D}"/>
          </ac:spMkLst>
        </pc:spChg>
        <pc:spChg chg="add mod ord">
          <ac:chgData name="Wojciech Kustra" userId="afebd3d0-216b-4c4f-8992-1bf1fda6d5e8" providerId="ADAL" clId="{1D307E72-7901-4E61-A01B-3C4232ABCF63}" dt="2026-06-06T15:37:36.175" v="1662"/>
          <ac:spMkLst>
            <pc:docMk/>
            <pc:sldMk cId="765843588" sldId="357"/>
            <ac:spMk id="36" creationId="{6FB93784-3B47-4751-949D-E23DCAC48192}"/>
          </ac:spMkLst>
        </pc:spChg>
        <pc:spChg chg="add mod ord">
          <ac:chgData name="Wojciech Kustra" userId="afebd3d0-216b-4c4f-8992-1bf1fda6d5e8" providerId="ADAL" clId="{1D307E72-7901-4E61-A01B-3C4232ABCF63}" dt="2026-06-06T15:37:36.178" v="1666"/>
          <ac:spMkLst>
            <pc:docMk/>
            <pc:sldMk cId="765843588" sldId="357"/>
            <ac:spMk id="37" creationId="{D52B83A6-BBCD-4D84-96AE-4B19EC823127}"/>
          </ac:spMkLst>
        </pc:spChg>
        <pc:spChg chg="add mod ord">
          <ac:chgData name="Wojciech Kustra" userId="afebd3d0-216b-4c4f-8992-1bf1fda6d5e8" providerId="ADAL" clId="{1D307E72-7901-4E61-A01B-3C4232ABCF63}" dt="2026-06-06T15:37:36.181" v="1670"/>
          <ac:spMkLst>
            <pc:docMk/>
            <pc:sldMk cId="765843588" sldId="357"/>
            <ac:spMk id="38" creationId="{2FC4AA3C-A69E-4E82-B8EB-0C2B2C57C1C1}"/>
          </ac:spMkLst>
        </pc:spChg>
        <pc:spChg chg="add mod ord">
          <ac:chgData name="Wojciech Kustra" userId="afebd3d0-216b-4c4f-8992-1bf1fda6d5e8" providerId="ADAL" clId="{1D307E72-7901-4E61-A01B-3C4232ABCF63}" dt="2026-06-06T15:37:36.185" v="1674"/>
          <ac:spMkLst>
            <pc:docMk/>
            <pc:sldMk cId="765843588" sldId="357"/>
            <ac:spMk id="39" creationId="{2C7A2B65-E039-4180-9C83-2B1E04A70D14}"/>
          </ac:spMkLst>
        </pc:spChg>
        <pc:spChg chg="add mod ord">
          <ac:chgData name="Wojciech Kustra" userId="afebd3d0-216b-4c4f-8992-1bf1fda6d5e8" providerId="ADAL" clId="{1D307E72-7901-4E61-A01B-3C4232ABCF63}" dt="2026-06-06T15:37:36.188" v="1678"/>
          <ac:spMkLst>
            <pc:docMk/>
            <pc:sldMk cId="765843588" sldId="357"/>
            <ac:spMk id="40" creationId="{65DA0F8F-2F81-444B-854B-317606407239}"/>
          </ac:spMkLst>
        </pc:spChg>
        <pc:spChg chg="add mod ord">
          <ac:chgData name="Wojciech Kustra" userId="afebd3d0-216b-4c4f-8992-1bf1fda6d5e8" providerId="ADAL" clId="{1D307E72-7901-4E61-A01B-3C4232ABCF63}" dt="2026-06-06T15:37:36.191" v="1682"/>
          <ac:spMkLst>
            <pc:docMk/>
            <pc:sldMk cId="765843588" sldId="357"/>
            <ac:spMk id="41" creationId="{1679869F-07AA-4119-8D45-78C3637FB6A6}"/>
          </ac:spMkLst>
        </pc:spChg>
        <pc:spChg chg="add mod ord">
          <ac:chgData name="Wojciech Kustra" userId="afebd3d0-216b-4c4f-8992-1bf1fda6d5e8" providerId="ADAL" clId="{1D307E72-7901-4E61-A01B-3C4232ABCF63}" dt="2026-06-06T15:37:36.194" v="1686"/>
          <ac:spMkLst>
            <pc:docMk/>
            <pc:sldMk cId="765843588" sldId="357"/>
            <ac:spMk id="42" creationId="{106DB23B-CA8A-473A-A525-3AC0351E810F}"/>
          </ac:spMkLst>
        </pc:spChg>
        <pc:spChg chg="add mod ord">
          <ac:chgData name="Wojciech Kustra" userId="afebd3d0-216b-4c4f-8992-1bf1fda6d5e8" providerId="ADAL" clId="{1D307E72-7901-4E61-A01B-3C4232ABCF63}" dt="2026-06-06T15:37:36.197" v="1690"/>
          <ac:spMkLst>
            <pc:docMk/>
            <pc:sldMk cId="765843588" sldId="357"/>
            <ac:spMk id="43" creationId="{2A345214-B56A-4AD9-9689-D006977C861E}"/>
          </ac:spMkLst>
        </pc:spChg>
        <pc:spChg chg="add mod ord">
          <ac:chgData name="Wojciech Kustra" userId="afebd3d0-216b-4c4f-8992-1bf1fda6d5e8" providerId="ADAL" clId="{1D307E72-7901-4E61-A01B-3C4232ABCF63}" dt="2026-06-06T15:37:36.199" v="1694"/>
          <ac:spMkLst>
            <pc:docMk/>
            <pc:sldMk cId="765843588" sldId="357"/>
            <ac:spMk id="44" creationId="{10C7A31A-D626-4E1E-A50F-ABA54FF7657A}"/>
          </ac:spMkLst>
        </pc:spChg>
        <pc:spChg chg="add mod ord">
          <ac:chgData name="Wojciech Kustra" userId="afebd3d0-216b-4c4f-8992-1bf1fda6d5e8" providerId="ADAL" clId="{1D307E72-7901-4E61-A01B-3C4232ABCF63}" dt="2026-06-06T15:37:36.203" v="1698"/>
          <ac:spMkLst>
            <pc:docMk/>
            <pc:sldMk cId="765843588" sldId="357"/>
            <ac:spMk id="45" creationId="{06A04B9A-80D7-42A1-8402-7B7343C4795D}"/>
          </ac:spMkLst>
        </pc:spChg>
      </pc:sldChg>
      <pc:sldChg chg="modSp add del mod">
        <pc:chgData name="Wojciech Kustra" userId="afebd3d0-216b-4c4f-8992-1bf1fda6d5e8" providerId="ADAL" clId="{1D307E72-7901-4E61-A01B-3C4232ABCF63}" dt="2026-06-06T15:35:26.666" v="1562"/>
        <pc:sldMkLst>
          <pc:docMk/>
          <pc:sldMk cId="412109279" sldId="358"/>
        </pc:sldMkLst>
        <pc:spChg chg="mod">
          <ac:chgData name="Wojciech Kustra" userId="afebd3d0-216b-4c4f-8992-1bf1fda6d5e8" providerId="ADAL" clId="{1D307E72-7901-4E61-A01B-3C4232ABCF63}" dt="2026-06-06T15:33:58.217" v="1555" actId="27636"/>
          <ac:spMkLst>
            <pc:docMk/>
            <pc:sldMk cId="412109279" sldId="358"/>
            <ac:spMk id="13" creationId="{00000000-0000-0000-0000-000000000000}"/>
          </ac:spMkLst>
        </pc:spChg>
        <pc:spChg chg="mod">
          <ac:chgData name="Wojciech Kustra" userId="afebd3d0-216b-4c4f-8992-1bf1fda6d5e8" providerId="ADAL" clId="{1D307E72-7901-4E61-A01B-3C4232ABCF63}" dt="2026-06-06T15:33:58.230" v="1558" actId="27636"/>
          <ac:spMkLst>
            <pc:docMk/>
            <pc:sldMk cId="412109279" sldId="358"/>
            <ac:spMk id="15" creationId="{00000000-0000-0000-0000-000000000000}"/>
          </ac:spMkLst>
        </pc:spChg>
        <pc:spChg chg="mod">
          <ac:chgData name="Wojciech Kustra" userId="afebd3d0-216b-4c4f-8992-1bf1fda6d5e8" providerId="ADAL" clId="{1D307E72-7901-4E61-A01B-3C4232ABCF63}" dt="2026-06-06T15:33:58.225" v="1557" actId="27636"/>
          <ac:spMkLst>
            <pc:docMk/>
            <pc:sldMk cId="412109279" sldId="358"/>
            <ac:spMk id="17" creationId="{00000000-0000-0000-0000-000000000000}"/>
          </ac:spMkLst>
        </pc:spChg>
        <pc:spChg chg="mod">
          <ac:chgData name="Wojciech Kustra" userId="afebd3d0-216b-4c4f-8992-1bf1fda6d5e8" providerId="ADAL" clId="{1D307E72-7901-4E61-A01B-3C4232ABCF63}" dt="2026-06-06T15:33:58.221" v="1556" actId="27636"/>
          <ac:spMkLst>
            <pc:docMk/>
            <pc:sldMk cId="412109279" sldId="358"/>
            <ac:spMk id="19" creationId="{00000000-0000-0000-0000-000000000000}"/>
          </ac:spMkLst>
        </pc:spChg>
      </pc:sldChg>
      <pc:sldChg chg="add del ord">
        <pc:chgData name="Wojciech Kustra" userId="afebd3d0-216b-4c4f-8992-1bf1fda6d5e8" providerId="ADAL" clId="{1D307E72-7901-4E61-A01B-3C4232ABCF63}" dt="2026-06-06T15:37:59.191" v="1780"/>
        <pc:sldMkLst>
          <pc:docMk/>
          <pc:sldMk cId="458588969" sldId="359"/>
        </pc:sldMkLst>
      </pc:sldChg>
      <pc:sldChg chg="addSp delSp modSp add mod">
        <pc:chgData name="Wojciech Kustra" userId="afebd3d0-216b-4c4f-8992-1bf1fda6d5e8" providerId="ADAL" clId="{1D307E72-7901-4E61-A01B-3C4232ABCF63}" dt="2026-06-06T16:25:39.282" v="1883" actId="1076"/>
        <pc:sldMkLst>
          <pc:docMk/>
          <pc:sldMk cId="3050216668" sldId="360"/>
        </pc:sldMkLst>
        <pc:spChg chg="del">
          <ac:chgData name="Wojciech Kustra" userId="afebd3d0-216b-4c4f-8992-1bf1fda6d5e8" providerId="ADAL" clId="{1D307E72-7901-4E61-A01B-3C4232ABCF63}" dt="2026-06-06T16:25:12.594" v="1873" actId="478"/>
          <ac:spMkLst>
            <pc:docMk/>
            <pc:sldMk cId="3050216668" sldId="360"/>
            <ac:spMk id="2" creationId="{00000000-0000-0000-0000-000000000000}"/>
          </ac:spMkLst>
        </pc:spChg>
        <pc:spChg chg="del">
          <ac:chgData name="Wojciech Kustra" userId="afebd3d0-216b-4c4f-8992-1bf1fda6d5e8" providerId="ADAL" clId="{1D307E72-7901-4E61-A01B-3C4232ABCF63}" dt="2026-06-06T16:25:08.881" v="1867" actId="478"/>
          <ac:spMkLst>
            <pc:docMk/>
            <pc:sldMk cId="3050216668" sldId="360"/>
            <ac:spMk id="4" creationId="{00000000-0000-0000-0000-000000000000}"/>
          </ac:spMkLst>
        </pc:spChg>
        <pc:spChg chg="del">
          <ac:chgData name="Wojciech Kustra" userId="afebd3d0-216b-4c4f-8992-1bf1fda6d5e8" providerId="ADAL" clId="{1D307E72-7901-4E61-A01B-3C4232ABCF63}" dt="2026-06-06T16:25:09.570" v="1868" actId="478"/>
          <ac:spMkLst>
            <pc:docMk/>
            <pc:sldMk cId="3050216668" sldId="360"/>
            <ac:spMk id="5" creationId="{00000000-0000-0000-0000-000000000000}"/>
          </ac:spMkLst>
        </pc:spChg>
        <pc:spChg chg="del">
          <ac:chgData name="Wojciech Kustra" userId="afebd3d0-216b-4c4f-8992-1bf1fda6d5e8" providerId="ADAL" clId="{1D307E72-7901-4E61-A01B-3C4232ABCF63}" dt="2026-06-06T16:25:10.465" v="1869" actId="478"/>
          <ac:spMkLst>
            <pc:docMk/>
            <pc:sldMk cId="3050216668" sldId="360"/>
            <ac:spMk id="6" creationId="{00000000-0000-0000-0000-000000000000}"/>
          </ac:spMkLst>
        </pc:spChg>
        <pc:spChg chg="del">
          <ac:chgData name="Wojciech Kustra" userId="afebd3d0-216b-4c4f-8992-1bf1fda6d5e8" providerId="ADAL" clId="{1D307E72-7901-4E61-A01B-3C4232ABCF63}" dt="2026-06-06T16:25:11.058" v="1870" actId="478"/>
          <ac:spMkLst>
            <pc:docMk/>
            <pc:sldMk cId="3050216668" sldId="360"/>
            <ac:spMk id="7" creationId="{00000000-0000-0000-0000-000000000000}"/>
          </ac:spMkLst>
        </pc:spChg>
        <pc:spChg chg="del">
          <ac:chgData name="Wojciech Kustra" userId="afebd3d0-216b-4c4f-8992-1bf1fda6d5e8" providerId="ADAL" clId="{1D307E72-7901-4E61-A01B-3C4232ABCF63}" dt="2026-06-06T16:25:11.527" v="1871" actId="478"/>
          <ac:spMkLst>
            <pc:docMk/>
            <pc:sldMk cId="3050216668" sldId="360"/>
            <ac:spMk id="8" creationId="{00000000-0000-0000-0000-000000000000}"/>
          </ac:spMkLst>
        </pc:spChg>
        <pc:spChg chg="del">
          <ac:chgData name="Wojciech Kustra" userId="afebd3d0-216b-4c4f-8992-1bf1fda6d5e8" providerId="ADAL" clId="{1D307E72-7901-4E61-A01B-3C4232ABCF63}" dt="2026-06-06T16:25:11.980" v="1872" actId="478"/>
          <ac:spMkLst>
            <pc:docMk/>
            <pc:sldMk cId="3050216668" sldId="360"/>
            <ac:spMk id="9" creationId="{00000000-0000-0000-0000-000000000000}"/>
          </ac:spMkLst>
        </pc:spChg>
        <pc:spChg chg="del">
          <ac:chgData name="Wojciech Kustra" userId="afebd3d0-216b-4c4f-8992-1bf1fda6d5e8" providerId="ADAL" clId="{1D307E72-7901-4E61-A01B-3C4232ABCF63}" dt="2026-06-06T16:25:14.197" v="1874" actId="478"/>
          <ac:spMkLst>
            <pc:docMk/>
            <pc:sldMk cId="3050216668" sldId="360"/>
            <ac:spMk id="10" creationId="{00000000-0000-0000-0000-000000000000}"/>
          </ac:spMkLst>
        </pc:spChg>
        <pc:spChg chg="del">
          <ac:chgData name="Wojciech Kustra" userId="afebd3d0-216b-4c4f-8992-1bf1fda6d5e8" providerId="ADAL" clId="{1D307E72-7901-4E61-A01B-3C4232ABCF63}" dt="2026-06-06T16:25:14.614" v="1875" actId="478"/>
          <ac:spMkLst>
            <pc:docMk/>
            <pc:sldMk cId="3050216668" sldId="360"/>
            <ac:spMk id="11" creationId="{00000000-0000-0000-0000-000000000000}"/>
          </ac:spMkLst>
        </pc:spChg>
        <pc:spChg chg="del">
          <ac:chgData name="Wojciech Kustra" userId="afebd3d0-216b-4c4f-8992-1bf1fda6d5e8" providerId="ADAL" clId="{1D307E72-7901-4E61-A01B-3C4232ABCF63}" dt="2026-06-06T16:25:14.992" v="1876" actId="478"/>
          <ac:spMkLst>
            <pc:docMk/>
            <pc:sldMk cId="3050216668" sldId="360"/>
            <ac:spMk id="12" creationId="{00000000-0000-0000-0000-000000000000}"/>
          </ac:spMkLst>
        </pc:spChg>
        <pc:spChg chg="mod">
          <ac:chgData name="Wojciech Kustra" userId="afebd3d0-216b-4c4f-8992-1bf1fda6d5e8" providerId="ADAL" clId="{1D307E72-7901-4E61-A01B-3C4232ABCF63}" dt="2026-06-06T15:41:21.496" v="1834" actId="1076"/>
          <ac:spMkLst>
            <pc:docMk/>
            <pc:sldMk cId="3050216668" sldId="360"/>
            <ac:spMk id="13" creationId="{00000000-0000-0000-0000-000000000000}"/>
          </ac:spMkLst>
        </pc:spChg>
        <pc:spChg chg="mod">
          <ac:chgData name="Wojciech Kustra" userId="afebd3d0-216b-4c4f-8992-1bf1fda6d5e8" providerId="ADAL" clId="{1D307E72-7901-4E61-A01B-3C4232ABCF63}" dt="2026-06-06T15:41:19.643" v="1833" actId="1076"/>
          <ac:spMkLst>
            <pc:docMk/>
            <pc:sldMk cId="3050216668" sldId="360"/>
            <ac:spMk id="15" creationId="{00000000-0000-0000-0000-000000000000}"/>
          </ac:spMkLst>
        </pc:spChg>
        <pc:spChg chg="mod">
          <ac:chgData name="Wojciech Kustra" userId="afebd3d0-216b-4c4f-8992-1bf1fda6d5e8" providerId="ADAL" clId="{1D307E72-7901-4E61-A01B-3C4232ABCF63}" dt="2026-06-06T15:41:26.791" v="1837" actId="1076"/>
          <ac:spMkLst>
            <pc:docMk/>
            <pc:sldMk cId="3050216668" sldId="360"/>
            <ac:spMk id="17" creationId="{00000000-0000-0000-0000-000000000000}"/>
          </ac:spMkLst>
        </pc:spChg>
        <pc:spChg chg="mod">
          <ac:chgData name="Wojciech Kustra" userId="afebd3d0-216b-4c4f-8992-1bf1fda6d5e8" providerId="ADAL" clId="{1D307E72-7901-4E61-A01B-3C4232ABCF63}" dt="2026-06-06T15:41:29.738" v="1840" actId="1076"/>
          <ac:spMkLst>
            <pc:docMk/>
            <pc:sldMk cId="3050216668" sldId="360"/>
            <ac:spMk id="19" creationId="{00000000-0000-0000-0000-000000000000}"/>
          </ac:spMkLst>
        </pc:spChg>
        <pc:spChg chg="mod">
          <ac:chgData name="Wojciech Kustra" userId="afebd3d0-216b-4c4f-8992-1bf1fda6d5e8" providerId="ADAL" clId="{1D307E72-7901-4E61-A01B-3C4232ABCF63}" dt="2026-06-06T15:41:37.632" v="1841" actId="255"/>
          <ac:spMkLst>
            <pc:docMk/>
            <pc:sldMk cId="3050216668" sldId="360"/>
            <ac:spMk id="21" creationId="{00000000-0000-0000-0000-000000000000}"/>
          </ac:spMkLst>
        </pc:spChg>
        <pc:spChg chg="mod">
          <ac:chgData name="Wojciech Kustra" userId="afebd3d0-216b-4c4f-8992-1bf1fda6d5e8" providerId="ADAL" clId="{1D307E72-7901-4E61-A01B-3C4232ABCF63}" dt="2026-06-06T15:41:37.632" v="1841" actId="255"/>
          <ac:spMkLst>
            <pc:docMk/>
            <pc:sldMk cId="3050216668" sldId="360"/>
            <ac:spMk id="23" creationId="{00000000-0000-0000-0000-000000000000}"/>
          </ac:spMkLst>
        </pc:spChg>
        <pc:spChg chg="mod">
          <ac:chgData name="Wojciech Kustra" userId="afebd3d0-216b-4c4f-8992-1bf1fda6d5e8" providerId="ADAL" clId="{1D307E72-7901-4E61-A01B-3C4232ABCF63}" dt="2026-06-06T15:41:37.632" v="1841" actId="255"/>
          <ac:spMkLst>
            <pc:docMk/>
            <pc:sldMk cId="3050216668" sldId="360"/>
            <ac:spMk id="25" creationId="{00000000-0000-0000-0000-000000000000}"/>
          </ac:spMkLst>
        </pc:spChg>
        <pc:spChg chg="mod">
          <ac:chgData name="Wojciech Kustra" userId="afebd3d0-216b-4c4f-8992-1bf1fda6d5e8" providerId="ADAL" clId="{1D307E72-7901-4E61-A01B-3C4232ABCF63}" dt="2026-06-06T16:25:39.282" v="1883" actId="1076"/>
          <ac:spMkLst>
            <pc:docMk/>
            <pc:sldMk cId="3050216668" sldId="360"/>
            <ac:spMk id="27" creationId="{00000000-0000-0000-0000-000000000000}"/>
          </ac:spMkLst>
        </pc:spChg>
        <pc:spChg chg="mod">
          <ac:chgData name="Wojciech Kustra" userId="afebd3d0-216b-4c4f-8992-1bf1fda6d5e8" providerId="ADAL" clId="{1D307E72-7901-4E61-A01B-3C4232ABCF63}" dt="2026-06-06T16:25:39.282" v="1883" actId="1076"/>
          <ac:spMkLst>
            <pc:docMk/>
            <pc:sldMk cId="3050216668" sldId="360"/>
            <ac:spMk id="28" creationId="{00000000-0000-0000-0000-000000000000}"/>
          </ac:spMkLst>
        </pc:spChg>
        <pc:picChg chg="add mod">
          <ac:chgData name="Wojciech Kustra" userId="afebd3d0-216b-4c4f-8992-1bf1fda6d5e8" providerId="ADAL" clId="{1D307E72-7901-4E61-A01B-3C4232ABCF63}" dt="2026-06-06T16:25:36.587" v="1882" actId="1076"/>
          <ac:picMkLst>
            <pc:docMk/>
            <pc:sldMk cId="3050216668" sldId="360"/>
            <ac:picMk id="29" creationId="{2A47F72B-A9EF-E7E6-FBBC-B1ABCF7A3711}"/>
          </ac:picMkLst>
        </pc:picChg>
      </pc:sldChg>
      <pc:sldMasterChg chg="add addSldLayout modSldLayout">
        <pc:chgData name="Wojciech Kustra" userId="afebd3d0-216b-4c4f-8992-1bf1fda6d5e8" providerId="ADAL" clId="{1D307E72-7901-4E61-A01B-3C4232ABCF63}" dt="2026-06-06T15:30:02.735" v="1525"/>
        <pc:sldMasterMkLst>
          <pc:docMk/>
          <pc:sldMasterMk cId="0" sldId="2147483688"/>
        </pc:sldMasterMkLst>
        <pc:sldLayoutChg chg="add mod">
          <pc:chgData name="Wojciech Kustra" userId="afebd3d0-216b-4c4f-8992-1bf1fda6d5e8" providerId="ADAL" clId="{1D307E72-7901-4E61-A01B-3C4232ABCF63}" dt="2026-06-06T15:30:02.735" v="1525"/>
          <pc:sldLayoutMkLst>
            <pc:docMk/>
            <pc:sldMasterMk cId="0" sldId="2147483688"/>
            <pc:sldLayoutMk cId="0" sldId="2147483649"/>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6.06.2026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fontScale="90000"/>
          </a:bodyPr>
          <a:lstStyle/>
          <a:p>
            <a:r>
              <a:rPr lang="pl-PL" dirty="0" err="1"/>
              <a:t>Introduction à l’approvisionnement et à la gestion des achats</a:t>
            </a:r>
            <a:br>
              <a:rPr lang="pl-PL" dirty="0"/>
            </a:b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dirty="0"/>
              <a:t>Daniel Kaszubowski</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A8B74F-6496-7212-854B-2C4FB1DADF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B3A882-3E0F-B4AD-C9C0-E6222A82A5BF}"/>
              </a:ext>
            </a:extLst>
          </p:cNvPr>
          <p:cNvSpPr>
            <a:spLocks noGrp="1"/>
          </p:cNvSpPr>
          <p:nvPr>
            <p:ph type="title"/>
          </p:nvPr>
        </p:nvSpPr>
        <p:spPr>
          <a:xfrm>
            <a:off x="603252" y="539751"/>
            <a:ext cx="7559845" cy="717551"/>
          </a:xfrm>
        </p:spPr>
        <p:txBody>
          <a:bodyPr/>
          <a:lstStyle/>
          <a:p>
            <a:r>
              <a:rPr lang="pl-PL" dirty="0"/>
              <a:t>Étape 2 : définition des exigences</a:t>
            </a: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0A59696C-78AC-F0B5-3A43-048492DBC7E0}"/>
              </a:ext>
            </a:extLst>
          </p:cNvPr>
          <p:cNvSpPr>
            <a:spLocks noGrp="1"/>
          </p:cNvSpPr>
          <p:nvPr>
            <p:ph type="body" sz="half" idx="1"/>
          </p:nvPr>
        </p:nvSpPr>
        <p:spPr>
          <a:xfrm>
            <a:off x="603253" y="1258728"/>
            <a:ext cx="8807980" cy="5599272"/>
          </a:xfrm>
        </p:spPr>
        <p:txBody>
          <a:bodyPr>
            <a:normAutofit fontScale="92500" lnSpcReduction="20000"/>
          </a:bodyPr>
          <a:lstStyle/>
          <a:p>
            <a:pPr marL="0" indent="0">
              <a:buNone/>
            </a:pPr>
            <a:r>
              <a:rPr lang="en-US" sz="2400" b="1" dirty="0"/>
              <a:t>Point critique : des spécifications claires évitent les malentendus et les problèmes de qualité.</a:t>
            </a:r>
          </a:p>
          <a:p>
            <a:pPr marL="631825" indent="-303213">
              <a:buFont typeface="Wingdings" panose="05000000000000000000" pitchFamily="2" charset="2"/>
              <a:buChar char="§"/>
            </a:pPr>
            <a:r>
              <a:rPr lang="en-US" sz="2200" dirty="0"/>
              <a:t>Quantity : Comment much? (exact numbers, avec tolerance)</a:t>
            </a:r>
          </a:p>
          <a:p>
            <a:pPr marL="631825" indent="-303213">
              <a:buFont typeface="Wingdings" panose="05000000000000000000" pitchFamily="2" charset="2"/>
              <a:buChar char="§"/>
            </a:pPr>
            <a:r>
              <a:rPr lang="en-US" sz="2200" dirty="0"/>
              <a:t>Qualité : What grade? (Grade A, Grade B? Standards?)</a:t>
            </a:r>
          </a:p>
          <a:p>
            <a:pPr marL="631825" indent="-303213">
              <a:buFont typeface="Wingdings" panose="05000000000000000000" pitchFamily="2" charset="2"/>
              <a:buChar char="§"/>
            </a:pPr>
            <a:r>
              <a:rPr lang="en-US" sz="2200" dirty="0"/>
              <a:t>Dimensions : Size, weight, color, thickness, etc.</a:t>
            </a:r>
          </a:p>
          <a:p>
            <a:pPr marL="631825" indent="-303213">
              <a:buFont typeface="Wingdings" panose="05000000000000000000" pitchFamily="2" charset="2"/>
              <a:buChar char="§"/>
            </a:pPr>
            <a:r>
              <a:rPr lang="en-US" sz="2200" dirty="0"/>
              <a:t>Livraison : When? Where? How?</a:t>
            </a:r>
          </a:p>
          <a:p>
            <a:pPr marL="631825" indent="-303213">
              <a:buFont typeface="Wingdings" panose="05000000000000000000" pitchFamily="2" charset="2"/>
              <a:buChar char="§"/>
            </a:pPr>
            <a:r>
              <a:rPr lang="en-US" sz="2200" dirty="0"/>
              <a:t>Packaging : Comment should it be packaged?</a:t>
            </a:r>
          </a:p>
          <a:p>
            <a:pPr marL="631825" indent="-303213">
              <a:buFont typeface="Wingdings" panose="05000000000000000000" pitchFamily="2" charset="2"/>
              <a:buChar char="§"/>
            </a:pPr>
            <a:r>
              <a:rPr lang="en-US" sz="2200" dirty="0"/>
              <a:t>Standards : Must it meet specific standards? (certifications, compliance)</a:t>
            </a:r>
          </a:p>
          <a:p>
            <a:pPr marL="631825" indent="-303213">
              <a:buFont typeface="Wingdings" panose="05000000000000000000" pitchFamily="2" charset="2"/>
              <a:buChar char="§"/>
            </a:pPr>
            <a:r>
              <a:rPr lang="en-US" sz="2200" dirty="0"/>
              <a:t>Price : Budget constraints? Fixed price ou negotiable?</a:t>
            </a:r>
          </a:p>
          <a:p>
            <a:pPr marL="0" indent="0">
              <a:buNone/>
            </a:pPr>
            <a:r>
              <a:rPr lang="en-US" sz="2400" b="1" dirty="0"/>
              <a:t>Exemple : non pas simplement « coton », mais « coton à fibres longues, qualité A, 500 kg, pureté 95 %, livré au port de Douala avant le 15 mars, conditions CIF, certification ISO »</a:t>
            </a:r>
          </a:p>
        </p:txBody>
      </p:sp>
    </p:spTree>
    <p:extLst>
      <p:ext uri="{BB962C8B-B14F-4D97-AF65-F5344CB8AC3E}">
        <p14:creationId xmlns:p14="http://schemas.microsoft.com/office/powerpoint/2010/main" val="3808200354"/>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EFC153-D937-A7CE-1B3A-5CADBD762C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D58045-520D-BAF5-FE29-0DFDD7F22A95}"/>
              </a:ext>
            </a:extLst>
          </p:cNvPr>
          <p:cNvSpPr>
            <a:spLocks noGrp="1"/>
          </p:cNvSpPr>
          <p:nvPr>
            <p:ph type="title"/>
          </p:nvPr>
        </p:nvSpPr>
        <p:spPr>
          <a:xfrm>
            <a:off x="603252" y="539751"/>
            <a:ext cx="7559845" cy="717551"/>
          </a:xfrm>
        </p:spPr>
        <p:txBody>
          <a:bodyPr/>
          <a:lstStyle/>
          <a:p>
            <a:r>
              <a:rPr lang="en-US" dirty="0"/>
              <a:t>Étape 3 : identification des fournisseurs potentiels</a:t>
            </a:r>
            <a:br>
              <a:rPr lang="en-US"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2AA1BE20-1423-D3C5-2B39-05CED71E557A}"/>
              </a:ext>
            </a:extLst>
          </p:cNvPr>
          <p:cNvSpPr>
            <a:spLocks noGrp="1"/>
          </p:cNvSpPr>
          <p:nvPr>
            <p:ph type="body" sz="half" idx="1"/>
          </p:nvPr>
        </p:nvSpPr>
        <p:spPr>
          <a:xfrm>
            <a:off x="603251" y="1633337"/>
            <a:ext cx="10037039" cy="5599272"/>
          </a:xfrm>
        </p:spPr>
        <p:txBody>
          <a:bodyPr>
            <a:normAutofit lnSpcReduction="10000"/>
          </a:bodyPr>
          <a:lstStyle/>
          <a:p>
            <a:pPr marL="0" indent="0">
              <a:spcBef>
                <a:spcPts val="1800"/>
              </a:spcBef>
              <a:buNone/>
            </a:pPr>
            <a:r>
              <a:rPr lang="en-US" sz="2024" b="1" dirty="0"/>
              <a:t>Tâche : qui peut fournir ce dont nous avons besoin ?</a:t>
            </a:r>
            <a:endParaRPr lang="pl-PL" sz="2200" dirty="0"/>
          </a:p>
          <a:p>
            <a:pPr marL="631825" indent="-266700">
              <a:spcBef>
                <a:spcPts val="1800"/>
              </a:spcBef>
              <a:buFont typeface="Wingdings" panose="05000000000000000000" pitchFamily="2" charset="2"/>
              <a:buChar char="§"/>
            </a:pPr>
            <a:r>
              <a:rPr lang="en-US" sz="2200" dirty="0"/>
              <a:t>Existing fournisseurs : Do we already work avec fournisseurs who cun provide this?</a:t>
            </a:r>
          </a:p>
          <a:p>
            <a:pPr marL="631825" indent="-266700">
              <a:spcBef>
                <a:spcPts val="1800"/>
              </a:spcBef>
              <a:buFont typeface="Wingdings" panose="05000000000000000000" pitchFamily="2" charset="2"/>
              <a:buChar char="§"/>
            </a:pPr>
            <a:r>
              <a:rPr lang="en-US" sz="2200" dirty="0"/>
              <a:t>Industry directories : Lists de fournisseurs dans Congo/Cameroun/Afrique</a:t>
            </a:r>
          </a:p>
          <a:p>
            <a:pPr marL="631825" indent="-266700">
              <a:spcBef>
                <a:spcPts val="1800"/>
              </a:spcBef>
              <a:buFont typeface="Wingdings" panose="05000000000000000000" pitchFamily="2" charset="2"/>
              <a:buChar char="§"/>
            </a:pPr>
            <a:r>
              <a:rPr lang="en-US" sz="2200" dirty="0"/>
              <a:t>Commerce associations : Industry groups that maintain fournisseur lists</a:t>
            </a:r>
          </a:p>
          <a:p>
            <a:pPr marL="631825" indent="-266700">
              <a:spcBef>
                <a:spcPts val="1800"/>
              </a:spcBef>
              <a:buFont typeface="Wingdings" panose="05000000000000000000" pitchFamily="2" charset="2"/>
              <a:buChar char="§"/>
            </a:pPr>
            <a:r>
              <a:rPr lang="en-US" sz="2200" dirty="0"/>
              <a:t>Referrals : Other companies recommend fournisseurs</a:t>
            </a:r>
          </a:p>
          <a:p>
            <a:pPr marL="631825" indent="-266700">
              <a:spcBef>
                <a:spcPts val="1800"/>
              </a:spcBef>
              <a:buFont typeface="Wingdings" panose="05000000000000000000" pitchFamily="2" charset="2"/>
              <a:buChar char="§"/>
            </a:pPr>
            <a:r>
              <a:rPr lang="en-US" sz="2200" dirty="0"/>
              <a:t>Tender/RFQ : Publicly announce need, fournisseurs respond</a:t>
            </a:r>
          </a:p>
          <a:p>
            <a:pPr marL="631825" indent="-266700">
              <a:spcBef>
                <a:spcPts val="1800"/>
              </a:spcBef>
              <a:buFont typeface="Wingdings" panose="05000000000000000000" pitchFamily="2" charset="2"/>
              <a:buChar char="§"/>
            </a:pPr>
            <a:r>
              <a:rPr lang="en-US" sz="2200" dirty="0"/>
              <a:t>Commerce shows : Meet fournisseurs dans person, see products</a:t>
            </a:r>
          </a:p>
          <a:p>
            <a:pPr marL="631825" indent="-266700">
              <a:spcBef>
                <a:spcPts val="1800"/>
              </a:spcBef>
              <a:buFont typeface="Wingdings" panose="05000000000000000000" pitchFamily="2" charset="2"/>
              <a:buChar char="§"/>
            </a:pPr>
            <a:r>
              <a:rPr lang="en-US" sz="2200" dirty="0"/>
              <a:t>International fournisseurs : If local unavailable, consider imports</a:t>
            </a:r>
          </a:p>
          <a:p>
            <a:pPr marL="0" indent="0">
              <a:spcBef>
                <a:spcPts val="1800"/>
              </a:spcBef>
              <a:buNone/>
            </a:pPr>
            <a:r>
              <a:rPr lang="en-US" sz="2200" b="1" dirty="0"/>
              <a:t>Best practice : Identifier at least 2-3 potential fournisseurs pour competition</a:t>
            </a:r>
          </a:p>
        </p:txBody>
      </p:sp>
    </p:spTree>
    <p:extLst>
      <p:ext uri="{BB962C8B-B14F-4D97-AF65-F5344CB8AC3E}">
        <p14:creationId xmlns:p14="http://schemas.microsoft.com/office/powerpoint/2010/main" val="2554809427"/>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513D14-2FA6-2E21-43A0-7D00F28792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C35348-05FE-3AFB-E208-E0BC6B9F16E2}"/>
              </a:ext>
            </a:extLst>
          </p:cNvPr>
          <p:cNvSpPr>
            <a:spLocks noGrp="1"/>
          </p:cNvSpPr>
          <p:nvPr>
            <p:ph type="title"/>
          </p:nvPr>
        </p:nvSpPr>
        <p:spPr>
          <a:xfrm>
            <a:off x="603252" y="539751"/>
            <a:ext cx="7559845" cy="717551"/>
          </a:xfrm>
        </p:spPr>
        <p:txBody>
          <a:bodyPr/>
          <a:lstStyle/>
          <a:p>
            <a:r>
              <a:rPr lang="en-US" dirty="0"/>
              <a:t>Étape 4 : demande de prix (RFQ)</a:t>
            </a:r>
            <a:br>
              <a:rPr lang="en-US" dirty="0"/>
            </a:br>
            <a:br>
              <a:rPr lang="en-US"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DA94E88E-9C09-6F08-0C6E-111CFFD767B7}"/>
              </a:ext>
            </a:extLst>
          </p:cNvPr>
          <p:cNvSpPr>
            <a:spLocks noGrp="1"/>
          </p:cNvSpPr>
          <p:nvPr>
            <p:ph type="body" sz="half" idx="1"/>
          </p:nvPr>
        </p:nvSpPr>
        <p:spPr>
          <a:xfrm>
            <a:off x="603251" y="1458235"/>
            <a:ext cx="10037039" cy="5599272"/>
          </a:xfrm>
        </p:spPr>
        <p:txBody>
          <a:bodyPr>
            <a:normAutofit/>
          </a:bodyPr>
          <a:lstStyle/>
          <a:p>
            <a:pPr marL="0" indent="0">
              <a:buNone/>
            </a:pPr>
            <a:r>
              <a:rPr lang="en-US" sz="2208" b="1" dirty="0"/>
              <a:t>Processus : envoyer les spécifications aux fournisseurs et demander les prix et les conditions</a:t>
            </a:r>
            <a:endParaRPr lang="pl-PL" sz="2200" dirty="0"/>
          </a:p>
          <a:p>
            <a:pPr marL="631825" indent="-266700">
              <a:buFont typeface="Wingdings" panose="05000000000000000000" pitchFamily="2" charset="2"/>
              <a:buChar char="§"/>
            </a:pPr>
            <a:r>
              <a:rPr lang="en-US" sz="2200" dirty="0"/>
              <a:t>Éléments à inclure dans la RFQ : spécifications détaillées, exigences de livraison, conditions de paiement souhaitées et délai de réponse</a:t>
            </a:r>
          </a:p>
          <a:p>
            <a:pPr marL="631825" indent="-266700">
              <a:buFont typeface="Wingdings" panose="05000000000000000000" pitchFamily="2" charset="2"/>
              <a:buChar char="§"/>
            </a:pPr>
            <a:r>
              <a:rPr lang="en-US" sz="2200" dirty="0"/>
              <a:t>Éléments demandés : prix unitaire, prix total, coûts de livraison, délai, garantie, conditions de paiement (30 jours ? 60 jours ?)</a:t>
            </a:r>
          </a:p>
          <a:p>
            <a:pPr marL="631825" indent="-266700">
              <a:buFont typeface="Wingdings" panose="05000000000000000000" pitchFamily="2" charset="2"/>
              <a:buChar char="§"/>
            </a:pPr>
            <a:r>
              <a:rPr lang="en-US" sz="2200" dirty="0"/>
              <a:t>Fournisseur response : Quotation showing price, terms, livraison date</a:t>
            </a:r>
          </a:p>
          <a:p>
            <a:pPr marL="631825" indent="-266700">
              <a:buFont typeface="Wingdings" panose="05000000000000000000" pitchFamily="2" charset="2"/>
              <a:buChar char="§"/>
            </a:pPr>
            <a:r>
              <a:rPr lang="en-US" sz="2200" dirty="0"/>
              <a:t>Comparer : Review all quotes side-by-side</a:t>
            </a:r>
          </a:p>
          <a:p>
            <a:pPr marL="0" indent="0">
              <a:buNone/>
            </a:pPr>
            <a:r>
              <a:rPr lang="en-US" sz="2400" b="1" dirty="0"/>
              <a:t>Afriquein context : Response times cun be slow. SMS, email, face-to-face meetings all used. Follow up if no response dans reasonable time.</a:t>
            </a:r>
            <a:endParaRPr lang="en-US" sz="2200" dirty="0"/>
          </a:p>
        </p:txBody>
      </p:sp>
    </p:spTree>
    <p:extLst>
      <p:ext uri="{BB962C8B-B14F-4D97-AF65-F5344CB8AC3E}">
        <p14:creationId xmlns:p14="http://schemas.microsoft.com/office/powerpoint/2010/main" val="3273572628"/>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D31DEC-D484-FBC5-4E94-6932BA4FDA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866D53-2217-9E77-2EF8-27D11CBB2D6C}"/>
              </a:ext>
            </a:extLst>
          </p:cNvPr>
          <p:cNvSpPr>
            <a:spLocks noGrp="1"/>
          </p:cNvSpPr>
          <p:nvPr>
            <p:ph type="title"/>
          </p:nvPr>
        </p:nvSpPr>
        <p:spPr>
          <a:xfrm>
            <a:off x="603252" y="539751"/>
            <a:ext cx="7975483" cy="717551"/>
          </a:xfrm>
        </p:spPr>
        <p:txBody>
          <a:bodyPr/>
          <a:lstStyle/>
          <a:p>
            <a:r>
              <a:rPr lang="en-US" dirty="0"/>
              <a:t>Étape 5 : évaluation et sélection des fournisseurs</a:t>
            </a:r>
            <a:br>
              <a:rPr lang="en-US" dirty="0"/>
            </a:br>
            <a:br>
              <a:rPr lang="en-US" dirty="0"/>
            </a:br>
            <a:br>
              <a:rPr lang="en-US"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9C0A9590-C1D6-C80F-A9E6-5C27453139E1}"/>
              </a:ext>
            </a:extLst>
          </p:cNvPr>
          <p:cNvSpPr>
            <a:spLocks noGrp="1"/>
          </p:cNvSpPr>
          <p:nvPr>
            <p:ph type="body" sz="half" idx="1"/>
          </p:nvPr>
        </p:nvSpPr>
        <p:spPr>
          <a:xfrm>
            <a:off x="603251" y="1506875"/>
            <a:ext cx="10037039" cy="5599272"/>
          </a:xfrm>
        </p:spPr>
        <p:txBody>
          <a:bodyPr>
            <a:normAutofit/>
          </a:bodyPr>
          <a:lstStyle/>
          <a:p>
            <a:pPr marL="0" indent="0">
              <a:spcBef>
                <a:spcPts val="1800"/>
              </a:spcBef>
              <a:buNone/>
            </a:pPr>
            <a:r>
              <a:rPr lang="en-US" sz="2208" b="1" dirty="0"/>
              <a:t>Critères de décision (pas seulement le prix le plus bas !) :</a:t>
            </a:r>
            <a:endParaRPr lang="pl-PL" sz="2200" dirty="0"/>
          </a:p>
          <a:p>
            <a:pPr marL="631825" indent="-266700">
              <a:spcBef>
                <a:spcPts val="1800"/>
              </a:spcBef>
              <a:buFont typeface="Wingdings" panose="05000000000000000000" pitchFamily="2" charset="2"/>
              <a:buChar char="§"/>
            </a:pPr>
            <a:r>
              <a:rPr lang="en-US" sz="2200" dirty="0"/>
              <a:t>Price : Competitive? Reasonable? (40% de decision)</a:t>
            </a:r>
          </a:p>
          <a:p>
            <a:pPr marL="631825" indent="-266700">
              <a:spcBef>
                <a:spcPts val="1800"/>
              </a:spcBef>
              <a:buFont typeface="Wingdings" panose="05000000000000000000" pitchFamily="2" charset="2"/>
              <a:buChar char="§"/>
            </a:pPr>
            <a:r>
              <a:rPr lang="en-US" sz="2200" dirty="0"/>
              <a:t>Qualité : Cun they meet specifications? Certifications? (20%)</a:t>
            </a:r>
          </a:p>
          <a:p>
            <a:pPr marL="631825" indent="-266700">
              <a:spcBef>
                <a:spcPts val="1800"/>
              </a:spcBef>
              <a:buFont typeface="Wingdings" panose="05000000000000000000" pitchFamily="2" charset="2"/>
              <a:buChar char="§"/>
            </a:pPr>
            <a:r>
              <a:rPr lang="en-US" sz="2200" dirty="0"/>
              <a:t>Reliability : On-time livraison track record? Communication? (20%)</a:t>
            </a:r>
          </a:p>
          <a:p>
            <a:pPr marL="631825" indent="-266700">
              <a:spcBef>
                <a:spcPts val="1800"/>
              </a:spcBef>
              <a:buFont typeface="Wingdings" panose="05000000000000000000" pitchFamily="2" charset="2"/>
              <a:buChar char="§"/>
            </a:pPr>
            <a:r>
              <a:rPr lang="en-US" sz="2200" dirty="0"/>
              <a:t>Financier stability : Will they stay dans entreprise? Cun they deliver consistently? (10%)</a:t>
            </a:r>
          </a:p>
          <a:p>
            <a:pPr marL="631825" indent="-266700">
              <a:spcBef>
                <a:spcPts val="1800"/>
              </a:spcBef>
              <a:buFont typeface="Wingdings" panose="05000000000000000000" pitchFamily="2" charset="2"/>
              <a:buChar char="§"/>
            </a:pPr>
            <a:r>
              <a:rPr lang="en-US" sz="2200" dirty="0"/>
              <a:t>Location/Distance : Comment far are they? Transport coût impact? (5%)</a:t>
            </a:r>
          </a:p>
          <a:p>
            <a:pPr marL="631825" indent="-266700">
              <a:spcBef>
                <a:spcPts val="1800"/>
              </a:spcBef>
              <a:buFont typeface="Wingdings" panose="05000000000000000000" pitchFamily="2" charset="2"/>
              <a:buChar char="§"/>
            </a:pPr>
            <a:r>
              <a:rPr lang="en-US" sz="2200" dirty="0"/>
              <a:t>Relation : sont-ils réactifs ? Écoutent-ils les besoins ? (5 %)</a:t>
            </a:r>
          </a:p>
          <a:p>
            <a:pPr marL="0" indent="0">
              <a:spcBef>
                <a:spcPts val="1800"/>
              </a:spcBef>
              <a:buNone/>
            </a:pPr>
            <a:r>
              <a:rPr lang="en-US" sz="2208" b="1" dirty="0"/>
              <a:t>Erreur fréquente : choisir l’option la moins chère sans tenir compte de la qualité et de la fiabilité. Cela coûte souvent plus cher à long terme !</a:t>
            </a:r>
            <a:endParaRPr lang="en-US" sz="2200" dirty="0"/>
          </a:p>
        </p:txBody>
      </p:sp>
    </p:spTree>
    <p:extLst>
      <p:ext uri="{BB962C8B-B14F-4D97-AF65-F5344CB8AC3E}">
        <p14:creationId xmlns:p14="http://schemas.microsoft.com/office/powerpoint/2010/main" val="2953590333"/>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559BD9-932C-6B66-8641-1BEFFA9608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A8063C-D5AA-FF23-EE37-711587D5273E}"/>
              </a:ext>
            </a:extLst>
          </p:cNvPr>
          <p:cNvSpPr>
            <a:spLocks noGrp="1"/>
          </p:cNvSpPr>
          <p:nvPr>
            <p:ph type="title"/>
          </p:nvPr>
        </p:nvSpPr>
        <p:spPr>
          <a:xfrm>
            <a:off x="603252" y="539751"/>
            <a:ext cx="8394833" cy="717551"/>
          </a:xfrm>
        </p:spPr>
        <p:txBody>
          <a:bodyPr/>
          <a:lstStyle/>
          <a:p>
            <a:r>
              <a:rPr lang="en-US" dirty="0"/>
              <a:t>Exemple de matrice d’évaluation des fournisseurs</a:t>
            </a:r>
            <a:br>
              <a:rPr lang="en-US" dirty="0"/>
            </a:br>
            <a:br>
              <a:rPr lang="en-US" dirty="0"/>
            </a:br>
            <a:br>
              <a:rPr lang="en-US" dirty="0"/>
            </a:br>
            <a:br>
              <a:rPr lang="en-US" dirty="0"/>
            </a:br>
            <a:br>
              <a:rPr lang="pl-PL" dirty="0"/>
            </a:br>
            <a:br>
              <a:rPr lang="pl-PL" dirty="0"/>
            </a:br>
            <a:br>
              <a:rPr lang="pl-PL" dirty="0"/>
            </a:br>
            <a:endParaRPr lang="pl-PL" dirty="0"/>
          </a:p>
        </p:txBody>
      </p:sp>
      <p:graphicFrame>
        <p:nvGraphicFramePr>
          <p:cNvPr id="6" name="Tabela 5">
            <a:extLst>
              <a:ext uri="{FF2B5EF4-FFF2-40B4-BE49-F238E27FC236}">
                <a16:creationId xmlns:a16="http://schemas.microsoft.com/office/drawing/2014/main" id="{8EFFE162-1C8D-20A6-F9A5-0A7E85507E9F}"/>
              </a:ext>
            </a:extLst>
          </p:cNvPr>
          <p:cNvGraphicFramePr>
            <a:graphicFrameLocks noGrp="1"/>
          </p:cNvGraphicFramePr>
          <p:nvPr>
            <p:extLst>
              <p:ext uri="{D42A27DB-BD31-4B8C-83A1-F6EECF244321}">
                <p14:modId xmlns:p14="http://schemas.microsoft.com/office/powerpoint/2010/main" val="2714038065"/>
              </p:ext>
            </p:extLst>
          </p:nvPr>
        </p:nvGraphicFramePr>
        <p:xfrm>
          <a:off x="262782" y="3301223"/>
          <a:ext cx="10985500" cy="2743200"/>
        </p:xfrm>
        <a:graphic>
          <a:graphicData uri="http://schemas.openxmlformats.org/drawingml/2006/table">
            <a:tbl>
              <a:tblPr>
                <a:tableStyleId>{33BA23B1-9221-436E-865A-0063620EA4FD}</a:tableStyleId>
              </a:tblPr>
              <a:tblGrid>
                <a:gridCol w="2197100">
                  <a:extLst>
                    <a:ext uri="{9D8B030D-6E8A-4147-A177-3AD203B41FA5}">
                      <a16:colId xmlns:a16="http://schemas.microsoft.com/office/drawing/2014/main" val="1895606582"/>
                    </a:ext>
                  </a:extLst>
                </a:gridCol>
                <a:gridCol w="2197100">
                  <a:extLst>
                    <a:ext uri="{9D8B030D-6E8A-4147-A177-3AD203B41FA5}">
                      <a16:colId xmlns:a16="http://schemas.microsoft.com/office/drawing/2014/main" val="3311623678"/>
                    </a:ext>
                  </a:extLst>
                </a:gridCol>
                <a:gridCol w="2197100">
                  <a:extLst>
                    <a:ext uri="{9D8B030D-6E8A-4147-A177-3AD203B41FA5}">
                      <a16:colId xmlns:a16="http://schemas.microsoft.com/office/drawing/2014/main" val="1857676384"/>
                    </a:ext>
                  </a:extLst>
                </a:gridCol>
                <a:gridCol w="2197100">
                  <a:extLst>
                    <a:ext uri="{9D8B030D-6E8A-4147-A177-3AD203B41FA5}">
                      <a16:colId xmlns:a16="http://schemas.microsoft.com/office/drawing/2014/main" val="4056978145"/>
                    </a:ext>
                  </a:extLst>
                </a:gridCol>
                <a:gridCol w="2197100">
                  <a:extLst>
                    <a:ext uri="{9D8B030D-6E8A-4147-A177-3AD203B41FA5}">
                      <a16:colId xmlns:a16="http://schemas.microsoft.com/office/drawing/2014/main" val="808493760"/>
                    </a:ext>
                  </a:extLst>
                </a:gridCol>
              </a:tblGrid>
              <a:tr h="0">
                <a:tc>
                  <a:txBody>
                    <a:bodyPr/>
                    <a:lstStyle/>
                    <a:p>
                      <a:pPr>
                        <a:buNone/>
                      </a:pPr>
                      <a:r>
                        <a:rPr lang="pl-PL" sz="2400" b="1">
                          <a:effectLst/>
                        </a:rPr>
                        <a:t>Criteria</a:t>
                      </a:r>
                      <a:endParaRPr lang="pl-PL" sz="2400">
                        <a:effectLst/>
                      </a:endParaRPr>
                    </a:p>
                  </a:txBody>
                  <a:tcPr anchor="ctr"/>
                </a:tc>
                <a:tc>
                  <a:txBody>
                    <a:bodyPr/>
                    <a:lstStyle/>
                    <a:p>
                      <a:pPr>
                        <a:buNone/>
                      </a:pPr>
                      <a:r>
                        <a:rPr lang="pl-PL" sz="2400" b="1" dirty="0" err="1">
                          <a:effectLst/>
                        </a:rPr>
                        <a:t>Weight</a:t>
                      </a:r>
                      <a:endParaRPr lang="pl-PL" sz="2400" dirty="0">
                        <a:effectLst/>
                      </a:endParaRPr>
                    </a:p>
                  </a:txBody>
                  <a:tcPr anchor="ctr"/>
                </a:tc>
                <a:tc>
                  <a:txBody>
                    <a:bodyPr/>
                    <a:lstStyle/>
                    <a:p>
                      <a:pPr>
                        <a:buNone/>
                      </a:pPr>
                      <a:r>
                        <a:rPr lang="pl-PL" sz="2208" b="1">
                          <a:effectLst/>
                        </a:rPr>
                        <a:t>Fournisseur A</a:t>
                      </a:r>
                      <a:endParaRPr lang="pl-PL" sz="2400">
                        <a:effectLst/>
                      </a:endParaRPr>
                    </a:p>
                  </a:txBody>
                  <a:tcPr anchor="ctr"/>
                </a:tc>
                <a:tc>
                  <a:txBody>
                    <a:bodyPr/>
                    <a:lstStyle/>
                    <a:p>
                      <a:pPr>
                        <a:buNone/>
                      </a:pPr>
                      <a:r>
                        <a:rPr lang="pl-PL" sz="2208" b="1">
                          <a:effectLst/>
                        </a:rPr>
                        <a:t>Fournisseur B</a:t>
                      </a:r>
                      <a:endParaRPr lang="pl-PL" sz="2400">
                        <a:effectLst/>
                      </a:endParaRPr>
                    </a:p>
                  </a:txBody>
                  <a:tcPr anchor="ctr"/>
                </a:tc>
                <a:tc>
                  <a:txBody>
                    <a:bodyPr/>
                    <a:lstStyle/>
                    <a:p>
                      <a:pPr>
                        <a:buNone/>
                      </a:pPr>
                      <a:r>
                        <a:rPr lang="pl-PL" sz="2208" b="1">
                          <a:effectLst/>
                        </a:rPr>
                        <a:t>Fournisseur C</a:t>
                      </a:r>
                      <a:endParaRPr lang="pl-PL" sz="2400">
                        <a:effectLst/>
                      </a:endParaRPr>
                    </a:p>
                  </a:txBody>
                  <a:tcPr anchor="ctr"/>
                </a:tc>
                <a:extLst>
                  <a:ext uri="{0D108BD9-81ED-4DB2-BD59-A6C34878D82A}">
                    <a16:rowId xmlns:a16="http://schemas.microsoft.com/office/drawing/2014/main" val="2204328157"/>
                  </a:ext>
                </a:extLst>
              </a:tr>
              <a:tr h="0">
                <a:tc>
                  <a:txBody>
                    <a:bodyPr/>
                    <a:lstStyle/>
                    <a:p>
                      <a:pPr>
                        <a:buNone/>
                      </a:pPr>
                      <a:r>
                        <a:rPr lang="pl-PL" sz="2400">
                          <a:effectLst/>
                        </a:rPr>
                        <a:t>Price</a:t>
                      </a:r>
                    </a:p>
                  </a:txBody>
                  <a:tcPr anchor="ctr"/>
                </a:tc>
                <a:tc>
                  <a:txBody>
                    <a:bodyPr/>
                    <a:lstStyle/>
                    <a:p>
                      <a:pPr>
                        <a:buNone/>
                      </a:pPr>
                      <a:r>
                        <a:rPr lang="pl-PL" sz="2400">
                          <a:effectLst/>
                        </a:rPr>
                        <a:t>40%</a:t>
                      </a:r>
                    </a:p>
                  </a:txBody>
                  <a:tcPr anchor="ctr"/>
                </a:tc>
                <a:tc>
                  <a:txBody>
                    <a:bodyPr/>
                    <a:lstStyle/>
                    <a:p>
                      <a:pPr>
                        <a:buNone/>
                      </a:pPr>
                      <a:r>
                        <a:rPr lang="pl-PL" sz="2400">
                          <a:effectLst/>
                        </a:rPr>
                        <a:t>75/100</a:t>
                      </a:r>
                    </a:p>
                  </a:txBody>
                  <a:tcPr anchor="ctr"/>
                </a:tc>
                <a:tc>
                  <a:txBody>
                    <a:bodyPr/>
                    <a:lstStyle/>
                    <a:p>
                      <a:pPr>
                        <a:buNone/>
                      </a:pPr>
                      <a:r>
                        <a:rPr lang="pl-PL" sz="2400">
                          <a:effectLst/>
                        </a:rPr>
                        <a:t>90/100</a:t>
                      </a:r>
                    </a:p>
                  </a:txBody>
                  <a:tcPr anchor="ctr"/>
                </a:tc>
                <a:tc>
                  <a:txBody>
                    <a:bodyPr/>
                    <a:lstStyle/>
                    <a:p>
                      <a:pPr>
                        <a:buNone/>
                      </a:pPr>
                      <a:r>
                        <a:rPr lang="pl-PL" sz="2400">
                          <a:effectLst/>
                        </a:rPr>
                        <a:t>60/100</a:t>
                      </a:r>
                    </a:p>
                  </a:txBody>
                  <a:tcPr anchor="ctr"/>
                </a:tc>
                <a:extLst>
                  <a:ext uri="{0D108BD9-81ED-4DB2-BD59-A6C34878D82A}">
                    <a16:rowId xmlns:a16="http://schemas.microsoft.com/office/drawing/2014/main" val="1057753944"/>
                  </a:ext>
                </a:extLst>
              </a:tr>
              <a:tr h="0">
                <a:tc>
                  <a:txBody>
                    <a:bodyPr/>
                    <a:lstStyle/>
                    <a:p>
                      <a:pPr>
                        <a:buNone/>
                      </a:pPr>
                      <a:r>
                        <a:rPr lang="pl-PL" sz="2400">
                          <a:effectLst/>
                        </a:rPr>
                        <a:t>Qualité</a:t>
                      </a:r>
                    </a:p>
                  </a:txBody>
                  <a:tcPr anchor="ctr"/>
                </a:tc>
                <a:tc>
                  <a:txBody>
                    <a:bodyPr/>
                    <a:lstStyle/>
                    <a:p>
                      <a:pPr>
                        <a:buNone/>
                      </a:pPr>
                      <a:r>
                        <a:rPr lang="pl-PL" sz="2400" dirty="0">
                          <a:effectLst/>
                        </a:rPr>
                        <a:t>20%</a:t>
                      </a:r>
                    </a:p>
                  </a:txBody>
                  <a:tcPr anchor="ctr"/>
                </a:tc>
                <a:tc>
                  <a:txBody>
                    <a:bodyPr/>
                    <a:lstStyle/>
                    <a:p>
                      <a:pPr>
                        <a:buNone/>
                      </a:pPr>
                      <a:r>
                        <a:rPr lang="pl-PL" sz="2400">
                          <a:effectLst/>
                        </a:rPr>
                        <a:t>95/100</a:t>
                      </a:r>
                    </a:p>
                  </a:txBody>
                  <a:tcPr anchor="ctr"/>
                </a:tc>
                <a:tc>
                  <a:txBody>
                    <a:bodyPr/>
                    <a:lstStyle/>
                    <a:p>
                      <a:pPr>
                        <a:buNone/>
                      </a:pPr>
                      <a:r>
                        <a:rPr lang="pl-PL" sz="2400">
                          <a:effectLst/>
                        </a:rPr>
                        <a:t>70/100</a:t>
                      </a:r>
                    </a:p>
                  </a:txBody>
                  <a:tcPr anchor="ctr"/>
                </a:tc>
                <a:tc>
                  <a:txBody>
                    <a:bodyPr/>
                    <a:lstStyle/>
                    <a:p>
                      <a:pPr>
                        <a:buNone/>
                      </a:pPr>
                      <a:r>
                        <a:rPr lang="pl-PL" sz="2400">
                          <a:effectLst/>
                        </a:rPr>
                        <a:t>80/100</a:t>
                      </a:r>
                    </a:p>
                  </a:txBody>
                  <a:tcPr anchor="ctr"/>
                </a:tc>
                <a:extLst>
                  <a:ext uri="{0D108BD9-81ED-4DB2-BD59-A6C34878D82A}">
                    <a16:rowId xmlns:a16="http://schemas.microsoft.com/office/drawing/2014/main" val="134329959"/>
                  </a:ext>
                </a:extLst>
              </a:tr>
              <a:tr h="0">
                <a:tc>
                  <a:txBody>
                    <a:bodyPr/>
                    <a:lstStyle/>
                    <a:p>
                      <a:pPr>
                        <a:buNone/>
                      </a:pPr>
                      <a:r>
                        <a:rPr lang="pl-PL" sz="2400">
                          <a:effectLst/>
                        </a:rPr>
                        <a:t>Reliability</a:t>
                      </a:r>
                    </a:p>
                  </a:txBody>
                  <a:tcPr anchor="ctr"/>
                </a:tc>
                <a:tc>
                  <a:txBody>
                    <a:bodyPr/>
                    <a:lstStyle/>
                    <a:p>
                      <a:pPr>
                        <a:buNone/>
                      </a:pPr>
                      <a:r>
                        <a:rPr lang="pl-PL" sz="2400">
                          <a:effectLst/>
                        </a:rPr>
                        <a:t>20%</a:t>
                      </a:r>
                    </a:p>
                  </a:txBody>
                  <a:tcPr anchor="ctr"/>
                </a:tc>
                <a:tc>
                  <a:txBody>
                    <a:bodyPr/>
                    <a:lstStyle/>
                    <a:p>
                      <a:pPr>
                        <a:buNone/>
                      </a:pPr>
                      <a:r>
                        <a:rPr lang="pl-PL" sz="2400">
                          <a:effectLst/>
                        </a:rPr>
                        <a:t>90/100</a:t>
                      </a:r>
                    </a:p>
                  </a:txBody>
                  <a:tcPr anchor="ctr"/>
                </a:tc>
                <a:tc>
                  <a:txBody>
                    <a:bodyPr/>
                    <a:lstStyle/>
                    <a:p>
                      <a:pPr>
                        <a:buNone/>
                      </a:pPr>
                      <a:r>
                        <a:rPr lang="pl-PL" sz="2400">
                          <a:effectLst/>
                        </a:rPr>
                        <a:t>75/100</a:t>
                      </a:r>
                    </a:p>
                  </a:txBody>
                  <a:tcPr anchor="ctr"/>
                </a:tc>
                <a:tc>
                  <a:txBody>
                    <a:bodyPr/>
                    <a:lstStyle/>
                    <a:p>
                      <a:pPr>
                        <a:buNone/>
                      </a:pPr>
                      <a:r>
                        <a:rPr lang="pl-PL" sz="2400">
                          <a:effectLst/>
                        </a:rPr>
                        <a:t>85/100</a:t>
                      </a:r>
                    </a:p>
                  </a:txBody>
                  <a:tcPr anchor="ctr"/>
                </a:tc>
                <a:extLst>
                  <a:ext uri="{0D108BD9-81ED-4DB2-BD59-A6C34878D82A}">
                    <a16:rowId xmlns:a16="http://schemas.microsoft.com/office/drawing/2014/main" val="2589277147"/>
                  </a:ext>
                </a:extLst>
              </a:tr>
              <a:tr h="0">
                <a:tc>
                  <a:txBody>
                    <a:bodyPr/>
                    <a:lstStyle/>
                    <a:p>
                      <a:pPr>
                        <a:buNone/>
                      </a:pPr>
                      <a:r>
                        <a:rPr lang="pl-PL" sz="2400">
                          <a:effectLst/>
                        </a:rPr>
                        <a:t>Financier</a:t>
                      </a:r>
                    </a:p>
                  </a:txBody>
                  <a:tcPr anchor="ctr"/>
                </a:tc>
                <a:tc>
                  <a:txBody>
                    <a:bodyPr/>
                    <a:lstStyle/>
                    <a:p>
                      <a:pPr>
                        <a:buNone/>
                      </a:pPr>
                      <a:r>
                        <a:rPr lang="pl-PL" sz="2400">
                          <a:effectLst/>
                        </a:rPr>
                        <a:t>10%</a:t>
                      </a:r>
                    </a:p>
                  </a:txBody>
                  <a:tcPr anchor="ctr"/>
                </a:tc>
                <a:tc>
                  <a:txBody>
                    <a:bodyPr/>
                    <a:lstStyle/>
                    <a:p>
                      <a:pPr>
                        <a:buNone/>
                      </a:pPr>
                      <a:r>
                        <a:rPr lang="pl-PL" sz="2400">
                          <a:effectLst/>
                        </a:rPr>
                        <a:t>85/100</a:t>
                      </a:r>
                    </a:p>
                  </a:txBody>
                  <a:tcPr anchor="ctr"/>
                </a:tc>
                <a:tc>
                  <a:txBody>
                    <a:bodyPr/>
                    <a:lstStyle/>
                    <a:p>
                      <a:pPr>
                        <a:buNone/>
                      </a:pPr>
                      <a:r>
                        <a:rPr lang="pl-PL" sz="2400">
                          <a:effectLst/>
                        </a:rPr>
                        <a:t>80/100</a:t>
                      </a:r>
                    </a:p>
                  </a:txBody>
                  <a:tcPr anchor="ctr"/>
                </a:tc>
                <a:tc>
                  <a:txBody>
                    <a:bodyPr/>
                    <a:lstStyle/>
                    <a:p>
                      <a:pPr>
                        <a:buNone/>
                      </a:pPr>
                      <a:r>
                        <a:rPr lang="pl-PL" sz="2400">
                          <a:effectLst/>
                        </a:rPr>
                        <a:t>70/100</a:t>
                      </a:r>
                    </a:p>
                  </a:txBody>
                  <a:tcPr anchor="ctr"/>
                </a:tc>
                <a:extLst>
                  <a:ext uri="{0D108BD9-81ED-4DB2-BD59-A6C34878D82A}">
                    <a16:rowId xmlns:a16="http://schemas.microsoft.com/office/drawing/2014/main" val="4004035305"/>
                  </a:ext>
                </a:extLst>
              </a:tr>
              <a:tr h="0">
                <a:tc>
                  <a:txBody>
                    <a:bodyPr/>
                    <a:lstStyle/>
                    <a:p>
                      <a:pPr>
                        <a:buNone/>
                      </a:pPr>
                      <a:r>
                        <a:rPr lang="pl-PL" sz="2400">
                          <a:effectLst/>
                        </a:rPr>
                        <a:t>Location</a:t>
                      </a:r>
                    </a:p>
                  </a:txBody>
                  <a:tcPr anchor="ctr"/>
                </a:tc>
                <a:tc>
                  <a:txBody>
                    <a:bodyPr/>
                    <a:lstStyle/>
                    <a:p>
                      <a:pPr>
                        <a:buNone/>
                      </a:pPr>
                      <a:r>
                        <a:rPr lang="pl-PL" sz="2400">
                          <a:effectLst/>
                        </a:rPr>
                        <a:t>10%</a:t>
                      </a:r>
                    </a:p>
                  </a:txBody>
                  <a:tcPr anchor="ctr"/>
                </a:tc>
                <a:tc>
                  <a:txBody>
                    <a:bodyPr/>
                    <a:lstStyle/>
                    <a:p>
                      <a:pPr>
                        <a:buNone/>
                      </a:pPr>
                      <a:r>
                        <a:rPr lang="pl-PL" sz="2400">
                          <a:effectLst/>
                        </a:rPr>
                        <a:t>80/100</a:t>
                      </a:r>
                    </a:p>
                  </a:txBody>
                  <a:tcPr anchor="ctr"/>
                </a:tc>
                <a:tc>
                  <a:txBody>
                    <a:bodyPr/>
                    <a:lstStyle/>
                    <a:p>
                      <a:pPr>
                        <a:buNone/>
                      </a:pPr>
                      <a:r>
                        <a:rPr lang="pl-PL" sz="2400">
                          <a:effectLst/>
                        </a:rPr>
                        <a:t>70/100</a:t>
                      </a:r>
                    </a:p>
                  </a:txBody>
                  <a:tcPr anchor="ctr"/>
                </a:tc>
                <a:tc>
                  <a:txBody>
                    <a:bodyPr/>
                    <a:lstStyle/>
                    <a:p>
                      <a:pPr>
                        <a:buNone/>
                      </a:pPr>
                      <a:r>
                        <a:rPr lang="pl-PL" sz="2400" dirty="0">
                          <a:effectLst/>
                        </a:rPr>
                        <a:t>90/100</a:t>
                      </a:r>
                    </a:p>
                  </a:txBody>
                  <a:tcPr anchor="ctr"/>
                </a:tc>
                <a:extLst>
                  <a:ext uri="{0D108BD9-81ED-4DB2-BD59-A6C34878D82A}">
                    <a16:rowId xmlns:a16="http://schemas.microsoft.com/office/drawing/2014/main" val="3589306535"/>
                  </a:ext>
                </a:extLst>
              </a:tr>
            </a:tbl>
          </a:graphicData>
        </a:graphic>
      </p:graphicFrame>
      <p:sp>
        <p:nvSpPr>
          <p:cNvPr id="7" name="Rectangle 1">
            <a:extLst>
              <a:ext uri="{FF2B5EF4-FFF2-40B4-BE49-F238E27FC236}">
                <a16:creationId xmlns:a16="http://schemas.microsoft.com/office/drawing/2014/main" id="{E50F4F07-D968-FA7A-B9C6-1E029FAE3A18}"/>
              </a:ext>
            </a:extLst>
          </p:cNvPr>
          <p:cNvSpPr>
            <a:spLocks noChangeArrowheads="1"/>
          </p:cNvSpPr>
          <p:nvPr/>
        </p:nvSpPr>
        <p:spPr bwMode="auto">
          <a:xfrm>
            <a:off x="262782" y="1679098"/>
            <a:ext cx="9437199"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pl-PL" altLang="pl-PL" dirty="0" err="1">
                <a:solidFill>
                  <a:srgbClr val="432411"/>
                </a:solidFill>
                <a:latin typeface="Montserrat Regular"/>
              </a:rPr>
              <a:t>Comparer 3 cotton fournisseurs.</a:t>
            </a:r>
          </a:p>
          <a:p>
            <a:pPr marL="0" marR="0" lvl="0" indent="0" algn="l" defTabSz="914400" rtl="0" eaLnBrk="0" fontAlgn="base" latinLnBrk="0" hangingPunct="0">
              <a:lnSpc>
                <a:spcPct val="100000"/>
              </a:lnSpc>
              <a:spcBef>
                <a:spcPct val="0"/>
              </a:spcBef>
              <a:spcAft>
                <a:spcPct val="0"/>
              </a:spcAft>
              <a:buClrTx/>
              <a:buSzTx/>
              <a:buFontTx/>
              <a:buNone/>
              <a:tabLst/>
            </a:pPr>
            <a:r>
              <a:rPr lang="pl-PL" altLang="pl-PL" dirty="0" err="1">
                <a:solidFill>
                  <a:srgbClr val="432411"/>
                </a:solidFill>
                <a:latin typeface="Montserrat Regular"/>
              </a:rPr>
              <a:t>Result : Calculer weighted score pour each. Fournisseur Un likely wins (best qualité + reliability, non cheapest)</a:t>
            </a:r>
            <a:br>
              <a:rPr lang="pl-PL" altLang="pl-PL" dirty="0">
                <a:solidFill>
                  <a:srgbClr val="432411"/>
                </a:solidFill>
                <a:latin typeface="Montserrat Regular"/>
              </a:rPr>
            </a:br>
            <a:endParaRPr lang="pl-PL" altLang="pl-PL" dirty="0">
              <a:solidFill>
                <a:srgbClr val="432411"/>
              </a:solidFill>
              <a:latin typeface="Montserrat Regular"/>
            </a:endParaRPr>
          </a:p>
        </p:txBody>
      </p:sp>
    </p:spTree>
    <p:extLst>
      <p:ext uri="{BB962C8B-B14F-4D97-AF65-F5344CB8AC3E}">
        <p14:creationId xmlns:p14="http://schemas.microsoft.com/office/powerpoint/2010/main" val="3730803958"/>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5D513-B247-E252-705A-8754149064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3514A8-0F4E-05A0-368B-C7FBB2D6EE53}"/>
              </a:ext>
            </a:extLst>
          </p:cNvPr>
          <p:cNvSpPr>
            <a:spLocks noGrp="1"/>
          </p:cNvSpPr>
          <p:nvPr>
            <p:ph type="title"/>
          </p:nvPr>
        </p:nvSpPr>
        <p:spPr>
          <a:xfrm>
            <a:off x="603252" y="539751"/>
            <a:ext cx="7975483" cy="717551"/>
          </a:xfrm>
        </p:spPr>
        <p:txBody>
          <a:bodyPr/>
          <a:lstStyle/>
          <a:p>
            <a:r>
              <a:rPr lang="pl-PL" dirty="0"/>
              <a:t>Étape 6 : négociation et contrat</a:t>
            </a:r>
            <a:br>
              <a:rPr lang="pl-PL" dirty="0"/>
            </a:br>
            <a:br>
              <a:rPr lang="en-US" dirty="0"/>
            </a:br>
            <a:br>
              <a:rPr lang="en-US" dirty="0"/>
            </a:br>
            <a:br>
              <a:rPr lang="en-US"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6EE9E659-1E84-5EE6-CC99-1A054BC10B4F}"/>
              </a:ext>
            </a:extLst>
          </p:cNvPr>
          <p:cNvSpPr>
            <a:spLocks noGrp="1"/>
          </p:cNvSpPr>
          <p:nvPr>
            <p:ph type="body" sz="half" idx="1"/>
          </p:nvPr>
        </p:nvSpPr>
        <p:spPr>
          <a:xfrm>
            <a:off x="603251" y="1242989"/>
            <a:ext cx="10037039" cy="5599272"/>
          </a:xfrm>
        </p:spPr>
        <p:txBody>
          <a:bodyPr>
            <a:normAutofit fontScale="92500"/>
          </a:bodyPr>
          <a:lstStyle/>
          <a:p>
            <a:pPr marL="0" indent="0">
              <a:spcBef>
                <a:spcPts val="1800"/>
              </a:spcBef>
              <a:buNone/>
            </a:pPr>
            <a:r>
              <a:rPr lang="en-US" sz="2208" b="1" dirty="0"/>
              <a:t>Objectif : parvenir à un accord sur le prix, la livraison, la qualité et les conditions de paiement</a:t>
            </a:r>
            <a:endParaRPr lang="pl-PL" sz="2200" dirty="0"/>
          </a:p>
          <a:p>
            <a:pPr marL="631825" indent="-266700">
              <a:spcBef>
                <a:spcPts val="1800"/>
              </a:spcBef>
              <a:buFont typeface="Wingdings" panose="05000000000000000000" pitchFamily="2" charset="2"/>
              <a:buChar char="§"/>
            </a:pPr>
            <a:r>
              <a:rPr lang="en-US" sz="2200" dirty="0"/>
              <a:t>Négociation du prix : partir de leur offre et demander s’ils peuvent l’améliorer. Proposer du volume (quantité plus élevée = prix plus bas)</a:t>
            </a:r>
          </a:p>
          <a:p>
            <a:pPr marL="631825" indent="-266700">
              <a:spcBef>
                <a:spcPts val="1800"/>
              </a:spcBef>
              <a:buFont typeface="Wingdings" panose="05000000000000000000" pitchFamily="2" charset="2"/>
              <a:buChar char="§"/>
            </a:pPr>
            <a:r>
              <a:rPr lang="en-US" sz="2024" dirty="0"/>
              <a:t>Conditions de livraison : quand ? où ? comment ? qui paie le transport ? Incoterms (CIF, FOB, etc.)</a:t>
            </a:r>
          </a:p>
          <a:p>
            <a:pPr marL="631825" indent="-266700">
              <a:spcBef>
                <a:spcPts val="1800"/>
              </a:spcBef>
              <a:buFont typeface="Wingdings" panose="05000000000000000000" pitchFamily="2" charset="2"/>
              <a:buChar char="§"/>
            </a:pPr>
            <a:r>
              <a:rPr lang="en-US" sz="2024" dirty="0"/>
              <a:t>Conditions de qualité : droits d’inspection ? que faire si la qualité est insuffisante ? politique de retour/remplacement</a:t>
            </a:r>
          </a:p>
          <a:p>
            <a:pPr marL="631825" indent="-266700">
              <a:spcBef>
                <a:spcPts val="1800"/>
              </a:spcBef>
              <a:buFont typeface="Wingdings" panose="05000000000000000000" pitchFamily="2" charset="2"/>
              <a:buChar char="§"/>
            </a:pPr>
            <a:r>
              <a:rPr lang="en-US" sz="2200" dirty="0"/>
              <a:t>Payment terms : Net 30 (pay dans 30 days)? Net 60? Cash upfront? Letter de credit?</a:t>
            </a:r>
          </a:p>
          <a:p>
            <a:pPr marL="631825" indent="-266700">
              <a:spcBef>
                <a:spcPts val="1800"/>
              </a:spcBef>
              <a:buFont typeface="Wingdings" panose="05000000000000000000" pitchFamily="2" charset="2"/>
              <a:buChar char="§"/>
            </a:pPr>
            <a:r>
              <a:rPr lang="en-US" sz="2200" dirty="0"/>
              <a:t>Contrat : tout ce qui est convenu doit être écrit. Cela évite les malentendus.</a:t>
            </a:r>
          </a:p>
          <a:p>
            <a:pPr marL="0" indent="0">
              <a:spcBef>
                <a:spcPts val="1800"/>
              </a:spcBef>
              <a:buNone/>
            </a:pPr>
            <a:r>
              <a:rPr lang="en-US" sz="2208" b="1" dirty="0"/>
              <a:t>Principe clé de négociation : les deux parties doivent y gagner (gagnant-gagnant). Il ne s’agit pas de dominer l’autre partie.</a:t>
            </a:r>
            <a:br>
              <a:rPr lang="pl-PL" sz="2400" dirty="0"/>
            </a:br>
            <a:endParaRPr lang="en-US" sz="2200" dirty="0"/>
          </a:p>
        </p:txBody>
      </p:sp>
    </p:spTree>
    <p:extLst>
      <p:ext uri="{BB962C8B-B14F-4D97-AF65-F5344CB8AC3E}">
        <p14:creationId xmlns:p14="http://schemas.microsoft.com/office/powerpoint/2010/main" val="2706336802"/>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6FC37-BFFE-6B0A-14EA-3C7C63730C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E9C82D-5667-9833-AD1C-393278F6A8D6}"/>
              </a:ext>
            </a:extLst>
          </p:cNvPr>
          <p:cNvSpPr>
            <a:spLocks noGrp="1"/>
          </p:cNvSpPr>
          <p:nvPr>
            <p:ph type="title"/>
          </p:nvPr>
        </p:nvSpPr>
        <p:spPr>
          <a:xfrm>
            <a:off x="603252" y="539751"/>
            <a:ext cx="7975483" cy="717551"/>
          </a:xfrm>
        </p:spPr>
        <p:txBody>
          <a:bodyPr/>
          <a:lstStyle/>
          <a:p>
            <a:r>
              <a:rPr lang="pl-PL" dirty="0"/>
              <a:t>Stratégies et tactiques de négociation</a:t>
            </a:r>
            <a:br>
              <a:rPr lang="pl-PL" dirty="0"/>
            </a:br>
            <a:br>
              <a:rPr lang="pl-PL" dirty="0"/>
            </a:br>
            <a:br>
              <a:rPr lang="en-US" dirty="0"/>
            </a:br>
            <a:br>
              <a:rPr lang="en-US" dirty="0"/>
            </a:br>
            <a:br>
              <a:rPr lang="en-US"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9693C351-A654-1E5F-FA44-9ECA0EA62820}"/>
              </a:ext>
            </a:extLst>
          </p:cNvPr>
          <p:cNvSpPr>
            <a:spLocks noGrp="1"/>
          </p:cNvSpPr>
          <p:nvPr>
            <p:ph type="body" sz="half" idx="1"/>
          </p:nvPr>
        </p:nvSpPr>
        <p:spPr>
          <a:xfrm>
            <a:off x="287368" y="1284320"/>
            <a:ext cx="10037039" cy="5599272"/>
          </a:xfrm>
        </p:spPr>
        <p:txBody>
          <a:bodyPr>
            <a:normAutofit/>
          </a:bodyPr>
          <a:lstStyle/>
          <a:p>
            <a:pPr marL="631825" indent="-266700">
              <a:spcBef>
                <a:spcPts val="1800"/>
              </a:spcBef>
              <a:buFont typeface="Wingdings" panose="05000000000000000000" pitchFamily="2" charset="2"/>
              <a:buChar char="§"/>
            </a:pPr>
            <a:r>
              <a:rPr lang="en-US" sz="2024" dirty="0"/>
              <a:t>Préparer soigneusement : connaître vos besoins, les contraintes des fournisseurs et les prix du marché</a:t>
            </a:r>
          </a:p>
          <a:p>
            <a:pPr marL="631825" indent="-266700">
              <a:spcBef>
                <a:spcPts val="1800"/>
              </a:spcBef>
              <a:buFont typeface="Wingdings" panose="05000000000000000000" pitchFamily="2" charset="2"/>
              <a:buChar char="§"/>
            </a:pPr>
            <a:r>
              <a:rPr lang="en-US" sz="2200" dirty="0"/>
              <a:t>Build relationships : Personal relationships matter dans Afriquein entreprise. Invest time.</a:t>
            </a:r>
          </a:p>
          <a:p>
            <a:pPr marL="631825" indent="-266700">
              <a:spcBef>
                <a:spcPts val="1800"/>
              </a:spcBef>
              <a:buFont typeface="Wingdings" panose="05000000000000000000" pitchFamily="2" charset="2"/>
              <a:buChar char="§"/>
            </a:pPr>
            <a:r>
              <a:rPr lang="en-US" sz="2024" dirty="0"/>
              <a:t>Proposer du volume : « si vous nous accordez 20 % de remise, nous achèterons 1 000 kg au lieu de 500 kg »</a:t>
            </a:r>
          </a:p>
          <a:p>
            <a:pPr marL="631825" indent="-266700">
              <a:spcBef>
                <a:spcPts val="1800"/>
              </a:spcBef>
              <a:buFont typeface="Wingdings" panose="05000000000000000000" pitchFamily="2" charset="2"/>
              <a:buChar char="§"/>
            </a:pPr>
            <a:r>
              <a:rPr lang="en-US" sz="2200" dirty="0"/>
              <a:t>Multiple fournisseurs : Fournisseur knows you have alternatives = more willing à negotiate</a:t>
            </a:r>
          </a:p>
          <a:p>
            <a:pPr marL="631825" indent="-266700">
              <a:spcBef>
                <a:spcPts val="1800"/>
              </a:spcBef>
              <a:buFont typeface="Wingdings" panose="05000000000000000000" pitchFamily="2" charset="2"/>
              <a:buChar char="§"/>
            </a:pPr>
            <a:r>
              <a:rPr lang="en-US" sz="2024" dirty="0"/>
              <a:t>Conditions de paiement : paiement comptant à l’avance ? Demander une remise. Besoin d’un délai de 60 jours ? Accepter un prix légèrement plus élevé.</a:t>
            </a:r>
          </a:p>
          <a:p>
            <a:pPr marL="631825" indent="-266700">
              <a:spcBef>
                <a:spcPts val="1800"/>
              </a:spcBef>
              <a:buFont typeface="Wingdings" panose="05000000000000000000" pitchFamily="2" charset="2"/>
              <a:buChar char="§"/>
            </a:pPr>
            <a:r>
              <a:rPr lang="en-US" sz="2024" dirty="0"/>
              <a:t>Engagement à long terme : « si vous respectez les normes de qualité pendant un an, nous vous confierons 80 % de notre activité »</a:t>
            </a:r>
          </a:p>
          <a:p>
            <a:pPr marL="631825" indent="-266700">
              <a:spcBef>
                <a:spcPts val="1800"/>
              </a:spcBef>
              <a:buFont typeface="Wingdings" panose="05000000000000000000" pitchFamily="2" charset="2"/>
              <a:buChar char="§"/>
            </a:pPr>
            <a:r>
              <a:rPr lang="en-US" sz="2200" dirty="0"/>
              <a:t>Patience : Don't rush. Rushing puts you at disadvantage.</a:t>
            </a:r>
          </a:p>
        </p:txBody>
      </p:sp>
    </p:spTree>
    <p:extLst>
      <p:ext uri="{BB962C8B-B14F-4D97-AF65-F5344CB8AC3E}">
        <p14:creationId xmlns:p14="http://schemas.microsoft.com/office/powerpoint/2010/main" val="1583491308"/>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47624" y="0"/>
            <a:ext cx="12191695" cy="6858000"/>
          </a:xfrm>
          <a:prstGeom prst="rect">
            <a:avLst/>
          </a:prstGeom>
          <a:solidFill>
            <a:srgbClr val="FFFFFF"/>
          </a:solidFill>
          <a:ln w="12700">
            <a:solidFill>
              <a:srgbClr val="FFFFFF">
                <a:alpha val="0"/>
              </a:srgbClr>
            </a:solidFill>
            <a:prstDash val="solid"/>
          </a:ln>
        </p:spPr>
        <p:txBody>
          <a:bodyPr/>
          <a:lstStyle/>
          <a:p>
            <a:endParaRPr lang="en-GB"/>
          </a:p>
        </p:txBody>
      </p:sp>
      <p:sp>
        <p:nvSpPr>
          <p:cNvPr id="3" name="Text 1"/>
          <p:cNvSpPr/>
          <p:nvPr/>
        </p:nvSpPr>
        <p:spPr>
          <a:xfrm>
            <a:off x="0" y="514350"/>
            <a:ext cx="12191695" cy="295275"/>
          </a:xfrm>
          <a:prstGeom prst="rect">
            <a:avLst/>
          </a:prstGeom>
          <a:noFill/>
          <a:ln/>
        </p:spPr>
        <p:txBody>
          <a:bodyPr wrap="square" lIns="0" tIns="0" rIns="0" bIns="0" rtlCol="0" anchor="t">
            <a:normAutofit/>
          </a:bodyPr>
          <a:lstStyle/>
          <a:p>
            <a:pPr marL="0" indent="0" algn="ctr">
              <a:buNone/>
            </a:pPr>
            <a:r>
              <a:rPr lang="en-US" sz="1950" b="1" dirty="0">
                <a:solidFill>
                  <a:srgbClr val="4A4A4A"/>
                </a:solidFill>
                <a:latin typeface="Arial" pitchFamily="34" charset="0"/>
                <a:ea typeface="Arial" pitchFamily="34" charset="-122"/>
                <a:cs typeface="Arial" pitchFamily="34" charset="-120"/>
              </a:rPr>
              <a:t>Quelle stratégie de négociation faut-il utiliser ?</a:t>
            </a:r>
            <a:endParaRPr lang="en-US" sz="1950" dirty="0"/>
          </a:p>
        </p:txBody>
      </p:sp>
      <p:sp>
        <p:nvSpPr>
          <p:cNvPr id="30" name="Text 28"/>
          <p:cNvSpPr/>
          <p:nvPr/>
        </p:nvSpPr>
        <p:spPr>
          <a:xfrm>
            <a:off x="2266893" y="3095625"/>
            <a:ext cx="1809705" cy="416123"/>
          </a:xfrm>
          <a:prstGeom prst="rect">
            <a:avLst/>
          </a:prstGeom>
          <a:noFill/>
          <a:ln/>
        </p:spPr>
        <p:txBody>
          <a:bodyPr wrap="square" lIns="0" tIns="0" rIns="0" bIns="0" rtlCol="0" anchor="t">
            <a:noAutofit/>
          </a:bodyPr>
          <a:lstStyle/>
          <a:p>
            <a:pPr marL="0" indent="0" algn="r">
              <a:buNone/>
            </a:pPr>
            <a:r>
              <a:rPr lang="en-US" sz="1600" b="1" dirty="0">
                <a:solidFill>
                  <a:srgbClr val="F28C32"/>
                </a:solidFill>
                <a:latin typeface="Arial" pitchFamily="34" charset="0"/>
                <a:ea typeface="Arial" pitchFamily="34" charset="-122"/>
                <a:cs typeface="Arial" pitchFamily="34" charset="-120"/>
              </a:rPr>
              <a:t>Volume de commande</a:t>
            </a:r>
            <a:endParaRPr lang="en-US" sz="1600" dirty="0"/>
          </a:p>
        </p:txBody>
      </p:sp>
      <p:sp>
        <p:nvSpPr>
          <p:cNvPr id="31" name="Text 29"/>
          <p:cNvSpPr/>
          <p:nvPr/>
        </p:nvSpPr>
        <p:spPr>
          <a:xfrm>
            <a:off x="2266893" y="3511748"/>
            <a:ext cx="1809705" cy="328613"/>
          </a:xfrm>
          <a:prstGeom prst="rect">
            <a:avLst/>
          </a:prstGeom>
          <a:noFill/>
          <a:ln/>
        </p:spPr>
        <p:txBody>
          <a:bodyPr wrap="square" lIns="0" tIns="0" rIns="0" bIns="0" rtlCol="0" anchor="t">
            <a:noAutofit/>
          </a:bodyPr>
          <a:lstStyle/>
          <a:p>
            <a:pPr marL="0" indent="0" algn="r">
              <a:buNone/>
            </a:pPr>
            <a:r>
              <a:rPr lang="en-US" sz="1200" dirty="0">
                <a:solidFill>
                  <a:srgbClr val="4D4D4D"/>
                </a:solidFill>
                <a:latin typeface="Arial" pitchFamily="34" charset="0"/>
                <a:ea typeface="Arial" pitchFamily="34" charset="-122"/>
                <a:cs typeface="Arial" pitchFamily="34" charset="-120"/>
              </a:rPr>
              <a:t>Exploite les achats groupés pour obtenir des remises.</a:t>
            </a:r>
            <a:endParaRPr lang="en-US" sz="1200" dirty="0"/>
          </a:p>
        </p:txBody>
      </p:sp>
      <p:sp>
        <p:nvSpPr>
          <p:cNvPr id="32" name="Text 30"/>
          <p:cNvSpPr/>
          <p:nvPr/>
        </p:nvSpPr>
        <p:spPr>
          <a:xfrm>
            <a:off x="2428814" y="4114800"/>
            <a:ext cx="1714457" cy="416123"/>
          </a:xfrm>
          <a:prstGeom prst="rect">
            <a:avLst/>
          </a:prstGeom>
          <a:noFill/>
          <a:ln/>
        </p:spPr>
        <p:txBody>
          <a:bodyPr wrap="square" lIns="0" tIns="0" rIns="0" bIns="0" rtlCol="0" anchor="t">
            <a:noAutofit/>
          </a:bodyPr>
          <a:lstStyle/>
          <a:p>
            <a:pPr marL="0" indent="0" algn="r">
              <a:buNone/>
            </a:pPr>
            <a:r>
              <a:rPr lang="en-US" sz="1600" b="1" dirty="0">
                <a:solidFill>
                  <a:srgbClr val="38D786"/>
                </a:solidFill>
                <a:latin typeface="Arial" pitchFamily="34" charset="0"/>
                <a:ea typeface="Arial" pitchFamily="34" charset="-122"/>
                <a:cs typeface="Arial" pitchFamily="34" charset="-120"/>
              </a:rPr>
              <a:t>Développer les relations</a:t>
            </a:r>
            <a:endParaRPr lang="en-US" sz="1600" dirty="0"/>
          </a:p>
        </p:txBody>
      </p:sp>
      <p:sp>
        <p:nvSpPr>
          <p:cNvPr id="33" name="Text 31"/>
          <p:cNvSpPr/>
          <p:nvPr/>
        </p:nvSpPr>
        <p:spPr>
          <a:xfrm>
            <a:off x="2428814" y="4530923"/>
            <a:ext cx="1714457" cy="492919"/>
          </a:xfrm>
          <a:prstGeom prst="rect">
            <a:avLst/>
          </a:prstGeom>
          <a:noFill/>
          <a:ln/>
        </p:spPr>
        <p:txBody>
          <a:bodyPr wrap="square" lIns="0" tIns="0" rIns="0" bIns="0" rtlCol="0" anchor="t">
            <a:noAutofit/>
          </a:bodyPr>
          <a:lstStyle/>
          <a:p>
            <a:pPr marL="0" indent="0" algn="r">
              <a:buNone/>
            </a:pPr>
            <a:r>
              <a:rPr lang="en-US" sz="1200" dirty="0">
                <a:solidFill>
                  <a:srgbClr val="4D4D4D"/>
                </a:solidFill>
                <a:latin typeface="Arial" pitchFamily="34" charset="0"/>
                <a:ea typeface="Arial" pitchFamily="34" charset="-122"/>
                <a:cs typeface="Arial" pitchFamily="34" charset="-120"/>
              </a:rPr>
              <a:t>Favorise la confiance et les partenariats à long terme.</a:t>
            </a:r>
            <a:endParaRPr lang="en-US" sz="1200" dirty="0"/>
          </a:p>
        </p:txBody>
      </p:sp>
      <p:sp>
        <p:nvSpPr>
          <p:cNvPr id="34" name="Text 32"/>
          <p:cNvSpPr/>
          <p:nvPr/>
        </p:nvSpPr>
        <p:spPr>
          <a:xfrm>
            <a:off x="2190695" y="5076825"/>
            <a:ext cx="1952576" cy="416123"/>
          </a:xfrm>
          <a:prstGeom prst="rect">
            <a:avLst/>
          </a:prstGeom>
          <a:noFill/>
          <a:ln/>
        </p:spPr>
        <p:txBody>
          <a:bodyPr wrap="square" lIns="0" tIns="0" rIns="0" bIns="0" rtlCol="0" anchor="t">
            <a:noAutofit/>
          </a:bodyPr>
          <a:lstStyle/>
          <a:p>
            <a:pPr marL="0" indent="0" algn="r">
              <a:buNone/>
            </a:pPr>
            <a:r>
              <a:rPr lang="en-US" sz="1600" b="1" dirty="0">
                <a:solidFill>
                  <a:srgbClr val="5B9CF0"/>
                </a:solidFill>
                <a:latin typeface="Arial" pitchFamily="34" charset="0"/>
                <a:ea typeface="Arial" pitchFamily="34" charset="-122"/>
                <a:cs typeface="Arial" pitchFamily="34" charset="-120"/>
              </a:rPr>
              <a:t>Préparation approfondie</a:t>
            </a:r>
            <a:endParaRPr lang="en-US" sz="1600" dirty="0"/>
          </a:p>
        </p:txBody>
      </p:sp>
      <p:sp>
        <p:nvSpPr>
          <p:cNvPr id="35" name="Text 33"/>
          <p:cNvSpPr/>
          <p:nvPr/>
        </p:nvSpPr>
        <p:spPr>
          <a:xfrm>
            <a:off x="2190695" y="5492948"/>
            <a:ext cx="1952576" cy="492919"/>
          </a:xfrm>
          <a:prstGeom prst="rect">
            <a:avLst/>
          </a:prstGeom>
          <a:noFill/>
          <a:ln/>
        </p:spPr>
        <p:txBody>
          <a:bodyPr wrap="square" lIns="0" tIns="0" rIns="0" bIns="0" rtlCol="0" anchor="t">
            <a:noAutofit/>
          </a:bodyPr>
          <a:lstStyle/>
          <a:p>
            <a:pPr marL="0" indent="0" algn="r">
              <a:buNone/>
            </a:pPr>
            <a:r>
              <a:rPr lang="en-US" sz="1200" dirty="0">
                <a:solidFill>
                  <a:srgbClr val="4D4D4D"/>
                </a:solidFill>
                <a:latin typeface="Arial" pitchFamily="34" charset="0"/>
                <a:ea typeface="Arial" pitchFamily="34" charset="-122"/>
                <a:cs typeface="Arial" pitchFamily="34" charset="-120"/>
              </a:rPr>
              <a:t>Garantit une bonne connaissance de vos besoins et des conditions du marché.</a:t>
            </a:r>
            <a:endParaRPr lang="en-US" sz="1200" dirty="0"/>
          </a:p>
        </p:txBody>
      </p:sp>
      <p:sp>
        <p:nvSpPr>
          <p:cNvPr id="36" name="Text 34"/>
          <p:cNvSpPr/>
          <p:nvPr/>
        </p:nvSpPr>
        <p:spPr>
          <a:xfrm>
            <a:off x="5095748" y="1285875"/>
            <a:ext cx="2000200" cy="465237"/>
          </a:xfrm>
          <a:prstGeom prst="rect">
            <a:avLst/>
          </a:prstGeom>
          <a:noFill/>
          <a:ln/>
        </p:spPr>
        <p:txBody>
          <a:bodyPr wrap="square" lIns="0" tIns="0" rIns="0" bIns="0" rtlCol="0" anchor="t">
            <a:noAutofit/>
          </a:bodyPr>
          <a:lstStyle/>
          <a:p>
            <a:pPr marL="0" indent="0" algn="ctr">
              <a:buNone/>
            </a:pPr>
            <a:r>
              <a:rPr lang="en-US" sz="1600" b="1" dirty="0">
                <a:solidFill>
                  <a:srgbClr val="C55CFF"/>
                </a:solidFill>
                <a:latin typeface="Arial" pitchFamily="34" charset="0"/>
                <a:ea typeface="Arial" pitchFamily="34" charset="-122"/>
                <a:cs typeface="Arial" pitchFamily="34" charset="-120"/>
              </a:rPr>
              <a:t>Fournisseurs multiples</a:t>
            </a:r>
            <a:endParaRPr lang="en-US" sz="1600" dirty="0"/>
          </a:p>
        </p:txBody>
      </p:sp>
      <p:sp>
        <p:nvSpPr>
          <p:cNvPr id="37" name="Text 35"/>
          <p:cNvSpPr/>
          <p:nvPr/>
        </p:nvSpPr>
        <p:spPr>
          <a:xfrm>
            <a:off x="5095748" y="1751112"/>
            <a:ext cx="2000200" cy="492919"/>
          </a:xfrm>
          <a:prstGeom prst="rect">
            <a:avLst/>
          </a:prstGeom>
          <a:noFill/>
          <a:ln/>
        </p:spPr>
        <p:txBody>
          <a:bodyPr wrap="square" lIns="0" tIns="0" rIns="0" bIns="0" rtlCol="0" anchor="t">
            <a:noAutofit/>
          </a:bodyPr>
          <a:lstStyle/>
          <a:p>
            <a:pPr marL="0" indent="0" algn="ctr">
              <a:buNone/>
            </a:pPr>
            <a:r>
              <a:rPr lang="en-US" sz="1200" dirty="0">
                <a:solidFill>
                  <a:srgbClr val="4D4D4D"/>
                </a:solidFill>
                <a:latin typeface="Arial" pitchFamily="34" charset="0"/>
                <a:ea typeface="Arial" pitchFamily="34" charset="-122"/>
                <a:cs typeface="Arial" pitchFamily="34" charset="-120"/>
              </a:rPr>
              <a:t>Accroît le pouvoir de négociation grâce à des alternatives.</a:t>
            </a:r>
            <a:endParaRPr lang="en-US" sz="1200" dirty="0"/>
          </a:p>
        </p:txBody>
      </p:sp>
      <p:sp>
        <p:nvSpPr>
          <p:cNvPr id="38" name="Text 36"/>
          <p:cNvSpPr/>
          <p:nvPr/>
        </p:nvSpPr>
        <p:spPr>
          <a:xfrm>
            <a:off x="8143671" y="3324225"/>
            <a:ext cx="1904952" cy="416123"/>
          </a:xfrm>
          <a:prstGeom prst="rect">
            <a:avLst/>
          </a:prstGeom>
          <a:noFill/>
          <a:ln/>
        </p:spPr>
        <p:txBody>
          <a:bodyPr wrap="square" lIns="0" tIns="0" rIns="0" bIns="0" rtlCol="0" anchor="t">
            <a:noAutofit/>
          </a:bodyPr>
          <a:lstStyle/>
          <a:p>
            <a:pPr marL="0" indent="0" algn="l">
              <a:buNone/>
            </a:pPr>
            <a:r>
              <a:rPr lang="en-US" sz="1600" b="1" dirty="0">
                <a:solidFill>
                  <a:srgbClr val="FFE23B"/>
                </a:solidFill>
                <a:latin typeface="Arial" pitchFamily="34" charset="0"/>
                <a:ea typeface="Arial" pitchFamily="34" charset="-122"/>
                <a:cs typeface="Arial" pitchFamily="34" charset="-120"/>
              </a:rPr>
              <a:t>Conditions de paiement</a:t>
            </a:r>
            <a:endParaRPr lang="en-US" sz="1600" dirty="0"/>
          </a:p>
        </p:txBody>
      </p:sp>
      <p:sp>
        <p:nvSpPr>
          <p:cNvPr id="39" name="Text 37"/>
          <p:cNvSpPr/>
          <p:nvPr/>
        </p:nvSpPr>
        <p:spPr>
          <a:xfrm>
            <a:off x="8143671" y="3740348"/>
            <a:ext cx="1904952" cy="328613"/>
          </a:xfrm>
          <a:prstGeom prst="rect">
            <a:avLst/>
          </a:prstGeom>
          <a:noFill/>
          <a:ln/>
        </p:spPr>
        <p:txBody>
          <a:bodyPr wrap="square" lIns="0" tIns="0" rIns="0" bIns="0" rtlCol="0" anchor="t">
            <a:noAutofit/>
          </a:bodyPr>
          <a:lstStyle/>
          <a:p>
            <a:pPr marL="0" indent="0" algn="l">
              <a:buNone/>
            </a:pPr>
            <a:r>
              <a:rPr lang="en-US" sz="1200" dirty="0">
                <a:solidFill>
                  <a:srgbClr val="4D4D4D"/>
                </a:solidFill>
                <a:latin typeface="Arial" pitchFamily="34" charset="0"/>
                <a:ea typeface="Arial" pitchFamily="34" charset="-122"/>
                <a:cs typeface="Arial" pitchFamily="34" charset="-120"/>
              </a:rPr>
              <a:t>Négocie des conditions de paiement favorables.</a:t>
            </a:r>
            <a:endParaRPr lang="en-US" sz="1200" dirty="0"/>
          </a:p>
        </p:txBody>
      </p:sp>
      <p:sp>
        <p:nvSpPr>
          <p:cNvPr id="40" name="Text 38"/>
          <p:cNvSpPr/>
          <p:nvPr/>
        </p:nvSpPr>
        <p:spPr>
          <a:xfrm>
            <a:off x="8143671" y="4324350"/>
            <a:ext cx="2095448" cy="416123"/>
          </a:xfrm>
          <a:prstGeom prst="rect">
            <a:avLst/>
          </a:prstGeom>
          <a:noFill/>
          <a:ln/>
        </p:spPr>
        <p:txBody>
          <a:bodyPr wrap="square" lIns="0" tIns="0" rIns="0" bIns="0" rtlCol="0" anchor="t">
            <a:noAutofit/>
          </a:bodyPr>
          <a:lstStyle/>
          <a:p>
            <a:pPr marL="0" indent="0" algn="l">
              <a:buNone/>
            </a:pPr>
            <a:r>
              <a:rPr lang="en-US" sz="1600" b="1" dirty="0">
                <a:solidFill>
                  <a:srgbClr val="9BD83D"/>
                </a:solidFill>
                <a:latin typeface="Arial" pitchFamily="34" charset="0"/>
                <a:ea typeface="Arial" pitchFamily="34" charset="-122"/>
                <a:cs typeface="Arial" pitchFamily="34" charset="-120"/>
              </a:rPr>
              <a:t>Engagement à long terme</a:t>
            </a:r>
            <a:endParaRPr lang="en-US" sz="1600" dirty="0"/>
          </a:p>
        </p:txBody>
      </p:sp>
      <p:sp>
        <p:nvSpPr>
          <p:cNvPr id="41" name="Text 39"/>
          <p:cNvSpPr/>
          <p:nvPr/>
        </p:nvSpPr>
        <p:spPr>
          <a:xfrm>
            <a:off x="8143671" y="4740473"/>
            <a:ext cx="2095448" cy="328613"/>
          </a:xfrm>
          <a:prstGeom prst="rect">
            <a:avLst/>
          </a:prstGeom>
          <a:noFill/>
          <a:ln/>
        </p:spPr>
        <p:txBody>
          <a:bodyPr wrap="square" lIns="0" tIns="0" rIns="0" bIns="0" rtlCol="0" anchor="t">
            <a:noAutofit/>
          </a:bodyPr>
          <a:lstStyle/>
          <a:p>
            <a:pPr marL="0" indent="0" algn="l">
              <a:buNone/>
            </a:pPr>
            <a:r>
              <a:rPr lang="en-US" sz="1200" dirty="0">
                <a:solidFill>
                  <a:srgbClr val="4D4D4D"/>
                </a:solidFill>
                <a:latin typeface="Arial" pitchFamily="34" charset="0"/>
                <a:ea typeface="Arial" pitchFamily="34" charset="-122"/>
                <a:cs typeface="Arial" pitchFamily="34" charset="-120"/>
              </a:rPr>
              <a:t>Assure la qualité et la fiabilité dans la durée.</a:t>
            </a:r>
            <a:endParaRPr lang="en-US" sz="1200" dirty="0"/>
          </a:p>
        </p:txBody>
      </p:sp>
      <p:sp>
        <p:nvSpPr>
          <p:cNvPr id="42" name="Text 40"/>
          <p:cNvSpPr/>
          <p:nvPr/>
        </p:nvSpPr>
        <p:spPr>
          <a:xfrm>
            <a:off x="8143671" y="5314950"/>
            <a:ext cx="1952576" cy="208062"/>
          </a:xfrm>
          <a:prstGeom prst="rect">
            <a:avLst/>
          </a:prstGeom>
          <a:noFill/>
          <a:ln/>
        </p:spPr>
        <p:txBody>
          <a:bodyPr wrap="square" lIns="0" tIns="0" rIns="0" bIns="0" rtlCol="0" anchor="t">
            <a:noAutofit/>
          </a:bodyPr>
          <a:lstStyle/>
          <a:p>
            <a:pPr marL="0" indent="0" algn="l">
              <a:buNone/>
            </a:pPr>
            <a:r>
              <a:rPr lang="en-US" sz="1600" b="1" dirty="0">
                <a:solidFill>
                  <a:srgbClr val="29BDEA"/>
                </a:solidFill>
                <a:latin typeface="Arial" pitchFamily="34" charset="0"/>
                <a:ea typeface="Arial" pitchFamily="34" charset="-122"/>
                <a:cs typeface="Arial" pitchFamily="34" charset="-120"/>
              </a:rPr>
              <a:t>Patience</a:t>
            </a:r>
            <a:endParaRPr lang="en-US" sz="1600" dirty="0"/>
          </a:p>
        </p:txBody>
      </p:sp>
      <p:sp>
        <p:nvSpPr>
          <p:cNvPr id="43" name="Text 41"/>
          <p:cNvSpPr/>
          <p:nvPr/>
        </p:nvSpPr>
        <p:spPr>
          <a:xfrm>
            <a:off x="8143671" y="5523012"/>
            <a:ext cx="1952576" cy="328613"/>
          </a:xfrm>
          <a:prstGeom prst="rect">
            <a:avLst/>
          </a:prstGeom>
          <a:noFill/>
          <a:ln/>
        </p:spPr>
        <p:txBody>
          <a:bodyPr wrap="square" lIns="0" tIns="0" rIns="0" bIns="0" rtlCol="0" anchor="t">
            <a:noAutofit/>
          </a:bodyPr>
          <a:lstStyle/>
          <a:p>
            <a:pPr marL="0" indent="0" algn="l">
              <a:buNone/>
            </a:pPr>
            <a:r>
              <a:rPr lang="en-US" sz="1200" dirty="0">
                <a:solidFill>
                  <a:srgbClr val="4D4D4D"/>
                </a:solidFill>
                <a:latin typeface="Arial" pitchFamily="34" charset="0"/>
                <a:ea typeface="Arial" pitchFamily="34" charset="-122"/>
                <a:cs typeface="Arial" pitchFamily="34" charset="-120"/>
              </a:rPr>
              <a:t>Évite la précipitation et maintient le contrôle.</a:t>
            </a:r>
            <a:endParaRPr lang="en-US" sz="1200" dirty="0"/>
          </a:p>
        </p:txBody>
      </p:sp>
      <p:pic>
        <p:nvPicPr>
          <p:cNvPr id="45" name="Picture 2">
            <a:extLst>
              <a:ext uri="{FF2B5EF4-FFF2-40B4-BE49-F238E27FC236}">
                <a16:creationId xmlns:a16="http://schemas.microsoft.com/office/drawing/2014/main" id="{C79566E9-C2B4-89F6-C307-67A9072D0E8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0184" t="32722" r="29974"/>
          <a:stretch>
            <a:fillRect/>
          </a:stretch>
        </p:blipFill>
        <p:spPr bwMode="auto">
          <a:xfrm>
            <a:off x="4227443" y="2244030"/>
            <a:ext cx="3756992" cy="46139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44671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43179-9443-850B-5FA8-22B71660C0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F37549-30B0-3AA1-6497-46B7668D2D0E}"/>
              </a:ext>
            </a:extLst>
          </p:cNvPr>
          <p:cNvSpPr>
            <a:spLocks noGrp="1"/>
          </p:cNvSpPr>
          <p:nvPr>
            <p:ph type="title"/>
          </p:nvPr>
        </p:nvSpPr>
        <p:spPr>
          <a:xfrm>
            <a:off x="603252" y="539751"/>
            <a:ext cx="7975483" cy="717551"/>
          </a:xfrm>
        </p:spPr>
        <p:txBody>
          <a:bodyPr/>
          <a:lstStyle/>
          <a:p>
            <a:r>
              <a:rPr lang="pl-PL" dirty="0"/>
              <a:t>Étape 7 : commande et suivi</a:t>
            </a:r>
            <a:br>
              <a:rPr lang="pl-PL" dirty="0"/>
            </a:br>
            <a:br>
              <a:rPr lang="pl-PL" dirty="0"/>
            </a:br>
            <a:br>
              <a:rPr lang="pl-PL" dirty="0"/>
            </a:br>
            <a:br>
              <a:rPr lang="en-US" dirty="0"/>
            </a:br>
            <a:br>
              <a:rPr lang="en-US" dirty="0"/>
            </a:br>
            <a:br>
              <a:rPr lang="en-US"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BEC327A7-B5A2-2DFA-D963-909D8D936EB5}"/>
              </a:ext>
            </a:extLst>
          </p:cNvPr>
          <p:cNvSpPr>
            <a:spLocks noGrp="1"/>
          </p:cNvSpPr>
          <p:nvPr>
            <p:ph type="body" sz="half" idx="1"/>
          </p:nvPr>
        </p:nvSpPr>
        <p:spPr>
          <a:xfrm>
            <a:off x="287368" y="1284320"/>
            <a:ext cx="10037039" cy="5599272"/>
          </a:xfrm>
        </p:spPr>
        <p:txBody>
          <a:bodyPr>
            <a:normAutofit lnSpcReduction="10000"/>
          </a:bodyPr>
          <a:lstStyle/>
          <a:p>
            <a:pPr marL="631825" indent="-266700">
              <a:spcBef>
                <a:spcPts val="1800"/>
              </a:spcBef>
              <a:buFont typeface="Wingdings" panose="05000000000000000000" pitchFamily="2" charset="2"/>
              <a:buChar char="§"/>
            </a:pPr>
            <a:r>
              <a:rPr lang="en-US" sz="2024" dirty="0"/>
              <a:t>Bon de commande (PO) : document formel confirmant la commande auprès du fournisseur. Il précise la quantité, le prix, la date de livraison et les conditions.</a:t>
            </a:r>
          </a:p>
          <a:p>
            <a:pPr marL="631825" indent="-266700">
              <a:spcBef>
                <a:spcPts val="1800"/>
              </a:spcBef>
              <a:buFont typeface="Wingdings" panose="05000000000000000000" pitchFamily="2" charset="2"/>
              <a:buChar char="§"/>
            </a:pPr>
            <a:r>
              <a:rPr lang="en-US" sz="2200" dirty="0"/>
              <a:t>Communication : Confirm fournisseur received PO. Ask pour acknowledgment.</a:t>
            </a:r>
          </a:p>
          <a:p>
            <a:pPr marL="631825" indent="-266700">
              <a:spcBef>
                <a:spcPts val="1800"/>
              </a:spcBef>
              <a:buFont typeface="Wingdings" panose="05000000000000000000" pitchFamily="2" charset="2"/>
              <a:buChar char="§"/>
            </a:pPr>
            <a:r>
              <a:rPr lang="en-US" sz="2200" dirty="0"/>
              <a:t>Tracking : Ask fournisseur pour status. When shipping? Any delays?</a:t>
            </a:r>
          </a:p>
          <a:p>
            <a:pPr marL="631825" indent="-266700">
              <a:spcBef>
                <a:spcPts val="1800"/>
              </a:spcBef>
              <a:buFont typeface="Wingdings" panose="05000000000000000000" pitchFamily="2" charset="2"/>
              <a:buChar char="§"/>
            </a:pPr>
            <a:r>
              <a:rPr lang="en-US" sz="2200" dirty="0"/>
              <a:t>Receiving : When goods arrive, inspect immediately. Check quantity, qualité, damage.</a:t>
            </a:r>
          </a:p>
          <a:p>
            <a:pPr marL="631825" indent="-266700">
              <a:spcBef>
                <a:spcPts val="1800"/>
              </a:spcBef>
              <a:buFont typeface="Wingdings" panose="05000000000000000000" pitchFamily="2" charset="2"/>
              <a:buChar char="§"/>
            </a:pPr>
            <a:r>
              <a:rPr lang="en-US" sz="2200" dirty="0"/>
              <a:t>Documentation : Keep livraison notes, inspection reports, photos de any damage.</a:t>
            </a:r>
          </a:p>
          <a:p>
            <a:pPr marL="631825" indent="-266700">
              <a:spcBef>
                <a:spcPts val="1800"/>
              </a:spcBef>
              <a:buFont typeface="Wingdings" panose="05000000000000000000" pitchFamily="2" charset="2"/>
              <a:buChar char="§"/>
            </a:pPr>
            <a:r>
              <a:rPr lang="en-US" sz="2024" dirty="0"/>
              <a:t>Paiement : une fois les biens reçus et inspectés, effectuer le paiement selon les conditions convenues.</a:t>
            </a:r>
          </a:p>
          <a:p>
            <a:pPr marL="631825" indent="-266700">
              <a:spcBef>
                <a:spcPts val="1800"/>
              </a:spcBef>
              <a:buFont typeface="Wingdings" panose="05000000000000000000" pitchFamily="2" charset="2"/>
              <a:buChar char="§"/>
            </a:pPr>
            <a:r>
              <a:rPr lang="en-US" sz="2200" dirty="0"/>
              <a:t>Feedback : Let fournisseur know performance. Good performance = future orders. Poor = next time try different fournisseur.</a:t>
            </a:r>
          </a:p>
        </p:txBody>
      </p:sp>
    </p:spTree>
    <p:extLst>
      <p:ext uri="{BB962C8B-B14F-4D97-AF65-F5344CB8AC3E}">
        <p14:creationId xmlns:p14="http://schemas.microsoft.com/office/powerpoint/2010/main" val="847828578"/>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B2A4C9-F949-46F6-6663-0C52E51DC8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0A79CB-9CB8-5310-5A31-11F370E0D87F}"/>
              </a:ext>
            </a:extLst>
          </p:cNvPr>
          <p:cNvSpPr>
            <a:spLocks noGrp="1"/>
          </p:cNvSpPr>
          <p:nvPr>
            <p:ph type="title"/>
          </p:nvPr>
        </p:nvSpPr>
        <p:spPr>
          <a:xfrm>
            <a:off x="603252" y="539751"/>
            <a:ext cx="7975483" cy="717551"/>
          </a:xfrm>
        </p:spPr>
        <p:txBody>
          <a:bodyPr/>
          <a:lstStyle/>
          <a:p>
            <a:r>
              <a:rPr lang="pl-PL" dirty="0"/>
              <a:t>Modèles et stratégies d’achat</a:t>
            </a:r>
            <a:br>
              <a:rPr lang="pl-PL" dirty="0"/>
            </a:br>
            <a:br>
              <a:rPr lang="pl-PL" dirty="0"/>
            </a:br>
            <a:br>
              <a:rPr lang="pl-PL" dirty="0"/>
            </a:br>
            <a:br>
              <a:rPr lang="pl-PL" dirty="0"/>
            </a:br>
            <a:br>
              <a:rPr lang="en-US" dirty="0"/>
            </a:br>
            <a:br>
              <a:rPr lang="en-US" dirty="0"/>
            </a:br>
            <a:br>
              <a:rPr lang="en-US"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C7AB35D8-02B9-BEA8-5AA6-3939FFD9398B}"/>
              </a:ext>
            </a:extLst>
          </p:cNvPr>
          <p:cNvSpPr>
            <a:spLocks noGrp="1"/>
          </p:cNvSpPr>
          <p:nvPr>
            <p:ph type="body" sz="half" idx="1"/>
          </p:nvPr>
        </p:nvSpPr>
        <p:spPr>
          <a:xfrm>
            <a:off x="287368" y="1284320"/>
            <a:ext cx="10037039" cy="5599272"/>
          </a:xfrm>
        </p:spPr>
        <p:txBody>
          <a:bodyPr>
            <a:normAutofit/>
          </a:bodyPr>
          <a:lstStyle/>
          <a:p>
            <a:pPr marL="631825" indent="-266700">
              <a:spcBef>
                <a:spcPts val="1800"/>
              </a:spcBef>
              <a:buFont typeface="Wingdings" panose="05000000000000000000" pitchFamily="2" charset="2"/>
              <a:buChar char="§"/>
            </a:pPr>
            <a:r>
              <a:rPr lang="en-US" sz="2024" dirty="0"/>
              <a:t>Achat ponctuel : acheter une seule fois lorsqu’un besoin apparaît. Flexible, mais chronophage.</a:t>
            </a:r>
          </a:p>
          <a:p>
            <a:pPr marL="631825" indent="-266700">
              <a:spcBef>
                <a:spcPts val="1800"/>
              </a:spcBef>
              <a:buFont typeface="Wingdings" panose="05000000000000000000" pitchFamily="2" charset="2"/>
              <a:buChar char="§"/>
            </a:pPr>
            <a:r>
              <a:rPr lang="en-US" sz="2024" dirty="0"/>
              <a:t>Achat spot : acheter au meilleur prix disponible lorsque l’occasion se présente. Risqué — aucune garantie d’approvisionnement.</a:t>
            </a:r>
          </a:p>
          <a:p>
            <a:pPr marL="631825" indent="-266700">
              <a:spcBef>
                <a:spcPts val="1800"/>
              </a:spcBef>
              <a:buFont typeface="Wingdings" panose="05000000000000000000" pitchFamily="2" charset="2"/>
              <a:buChar char="§"/>
            </a:pPr>
            <a:r>
              <a:rPr lang="en-US" sz="2200" dirty="0"/>
              <a:t>Systèmes contracting : Long-term agreements avec fournisseur pour ongoing supplies. Stable, predictable.</a:t>
            </a:r>
          </a:p>
          <a:p>
            <a:pPr marL="631825" indent="-266700">
              <a:spcBef>
                <a:spcPts val="1800"/>
              </a:spcBef>
              <a:buFont typeface="Wingdings" panose="05000000000000000000" pitchFamily="2" charset="2"/>
              <a:buChar char="§"/>
            </a:pPr>
            <a:r>
              <a:rPr lang="en-US" sz="2024" dirty="0"/>
              <a:t>Commande ouverte : accord sur le prix et les conditions, avec libération des quantités selon les besoins au fil du temps.</a:t>
            </a:r>
          </a:p>
          <a:p>
            <a:pPr marL="631825" indent="-266700">
              <a:spcBef>
                <a:spcPts val="1800"/>
              </a:spcBef>
              <a:buFont typeface="Wingdings" panose="05000000000000000000" pitchFamily="2" charset="2"/>
              <a:buChar char="§"/>
            </a:pPr>
            <a:r>
              <a:rPr lang="en-US" sz="2200" dirty="0"/>
              <a:t>Cadre agreements : Establish fournisseur relationship pour category de goods, negotiate individually pour each purchase.</a:t>
            </a:r>
          </a:p>
          <a:p>
            <a:pPr marL="631825" indent="-266700">
              <a:spcBef>
                <a:spcPts val="1800"/>
              </a:spcBef>
              <a:buFont typeface="Wingdings" panose="05000000000000000000" pitchFamily="2" charset="2"/>
              <a:buChar char="§"/>
            </a:pPr>
            <a:r>
              <a:rPr lang="en-US" sz="2200" dirty="0"/>
              <a:t>JIT (juste-à-temps) : Small, frequent deliveries exactly when needed. Reduces stock but requires trust et coordination.</a:t>
            </a:r>
          </a:p>
        </p:txBody>
      </p:sp>
    </p:spTree>
    <p:extLst>
      <p:ext uri="{BB962C8B-B14F-4D97-AF65-F5344CB8AC3E}">
        <p14:creationId xmlns:p14="http://schemas.microsoft.com/office/powerpoint/2010/main" val="2009415151"/>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Development 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F1C58F-2228-8FC7-BDD4-5F5F9114FB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6CDFB2-445C-FB60-A64B-C4DD47F69BF6}"/>
              </a:ext>
            </a:extLst>
          </p:cNvPr>
          <p:cNvSpPr>
            <a:spLocks noGrp="1"/>
          </p:cNvSpPr>
          <p:nvPr>
            <p:ph type="title"/>
          </p:nvPr>
        </p:nvSpPr>
        <p:spPr>
          <a:xfrm>
            <a:off x="603252" y="539751"/>
            <a:ext cx="7975483" cy="717551"/>
          </a:xfrm>
        </p:spPr>
        <p:txBody>
          <a:bodyPr/>
          <a:lstStyle/>
          <a:p>
            <a:r>
              <a:rPr lang="pl-PL" dirty="0"/>
              <a:t>Décision faire ou acheter</a:t>
            </a:r>
            <a:br>
              <a:rPr lang="pl-PL" dirty="0"/>
            </a:br>
            <a:br>
              <a:rPr lang="pl-PL" dirty="0"/>
            </a:br>
            <a:br>
              <a:rPr lang="en-US" dirty="0"/>
            </a:br>
            <a:br>
              <a:rPr lang="en-US" dirty="0"/>
            </a:br>
            <a:br>
              <a:rPr lang="en-US"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C32DDFBE-C023-25ED-D28F-0990758AA929}"/>
              </a:ext>
            </a:extLst>
          </p:cNvPr>
          <p:cNvSpPr>
            <a:spLocks noGrp="1"/>
          </p:cNvSpPr>
          <p:nvPr>
            <p:ph type="body" sz="half" idx="1"/>
          </p:nvPr>
        </p:nvSpPr>
        <p:spPr>
          <a:xfrm>
            <a:off x="603252" y="1257302"/>
            <a:ext cx="10037039" cy="5599272"/>
          </a:xfrm>
        </p:spPr>
        <p:txBody>
          <a:bodyPr>
            <a:normAutofit/>
          </a:bodyPr>
          <a:lstStyle/>
          <a:p>
            <a:pPr marL="0" indent="0">
              <a:spcBef>
                <a:spcPts val="1800"/>
              </a:spcBef>
              <a:buNone/>
            </a:pPr>
            <a:r>
              <a:rPr lang="en-US" sz="2400" b="1" dirty="0"/>
              <a:t>Question : devons-nous acheter cela ou le produire nous-mêmes ?</a:t>
            </a:r>
            <a:endParaRPr lang="pl-PL" sz="2200" dirty="0"/>
          </a:p>
          <a:p>
            <a:pPr marL="631825" indent="-266700">
              <a:spcBef>
                <a:spcPts val="1800"/>
              </a:spcBef>
              <a:buFont typeface="Wingdings" panose="05000000000000000000" pitchFamily="2" charset="2"/>
              <a:buChar char="§"/>
            </a:pPr>
            <a:r>
              <a:rPr lang="en-US" sz="2024" dirty="0"/>
              <a:t>Acheter lorsque le fournisseur est moins cher, plus spécialisé ou capable de gérer les volumes</a:t>
            </a:r>
          </a:p>
          <a:p>
            <a:pPr marL="631825" indent="-266700">
              <a:spcBef>
                <a:spcPts val="1800"/>
              </a:spcBef>
              <a:buFont typeface="Wingdings" panose="05000000000000000000" pitchFamily="2" charset="2"/>
              <a:buChar char="§"/>
            </a:pPr>
            <a:r>
              <a:rPr lang="en-US" sz="2024" dirty="0"/>
              <a:t>Produire en interne lorsque nous avons les capacités, que le volume justifie l’investissement ou qu’il s’agit d’une technologie propriétaire</a:t>
            </a:r>
          </a:p>
          <a:p>
            <a:pPr marL="631825" indent="-266700">
              <a:spcBef>
                <a:spcPts val="1800"/>
              </a:spcBef>
              <a:buFont typeface="Wingdings" panose="05000000000000000000" pitchFamily="2" charset="2"/>
              <a:buChar char="§"/>
            </a:pPr>
            <a:r>
              <a:rPr lang="en-US" sz="2200" dirty="0"/>
              <a:t>Coût analyse : Comparer : (Fournisseur price × volume) vs. (In-house coût including equipment, labor, overhead)</a:t>
            </a:r>
          </a:p>
          <a:p>
            <a:pPr marL="631825" indent="-266700">
              <a:spcBef>
                <a:spcPts val="1800"/>
              </a:spcBef>
              <a:buFont typeface="Wingdings" panose="05000000000000000000" pitchFamily="2" charset="2"/>
              <a:buChar char="§"/>
            </a:pPr>
            <a:r>
              <a:rPr lang="en-US" sz="2200" dirty="0"/>
              <a:t>Question stratégique : qu’est-ce qui relève du cœur de métier ? Que devons-nous externaliser ?</a:t>
            </a:r>
          </a:p>
          <a:p>
            <a:pPr marL="0" indent="0">
              <a:spcBef>
                <a:spcPts val="1800"/>
              </a:spcBef>
              <a:buNone/>
            </a:pPr>
            <a:r>
              <a:rPr lang="en-US" sz="2208" b="1" dirty="0"/>
              <a:t>Exemple : usine textile : produire le tissu en interne (compétence cœur), mais acheter les colorants auprès d’un fournisseur (hors cœur de métier).</a:t>
            </a:r>
            <a:endParaRPr lang="en-US" sz="2200" dirty="0"/>
          </a:p>
        </p:txBody>
      </p:sp>
    </p:spTree>
    <p:extLst>
      <p:ext uri="{BB962C8B-B14F-4D97-AF65-F5344CB8AC3E}">
        <p14:creationId xmlns:p14="http://schemas.microsoft.com/office/powerpoint/2010/main" val="2560005389"/>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A69EA4-EA7C-F90F-2125-8ED0F3E22E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EB1EFC-3D6C-588B-254F-72470A36CEE9}"/>
              </a:ext>
            </a:extLst>
          </p:cNvPr>
          <p:cNvSpPr>
            <a:spLocks noGrp="1"/>
          </p:cNvSpPr>
          <p:nvPr>
            <p:ph type="title"/>
          </p:nvPr>
        </p:nvSpPr>
        <p:spPr>
          <a:xfrm>
            <a:off x="603252" y="539751"/>
            <a:ext cx="7975483" cy="717551"/>
          </a:xfrm>
        </p:spPr>
        <p:txBody>
          <a:bodyPr/>
          <a:lstStyle/>
          <a:p>
            <a:r>
              <a:rPr lang="en-US" dirty="0"/>
              <a:t>Coût total de possession (TCO)</a:t>
            </a:r>
            <a:br>
              <a:rPr lang="en-US" dirty="0"/>
            </a:br>
            <a:br>
              <a:rPr lang="pl-PL" dirty="0"/>
            </a:br>
            <a:br>
              <a:rPr lang="pl-PL" dirty="0"/>
            </a:br>
            <a:br>
              <a:rPr lang="en-US" dirty="0"/>
            </a:br>
            <a:br>
              <a:rPr lang="en-US" dirty="0"/>
            </a:br>
            <a:br>
              <a:rPr lang="en-US"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6942CA59-87B8-C03E-63F4-E2A42C671800}"/>
              </a:ext>
            </a:extLst>
          </p:cNvPr>
          <p:cNvSpPr>
            <a:spLocks noGrp="1"/>
          </p:cNvSpPr>
          <p:nvPr>
            <p:ph type="body" sz="half" idx="1"/>
          </p:nvPr>
        </p:nvSpPr>
        <p:spPr>
          <a:xfrm>
            <a:off x="603252" y="1257302"/>
            <a:ext cx="10037039" cy="5599272"/>
          </a:xfrm>
        </p:spPr>
        <p:txBody>
          <a:bodyPr>
            <a:normAutofit/>
          </a:bodyPr>
          <a:lstStyle/>
          <a:p>
            <a:pPr marL="0" indent="0">
              <a:spcBef>
                <a:spcPts val="1800"/>
              </a:spcBef>
              <a:buNone/>
            </a:pPr>
            <a:r>
              <a:rPr lang="en-US" sz="2208" b="1" dirty="0"/>
              <a:t>Important : le coût réel ne se limite pas au prix d’achat !</a:t>
            </a:r>
            <a:endParaRPr lang="pl-PL" sz="2200" dirty="0"/>
          </a:p>
          <a:p>
            <a:pPr marL="631825" indent="-266700">
              <a:spcBef>
                <a:spcPts val="1800"/>
              </a:spcBef>
              <a:buFont typeface="Wingdings" panose="05000000000000000000" pitchFamily="2" charset="2"/>
              <a:buChar char="§"/>
            </a:pPr>
            <a:r>
              <a:rPr lang="en-US" sz="2200" dirty="0"/>
              <a:t>Purchase price : What fournisseur charges</a:t>
            </a:r>
          </a:p>
          <a:p>
            <a:pPr marL="631825" indent="-266700">
              <a:spcBef>
                <a:spcPts val="1800"/>
              </a:spcBef>
              <a:buFont typeface="Wingdings" panose="05000000000000000000" pitchFamily="2" charset="2"/>
              <a:buChar char="§"/>
            </a:pPr>
            <a:r>
              <a:rPr lang="en-US" sz="2200" dirty="0"/>
              <a:t>Livraison coût : Shipping, insurance, customs</a:t>
            </a:r>
          </a:p>
          <a:p>
            <a:pPr marL="631825" indent="-266700">
              <a:spcBef>
                <a:spcPts val="1800"/>
              </a:spcBef>
              <a:buFont typeface="Wingdings" panose="05000000000000000000" pitchFamily="2" charset="2"/>
              <a:buChar char="§"/>
            </a:pPr>
            <a:r>
              <a:rPr lang="en-US" sz="2200" dirty="0"/>
              <a:t>Qualité coût : Inspection, rework if defective</a:t>
            </a:r>
          </a:p>
          <a:p>
            <a:pPr marL="631825" indent="-266700">
              <a:spcBef>
                <a:spcPts val="1800"/>
              </a:spcBef>
              <a:buFont typeface="Wingdings" panose="05000000000000000000" pitchFamily="2" charset="2"/>
              <a:buChar char="§"/>
            </a:pPr>
            <a:r>
              <a:rPr lang="en-US" sz="2200" dirty="0"/>
              <a:t>Stock carrying : Storage, insurance, risque de obsolescence</a:t>
            </a:r>
          </a:p>
          <a:p>
            <a:pPr marL="631825" indent="-266700">
              <a:spcBef>
                <a:spcPts val="1800"/>
              </a:spcBef>
              <a:buFont typeface="Wingdings" panose="05000000000000000000" pitchFamily="2" charset="2"/>
              <a:buChar char="§"/>
            </a:pPr>
            <a:r>
              <a:rPr lang="en-US" sz="2200" dirty="0"/>
              <a:t>Administrative : Approvisionnement staff time, systèmes</a:t>
            </a:r>
          </a:p>
          <a:p>
            <a:pPr marL="631825" indent="-266700">
              <a:spcBef>
                <a:spcPts val="1800"/>
              </a:spcBef>
              <a:buFont typeface="Wingdings" panose="05000000000000000000" pitchFamily="2" charset="2"/>
              <a:buChar char="§"/>
            </a:pPr>
            <a:r>
              <a:rPr lang="en-US" sz="2200" dirty="0"/>
              <a:t>Relationship coût : Multiple fournisseurs = more gestion</a:t>
            </a:r>
          </a:p>
          <a:p>
            <a:pPr marL="0" indent="0">
              <a:spcBef>
                <a:spcPts val="1800"/>
              </a:spcBef>
              <a:buNone/>
            </a:pPr>
            <a:r>
              <a:rPr lang="en-US" sz="2400" b="1" dirty="0"/>
              <a:t>Exemple : fournisseur bon marché (100 $) + taux de défaut élevé (20 $ de reprise) + transport (10 $) = TCO de 130 $. Meilleur fournisseur (110 $) sans défaut = TCO de 110 $. Le meilleur fournisseur gagne !</a:t>
            </a:r>
            <a:endParaRPr lang="en-US" sz="2200" dirty="0"/>
          </a:p>
        </p:txBody>
      </p:sp>
    </p:spTree>
    <p:extLst>
      <p:ext uri="{BB962C8B-B14F-4D97-AF65-F5344CB8AC3E}">
        <p14:creationId xmlns:p14="http://schemas.microsoft.com/office/powerpoint/2010/main" val="2742752657"/>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A6CEAB-74B9-C5DB-587A-553827B6C4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A2E1A3-AFC1-54D9-DD16-534DDF964069}"/>
              </a:ext>
            </a:extLst>
          </p:cNvPr>
          <p:cNvSpPr>
            <a:spLocks noGrp="1"/>
          </p:cNvSpPr>
          <p:nvPr>
            <p:ph type="title"/>
          </p:nvPr>
        </p:nvSpPr>
        <p:spPr>
          <a:xfrm>
            <a:off x="603252" y="539751"/>
            <a:ext cx="7975483" cy="717551"/>
          </a:xfrm>
        </p:spPr>
        <p:txBody>
          <a:bodyPr/>
          <a:lstStyle/>
          <a:p>
            <a:r>
              <a:rPr lang="pl-PL" dirty="0"/>
              <a:t>Gestion des relations fournisseurs</a:t>
            </a:r>
            <a:br>
              <a:rPr lang="pl-PL" dirty="0"/>
            </a:br>
            <a:br>
              <a:rPr lang="en-US" dirty="0"/>
            </a:br>
            <a:br>
              <a:rPr lang="en-US" dirty="0"/>
            </a:br>
            <a:br>
              <a:rPr lang="en-US"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12BF5B73-620B-9961-C385-693CE3B0B5BD}"/>
              </a:ext>
            </a:extLst>
          </p:cNvPr>
          <p:cNvSpPr>
            <a:spLocks noGrp="1"/>
          </p:cNvSpPr>
          <p:nvPr>
            <p:ph type="body" sz="half" idx="1"/>
          </p:nvPr>
        </p:nvSpPr>
        <p:spPr>
          <a:xfrm>
            <a:off x="603252" y="1257302"/>
            <a:ext cx="10037039" cy="5599272"/>
          </a:xfrm>
        </p:spPr>
        <p:txBody>
          <a:bodyPr>
            <a:normAutofit lnSpcReduction="10000"/>
          </a:bodyPr>
          <a:lstStyle/>
          <a:p>
            <a:pPr marL="0" indent="0">
              <a:spcBef>
                <a:spcPts val="1800"/>
              </a:spcBef>
              <a:buNone/>
            </a:pPr>
            <a:r>
              <a:rPr lang="en-US" sz="2400" b="1" dirty="0"/>
              <a:t>Point clé : les relations à long terme créent de la valeur.</a:t>
            </a:r>
            <a:endParaRPr lang="pl-PL" sz="2200" dirty="0"/>
          </a:p>
          <a:p>
            <a:pPr marL="631825" indent="-266700">
              <a:spcBef>
                <a:spcPts val="1800"/>
              </a:spcBef>
              <a:buFont typeface="Wingdings" panose="05000000000000000000" pitchFamily="2" charset="2"/>
              <a:buChar char="§"/>
            </a:pPr>
            <a:r>
              <a:rPr lang="en-US" sz="2200" dirty="0"/>
              <a:t>Regular communication : Monthly meetings, performance reviews</a:t>
            </a:r>
          </a:p>
          <a:p>
            <a:pPr marL="631825" indent="-266700">
              <a:spcBef>
                <a:spcPts val="1800"/>
              </a:spcBef>
              <a:buFont typeface="Wingdings" panose="05000000000000000000" pitchFamily="2" charset="2"/>
              <a:buChar char="§"/>
            </a:pPr>
            <a:r>
              <a:rPr lang="en-US" sz="2200" dirty="0"/>
              <a:t>Performance indicateurs : Track on-time livraison, qualité, responsiveness</a:t>
            </a:r>
          </a:p>
          <a:p>
            <a:pPr marL="631825" indent="-266700">
              <a:spcBef>
                <a:spcPts val="1800"/>
              </a:spcBef>
              <a:buFont typeface="Wingdings" panose="05000000000000000000" pitchFamily="2" charset="2"/>
              <a:buChar char="§"/>
            </a:pPr>
            <a:r>
              <a:rPr lang="en-US" sz="2200" dirty="0"/>
              <a:t>Transparency : Share your plans et forecasts. Help fournisseurs prepare.</a:t>
            </a:r>
          </a:p>
          <a:p>
            <a:pPr marL="631825" indent="-266700">
              <a:spcBef>
                <a:spcPts val="1800"/>
              </a:spcBef>
              <a:buFont typeface="Wingdings" panose="05000000000000000000" pitchFamily="2" charset="2"/>
              <a:buChar char="§"/>
            </a:pPr>
            <a:r>
              <a:rPr lang="en-US" sz="2200" dirty="0"/>
              <a:t>Fair treatment : Pay on time, give feedback, acknowledge good performance</a:t>
            </a:r>
          </a:p>
          <a:p>
            <a:pPr marL="631825" indent="-266700">
              <a:spcBef>
                <a:spcPts val="1800"/>
              </a:spcBef>
              <a:buFont typeface="Wingdings" panose="05000000000000000000" pitchFamily="2" charset="2"/>
              <a:buChar char="§"/>
            </a:pPr>
            <a:r>
              <a:rPr lang="en-US" sz="2200" dirty="0"/>
              <a:t>Continuous improvement : Work together à reduce coûts et improve qualité</a:t>
            </a:r>
          </a:p>
          <a:p>
            <a:pPr marL="631825" indent="-266700">
              <a:spcBef>
                <a:spcPts val="1800"/>
              </a:spcBef>
              <a:buFont typeface="Wingdings" panose="05000000000000000000" pitchFamily="2" charset="2"/>
              <a:buChar char="§"/>
            </a:pPr>
            <a:r>
              <a:rPr lang="en-US" sz="2200" dirty="0"/>
              <a:t>Recognition : Reward fournisseurs who perform well. Give them more entreprise.</a:t>
            </a:r>
          </a:p>
          <a:p>
            <a:pPr marL="631825" indent="-266700">
              <a:spcBef>
                <a:spcPts val="1800"/>
              </a:spcBef>
              <a:buFont typeface="Wingdings" panose="05000000000000000000" pitchFamily="2" charset="2"/>
              <a:buChar char="§"/>
            </a:pPr>
            <a:r>
              <a:rPr lang="en-US" sz="2200" dirty="0"/>
              <a:t>Problem-solving together : When issues arise, solve as partners non adversaries</a:t>
            </a:r>
          </a:p>
        </p:txBody>
      </p:sp>
    </p:spTree>
    <p:extLst>
      <p:ext uri="{BB962C8B-B14F-4D97-AF65-F5344CB8AC3E}">
        <p14:creationId xmlns:p14="http://schemas.microsoft.com/office/powerpoint/2010/main" val="1139545335"/>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FFF"/>
          </a:solidFill>
          <a:ln w="12700">
            <a:solidFill>
              <a:srgbClr val="FFFFFF">
                <a:alpha val="0"/>
              </a:srgbClr>
            </a:solidFill>
            <a:prstDash val="solid"/>
          </a:ln>
        </p:spPr>
        <p:txBody>
          <a:bodyPr/>
          <a:lstStyle/>
          <a:p>
            <a:endParaRPr lang="en-GB"/>
          </a:p>
        </p:txBody>
      </p:sp>
      <p:sp>
        <p:nvSpPr>
          <p:cNvPr id="3" name="Text 1"/>
          <p:cNvSpPr/>
          <p:nvPr/>
        </p:nvSpPr>
        <p:spPr>
          <a:xfrm>
            <a:off x="0" y="571500"/>
            <a:ext cx="12191695" cy="304800"/>
          </a:xfrm>
          <a:prstGeom prst="rect">
            <a:avLst/>
          </a:prstGeom>
          <a:noFill/>
          <a:ln/>
        </p:spPr>
        <p:txBody>
          <a:bodyPr wrap="square" lIns="0" tIns="0" rIns="0" bIns="0" rtlCol="0" anchor="t">
            <a:normAutofit/>
          </a:bodyPr>
          <a:lstStyle/>
          <a:p>
            <a:pPr marL="0" indent="0" algn="ctr">
              <a:buNone/>
            </a:pPr>
            <a:r>
              <a:rPr lang="en-US" sz="2200" b="1" dirty="0">
                <a:solidFill>
                  <a:srgbClr val="4A4A4A"/>
                </a:solidFill>
                <a:latin typeface="Arial" pitchFamily="34" charset="0"/>
                <a:ea typeface="Arial" pitchFamily="34" charset="-122"/>
                <a:cs typeface="Arial" pitchFamily="34" charset="-120"/>
              </a:rPr>
              <a:t>Voies vers le partenariat fournisseur</a:t>
            </a:r>
            <a:endParaRPr lang="en-US" sz="2200" dirty="0"/>
          </a:p>
        </p:txBody>
      </p:sp>
      <p:sp>
        <p:nvSpPr>
          <p:cNvPr id="31" name="Rectangle 30">
            <a:extLst>
              <a:ext uri="{FF2B5EF4-FFF2-40B4-BE49-F238E27FC236}">
                <a16:creationId xmlns:a16="http://schemas.microsoft.com/office/drawing/2014/main" id="{540BA98B-B015-4130-9D3B-84C95D244655}"/>
              </a:ext>
            </a:extLst>
          </p:cNvPr>
          <p:cNvSpPr/>
          <p:nvPr/>
        </p:nvSpPr>
        <p:spPr>
          <a:xfrm>
            <a:off x="2413000" y="1371600"/>
            <a:ext cx="1744340" cy="5143500"/>
          </a:xfrm>
          <a:prstGeom prst="rect">
            <a:avLst/>
          </a:prstGeom>
          <a:solidFill>
            <a:srgbClr val="FFFFFF"/>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32" name="TextBox 31">
            <a:extLst>
              <a:ext uri="{FF2B5EF4-FFF2-40B4-BE49-F238E27FC236}">
                <a16:creationId xmlns:a16="http://schemas.microsoft.com/office/drawing/2014/main" id="{2020CE79-6172-43A6-83C5-B34236104A7C}"/>
              </a:ext>
            </a:extLst>
          </p:cNvPr>
          <p:cNvSpPr txBox="1"/>
          <p:nvPr/>
        </p:nvSpPr>
        <p:spPr>
          <a:xfrm>
            <a:off x="2603500" y="1435100"/>
            <a:ext cx="1524000" cy="444500"/>
          </a:xfrm>
          <a:prstGeom prst="rect">
            <a:avLst/>
          </a:prstGeom>
          <a:noFill/>
          <a:ln>
            <a:noFill/>
          </a:ln>
        </p:spPr>
        <p:txBody>
          <a:bodyPr vertOverflow="overflow" vert="horz" wrap="square" rtlCol="0" anchor="t">
            <a:spAutoFit/>
          </a:bodyPr>
          <a:lstStyle/>
          <a:p>
            <a:pPr algn="l"/>
            <a:r>
              <a:rPr lang="en-GB"/>
              <a:t>Communication
régulière</a:t>
            </a:r>
          </a:p>
        </p:txBody>
      </p:sp>
      <p:sp>
        <p:nvSpPr>
          <p:cNvPr id="33" name="Rectangle 32">
            <a:extLst>
              <a:ext uri="{FF2B5EF4-FFF2-40B4-BE49-F238E27FC236}">
                <a16:creationId xmlns:a16="http://schemas.microsoft.com/office/drawing/2014/main" id="{FF1CA05C-7645-4BB5-997B-BF3BCAFCC001}"/>
              </a:ext>
            </a:extLst>
          </p:cNvPr>
          <p:cNvSpPr/>
          <p:nvPr/>
        </p:nvSpPr>
        <p:spPr>
          <a:xfrm>
            <a:off x="2413000" y="1371600"/>
            <a:ext cx="1730271" cy="5143500"/>
          </a:xfrm>
          <a:prstGeom prst="rect">
            <a:avLst/>
          </a:prstGeom>
          <a:solidFill>
            <a:srgbClr val="FFFFFF"/>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34" name="TextBox 33">
            <a:extLst>
              <a:ext uri="{FF2B5EF4-FFF2-40B4-BE49-F238E27FC236}">
                <a16:creationId xmlns:a16="http://schemas.microsoft.com/office/drawing/2014/main" id="{BF4363E9-E9B9-4B07-B1C0-5CB997952188}"/>
              </a:ext>
            </a:extLst>
          </p:cNvPr>
          <p:cNvSpPr txBox="1"/>
          <p:nvPr/>
        </p:nvSpPr>
        <p:spPr>
          <a:xfrm>
            <a:off x="2603500" y="1435100"/>
            <a:ext cx="1524000" cy="444500"/>
          </a:xfrm>
          <a:prstGeom prst="rect">
            <a:avLst/>
          </a:prstGeom>
          <a:noFill/>
          <a:ln>
            <a:noFill/>
          </a:ln>
        </p:spPr>
        <p:txBody>
          <a:bodyPr vertOverflow="overflow" vert="horz" wrap="square" rtlCol="0" anchor="t">
            <a:noAutofit/>
          </a:bodyPr>
          <a:lstStyle/>
          <a:p>
            <a:pPr algn="l"/>
            <a:r>
              <a:rPr lang="en-GB" sz="1400" dirty="0">
                <a:solidFill>
                  <a:srgbClr val="4A4A4A"/>
                </a:solidFill>
                <a:latin typeface="Arial"/>
                <a:cs typeface="Arial"/>
              </a:rPr>
              <a:t>Communication</a:t>
            </a:r>
            <a:r>
              <a:rPr lang="pl-PL" sz="1400" dirty="0">
                <a:solidFill>
                  <a:srgbClr val="4A4A4A"/>
                </a:solidFill>
                <a:latin typeface="Arial"/>
                <a:cs typeface="Arial"/>
              </a:rPr>
              <a:t> </a:t>
            </a:r>
            <a:r>
              <a:rPr lang="en-GB" sz="1400" dirty="0" err="1">
                <a:solidFill>
                  <a:srgbClr val="4A4A4A"/>
                </a:solidFill>
                <a:latin typeface="Arial"/>
                <a:cs typeface="Arial"/>
              </a:rPr>
              <a:t>régulière</a:t>
            </a:r>
            <a:r>
              <a:rPr lang="pl-PL" sz="1400" dirty="0">
                <a:solidFill>
                  <a:srgbClr val="4A4A4A"/>
                </a:solidFill>
                <a:latin typeface="Arial"/>
                <a:cs typeface="Arial"/>
              </a:rPr>
              <a:t> </a:t>
            </a:r>
            <a:endParaRPr lang="en-GB" sz="1400" dirty="0">
              <a:solidFill>
                <a:srgbClr val="4A4A4A"/>
              </a:solidFill>
              <a:latin typeface="Arial"/>
              <a:cs typeface="Arial"/>
            </a:endParaRPr>
          </a:p>
        </p:txBody>
      </p:sp>
      <p:sp>
        <p:nvSpPr>
          <p:cNvPr id="35" name="TextBox 34">
            <a:extLst>
              <a:ext uri="{FF2B5EF4-FFF2-40B4-BE49-F238E27FC236}">
                <a16:creationId xmlns:a16="http://schemas.microsoft.com/office/drawing/2014/main" id="{3B8D862F-8D73-4BD1-B61E-2EF251FDD57D}"/>
              </a:ext>
            </a:extLst>
          </p:cNvPr>
          <p:cNvSpPr txBox="1"/>
          <p:nvPr/>
        </p:nvSpPr>
        <p:spPr>
          <a:xfrm>
            <a:off x="2603500" y="2336800"/>
            <a:ext cx="1524000" cy="508000"/>
          </a:xfrm>
          <a:prstGeom prst="rect">
            <a:avLst/>
          </a:prstGeom>
          <a:noFill/>
          <a:ln>
            <a:noFill/>
          </a:ln>
        </p:spPr>
        <p:txBody>
          <a:bodyPr vertOverflow="overflow" vert="horz" wrap="square" rtlCol="0" anchor="t">
            <a:noAutofit/>
          </a:bodyPr>
          <a:lstStyle/>
          <a:p>
            <a:pPr algn="l"/>
            <a:r>
              <a:rPr lang="en-GB" sz="1400" dirty="0" err="1">
                <a:solidFill>
                  <a:srgbClr val="4A4A4A"/>
                </a:solidFill>
                <a:latin typeface="Arial"/>
                <a:cs typeface="Arial"/>
              </a:rPr>
              <a:t>Indicateurs</a:t>
            </a:r>
            <a:r>
              <a:rPr lang="en-GB" sz="1400" dirty="0">
                <a:solidFill>
                  <a:srgbClr val="4A4A4A"/>
                </a:solidFill>
                <a:latin typeface="Arial"/>
                <a:cs typeface="Arial"/>
              </a:rPr>
              <a:t> de</a:t>
            </a:r>
            <a:r>
              <a:rPr lang="pl-PL" sz="1400" dirty="0">
                <a:solidFill>
                  <a:srgbClr val="4A4A4A"/>
                </a:solidFill>
                <a:latin typeface="Arial"/>
                <a:cs typeface="Arial"/>
              </a:rPr>
              <a:t> </a:t>
            </a:r>
            <a:r>
              <a:rPr lang="en-GB" sz="1400" dirty="0">
                <a:solidFill>
                  <a:srgbClr val="4A4A4A"/>
                </a:solidFill>
                <a:latin typeface="Arial"/>
                <a:cs typeface="Arial"/>
              </a:rPr>
              <a:t>performance</a:t>
            </a:r>
          </a:p>
        </p:txBody>
      </p:sp>
      <p:sp>
        <p:nvSpPr>
          <p:cNvPr id="36" name="TextBox 35">
            <a:extLst>
              <a:ext uri="{FF2B5EF4-FFF2-40B4-BE49-F238E27FC236}">
                <a16:creationId xmlns:a16="http://schemas.microsoft.com/office/drawing/2014/main" id="{E60BC5D5-20F5-4ADD-81F6-E45391685C72}"/>
              </a:ext>
            </a:extLst>
          </p:cNvPr>
          <p:cNvSpPr txBox="1"/>
          <p:nvPr/>
        </p:nvSpPr>
        <p:spPr>
          <a:xfrm>
            <a:off x="2603500" y="3327400"/>
            <a:ext cx="1524000" cy="254000"/>
          </a:xfrm>
          <a:prstGeom prst="rect">
            <a:avLst/>
          </a:prstGeom>
          <a:noFill/>
          <a:ln>
            <a:noFill/>
          </a:ln>
        </p:spPr>
        <p:txBody>
          <a:bodyPr vertOverflow="overflow" vert="horz" wrap="square" rtlCol="0" anchor="t">
            <a:noAutofit/>
          </a:bodyPr>
          <a:lstStyle/>
          <a:p>
            <a:pPr algn="l"/>
            <a:r>
              <a:rPr lang="en-GB" sz="1400">
                <a:solidFill>
                  <a:srgbClr val="4A4A4A"/>
                </a:solidFill>
                <a:latin typeface="Arial"/>
                <a:cs typeface="Arial"/>
              </a:rPr>
              <a:t>Transparence</a:t>
            </a:r>
          </a:p>
        </p:txBody>
      </p:sp>
      <p:sp>
        <p:nvSpPr>
          <p:cNvPr id="37" name="TextBox 36">
            <a:extLst>
              <a:ext uri="{FF2B5EF4-FFF2-40B4-BE49-F238E27FC236}">
                <a16:creationId xmlns:a16="http://schemas.microsoft.com/office/drawing/2014/main" id="{C0E5348B-3F63-4E8E-B3C0-0AD8316F55D4}"/>
              </a:ext>
            </a:extLst>
          </p:cNvPr>
          <p:cNvSpPr txBox="1"/>
          <p:nvPr/>
        </p:nvSpPr>
        <p:spPr>
          <a:xfrm>
            <a:off x="2603500" y="4279900"/>
            <a:ext cx="1524000" cy="279400"/>
          </a:xfrm>
          <a:prstGeom prst="rect">
            <a:avLst/>
          </a:prstGeom>
          <a:noFill/>
          <a:ln>
            <a:noFill/>
          </a:ln>
        </p:spPr>
        <p:txBody>
          <a:bodyPr vertOverflow="overflow" vert="horz" wrap="square" rtlCol="0" anchor="t">
            <a:noAutofit/>
          </a:bodyPr>
          <a:lstStyle/>
          <a:p>
            <a:pPr algn="l"/>
            <a:r>
              <a:rPr lang="en-GB" sz="1400" dirty="0" err="1">
                <a:solidFill>
                  <a:srgbClr val="4A4A4A"/>
                </a:solidFill>
                <a:latin typeface="Arial"/>
                <a:cs typeface="Arial"/>
              </a:rPr>
              <a:t>Traitement</a:t>
            </a:r>
            <a:r>
              <a:rPr lang="en-GB" sz="1400" dirty="0">
                <a:solidFill>
                  <a:srgbClr val="4A4A4A"/>
                </a:solidFill>
                <a:latin typeface="Arial"/>
                <a:cs typeface="Arial"/>
              </a:rPr>
              <a:t> </a:t>
            </a:r>
            <a:r>
              <a:rPr lang="en-GB" sz="1400" dirty="0" err="1">
                <a:solidFill>
                  <a:srgbClr val="4A4A4A"/>
                </a:solidFill>
                <a:latin typeface="Arial"/>
                <a:cs typeface="Arial"/>
              </a:rPr>
              <a:t>équitable</a:t>
            </a:r>
            <a:endParaRPr lang="en-GB" sz="1400" dirty="0">
              <a:solidFill>
                <a:srgbClr val="4A4A4A"/>
              </a:solidFill>
              <a:latin typeface="Arial"/>
              <a:cs typeface="Arial"/>
            </a:endParaRPr>
          </a:p>
        </p:txBody>
      </p:sp>
      <p:sp>
        <p:nvSpPr>
          <p:cNvPr id="38" name="TextBox 37">
            <a:extLst>
              <a:ext uri="{FF2B5EF4-FFF2-40B4-BE49-F238E27FC236}">
                <a16:creationId xmlns:a16="http://schemas.microsoft.com/office/drawing/2014/main" id="{6D8F1E56-D4D7-4F87-8885-CFBD5F01479E}"/>
              </a:ext>
            </a:extLst>
          </p:cNvPr>
          <p:cNvSpPr txBox="1"/>
          <p:nvPr/>
        </p:nvSpPr>
        <p:spPr>
          <a:xfrm>
            <a:off x="2603500" y="5067300"/>
            <a:ext cx="1524000" cy="508000"/>
          </a:xfrm>
          <a:prstGeom prst="rect">
            <a:avLst/>
          </a:prstGeom>
          <a:noFill/>
          <a:ln>
            <a:noFill/>
          </a:ln>
        </p:spPr>
        <p:txBody>
          <a:bodyPr vertOverflow="overflow" vert="horz" wrap="square" rtlCol="0" anchor="t">
            <a:noAutofit/>
          </a:bodyPr>
          <a:lstStyle/>
          <a:p>
            <a:pPr algn="l"/>
            <a:r>
              <a:rPr lang="en-GB" sz="1400" dirty="0" err="1">
                <a:solidFill>
                  <a:srgbClr val="4A4A4A"/>
                </a:solidFill>
                <a:latin typeface="Arial"/>
                <a:cs typeface="Arial"/>
              </a:rPr>
              <a:t>Amélioration</a:t>
            </a:r>
            <a:r>
              <a:rPr lang="pl-PL" sz="1400" dirty="0">
                <a:solidFill>
                  <a:srgbClr val="4A4A4A"/>
                </a:solidFill>
                <a:latin typeface="Arial"/>
                <a:cs typeface="Arial"/>
              </a:rPr>
              <a:t> </a:t>
            </a:r>
            <a:r>
              <a:rPr lang="en-GB" sz="1400" dirty="0">
                <a:solidFill>
                  <a:srgbClr val="4A4A4A"/>
                </a:solidFill>
                <a:latin typeface="Arial"/>
                <a:cs typeface="Arial"/>
              </a:rPr>
              <a:t>continue</a:t>
            </a:r>
          </a:p>
        </p:txBody>
      </p:sp>
      <p:sp>
        <p:nvSpPr>
          <p:cNvPr id="39" name="TextBox 38">
            <a:extLst>
              <a:ext uri="{FF2B5EF4-FFF2-40B4-BE49-F238E27FC236}">
                <a16:creationId xmlns:a16="http://schemas.microsoft.com/office/drawing/2014/main" id="{2716C955-2941-48C1-993C-F96F24AEF92E}"/>
              </a:ext>
            </a:extLst>
          </p:cNvPr>
          <p:cNvSpPr txBox="1"/>
          <p:nvPr/>
        </p:nvSpPr>
        <p:spPr>
          <a:xfrm>
            <a:off x="2603500" y="5959475"/>
            <a:ext cx="1714500" cy="444500"/>
          </a:xfrm>
          <a:prstGeom prst="rect">
            <a:avLst/>
          </a:prstGeom>
          <a:noFill/>
          <a:ln>
            <a:noFill/>
          </a:ln>
        </p:spPr>
        <p:txBody>
          <a:bodyPr vertOverflow="overflow" vert="horz" wrap="square" rtlCol="0" anchor="t">
            <a:noAutofit/>
          </a:bodyPr>
          <a:lstStyle/>
          <a:p>
            <a:pPr algn="l"/>
            <a:r>
              <a:rPr lang="en-GB" sz="1400" dirty="0" err="1">
                <a:solidFill>
                  <a:srgbClr val="4A4A4A"/>
                </a:solidFill>
                <a:latin typeface="Arial"/>
                <a:cs typeface="Arial"/>
              </a:rPr>
              <a:t>Résolution</a:t>
            </a:r>
            <a:r>
              <a:rPr lang="en-GB" sz="1400" dirty="0">
                <a:solidFill>
                  <a:srgbClr val="4A4A4A"/>
                </a:solidFill>
                <a:latin typeface="Arial"/>
                <a:cs typeface="Arial"/>
              </a:rPr>
              <a:t> de</a:t>
            </a:r>
            <a:r>
              <a:rPr lang="pl-PL" sz="1400" dirty="0">
                <a:solidFill>
                  <a:srgbClr val="4A4A4A"/>
                </a:solidFill>
                <a:latin typeface="Arial"/>
                <a:cs typeface="Arial"/>
              </a:rPr>
              <a:t> </a:t>
            </a:r>
            <a:r>
              <a:rPr lang="en-GB" sz="1400" dirty="0" err="1">
                <a:solidFill>
                  <a:srgbClr val="4A4A4A"/>
                </a:solidFill>
                <a:latin typeface="Arial"/>
                <a:cs typeface="Arial"/>
              </a:rPr>
              <a:t>problèmes</a:t>
            </a:r>
            <a:endParaRPr lang="en-GB" sz="1400" dirty="0">
              <a:solidFill>
                <a:srgbClr val="4A4A4A"/>
              </a:solidFill>
              <a:latin typeface="Arial"/>
              <a:cs typeface="Arial"/>
            </a:endParaRPr>
          </a:p>
        </p:txBody>
      </p:sp>
      <p:sp>
        <p:nvSpPr>
          <p:cNvPr id="40" name="Rectangle 39">
            <a:extLst>
              <a:ext uri="{FF2B5EF4-FFF2-40B4-BE49-F238E27FC236}">
                <a16:creationId xmlns:a16="http://schemas.microsoft.com/office/drawing/2014/main" id="{4FB2B32C-B02D-482D-A590-9EA823D5321A}"/>
              </a:ext>
            </a:extLst>
          </p:cNvPr>
          <p:cNvSpPr/>
          <p:nvPr/>
        </p:nvSpPr>
        <p:spPr>
          <a:xfrm>
            <a:off x="8255000" y="3429000"/>
            <a:ext cx="1905000" cy="952500"/>
          </a:xfrm>
          <a:prstGeom prst="rect">
            <a:avLst/>
          </a:prstGeom>
          <a:solidFill>
            <a:srgbClr val="FFFFFF"/>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41" name="TextBox 40">
            <a:extLst>
              <a:ext uri="{FF2B5EF4-FFF2-40B4-BE49-F238E27FC236}">
                <a16:creationId xmlns:a16="http://schemas.microsoft.com/office/drawing/2014/main" id="{C3F51A8E-C8C5-42CD-96F2-079A77C596DF}"/>
              </a:ext>
            </a:extLst>
          </p:cNvPr>
          <p:cNvSpPr txBox="1"/>
          <p:nvPr/>
        </p:nvSpPr>
        <p:spPr>
          <a:xfrm>
            <a:off x="8407400" y="3581400"/>
            <a:ext cx="1524000" cy="736600"/>
          </a:xfrm>
          <a:prstGeom prst="rect">
            <a:avLst/>
          </a:prstGeom>
          <a:noFill/>
          <a:ln>
            <a:noFill/>
          </a:ln>
        </p:spPr>
        <p:txBody>
          <a:bodyPr vertOverflow="overflow" vert="horz" wrap="square" rtlCol="0" anchor="t">
            <a:noAutofit/>
          </a:bodyPr>
          <a:lstStyle/>
          <a:p>
            <a:pPr algn="l"/>
            <a:r>
              <a:rPr lang="fr-FR" sz="1400" dirty="0">
                <a:solidFill>
                  <a:srgbClr val="4A4A4A"/>
                </a:solidFill>
                <a:latin typeface="Arial"/>
                <a:cs typeface="Arial"/>
              </a:rPr>
              <a:t>Relations</a:t>
            </a:r>
            <a:r>
              <a:rPr lang="pl-PL" sz="1400" dirty="0">
                <a:solidFill>
                  <a:srgbClr val="4A4A4A"/>
                </a:solidFill>
                <a:latin typeface="Arial"/>
                <a:cs typeface="Arial"/>
              </a:rPr>
              <a:t> </a:t>
            </a:r>
            <a:r>
              <a:rPr lang="fr-FR" sz="1400" dirty="0">
                <a:solidFill>
                  <a:srgbClr val="4A4A4A"/>
                </a:solidFill>
                <a:latin typeface="Arial"/>
                <a:cs typeface="Arial"/>
              </a:rPr>
              <a:t>fournisseurs</a:t>
            </a:r>
            <a:r>
              <a:rPr lang="pl-PL" sz="1400" dirty="0">
                <a:solidFill>
                  <a:srgbClr val="4A4A4A"/>
                </a:solidFill>
                <a:latin typeface="Arial"/>
                <a:cs typeface="Arial"/>
              </a:rPr>
              <a:t> </a:t>
            </a:r>
            <a:r>
              <a:rPr lang="fr-FR" sz="1400" dirty="0">
                <a:solidFill>
                  <a:srgbClr val="4A4A4A"/>
                </a:solidFill>
                <a:latin typeface="Arial"/>
                <a:cs typeface="Arial"/>
              </a:rPr>
              <a:t>à long terme</a:t>
            </a:r>
            <a:endParaRPr lang="en-GB" sz="1400" dirty="0">
              <a:solidFill>
                <a:srgbClr val="4A4A4A"/>
              </a:solidFill>
              <a:latin typeface="Arial"/>
              <a:cs typeface="Arial"/>
            </a:endParaRPr>
          </a:p>
        </p:txBody>
      </p:sp>
      <p:pic>
        <p:nvPicPr>
          <p:cNvPr id="42" name="Picture 2">
            <a:extLst>
              <a:ext uri="{FF2B5EF4-FFF2-40B4-BE49-F238E27FC236}">
                <a16:creationId xmlns:a16="http://schemas.microsoft.com/office/drawing/2014/main" id="{BE470FC9-B9F8-1168-57AC-DA0FF3767A35}"/>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4970" t="15556" r="22104" b="5000"/>
          <a:stretch>
            <a:fillRect/>
          </a:stretch>
        </p:blipFill>
        <p:spPr bwMode="auto">
          <a:xfrm>
            <a:off x="4157339" y="1066800"/>
            <a:ext cx="4097661" cy="54483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1F2FDA-FEC8-6558-B463-0B6719A219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9A251E-4942-0D3C-6181-AE522CF361A0}"/>
              </a:ext>
            </a:extLst>
          </p:cNvPr>
          <p:cNvSpPr>
            <a:spLocks noGrp="1"/>
          </p:cNvSpPr>
          <p:nvPr>
            <p:ph type="title"/>
          </p:nvPr>
        </p:nvSpPr>
        <p:spPr>
          <a:xfrm>
            <a:off x="603252" y="539751"/>
            <a:ext cx="7975483" cy="717551"/>
          </a:xfrm>
        </p:spPr>
        <p:txBody>
          <a:bodyPr/>
          <a:lstStyle/>
          <a:p>
            <a:r>
              <a:rPr lang="pl-PL" dirty="0"/>
              <a:t>Stratégie de segmentation des fournisseurs</a:t>
            </a:r>
            <a:br>
              <a:rPr lang="pl-PL" dirty="0"/>
            </a:br>
            <a:br>
              <a:rPr lang="pl-PL" dirty="0"/>
            </a:br>
            <a:br>
              <a:rPr lang="en-US" dirty="0"/>
            </a:br>
            <a:br>
              <a:rPr lang="en-US" dirty="0"/>
            </a:br>
            <a:br>
              <a:rPr lang="en-US"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2C46E981-387A-5E87-B492-ADA080DD4636}"/>
              </a:ext>
            </a:extLst>
          </p:cNvPr>
          <p:cNvSpPr>
            <a:spLocks noGrp="1"/>
          </p:cNvSpPr>
          <p:nvPr>
            <p:ph type="body" sz="half" idx="1"/>
          </p:nvPr>
        </p:nvSpPr>
        <p:spPr>
          <a:xfrm>
            <a:off x="603252" y="1257302"/>
            <a:ext cx="10037039" cy="5599272"/>
          </a:xfrm>
        </p:spPr>
        <p:txBody>
          <a:bodyPr>
            <a:normAutofit/>
          </a:bodyPr>
          <a:lstStyle/>
          <a:p>
            <a:pPr marL="0" indent="0">
              <a:spcBef>
                <a:spcPts val="1800"/>
              </a:spcBef>
              <a:buNone/>
            </a:pPr>
            <a:r>
              <a:rPr lang="en-US" sz="2208" b="1" dirty="0"/>
              <a:t>Tous les fournisseurs ne se valent pas. Il faut les gérer différemment :</a:t>
            </a:r>
            <a:endParaRPr lang="pl-PL" sz="2200" dirty="0"/>
          </a:p>
          <a:p>
            <a:pPr marL="631825" indent="-266700">
              <a:spcBef>
                <a:spcPts val="1800"/>
              </a:spcBef>
              <a:buFont typeface="Wingdings" panose="05000000000000000000" pitchFamily="2" charset="2"/>
              <a:buChar char="§"/>
            </a:pPr>
            <a:r>
              <a:rPr lang="en-US" sz="2200" dirty="0"/>
              <a:t>Strategic fournisseurs : Critical à entreprise (cotton pour textile factory). Heavy engagement, long-term partnership.</a:t>
            </a:r>
          </a:p>
          <a:p>
            <a:pPr marL="631825" indent="-266700">
              <a:spcBef>
                <a:spcPts val="1800"/>
              </a:spcBef>
              <a:buFont typeface="Wingdings" panose="05000000000000000000" pitchFamily="2" charset="2"/>
              <a:buChar char="§"/>
            </a:pPr>
            <a:r>
              <a:rPr lang="en-US" sz="2200" dirty="0"/>
              <a:t>Important fournisseurs : Significant volume but non critical. Medium engagement.</a:t>
            </a:r>
          </a:p>
          <a:p>
            <a:pPr marL="631825" indent="-266700">
              <a:spcBef>
                <a:spcPts val="1800"/>
              </a:spcBef>
              <a:buFont typeface="Wingdings" panose="05000000000000000000" pitchFamily="2" charset="2"/>
              <a:buChar char="§"/>
            </a:pPr>
            <a:r>
              <a:rPr lang="en-US" sz="2200" dirty="0"/>
              <a:t>Convenience fournisseurs : Low volume, low risque (office supplies). Minimal engagement, transactional.</a:t>
            </a:r>
          </a:p>
          <a:p>
            <a:pPr marL="631825" indent="-266700">
              <a:spcBef>
                <a:spcPts val="1800"/>
              </a:spcBef>
              <a:buFont typeface="Wingdings" panose="05000000000000000000" pitchFamily="2" charset="2"/>
              <a:buChar char="§"/>
            </a:pPr>
            <a:r>
              <a:rPr lang="en-US" sz="2200" dirty="0"/>
              <a:t>Nuisance fournisseurs : Small volume, hard à manage. Consider consolidating purchases.</a:t>
            </a:r>
            <a:endParaRPr lang="pl-PL" sz="2200" dirty="0"/>
          </a:p>
          <a:p>
            <a:pPr marL="365125" indent="0">
              <a:spcBef>
                <a:spcPts val="1800"/>
              </a:spcBef>
              <a:buNone/>
            </a:pPr>
            <a:r>
              <a:rPr lang="en-US" sz="2400" b="1" dirty="0"/>
              <a:t>Stratégie : Invest relationship effort dans strategic fournisseurs. Use efficient processuses pour convenience fournisseurs.</a:t>
            </a:r>
            <a:br>
              <a:rPr lang="pl-PL" sz="2400" dirty="0"/>
            </a:br>
            <a:endParaRPr lang="en-US" sz="2200" dirty="0"/>
          </a:p>
        </p:txBody>
      </p:sp>
    </p:spTree>
    <p:extLst>
      <p:ext uri="{BB962C8B-B14F-4D97-AF65-F5344CB8AC3E}">
        <p14:creationId xmlns:p14="http://schemas.microsoft.com/office/powerpoint/2010/main" val="3480519544"/>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CCB19-1285-DEC0-A506-BB80F324B7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C1F9E0-5A92-9C58-4965-37B60A93E775}"/>
              </a:ext>
            </a:extLst>
          </p:cNvPr>
          <p:cNvSpPr>
            <a:spLocks noGrp="1"/>
          </p:cNvSpPr>
          <p:nvPr>
            <p:ph type="title"/>
          </p:nvPr>
        </p:nvSpPr>
        <p:spPr>
          <a:xfrm>
            <a:off x="603252" y="539751"/>
            <a:ext cx="7975483" cy="717551"/>
          </a:xfrm>
        </p:spPr>
        <p:txBody>
          <a:bodyPr/>
          <a:lstStyle/>
          <a:p>
            <a:r>
              <a:rPr lang="en-US" dirty="0"/>
              <a:t>Bonnes pratiques d’approvisionnement en Afrique</a:t>
            </a:r>
            <a:br>
              <a:rPr lang="pl-PL" dirty="0"/>
            </a:br>
            <a:br>
              <a:rPr lang="en-US" dirty="0"/>
            </a:br>
            <a:br>
              <a:rPr lang="pl-PL" dirty="0"/>
            </a:br>
            <a:br>
              <a:rPr lang="pl-PL" dirty="0"/>
            </a:br>
            <a:br>
              <a:rPr lang="pl-PL" dirty="0"/>
            </a:br>
            <a:br>
              <a:rPr lang="en-US" dirty="0"/>
            </a:br>
            <a:br>
              <a:rPr lang="en-US" dirty="0"/>
            </a:br>
            <a:br>
              <a:rPr lang="en-US"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8F5A4E0B-01C6-CB14-DAD9-F4B2FBEA835C}"/>
              </a:ext>
            </a:extLst>
          </p:cNvPr>
          <p:cNvSpPr>
            <a:spLocks noGrp="1"/>
          </p:cNvSpPr>
          <p:nvPr>
            <p:ph type="body" sz="half" idx="1"/>
          </p:nvPr>
        </p:nvSpPr>
        <p:spPr>
          <a:xfrm>
            <a:off x="603252" y="1290552"/>
            <a:ext cx="10037039" cy="5599272"/>
          </a:xfrm>
        </p:spPr>
        <p:txBody>
          <a:bodyPr>
            <a:normAutofit fontScale="92500" lnSpcReduction="10000"/>
          </a:bodyPr>
          <a:lstStyle/>
          <a:p>
            <a:pPr marL="631825" indent="-266700">
              <a:spcBef>
                <a:spcPts val="1800"/>
              </a:spcBef>
              <a:buFont typeface="Wingdings" panose="05000000000000000000" pitchFamily="2" charset="2"/>
              <a:buChar char="§"/>
            </a:pPr>
            <a:r>
              <a:rPr lang="en-US" sz="2200" dirty="0"/>
              <a:t>Build relationships : Personal relationships matter more thun dans developed countries. Invest time.</a:t>
            </a:r>
          </a:p>
          <a:p>
            <a:pPr marL="631825" indent="-266700">
              <a:spcBef>
                <a:spcPts val="1800"/>
              </a:spcBef>
              <a:buFont typeface="Wingdings" panose="05000000000000000000" pitchFamily="2" charset="2"/>
              <a:buChar char="§"/>
            </a:pPr>
            <a:r>
              <a:rPr lang="en-US" sz="2200" dirty="0"/>
              <a:t>Visit fournisseurs : Don't just email. Go see their operations, meet people, build trust.</a:t>
            </a:r>
          </a:p>
          <a:p>
            <a:pPr marL="631825" indent="-266700">
              <a:spcBef>
                <a:spcPts val="1800"/>
              </a:spcBef>
              <a:buFont typeface="Wingdings" panose="05000000000000000000" pitchFamily="2" charset="2"/>
              <a:buChar char="§"/>
            </a:pPr>
            <a:r>
              <a:rPr lang="en-US" sz="2024" dirty="0"/>
              <a:t>Fournisseurs multiples : dépendance réduite à une source unique. Disposer de fournisseurs de secours.</a:t>
            </a:r>
          </a:p>
          <a:p>
            <a:pPr marL="631825" indent="-266700">
              <a:spcBef>
                <a:spcPts val="1800"/>
              </a:spcBef>
              <a:buFont typeface="Wingdings" panose="05000000000000000000" pitchFamily="2" charset="2"/>
              <a:buChar char="§"/>
            </a:pPr>
            <a:r>
              <a:rPr lang="en-US" sz="2200" dirty="0"/>
              <a:t>Buffer stock : Planifier pour delays. Keep safety stock.</a:t>
            </a:r>
          </a:p>
          <a:p>
            <a:pPr marL="631825" indent="-266700">
              <a:spcBef>
                <a:spcPts val="1800"/>
              </a:spcBef>
              <a:buFont typeface="Wingdings" panose="05000000000000000000" pitchFamily="2" charset="2"/>
              <a:buChar char="§"/>
            </a:pPr>
            <a:r>
              <a:rPr lang="en-US" sz="2200" dirty="0"/>
              <a:t>Clear contracts : Even avec informal fournisseurs, get terms dans writing. Prevents disputes.</a:t>
            </a:r>
          </a:p>
          <a:p>
            <a:pPr marL="631825" indent="-266700">
              <a:spcBef>
                <a:spcPts val="1800"/>
              </a:spcBef>
              <a:buFont typeface="Wingdings" panose="05000000000000000000" pitchFamily="2" charset="2"/>
              <a:buChar char="§"/>
            </a:pPr>
            <a:r>
              <a:rPr lang="en-US" sz="2024" dirty="0"/>
              <a:t>Suivi régulier : ne supposez pas que le fournisseur sait ce dont vous avez besoin. Confirmez fréquemment l’état d’avancement.</a:t>
            </a:r>
          </a:p>
          <a:p>
            <a:pPr marL="631825" indent="-266700">
              <a:spcBef>
                <a:spcPts val="1800"/>
              </a:spcBef>
              <a:buFont typeface="Wingdings" panose="05000000000000000000" pitchFamily="2" charset="2"/>
              <a:buChar char="§"/>
            </a:pPr>
            <a:r>
              <a:rPr lang="en-US" sz="2200" dirty="0"/>
              <a:t>Fair pricing : Don't squeeze fournisseurs too hard. They need profit à survive et invest.</a:t>
            </a:r>
          </a:p>
          <a:p>
            <a:pPr marL="631825" indent="-266700">
              <a:spcBef>
                <a:spcPts val="1800"/>
              </a:spcBef>
              <a:buFont typeface="Wingdings" panose="05000000000000000000" pitchFamily="2" charset="2"/>
              <a:buChar char="§"/>
            </a:pPr>
            <a:r>
              <a:rPr lang="en-US" sz="2200" dirty="0"/>
              <a:t>Fiabilité des paiements : payer à temps. Construire une réputation de bon client.</a:t>
            </a:r>
          </a:p>
        </p:txBody>
      </p:sp>
    </p:spTree>
    <p:extLst>
      <p:ext uri="{BB962C8B-B14F-4D97-AF65-F5344CB8AC3E}">
        <p14:creationId xmlns:p14="http://schemas.microsoft.com/office/powerpoint/2010/main" val="2484845376"/>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F1DBF-7F63-67DC-37A2-D670B2EF2F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1D77F5-3300-E160-09E6-F296A2BCB841}"/>
              </a:ext>
            </a:extLst>
          </p:cNvPr>
          <p:cNvSpPr>
            <a:spLocks noGrp="1"/>
          </p:cNvSpPr>
          <p:nvPr>
            <p:ph type="title"/>
          </p:nvPr>
        </p:nvSpPr>
        <p:spPr>
          <a:xfrm>
            <a:off x="603252" y="539751"/>
            <a:ext cx="7975483" cy="717551"/>
          </a:xfrm>
        </p:spPr>
        <p:txBody>
          <a:bodyPr/>
          <a:lstStyle/>
          <a:p>
            <a:r>
              <a:rPr lang="pl-PL" dirty="0"/>
              <a:t>E-approvisionnement et outils numériques</a:t>
            </a:r>
            <a:br>
              <a:rPr lang="pl-PL" dirty="0"/>
            </a:br>
            <a:br>
              <a:rPr lang="en-US" dirty="0"/>
            </a:br>
            <a:br>
              <a:rPr lang="pl-PL" dirty="0"/>
            </a:br>
            <a:br>
              <a:rPr lang="pl-PL" dirty="0"/>
            </a:br>
            <a:br>
              <a:rPr lang="pl-PL" dirty="0"/>
            </a:br>
            <a:br>
              <a:rPr lang="en-US" dirty="0"/>
            </a:br>
            <a:br>
              <a:rPr lang="en-US" dirty="0"/>
            </a:br>
            <a:br>
              <a:rPr lang="en-US"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C4D9C7F5-0A06-D139-22B4-C4C809AC0A22}"/>
              </a:ext>
            </a:extLst>
          </p:cNvPr>
          <p:cNvSpPr>
            <a:spLocks noGrp="1"/>
          </p:cNvSpPr>
          <p:nvPr>
            <p:ph type="body" sz="half" idx="1"/>
          </p:nvPr>
        </p:nvSpPr>
        <p:spPr>
          <a:xfrm>
            <a:off x="603252" y="1290552"/>
            <a:ext cx="10037039" cy="5599272"/>
          </a:xfrm>
        </p:spPr>
        <p:txBody>
          <a:bodyPr>
            <a:normAutofit/>
          </a:bodyPr>
          <a:lstStyle/>
          <a:p>
            <a:pPr marL="631825" indent="-266700">
              <a:spcBef>
                <a:spcPts val="1800"/>
              </a:spcBef>
              <a:buFont typeface="Wingdings" panose="05000000000000000000" pitchFamily="2" charset="2"/>
              <a:buChar char="§"/>
            </a:pPr>
            <a:r>
              <a:rPr lang="en-US" sz="2200" dirty="0"/>
              <a:t>E-approvisionnement platforms : Online marchéplaces connecting buyers et fournisseurs</a:t>
            </a:r>
          </a:p>
          <a:p>
            <a:pPr marL="631825" indent="-266700">
              <a:spcBef>
                <a:spcPts val="1800"/>
              </a:spcBef>
              <a:buFont typeface="Wingdings" panose="05000000000000000000" pitchFamily="2" charset="2"/>
              <a:buChar char="§"/>
            </a:pPr>
            <a:r>
              <a:rPr lang="en-US" sz="2200" dirty="0"/>
              <a:t>Avantages : Faster access à fournisseurs, price comparison, reduced paperwork, transparent pricing</a:t>
            </a:r>
          </a:p>
          <a:p>
            <a:pPr marL="631825" indent="-266700">
              <a:spcBef>
                <a:spcPts val="1800"/>
              </a:spcBef>
              <a:buFont typeface="Wingdings" panose="05000000000000000000" pitchFamily="2" charset="2"/>
              <a:buChar char="§"/>
            </a:pPr>
            <a:r>
              <a:rPr lang="en-US" sz="2200" dirty="0"/>
              <a:t>Afriquein adoption : Growing but limited. Mobile-based solutions popular (WhatsApp, MTN services)</a:t>
            </a:r>
          </a:p>
          <a:p>
            <a:pPr marL="631825" indent="-266700">
              <a:spcBef>
                <a:spcPts val="1800"/>
              </a:spcBef>
              <a:buFont typeface="Wingdings" panose="05000000000000000000" pitchFamily="2" charset="2"/>
              <a:buChar char="§"/>
            </a:pPr>
            <a:r>
              <a:rPr lang="en-US" sz="2200" dirty="0"/>
              <a:t>Challenges : Internet access limited, numérique literacy varies, trust dans online systèmes low</a:t>
            </a:r>
          </a:p>
          <a:p>
            <a:pPr marL="631825" indent="-266700">
              <a:spcBef>
                <a:spcPts val="1800"/>
              </a:spcBef>
              <a:buFont typeface="Wingdings" panose="05000000000000000000" pitchFamily="2" charset="2"/>
              <a:buChar char="§"/>
            </a:pPr>
            <a:r>
              <a:rPr lang="en-US" sz="2200" dirty="0"/>
              <a:t>Blended approach : Online pour information gathering, in-person pour relationships et negotiations</a:t>
            </a:r>
          </a:p>
          <a:p>
            <a:pPr marL="631825" indent="-266700">
              <a:spcBef>
                <a:spcPts val="1800"/>
              </a:spcBef>
              <a:buFont typeface="Wingdings" panose="05000000000000000000" pitchFamily="2" charset="2"/>
              <a:buChar char="§"/>
            </a:pPr>
            <a:r>
              <a:rPr lang="en-US" sz="2200" dirty="0"/>
              <a:t>Future : As mobile money et internet improve, e-approvisionnement will grow significantly dans Afrique</a:t>
            </a:r>
          </a:p>
        </p:txBody>
      </p:sp>
    </p:spTree>
    <p:extLst>
      <p:ext uri="{BB962C8B-B14F-4D97-AF65-F5344CB8AC3E}">
        <p14:creationId xmlns:p14="http://schemas.microsoft.com/office/powerpoint/2010/main" val="2302545192"/>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Text 1"/>
          <p:cNvSpPr/>
          <p:nvPr/>
        </p:nvSpPr>
        <p:spPr>
          <a:xfrm>
            <a:off x="0" y="457200"/>
            <a:ext cx="12191695" cy="266700"/>
          </a:xfrm>
          <a:prstGeom prst="rect">
            <a:avLst/>
          </a:prstGeom>
          <a:noFill/>
          <a:ln/>
        </p:spPr>
        <p:txBody>
          <a:bodyPr wrap="square" lIns="0" tIns="0" rIns="0" bIns="0" rtlCol="0" anchor="t">
            <a:normAutofit/>
          </a:bodyPr>
          <a:lstStyle/>
          <a:p>
            <a:pPr marL="0" indent="0" algn="ctr">
              <a:buNone/>
            </a:pPr>
            <a:r>
              <a:rPr lang="en-US" sz="1800" b="1" dirty="0">
                <a:solidFill>
                  <a:srgbClr val="4A4A4A"/>
                </a:solidFill>
                <a:latin typeface="Arial" pitchFamily="34" charset="0"/>
                <a:ea typeface="Arial" pitchFamily="34" charset="-122"/>
                <a:cs typeface="Arial" pitchFamily="34" charset="-120"/>
              </a:rPr>
              <a:t>Stratégies d’approvisionnement en Afrique</a:t>
            </a:r>
            <a:endParaRPr lang="en-US" sz="1800" dirty="0"/>
          </a:p>
        </p:txBody>
      </p:sp>
      <p:sp>
        <p:nvSpPr>
          <p:cNvPr id="13" name="Text 11"/>
          <p:cNvSpPr/>
          <p:nvPr/>
        </p:nvSpPr>
        <p:spPr>
          <a:xfrm>
            <a:off x="4571886" y="1036290"/>
            <a:ext cx="1571586" cy="377130"/>
          </a:xfrm>
          <a:prstGeom prst="rect">
            <a:avLst/>
          </a:prstGeom>
          <a:noFill/>
          <a:ln/>
        </p:spPr>
        <p:txBody>
          <a:bodyPr wrap="square" lIns="0" tIns="0" rIns="0" bIns="0" rtlCol="0" anchor="t">
            <a:noAutofit/>
          </a:bodyPr>
          <a:lstStyle/>
          <a:p>
            <a:pPr marL="0" indent="0" algn="l">
              <a:buNone/>
            </a:pPr>
            <a:r>
              <a:rPr lang="en-US" sz="1600" dirty="0" err="1">
                <a:solidFill>
                  <a:srgbClr val="B95CFF"/>
                </a:solidFill>
                <a:latin typeface="Arial" pitchFamily="34" charset="0"/>
                <a:ea typeface="Arial" pitchFamily="34" charset="-122"/>
                <a:cs typeface="Arial" pitchFamily="34" charset="-120"/>
              </a:rPr>
              <a:t>Fiabilité</a:t>
            </a:r>
            <a:r>
              <a:rPr lang="en-US" sz="1600" dirty="0">
                <a:solidFill>
                  <a:srgbClr val="B95CFF"/>
                </a:solidFill>
                <a:latin typeface="Arial" pitchFamily="34" charset="0"/>
                <a:ea typeface="Arial" pitchFamily="34" charset="-122"/>
                <a:cs typeface="Arial" pitchFamily="34" charset="-120"/>
              </a:rPr>
              <a:t> des</a:t>
            </a:r>
            <a:r>
              <a:rPr lang="pl-PL" sz="1600" dirty="0">
                <a:solidFill>
                  <a:srgbClr val="B95CFF"/>
                </a:solidFill>
                <a:latin typeface="Arial" pitchFamily="34" charset="0"/>
                <a:ea typeface="Arial" pitchFamily="34" charset="-122"/>
                <a:cs typeface="Arial" pitchFamily="34" charset="-120"/>
              </a:rPr>
              <a:t> </a:t>
            </a:r>
            <a:r>
              <a:rPr lang="en-US" sz="1600" dirty="0" err="1">
                <a:solidFill>
                  <a:srgbClr val="B95CFF"/>
                </a:solidFill>
                <a:latin typeface="Arial" pitchFamily="34" charset="0"/>
                <a:ea typeface="Arial" pitchFamily="34" charset="-122"/>
                <a:cs typeface="Arial" pitchFamily="34" charset="-120"/>
              </a:rPr>
              <a:t>paiements</a:t>
            </a:r>
            <a:endParaRPr lang="en-US" sz="1600" dirty="0"/>
          </a:p>
        </p:txBody>
      </p:sp>
      <p:sp>
        <p:nvSpPr>
          <p:cNvPr id="14" name="Text 12"/>
          <p:cNvSpPr/>
          <p:nvPr/>
        </p:nvSpPr>
        <p:spPr>
          <a:xfrm>
            <a:off x="4571886" y="1539180"/>
            <a:ext cx="1571586" cy="408533"/>
          </a:xfrm>
          <a:prstGeom prst="rect">
            <a:avLst/>
          </a:prstGeom>
          <a:noFill/>
          <a:ln/>
        </p:spPr>
        <p:txBody>
          <a:bodyPr wrap="square" lIns="0" tIns="0" rIns="0" bIns="0" rtlCol="0" anchor="t">
            <a:normAutofit/>
          </a:bodyPr>
          <a:lstStyle/>
          <a:p>
            <a:pPr marL="0" indent="0" algn="l">
              <a:buNone/>
            </a:pPr>
            <a:r>
              <a:rPr lang="en-US" sz="975" dirty="0">
                <a:solidFill>
                  <a:srgbClr val="4A4A4A"/>
                </a:solidFill>
                <a:latin typeface="Arial" pitchFamily="34" charset="0"/>
                <a:ea typeface="Arial" pitchFamily="34" charset="-122"/>
                <a:cs typeface="Arial" pitchFamily="34" charset="-120"/>
              </a:rPr>
              <a:t>Souligne l’importance des paiements ponctuels pour une bonne réputation</a:t>
            </a:r>
            <a:endParaRPr lang="en-US" sz="975" dirty="0"/>
          </a:p>
        </p:txBody>
      </p:sp>
      <p:sp>
        <p:nvSpPr>
          <p:cNvPr id="15" name="Text 13"/>
          <p:cNvSpPr/>
          <p:nvPr/>
        </p:nvSpPr>
        <p:spPr>
          <a:xfrm>
            <a:off x="6762581" y="1112197"/>
            <a:ext cx="1571586" cy="377130"/>
          </a:xfrm>
          <a:prstGeom prst="rect">
            <a:avLst/>
          </a:prstGeom>
          <a:noFill/>
          <a:ln/>
        </p:spPr>
        <p:txBody>
          <a:bodyPr wrap="square" lIns="0" tIns="0" rIns="0" bIns="0" rtlCol="0" anchor="t">
            <a:noAutofit/>
          </a:bodyPr>
          <a:lstStyle/>
          <a:p>
            <a:pPr marL="0" indent="0" algn="ctr">
              <a:buNone/>
            </a:pPr>
            <a:r>
              <a:rPr lang="en-US" sz="1600" dirty="0">
                <a:solidFill>
                  <a:srgbClr val="35C978"/>
                </a:solidFill>
                <a:latin typeface="Arial" pitchFamily="34" charset="0"/>
                <a:ea typeface="Arial" pitchFamily="34" charset="-122"/>
                <a:cs typeface="Arial" pitchFamily="34" charset="-120"/>
              </a:rPr>
              <a:t>Développement</a:t>
            </a:r>
            <a:r>
              <a:rPr lang="pl-PL" sz="1600" dirty="0">
                <a:solidFill>
                  <a:srgbClr val="35C978"/>
                </a:solidFill>
                <a:latin typeface="Arial" pitchFamily="34" charset="0"/>
                <a:ea typeface="Arial" pitchFamily="34" charset="-122"/>
                <a:cs typeface="Arial" pitchFamily="34" charset="-120"/>
              </a:rPr>
              <a:t> </a:t>
            </a:r>
            <a:r>
              <a:rPr lang="en-US" sz="1600" dirty="0">
                <a:solidFill>
                  <a:srgbClr val="35C978"/>
                </a:solidFill>
                <a:latin typeface="Arial" pitchFamily="34" charset="0"/>
                <a:ea typeface="Arial" pitchFamily="34" charset="-122"/>
                <a:cs typeface="Arial" pitchFamily="34" charset="-120"/>
              </a:rPr>
              <a:t>des relations</a:t>
            </a:r>
            <a:endParaRPr lang="en-US" sz="1600" dirty="0"/>
          </a:p>
        </p:txBody>
      </p:sp>
      <p:sp>
        <p:nvSpPr>
          <p:cNvPr id="16" name="Text 14"/>
          <p:cNvSpPr/>
          <p:nvPr/>
        </p:nvSpPr>
        <p:spPr>
          <a:xfrm>
            <a:off x="6762581" y="1539180"/>
            <a:ext cx="1571586" cy="272355"/>
          </a:xfrm>
          <a:prstGeom prst="rect">
            <a:avLst/>
          </a:prstGeom>
          <a:noFill/>
          <a:ln/>
        </p:spPr>
        <p:txBody>
          <a:bodyPr wrap="square" lIns="0" tIns="0" rIns="0" bIns="0" rtlCol="0" anchor="t">
            <a:normAutofit/>
          </a:bodyPr>
          <a:lstStyle/>
          <a:p>
            <a:pPr marL="0" indent="0" algn="ctr">
              <a:buNone/>
            </a:pPr>
            <a:r>
              <a:rPr lang="en-US" sz="975" dirty="0">
                <a:solidFill>
                  <a:srgbClr val="4A4A4A"/>
                </a:solidFill>
                <a:latin typeface="Arial" pitchFamily="34" charset="0"/>
                <a:ea typeface="Arial" pitchFamily="34" charset="-122"/>
                <a:cs typeface="Arial" pitchFamily="34" charset="-120"/>
              </a:rPr>
              <a:t>Met l’accent sur les relations personnelles et la confiance</a:t>
            </a:r>
            <a:endParaRPr lang="en-US" sz="975" dirty="0"/>
          </a:p>
        </p:txBody>
      </p:sp>
      <p:sp>
        <p:nvSpPr>
          <p:cNvPr id="17" name="Text 15"/>
          <p:cNvSpPr/>
          <p:nvPr/>
        </p:nvSpPr>
        <p:spPr>
          <a:xfrm>
            <a:off x="8076998" y="2832795"/>
            <a:ext cx="1571586" cy="377130"/>
          </a:xfrm>
          <a:prstGeom prst="rect">
            <a:avLst/>
          </a:prstGeom>
          <a:noFill/>
          <a:ln/>
        </p:spPr>
        <p:txBody>
          <a:bodyPr wrap="square" lIns="0" tIns="0" rIns="0" bIns="0" rtlCol="0" anchor="t">
            <a:noAutofit/>
          </a:bodyPr>
          <a:lstStyle/>
          <a:p>
            <a:pPr marL="0" indent="0" algn="l">
              <a:buNone/>
            </a:pPr>
            <a:r>
              <a:rPr lang="en-US" sz="1600" dirty="0">
                <a:solidFill>
                  <a:srgbClr val="E7BF00"/>
                </a:solidFill>
                <a:latin typeface="Arial" pitchFamily="34" charset="0"/>
                <a:ea typeface="Arial" pitchFamily="34" charset="-122"/>
                <a:cs typeface="Arial" pitchFamily="34" charset="-120"/>
              </a:rPr>
              <a:t>Visites chez les</a:t>
            </a:r>
            <a:r>
              <a:rPr lang="pl-PL" sz="1600" dirty="0">
                <a:solidFill>
                  <a:srgbClr val="E7BF00"/>
                </a:solidFill>
                <a:latin typeface="Arial" pitchFamily="34" charset="0"/>
                <a:ea typeface="Arial" pitchFamily="34" charset="-122"/>
                <a:cs typeface="Arial" pitchFamily="34" charset="-120"/>
              </a:rPr>
              <a:t> </a:t>
            </a:r>
            <a:r>
              <a:rPr lang="en-US" sz="1600" dirty="0" err="1">
                <a:solidFill>
                  <a:srgbClr val="E7BF00"/>
                </a:solidFill>
                <a:latin typeface="Arial" pitchFamily="34" charset="0"/>
                <a:ea typeface="Arial" pitchFamily="34" charset="-122"/>
                <a:cs typeface="Arial" pitchFamily="34" charset="-120"/>
              </a:rPr>
              <a:t>fournisseurs</a:t>
            </a:r>
            <a:endParaRPr lang="en-US" sz="1600" dirty="0"/>
          </a:p>
        </p:txBody>
      </p:sp>
      <p:sp>
        <p:nvSpPr>
          <p:cNvPr id="18" name="Text 16"/>
          <p:cNvSpPr/>
          <p:nvPr/>
        </p:nvSpPr>
        <p:spPr>
          <a:xfrm>
            <a:off x="8076998" y="3272730"/>
            <a:ext cx="1571586" cy="272355"/>
          </a:xfrm>
          <a:prstGeom prst="rect">
            <a:avLst/>
          </a:prstGeom>
          <a:noFill/>
          <a:ln/>
        </p:spPr>
        <p:txBody>
          <a:bodyPr wrap="square" lIns="0" tIns="0" rIns="0" bIns="0" rtlCol="0" anchor="t">
            <a:normAutofit/>
          </a:bodyPr>
          <a:lstStyle/>
          <a:p>
            <a:pPr marL="0" indent="0" algn="l">
              <a:buNone/>
            </a:pPr>
            <a:r>
              <a:rPr lang="en-US" sz="975" dirty="0">
                <a:solidFill>
                  <a:srgbClr val="4A4A4A"/>
                </a:solidFill>
                <a:latin typeface="Arial" pitchFamily="34" charset="0"/>
                <a:ea typeface="Arial" pitchFamily="34" charset="-122"/>
                <a:cs typeface="Arial" pitchFamily="34" charset="-120"/>
              </a:rPr>
              <a:t>Encourage les inspections sur site et les réunions</a:t>
            </a:r>
            <a:endParaRPr lang="en-US" sz="975" dirty="0"/>
          </a:p>
        </p:txBody>
      </p:sp>
      <p:sp>
        <p:nvSpPr>
          <p:cNvPr id="19" name="Text 17"/>
          <p:cNvSpPr/>
          <p:nvPr/>
        </p:nvSpPr>
        <p:spPr>
          <a:xfrm>
            <a:off x="7934127" y="4210050"/>
            <a:ext cx="1571586" cy="377130"/>
          </a:xfrm>
          <a:prstGeom prst="rect">
            <a:avLst/>
          </a:prstGeom>
          <a:noFill/>
          <a:ln/>
        </p:spPr>
        <p:txBody>
          <a:bodyPr wrap="square" lIns="0" tIns="0" rIns="0" bIns="0" rtlCol="0" anchor="t">
            <a:noAutofit/>
          </a:bodyPr>
          <a:lstStyle/>
          <a:p>
            <a:pPr marL="0" indent="0" algn="l">
              <a:buNone/>
            </a:pPr>
            <a:r>
              <a:rPr lang="en-US" sz="1600" dirty="0" err="1">
                <a:solidFill>
                  <a:srgbClr val="F58220"/>
                </a:solidFill>
                <a:latin typeface="Arial" pitchFamily="34" charset="0"/>
                <a:ea typeface="Arial" pitchFamily="34" charset="-122"/>
                <a:cs typeface="Arial" pitchFamily="34" charset="-120"/>
              </a:rPr>
              <a:t>Fournisseurs</a:t>
            </a:r>
            <a:r>
              <a:rPr lang="pl-PL" sz="1600" dirty="0">
                <a:solidFill>
                  <a:srgbClr val="F58220"/>
                </a:solidFill>
                <a:latin typeface="Arial" pitchFamily="34" charset="0"/>
                <a:ea typeface="Arial" pitchFamily="34" charset="-122"/>
                <a:cs typeface="Arial" pitchFamily="34" charset="-120"/>
              </a:rPr>
              <a:t> </a:t>
            </a:r>
            <a:r>
              <a:rPr lang="en-US" sz="1600" dirty="0">
                <a:solidFill>
                  <a:srgbClr val="F58220"/>
                </a:solidFill>
                <a:latin typeface="Arial" pitchFamily="34" charset="0"/>
                <a:ea typeface="Arial" pitchFamily="34" charset="-122"/>
                <a:cs typeface="Arial" pitchFamily="34" charset="-120"/>
              </a:rPr>
              <a:t>multiples</a:t>
            </a:r>
            <a:endParaRPr lang="en-US" sz="1600" dirty="0"/>
          </a:p>
        </p:txBody>
      </p:sp>
      <p:sp>
        <p:nvSpPr>
          <p:cNvPr id="20" name="Text 18"/>
          <p:cNvSpPr/>
          <p:nvPr/>
        </p:nvSpPr>
        <p:spPr>
          <a:xfrm>
            <a:off x="7934127" y="4701480"/>
            <a:ext cx="1571586" cy="408533"/>
          </a:xfrm>
          <a:prstGeom prst="rect">
            <a:avLst/>
          </a:prstGeom>
          <a:noFill/>
          <a:ln/>
        </p:spPr>
        <p:txBody>
          <a:bodyPr wrap="square" lIns="0" tIns="0" rIns="0" bIns="0" rtlCol="0" anchor="t">
            <a:normAutofit/>
          </a:bodyPr>
          <a:lstStyle/>
          <a:p>
            <a:pPr marL="0" indent="0" algn="l">
              <a:buNone/>
            </a:pPr>
            <a:r>
              <a:rPr lang="en-US" sz="975" dirty="0">
                <a:solidFill>
                  <a:srgbClr val="4A4A4A"/>
                </a:solidFill>
                <a:latin typeface="Arial" pitchFamily="34" charset="0"/>
                <a:ea typeface="Arial" pitchFamily="34" charset="-122"/>
                <a:cs typeface="Arial" pitchFamily="34" charset="-120"/>
              </a:rPr>
              <a:t>Préconise une diversification des sources pour réduire les risques</a:t>
            </a:r>
            <a:endParaRPr lang="en-US" sz="975" dirty="0"/>
          </a:p>
        </p:txBody>
      </p:sp>
      <p:sp>
        <p:nvSpPr>
          <p:cNvPr id="21" name="Text 19"/>
          <p:cNvSpPr/>
          <p:nvPr/>
        </p:nvSpPr>
        <p:spPr>
          <a:xfrm>
            <a:off x="6619710" y="5753100"/>
            <a:ext cx="1571586" cy="188565"/>
          </a:xfrm>
          <a:prstGeom prst="rect">
            <a:avLst/>
          </a:prstGeom>
          <a:noFill/>
          <a:ln/>
        </p:spPr>
        <p:txBody>
          <a:bodyPr wrap="square" lIns="0" tIns="0" rIns="0" bIns="0" rtlCol="0" anchor="t">
            <a:noAutofit/>
          </a:bodyPr>
          <a:lstStyle/>
          <a:p>
            <a:pPr marL="0" indent="0" algn="ctr">
              <a:buNone/>
            </a:pPr>
            <a:r>
              <a:rPr lang="en-US" sz="1600" dirty="0">
                <a:solidFill>
                  <a:srgbClr val="20B9E6"/>
                </a:solidFill>
                <a:latin typeface="Arial" pitchFamily="34" charset="0"/>
                <a:ea typeface="Arial" pitchFamily="34" charset="-122"/>
                <a:cs typeface="Arial" pitchFamily="34" charset="-120"/>
              </a:rPr>
              <a:t>Stock tampon</a:t>
            </a:r>
            <a:endParaRPr lang="en-US" sz="1600" dirty="0"/>
          </a:p>
        </p:txBody>
      </p:sp>
      <p:sp>
        <p:nvSpPr>
          <p:cNvPr id="22" name="Text 20"/>
          <p:cNvSpPr/>
          <p:nvPr/>
        </p:nvSpPr>
        <p:spPr>
          <a:xfrm>
            <a:off x="6619710" y="5941665"/>
            <a:ext cx="1571586" cy="408533"/>
          </a:xfrm>
          <a:prstGeom prst="rect">
            <a:avLst/>
          </a:prstGeom>
          <a:noFill/>
          <a:ln/>
        </p:spPr>
        <p:txBody>
          <a:bodyPr wrap="square" lIns="0" tIns="0" rIns="0" bIns="0" rtlCol="0" anchor="t">
            <a:normAutofit/>
          </a:bodyPr>
          <a:lstStyle/>
          <a:p>
            <a:pPr marL="0" indent="0" algn="ctr">
              <a:buNone/>
            </a:pPr>
            <a:r>
              <a:rPr lang="en-US" sz="975" dirty="0">
                <a:solidFill>
                  <a:srgbClr val="4A4A4A"/>
                </a:solidFill>
                <a:latin typeface="Arial" pitchFamily="34" charset="0"/>
                <a:ea typeface="Arial" pitchFamily="34" charset="-122"/>
                <a:cs typeface="Arial" pitchFamily="34" charset="-120"/>
              </a:rPr>
              <a:t>Suggère de maintenir un stock de sécurité en cas de retards</a:t>
            </a:r>
            <a:endParaRPr lang="en-US" sz="975" dirty="0"/>
          </a:p>
        </p:txBody>
      </p:sp>
      <p:sp>
        <p:nvSpPr>
          <p:cNvPr id="23" name="Text 21"/>
          <p:cNvSpPr/>
          <p:nvPr/>
        </p:nvSpPr>
        <p:spPr>
          <a:xfrm>
            <a:off x="4409965" y="5753100"/>
            <a:ext cx="1571586" cy="188565"/>
          </a:xfrm>
          <a:prstGeom prst="rect">
            <a:avLst/>
          </a:prstGeom>
          <a:noFill/>
          <a:ln/>
        </p:spPr>
        <p:txBody>
          <a:bodyPr wrap="square" lIns="0" tIns="0" rIns="0" bIns="0" rtlCol="0" anchor="t">
            <a:noAutofit/>
          </a:bodyPr>
          <a:lstStyle/>
          <a:p>
            <a:pPr marL="0" indent="0" algn="ctr">
              <a:buNone/>
            </a:pPr>
            <a:r>
              <a:rPr lang="en-US" sz="1600" dirty="0">
                <a:solidFill>
                  <a:srgbClr val="EE5AAE"/>
                </a:solidFill>
                <a:latin typeface="Arial" pitchFamily="34" charset="0"/>
                <a:ea typeface="Arial" pitchFamily="34" charset="-122"/>
                <a:cs typeface="Arial" pitchFamily="34" charset="-120"/>
              </a:rPr>
              <a:t>Contrats clairs</a:t>
            </a:r>
            <a:endParaRPr lang="en-US" sz="1600" dirty="0"/>
          </a:p>
        </p:txBody>
      </p:sp>
      <p:sp>
        <p:nvSpPr>
          <p:cNvPr id="24" name="Text 22"/>
          <p:cNvSpPr/>
          <p:nvPr/>
        </p:nvSpPr>
        <p:spPr>
          <a:xfrm>
            <a:off x="4409965" y="5941665"/>
            <a:ext cx="1571586" cy="272355"/>
          </a:xfrm>
          <a:prstGeom prst="rect">
            <a:avLst/>
          </a:prstGeom>
          <a:noFill/>
          <a:ln/>
        </p:spPr>
        <p:txBody>
          <a:bodyPr wrap="square" lIns="0" tIns="0" rIns="0" bIns="0" rtlCol="0" anchor="t">
            <a:normAutofit/>
          </a:bodyPr>
          <a:lstStyle/>
          <a:p>
            <a:pPr marL="0" indent="0" algn="ctr">
              <a:buNone/>
            </a:pPr>
            <a:r>
              <a:rPr lang="en-US" sz="975" dirty="0">
                <a:solidFill>
                  <a:srgbClr val="4A4A4A"/>
                </a:solidFill>
                <a:latin typeface="Arial" pitchFamily="34" charset="0"/>
                <a:ea typeface="Arial" pitchFamily="34" charset="-122"/>
                <a:cs typeface="Arial" pitchFamily="34" charset="-120"/>
              </a:rPr>
              <a:t>Insiste sur les accords écrits pour éviter les litiges</a:t>
            </a:r>
            <a:endParaRPr lang="en-US" sz="975" dirty="0"/>
          </a:p>
        </p:txBody>
      </p:sp>
      <p:sp>
        <p:nvSpPr>
          <p:cNvPr id="25" name="Text 23"/>
          <p:cNvSpPr/>
          <p:nvPr/>
        </p:nvSpPr>
        <p:spPr>
          <a:xfrm>
            <a:off x="2981250" y="4219575"/>
            <a:ext cx="1571586" cy="188565"/>
          </a:xfrm>
          <a:prstGeom prst="rect">
            <a:avLst/>
          </a:prstGeom>
          <a:noFill/>
          <a:ln/>
        </p:spPr>
        <p:txBody>
          <a:bodyPr wrap="square" lIns="0" tIns="0" rIns="0" bIns="0" rtlCol="0" anchor="t">
            <a:noAutofit/>
          </a:bodyPr>
          <a:lstStyle/>
          <a:p>
            <a:pPr marL="0" indent="0" algn="ctr">
              <a:buNone/>
            </a:pPr>
            <a:r>
              <a:rPr lang="en-US" sz="1600" dirty="0">
                <a:solidFill>
                  <a:srgbClr val="8CC63E"/>
                </a:solidFill>
                <a:latin typeface="Arial" pitchFamily="34" charset="0"/>
                <a:ea typeface="Arial" pitchFamily="34" charset="-122"/>
                <a:cs typeface="Arial" pitchFamily="34" charset="-120"/>
              </a:rPr>
              <a:t>Suivi régulier</a:t>
            </a:r>
            <a:endParaRPr lang="en-US" sz="1600" dirty="0"/>
          </a:p>
        </p:txBody>
      </p:sp>
      <p:sp>
        <p:nvSpPr>
          <p:cNvPr id="26" name="Text 24"/>
          <p:cNvSpPr/>
          <p:nvPr/>
        </p:nvSpPr>
        <p:spPr>
          <a:xfrm>
            <a:off x="2981250" y="4408140"/>
            <a:ext cx="1571586" cy="272355"/>
          </a:xfrm>
          <a:prstGeom prst="rect">
            <a:avLst/>
          </a:prstGeom>
          <a:noFill/>
          <a:ln/>
        </p:spPr>
        <p:txBody>
          <a:bodyPr wrap="square" lIns="0" tIns="0" rIns="0" bIns="0" rtlCol="0" anchor="t">
            <a:normAutofit/>
          </a:bodyPr>
          <a:lstStyle/>
          <a:p>
            <a:pPr marL="0" indent="0" algn="ctr">
              <a:buNone/>
            </a:pPr>
            <a:r>
              <a:rPr lang="en-US" sz="975" dirty="0">
                <a:solidFill>
                  <a:srgbClr val="4A4A4A"/>
                </a:solidFill>
                <a:latin typeface="Arial" pitchFamily="34" charset="0"/>
                <a:ea typeface="Arial" pitchFamily="34" charset="-122"/>
                <a:cs typeface="Arial" pitchFamily="34" charset="-120"/>
              </a:rPr>
              <a:t>Souligne l’importance d’une communication fréquente</a:t>
            </a:r>
            <a:endParaRPr lang="en-US" sz="975" dirty="0"/>
          </a:p>
        </p:txBody>
      </p:sp>
      <p:sp>
        <p:nvSpPr>
          <p:cNvPr id="27" name="Text 25"/>
          <p:cNvSpPr/>
          <p:nvPr/>
        </p:nvSpPr>
        <p:spPr>
          <a:xfrm>
            <a:off x="2938885" y="2864122"/>
            <a:ext cx="1571586" cy="188565"/>
          </a:xfrm>
          <a:prstGeom prst="rect">
            <a:avLst/>
          </a:prstGeom>
          <a:noFill/>
          <a:ln/>
        </p:spPr>
        <p:txBody>
          <a:bodyPr wrap="square" lIns="0" tIns="0" rIns="0" bIns="0" rtlCol="0" anchor="t">
            <a:noAutofit/>
          </a:bodyPr>
          <a:lstStyle/>
          <a:p>
            <a:pPr marL="0" indent="0" algn="ctr">
              <a:buNone/>
            </a:pPr>
            <a:r>
              <a:rPr lang="en-US" sz="1600" dirty="0">
                <a:solidFill>
                  <a:srgbClr val="7B61FF"/>
                </a:solidFill>
                <a:latin typeface="Arial" pitchFamily="34" charset="0"/>
                <a:ea typeface="Arial" pitchFamily="34" charset="-122"/>
                <a:cs typeface="Arial" pitchFamily="34" charset="-120"/>
              </a:rPr>
              <a:t>Prix équitables</a:t>
            </a:r>
            <a:endParaRPr lang="en-US" sz="1600" dirty="0"/>
          </a:p>
        </p:txBody>
      </p:sp>
      <p:sp>
        <p:nvSpPr>
          <p:cNvPr id="28" name="Text 26"/>
          <p:cNvSpPr/>
          <p:nvPr/>
        </p:nvSpPr>
        <p:spPr>
          <a:xfrm>
            <a:off x="2938885" y="3052687"/>
            <a:ext cx="1571586" cy="408533"/>
          </a:xfrm>
          <a:prstGeom prst="rect">
            <a:avLst/>
          </a:prstGeom>
          <a:noFill/>
          <a:ln/>
        </p:spPr>
        <p:txBody>
          <a:bodyPr wrap="square" lIns="0" tIns="0" rIns="0" bIns="0" rtlCol="0" anchor="t">
            <a:normAutofit/>
          </a:bodyPr>
          <a:lstStyle/>
          <a:p>
            <a:pPr marL="0" indent="0" algn="ctr">
              <a:buNone/>
            </a:pPr>
            <a:r>
              <a:rPr lang="en-US" sz="975" dirty="0">
                <a:solidFill>
                  <a:srgbClr val="4A4A4A"/>
                </a:solidFill>
                <a:latin typeface="Arial" pitchFamily="34" charset="0"/>
                <a:ea typeface="Arial" pitchFamily="34" charset="-122"/>
                <a:cs typeface="Arial" pitchFamily="34" charset="-120"/>
              </a:rPr>
              <a:t>Favorise des accords équitables pour la pérennité des fournisseurs</a:t>
            </a:r>
            <a:endParaRPr lang="en-US" sz="975" dirty="0"/>
          </a:p>
        </p:txBody>
      </p:sp>
      <p:pic>
        <p:nvPicPr>
          <p:cNvPr id="29" name="Picture 2">
            <a:extLst>
              <a:ext uri="{FF2B5EF4-FFF2-40B4-BE49-F238E27FC236}">
                <a16:creationId xmlns:a16="http://schemas.microsoft.com/office/drawing/2014/main" id="{2A47F72B-A9EF-E7E6-FBBC-B1ABCF7A371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3466" t="30167" r="23565" b="17585"/>
          <a:stretch>
            <a:fillRect/>
          </a:stretch>
        </p:blipFill>
        <p:spPr bwMode="auto">
          <a:xfrm>
            <a:off x="4468105" y="2094129"/>
            <a:ext cx="3531704" cy="35831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02166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B71060-4BBE-D85F-7F56-CCD646A987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D80202-BC63-45BF-C1B3-8C35EFA05D6A}"/>
              </a:ext>
            </a:extLst>
          </p:cNvPr>
          <p:cNvSpPr>
            <a:spLocks noGrp="1"/>
          </p:cNvSpPr>
          <p:nvPr>
            <p:ph type="title"/>
          </p:nvPr>
        </p:nvSpPr>
        <p:spPr>
          <a:xfrm>
            <a:off x="603252" y="539751"/>
            <a:ext cx="7975483" cy="717551"/>
          </a:xfrm>
        </p:spPr>
        <p:txBody>
          <a:bodyPr/>
          <a:lstStyle/>
          <a:p>
            <a:r>
              <a:rPr lang="pl-PL" dirty="0"/>
              <a:t>Approvisionnement éthique et durabilité</a:t>
            </a:r>
            <a:br>
              <a:rPr lang="pl-PL" dirty="0"/>
            </a:br>
            <a:br>
              <a:rPr lang="pl-PL" dirty="0"/>
            </a:br>
            <a:br>
              <a:rPr lang="en-US" dirty="0"/>
            </a:br>
            <a:br>
              <a:rPr lang="pl-PL" dirty="0"/>
            </a:br>
            <a:br>
              <a:rPr lang="pl-PL" dirty="0"/>
            </a:br>
            <a:br>
              <a:rPr lang="pl-PL" dirty="0"/>
            </a:br>
            <a:br>
              <a:rPr lang="en-US" dirty="0"/>
            </a:br>
            <a:br>
              <a:rPr lang="en-US" dirty="0"/>
            </a:br>
            <a:br>
              <a:rPr lang="en-US"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339764B6-6E3A-59F5-CCDD-B769F89D9F57}"/>
              </a:ext>
            </a:extLst>
          </p:cNvPr>
          <p:cNvSpPr>
            <a:spLocks noGrp="1"/>
          </p:cNvSpPr>
          <p:nvPr>
            <p:ph type="body" sz="half" idx="1"/>
          </p:nvPr>
        </p:nvSpPr>
        <p:spPr>
          <a:xfrm>
            <a:off x="603252" y="1290552"/>
            <a:ext cx="10037039" cy="5599272"/>
          </a:xfrm>
        </p:spPr>
        <p:txBody>
          <a:bodyPr>
            <a:normAutofit/>
          </a:bodyPr>
          <a:lstStyle/>
          <a:p>
            <a:pPr marL="631825" indent="-266700">
              <a:spcBef>
                <a:spcPts val="1800"/>
              </a:spcBef>
              <a:buFont typeface="Wingdings" panose="05000000000000000000" pitchFamily="2" charset="2"/>
              <a:buChar char="§"/>
            </a:pPr>
            <a:r>
              <a:rPr lang="en-US" sz="2200" dirty="0"/>
              <a:t>Fair labor practices : Ensure fournisseurs treat workers fairly. No child labor, safe conditions.</a:t>
            </a:r>
          </a:p>
          <a:p>
            <a:pPr marL="631825" indent="-266700">
              <a:spcBef>
                <a:spcPts val="1800"/>
              </a:spcBef>
              <a:buFont typeface="Wingdings" panose="05000000000000000000" pitchFamily="2" charset="2"/>
              <a:buChar char="§"/>
            </a:pPr>
            <a:r>
              <a:rPr lang="en-US" sz="2200" dirty="0"/>
              <a:t>Environmental durabilité : Fournisseurs should minimize environmental impact</a:t>
            </a:r>
          </a:p>
          <a:p>
            <a:pPr marL="631825" indent="-266700">
              <a:spcBef>
                <a:spcPts val="1800"/>
              </a:spcBef>
              <a:buFont typeface="Wingdings" panose="05000000000000000000" pitchFamily="2" charset="2"/>
              <a:buChar char="§"/>
            </a:pPr>
            <a:r>
              <a:rPr lang="en-US" sz="2200" dirty="0"/>
              <a:t>Conflict minerals : Know where minerals come from. Avoid funding conflicts.</a:t>
            </a:r>
          </a:p>
          <a:p>
            <a:pPr marL="631825" indent="-266700">
              <a:spcBef>
                <a:spcPts val="1800"/>
              </a:spcBef>
              <a:buFont typeface="Wingdings" panose="05000000000000000000" pitchFamily="2" charset="2"/>
              <a:buChar char="§"/>
            </a:pPr>
            <a:r>
              <a:rPr lang="en-US" sz="2200" dirty="0"/>
              <a:t>Transparence : connaître votre chaîne d’approvisionnement. D’où vient-elle ?</a:t>
            </a:r>
          </a:p>
          <a:p>
            <a:pPr marL="631825" indent="-266700">
              <a:spcBef>
                <a:spcPts val="1800"/>
              </a:spcBef>
              <a:buFont typeface="Wingdings" panose="05000000000000000000" pitchFamily="2" charset="2"/>
              <a:buChar char="§"/>
            </a:pPr>
            <a:r>
              <a:rPr lang="en-US" sz="2200" dirty="0"/>
              <a:t>Entreprise ethics : No bribery, corruption, ou unéthique practices</a:t>
            </a:r>
          </a:p>
          <a:p>
            <a:pPr marL="631825" indent="-266700">
              <a:spcBef>
                <a:spcPts val="1800"/>
              </a:spcBef>
              <a:buFont typeface="Wingdings" panose="05000000000000000000" pitchFamily="2" charset="2"/>
              <a:buChar char="§"/>
            </a:pPr>
            <a:r>
              <a:rPr lang="en-US" sz="2200" dirty="0"/>
              <a:t>Regulatory compliance : Follow laws on import/export, certification, safety</a:t>
            </a:r>
          </a:p>
          <a:p>
            <a:pPr marL="631825" indent="-266700">
              <a:spcBef>
                <a:spcPts val="1800"/>
              </a:spcBef>
              <a:buFont typeface="Wingdings" panose="05000000000000000000" pitchFamily="2" charset="2"/>
              <a:buChar char="§"/>
            </a:pPr>
            <a:r>
              <a:rPr lang="en-US" sz="2200" dirty="0"/>
              <a:t>Entreprise benefit : Éthique approvisionnement builds reputation, attracts clients, reduces risque</a:t>
            </a:r>
          </a:p>
        </p:txBody>
      </p:sp>
    </p:spTree>
    <p:extLst>
      <p:ext uri="{BB962C8B-B14F-4D97-AF65-F5344CB8AC3E}">
        <p14:creationId xmlns:p14="http://schemas.microsoft.com/office/powerpoint/2010/main" val="3796444126"/>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9F1F71-0929-C51B-4E84-39F7BC2F78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911C3B-5E75-FC45-310E-FE93A1E68125}"/>
              </a:ext>
            </a:extLst>
          </p:cNvPr>
          <p:cNvSpPr>
            <a:spLocks noGrp="1"/>
          </p:cNvSpPr>
          <p:nvPr>
            <p:ph type="title"/>
          </p:nvPr>
        </p:nvSpPr>
        <p:spPr>
          <a:xfrm>
            <a:off x="603252" y="539751"/>
            <a:ext cx="7975483" cy="717551"/>
          </a:xfrm>
        </p:spPr>
        <p:txBody>
          <a:bodyPr/>
          <a:lstStyle/>
          <a:p>
            <a:r>
              <a:rPr lang="pl-PL" dirty="0"/>
              <a:t>Points clés</a:t>
            </a:r>
            <a:br>
              <a:rPr lang="pl-PL" dirty="0"/>
            </a:br>
            <a:br>
              <a:rPr lang="pl-PL" dirty="0"/>
            </a:br>
            <a:br>
              <a:rPr lang="pl-PL" dirty="0"/>
            </a:br>
            <a:br>
              <a:rPr lang="en-US" dirty="0"/>
            </a:br>
            <a:br>
              <a:rPr lang="pl-PL" dirty="0"/>
            </a:br>
            <a:br>
              <a:rPr lang="pl-PL" dirty="0"/>
            </a:br>
            <a:br>
              <a:rPr lang="pl-PL" dirty="0"/>
            </a:br>
            <a:br>
              <a:rPr lang="en-US" dirty="0"/>
            </a:br>
            <a:br>
              <a:rPr lang="en-US" dirty="0"/>
            </a:br>
            <a:br>
              <a:rPr lang="en-US"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68572EDF-8DA6-DBE9-DF5E-2EA79C405CD0}"/>
              </a:ext>
            </a:extLst>
          </p:cNvPr>
          <p:cNvSpPr>
            <a:spLocks noGrp="1"/>
          </p:cNvSpPr>
          <p:nvPr>
            <p:ph type="body" sz="half" idx="1"/>
          </p:nvPr>
        </p:nvSpPr>
        <p:spPr>
          <a:xfrm>
            <a:off x="603252" y="1290552"/>
            <a:ext cx="10037039" cy="5599272"/>
          </a:xfrm>
        </p:spPr>
        <p:txBody>
          <a:bodyPr>
            <a:normAutofit/>
          </a:bodyPr>
          <a:lstStyle/>
          <a:p>
            <a:pPr marL="631825" indent="-266700">
              <a:spcBef>
                <a:spcPts val="1800"/>
              </a:spcBef>
              <a:buFont typeface="Wingdings" panose="05000000000000000000" pitchFamily="2" charset="2"/>
              <a:buChar char="§"/>
            </a:pPr>
            <a:r>
              <a:rPr lang="en-US" sz="2200" dirty="0"/>
              <a:t>Approvisionnement is strategic, non just about buying cheap</a:t>
            </a:r>
          </a:p>
          <a:p>
            <a:pPr marL="631825" indent="-266700">
              <a:spcBef>
                <a:spcPts val="1800"/>
              </a:spcBef>
              <a:buFont typeface="Wingdings" panose="05000000000000000000" pitchFamily="2" charset="2"/>
              <a:buChar char="§"/>
            </a:pPr>
            <a:r>
              <a:rPr lang="en-US" sz="2024" dirty="0"/>
              <a:t>Processus en 7 étapes : besoin → spécification → identification des fournisseurs → RFQ → évaluation → négociation → commande</a:t>
            </a:r>
          </a:p>
          <a:p>
            <a:pPr marL="631825" indent="-266700">
              <a:spcBef>
                <a:spcPts val="1800"/>
              </a:spcBef>
              <a:buFont typeface="Wingdings" panose="05000000000000000000" pitchFamily="2" charset="2"/>
              <a:buChar char="§"/>
            </a:pPr>
            <a:r>
              <a:rPr lang="en-US" sz="2200" dirty="0"/>
              <a:t>Choisir les fournisseurs sur la valeur (prix + qualité + fiabilité), et non sur le seul prix</a:t>
            </a:r>
          </a:p>
          <a:p>
            <a:pPr marL="631825" indent="-266700">
              <a:spcBef>
                <a:spcPts val="1800"/>
              </a:spcBef>
              <a:buFont typeface="Wingdings" panose="05000000000000000000" pitchFamily="2" charset="2"/>
              <a:buChar char="§"/>
            </a:pPr>
            <a:r>
              <a:rPr lang="en-US" sz="2200" dirty="0"/>
              <a:t>Long-term fournisseur relationships create value</a:t>
            </a:r>
          </a:p>
          <a:p>
            <a:pPr marL="631825" indent="-266700">
              <a:spcBef>
                <a:spcPts val="1800"/>
              </a:spcBef>
              <a:buFont typeface="Wingdings" panose="05000000000000000000" pitchFamily="2" charset="2"/>
              <a:buChar char="§"/>
            </a:pPr>
            <a:r>
              <a:rPr lang="en-US" sz="2200" dirty="0"/>
              <a:t>Total coût de ownership is more important thun purchase price</a:t>
            </a:r>
          </a:p>
          <a:p>
            <a:pPr marL="631825" indent="-266700">
              <a:spcBef>
                <a:spcPts val="1800"/>
              </a:spcBef>
              <a:buFont typeface="Wingdings" panose="05000000000000000000" pitchFamily="2" charset="2"/>
              <a:buChar char="§"/>
            </a:pPr>
            <a:r>
              <a:rPr lang="en-US" sz="2200" dirty="0"/>
              <a:t>Afriquein approvisionnement requires relationship-building et adapted stratégies</a:t>
            </a:r>
          </a:p>
          <a:p>
            <a:pPr marL="631825" indent="-266700">
              <a:spcBef>
                <a:spcPts val="1800"/>
              </a:spcBef>
              <a:buFont typeface="Wingdings" panose="05000000000000000000" pitchFamily="2" charset="2"/>
              <a:buChar char="§"/>
            </a:pPr>
            <a:r>
              <a:rPr lang="en-US" sz="2200" dirty="0"/>
              <a:t>Ethics et durabilité are increasingly important dans approvisionnement</a:t>
            </a:r>
          </a:p>
        </p:txBody>
      </p:sp>
    </p:spTree>
    <p:extLst>
      <p:ext uri="{BB962C8B-B14F-4D97-AF65-F5344CB8AC3E}">
        <p14:creationId xmlns:p14="http://schemas.microsoft.com/office/powerpoint/2010/main" val="541702221"/>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26AFE-5E04-83F7-1187-F50FFF0648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B9F0C7-EBAF-DC7B-4C6E-654FD8E6ED22}"/>
              </a:ext>
            </a:extLst>
          </p:cNvPr>
          <p:cNvSpPr>
            <a:spLocks noGrp="1"/>
          </p:cNvSpPr>
          <p:nvPr>
            <p:ph type="title"/>
          </p:nvPr>
        </p:nvSpPr>
        <p:spPr/>
        <p:txBody>
          <a:bodyPr/>
          <a:lstStyle/>
          <a:p>
            <a:r>
              <a:rPr lang="pl-PL" dirty="0"/>
              <a:t>Objectifs d’apprentissage</a:t>
            </a:r>
            <a:br>
              <a:rPr lang="pl-PL" dirty="0"/>
            </a:br>
            <a:endParaRPr lang="pl-PL" dirty="0"/>
          </a:p>
        </p:txBody>
      </p:sp>
      <p:sp>
        <p:nvSpPr>
          <p:cNvPr id="3" name="Text Placeholder 2">
            <a:extLst>
              <a:ext uri="{FF2B5EF4-FFF2-40B4-BE49-F238E27FC236}">
                <a16:creationId xmlns:a16="http://schemas.microsoft.com/office/drawing/2014/main" id="{842D0BFD-B883-9EEB-020D-38BA427E4553}"/>
              </a:ext>
            </a:extLst>
          </p:cNvPr>
          <p:cNvSpPr>
            <a:spLocks noGrp="1"/>
          </p:cNvSpPr>
          <p:nvPr>
            <p:ph type="body" sz="half" idx="1"/>
          </p:nvPr>
        </p:nvSpPr>
        <p:spPr/>
        <p:txBody>
          <a:bodyPr>
            <a:normAutofit fontScale="92500"/>
          </a:bodyPr>
          <a:lstStyle/>
          <a:p>
            <a:pPr>
              <a:buFont typeface="Wingdings" panose="05000000000000000000" pitchFamily="2" charset="2"/>
              <a:buChar char="§"/>
            </a:pPr>
            <a:r>
              <a:rPr lang="en-US" sz="2208" dirty="0"/>
              <a:t>Comprendre le rôle de l’approvisionnement dans la chaîne de valeur et la chaîne d’approvisionnement</a:t>
            </a:r>
            <a:br>
              <a:rPr lang="pl-PL" sz="2400" dirty="0"/>
            </a:br>
            <a:endParaRPr lang="pl-PL" sz="2400" dirty="0"/>
          </a:p>
          <a:p>
            <a:pPr>
              <a:buFont typeface="Wingdings" panose="05000000000000000000" pitchFamily="2" charset="2"/>
              <a:buChar char="§"/>
            </a:pPr>
            <a:r>
              <a:rPr lang="en-US" sz="2208" dirty="0"/>
              <a:t>Apprendre le processus d’approvisionnement depuis l’identification du besoin jusqu’au paiement</a:t>
            </a:r>
          </a:p>
          <a:p>
            <a:pPr>
              <a:buFont typeface="Wingdings" panose="05000000000000000000" pitchFamily="2" charset="2"/>
              <a:buChar char="§"/>
            </a:pPr>
            <a:r>
              <a:rPr lang="en-US" sz="2208" dirty="0"/>
              <a:t>Maîtriser les critères d’évaluation et de sélection des fournisseurs</a:t>
            </a:r>
          </a:p>
          <a:p>
            <a:pPr>
              <a:buFont typeface="Wingdings" panose="05000000000000000000" pitchFamily="2" charset="2"/>
              <a:buChar char="§"/>
            </a:pPr>
            <a:r>
              <a:rPr lang="en-US" sz="2400" dirty="0"/>
              <a:t>Développer des stratégies de négociation pour les achats</a:t>
            </a:r>
          </a:p>
          <a:p>
            <a:pPr>
              <a:buFont typeface="Wingdings" panose="05000000000000000000" pitchFamily="2" charset="2"/>
              <a:buChar char="§"/>
            </a:pPr>
            <a:r>
              <a:rPr lang="en-US" sz="2400" dirty="0"/>
              <a:t>Comprendre les différents modèles et stratégies d’achat</a:t>
            </a:r>
          </a:p>
          <a:p>
            <a:pPr>
              <a:buFont typeface="Wingdings" panose="05000000000000000000" pitchFamily="2" charset="2"/>
              <a:buChar char="§"/>
            </a:pPr>
            <a:r>
              <a:rPr lang="en-US" sz="2208" dirty="0"/>
              <a:t>Appliquer les principes d’approvisionnement au contexte économique africain</a:t>
            </a:r>
          </a:p>
        </p:txBody>
      </p:sp>
    </p:spTree>
    <p:extLst>
      <p:ext uri="{BB962C8B-B14F-4D97-AF65-F5344CB8AC3E}">
        <p14:creationId xmlns:p14="http://schemas.microsoft.com/office/powerpoint/2010/main" val="313744036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AC520-EF16-DFB5-CC86-715EC41CFA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9BAA10-50CD-744D-84CC-72011A7355B3}"/>
              </a:ext>
            </a:extLst>
          </p:cNvPr>
          <p:cNvSpPr>
            <a:spLocks noGrp="1"/>
          </p:cNvSpPr>
          <p:nvPr>
            <p:ph type="title"/>
          </p:nvPr>
        </p:nvSpPr>
        <p:spPr/>
        <p:txBody>
          <a:bodyPr/>
          <a:lstStyle/>
          <a:p>
            <a:r>
              <a:rPr lang="pl-PL" dirty="0"/>
              <a:t>Qu’est-ce que l’approvisionnement ?</a:t>
            </a: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664BF2BB-F1BC-00CD-93E5-A8C0AB374159}"/>
              </a:ext>
            </a:extLst>
          </p:cNvPr>
          <p:cNvSpPr>
            <a:spLocks noGrp="1"/>
          </p:cNvSpPr>
          <p:nvPr>
            <p:ph type="body" sz="half" idx="1"/>
          </p:nvPr>
        </p:nvSpPr>
        <p:spPr/>
        <p:txBody>
          <a:bodyPr>
            <a:normAutofit fontScale="92500" lnSpcReduction="10000"/>
          </a:bodyPr>
          <a:lstStyle/>
          <a:p>
            <a:pPr marL="0" indent="0">
              <a:buNone/>
            </a:pPr>
            <a:r>
              <a:rPr lang="en-US" sz="2400" b="1" dirty="0"/>
              <a:t>Définition : Le processus de acquiring goods et services de external fournisseurs.</a:t>
            </a:r>
          </a:p>
          <a:p>
            <a:pPr>
              <a:buFont typeface="Wingdings" panose="05000000000000000000" pitchFamily="2" charset="2"/>
              <a:buChar char="§"/>
            </a:pPr>
            <a:r>
              <a:rPr lang="en-US" sz="2200" dirty="0"/>
              <a:t>Strategic function : NOT just buying cheap. It's about value (qualité + price + reliability)</a:t>
            </a:r>
          </a:p>
          <a:p>
            <a:pPr>
              <a:buFont typeface="Wingdings" panose="05000000000000000000" pitchFamily="2" charset="2"/>
              <a:buChar char="§"/>
            </a:pPr>
            <a:r>
              <a:rPr lang="en-US" sz="2024" dirty="0"/>
              <a:t>Périmètre : matières premières, équipements, services, technologies et tout ce dont l’entreprise a besoin</a:t>
            </a:r>
          </a:p>
          <a:p>
            <a:pPr>
              <a:buFont typeface="Wingdings" panose="05000000000000000000" pitchFamily="2" charset="2"/>
              <a:buChar char="§"/>
            </a:pPr>
            <a:r>
              <a:rPr lang="en-US" sz="2200" dirty="0"/>
              <a:t>Objectif : obtenir les bons matériaux, auprès du bon fournisseur, au bon moment, au bon prix et avec la bonne qualité</a:t>
            </a:r>
            <a:br>
              <a:rPr lang="pl-PL" sz="2200" dirty="0"/>
            </a:br>
            <a:endParaRPr lang="pl-PL" sz="2200" dirty="0"/>
          </a:p>
          <a:p>
            <a:pPr>
              <a:buFont typeface="Wingdings" panose="05000000000000000000" pitchFamily="2" charset="2"/>
              <a:buChar char="§"/>
            </a:pPr>
            <a:r>
              <a:rPr lang="en-US" sz="2200" dirty="0"/>
              <a:t>Impact : Directly affects company's profitability et competitiveness</a:t>
            </a:r>
          </a:p>
          <a:p>
            <a:pPr>
              <a:buFont typeface="Wingdings" panose="05000000000000000000" pitchFamily="2" charset="2"/>
              <a:buChar char="§"/>
            </a:pPr>
            <a:r>
              <a:rPr lang="en-US" sz="2024" dirty="0"/>
              <a:t>Rôle dans la chaîne d’approvisionnement : relier l’entreprise à tous les fournisseurs amont</a:t>
            </a:r>
          </a:p>
          <a:p>
            <a:pPr marL="0" indent="0">
              <a:buNone/>
            </a:pPr>
            <a:endParaRPr lang="pl-PL" dirty="0"/>
          </a:p>
        </p:txBody>
      </p:sp>
    </p:spTree>
    <p:extLst>
      <p:ext uri="{BB962C8B-B14F-4D97-AF65-F5344CB8AC3E}">
        <p14:creationId xmlns:p14="http://schemas.microsoft.com/office/powerpoint/2010/main" val="9739574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043B7-CC3C-7690-A4A0-20F1F4CAF8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E98696-DCFF-3ED0-5DE2-46E3B737D7F4}"/>
              </a:ext>
            </a:extLst>
          </p:cNvPr>
          <p:cNvSpPr>
            <a:spLocks noGrp="1"/>
          </p:cNvSpPr>
          <p:nvPr>
            <p:ph type="title"/>
          </p:nvPr>
        </p:nvSpPr>
        <p:spPr>
          <a:xfrm>
            <a:off x="603253" y="539751"/>
            <a:ext cx="8191612" cy="717551"/>
          </a:xfrm>
        </p:spPr>
        <p:txBody>
          <a:bodyPr/>
          <a:lstStyle/>
          <a:p>
            <a:r>
              <a:rPr lang="en-US" dirty="0"/>
              <a:t>Approvisionnement et achat : quelle différence ?</a:t>
            </a:r>
            <a:br>
              <a:rPr lang="pl-PL" dirty="0"/>
            </a:br>
            <a:br>
              <a:rPr lang="en-US" dirty="0"/>
            </a:br>
            <a:br>
              <a:rPr lang="pl-PL" dirty="0"/>
            </a:br>
            <a:endParaRPr lang="pl-PL" dirty="0"/>
          </a:p>
        </p:txBody>
      </p:sp>
      <p:sp>
        <p:nvSpPr>
          <p:cNvPr id="3" name="Text Placeholder 2">
            <a:extLst>
              <a:ext uri="{FF2B5EF4-FFF2-40B4-BE49-F238E27FC236}">
                <a16:creationId xmlns:a16="http://schemas.microsoft.com/office/drawing/2014/main" id="{FB9CA470-7D4B-1CFB-EBBF-5A03E7940B75}"/>
              </a:ext>
            </a:extLst>
          </p:cNvPr>
          <p:cNvSpPr>
            <a:spLocks noGrp="1"/>
          </p:cNvSpPr>
          <p:nvPr>
            <p:ph type="body" sz="half" idx="1"/>
          </p:nvPr>
        </p:nvSpPr>
        <p:spPr>
          <a:xfrm>
            <a:off x="603253" y="1553093"/>
            <a:ext cx="8807980" cy="5304907"/>
          </a:xfrm>
        </p:spPr>
        <p:txBody>
          <a:bodyPr>
            <a:normAutofit fontScale="92500" lnSpcReduction="10000"/>
          </a:bodyPr>
          <a:lstStyle/>
          <a:p>
            <a:pPr marL="0" indent="0">
              <a:buNone/>
            </a:pPr>
            <a:r>
              <a:rPr lang="en-US" sz="2400" b="1" dirty="0"/>
              <a:t>Achats : Le transactional activity de actually buying (order placement, payment).</a:t>
            </a:r>
          </a:p>
          <a:p>
            <a:pPr marL="531813" indent="-303213">
              <a:buFont typeface="Wingdings" panose="05000000000000000000" pitchFamily="2" charset="2"/>
              <a:buChar char="§"/>
            </a:pPr>
            <a:r>
              <a:rPr lang="en-US" sz="2200" dirty="0"/>
              <a:t>Tactical, focused on execution</a:t>
            </a:r>
          </a:p>
          <a:p>
            <a:pPr marL="531813" indent="-303213">
              <a:buFont typeface="Wingdings" panose="05000000000000000000" pitchFamily="2" charset="2"/>
              <a:buChar char="§"/>
            </a:pPr>
            <a:r>
              <a:rPr lang="en-US" sz="2200" dirty="0"/>
              <a:t>Exemple : "Place purchase order avec fournisseur pour 500 kg cotton"</a:t>
            </a:r>
          </a:p>
          <a:p>
            <a:pPr marL="0" indent="0">
              <a:buNone/>
            </a:pPr>
            <a:r>
              <a:rPr lang="en-US" sz="2400" b="1" dirty="0"/>
              <a:t>Approvisionnement : Le strategic processus de sourcing, fournisseur selection, negotiation, et achats.</a:t>
            </a:r>
          </a:p>
          <a:p>
            <a:pPr marL="531813" indent="-303213">
              <a:buFont typeface="Wingdings" panose="05000000000000000000" pitchFamily="2" charset="2"/>
              <a:buChar char="§"/>
            </a:pPr>
            <a:r>
              <a:rPr lang="en-US" sz="2200" dirty="0"/>
              <a:t>Strategic, focused on value et relationships</a:t>
            </a:r>
          </a:p>
          <a:p>
            <a:pPr marL="531813" indent="-303213">
              <a:buFont typeface="Wingdings" panose="05000000000000000000" pitchFamily="2" charset="2"/>
              <a:buChar char="§"/>
            </a:pPr>
            <a:r>
              <a:rPr lang="en-US" sz="2024" dirty="0"/>
              <a:t>Exemple : « identifier les fournisseurs de coton, évaluer trois options, négocier les prix et conditions, sélectionner le meilleur fournisseur, passer les commandes »</a:t>
            </a:r>
            <a:endParaRPr lang="pl-PL" sz="2200" dirty="0"/>
          </a:p>
          <a:p>
            <a:pPr marL="0" indent="0">
              <a:buNone/>
            </a:pPr>
            <a:r>
              <a:rPr lang="en-US" sz="2400" b="1" dirty="0"/>
              <a:t>In this course : We use "approvisionnement" broadly à meun le entire processus</a:t>
            </a:r>
            <a:endParaRPr lang="pl-PL" dirty="0"/>
          </a:p>
        </p:txBody>
      </p:sp>
    </p:spTree>
    <p:extLst>
      <p:ext uri="{BB962C8B-B14F-4D97-AF65-F5344CB8AC3E}">
        <p14:creationId xmlns:p14="http://schemas.microsoft.com/office/powerpoint/2010/main" val="2260646010"/>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2AB4E-F66C-DF9E-A127-62A8BC5417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9D36B4-EA27-92C4-C466-8CE4C68A0E27}"/>
              </a:ext>
            </a:extLst>
          </p:cNvPr>
          <p:cNvSpPr>
            <a:spLocks noGrp="1"/>
          </p:cNvSpPr>
          <p:nvPr>
            <p:ph type="title"/>
          </p:nvPr>
        </p:nvSpPr>
        <p:spPr>
          <a:xfrm>
            <a:off x="603252" y="539751"/>
            <a:ext cx="7127583" cy="717551"/>
          </a:xfrm>
        </p:spPr>
        <p:txBody>
          <a:bodyPr/>
          <a:lstStyle/>
          <a:p>
            <a:r>
              <a:rPr lang="en-US" dirty="0"/>
              <a:t>Le processus d’approvisionnement : 7 étapes</a:t>
            </a:r>
            <a:br>
              <a:rPr lang="en-US" dirty="0"/>
            </a:br>
            <a:br>
              <a:rPr lang="pl-PL" dirty="0"/>
            </a:br>
            <a:endParaRPr lang="pl-PL" dirty="0"/>
          </a:p>
        </p:txBody>
      </p:sp>
      <p:sp>
        <p:nvSpPr>
          <p:cNvPr id="3" name="Text Placeholder 2">
            <a:extLst>
              <a:ext uri="{FF2B5EF4-FFF2-40B4-BE49-F238E27FC236}">
                <a16:creationId xmlns:a16="http://schemas.microsoft.com/office/drawing/2014/main" id="{50C753CA-F2C3-CC71-7113-3627DEF6028C}"/>
              </a:ext>
            </a:extLst>
          </p:cNvPr>
          <p:cNvSpPr>
            <a:spLocks noGrp="1"/>
          </p:cNvSpPr>
          <p:nvPr>
            <p:ph type="body" sz="half" idx="1"/>
          </p:nvPr>
        </p:nvSpPr>
        <p:spPr>
          <a:xfrm>
            <a:off x="603252" y="1391732"/>
            <a:ext cx="8807980" cy="5059521"/>
          </a:xfrm>
        </p:spPr>
        <p:txBody>
          <a:bodyPr>
            <a:normAutofit/>
          </a:bodyPr>
          <a:lstStyle/>
          <a:p>
            <a:pPr>
              <a:buFont typeface="Wingdings" panose="05000000000000000000" pitchFamily="2" charset="2"/>
              <a:buChar char="§"/>
            </a:pPr>
            <a:r>
              <a:rPr lang="en-US" sz="2200" dirty="0"/>
              <a:t>Étape 1 : identifier le besoin (que devons-nous acheter ?)</a:t>
            </a:r>
          </a:p>
          <a:p>
            <a:pPr>
              <a:buFont typeface="Wingdings" panose="05000000000000000000" pitchFamily="2" charset="2"/>
              <a:buChar char="§"/>
            </a:pPr>
            <a:r>
              <a:rPr lang="en-US" sz="2200" dirty="0"/>
              <a:t>Étape 2 : Décrire specification (exactly what qualité/characteristics?)</a:t>
            </a:r>
          </a:p>
          <a:p>
            <a:pPr>
              <a:buFont typeface="Wingdings" panose="05000000000000000000" pitchFamily="2" charset="2"/>
              <a:buChar char="§"/>
            </a:pPr>
            <a:r>
              <a:rPr lang="en-US" sz="2200" dirty="0"/>
              <a:t>Étape 3 : Identifier fournisseurs (who cun supply this?)</a:t>
            </a:r>
          </a:p>
          <a:p>
            <a:pPr>
              <a:buFont typeface="Wingdings" panose="05000000000000000000" pitchFamily="2" charset="2"/>
              <a:buChar char="§"/>
            </a:pPr>
            <a:r>
              <a:rPr lang="en-US" sz="2200" dirty="0"/>
              <a:t>Étape 4 : Request quotations (ask fournisseurs pour price et terms)</a:t>
            </a:r>
          </a:p>
          <a:p>
            <a:pPr>
              <a:buFont typeface="Wingdings" panose="05000000000000000000" pitchFamily="2" charset="2"/>
              <a:buChar char="§"/>
            </a:pPr>
            <a:r>
              <a:rPr lang="en-US" sz="2200" dirty="0"/>
              <a:t>Étape 5 : Evaluate et select (choose best fournisseur)</a:t>
            </a:r>
          </a:p>
          <a:p>
            <a:pPr>
              <a:buFont typeface="Wingdings" panose="05000000000000000000" pitchFamily="2" charset="2"/>
              <a:buChar char="§"/>
            </a:pPr>
            <a:r>
              <a:rPr lang="en-US" sz="2200" dirty="0"/>
              <a:t>Étape 6 : négocier le contrat (prix, livraison et conditions)</a:t>
            </a:r>
          </a:p>
          <a:p>
            <a:pPr>
              <a:buFont typeface="Wingdings" panose="05000000000000000000" pitchFamily="2" charset="2"/>
              <a:buChar char="§"/>
            </a:pPr>
            <a:r>
              <a:rPr lang="en-US" sz="2200" dirty="0"/>
              <a:t>Étape 7 : Order et follow-up (place order, receive, inspect, pay)</a:t>
            </a:r>
          </a:p>
          <a:p>
            <a:pPr marL="0" indent="0">
              <a:buNone/>
            </a:pPr>
            <a:endParaRPr lang="pl-PL" dirty="0"/>
          </a:p>
        </p:txBody>
      </p:sp>
    </p:spTree>
    <p:extLst>
      <p:ext uri="{BB962C8B-B14F-4D97-AF65-F5344CB8AC3E}">
        <p14:creationId xmlns:p14="http://schemas.microsoft.com/office/powerpoint/2010/main" val="1861049573"/>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305" y="0"/>
            <a:ext cx="12191695" cy="6858000"/>
          </a:xfrm>
          <a:prstGeom prst="rect">
            <a:avLst/>
          </a:prstGeom>
          <a:solidFill>
            <a:srgbClr val="FFFFFF"/>
          </a:solidFill>
          <a:ln w="12700">
            <a:solidFill>
              <a:srgbClr val="FFFFFF">
                <a:alpha val="0"/>
              </a:srgbClr>
            </a:solidFill>
            <a:prstDash val="solid"/>
          </a:ln>
        </p:spPr>
        <p:txBody>
          <a:bodyPr/>
          <a:lstStyle/>
          <a:p>
            <a:endParaRPr lang="en-GB"/>
          </a:p>
        </p:txBody>
      </p:sp>
      <p:sp>
        <p:nvSpPr>
          <p:cNvPr id="3" name="Text 1"/>
          <p:cNvSpPr/>
          <p:nvPr/>
        </p:nvSpPr>
        <p:spPr>
          <a:xfrm>
            <a:off x="0" y="400050"/>
            <a:ext cx="12191695" cy="304800"/>
          </a:xfrm>
          <a:prstGeom prst="rect">
            <a:avLst/>
          </a:prstGeom>
          <a:noFill/>
          <a:ln/>
        </p:spPr>
        <p:txBody>
          <a:bodyPr wrap="square" lIns="0" tIns="0" rIns="0" bIns="0" rtlCol="0" anchor="t">
            <a:normAutofit/>
          </a:bodyPr>
          <a:lstStyle/>
          <a:p>
            <a:pPr marL="0" indent="0" algn="ctr">
              <a:buNone/>
            </a:pPr>
            <a:r>
              <a:rPr lang="en-US" sz="2100" b="1" dirty="0">
                <a:solidFill>
                  <a:srgbClr val="4A4A4A"/>
                </a:solidFill>
                <a:latin typeface="Arial" pitchFamily="34" charset="0"/>
                <a:ea typeface="Arial" pitchFamily="34" charset="-122"/>
                <a:cs typeface="Arial" pitchFamily="34" charset="-120"/>
              </a:rPr>
              <a:t>Étapes du processus d’approvisionnement</a:t>
            </a:r>
            <a:endParaRPr lang="en-US" sz="2100" dirty="0"/>
          </a:p>
        </p:txBody>
      </p:sp>
      <p:sp>
        <p:nvSpPr>
          <p:cNvPr id="4" name="Text 2"/>
          <p:cNvSpPr/>
          <p:nvPr/>
        </p:nvSpPr>
        <p:spPr>
          <a:xfrm>
            <a:off x="3047924" y="1660709"/>
            <a:ext cx="1428714" cy="335161"/>
          </a:xfrm>
          <a:prstGeom prst="rect">
            <a:avLst/>
          </a:prstGeom>
          <a:noFill/>
          <a:ln/>
        </p:spPr>
        <p:txBody>
          <a:bodyPr wrap="square" lIns="0" tIns="0" rIns="0" bIns="0" rtlCol="0" anchor="t">
            <a:noAutofit/>
          </a:bodyPr>
          <a:lstStyle/>
          <a:p>
            <a:pPr marL="0" indent="0" algn="ctr">
              <a:buNone/>
            </a:pPr>
            <a:r>
              <a:rPr lang="en-US" sz="1600" b="1" dirty="0">
                <a:solidFill>
                  <a:srgbClr val="4A86E8"/>
                </a:solidFill>
                <a:latin typeface="Arial" pitchFamily="34" charset="0"/>
                <a:ea typeface="Arial" pitchFamily="34" charset="-122"/>
                <a:cs typeface="Arial" pitchFamily="34" charset="-120"/>
              </a:rPr>
              <a:t>Identifier</a:t>
            </a:r>
            <a:r>
              <a:rPr lang="pl-PL" sz="1600" b="1" dirty="0">
                <a:solidFill>
                  <a:srgbClr val="4A86E8"/>
                </a:solidFill>
                <a:latin typeface="Arial" pitchFamily="34" charset="0"/>
                <a:ea typeface="Arial" pitchFamily="34" charset="-122"/>
                <a:cs typeface="Arial" pitchFamily="34" charset="-120"/>
              </a:rPr>
              <a:t> </a:t>
            </a:r>
            <a:r>
              <a:rPr lang="en-US" sz="1600" b="1" dirty="0">
                <a:solidFill>
                  <a:srgbClr val="4A86E8"/>
                </a:solidFill>
                <a:latin typeface="Arial" pitchFamily="34" charset="0"/>
                <a:ea typeface="Arial" pitchFamily="34" charset="-122"/>
                <a:cs typeface="Arial" pitchFamily="34" charset="-120"/>
              </a:rPr>
              <a:t>le besoin</a:t>
            </a:r>
            <a:endParaRPr lang="en-US" sz="1600" dirty="0"/>
          </a:p>
        </p:txBody>
      </p:sp>
      <p:sp>
        <p:nvSpPr>
          <p:cNvPr id="5" name="Text 3"/>
          <p:cNvSpPr/>
          <p:nvPr/>
        </p:nvSpPr>
        <p:spPr>
          <a:xfrm>
            <a:off x="3047924" y="2221111"/>
            <a:ext cx="1428714" cy="314325"/>
          </a:xfrm>
          <a:prstGeom prst="rect">
            <a:avLst/>
          </a:prstGeom>
          <a:noFill/>
          <a:ln/>
        </p:spPr>
        <p:txBody>
          <a:bodyPr wrap="square" lIns="0" tIns="0" rIns="0" bIns="0" rtlCol="0" anchor="t">
            <a:noAutofit/>
          </a:bodyPr>
          <a:lstStyle/>
          <a:p>
            <a:pPr marL="0" indent="0" algn="ctr">
              <a:buNone/>
            </a:pPr>
            <a:r>
              <a:rPr lang="en-US" sz="1200" dirty="0">
                <a:solidFill>
                  <a:srgbClr val="4D4D4D"/>
                </a:solidFill>
                <a:latin typeface="Arial" pitchFamily="34" charset="0"/>
                <a:ea typeface="Arial" pitchFamily="34" charset="-122"/>
                <a:cs typeface="Arial" pitchFamily="34" charset="-120"/>
              </a:rPr>
              <a:t>Déterminer ce qui doit être acheté</a:t>
            </a:r>
            <a:endParaRPr lang="en-US" sz="1200" dirty="0"/>
          </a:p>
        </p:txBody>
      </p:sp>
      <p:sp>
        <p:nvSpPr>
          <p:cNvPr id="6" name="Text 4"/>
          <p:cNvSpPr/>
          <p:nvPr/>
        </p:nvSpPr>
        <p:spPr>
          <a:xfrm>
            <a:off x="3940175" y="4935339"/>
            <a:ext cx="1441315" cy="335161"/>
          </a:xfrm>
          <a:prstGeom prst="rect">
            <a:avLst/>
          </a:prstGeom>
          <a:noFill/>
          <a:ln/>
        </p:spPr>
        <p:txBody>
          <a:bodyPr wrap="square" lIns="0" tIns="0" rIns="0" bIns="0" rtlCol="0" anchor="t">
            <a:noAutofit/>
          </a:bodyPr>
          <a:lstStyle/>
          <a:p>
            <a:pPr marL="0" indent="0" algn="ctr">
              <a:buNone/>
            </a:pPr>
            <a:r>
              <a:rPr lang="en-US" sz="1600" b="1" dirty="0" err="1">
                <a:solidFill>
                  <a:srgbClr val="00AEEA"/>
                </a:solidFill>
                <a:latin typeface="Arial" pitchFamily="34" charset="0"/>
                <a:ea typeface="Arial" pitchFamily="34" charset="-122"/>
                <a:cs typeface="Arial" pitchFamily="34" charset="-120"/>
              </a:rPr>
              <a:t>Décrire</a:t>
            </a:r>
            <a:r>
              <a:rPr lang="en-US" sz="1600" b="1" dirty="0">
                <a:solidFill>
                  <a:srgbClr val="00AEEA"/>
                </a:solidFill>
                <a:latin typeface="Arial" pitchFamily="34" charset="0"/>
                <a:ea typeface="Arial" pitchFamily="34" charset="-122"/>
                <a:cs typeface="Arial" pitchFamily="34" charset="-120"/>
              </a:rPr>
              <a:t> les</a:t>
            </a:r>
            <a:r>
              <a:rPr lang="pl-PL" sz="1600" b="1" dirty="0">
                <a:solidFill>
                  <a:srgbClr val="00AEEA"/>
                </a:solidFill>
                <a:latin typeface="Arial" pitchFamily="34" charset="0"/>
                <a:ea typeface="Arial" pitchFamily="34" charset="-122"/>
                <a:cs typeface="Arial" pitchFamily="34" charset="-120"/>
              </a:rPr>
              <a:t> </a:t>
            </a:r>
            <a:r>
              <a:rPr lang="en-US" sz="1600" b="1" dirty="0" err="1">
                <a:solidFill>
                  <a:srgbClr val="00AEEA"/>
                </a:solidFill>
                <a:latin typeface="Arial" pitchFamily="34" charset="0"/>
                <a:ea typeface="Arial" pitchFamily="34" charset="-122"/>
                <a:cs typeface="Arial" pitchFamily="34" charset="-120"/>
              </a:rPr>
              <a:t>spécifications</a:t>
            </a:r>
            <a:endParaRPr lang="en-US" sz="1600" dirty="0"/>
          </a:p>
        </p:txBody>
      </p:sp>
      <p:sp>
        <p:nvSpPr>
          <p:cNvPr id="7" name="Text 5"/>
          <p:cNvSpPr/>
          <p:nvPr/>
        </p:nvSpPr>
        <p:spPr>
          <a:xfrm>
            <a:off x="4048024" y="5431036"/>
            <a:ext cx="1333467" cy="471488"/>
          </a:xfrm>
          <a:prstGeom prst="rect">
            <a:avLst/>
          </a:prstGeom>
          <a:noFill/>
          <a:ln/>
        </p:spPr>
        <p:txBody>
          <a:bodyPr wrap="square" lIns="0" tIns="0" rIns="0" bIns="0" rtlCol="0" anchor="t">
            <a:noAutofit/>
          </a:bodyPr>
          <a:lstStyle/>
          <a:p>
            <a:pPr marL="0" indent="0" algn="ctr">
              <a:buNone/>
            </a:pPr>
            <a:r>
              <a:rPr lang="en-US" sz="1200" dirty="0">
                <a:solidFill>
                  <a:srgbClr val="4D4D4D"/>
                </a:solidFill>
                <a:latin typeface="Arial" pitchFamily="34" charset="0"/>
                <a:ea typeface="Arial" pitchFamily="34" charset="-122"/>
                <a:cs typeface="Arial" pitchFamily="34" charset="-120"/>
              </a:rPr>
              <a:t>Définir la qualité et les caractéristiques requises</a:t>
            </a:r>
            <a:endParaRPr lang="en-US" sz="1200" dirty="0"/>
          </a:p>
        </p:txBody>
      </p:sp>
      <p:sp>
        <p:nvSpPr>
          <p:cNvPr id="8" name="Text 6"/>
          <p:cNvSpPr/>
          <p:nvPr/>
        </p:nvSpPr>
        <p:spPr>
          <a:xfrm>
            <a:off x="4721243" y="1127819"/>
            <a:ext cx="1428714" cy="335161"/>
          </a:xfrm>
          <a:prstGeom prst="rect">
            <a:avLst/>
          </a:prstGeom>
          <a:noFill/>
          <a:ln/>
        </p:spPr>
        <p:txBody>
          <a:bodyPr wrap="square" lIns="0" tIns="0" rIns="0" bIns="0" rtlCol="0" anchor="t">
            <a:noAutofit/>
          </a:bodyPr>
          <a:lstStyle/>
          <a:p>
            <a:pPr marL="0" indent="0" algn="ctr">
              <a:buNone/>
            </a:pPr>
            <a:r>
              <a:rPr lang="en-US" sz="1600" b="1" dirty="0">
                <a:solidFill>
                  <a:srgbClr val="2ECC71"/>
                </a:solidFill>
                <a:latin typeface="Arial" pitchFamily="34" charset="0"/>
                <a:ea typeface="Arial" pitchFamily="34" charset="-122"/>
                <a:cs typeface="Arial" pitchFamily="34" charset="-120"/>
              </a:rPr>
              <a:t>Identifier les</a:t>
            </a:r>
            <a:r>
              <a:rPr lang="pl-PL" sz="1600" b="1" dirty="0">
                <a:solidFill>
                  <a:srgbClr val="2ECC71"/>
                </a:solidFill>
                <a:latin typeface="Arial" pitchFamily="34" charset="0"/>
                <a:ea typeface="Arial" pitchFamily="34" charset="-122"/>
                <a:cs typeface="Arial" pitchFamily="34" charset="-120"/>
              </a:rPr>
              <a:t> </a:t>
            </a:r>
            <a:r>
              <a:rPr lang="en-US" sz="1600" b="1" dirty="0" err="1">
                <a:solidFill>
                  <a:srgbClr val="2ECC71"/>
                </a:solidFill>
                <a:latin typeface="Arial" pitchFamily="34" charset="0"/>
                <a:ea typeface="Arial" pitchFamily="34" charset="-122"/>
                <a:cs typeface="Arial" pitchFamily="34" charset="-120"/>
              </a:rPr>
              <a:t>fournisseurs</a:t>
            </a:r>
            <a:endParaRPr lang="en-US" sz="1600" dirty="0"/>
          </a:p>
        </p:txBody>
      </p:sp>
      <p:sp>
        <p:nvSpPr>
          <p:cNvPr id="9" name="Text 7"/>
          <p:cNvSpPr/>
          <p:nvPr/>
        </p:nvSpPr>
        <p:spPr>
          <a:xfrm>
            <a:off x="4762381" y="1621036"/>
            <a:ext cx="1428714" cy="628650"/>
          </a:xfrm>
          <a:prstGeom prst="rect">
            <a:avLst/>
          </a:prstGeom>
          <a:noFill/>
          <a:ln/>
        </p:spPr>
        <p:txBody>
          <a:bodyPr wrap="square" lIns="0" tIns="0" rIns="0" bIns="0" rtlCol="0" anchor="t">
            <a:noAutofit/>
          </a:bodyPr>
          <a:lstStyle/>
          <a:p>
            <a:pPr marL="0" indent="0" algn="ctr">
              <a:buNone/>
            </a:pPr>
            <a:r>
              <a:rPr lang="en-US" sz="1200" dirty="0">
                <a:solidFill>
                  <a:srgbClr val="4D4D4D"/>
                </a:solidFill>
                <a:latin typeface="Arial" pitchFamily="34" charset="0"/>
                <a:ea typeface="Arial" pitchFamily="34" charset="-122"/>
                <a:cs typeface="Arial" pitchFamily="34" charset="-120"/>
              </a:rPr>
              <a:t>Trouver des fournisseurs potentiels capables de répondre aux besoins</a:t>
            </a:r>
            <a:endParaRPr lang="en-US" sz="1200" dirty="0"/>
          </a:p>
        </p:txBody>
      </p:sp>
      <p:sp>
        <p:nvSpPr>
          <p:cNvPr id="10" name="Text 8"/>
          <p:cNvSpPr/>
          <p:nvPr/>
        </p:nvSpPr>
        <p:spPr>
          <a:xfrm>
            <a:off x="5622941" y="4809430"/>
            <a:ext cx="1333467" cy="335161"/>
          </a:xfrm>
          <a:prstGeom prst="rect">
            <a:avLst/>
          </a:prstGeom>
          <a:noFill/>
          <a:ln/>
        </p:spPr>
        <p:txBody>
          <a:bodyPr wrap="square" lIns="0" tIns="0" rIns="0" bIns="0" rtlCol="0" anchor="t">
            <a:noAutofit/>
          </a:bodyPr>
          <a:lstStyle/>
          <a:p>
            <a:pPr marL="0" indent="0" algn="ctr">
              <a:buNone/>
            </a:pPr>
            <a:r>
              <a:rPr lang="en-US" sz="1600" b="1" dirty="0">
                <a:solidFill>
                  <a:srgbClr val="8CC63E"/>
                </a:solidFill>
                <a:latin typeface="Arial" pitchFamily="34" charset="0"/>
                <a:ea typeface="Arial" pitchFamily="34" charset="-122"/>
                <a:cs typeface="Arial" pitchFamily="34" charset="-120"/>
              </a:rPr>
              <a:t>Demander</a:t>
            </a:r>
            <a:r>
              <a:rPr lang="pl-PL" sz="1600" b="1" dirty="0">
                <a:solidFill>
                  <a:srgbClr val="8CC63E"/>
                </a:solidFill>
                <a:latin typeface="Arial" pitchFamily="34" charset="0"/>
                <a:ea typeface="Arial" pitchFamily="34" charset="-122"/>
                <a:cs typeface="Arial" pitchFamily="34" charset="-120"/>
              </a:rPr>
              <a:t> </a:t>
            </a:r>
            <a:r>
              <a:rPr lang="en-US" sz="1600" b="1" dirty="0">
                <a:solidFill>
                  <a:srgbClr val="8CC63E"/>
                </a:solidFill>
                <a:latin typeface="Arial" pitchFamily="34" charset="0"/>
                <a:ea typeface="Arial" pitchFamily="34" charset="-122"/>
                <a:cs typeface="Arial" pitchFamily="34" charset="-120"/>
              </a:rPr>
              <a:t>des devis</a:t>
            </a:r>
            <a:endParaRPr lang="en-US" sz="1600" dirty="0"/>
          </a:p>
        </p:txBody>
      </p:sp>
      <p:sp>
        <p:nvSpPr>
          <p:cNvPr id="11" name="Text 9"/>
          <p:cNvSpPr/>
          <p:nvPr/>
        </p:nvSpPr>
        <p:spPr>
          <a:xfrm>
            <a:off x="5638659" y="5288161"/>
            <a:ext cx="1333467" cy="471488"/>
          </a:xfrm>
          <a:prstGeom prst="rect">
            <a:avLst/>
          </a:prstGeom>
          <a:noFill/>
          <a:ln/>
        </p:spPr>
        <p:txBody>
          <a:bodyPr wrap="square" lIns="0" tIns="0" rIns="0" bIns="0" rtlCol="0" anchor="t">
            <a:noAutofit/>
          </a:bodyPr>
          <a:lstStyle/>
          <a:p>
            <a:pPr marL="0" indent="0" algn="ctr">
              <a:buNone/>
            </a:pPr>
            <a:r>
              <a:rPr lang="en-US" sz="1200" dirty="0">
                <a:solidFill>
                  <a:srgbClr val="4D4D4D"/>
                </a:solidFill>
                <a:latin typeface="Arial" pitchFamily="34" charset="0"/>
                <a:ea typeface="Arial" pitchFamily="34" charset="-122"/>
                <a:cs typeface="Arial" pitchFamily="34" charset="-120"/>
              </a:rPr>
              <a:t>Demander aux fournisseurs les prix et conditions</a:t>
            </a:r>
            <a:endParaRPr lang="en-US" sz="1200" dirty="0"/>
          </a:p>
        </p:txBody>
      </p:sp>
      <p:sp>
        <p:nvSpPr>
          <p:cNvPr id="12" name="Text 10"/>
          <p:cNvSpPr/>
          <p:nvPr/>
        </p:nvSpPr>
        <p:spPr>
          <a:xfrm>
            <a:off x="6362541" y="1233289"/>
            <a:ext cx="1238219" cy="335161"/>
          </a:xfrm>
          <a:prstGeom prst="rect">
            <a:avLst/>
          </a:prstGeom>
          <a:noFill/>
          <a:ln/>
        </p:spPr>
        <p:txBody>
          <a:bodyPr wrap="square" lIns="0" tIns="0" rIns="0" bIns="0" rtlCol="0" anchor="t">
            <a:noAutofit/>
          </a:bodyPr>
          <a:lstStyle/>
          <a:p>
            <a:pPr marL="0" indent="0" algn="ctr">
              <a:buNone/>
            </a:pPr>
            <a:r>
              <a:rPr lang="en-US" sz="1600" b="1" dirty="0" err="1">
                <a:solidFill>
                  <a:srgbClr val="F1C40F"/>
                </a:solidFill>
                <a:latin typeface="Arial" pitchFamily="34" charset="0"/>
                <a:ea typeface="Arial" pitchFamily="34" charset="-122"/>
                <a:cs typeface="Arial" pitchFamily="34" charset="-120"/>
              </a:rPr>
              <a:t>Évaluer</a:t>
            </a:r>
            <a:r>
              <a:rPr lang="en-US" sz="1600" b="1" dirty="0">
                <a:solidFill>
                  <a:srgbClr val="F1C40F"/>
                </a:solidFill>
                <a:latin typeface="Arial" pitchFamily="34" charset="0"/>
                <a:ea typeface="Arial" pitchFamily="34" charset="-122"/>
                <a:cs typeface="Arial" pitchFamily="34" charset="-120"/>
              </a:rPr>
              <a:t> et</a:t>
            </a:r>
            <a:r>
              <a:rPr lang="pl-PL" sz="1600" b="1" dirty="0">
                <a:solidFill>
                  <a:srgbClr val="F1C40F"/>
                </a:solidFill>
                <a:latin typeface="Arial" pitchFamily="34" charset="0"/>
                <a:ea typeface="Arial" pitchFamily="34" charset="-122"/>
                <a:cs typeface="Arial" pitchFamily="34" charset="-120"/>
              </a:rPr>
              <a:t> </a:t>
            </a:r>
            <a:r>
              <a:rPr lang="en-US" sz="1600" b="1" dirty="0" err="1">
                <a:solidFill>
                  <a:srgbClr val="F1C40F"/>
                </a:solidFill>
                <a:latin typeface="Arial" pitchFamily="34" charset="0"/>
                <a:ea typeface="Arial" pitchFamily="34" charset="-122"/>
                <a:cs typeface="Arial" pitchFamily="34" charset="-120"/>
              </a:rPr>
              <a:t>sélectionner</a:t>
            </a:r>
            <a:endParaRPr lang="en-US" sz="1600" dirty="0"/>
          </a:p>
        </p:txBody>
      </p:sp>
      <p:sp>
        <p:nvSpPr>
          <p:cNvPr id="13" name="Text 11"/>
          <p:cNvSpPr/>
          <p:nvPr/>
        </p:nvSpPr>
        <p:spPr>
          <a:xfrm>
            <a:off x="6362541" y="1821061"/>
            <a:ext cx="1238219" cy="471488"/>
          </a:xfrm>
          <a:prstGeom prst="rect">
            <a:avLst/>
          </a:prstGeom>
          <a:noFill/>
          <a:ln/>
        </p:spPr>
        <p:txBody>
          <a:bodyPr wrap="square" lIns="0" tIns="0" rIns="0" bIns="0" rtlCol="0" anchor="t">
            <a:noAutofit/>
          </a:bodyPr>
          <a:lstStyle/>
          <a:p>
            <a:pPr marL="0" indent="0" algn="ctr">
              <a:buNone/>
            </a:pPr>
            <a:r>
              <a:rPr lang="en-US" sz="1200" dirty="0">
                <a:solidFill>
                  <a:srgbClr val="4D4D4D"/>
                </a:solidFill>
                <a:latin typeface="Arial" pitchFamily="34" charset="0"/>
                <a:ea typeface="Arial" pitchFamily="34" charset="-122"/>
                <a:cs typeface="Arial" pitchFamily="34" charset="-120"/>
              </a:rPr>
              <a:t>Choisir le meilleur fournisseur selon l’évaluation</a:t>
            </a:r>
            <a:endParaRPr lang="en-US" sz="1200" dirty="0"/>
          </a:p>
        </p:txBody>
      </p:sp>
      <p:sp>
        <p:nvSpPr>
          <p:cNvPr id="14" name="Text 12"/>
          <p:cNvSpPr/>
          <p:nvPr/>
        </p:nvSpPr>
        <p:spPr>
          <a:xfrm>
            <a:off x="7229294" y="5164116"/>
            <a:ext cx="1238219" cy="335161"/>
          </a:xfrm>
          <a:prstGeom prst="rect">
            <a:avLst/>
          </a:prstGeom>
          <a:noFill/>
          <a:ln/>
        </p:spPr>
        <p:txBody>
          <a:bodyPr wrap="square" lIns="0" tIns="0" rIns="0" bIns="0" rtlCol="0" anchor="t">
            <a:noAutofit/>
          </a:bodyPr>
          <a:lstStyle/>
          <a:p>
            <a:pPr marL="0" indent="0" algn="ctr">
              <a:buNone/>
            </a:pPr>
            <a:r>
              <a:rPr lang="en-US" sz="1600" b="1" dirty="0" err="1">
                <a:solidFill>
                  <a:srgbClr val="F58220"/>
                </a:solidFill>
                <a:latin typeface="Arial" pitchFamily="34" charset="0"/>
                <a:ea typeface="Arial" pitchFamily="34" charset="-122"/>
                <a:cs typeface="Arial" pitchFamily="34" charset="-120"/>
              </a:rPr>
              <a:t>Négocier</a:t>
            </a:r>
            <a:r>
              <a:rPr lang="pl-PL" sz="1600" b="1" dirty="0">
                <a:solidFill>
                  <a:srgbClr val="F58220"/>
                </a:solidFill>
                <a:latin typeface="Arial" pitchFamily="34" charset="0"/>
                <a:ea typeface="Arial" pitchFamily="34" charset="-122"/>
                <a:cs typeface="Arial" pitchFamily="34" charset="-120"/>
              </a:rPr>
              <a:t> </a:t>
            </a:r>
            <a:r>
              <a:rPr lang="en-US" sz="1600" b="1" dirty="0">
                <a:solidFill>
                  <a:srgbClr val="F58220"/>
                </a:solidFill>
                <a:latin typeface="Arial" pitchFamily="34" charset="0"/>
                <a:ea typeface="Arial" pitchFamily="34" charset="-122"/>
                <a:cs typeface="Arial" pitchFamily="34" charset="-120"/>
              </a:rPr>
              <a:t>le contrat</a:t>
            </a:r>
            <a:endParaRPr lang="en-US" sz="1600" dirty="0"/>
          </a:p>
        </p:txBody>
      </p:sp>
      <p:sp>
        <p:nvSpPr>
          <p:cNvPr id="15" name="Text 13"/>
          <p:cNvSpPr/>
          <p:nvPr/>
        </p:nvSpPr>
        <p:spPr>
          <a:xfrm>
            <a:off x="7219770" y="5650111"/>
            <a:ext cx="1238219" cy="471488"/>
          </a:xfrm>
          <a:prstGeom prst="rect">
            <a:avLst/>
          </a:prstGeom>
          <a:noFill/>
          <a:ln/>
        </p:spPr>
        <p:txBody>
          <a:bodyPr wrap="square" lIns="0" tIns="0" rIns="0" bIns="0" rtlCol="0" anchor="t">
            <a:noAutofit/>
          </a:bodyPr>
          <a:lstStyle/>
          <a:p>
            <a:pPr marL="0" indent="0" algn="ctr">
              <a:buNone/>
            </a:pPr>
            <a:r>
              <a:rPr lang="en-US" sz="1200" dirty="0">
                <a:solidFill>
                  <a:srgbClr val="4D4D4D"/>
                </a:solidFill>
                <a:latin typeface="Arial" pitchFamily="34" charset="0"/>
                <a:ea typeface="Arial" pitchFamily="34" charset="-122"/>
                <a:cs typeface="Arial" pitchFamily="34" charset="-120"/>
              </a:rPr>
              <a:t>Convenir du prix, de la livraison et des conditions</a:t>
            </a:r>
            <a:endParaRPr lang="en-US" sz="1200" dirty="0"/>
          </a:p>
        </p:txBody>
      </p:sp>
      <p:sp>
        <p:nvSpPr>
          <p:cNvPr id="16" name="Text 14"/>
          <p:cNvSpPr/>
          <p:nvPr/>
        </p:nvSpPr>
        <p:spPr>
          <a:xfrm>
            <a:off x="7961328" y="1338064"/>
            <a:ext cx="1285843" cy="335161"/>
          </a:xfrm>
          <a:prstGeom prst="rect">
            <a:avLst/>
          </a:prstGeom>
          <a:noFill/>
          <a:ln/>
        </p:spPr>
        <p:txBody>
          <a:bodyPr wrap="square" lIns="0" tIns="0" rIns="0" bIns="0" rtlCol="0" anchor="t">
            <a:noAutofit/>
          </a:bodyPr>
          <a:lstStyle/>
          <a:p>
            <a:pPr marL="0" indent="0" algn="ctr">
              <a:buNone/>
            </a:pPr>
            <a:r>
              <a:rPr lang="en-US" sz="1600" b="1" dirty="0">
                <a:solidFill>
                  <a:srgbClr val="FF5757"/>
                </a:solidFill>
                <a:latin typeface="Arial" pitchFamily="34" charset="0"/>
                <a:ea typeface="Arial" pitchFamily="34" charset="-122"/>
                <a:cs typeface="Arial" pitchFamily="34" charset="-120"/>
              </a:rPr>
              <a:t>Commander et</a:t>
            </a:r>
            <a:r>
              <a:rPr lang="pl-PL" sz="1600" b="1" dirty="0">
                <a:solidFill>
                  <a:srgbClr val="FF5757"/>
                </a:solidFill>
                <a:latin typeface="Arial" pitchFamily="34" charset="0"/>
                <a:ea typeface="Arial" pitchFamily="34" charset="-122"/>
                <a:cs typeface="Arial" pitchFamily="34" charset="-120"/>
              </a:rPr>
              <a:t> </a:t>
            </a:r>
            <a:r>
              <a:rPr lang="en-US" sz="1600" b="1" dirty="0">
                <a:solidFill>
                  <a:srgbClr val="FF5757"/>
                </a:solidFill>
                <a:latin typeface="Arial" pitchFamily="34" charset="0"/>
                <a:ea typeface="Arial" pitchFamily="34" charset="-122"/>
                <a:cs typeface="Arial" pitchFamily="34" charset="-120"/>
              </a:rPr>
              <a:t>assurer le suivi</a:t>
            </a:r>
            <a:endParaRPr lang="en-US" sz="1600" dirty="0"/>
          </a:p>
        </p:txBody>
      </p:sp>
      <p:sp>
        <p:nvSpPr>
          <p:cNvPr id="17" name="Text 15"/>
          <p:cNvSpPr/>
          <p:nvPr/>
        </p:nvSpPr>
        <p:spPr>
          <a:xfrm>
            <a:off x="7953176" y="2030611"/>
            <a:ext cx="1285843" cy="471488"/>
          </a:xfrm>
          <a:prstGeom prst="rect">
            <a:avLst/>
          </a:prstGeom>
          <a:noFill/>
          <a:ln/>
        </p:spPr>
        <p:txBody>
          <a:bodyPr wrap="square" lIns="0" tIns="0" rIns="0" bIns="0" rtlCol="0" anchor="t">
            <a:noAutofit/>
          </a:bodyPr>
          <a:lstStyle/>
          <a:p>
            <a:pPr marL="0" indent="0" algn="ctr">
              <a:buNone/>
            </a:pPr>
            <a:r>
              <a:rPr lang="en-US" sz="1200" dirty="0">
                <a:solidFill>
                  <a:srgbClr val="4D4D4D"/>
                </a:solidFill>
                <a:latin typeface="Arial" pitchFamily="34" charset="0"/>
                <a:ea typeface="Arial" pitchFamily="34" charset="-122"/>
                <a:cs typeface="Arial" pitchFamily="34" charset="-120"/>
              </a:rPr>
              <a:t>Passer commande, réceptionner, inspecter et payer</a:t>
            </a:r>
            <a:endParaRPr lang="en-US" sz="1200" dirty="0"/>
          </a:p>
        </p:txBody>
      </p:sp>
      <p:sp>
        <p:nvSpPr>
          <p:cNvPr id="18" name="Oval 17">
            <a:extLst>
              <a:ext uri="{FF2B5EF4-FFF2-40B4-BE49-F238E27FC236}">
                <a16:creationId xmlns:a16="http://schemas.microsoft.com/office/drawing/2014/main" id="{F78EBE5A-7D81-4D93-AF45-49989561C23B}"/>
              </a:ext>
            </a:extLst>
          </p:cNvPr>
          <p:cNvSpPr/>
          <p:nvPr/>
        </p:nvSpPr>
        <p:spPr>
          <a:xfrm>
            <a:off x="3403600" y="3073400"/>
            <a:ext cx="825500" cy="825500"/>
          </a:xfrm>
          <a:prstGeom prst="ellipse">
            <a:avLst/>
          </a:prstGeom>
          <a:solidFill>
            <a:srgbClr val="5B8FF0"/>
          </a:solidFill>
          <a:ln w="25400" cap="flat" cmpd="sng" algn="ctr">
            <a:solidFill>
              <a:srgbClr val="4A4A4A"/>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19" name="Oval 18">
            <a:extLst>
              <a:ext uri="{FF2B5EF4-FFF2-40B4-BE49-F238E27FC236}">
                <a16:creationId xmlns:a16="http://schemas.microsoft.com/office/drawing/2014/main" id="{24DD900F-3748-46E9-898C-2B0CBAB33857}"/>
              </a:ext>
            </a:extLst>
          </p:cNvPr>
          <p:cNvSpPr/>
          <p:nvPr/>
        </p:nvSpPr>
        <p:spPr>
          <a:xfrm>
            <a:off x="3692525" y="3362325"/>
            <a:ext cx="247650" cy="247650"/>
          </a:xfrm>
          <a:prstGeom prst="ellipse">
            <a:avLst/>
          </a:prstGeom>
          <a:solidFill>
            <a:srgbClr val="FFFFFF"/>
          </a:solidFill>
          <a:ln w="20320" cap="flat" cmpd="sng" algn="ctr">
            <a:solidFill>
              <a:srgbClr val="4A4A4A"/>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20" name="Oval 19">
            <a:extLst>
              <a:ext uri="{FF2B5EF4-FFF2-40B4-BE49-F238E27FC236}">
                <a16:creationId xmlns:a16="http://schemas.microsoft.com/office/drawing/2014/main" id="{7745AE04-5B5A-4211-8FAE-D059464A80BF}"/>
              </a:ext>
            </a:extLst>
          </p:cNvPr>
          <p:cNvSpPr/>
          <p:nvPr/>
        </p:nvSpPr>
        <p:spPr>
          <a:xfrm>
            <a:off x="4140200" y="3581400"/>
            <a:ext cx="825500" cy="825500"/>
          </a:xfrm>
          <a:prstGeom prst="ellipse">
            <a:avLst/>
          </a:prstGeom>
          <a:solidFill>
            <a:srgbClr val="47C4E8"/>
          </a:solidFill>
          <a:ln w="25400" cap="flat" cmpd="sng" algn="ctr">
            <a:solidFill>
              <a:srgbClr val="4A4A4A"/>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21" name="Oval 20">
            <a:extLst>
              <a:ext uri="{FF2B5EF4-FFF2-40B4-BE49-F238E27FC236}">
                <a16:creationId xmlns:a16="http://schemas.microsoft.com/office/drawing/2014/main" id="{FB402CD0-81F5-4788-BF92-F3734E539630}"/>
              </a:ext>
            </a:extLst>
          </p:cNvPr>
          <p:cNvSpPr/>
          <p:nvPr/>
        </p:nvSpPr>
        <p:spPr>
          <a:xfrm>
            <a:off x="4429125" y="3870325"/>
            <a:ext cx="247650" cy="247650"/>
          </a:xfrm>
          <a:prstGeom prst="ellipse">
            <a:avLst/>
          </a:prstGeom>
          <a:solidFill>
            <a:srgbClr val="FFFFFF"/>
          </a:solidFill>
          <a:ln w="20320" cap="flat" cmpd="sng" algn="ctr">
            <a:solidFill>
              <a:srgbClr val="4A4A4A"/>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22" name="Oval 21">
            <a:extLst>
              <a:ext uri="{FF2B5EF4-FFF2-40B4-BE49-F238E27FC236}">
                <a16:creationId xmlns:a16="http://schemas.microsoft.com/office/drawing/2014/main" id="{96718E30-00B9-4F08-8EAD-217C14E44EFF}"/>
              </a:ext>
            </a:extLst>
          </p:cNvPr>
          <p:cNvSpPr/>
          <p:nvPr/>
        </p:nvSpPr>
        <p:spPr>
          <a:xfrm>
            <a:off x="4876800" y="2717800"/>
            <a:ext cx="1117600" cy="1117600"/>
          </a:xfrm>
          <a:prstGeom prst="ellipse">
            <a:avLst/>
          </a:prstGeom>
          <a:solidFill>
            <a:srgbClr val="5BDD97"/>
          </a:solidFill>
          <a:ln w="25400" cap="flat" cmpd="sng" algn="ctr">
            <a:solidFill>
              <a:srgbClr val="4A4A4A"/>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23" name="Oval 22">
            <a:extLst>
              <a:ext uri="{FF2B5EF4-FFF2-40B4-BE49-F238E27FC236}">
                <a16:creationId xmlns:a16="http://schemas.microsoft.com/office/drawing/2014/main" id="{B362BD48-3A74-4E09-9F53-6DA754528E51}"/>
              </a:ext>
            </a:extLst>
          </p:cNvPr>
          <p:cNvSpPr/>
          <p:nvPr/>
        </p:nvSpPr>
        <p:spPr>
          <a:xfrm>
            <a:off x="5267960" y="3108960"/>
            <a:ext cx="335280" cy="335280"/>
          </a:xfrm>
          <a:prstGeom prst="ellipse">
            <a:avLst/>
          </a:prstGeom>
          <a:solidFill>
            <a:srgbClr val="FFFFFF"/>
          </a:solidFill>
          <a:ln w="20320" cap="flat" cmpd="sng" algn="ctr">
            <a:solidFill>
              <a:srgbClr val="4A4A4A"/>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24" name="Oval 23">
            <a:extLst>
              <a:ext uri="{FF2B5EF4-FFF2-40B4-BE49-F238E27FC236}">
                <a16:creationId xmlns:a16="http://schemas.microsoft.com/office/drawing/2014/main" id="{8E66AC88-8CE0-4F7D-89EE-C9E0BE20A72A}"/>
              </a:ext>
            </a:extLst>
          </p:cNvPr>
          <p:cNvSpPr/>
          <p:nvPr/>
        </p:nvSpPr>
        <p:spPr>
          <a:xfrm>
            <a:off x="5753100" y="3581400"/>
            <a:ext cx="825500" cy="825500"/>
          </a:xfrm>
          <a:prstGeom prst="ellipse">
            <a:avLst/>
          </a:prstGeom>
          <a:solidFill>
            <a:srgbClr val="B8E34B"/>
          </a:solidFill>
          <a:ln w="25400" cap="flat" cmpd="sng" algn="ctr">
            <a:solidFill>
              <a:srgbClr val="4A4A4A"/>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25" name="Oval 24">
            <a:extLst>
              <a:ext uri="{FF2B5EF4-FFF2-40B4-BE49-F238E27FC236}">
                <a16:creationId xmlns:a16="http://schemas.microsoft.com/office/drawing/2014/main" id="{A760D709-7E9A-4DC9-9AAB-D5FA54C5C5CA}"/>
              </a:ext>
            </a:extLst>
          </p:cNvPr>
          <p:cNvSpPr/>
          <p:nvPr/>
        </p:nvSpPr>
        <p:spPr>
          <a:xfrm>
            <a:off x="6042025" y="3870325"/>
            <a:ext cx="247650" cy="247650"/>
          </a:xfrm>
          <a:prstGeom prst="ellipse">
            <a:avLst/>
          </a:prstGeom>
          <a:solidFill>
            <a:srgbClr val="FFFFFF"/>
          </a:solidFill>
          <a:ln w="20320" cap="flat" cmpd="sng" algn="ctr">
            <a:solidFill>
              <a:srgbClr val="4A4A4A"/>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26" name="Oval 25">
            <a:extLst>
              <a:ext uri="{FF2B5EF4-FFF2-40B4-BE49-F238E27FC236}">
                <a16:creationId xmlns:a16="http://schemas.microsoft.com/office/drawing/2014/main" id="{DE0DBBC0-4C1B-468E-B11F-D3DCCC7FE6BF}"/>
              </a:ext>
            </a:extLst>
          </p:cNvPr>
          <p:cNvSpPr/>
          <p:nvPr/>
        </p:nvSpPr>
        <p:spPr>
          <a:xfrm>
            <a:off x="6477000" y="3048000"/>
            <a:ext cx="889000" cy="889000"/>
          </a:xfrm>
          <a:prstGeom prst="ellipse">
            <a:avLst/>
          </a:prstGeom>
          <a:solidFill>
            <a:srgbClr val="FFEB3B"/>
          </a:solidFill>
          <a:ln w="25400" cap="flat" cmpd="sng" algn="ctr">
            <a:solidFill>
              <a:srgbClr val="4A4A4A"/>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27" name="Oval 26">
            <a:extLst>
              <a:ext uri="{FF2B5EF4-FFF2-40B4-BE49-F238E27FC236}">
                <a16:creationId xmlns:a16="http://schemas.microsoft.com/office/drawing/2014/main" id="{224FD30F-B784-4225-BA26-104EB79CCCC2}"/>
              </a:ext>
            </a:extLst>
          </p:cNvPr>
          <p:cNvSpPr/>
          <p:nvPr/>
        </p:nvSpPr>
        <p:spPr>
          <a:xfrm>
            <a:off x="6788150" y="3359150"/>
            <a:ext cx="266700" cy="266700"/>
          </a:xfrm>
          <a:prstGeom prst="ellipse">
            <a:avLst/>
          </a:prstGeom>
          <a:solidFill>
            <a:srgbClr val="FFFFFF"/>
          </a:solidFill>
          <a:ln w="20320" cap="flat" cmpd="sng" algn="ctr">
            <a:solidFill>
              <a:srgbClr val="4A4A4A"/>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28" name="Oval 27">
            <a:extLst>
              <a:ext uri="{FF2B5EF4-FFF2-40B4-BE49-F238E27FC236}">
                <a16:creationId xmlns:a16="http://schemas.microsoft.com/office/drawing/2014/main" id="{5856B48A-FBBA-4B64-B675-155CA8BDA244}"/>
              </a:ext>
            </a:extLst>
          </p:cNvPr>
          <p:cNvSpPr/>
          <p:nvPr/>
        </p:nvSpPr>
        <p:spPr>
          <a:xfrm>
            <a:off x="7239000" y="3708400"/>
            <a:ext cx="1117600" cy="1117600"/>
          </a:xfrm>
          <a:prstGeom prst="ellipse">
            <a:avLst/>
          </a:prstGeom>
          <a:solidFill>
            <a:srgbClr val="FFA24A"/>
          </a:solidFill>
          <a:ln w="25400" cap="flat" cmpd="sng" algn="ctr">
            <a:solidFill>
              <a:srgbClr val="4A4A4A"/>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29" name="Oval 28">
            <a:extLst>
              <a:ext uri="{FF2B5EF4-FFF2-40B4-BE49-F238E27FC236}">
                <a16:creationId xmlns:a16="http://schemas.microsoft.com/office/drawing/2014/main" id="{5581A26F-4EE5-4391-8999-82961272C2E2}"/>
              </a:ext>
            </a:extLst>
          </p:cNvPr>
          <p:cNvSpPr/>
          <p:nvPr/>
        </p:nvSpPr>
        <p:spPr>
          <a:xfrm>
            <a:off x="7630159" y="4099560"/>
            <a:ext cx="335280" cy="335280"/>
          </a:xfrm>
          <a:prstGeom prst="ellipse">
            <a:avLst/>
          </a:prstGeom>
          <a:solidFill>
            <a:srgbClr val="FFFFFF"/>
          </a:solidFill>
          <a:ln w="20320" cap="flat" cmpd="sng" algn="ctr">
            <a:solidFill>
              <a:srgbClr val="4A4A4A"/>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30" name="Oval 29">
            <a:extLst>
              <a:ext uri="{FF2B5EF4-FFF2-40B4-BE49-F238E27FC236}">
                <a16:creationId xmlns:a16="http://schemas.microsoft.com/office/drawing/2014/main" id="{CD1B1672-9AB1-4491-A61D-A433702CCFAC}"/>
              </a:ext>
            </a:extLst>
          </p:cNvPr>
          <p:cNvSpPr/>
          <p:nvPr/>
        </p:nvSpPr>
        <p:spPr>
          <a:xfrm>
            <a:off x="8191500" y="3175000"/>
            <a:ext cx="825500" cy="825500"/>
          </a:xfrm>
          <a:prstGeom prst="ellipse">
            <a:avLst/>
          </a:prstGeom>
          <a:solidFill>
            <a:srgbClr val="FF8A8A"/>
          </a:solidFill>
          <a:ln w="25400" cap="flat" cmpd="sng" algn="ctr">
            <a:solidFill>
              <a:srgbClr val="4A4A4A"/>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31" name="Oval 30">
            <a:extLst>
              <a:ext uri="{FF2B5EF4-FFF2-40B4-BE49-F238E27FC236}">
                <a16:creationId xmlns:a16="http://schemas.microsoft.com/office/drawing/2014/main" id="{F4AD48E9-94FB-4DF8-B5D2-A4E3A6E5AA2D}"/>
              </a:ext>
            </a:extLst>
          </p:cNvPr>
          <p:cNvSpPr/>
          <p:nvPr/>
        </p:nvSpPr>
        <p:spPr>
          <a:xfrm>
            <a:off x="8480425" y="3463925"/>
            <a:ext cx="247650" cy="247650"/>
          </a:xfrm>
          <a:prstGeom prst="ellipse">
            <a:avLst/>
          </a:prstGeom>
          <a:solidFill>
            <a:srgbClr val="FFFFFF"/>
          </a:solidFill>
          <a:ln w="20320" cap="flat" cmpd="sng" algn="ctr">
            <a:solidFill>
              <a:srgbClr val="4A4A4A"/>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32" name="Oval 31">
            <a:extLst>
              <a:ext uri="{FF2B5EF4-FFF2-40B4-BE49-F238E27FC236}">
                <a16:creationId xmlns:a16="http://schemas.microsoft.com/office/drawing/2014/main" id="{D9A79BB9-083F-45CB-A8E6-00490B54CB91}"/>
              </a:ext>
            </a:extLst>
          </p:cNvPr>
          <p:cNvSpPr/>
          <p:nvPr/>
        </p:nvSpPr>
        <p:spPr>
          <a:xfrm>
            <a:off x="3403600" y="3073400"/>
            <a:ext cx="825500" cy="825500"/>
          </a:xfrm>
          <a:prstGeom prst="ellipse">
            <a:avLst/>
          </a:prstGeom>
          <a:solidFill>
            <a:srgbClr val="5B8FF0"/>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33" name="Oval 32">
            <a:extLst>
              <a:ext uri="{FF2B5EF4-FFF2-40B4-BE49-F238E27FC236}">
                <a16:creationId xmlns:a16="http://schemas.microsoft.com/office/drawing/2014/main" id="{10D27938-8DFA-41F8-9B81-834E7A741101}"/>
              </a:ext>
            </a:extLst>
          </p:cNvPr>
          <p:cNvSpPr/>
          <p:nvPr/>
        </p:nvSpPr>
        <p:spPr>
          <a:xfrm>
            <a:off x="3684270" y="3354070"/>
            <a:ext cx="264160" cy="264160"/>
          </a:xfrm>
          <a:prstGeom prst="ellipse">
            <a:avLst/>
          </a:prstGeom>
          <a:solidFill>
            <a:srgbClr val="FFFFFF"/>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34" name="Oval 33">
            <a:extLst>
              <a:ext uri="{FF2B5EF4-FFF2-40B4-BE49-F238E27FC236}">
                <a16:creationId xmlns:a16="http://schemas.microsoft.com/office/drawing/2014/main" id="{B4532673-7022-4D91-8879-91BF6F3FD826}"/>
              </a:ext>
            </a:extLst>
          </p:cNvPr>
          <p:cNvSpPr/>
          <p:nvPr/>
        </p:nvSpPr>
        <p:spPr>
          <a:xfrm>
            <a:off x="4140200" y="3581400"/>
            <a:ext cx="825500" cy="825500"/>
          </a:xfrm>
          <a:prstGeom prst="ellipse">
            <a:avLst/>
          </a:prstGeom>
          <a:solidFill>
            <a:srgbClr val="47C4E8"/>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35" name="Oval 34">
            <a:extLst>
              <a:ext uri="{FF2B5EF4-FFF2-40B4-BE49-F238E27FC236}">
                <a16:creationId xmlns:a16="http://schemas.microsoft.com/office/drawing/2014/main" id="{A1EB8A84-A921-478A-855A-C04D9A2DBE0D}"/>
              </a:ext>
            </a:extLst>
          </p:cNvPr>
          <p:cNvSpPr/>
          <p:nvPr/>
        </p:nvSpPr>
        <p:spPr>
          <a:xfrm>
            <a:off x="4420870" y="3862070"/>
            <a:ext cx="264160" cy="264160"/>
          </a:xfrm>
          <a:prstGeom prst="ellipse">
            <a:avLst/>
          </a:prstGeom>
          <a:solidFill>
            <a:srgbClr val="FFFFFF"/>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36" name="Oval 35">
            <a:extLst>
              <a:ext uri="{FF2B5EF4-FFF2-40B4-BE49-F238E27FC236}">
                <a16:creationId xmlns:a16="http://schemas.microsoft.com/office/drawing/2014/main" id="{6FB93784-3B47-4751-949D-E23DCAC48192}"/>
              </a:ext>
            </a:extLst>
          </p:cNvPr>
          <p:cNvSpPr/>
          <p:nvPr/>
        </p:nvSpPr>
        <p:spPr>
          <a:xfrm>
            <a:off x="4876800" y="2717800"/>
            <a:ext cx="1117600" cy="1117600"/>
          </a:xfrm>
          <a:prstGeom prst="ellipse">
            <a:avLst/>
          </a:prstGeom>
          <a:solidFill>
            <a:srgbClr val="5BDD97"/>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37" name="Oval 36">
            <a:extLst>
              <a:ext uri="{FF2B5EF4-FFF2-40B4-BE49-F238E27FC236}">
                <a16:creationId xmlns:a16="http://schemas.microsoft.com/office/drawing/2014/main" id="{D52B83A6-BBCD-4D84-96AE-4B19EC823127}"/>
              </a:ext>
            </a:extLst>
          </p:cNvPr>
          <p:cNvSpPr/>
          <p:nvPr/>
        </p:nvSpPr>
        <p:spPr>
          <a:xfrm>
            <a:off x="5256784" y="3097784"/>
            <a:ext cx="357632" cy="357632"/>
          </a:xfrm>
          <a:prstGeom prst="ellipse">
            <a:avLst/>
          </a:prstGeom>
          <a:solidFill>
            <a:srgbClr val="FFFFFF"/>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38" name="Oval 37">
            <a:extLst>
              <a:ext uri="{FF2B5EF4-FFF2-40B4-BE49-F238E27FC236}">
                <a16:creationId xmlns:a16="http://schemas.microsoft.com/office/drawing/2014/main" id="{2FC4AA3C-A69E-4E82-B8EB-0C2B2C57C1C1}"/>
              </a:ext>
            </a:extLst>
          </p:cNvPr>
          <p:cNvSpPr/>
          <p:nvPr/>
        </p:nvSpPr>
        <p:spPr>
          <a:xfrm>
            <a:off x="5753100" y="3581400"/>
            <a:ext cx="825500" cy="825500"/>
          </a:xfrm>
          <a:prstGeom prst="ellipse">
            <a:avLst/>
          </a:prstGeom>
          <a:solidFill>
            <a:srgbClr val="B8E34B"/>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39" name="Oval 38">
            <a:extLst>
              <a:ext uri="{FF2B5EF4-FFF2-40B4-BE49-F238E27FC236}">
                <a16:creationId xmlns:a16="http://schemas.microsoft.com/office/drawing/2014/main" id="{2C7A2B65-E039-4180-9C83-2B1E04A70D14}"/>
              </a:ext>
            </a:extLst>
          </p:cNvPr>
          <p:cNvSpPr/>
          <p:nvPr/>
        </p:nvSpPr>
        <p:spPr>
          <a:xfrm>
            <a:off x="6033770" y="3862070"/>
            <a:ext cx="264160" cy="264160"/>
          </a:xfrm>
          <a:prstGeom prst="ellipse">
            <a:avLst/>
          </a:prstGeom>
          <a:solidFill>
            <a:srgbClr val="FFFFFF"/>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40" name="Oval 39">
            <a:extLst>
              <a:ext uri="{FF2B5EF4-FFF2-40B4-BE49-F238E27FC236}">
                <a16:creationId xmlns:a16="http://schemas.microsoft.com/office/drawing/2014/main" id="{65DA0F8F-2F81-444B-854B-317606407239}"/>
              </a:ext>
            </a:extLst>
          </p:cNvPr>
          <p:cNvSpPr/>
          <p:nvPr/>
        </p:nvSpPr>
        <p:spPr>
          <a:xfrm>
            <a:off x="6477000" y="3048000"/>
            <a:ext cx="889000" cy="889000"/>
          </a:xfrm>
          <a:prstGeom prst="ellipse">
            <a:avLst/>
          </a:prstGeom>
          <a:solidFill>
            <a:srgbClr val="FFEB3B"/>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41" name="Oval 40">
            <a:extLst>
              <a:ext uri="{FF2B5EF4-FFF2-40B4-BE49-F238E27FC236}">
                <a16:creationId xmlns:a16="http://schemas.microsoft.com/office/drawing/2014/main" id="{1679869F-07AA-4119-8D45-78C3637FB6A6}"/>
              </a:ext>
            </a:extLst>
          </p:cNvPr>
          <p:cNvSpPr/>
          <p:nvPr/>
        </p:nvSpPr>
        <p:spPr>
          <a:xfrm>
            <a:off x="6779259" y="3350260"/>
            <a:ext cx="284480" cy="284480"/>
          </a:xfrm>
          <a:prstGeom prst="ellipse">
            <a:avLst/>
          </a:prstGeom>
          <a:solidFill>
            <a:srgbClr val="FFFFFF"/>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42" name="Oval 41">
            <a:extLst>
              <a:ext uri="{FF2B5EF4-FFF2-40B4-BE49-F238E27FC236}">
                <a16:creationId xmlns:a16="http://schemas.microsoft.com/office/drawing/2014/main" id="{106DB23B-CA8A-473A-A525-3AC0351E810F}"/>
              </a:ext>
            </a:extLst>
          </p:cNvPr>
          <p:cNvSpPr/>
          <p:nvPr/>
        </p:nvSpPr>
        <p:spPr>
          <a:xfrm>
            <a:off x="7239000" y="3708400"/>
            <a:ext cx="1117600" cy="1117600"/>
          </a:xfrm>
          <a:prstGeom prst="ellipse">
            <a:avLst/>
          </a:prstGeom>
          <a:solidFill>
            <a:srgbClr val="FFA24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43" name="Oval 42">
            <a:extLst>
              <a:ext uri="{FF2B5EF4-FFF2-40B4-BE49-F238E27FC236}">
                <a16:creationId xmlns:a16="http://schemas.microsoft.com/office/drawing/2014/main" id="{2A345214-B56A-4AD9-9689-D006977C861E}"/>
              </a:ext>
            </a:extLst>
          </p:cNvPr>
          <p:cNvSpPr/>
          <p:nvPr/>
        </p:nvSpPr>
        <p:spPr>
          <a:xfrm>
            <a:off x="7618983" y="4088384"/>
            <a:ext cx="357632" cy="357632"/>
          </a:xfrm>
          <a:prstGeom prst="ellipse">
            <a:avLst/>
          </a:prstGeom>
          <a:solidFill>
            <a:srgbClr val="FFFFFF"/>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44" name="Oval 43">
            <a:extLst>
              <a:ext uri="{FF2B5EF4-FFF2-40B4-BE49-F238E27FC236}">
                <a16:creationId xmlns:a16="http://schemas.microsoft.com/office/drawing/2014/main" id="{10C7A31A-D626-4E1E-A50F-ABA54FF7657A}"/>
              </a:ext>
            </a:extLst>
          </p:cNvPr>
          <p:cNvSpPr/>
          <p:nvPr/>
        </p:nvSpPr>
        <p:spPr>
          <a:xfrm>
            <a:off x="8191500" y="3175000"/>
            <a:ext cx="825500" cy="825500"/>
          </a:xfrm>
          <a:prstGeom prst="ellipse">
            <a:avLst/>
          </a:prstGeom>
          <a:solidFill>
            <a:srgbClr val="FF8A8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45" name="Oval 44">
            <a:extLst>
              <a:ext uri="{FF2B5EF4-FFF2-40B4-BE49-F238E27FC236}">
                <a16:creationId xmlns:a16="http://schemas.microsoft.com/office/drawing/2014/main" id="{06A04B9A-80D7-42A1-8402-7B7343C4795D}"/>
              </a:ext>
            </a:extLst>
          </p:cNvPr>
          <p:cNvSpPr/>
          <p:nvPr/>
        </p:nvSpPr>
        <p:spPr>
          <a:xfrm>
            <a:off x="8472170" y="3455670"/>
            <a:ext cx="264160" cy="264160"/>
          </a:xfrm>
          <a:prstGeom prst="ellipse">
            <a:avLst/>
          </a:prstGeom>
          <a:solidFill>
            <a:srgbClr val="FFFFFF"/>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Tree>
    <p:extLst>
      <p:ext uri="{BB962C8B-B14F-4D97-AF65-F5344CB8AC3E}">
        <p14:creationId xmlns:p14="http://schemas.microsoft.com/office/powerpoint/2010/main" val="7658435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A7B252-D341-F40B-F984-FFD7EC3A66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BC281C-2EA6-3A0E-7841-55D75556BF01}"/>
              </a:ext>
            </a:extLst>
          </p:cNvPr>
          <p:cNvSpPr>
            <a:spLocks noGrp="1"/>
          </p:cNvSpPr>
          <p:nvPr>
            <p:ph type="title"/>
          </p:nvPr>
        </p:nvSpPr>
        <p:spPr>
          <a:xfrm>
            <a:off x="603253" y="539751"/>
            <a:ext cx="6146682" cy="717551"/>
          </a:xfrm>
        </p:spPr>
        <p:txBody>
          <a:bodyPr/>
          <a:lstStyle/>
          <a:p>
            <a:r>
              <a:rPr lang="pl-PL" dirty="0"/>
              <a:t>Étape 1 : identification des besoins</a:t>
            </a:r>
            <a:br>
              <a:rPr lang="pl-PL" dirty="0"/>
            </a:br>
            <a:br>
              <a:rPr lang="pl-PL" dirty="0"/>
            </a:br>
            <a:endParaRPr lang="pl-PL" dirty="0"/>
          </a:p>
        </p:txBody>
      </p:sp>
      <p:sp>
        <p:nvSpPr>
          <p:cNvPr id="3" name="Text Placeholder 2">
            <a:extLst>
              <a:ext uri="{FF2B5EF4-FFF2-40B4-BE49-F238E27FC236}">
                <a16:creationId xmlns:a16="http://schemas.microsoft.com/office/drawing/2014/main" id="{395E4B65-D82A-D72D-EA57-1F064112E83E}"/>
              </a:ext>
            </a:extLst>
          </p:cNvPr>
          <p:cNvSpPr>
            <a:spLocks noGrp="1"/>
          </p:cNvSpPr>
          <p:nvPr>
            <p:ph type="body" sz="half" idx="1"/>
          </p:nvPr>
        </p:nvSpPr>
        <p:spPr>
          <a:xfrm>
            <a:off x="603253" y="1258728"/>
            <a:ext cx="8807980" cy="5599272"/>
          </a:xfrm>
        </p:spPr>
        <p:txBody>
          <a:bodyPr>
            <a:normAutofit lnSpcReduction="10000"/>
          </a:bodyPr>
          <a:lstStyle/>
          <a:p>
            <a:pPr marL="0" indent="0">
              <a:buNone/>
            </a:pPr>
            <a:r>
              <a:rPr lang="en-US" sz="2200" b="1" dirty="0"/>
              <a:t>Question : que doit acheter l’entreprise ?</a:t>
            </a:r>
            <a:endParaRPr lang="pl-PL" sz="2200" dirty="0"/>
          </a:p>
          <a:p>
            <a:pPr marL="714375" indent="-303213">
              <a:buFont typeface="Wingdings" panose="05000000000000000000" pitchFamily="2" charset="2"/>
              <a:buChar char="§"/>
            </a:pPr>
            <a:r>
              <a:rPr lang="en-US" sz="2200" dirty="0"/>
              <a:t>Raw materials : Cotton pour textile factory (based on production plan)</a:t>
            </a:r>
          </a:p>
          <a:p>
            <a:pPr marL="714375" indent="-303213">
              <a:buFont typeface="Wingdings" panose="05000000000000000000" pitchFamily="2" charset="2"/>
              <a:buChar char="§"/>
            </a:pPr>
            <a:r>
              <a:rPr lang="en-US" sz="2200" dirty="0"/>
              <a:t>Equipment : New looms pour production (when old ones break ou capacity needed)</a:t>
            </a:r>
          </a:p>
          <a:p>
            <a:pPr marL="714375" indent="-303213">
              <a:buFont typeface="Wingdings" panose="05000000000000000000" pitchFamily="2" charset="2"/>
              <a:buChar char="§"/>
            </a:pPr>
            <a:r>
              <a:rPr lang="en-US" sz="2200" dirty="0"/>
              <a:t>Services : Transport, maintenance, consulting</a:t>
            </a:r>
          </a:p>
          <a:p>
            <a:pPr marL="714375" indent="-303213">
              <a:buFont typeface="Wingdings" panose="05000000000000000000" pitchFamily="2" charset="2"/>
              <a:buChar char="§"/>
            </a:pPr>
            <a:r>
              <a:rPr lang="en-US" sz="2200" dirty="0"/>
              <a:t>Supplies : Office supplies, cleaning materials, spare parts</a:t>
            </a:r>
          </a:p>
          <a:p>
            <a:pPr marL="714375" indent="-303213">
              <a:buFont typeface="Wingdings" panose="05000000000000000000" pitchFamily="2" charset="2"/>
              <a:buChar char="§"/>
            </a:pPr>
            <a:r>
              <a:rPr lang="en-US" sz="2200" dirty="0"/>
              <a:t>Utilities : Energy, water (in some cases)</a:t>
            </a:r>
          </a:p>
          <a:p>
            <a:pPr marL="0" indent="0">
              <a:buNone/>
            </a:pPr>
            <a:r>
              <a:rPr lang="en-US" sz="2200" b="1" dirty="0"/>
              <a:t>Qui identifie les besoins ? Les opérations, la maintenance, la finance et chaque service selon ses besoins</a:t>
            </a:r>
          </a:p>
          <a:p>
            <a:pPr marL="0" indent="0">
              <a:buNone/>
            </a:pPr>
            <a:r>
              <a:rPr lang="en-US" sz="2024" b="1" dirty="0"/>
              <a:t>Défi : les besoins apparaissent souvent comme des urgences (« il nous faut cela immédiatement ! »), ce qui complique l’approvisionnement</a:t>
            </a:r>
            <a:endParaRPr lang="pl-PL" sz="2200" dirty="0"/>
          </a:p>
        </p:txBody>
      </p:sp>
    </p:spTree>
    <p:extLst>
      <p:ext uri="{BB962C8B-B14F-4D97-AF65-F5344CB8AC3E}">
        <p14:creationId xmlns:p14="http://schemas.microsoft.com/office/powerpoint/2010/main" val="1764252841"/>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 dockstate="right" visibility="0" width="350" row="1">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5150871F-8EAB-43D1-906C-78DC10ECCD7B}">
  <we:reference id="wa200010001" version="1.0.0.1" store="en-US" storeType="OMEX"/>
  <we:alternateReferences>
    <we:reference id="WA200010001" version="1.0.0.1" store="" storeType="OMEX"/>
  </we:alternateReferences>
  <we:properties>
    <we:property name="claude.fileId" value="&quot;4488c27c-874a-4da4-a335-7e0252fc73cf&quot;"/>
  </we:properties>
  <we:bindings/>
  <we:snapshot xmlns:r="http://schemas.openxmlformats.org/officeDocument/2006/relationships"/>
</we:webextension>
</file>

<file path=ppt/webextensions/webextension2.xml><?xml version="1.0" encoding="utf-8"?>
<we:webextension xmlns:we="http://schemas.microsoft.com/office/webextensions/webextension/2010/11" id="{C3FFE2FF-7A33-4EFE-AEF1-E668C7300E6E}">
  <we:reference id="wa200010215" version="2.0.0.0" store="en-US" storeType="OMEX"/>
  <we:alternateReferences>
    <we:reference id="wa200010215" version="2.0.0.0" store=""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FC41BA1F-C61B-468E-B093-FD4346C43FB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243</TotalTime>
  <Words>2839</Words>
  <Application>Microsoft Office PowerPoint</Application>
  <PresentationFormat>Widescreen</PresentationFormat>
  <Paragraphs>266</Paragraphs>
  <Slides>30</Slides>
  <Notes>30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30</vt:i4>
      </vt:variant>
    </vt:vector>
  </HeadingPairs>
  <TitlesOfParts>
    <vt:vector size="40" baseType="lpstr">
      <vt:lpstr>Aptos</vt:lpstr>
      <vt:lpstr>Arial</vt:lpstr>
      <vt:lpstr>Arial Rounded MT Bold</vt:lpstr>
      <vt:lpstr>Calibri</vt:lpstr>
      <vt:lpstr>Helvetica Neue</vt:lpstr>
      <vt:lpstr>Helvetica Neue Medium</vt:lpstr>
      <vt:lpstr>Montserrat Regular</vt:lpstr>
      <vt:lpstr>Wingdings</vt:lpstr>
      <vt:lpstr>21_BasicWhite</vt:lpstr>
      <vt:lpstr>Office Theme</vt:lpstr>
      <vt:lpstr>Introduction à l’approvisionnement et à la gestion des achats </vt:lpstr>
      <vt:lpstr>Road Transportation Systems Engineering Development in the Sub-Saharan Africa – Modern EU Master Programme &amp; Capacity Building</vt:lpstr>
      <vt:lpstr>PowerPoint Presentation</vt:lpstr>
      <vt:lpstr>Objectifs d’apprentissage </vt:lpstr>
      <vt:lpstr>Qu’est-ce que l’approvisionnement ?   </vt:lpstr>
      <vt:lpstr>Approvisionnement et achat : quelle différence ?   </vt:lpstr>
      <vt:lpstr>Le processus d’approvisionnement : 7 étapes  </vt:lpstr>
      <vt:lpstr>PowerPoint Presentation</vt:lpstr>
      <vt:lpstr>Étape 1 : identification des besoins  </vt:lpstr>
      <vt:lpstr>Étape 2 : définition des exigences   </vt:lpstr>
      <vt:lpstr>Étape 3 : identification des fournisseurs potentiels    </vt:lpstr>
      <vt:lpstr>Étape 4 : demande de prix (RFQ)     </vt:lpstr>
      <vt:lpstr>Étape 5 : évaluation et sélection des fournisseurs      </vt:lpstr>
      <vt:lpstr>Exemple de matrice d’évaluation des fournisseurs       </vt:lpstr>
      <vt:lpstr>Étape 6 : négociation et contrat       </vt:lpstr>
      <vt:lpstr>Stratégies et tactiques de négociation        </vt:lpstr>
      <vt:lpstr>PowerPoint Presentation</vt:lpstr>
      <vt:lpstr>Étape 7 : commande et suivi         </vt:lpstr>
      <vt:lpstr>Modèles et stratégies d’achat          </vt:lpstr>
      <vt:lpstr>Décision faire ou acheter        </vt:lpstr>
      <vt:lpstr>Coût total de possession (TCO)         </vt:lpstr>
      <vt:lpstr>Gestion des relations fournisseurs       </vt:lpstr>
      <vt:lpstr>PowerPoint Presentation</vt:lpstr>
      <vt:lpstr>Stratégie de segmentation des fournisseurs        </vt:lpstr>
      <vt:lpstr>Bonnes pratiques d’approvisionnement en Afrique           </vt:lpstr>
      <vt:lpstr>E-approvisionnement et outils numériques           </vt:lpstr>
      <vt:lpstr>PowerPoint Presentation</vt:lpstr>
      <vt:lpstr>Approvisionnement éthique et durabilité            </vt:lpstr>
      <vt:lpstr>Points clés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Daniel Kaszubowski</dc:creator>
  <cp:lastModifiedBy>Wojciech Kustra</cp:lastModifiedBy>
  <cp:revision>50</cp:revision>
  <dcterms:modified xsi:type="dcterms:W3CDTF">2026-06-06T16:25:41Z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