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306" r:id="rId5"/>
    <p:sldId id="526" r:id="rId6"/>
    <p:sldId id="525" r:id="rId7"/>
    <p:sldId id="309" r:id="rId8"/>
  </p:sldIdLst>
  <p:sldSz cx="12192000" cy="6858000"/>
  <p:notesSz cx="6858000" cy="9144000"/>
  <p:defaultTextStyle>
    <a:defPPr marL="0" marR="0" indent="0" algn="l" defTabSz="457177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9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22858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457177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685766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914354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1142943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1371531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1600120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1828709" algn="l" defTabSz="1219108" rtl="0" fontAlgn="auto" latinLnBrk="0" hangingPunct="0">
      <a:lnSpc>
        <a:spcPct val="90000"/>
      </a:lnSpc>
      <a:spcBef>
        <a:spcPts val="2251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230C"/>
    <a:srgbClr val="00518E"/>
    <a:srgbClr val="005EA4"/>
    <a:srgbClr val="F26211"/>
    <a:srgbClr val="B51600"/>
    <a:srgbClr val="F78722"/>
    <a:srgbClr val="890F00"/>
    <a:srgbClr val="B43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5" d="100"/>
          <a:sy n="75" d="100"/>
        </p:scale>
        <p:origin x="87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EEF72D-7315-6A85-D9EB-830FF892686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1C4B9E-DF6E-CA61-9438-27E3062F23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B9809F-B601-46A5-95FD-A01EF3B82BA5}" type="datetimeFigureOut">
              <a:rPr lang="pl-PL" smtClean="0"/>
              <a:t>16.02.2026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E034D3-8DE9-CCDC-17EC-464B2DE7AFC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9069B-BC8B-5825-2EF9-186239D4AD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1C6221-82B4-4BEE-9CB4-736C66E0B19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4221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74" name="Shape 37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1pPr>
    <a:lvl2pPr indent="11429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2pPr>
    <a:lvl3pPr indent="228589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3pPr>
    <a:lvl4pPr indent="342883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4pPr>
    <a:lvl5pPr indent="457177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5pPr>
    <a:lvl6pPr indent="571471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6pPr>
    <a:lvl7pPr indent="685766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7pPr>
    <a:lvl8pPr indent="800060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8pPr>
    <a:lvl9pPr indent="914354" defTabSz="228589" latinLnBrk="0">
      <a:lnSpc>
        <a:spcPct val="117999"/>
      </a:lnSpc>
      <a:defRPr sz="11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tiff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5448300" y="366148"/>
            <a:ext cx="3119096" cy="925849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7329" y="522113"/>
            <a:ext cx="4177075" cy="928532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56196" y="1937759"/>
            <a:ext cx="8910054" cy="1370632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36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4" name="Body Level One…">
            <a:extLst>
              <a:ext uri="{FF2B5EF4-FFF2-40B4-BE49-F238E27FC236}">
                <a16:creationId xmlns:a16="http://schemas.microsoft.com/office/drawing/2014/main" id="{1A6CDE22-E8DA-52CE-374D-E1B0E8D6DCE6}"/>
              </a:ext>
            </a:extLst>
          </p:cNvPr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67347" y="3907639"/>
            <a:ext cx="9675241" cy="5738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rgbClr val="F7872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L="0" indent="4572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2pPr>
            <a:lvl3pPr marL="0" indent="9144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3pPr>
            <a:lvl4pPr marL="0" indent="13716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4pPr>
            <a:lvl5pPr marL="0" indent="182880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2000" b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r>
              <a:rPr dirty="0"/>
              <a:t>Presentation Subtitle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760360" y="1219340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9478545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limin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59060-377F-FDF7-6A0B-608171A92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300" y="588322"/>
            <a:ext cx="8807200" cy="1024578"/>
          </a:xfr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lang="pl-PL" sz="3200" spc="0" normalizeH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50B9F30-EF70-733D-8FA7-5149A979B90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781971" y="2117727"/>
            <a:ext cx="7392511" cy="3816351"/>
          </a:xfrm>
        </p:spPr>
        <p:txBody>
          <a:bodyPr>
            <a:normAutofit/>
          </a:bodyPr>
          <a:lstStyle>
            <a:lvl1pPr marL="457194" indent="-457194">
              <a:buClr>
                <a:srgbClr val="F26211"/>
              </a:buClr>
              <a:buFont typeface="+mj-lt"/>
              <a:buAutoNum type="arabicPeriod"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3218050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_f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bowl of salad with fried rice, boiled eggs and chopsticks"/>
          <p:cNvSpPr>
            <a:spLocks noGrp="1"/>
          </p:cNvSpPr>
          <p:nvPr>
            <p:ph type="pic" idx="2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>
            <a:lvl1pPr marL="0" indent="0">
              <a:buNone/>
              <a:defRPr/>
            </a:lvl1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38099212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_consta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  <p:pic>
        <p:nvPicPr>
          <p:cNvPr id="2" name="AdobeStock_327403039 (1).jpeg" descr="AdobeStock_327403039 (1).jpeg">
            <a:extLst>
              <a:ext uri="{FF2B5EF4-FFF2-40B4-BE49-F238E27FC236}">
                <a16:creationId xmlns:a16="http://schemas.microsoft.com/office/drawing/2014/main" id="{598BF2E8-CED0-74AA-B0A7-D3B01E9761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20947" r="31881"/>
          <a:stretch>
            <a:fillRect/>
          </a:stretch>
        </p:blipFill>
        <p:spPr>
          <a:xfrm flipH="1">
            <a:off x="7596329" y="0"/>
            <a:ext cx="4729428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Body Level One…">
            <a:extLst>
              <a:ext uri="{FF2B5EF4-FFF2-40B4-BE49-F238E27FC236}">
                <a16:creationId xmlns:a16="http://schemas.microsoft.com/office/drawing/2014/main" id="{81193AA5-7E0E-3068-3555-20A8461E9F01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0"/>
            <a:ext cx="5933876" cy="4556760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47021448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">
            <a:extLst>
              <a:ext uri="{FF2B5EF4-FFF2-40B4-BE49-F238E27FC236}">
                <a16:creationId xmlns:a16="http://schemas.microsoft.com/office/drawing/2014/main" id="{710C2EE0-2DFD-71A0-8E6B-C96BBD0B86FD}"/>
              </a:ext>
            </a:extLst>
          </p:cNvPr>
          <p:cNvSpPr/>
          <p:nvPr userDrawn="1"/>
        </p:nvSpPr>
        <p:spPr>
          <a:xfrm>
            <a:off x="9928029" y="100"/>
            <a:ext cx="2273599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18" name="Slide Number">
            <a:extLst>
              <a:ext uri="{FF2B5EF4-FFF2-40B4-BE49-F238E27FC236}">
                <a16:creationId xmlns:a16="http://schemas.microsoft.com/office/drawing/2014/main" id="{D429C12A-3B1A-9342-8C6B-1CC6D9C118A8}"/>
              </a:ext>
            </a:extLst>
          </p:cNvPr>
          <p:cNvSpPr txBox="1">
            <a:spLocks/>
          </p:cNvSpPr>
          <p:nvPr userDrawn="1"/>
        </p:nvSpPr>
        <p:spPr>
          <a:xfrm>
            <a:off x="5938106" y="6560485"/>
            <a:ext cx="315792" cy="297517"/>
          </a:xfrm>
          <a:prstGeom prst="rect">
            <a:avLst/>
          </a:prstGeom>
          <a:noFill/>
          <a:ln w="12700">
            <a:miter lim="400000"/>
          </a:ln>
        </p:spPr>
        <p:txBody>
          <a:bodyPr wrap="none" lIns="25400" tIns="25400" rIns="25400" bIns="25400" anchor="b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pl-PL" sz="3200" b="0" i="0" u="none" strike="noStrike" cap="none" spc="0" normalizeH="0" baseline="0" smtClean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 panose="00000500000000000000" pitchFamily="2" charset="-18"/>
                <a:ea typeface="Montserrat Regular" panose="00000500000000000000" pitchFamily="2" charset="-18"/>
                <a:cs typeface="Montserrat Regular" panose="00000500000000000000" pitchFamily="2" charset="-18"/>
                <a:sym typeface="Jura Light Bold"/>
              </a:defRPr>
            </a:lvl1pPr>
            <a:lvl2pPr marL="0" marR="0" indent="457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fontAlgn="auto" latinLnBrk="0" hangingPunct="0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4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fld id="{86CB4B4D-7CA3-9044-876B-883B54F8677D}" type="slidenum">
              <a:rPr lang="pl-PL" sz="1600" smtClean="0"/>
              <a:pPr/>
              <a:t>‹#›</a:t>
            </a:fld>
            <a:endParaRPr lang="pl-PL" sz="1600"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43214153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">
            <a:extLst>
              <a:ext uri="{FF2B5EF4-FFF2-40B4-BE49-F238E27FC236}">
                <a16:creationId xmlns:a16="http://schemas.microsoft.com/office/drawing/2014/main" id="{0448F59B-1696-C8F0-6727-7C8C7C76F06C}"/>
              </a:ext>
            </a:extLst>
          </p:cNvPr>
          <p:cNvSpPr/>
          <p:nvPr userDrawn="1"/>
        </p:nvSpPr>
        <p:spPr>
          <a:xfrm>
            <a:off x="7590680" y="100"/>
            <a:ext cx="4610944" cy="6857901"/>
          </a:xfrm>
          <a:prstGeom prst="rect">
            <a:avLst/>
          </a:prstGeom>
          <a:gradFill>
            <a:gsLst>
              <a:gs pos="0">
                <a:srgbClr val="E9D02B"/>
              </a:gs>
              <a:gs pos="100000">
                <a:srgbClr val="F26211"/>
              </a:gs>
            </a:gsLst>
            <a:lin ang="6332862"/>
          </a:gradFill>
          <a:ln w="12700">
            <a:miter lim="400000"/>
          </a:ln>
        </p:spPr>
        <p:txBody>
          <a:bodyPr lIns="25400" tIns="25400" rIns="25400" bIns="25400" anchor="ctr"/>
          <a:lstStyle/>
          <a:p>
            <a:pPr algn="ctr" defTabSz="412746">
              <a:lnSpc>
                <a:spcPct val="100000"/>
              </a:lnSpc>
              <a:spcBef>
                <a:spcPts val="0"/>
              </a:spcBef>
              <a:defRPr sz="3200">
                <a:gradFill flip="none" rotWithShape="1">
                  <a:gsLst>
                    <a:gs pos="0">
                      <a:srgbClr val="FFA844"/>
                    </a:gs>
                    <a:gs pos="100000">
                      <a:srgbClr val="F26211"/>
                    </a:gs>
                  </a:gsLst>
                  <a:lin ang="5400000" scaled="0"/>
                </a:gra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  <a:endParaRPr sz="1600"/>
          </a:p>
        </p:txBody>
      </p:sp>
      <p:sp>
        <p:nvSpPr>
          <p:cNvPr id="5" name="Prostokąt 3">
            <a:extLst>
              <a:ext uri="{FF2B5EF4-FFF2-40B4-BE49-F238E27FC236}">
                <a16:creationId xmlns:a16="http://schemas.microsoft.com/office/drawing/2014/main" id="{6B5EBAE9-110C-F2D1-0E42-07936DE34ED5}"/>
              </a:ext>
            </a:extLst>
          </p:cNvPr>
          <p:cNvSpPr/>
          <p:nvPr userDrawn="1"/>
        </p:nvSpPr>
        <p:spPr>
          <a:xfrm>
            <a:off x="2445951" y="3274664"/>
            <a:ext cx="7261320" cy="297517"/>
          </a:xfrm>
          <a:prstGeom prst="rect">
            <a:avLst/>
          </a:prstGeom>
          <a:solidFill>
            <a:schemeClr val="bg1"/>
          </a:solidFill>
          <a:ln w="12700" cap="flat">
            <a:noFill/>
            <a:miter lim="400000"/>
          </a:ln>
          <a:effectLst>
            <a:outerShdw blurRad="419100" dist="444500" dir="8520000">
              <a:srgbClr val="FFC000">
                <a:alpha val="1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marL="0" marR="0" indent="0" algn="ctr" defTabSz="412746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pl-PL" sz="16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6" name="Body Level One…">
            <a:extLst>
              <a:ext uri="{FF2B5EF4-FFF2-40B4-BE49-F238E27FC236}">
                <a16:creationId xmlns:a16="http://schemas.microsoft.com/office/drawing/2014/main" id="{40639B50-D3EB-83CF-9C42-54F2C2BA653E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2639442" y="2618753"/>
            <a:ext cx="6902765" cy="2602176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0" indent="0">
              <a:buClr>
                <a:srgbClr val="F78722"/>
              </a:buClr>
              <a:buFont typeface="Arial" panose="020B0604020202020204" pitchFamily="34" charset="0"/>
              <a:buNone/>
              <a:defRPr kumimoji="0" sz="24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  <p:sp>
        <p:nvSpPr>
          <p:cNvPr id="3" name="Slide Title">
            <a:extLst>
              <a:ext uri="{FF2B5EF4-FFF2-40B4-BE49-F238E27FC236}">
                <a16:creationId xmlns:a16="http://schemas.microsoft.com/office/drawing/2014/main" id="{301283A6-02E2-0317-E480-C35540BEE90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639443" y="1549867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40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rPr dirty="0"/>
              <a:t>Slide Title</a:t>
            </a:r>
          </a:p>
        </p:txBody>
      </p:sp>
    </p:spTree>
    <p:extLst>
      <p:ext uri="{BB962C8B-B14F-4D97-AF65-F5344CB8AC3E}">
        <p14:creationId xmlns:p14="http://schemas.microsoft.com/office/powerpoint/2010/main" val="1750312404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&amp;bulle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7AA7FE7-C925-7647-BE96-8B85A565DE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20515" t="24855" r="52771" b="56359"/>
          <a:stretch/>
        </p:blipFill>
        <p:spPr>
          <a:xfrm>
            <a:off x="9748685" y="5102941"/>
            <a:ext cx="2443316" cy="1755059"/>
          </a:xfrm>
          <a:prstGeom prst="rect">
            <a:avLst/>
          </a:prstGeom>
        </p:spPr>
      </p:pic>
      <p:sp>
        <p:nvSpPr>
          <p:cNvPr id="4" name="Slide Title">
            <a:extLst>
              <a:ext uri="{FF2B5EF4-FFF2-40B4-BE49-F238E27FC236}">
                <a16:creationId xmlns:a16="http://schemas.microsoft.com/office/drawing/2014/main" id="{6F028D56-E5BA-213C-4BB7-DF98DFBE4946}"/>
              </a:ext>
            </a:extLst>
          </p:cNvPr>
          <p:cNvSpPr txBox="1">
            <a:spLocks/>
          </p:cNvSpPr>
          <p:nvPr userDrawn="1"/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2860" tIns="22860" rIns="22860" bIns="22860" anchor="t">
            <a:noAutofit/>
          </a:bodyPr>
          <a:lstStyle>
            <a:lvl1pPr marL="0" marR="0" indent="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5600" b="1" i="0" u="none" strike="noStrike" cap="none" spc="0" normalizeH="0" baseline="0" dirty="0">
                <a:ln>
                  <a:noFill/>
                </a:ln>
                <a:solidFill>
                  <a:srgbClr val="F26211"/>
                </a:solidFill>
                <a:effectLst/>
                <a:uFillTx/>
                <a:latin typeface="Montserrat Regular"/>
                <a:ea typeface="Jura Light Bold"/>
                <a:cs typeface="Jura Light Bold"/>
                <a:sym typeface="Helvetica Neue"/>
              </a:defRPr>
            </a:lvl1pPr>
            <a:lvl2pPr marL="0" marR="0" indent="457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914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1371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18288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22860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27432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32004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3657600" algn="l" defTabSz="2438338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8500" b="1" i="0" u="none" strike="noStrike" cap="none" spc="-17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defTabSz="247648" hangingPunct="0">
              <a:lnSpc>
                <a:spcPct val="100000"/>
              </a:lnSpc>
            </a:pPr>
            <a:r>
              <a:rPr lang="pl-PL" sz="3200" dirty="0" err="1"/>
              <a:t>Slide</a:t>
            </a:r>
            <a:r>
              <a:rPr lang="pl-PL" sz="3200" dirty="0"/>
              <a:t> </a:t>
            </a:r>
            <a:r>
              <a:rPr lang="pl-PL" sz="3200" dirty="0" err="1"/>
              <a:t>Title</a:t>
            </a:r>
            <a:endParaRPr lang="pl-PL" sz="3200" dirty="0"/>
          </a:p>
        </p:txBody>
      </p:sp>
      <p:pic>
        <p:nvPicPr>
          <p:cNvPr id="7" name="afryka.svg" descr="afryka.svg">
            <a:extLst>
              <a:ext uri="{FF2B5EF4-FFF2-40B4-BE49-F238E27FC236}">
                <a16:creationId xmlns:a16="http://schemas.microsoft.com/office/drawing/2014/main" id="{BA6D182A-EEE0-3541-CD96-504AE4002B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4011" t="-5164" r="-14972" b="73693"/>
          <a:stretch/>
        </p:blipFill>
        <p:spPr>
          <a:xfrm>
            <a:off x="0" y="4681025"/>
            <a:ext cx="5223749" cy="2176977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Body Level One…">
            <a:extLst>
              <a:ext uri="{FF2B5EF4-FFF2-40B4-BE49-F238E27FC236}">
                <a16:creationId xmlns:a16="http://schemas.microsoft.com/office/drawing/2014/main" id="{483CB89B-51C9-A270-F251-447E8DE9DB5A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0" y="1386840"/>
            <a:ext cx="10407877" cy="4055315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/>
              <a:t>T</a:t>
            </a:r>
            <a:r>
              <a:rPr err="1"/>
              <a:t>ext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691272961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ryka.svg" descr="afryka.svg">
            <a:extLst>
              <a:ext uri="{FF2B5EF4-FFF2-40B4-BE49-F238E27FC236}">
                <a16:creationId xmlns:a16="http://schemas.microsoft.com/office/drawing/2014/main" id="{FDDE8007-15B1-B20D-2109-A45AF473402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861" r="43957"/>
          <a:stretch/>
        </p:blipFill>
        <p:spPr>
          <a:xfrm>
            <a:off x="8576053" y="2"/>
            <a:ext cx="3615947" cy="5059521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Slide Title">
            <a:extLst>
              <a:ext uri="{FF2B5EF4-FFF2-40B4-BE49-F238E27FC236}">
                <a16:creationId xmlns:a16="http://schemas.microsoft.com/office/drawing/2014/main" id="{08014D8F-04FD-678E-AC67-9901AD07829E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4889500" cy="717551"/>
          </a:xfrm>
          <a:prstGeom prst="rect">
            <a:avLst/>
          </a:prstGeom>
          <a:ln w="12700">
            <a:miter lim="400000"/>
          </a:ln>
        </p:spPr>
        <p:txBody>
          <a:bodyPr lIns="45719" tIns="45720" rIns="45719" bIns="45720" anchor="t">
            <a:noAutofit/>
          </a:bodyPr>
          <a:lstStyle>
            <a:lvl1pPr>
              <a:defRPr kumimoji="0" sz="3200" spc="0" normalizeH="0" dirty="0">
                <a:ln>
                  <a:noFill/>
                </a:ln>
                <a:solidFill>
                  <a:srgbClr val="F26211"/>
                </a:solidFill>
                <a:effectLst/>
                <a:latin typeface="Montserrat Regular"/>
                <a:ea typeface="Jura Light Bold"/>
                <a:cs typeface="Jura Light Bold"/>
              </a:defRPr>
            </a:lvl1pPr>
          </a:lstStyle>
          <a:p>
            <a:pPr lvl="0" defTabSz="247648" fontAlgn="auto" hangingPunct="0">
              <a:lnSpc>
                <a:spcPct val="100000"/>
              </a:lnSpc>
            </a:pPr>
            <a:r>
              <a:t>Slide Title</a:t>
            </a:r>
          </a:p>
        </p:txBody>
      </p:sp>
      <p:sp>
        <p:nvSpPr>
          <p:cNvPr id="7" name="Body Level One…">
            <a:extLst>
              <a:ext uri="{FF2B5EF4-FFF2-40B4-BE49-F238E27FC236}">
                <a16:creationId xmlns:a16="http://schemas.microsoft.com/office/drawing/2014/main" id="{D23B232E-4B33-E4C1-DDB0-31B90820D4A6}"/>
              </a:ext>
            </a:extLst>
          </p:cNvPr>
          <p:cNvSpPr txBox="1">
            <a:spLocks noGrp="1"/>
          </p:cNvSpPr>
          <p:nvPr>
            <p:ph type="body" sz="half" idx="1" hasCustomPrompt="1"/>
          </p:nvPr>
        </p:nvSpPr>
        <p:spPr>
          <a:xfrm>
            <a:off x="970201" y="1386842"/>
            <a:ext cx="8807980" cy="5059521"/>
          </a:xfrm>
          <a:prstGeom prst="rect">
            <a:avLst/>
          </a:prstGeom>
          <a:ln w="12700">
            <a:miter lim="400000"/>
          </a:ln>
        </p:spPr>
        <p:txBody>
          <a:bodyPr lIns="45719" rIns="45719">
            <a:normAutofit lnSpcReduction="10000"/>
          </a:bodyPr>
          <a:lstStyle>
            <a:lvl1pPr marL="304796" indent="-304796">
              <a:buClr>
                <a:srgbClr val="F78722"/>
              </a:buClr>
              <a:buFont typeface="Arial" panose="020B0604020202020204" pitchFamily="34" charset="0"/>
              <a:buChar char="—"/>
              <a:defRPr kumimoji="0" sz="2800" normalizeH="0" dirty="0">
                <a:ln>
                  <a:noFill/>
                </a:ln>
                <a:solidFill>
                  <a:srgbClr val="432411"/>
                </a:solidFill>
                <a:effectLst/>
                <a:latin typeface="Montserrat Regular"/>
                <a:ea typeface="Montserrat Regular"/>
                <a:cs typeface="Montserrat Regular"/>
              </a:defRPr>
            </a:lvl1pPr>
            <a:lvl5pPr marL="342895" indent="-342895">
              <a:buClr>
                <a:schemeClr val="tx1"/>
              </a:buClr>
              <a:buFont typeface="Arial Rounded MT Bold" panose="020F0704030504030204" pitchFamily="34" charset="0"/>
              <a:buChar char="—"/>
              <a:defRPr kumimoji="0" normalizeH="0" dirty="0">
                <a:ln>
                  <a:noFill/>
                </a:ln>
                <a:effectLst/>
              </a:defRPr>
            </a:lvl5pPr>
          </a:lstStyle>
          <a:p>
            <a:pPr marL="304796" lvl="0" indent="-304796" defTabSz="404490" fontAlgn="auto" hangingPunct="0">
              <a:lnSpc>
                <a:spcPct val="150000"/>
              </a:lnSpc>
              <a:spcBef>
                <a:spcPts val="0"/>
              </a:spcBef>
              <a:buSzTx/>
            </a:pPr>
            <a:r>
              <a:rPr lang="pl-PL" dirty="0"/>
              <a:t>T</a:t>
            </a:r>
            <a:r>
              <a:rPr dirty="0" err="1"/>
              <a:t>ext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1851909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a 4">
            <a:extLst>
              <a:ext uri="{FF2B5EF4-FFF2-40B4-BE49-F238E27FC236}">
                <a16:creationId xmlns:a16="http://schemas.microsoft.com/office/drawing/2014/main" id="{FB8DB371-05B6-6E3D-4673-E23769C7ACDC}"/>
              </a:ext>
            </a:extLst>
          </p:cNvPr>
          <p:cNvGrpSpPr/>
          <p:nvPr userDrawn="1"/>
        </p:nvGrpSpPr>
        <p:grpSpPr>
          <a:xfrm>
            <a:off x="3417254" y="1179598"/>
            <a:ext cx="4926646" cy="1706353"/>
            <a:chOff x="17364037" y="11271091"/>
            <a:chExt cx="6317496" cy="1772894"/>
          </a:xfrm>
          <a:solidFill>
            <a:schemeClr val="bg1"/>
          </a:solidFill>
        </p:grpSpPr>
        <p:pic>
          <p:nvPicPr>
            <p:cNvPr id="26" name="Logo.svg" descr="Logo.svg">
              <a:extLst>
                <a:ext uri="{FF2B5EF4-FFF2-40B4-BE49-F238E27FC236}">
                  <a16:creationId xmlns:a16="http://schemas.microsoft.com/office/drawing/2014/main" id="{3C5A2DE9-89FF-F090-D30E-D386C2CA8C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64037" y="11271091"/>
              <a:ext cx="6317496" cy="1772894"/>
            </a:xfrm>
            <a:prstGeom prst="rect">
              <a:avLst/>
            </a:prstGeom>
            <a:grpFill/>
            <a:ln w="12700">
              <a:miter lim="400000"/>
            </a:ln>
          </p:spPr>
        </p:pic>
        <p:pic>
          <p:nvPicPr>
            <p:cNvPr id="27" name="Obraz 3" descr="Obraz zawierający tekst, Czcionka, Grafika, logo&#10;&#10;Opis wygenerowany automatycznie">
              <a:extLst>
                <a:ext uri="{FF2B5EF4-FFF2-40B4-BE49-F238E27FC236}">
                  <a16:creationId xmlns:a16="http://schemas.microsoft.com/office/drawing/2014/main" id="{DD354B70-6DEB-11CA-2D8A-B2C5D9BCC8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3565" r="5704"/>
            <a:stretch/>
          </p:blipFill>
          <p:spPr>
            <a:xfrm>
              <a:off x="17963090" y="11339266"/>
              <a:ext cx="5001083" cy="1653979"/>
            </a:xfrm>
            <a:prstGeom prst="rect">
              <a:avLst/>
            </a:prstGeom>
            <a:grpFill/>
          </p:spPr>
        </p:pic>
      </p:grpSp>
      <p:pic>
        <p:nvPicPr>
          <p:cNvPr id="2" name="afryka.svg" descr="afryka.svg">
            <a:extLst>
              <a:ext uri="{FF2B5EF4-FFF2-40B4-BE49-F238E27FC236}">
                <a16:creationId xmlns:a16="http://schemas.microsoft.com/office/drawing/2014/main" id="{0C0FD823-BE63-EC70-E5AF-CB9EAA3CC9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t="38426" r="28460"/>
          <a:stretch/>
        </p:blipFill>
        <p:spPr>
          <a:xfrm>
            <a:off x="6901331" y="9930"/>
            <a:ext cx="5290669" cy="4882232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Obraz 5" descr="Obraz zawierający zrzut ekranu, tekst, Grafika, Czcionka&#10;&#10;Opis wygenerowany automatycznie">
            <a:extLst>
              <a:ext uri="{FF2B5EF4-FFF2-40B4-BE49-F238E27FC236}">
                <a16:creationId xmlns:a16="http://schemas.microsoft.com/office/drawing/2014/main" id="{74CCCFA8-E401-ABF4-FB38-9E6A92755BFD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92993" y="398036"/>
            <a:ext cx="3124261" cy="694500"/>
          </a:xfrm>
          <a:prstGeom prst="rect">
            <a:avLst/>
          </a:prstGeom>
        </p:spPr>
      </p:pic>
      <p:sp>
        <p:nvSpPr>
          <p:cNvPr id="3" name="Presentation Title">
            <a:extLst>
              <a:ext uri="{FF2B5EF4-FFF2-40B4-BE49-F238E27FC236}">
                <a16:creationId xmlns:a16="http://schemas.microsoft.com/office/drawing/2014/main" id="{544CC6B6-36D5-332A-4817-BB95203CDDF4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1851416" y="2885952"/>
            <a:ext cx="8910054" cy="949719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4400" spc="-232">
                <a:solidFill>
                  <a:srgbClr val="F78722"/>
                </a:solidFill>
                <a:latin typeface="Montserrat Regular" panose="00000500000000000000" pitchFamily="2" charset="-18"/>
              </a:defRPr>
            </a:lvl1pPr>
          </a:lstStyle>
          <a:p>
            <a:r>
              <a:rPr lang="pl-PL" dirty="0" err="1"/>
              <a:t>Thank</a:t>
            </a:r>
            <a:r>
              <a:rPr lang="pl-PL" dirty="0"/>
              <a:t> </a:t>
            </a:r>
            <a:r>
              <a:rPr lang="pl-PL" dirty="0" err="1"/>
              <a:t>you</a:t>
            </a:r>
            <a:r>
              <a:rPr lang="pl-PL" dirty="0"/>
              <a:t> for </a:t>
            </a:r>
            <a:r>
              <a:rPr lang="pl-PL" dirty="0" err="1"/>
              <a:t>your</a:t>
            </a:r>
            <a:r>
              <a:rPr lang="pl-PL" dirty="0"/>
              <a:t> </a:t>
            </a:r>
            <a:r>
              <a:rPr lang="pl-PL" dirty="0" err="1"/>
              <a:t>attention</a:t>
            </a:r>
            <a:r>
              <a:rPr lang="pl-PL" dirty="0"/>
              <a:t>!</a:t>
            </a:r>
            <a:endParaRPr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1B2D050-5110-2A04-2935-E5EB8EE65CB2}"/>
              </a:ext>
            </a:extLst>
          </p:cNvPr>
          <p:cNvGrpSpPr/>
          <p:nvPr userDrawn="1"/>
        </p:nvGrpSpPr>
        <p:grpSpPr>
          <a:xfrm>
            <a:off x="1097431" y="5380577"/>
            <a:ext cx="10414000" cy="1017397"/>
            <a:chOff x="480163" y="11019726"/>
            <a:chExt cx="21517507" cy="2276388"/>
          </a:xfrm>
        </p:grpSpPr>
        <p:pic>
          <p:nvPicPr>
            <p:cNvPr id="5" name="_Universite Officielle de Ruwenzori (UOR).png" descr="_Universite Officielle de Ruwenzori (UOR).png">
              <a:extLst>
                <a:ext uri="{FF2B5EF4-FFF2-40B4-BE49-F238E27FC236}">
                  <a16:creationId xmlns:a16="http://schemas.microsoft.com/office/drawing/2014/main" id="{225ADDF4-7F62-BE79-B664-7516E87FB9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18432736" y="11372132"/>
              <a:ext cx="1356482" cy="1571576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6" name="institut-de-technologie-de-l-industrie-du-management-et-de-l-entrepreneuriat-501467.jpg" descr="institut-de-technologie-de-l-industrie-du-management-et-de-l-entrepreneuriat-501467.jpg">
              <a:extLst>
                <a:ext uri="{FF2B5EF4-FFF2-40B4-BE49-F238E27FC236}">
                  <a16:creationId xmlns:a16="http://schemas.microsoft.com/office/drawing/2014/main" id="{8C28F274-9299-7440-51A6-BFD5A1AA894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1243073" y="11019726"/>
              <a:ext cx="2276388" cy="2276388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7" name="Université de l'Assomption au Congo.jpg" descr="Université de l'Assomption au Congo.jpg">
              <a:extLst>
                <a:ext uri="{FF2B5EF4-FFF2-40B4-BE49-F238E27FC236}">
                  <a16:creationId xmlns:a16="http://schemas.microsoft.com/office/drawing/2014/main" id="{688CCE59-B47C-7662-52F8-C78C844F35F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20216053" y="11259379"/>
              <a:ext cx="1781617" cy="179708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8" name="Universite Libre des Pays des Grands Lacs (ULPGL) .jpg" descr="Universite Libre des Pays des Grands Lacs (ULPGL) .jpg">
              <a:extLst>
                <a:ext uri="{FF2B5EF4-FFF2-40B4-BE49-F238E27FC236}">
                  <a16:creationId xmlns:a16="http://schemas.microsoft.com/office/drawing/2014/main" id="{C692CBCA-B34E-DA47-D7EC-77E7FE0A21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16649421" y="11373285"/>
              <a:ext cx="1356481" cy="1569270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9" name="universite-de-dschang (1).jpg" descr="universite-de-dschang (1).jpg">
              <a:extLst>
                <a:ext uri="{FF2B5EF4-FFF2-40B4-BE49-F238E27FC236}">
                  <a16:creationId xmlns:a16="http://schemas.microsoft.com/office/drawing/2014/main" id="{60C060C5-A884-6F84-4125-64D2C77754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rcRect l="17180" t="13137" r="27766" b="10934"/>
            <a:stretch>
              <a:fillRect/>
            </a:stretch>
          </p:blipFill>
          <p:spPr>
            <a:xfrm>
              <a:off x="13946295" y="11278442"/>
              <a:ext cx="2276292" cy="1758957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1" name="Obraz 2" descr="Obraz zawierający tekst, Czcionka, Grafika, projekt graficzny&#10;&#10;Opis wygenerowany automatycznie">
              <a:extLst>
                <a:ext uri="{FF2B5EF4-FFF2-40B4-BE49-F238E27FC236}">
                  <a16:creationId xmlns:a16="http://schemas.microsoft.com/office/drawing/2014/main" id="{3B85F607-BBE6-DB0B-DC12-8D7AC0BB38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3587114" y="11515920"/>
              <a:ext cx="4523161" cy="1284001"/>
            </a:xfrm>
            <a:prstGeom prst="rect">
              <a:avLst/>
            </a:prstGeom>
          </p:spPr>
        </p:pic>
        <p:pic>
          <p:nvPicPr>
            <p:cNvPr id="12" name="Obraz 4" descr="Obraz zawierający Czcionka, Grafika, tekst, zrzut ekranu&#10;&#10;Opis wygenerowany automatycznie">
              <a:extLst>
                <a:ext uri="{FF2B5EF4-FFF2-40B4-BE49-F238E27FC236}">
                  <a16:creationId xmlns:a16="http://schemas.microsoft.com/office/drawing/2014/main" id="{7A2726F7-8E82-2A6E-3AEA-CEC65C7E95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480163" y="11380961"/>
              <a:ext cx="2680117" cy="1553919"/>
            </a:xfrm>
            <a:prstGeom prst="rect">
              <a:avLst/>
            </a:prstGeom>
          </p:spPr>
        </p:pic>
        <p:pic>
          <p:nvPicPr>
            <p:cNvPr id="23" name="Obraz 1" descr="Obraz zawierający tekst, Czcionka, zrzut ekranu, Grafika&#10;&#10;Opis wygenerowany automatycznie">
              <a:extLst>
                <a:ext uri="{FF2B5EF4-FFF2-40B4-BE49-F238E27FC236}">
                  <a16:creationId xmlns:a16="http://schemas.microsoft.com/office/drawing/2014/main" id="{0874D77C-2DA4-63D7-C83B-5DC2DBF7DF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3"/>
            <a:stretch>
              <a:fillRect/>
            </a:stretch>
          </p:blipFill>
          <p:spPr>
            <a:xfrm>
              <a:off x="8537109" y="11488728"/>
              <a:ext cx="2279130" cy="1338384"/>
            </a:xfrm>
            <a:prstGeom prst="rect">
              <a:avLst/>
            </a:prstGeom>
          </p:spPr>
        </p:pic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2F479BC-D007-C687-ADDC-10072E30BD09}"/>
              </a:ext>
            </a:extLst>
          </p:cNvPr>
          <p:cNvSpPr txBox="1"/>
          <p:nvPr userDrawn="1"/>
        </p:nvSpPr>
        <p:spPr>
          <a:xfrm>
            <a:off x="52401" y="1167068"/>
            <a:ext cx="4177076" cy="55964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Road Transportation Systems Engineering </a:t>
            </a:r>
            <a:r>
              <a:rPr lang="pl-PL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Development</a:t>
            </a: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the Sub-Saharan Africa - Modern EU Master Programme &amp; Capacity Building</a:t>
            </a:r>
            <a:endParaRPr lang="pl-PL" sz="1100" dirty="0">
              <a:solidFill>
                <a:srgbClr val="595959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indent="0" algn="l" defTabSz="2438338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n-GB" sz="1100" dirty="0">
                <a:solidFill>
                  <a:srgbClr val="595959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ERASMUS-EDU-2023-CBHE</a:t>
            </a:r>
            <a:endParaRPr kumimoji="0" lang="en-GB" sz="11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3425832235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3" y="539751"/>
            <a:ext cx="10985500" cy="7165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3" y="2124254"/>
            <a:ext cx="10985500" cy="41280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966240" y="6486710"/>
            <a:ext cx="253274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292097">
              <a:lnSpc>
                <a:spcPct val="100000"/>
              </a:lnSpc>
              <a:spcBef>
                <a:spcPts val="0"/>
              </a:spcBef>
              <a:defRPr sz="9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9" r:id="rId2"/>
    <p:sldLayoutId id="2147483678" r:id="rId3"/>
    <p:sldLayoutId id="2147483680" r:id="rId4"/>
    <p:sldLayoutId id="2147483682" r:id="rId5"/>
    <p:sldLayoutId id="2147483683" r:id="rId6"/>
    <p:sldLayoutId id="2147483684" r:id="rId7"/>
    <p:sldLayoutId id="2147483685" r:id="rId8"/>
    <p:sldLayoutId id="2147483687" r:id="rId9"/>
  </p:sldLayoutIdLst>
  <p:transition spd="med"/>
  <p:txStyles>
    <p:titleStyle>
      <a:lvl1pPr marL="0" marR="0" indent="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l" defTabSz="1219154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1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79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59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389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184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3981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777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573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370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166" marR="0" indent="-304796" algn="l" defTabSz="1219154" rtl="0" latinLnBrk="0">
        <a:lnSpc>
          <a:spcPct val="90000"/>
        </a:lnSpc>
        <a:spcBef>
          <a:spcPts val="2251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59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194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791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389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2986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583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180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777" algn="ctr" defTabSz="29209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11A30-B86A-18DC-CFD2-586F00D226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9940" y="1937759"/>
            <a:ext cx="8910054" cy="1370632"/>
          </a:xfrm>
        </p:spPr>
        <p:txBody>
          <a:bodyPr/>
          <a:lstStyle/>
          <a:p>
            <a:r>
              <a:rPr lang="en-US" dirty="0"/>
              <a:t>Traffic Engineering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D85AD9-F452-2FFB-4F41-12718A52AA28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738772" y="3936214"/>
            <a:ext cx="9675241" cy="867561"/>
          </a:xfrm>
        </p:spPr>
        <p:txBody>
          <a:bodyPr/>
          <a:lstStyle/>
          <a:p>
            <a:r>
              <a:rPr lang="en-US" dirty="0"/>
              <a:t>Exercise 1: Introduction to traffic Engineering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8447607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07DF5-AD8E-775C-94F6-50A9896BF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Excercise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F3A99D-0CF1-672D-457A-481C11AEF5D4}"/>
              </a:ext>
            </a:extLst>
          </p:cNvPr>
          <p:cNvSpPr>
            <a:spLocks noGrp="1"/>
          </p:cNvSpPr>
          <p:nvPr>
            <p:ph type="body" sz="half"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/>
              <a:t>In your own words, explain </a:t>
            </a:r>
            <a:r>
              <a:rPr lang="en-US" sz="2400" b="1" dirty="0"/>
              <a:t>what Traffic Engineering is</a:t>
            </a:r>
            <a:r>
              <a:rPr lang="en-US" sz="2400" dirty="0"/>
              <a:t>. Then, discuss </a:t>
            </a:r>
            <a:r>
              <a:rPr lang="en-US" sz="2400" b="1" dirty="0"/>
              <a:t>how the principles and applications of traffic engineering contribute </a:t>
            </a:r>
            <a:r>
              <a:rPr lang="en-US" sz="2400" dirty="0"/>
              <a:t>to African cities, considering issues such as rapid urbanization, informal transport, and limited road infrastructure.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/>
              <a:t>What are typical traffic-related problems in your area/city? List out the problems and discuss how the principles in traffic engineering can contribute to solving them. </a:t>
            </a:r>
          </a:p>
        </p:txBody>
      </p:sp>
    </p:spTree>
    <p:extLst>
      <p:ext uri="{BB962C8B-B14F-4D97-AF65-F5344CB8AC3E}">
        <p14:creationId xmlns:p14="http://schemas.microsoft.com/office/powerpoint/2010/main" val="20240880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43CEC-3B1A-DACA-418E-7C348AF5B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Exercise: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604644-FA2D-D24E-9232-D9DF47224A0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746681" y="1104902"/>
            <a:ext cx="8529399" cy="204215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sz="2400" dirty="0"/>
              <a:t>The following image shows the typical traffic flow conditions in major African cities. Identify and list the problems. What do you propose to solve the problem? </a:t>
            </a:r>
          </a:p>
        </p:txBody>
      </p:sp>
      <p:pic>
        <p:nvPicPr>
          <p:cNvPr id="1026" name="Picture 2" descr="Top 5 African countries with the worst traffic in 2025">
            <a:extLst>
              <a:ext uri="{FF2B5EF4-FFF2-40B4-BE49-F238E27FC236}">
                <a16:creationId xmlns:a16="http://schemas.microsoft.com/office/drawing/2014/main" id="{C7E72E20-D218-A68E-5097-2058E7A23A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553390"/>
            <a:ext cx="7122160" cy="3876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7185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6D842-4E1E-E72D-536F-78F068E62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018307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21_BasicWhite">
  <a:themeElements>
    <a:clrScheme name="AfroTrans">
      <a:dk1>
        <a:srgbClr val="080300"/>
      </a:dk1>
      <a:lt1>
        <a:srgbClr val="FFFFFF"/>
      </a:lt1>
      <a:dk2>
        <a:srgbClr val="FFFFFF"/>
      </a:dk2>
      <a:lt2>
        <a:srgbClr val="FFFFFF"/>
      </a:lt2>
      <a:accent1>
        <a:srgbClr val="F8BA00"/>
      </a:accent1>
      <a:accent2>
        <a:srgbClr val="FF9300"/>
      </a:accent2>
      <a:accent3>
        <a:srgbClr val="FF5400"/>
      </a:accent3>
      <a:accent4>
        <a:srgbClr val="EE230C"/>
      </a:accent4>
      <a:accent5>
        <a:srgbClr val="B51600"/>
      </a:accent5>
      <a:accent6>
        <a:srgbClr val="890F00"/>
      </a:accent6>
      <a:hlink>
        <a:srgbClr val="0000FF"/>
      </a:hlink>
      <a:folHlink>
        <a:srgbClr val="FF00FF"/>
      </a:folHlink>
    </a:clrScheme>
    <a:fontScheme name="AfroTrans_font">
      <a:majorFont>
        <a:latin typeface="Montserrat Regular"/>
        <a:ea typeface="Helvetica Neue"/>
        <a:cs typeface="Helvetica Neue"/>
      </a:majorFont>
      <a:minorFont>
        <a:latin typeface="Montserrat Regular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97320a7-26c9-4ada-a5d3-9ce4cfbbe2be">
      <Terms xmlns="http://schemas.microsoft.com/office/infopath/2007/PartnerControls"/>
    </lcf76f155ced4ddcb4097134ff3c332f>
    <TaxCatchAll xmlns="d7c2d7e5-d637-40e7-a03d-32f79b35a394" xsi:nil="true"/>
    <Title0 xmlns="597320a7-26c9-4ada-a5d3-9ce4cfbbe2b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A3EF0A11BD24C4C9008F746CD06379C" ma:contentTypeVersion="17" ma:contentTypeDescription="Create a new document." ma:contentTypeScope="" ma:versionID="7d533f054477f862f9ee7dbd8f6a0fc7">
  <xsd:schema xmlns:xsd="http://www.w3.org/2001/XMLSchema" xmlns:xs="http://www.w3.org/2001/XMLSchema" xmlns:p="http://schemas.microsoft.com/office/2006/metadata/properties" xmlns:ns2="597320a7-26c9-4ada-a5d3-9ce4cfbbe2be" xmlns:ns3="d7c2d7e5-d637-40e7-a03d-32f79b35a394" targetNamespace="http://schemas.microsoft.com/office/2006/metadata/properties" ma:root="true" ma:fieldsID="a7fd26fdefcb677a1938840b95eccd0f" ns2:_="" ns3:_="">
    <xsd:import namespace="597320a7-26c9-4ada-a5d3-9ce4cfbbe2be"/>
    <xsd:import namespace="d7c2d7e5-d637-40e7-a03d-32f79b35a3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Location" minOccurs="0"/>
                <xsd:element ref="ns2:Title0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7320a7-26c9-4ada-a5d3-9ce4cfbbe2b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d7908e7-ca7e-4471-83c9-3ee8b5a5cf0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Title0" ma:index="23" nillable="true" ma:displayName="Title" ma:format="Dropdown" ma:internalName="Title0">
      <xsd:simpleType>
        <xsd:restriction base="dms:Text">
          <xsd:maxLength value="255"/>
        </xsd:restriction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c2d7e5-d637-40e7-a03d-32f79b35a39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ff4abbc-c280-4740-a48b-ef07fb128eca}" ma:internalName="TaxCatchAll" ma:showField="CatchAllData" ma:web="d7c2d7e5-d637-40e7-a03d-32f79b35a3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65DF086-0EAC-4629-BE9C-33DF98D26663}">
  <ds:schemaRefs>
    <ds:schemaRef ds:uri="http://schemas.microsoft.com/office/2006/metadata/properties"/>
    <ds:schemaRef ds:uri="http://purl.org/dc/dcmitype/"/>
    <ds:schemaRef ds:uri="http://schemas.microsoft.com/office/2006/documentManagement/types"/>
    <ds:schemaRef ds:uri="d7c2d7e5-d637-40e7-a03d-32f79b35a394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infopath/2007/PartnerControls"/>
    <ds:schemaRef ds:uri="597320a7-26c9-4ada-a5d3-9ce4cfbbe2b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C5A91B35-6E4E-4D9E-8102-5463E66EACB8}"/>
</file>

<file path=customXml/itemProps3.xml><?xml version="1.0" encoding="utf-8"?>
<ds:datastoreItem xmlns:ds="http://schemas.openxmlformats.org/officeDocument/2006/customXml" ds:itemID="{5167823F-587A-477D-BE82-6BCC301C67C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</Words>
  <Application>Microsoft Office PowerPoint</Application>
  <PresentationFormat>Widescreen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2" baseType="lpstr">
      <vt:lpstr>Aptos</vt:lpstr>
      <vt:lpstr>Arial</vt:lpstr>
      <vt:lpstr>Arial Rounded MT Bold</vt:lpstr>
      <vt:lpstr>Calibri</vt:lpstr>
      <vt:lpstr>Helvetica Neue</vt:lpstr>
      <vt:lpstr>Helvetica Neue Medium</vt:lpstr>
      <vt:lpstr>Montserrat Regular</vt:lpstr>
      <vt:lpstr>21_BasicWhite</vt:lpstr>
      <vt:lpstr>Traffic Engineering</vt:lpstr>
      <vt:lpstr>Excercise</vt:lpstr>
      <vt:lpstr>Exercise: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wondwossen Tad</dc:creator>
  <cp:lastModifiedBy>Wondwossen Taddesse Gedamu</cp:lastModifiedBy>
  <cp:revision>550</cp:revision>
  <dcterms:modified xsi:type="dcterms:W3CDTF">2026-02-16T07:15:30Z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0x0101009A3EF0A11BD24C4C9008F746CD06379C</vt:lpwstr>
  </property>
  <property fmtid="{D5CDD505-2E9C-101B-9397-08002B2CF9AE}" pid="3" name="MediaServiceImageTags">
    <vt:lpwstr/>
  </property>
</Properties>
</file>