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1cd89f537dd241db" Type="http://schemas.openxmlformats.org/officeDocument/2006/relationships/extended-properties" Target="/docProps/app.xml"/><Relationship Id="R7164de78eeb048ea" Type="http://schemas.openxmlformats.org/package/2006/relationships/metadata/core-properties" Target="/docProps/core.xml"/><Relationship Id="rId1" Type="http://schemas.openxmlformats.org/officeDocument/2006/relationships/custom-properties" Target="docProps/custom.xml"/><Relationship Id="R0978e91449f14f17" Type="http://schemas.openxmlformats.org/officeDocument/2006/relationships/officeDocument" Target="/ppt/presentation.xml"/></Relationships>
</file>

<file path=ppt/presentation.xml><?xml version="1.0" encoding="utf-8"?>
<p:presentation xmlns:p="http://schemas.openxmlformats.org/presentationml/2006/main">
  <p:sldMasterIdLst>
    <p:sldMasterId xmlns:r="http://schemas.openxmlformats.org/officeDocument/2006/relationships" id="2147483648" r:id="R95398a9868614d0f"/>
  </p:sldMasterIdLst>
  <p:notesMasterIdLst>
    <p:notesMasterId xmlns:r="http://schemas.openxmlformats.org/officeDocument/2006/relationships" r:id="R6348d82d581242d5"/>
  </p:notesMasterIdLst>
  <p:sldIdLst>
    <p:sldId xmlns:r="http://schemas.openxmlformats.org/officeDocument/2006/relationships" id="256" r:id="Rbdbbe0b31b3949a4"/>
    <p:sldId xmlns:r="http://schemas.openxmlformats.org/officeDocument/2006/relationships" id="257" r:id="Rae942141797a4324"/>
    <p:sldId xmlns:r="http://schemas.openxmlformats.org/officeDocument/2006/relationships" id="258" r:id="R47e029c970cb4cfd"/>
    <p:sldId xmlns:r="http://schemas.openxmlformats.org/officeDocument/2006/relationships" id="259" r:id="R486caebac08b45da"/>
    <p:sldId xmlns:r="http://schemas.openxmlformats.org/officeDocument/2006/relationships" id="260" r:id="Rd2611d285d59476a"/>
    <p:sldId xmlns:r="http://schemas.openxmlformats.org/officeDocument/2006/relationships" id="261" r:id="Rafa2ffc2380a4fb4"/>
    <p:sldId xmlns:r="http://schemas.openxmlformats.org/officeDocument/2006/relationships" id="262" r:id="Rc750c8795dd8484e"/>
    <p:sldId xmlns:r="http://schemas.openxmlformats.org/officeDocument/2006/relationships" id="263" r:id="R9d56824c559947a6"/>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297563d3db024847" Type="http://schemas.openxmlformats.org/officeDocument/2006/relationships/presProps" Target="/ppt/presProps.xml"/><Relationship Id="R486caebac08b45da" Type="http://schemas.openxmlformats.org/officeDocument/2006/relationships/slide" Target="/ppt/slides/slide4.xml"/><Relationship Id="rId3" Type="http://schemas.openxmlformats.org/officeDocument/2006/relationships/customXml" Target="../customXml/item3.xml"/><Relationship Id="R1c28b6a7498d46d9" Type="http://schemas.openxmlformats.org/officeDocument/2006/relationships/theme" Target="/ppt/theme/theme1.xml"/><Relationship Id="Rbdbbe0b31b3949a4" Type="http://schemas.openxmlformats.org/officeDocument/2006/relationships/slide" Target="/ppt/slides/slide1.xml"/><Relationship Id="Rae942141797a4324" Type="http://schemas.openxmlformats.org/officeDocument/2006/relationships/slide" Target="/ppt/slides/slide2.xml"/><Relationship Id="R47e029c970cb4cfd" Type="http://schemas.openxmlformats.org/officeDocument/2006/relationships/slide" Target="/ppt/slides/slide3.xml"/><Relationship Id="R6348d82d581242d5" Type="http://schemas.openxmlformats.org/officeDocument/2006/relationships/notesMaster" Target="/ppt/notesMasters/notesMaster1.xml"/><Relationship Id="rId2" Type="http://schemas.openxmlformats.org/officeDocument/2006/relationships/customXml" Target="../customXml/item2.xml"/><Relationship Id="rId1" Type="http://schemas.openxmlformats.org/officeDocument/2006/relationships/customXml" Target="../customXml/item1.xml"/><Relationship Id="R95398a9868614d0f" Type="http://schemas.openxmlformats.org/officeDocument/2006/relationships/slideMaster" Target="/ppt/slideMasters/slideMaster1.xml"/><Relationship Id="R12931c8d462a4d35" Type="http://schemas.openxmlformats.org/officeDocument/2006/relationships/tableStyles" Target="/ppt/tableStyles.xml"/><Relationship Id="Rc750c8795dd8484e" Type="http://schemas.openxmlformats.org/officeDocument/2006/relationships/slide" Target="/ppt/slides/slide7.xml"/><Relationship Id="R9d56824c559947a6" Type="http://schemas.openxmlformats.org/officeDocument/2006/relationships/slide" Target="/ppt/slides/slide8.xml"/><Relationship Id="Rae298340d847440d" Type="http://schemas.openxmlformats.org/officeDocument/2006/relationships/viewProps" Target="/ppt/viewProps.xml"/><Relationship Id="Rd2611d285d59476a" Type="http://schemas.openxmlformats.org/officeDocument/2006/relationships/slide" Target="/ppt/slides/slide5.xml"/><Relationship Id="Rafa2ffc2380a4fb4" Type="http://schemas.openxmlformats.org/officeDocument/2006/relationships/slide" Target="/ppt/slides/slide6.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b561f35377384b4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cde1d5366e114114" /><Relationship Type="http://schemas.openxmlformats.org/officeDocument/2006/relationships/notesMaster" Target="/ppt/notesMasters/notesMaster1.xml" Id="R93bd41236ecc4ed4" /></Relationships>
</file>

<file path=ppt/notesSlides/_rels/notesSlide2.xml.rels>&#65279;<?xml version="1.0" encoding="utf-8"?><Relationships xmlns="http://schemas.openxmlformats.org/package/2006/relationships"><Relationship Type="http://schemas.openxmlformats.org/officeDocument/2006/relationships/slide" Target="/ppt/slides/slide2.xml" Id="R5e1d616e4b7b4603" /><Relationship Type="http://schemas.openxmlformats.org/officeDocument/2006/relationships/notesMaster" Target="/ppt/notesMasters/notesMaster1.xml" Id="R1b0f9a85a7fa44e2" /></Relationships>
</file>

<file path=ppt/notesSlides/_rels/notesSlide3.xml.rels>&#65279;<?xml version="1.0" encoding="utf-8"?><Relationships xmlns="http://schemas.openxmlformats.org/package/2006/relationships"><Relationship Type="http://schemas.openxmlformats.org/officeDocument/2006/relationships/slide" Target="/ppt/slides/slide3.xml" Id="R2d427bdb393e4ce7" /><Relationship Type="http://schemas.openxmlformats.org/officeDocument/2006/relationships/notesMaster" Target="/ppt/notesMasters/notesMaster1.xml" Id="R5dbd2d011d2047e3" /></Relationships>
</file>

<file path=ppt/notesSlides/_rels/notesSlide4.xml.rels>&#65279;<?xml version="1.0" encoding="utf-8"?><Relationships xmlns="http://schemas.openxmlformats.org/package/2006/relationships"><Relationship Type="http://schemas.openxmlformats.org/officeDocument/2006/relationships/slide" Target="/ppt/slides/slide4.xml" Id="R1ca2abf5d2474109" /><Relationship Type="http://schemas.openxmlformats.org/officeDocument/2006/relationships/notesMaster" Target="/ppt/notesMasters/notesMaster1.xml" Id="R41641d9a6a524146" /></Relationships>
</file>

<file path=ppt/notesSlides/_rels/notesSlide5.xml.rels>&#65279;<?xml version="1.0" encoding="utf-8"?><Relationships xmlns="http://schemas.openxmlformats.org/package/2006/relationships"><Relationship Type="http://schemas.openxmlformats.org/officeDocument/2006/relationships/slide" Target="/ppt/slides/slide5.xml" Id="R88d1541a642046b5" /><Relationship Type="http://schemas.openxmlformats.org/officeDocument/2006/relationships/notesMaster" Target="/ppt/notesMasters/notesMaster1.xml" Id="R6cb343660be747cb" /></Relationships>
</file>

<file path=ppt/notesSlides/_rels/notesSlide6.xml.rels>&#65279;<?xml version="1.0" encoding="utf-8"?><Relationships xmlns="http://schemas.openxmlformats.org/package/2006/relationships"><Relationship Type="http://schemas.openxmlformats.org/officeDocument/2006/relationships/slide" Target="/ppt/slides/slide6.xml" Id="R2d370d32ec93443f" /><Relationship Type="http://schemas.openxmlformats.org/officeDocument/2006/relationships/notesMaster" Target="/ppt/notesMasters/notesMaster1.xml" Id="R8a0c3edb8d634dcd" /></Relationships>
</file>

<file path=ppt/notesSlides/_rels/notesSlide7.xml.rels>&#65279;<?xml version="1.0" encoding="utf-8"?><Relationships xmlns="http://schemas.openxmlformats.org/package/2006/relationships"><Relationship Type="http://schemas.openxmlformats.org/officeDocument/2006/relationships/slide" Target="/ppt/slides/slide7.xml" Id="R4af58481413f407a" /><Relationship Type="http://schemas.openxmlformats.org/officeDocument/2006/relationships/notesMaster" Target="/ppt/notesMasters/notesMaster1.xml" Id="R3e58e40ab90b45df" /></Relationships>
</file>

<file path=ppt/notesSlides/_rels/notesSlide8.xml.rels>&#65279;<?xml version="1.0" encoding="utf-8"?><Relationships xmlns="http://schemas.openxmlformats.org/package/2006/relationships"><Relationship Type="http://schemas.openxmlformats.org/officeDocument/2006/relationships/slide" Target="/ppt/slides/slide8.xml" Id="Radf0de8801c84c30" /><Relationship Type="http://schemas.openxmlformats.org/officeDocument/2006/relationships/notesMaster" Target="/ppt/notesMasters/notesMaster1.xml" Id="R24d5d769afd04741"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2d3c05233514515" /><Relationship Type="http://schemas.openxmlformats.org/officeDocument/2006/relationships/image" Target="/ppt/media/image.png" Id="Rd2631308374f4842" /><Relationship Type="http://schemas.openxmlformats.org/officeDocument/2006/relationships/image" Target="/ppt/media/image2.png" Id="R477fe9dd50094332" /><Relationship Type="http://schemas.openxmlformats.org/officeDocument/2006/relationships/image" Target="/ppt/media/image3.png" Id="R8d39ee1b1c11499e" /><Relationship Type="http://schemas.openxmlformats.org/officeDocument/2006/relationships/image" Target="/ppt/media/image4.png" Id="Rd000f7ed8ee14f86" /><Relationship Type="http://schemas.openxmlformats.org/officeDocument/2006/relationships/image" Target="/ppt/media/image5.png" Id="Rc7c794b087294bfb" /><Relationship Type="http://schemas.openxmlformats.org/officeDocument/2006/relationships/image" Target="/ppt/media/image.jpeg" Id="R87e8b2b8784e440e" /><Relationship Type="http://schemas.openxmlformats.org/officeDocument/2006/relationships/image" Target="/ppt/media/image2.jpeg" Id="R8a57a425bcb24b18" /><Relationship Type="http://schemas.openxmlformats.org/officeDocument/2006/relationships/image" Target="/ppt/media/image3.jpeg" Id="Rf2bab6d821664002" /><Relationship Type="http://schemas.openxmlformats.org/officeDocument/2006/relationships/image" Target="/ppt/media/image4.jpeg" Id="R9677cf53ef7e4cb9" /><Relationship Type="http://schemas.openxmlformats.org/officeDocument/2006/relationships/image" Target="/ppt/media/image6.png" Id="Re1e7cadb72f14cbc" /><Relationship Type="http://schemas.openxmlformats.org/officeDocument/2006/relationships/image" Target="/ppt/media/image7.png" Id="Rf01180f6f9d344cd" /><Relationship Type="http://schemas.openxmlformats.org/officeDocument/2006/relationships/image" Target="/ppt/media/image.tiff" Id="Rf92f1dbb008a42b4"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c31782f40a8f4ca2" /><Relationship Type="http://schemas.openxmlformats.org/officeDocument/2006/relationships/image" Target="/ppt/media/image.png" Id="Reba7885e05494a94" /><Relationship Type="http://schemas.openxmlformats.org/officeDocument/2006/relationships/image" Target="/ppt/media/image2.png" Id="R1d5e1926906b4151" /><Relationship Type="http://schemas.openxmlformats.org/officeDocument/2006/relationships/image" Target="/ppt/media/image3.png" Id="Reb46792fb3694cd6" /><Relationship Type="http://schemas.openxmlformats.org/officeDocument/2006/relationships/image" Target="/ppt/media/image4.png" Id="R55566a3bbffd43dc" /><Relationship Type="http://schemas.openxmlformats.org/officeDocument/2006/relationships/image" Target="/ppt/media/image5.png" Id="R7cc8fae2526a4439" /><Relationship Type="http://schemas.openxmlformats.org/officeDocument/2006/relationships/image" Target="/ppt/media/image.jpeg" Id="R5db698131c334484" /><Relationship Type="http://schemas.openxmlformats.org/officeDocument/2006/relationships/image" Target="/ppt/media/image2.jpeg" Id="R8e990d2e1ce54061" /><Relationship Type="http://schemas.openxmlformats.org/officeDocument/2006/relationships/image" Target="/ppt/media/image3.jpeg" Id="Rc45a1c7a79c84618" /><Relationship Type="http://schemas.openxmlformats.org/officeDocument/2006/relationships/image" Target="/ppt/media/image4.jpeg" Id="R8b95fa5293704757" /><Relationship Type="http://schemas.openxmlformats.org/officeDocument/2006/relationships/image" Target="/ppt/media/image6.png" Id="R7f7d79a2f92e4455" /><Relationship Type="http://schemas.openxmlformats.org/officeDocument/2006/relationships/image" Target="/ppt/media/image7.png" Id="Ra736db2854114664" /><Relationship Type="http://schemas.openxmlformats.org/officeDocument/2006/relationships/image" Target="/ppt/media/image.tiff" Id="Ra93c1e256bbf4c3f"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b5c4369ac0884978" /><Relationship Type="http://schemas.openxmlformats.org/officeDocument/2006/relationships/image" Target="/ppt/media/image3.png" Id="R9110d1f3677449e7" /><Relationship Type="http://schemas.openxmlformats.org/officeDocument/2006/relationships/image" Target="/ppt/media/image4.png" Id="R6f46285bd2384791" /><Relationship Type="http://schemas.openxmlformats.org/officeDocument/2006/relationships/image" Target="/ppt/media/image8.png" Id="Rfba34f3fc05549e5" /><Relationship Type="http://schemas.openxmlformats.org/officeDocument/2006/relationships/image" Target="/ppt/media/image5.png" Id="R36e3f07cf7be437b" /><Relationship Type="http://schemas.openxmlformats.org/officeDocument/2006/relationships/image" Target="/ppt/media/image.jpeg" Id="R3f6a72d4385843cb" /><Relationship Type="http://schemas.openxmlformats.org/officeDocument/2006/relationships/image" Target="/ppt/media/image2.jpeg" Id="R4f8367067667432f" /><Relationship Type="http://schemas.openxmlformats.org/officeDocument/2006/relationships/image" Target="/ppt/media/image3.jpeg" Id="Ra7183c4711f64a9b" /><Relationship Type="http://schemas.openxmlformats.org/officeDocument/2006/relationships/image" Target="/ppt/media/image4.jpeg" Id="R1d2aaf736cc747ef" /><Relationship Type="http://schemas.openxmlformats.org/officeDocument/2006/relationships/image" Target="/ppt/media/image6.png" Id="Radadc07b9ac643e8" /><Relationship Type="http://schemas.openxmlformats.org/officeDocument/2006/relationships/image" Target="/ppt/media/image7.png" Id="R042c5bde32b04510" /><Relationship Type="http://schemas.openxmlformats.org/officeDocument/2006/relationships/image" Target="/ppt/media/image.tiff" Id="R942544b642364fdf"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aff805476ce74a39"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32bc4267424644ef"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ec7e47bdbb7340e6" /><Relationship Type="http://schemas.openxmlformats.org/officeDocument/2006/relationships/image" Target="/ppt/media/image5.jpeg" Id="R860fc6ab187b4555"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dfd07f7f13a34155"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a7bd46b40e204d22"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62993e3eefa84be4" /><Relationship Type="http://schemas.openxmlformats.org/officeDocument/2006/relationships/image" Target="/ppt/media/image9.png" Id="R9e1ce34345904c82" /><Relationship Type="http://schemas.openxmlformats.org/officeDocument/2006/relationships/image" Target="/ppt/media/image3.png" Id="R5ab60458e8f04eb9"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f12fea01bbd047ed" /><Relationship Type="http://schemas.openxmlformats.org/officeDocument/2006/relationships/image" Target="/ppt/media/image3.png" Id="Rc26e1f78dab74ef3"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d2631308374f4842"/>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477fe9dd50094332"/>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8d39ee1b1c11499e"/>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d000f7ed8ee14f86"/>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c7c794b087294bfb"/>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87e8b2b8784e440e"/>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8a57a425bcb24b18"/>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f2bab6d821664002"/>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9677cf53ef7e4cb9"/>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e1e7cadb72f14cbc"/>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f01180f6f9d344cd"/>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f92f1dbb008a42b4"/>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eba7885e05494a94"/>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1d5e1926906b4151"/>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eb46792fb3694cd6"/>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55566a3bbffd43dc"/>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7cc8fae2526a4439"/>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5db698131c334484"/>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8e990d2e1ce54061"/>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c45a1c7a79c84618"/>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8b95fa5293704757"/>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7f7d79a2f92e4455"/>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a736db2854114664"/>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a93c1e256bbf4c3f"/>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9110d1f3677449e7"/>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6f46285bd2384791"/>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fba34f3fc05549e5"/>
          <a:srcRect xmlns:a="http://schemas.openxmlformats.org/drawingml/2006/main" l="38862" t="85374" r="24854" b="3187"/>
          <a:stretch xmlns:a="http://schemas.openxmlformats.org/drawingml/2006/main"/>
        </p:blipFill>
        <p:spPr>
          <a:xfrm xmlns:a="http://schemas.openxmlformats.org/drawingml/2006/main">
            <a:off x="5074920" y="2916933"/>
            <a:ext cx="3786276" cy="671496"/>
          </a:xfrm>
          <a:prstGeom xmlns:a="http://schemas.openxmlformats.org/drawingml/2006/main" prst="rect">
            <a:avLst/>
          </a:prstGeom>
          <a:ln xmlns:a="http://schemas.openxmlformats.org/drawingml/2006/main">
            <a:noFill/>
          </a:ln>
        </p:spPr>
      </p:pic>
      <p:pic>
        <p:nvPicPr>
          <p:cNvPr id="4"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36e3f07cf7be437b"/>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5"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3f6a72d4385843cb"/>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6"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4f8367067667432f"/>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7"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a7183c4711f64a9b"/>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8"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1d2aaf736cc747ef"/>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9" name="Obraz 2"/>
          <p:cNvPicPr>
            <a:picLocks xmlns:a="http://schemas.openxmlformats.org/drawingml/2006/main" noChangeAspect="1"/>
          </p:cNvPicPr>
          <p:nvPr/>
        </p:nvPicPr>
        <p:blipFill>
          <a:blip xmlns:r="http://schemas.openxmlformats.org/officeDocument/2006/relationships" xmlns:a="http://schemas.openxmlformats.org/drawingml/2006/main" r:embed="Radadc07b9ac643e8"/>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10" name="Obraz 4"/>
          <p:cNvPicPr>
            <a:picLocks xmlns:a="http://schemas.openxmlformats.org/drawingml/2006/main" noChangeAspect="1"/>
          </p:cNvPicPr>
          <p:nvPr/>
        </p:nvPicPr>
        <p:blipFill>
          <a:blip xmlns:r="http://schemas.openxmlformats.org/officeDocument/2006/relationships" xmlns:a="http://schemas.openxmlformats.org/drawingml/2006/main" r:embed="R042c5bde32b04510"/>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1" name="Obraz 1"/>
          <p:cNvPicPr>
            <a:picLocks xmlns:a="http://schemas.openxmlformats.org/drawingml/2006/main" noChangeAspect="1"/>
          </p:cNvPicPr>
          <p:nvPr/>
        </p:nvPicPr>
        <p:blipFill>
          <a:blip xmlns:r="http://schemas.openxmlformats.org/officeDocument/2006/relationships" xmlns:a="http://schemas.openxmlformats.org/drawingml/2006/main" r:embed="R942544b642364fdf"/>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a:off x="3064024" y="1553996"/>
            <a:ext cx="5562601" cy="1459887"/>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a:t>
            </a:r>
            <a:r>
              <a:rPr sz="1400" b="0" i="0" u="none" cap="none">
                <a:ln>
                  <a:noFill/>
                </a:ln>
                <a:solidFill>
                  <a:srgbClr val="00518E"/>
                </a:solidFill>
                <a:latin typeface="+mn-lt"/>
                <a:ea typeface="+mn-lt"/>
                <a:cs typeface="+mn-lt"/>
              </a:rPr>
              <a:t>Funded </a:t>
            </a:r>
            <a:r>
              <a:rPr sz="1400" b="0" i="0" u="none" cap="none">
                <a:ln>
                  <a:noFill/>
                </a:ln>
                <a:solidFill>
                  <a:srgbClr val="00518E"/>
                </a:solidFill>
                <a:latin typeface="+mn-lt"/>
                <a:ea typeface="+mn-lt"/>
                <a:cs typeface="+mn-lt"/>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968AA17F-82C9-46D0-BEC3-0DFD31FEB666}"/>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211B6E5E-A668-4C69-BD65-3EDD26C38DA9}"/>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860fc6ab187b4555"/>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9e1ce34345904c82"/>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5ab60458e8f04eb9"/>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c26e1f78dab74ef3"/>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e55202f6395d4b14" /><Relationship Type="http://schemas.openxmlformats.org/officeDocument/2006/relationships/slideLayout" Target="/ppt/slideLayouts/slideLayout1.xml" Id="R40fc4c2bf83d456d" /><Relationship Type="http://schemas.openxmlformats.org/officeDocument/2006/relationships/slideLayout" Target="/ppt/slideLayouts/slideLayout2.xml" Id="R5197d8e723444f55" /><Relationship Type="http://schemas.openxmlformats.org/officeDocument/2006/relationships/slideLayout" Target="/ppt/slideLayouts/slideLayout3.xml" Id="R2f2e787975004c8a" /><Relationship Type="http://schemas.openxmlformats.org/officeDocument/2006/relationships/slideLayout" Target="/ppt/slideLayouts/slideLayout4.xml" Id="R09197b06a4a84215" /><Relationship Type="http://schemas.openxmlformats.org/officeDocument/2006/relationships/slideLayout" Target="/ppt/slideLayouts/slideLayout5.xml" Id="R1b757df5a1fc4ecb" /><Relationship Type="http://schemas.openxmlformats.org/officeDocument/2006/relationships/slideLayout" Target="/ppt/slideLayouts/slideLayout6.xml" Id="R86db8345e1df4294" /><Relationship Type="http://schemas.openxmlformats.org/officeDocument/2006/relationships/slideLayout" Target="/ppt/slideLayouts/slideLayout7.xml" Id="R943ea4127bda459c" /><Relationship Type="http://schemas.openxmlformats.org/officeDocument/2006/relationships/slideLayout" Target="/ppt/slideLayouts/slideLayout8.xml" Id="Ra4d09e10a17749dc" /><Relationship Type="http://schemas.openxmlformats.org/officeDocument/2006/relationships/slideLayout" Target="/ppt/slideLayouts/slideLayout9.xml" Id="R28898af6ae614983" /><Relationship Type="http://schemas.openxmlformats.org/officeDocument/2006/relationships/slideLayout" Target="/ppt/slideLayouts/slideLayout10.xml" Id="R2f105c3dc6124bd6"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DFDE0DE2-8078-4E9A-AB87-4C4F90EC7913}"/>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32AF3F79-498A-4A9B-877D-314A66A2A84A}"/>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927421B9-86CD-4C90-98C4-2706B1ABF6F2}"/>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40fc4c2bf83d456d"/>
    <p:sldLayoutId xmlns:r="http://schemas.openxmlformats.org/officeDocument/2006/relationships" id="2147483650" r:id="R5197d8e723444f55"/>
    <p:sldLayoutId xmlns:r="http://schemas.openxmlformats.org/officeDocument/2006/relationships" id="2147483651" r:id="R2f2e787975004c8a"/>
    <p:sldLayoutId xmlns:r="http://schemas.openxmlformats.org/officeDocument/2006/relationships" id="2147483652" r:id="R09197b06a4a84215"/>
    <p:sldLayoutId xmlns:r="http://schemas.openxmlformats.org/officeDocument/2006/relationships" id="2147483653" r:id="R1b757df5a1fc4ecb"/>
    <p:sldLayoutId xmlns:r="http://schemas.openxmlformats.org/officeDocument/2006/relationships" id="2147483654" r:id="R86db8345e1df4294"/>
    <p:sldLayoutId xmlns:r="http://schemas.openxmlformats.org/officeDocument/2006/relationships" id="2147483655" r:id="R943ea4127bda459c"/>
    <p:sldLayoutId xmlns:r="http://schemas.openxmlformats.org/officeDocument/2006/relationships" id="2147483656" r:id="Ra4d09e10a17749dc"/>
    <p:sldLayoutId xmlns:r="http://schemas.openxmlformats.org/officeDocument/2006/relationships" id="2147483657" r:id="R28898af6ae614983"/>
    <p:sldLayoutId xmlns:r="http://schemas.openxmlformats.org/officeDocument/2006/relationships" id="2147483658" r:id="R2f105c3dc6124bd6"/>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e5277c096f4485c" /><Relationship Type="http://schemas.openxmlformats.org/officeDocument/2006/relationships/notesSlide" Target="/ppt/notesSlides/notesSlide1.xml" Id="Rd259fd36b9eb4efa"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b25a48dbf3454b24" /><Relationship Type="http://schemas.openxmlformats.org/officeDocument/2006/relationships/notesSlide" Target="/ppt/notesSlides/notesSlide2.xml" Id="Ra2018a637a5d482c"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193ba2c9a2fc450b" /><Relationship Type="http://schemas.openxmlformats.org/officeDocument/2006/relationships/notesSlide" Target="/ppt/notesSlides/notesSlide3.xml" Id="R7f7953d585954551" /></Relationships>
</file>

<file path=ppt/slides/_rels/slide4.xml.rels>&#65279;<?xml version="1.0" encoding="utf-8"?><Relationships xmlns="http://schemas.openxmlformats.org/package/2006/relationships"><Relationship Type="http://schemas.openxmlformats.org/officeDocument/2006/relationships/slideLayout" Target="/ppt/slideLayouts/slideLayout3.xml" Id="Rc6b72a4b16eb45fb" /><Relationship Type="http://schemas.openxmlformats.org/officeDocument/2006/relationships/notesSlide" Target="/ppt/notesSlides/notesSlide4.xml" Id="R3b9e48dc0b2a47c3" /></Relationships>
</file>

<file path=ppt/slides/_rels/slide5.xml.rels>&#65279;<?xml version="1.0" encoding="utf-8"?><Relationships xmlns="http://schemas.openxmlformats.org/package/2006/relationships"><Relationship Type="http://schemas.openxmlformats.org/officeDocument/2006/relationships/slideLayout" Target="/ppt/slideLayouts/slideLayout3.xml" Id="R615b972373ac499a" /><Relationship Type="http://schemas.openxmlformats.org/officeDocument/2006/relationships/notesSlide" Target="/ppt/notesSlides/notesSlide5.xml" Id="R34b72745c0914e08" /></Relationships>
</file>

<file path=ppt/slides/_rels/slide6.xml.rels>&#65279;<?xml version="1.0" encoding="utf-8"?><Relationships xmlns="http://schemas.openxmlformats.org/package/2006/relationships"><Relationship Type="http://schemas.openxmlformats.org/officeDocument/2006/relationships/slideLayout" Target="/ppt/slideLayouts/slideLayout3.xml" Id="R8b7dd03b563b4c08" /><Relationship Type="http://schemas.openxmlformats.org/officeDocument/2006/relationships/notesSlide" Target="/ppt/notesSlides/notesSlide6.xml" Id="R9634118cfb9848f7" /></Relationships>
</file>

<file path=ppt/slides/_rels/slide7.xml.rels>&#65279;<?xml version="1.0" encoding="utf-8"?><Relationships xmlns="http://schemas.openxmlformats.org/package/2006/relationships"><Relationship Type="http://schemas.openxmlformats.org/officeDocument/2006/relationships/slideLayout" Target="/ppt/slideLayouts/slideLayout3.xml" Id="Rfcd354cd203f4186" /><Relationship Type="http://schemas.openxmlformats.org/officeDocument/2006/relationships/image" Target="/ppt/media/image6.jpeg" Id="R8d4bbc4d34064366" /><Relationship Type="http://schemas.openxmlformats.org/officeDocument/2006/relationships/notesSlide" Target="/ppt/notesSlides/notesSlide7.xml" Id="Re4449ef0abf04c8b" /></Relationships>
</file>

<file path=ppt/slides/_rels/slide8.xml.rels>&#65279;<?xml version="1.0" encoding="utf-8"?><Relationships xmlns="http://schemas.openxmlformats.org/package/2006/relationships"><Relationship Type="http://schemas.openxmlformats.org/officeDocument/2006/relationships/slideLayout" Target="/ppt/slideLayouts/slideLayout10.xml" Id="Rae1b86f7439a4458" /><Relationship Type="http://schemas.openxmlformats.org/officeDocument/2006/relationships/notesSlide" Target="/ppt/notesSlides/notesSlide8.xml" Id="R1eb82a013174400f"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normAutofit fontScale="96377"/>
          </a:bodyPr>
          <a:lstStyle xmlns:a="http://schemas.openxmlformats.org/drawingml/2006/main"/>
          <a:p xmlns:a="http://schemas.openxmlformats.org/drawingml/2006/main">
            <a:r>
              <a:t>Matériel complémentaire</a:t>
            </a:r>
          </a:p>
          <a:p xmlns:a="http://schemas.openxmlformats.org/drawingml/2006/main">
            <a:r>
              <a:t>Fondations de chaussée conçues pour 100 ans</a:t>
            </a:r>
          </a:p>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Webinaire TRB</a:t>
            </a:r>
          </a:p>
          <a:p xmlns:a="http://schemas.openxmlformats.org/drawingml/2006/main">
            <a:r>
              <a:t>Nayyar Siddiki, Kumar Dave, INDOT ; Soheil Nazarian, UTEP ; David White, Ingios ; le modérateur John Siekmeier ; TRB, 30.05.2024</a:t>
            </a:r>
          </a:p>
        </p:txBody>
      </p:sp>
    </p:spTree>
    <p:extLst>
      <p:ext uri="{BB962C8B-B14F-4D97-AF65-F5344CB8AC3E}">
        <p14:creationId xmlns:p14="http://schemas.microsoft.com/office/powerpoint/2010/main" val="1478447607"/>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a:bodyPr>
          <a:lstStyle xmlns:a="http://schemas.openxmlformats.org/drawingml/2006/main"/>
          <a:p xmlns:a="http://schemas.openxmlformats.org/drawingml/2006/main">
            <a:r>
              <a:t>Road Transportation Systems Engineering </a:t>
            </a:r>
            <a:r>
              <a:t>Development</a:t>
            </a:r>
            <a:r>
              <a:t> </a:t>
            </a:r>
            <a:r>
              <a:t>in the Sub-Saharan Africa – Modern EU Master Programme &amp; Capacity Building</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57C0FDFF-3A39-53A3-4D44-C9AE46F5A595}"/>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Webinaire TRB : fondations de chaussée conçues pour 100 ans</a:t>
            </a:r>
          </a:p>
        </p:txBody>
      </p:sp>
      <p:sp>
        <p:nvSpPr>
          <p:cNvPr id="3" name="Text Placeholder 2">
            <a:extLst xmlns:a="http://schemas.openxmlformats.org/drawingml/2006/main">
              <a:ext uri="{FF2B5EF4-FFF2-40B4-BE49-F238E27FC236}">
                <a16:creationId xmlns:a16="http://schemas.microsoft.com/office/drawing/2014/main" id="{A738A484-7421-5F20-1B0A-2D59AEF03B84}"/>
              </a:ext>
            </a:extLst>
          </p:cNvPr>
          <p:cNvSpPr>
            <a:spLocks xmlns:a="http://schemas.openxmlformats.org/drawingml/2006/main" noGrp="1"/>
          </p:cNvSpPr>
          <p:nvPr>
            <p:ph type="body" idx="11"/>
          </p:nvPr>
        </p:nvSpPr>
        <p:spPr/>
        <p:txBody>
          <a:bodyPr xmlns:a="http://schemas.openxmlformats.org/drawingml/2006/main">
            <a:normAutofit fontScale="74023" lnSpcReduction="20000"/>
          </a:bodyPr>
          <a:lstStyle xmlns:a="http://schemas.openxmlformats.org/drawingml/2006/main"/>
          <a:p xmlns:a="http://schemas.openxmlformats.org/drawingml/2006/main">
            <a:r>
              <a:t>La déformation des fondations de la chaussée sous les couches superficielles d’asphalte ou de béton provoque des dommages à la surface et réduit la durée de vie. Les conditions météorologiques extrêmes et les changements climatiques saisonniers créent une incertitude supplémentaire, ce qui rend difficile l'estimation et la réduction de la dégradation et de la déformation des fondations pour des périodes d'évaluation du cycle de vie allant jusqu'à 100 ans. </a:t>
            </a:r>
          </a:p>
          <a:p xmlns:a="http://schemas.openxmlformats.org/drawingml/2006/main">
            <a:r>
              <a:t>TRB a organisé un webinaire le jeudi 30 mai 2024 de 13 h 00 à 14 h 30, heure de l'Est, qui a fourni des exemples de technologies actuelles qui améliorent la résilience des autoroutes et améliorent les performances à long terme en réduisant la déformation des fondations de la chaussée.</a:t>
            </a:r>
          </a:p>
        </p:txBody>
      </p:sp>
      <p:sp>
        <p:nvSpPr>
          <p:cNvPr id="4" name="TextBox 3">
            <a:extLst xmlns:a="http://schemas.openxmlformats.org/drawingml/2006/main">
              <a:ext uri="{FF2B5EF4-FFF2-40B4-BE49-F238E27FC236}">
                <a16:creationId xmlns:a16="http://schemas.microsoft.com/office/drawing/2014/main" id="{3085C634-AD0C-40C0-35A9-6F6B63694986}"/>
              </a:ext>
            </a:extLst>
          </p:cNvPr>
          <p:cNvSpPr>
            <a:spLocks xmlns:a="http://schemas.openxmlformats.org/drawingml/2006/main" noGrp="1"/>
          </p:cNvSpPr>
          <p:nvPr/>
        </p:nvSpPr>
        <p:spPr>
          <a:xfrm xmlns:a="http://schemas.openxmlformats.org/drawingml/2006/main">
            <a:off x="278296" y="5758929"/>
            <a:ext cx="9607826" cy="103886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a:spcBef>
                <a:spcPts val="4500"/>
              </a:spcBef>
              <a:buNone/>
            </a:pPr>
            <a:r>
              <a:rPr sz="1200"/>
              <a:t>Ce webinaire était parrainé par les comités techniques permanents du TRB sur la mécanique et le drainage des géomatériaux saturés et insaturés, les travaux de terrassement pour les transports, ainsi que l'instrumentation et la modélisation géotechniques.</a:t>
            </a:r>
          </a:p>
        </p:txBody>
      </p:sp>
    </p:spTree>
    <p:extLst>
      <p:ext uri="{BB962C8B-B14F-4D97-AF65-F5344CB8AC3E}">
        <p14:creationId xmlns:p14="http://schemas.microsoft.com/office/powerpoint/2010/main" val="372547298"/>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9017D497-D68E-2640-9E98-4F5C047FC4F0}"/>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Webinaire TRB : fondations de chaussée conçues pour 100 ans</a:t>
            </a:r>
          </a:p>
        </p:txBody>
      </p:sp>
      <p:sp>
        <p:nvSpPr>
          <p:cNvPr id="3" name="Text Placeholder 2">
            <a:extLst xmlns:a="http://schemas.openxmlformats.org/drawingml/2006/main">
              <a:ext uri="{FF2B5EF4-FFF2-40B4-BE49-F238E27FC236}">
                <a16:creationId xmlns:a16="http://schemas.microsoft.com/office/drawing/2014/main" id="{12E55B8C-3983-9563-7968-AC11ECBD5749}"/>
              </a:ext>
            </a:extLst>
          </p:cNvPr>
          <p:cNvSpPr>
            <a:spLocks xmlns:a="http://schemas.openxmlformats.org/drawingml/2006/main" noGrp="1"/>
          </p:cNvSpPr>
          <p:nvPr>
            <p:ph type="body" idx="11"/>
          </p:nvPr>
        </p:nvSpPr>
        <p:spPr/>
        <p:txBody>
          <a:bodyPr xmlns:a="http://schemas.openxmlformats.org/drawingml/2006/main">
            <a:normAutofit fontScale="74120" lnSpcReduction="20000"/>
          </a:bodyPr>
          <a:lstStyle xmlns:a="http://schemas.openxmlformats.org/drawingml/2006/main"/>
          <a:p xmlns:a="http://schemas.openxmlformats.org/drawingml/2006/main">
            <a:r>
              <a:rPr b="1"/>
              <a:t>Ordre du jour et présentateurs du webinaire</a:t>
            </a:r>
          </a:p>
          <a:p xmlns:a="http://schemas.openxmlformats.org/drawingml/2006/main">
            <a:pPr>
              <a:buNone/>
            </a:pPr>
            <a:r>
              <a:t>Conception et construction pour obtenir une chaussée durable – Nayyar Siddiki et Kumar Dave, ministère des Transports de l'Indiana</a:t>
            </a:r>
          </a:p>
          <a:p xmlns:a="http://schemas.openxmlformats.org/drawingml/2006/main">
            <a:pPr>
              <a:buNone/>
            </a:pPr>
            <a:r>
              <a:t>Rôle de la gestion de la qualité dans la prolongation de la durée de vie des chaussées – Soheil Nazarian, Université du Texas, El Paso</a:t>
            </a:r>
          </a:p>
          <a:p xmlns:a="http://schemas.openxmlformats.org/drawingml/2006/main">
            <a:pPr>
              <a:buNone/>
            </a:pPr>
            <a:r>
              <a:t>Compactage électronique pour les fondations de chaussée – David White, Ingios</a:t>
            </a:r>
          </a:p>
          <a:p xmlns:a="http://schemas.openxmlformats.org/drawingml/2006/main">
            <a:pPr>
              <a:buNone/>
            </a:pPr>
            <a:r>
              <a:t>Séance de questions et réponses animée par John Siekmeier, Affiliation</a:t>
            </a:r>
          </a:p>
        </p:txBody>
      </p:sp>
    </p:spTree>
    <p:extLst>
      <p:ext uri="{BB962C8B-B14F-4D97-AF65-F5344CB8AC3E}">
        <p14:creationId xmlns:p14="http://schemas.microsoft.com/office/powerpoint/2010/main" val="3142787611"/>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954FFA2-F1A3-35C1-4661-D424706BA4D0}"/>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Webinaire TRB : fondations de chaussée conçues pour 100 ans</a:t>
            </a:r>
          </a:p>
        </p:txBody>
      </p:sp>
      <p:sp>
        <p:nvSpPr>
          <p:cNvPr id="3" name="Text Placeholder 2">
            <a:extLst xmlns:a="http://schemas.openxmlformats.org/drawingml/2006/main">
              <a:ext uri="{FF2B5EF4-FFF2-40B4-BE49-F238E27FC236}">
                <a16:creationId xmlns:a16="http://schemas.microsoft.com/office/drawing/2014/main" id="{192C80AF-E072-1629-D3E6-8853DF0F6891}"/>
              </a:ext>
            </a:extLst>
          </p:cNvPr>
          <p:cNvSpPr>
            <a:spLocks xmlns:a="http://schemas.openxmlformats.org/drawingml/2006/main" noGrp="1"/>
          </p:cNvSpPr>
          <p:nvPr>
            <p:ph type="body" idx="11"/>
          </p:nvPr>
        </p:nvSpPr>
        <p:spPr/>
        <p:txBody>
          <a:bodyPr xmlns:a="http://schemas.openxmlformats.org/drawingml/2006/main">
            <a:normAutofit fontScale="81639" lnSpcReduction="10000"/>
          </a:bodyPr>
          <a:lstStyle xmlns:a="http://schemas.openxmlformats.org/drawingml/2006/main"/>
          <a:p xmlns:a="http://schemas.openxmlformats.org/drawingml/2006/main">
            <a:r>
              <a:rPr b="1"/>
              <a:t>Objectifs d'apprentissage :</a:t>
            </a:r>
          </a:p>
          <a:p xmlns:a="http://schemas.openxmlformats.org/drawingml/2006/main">
            <a:pPr>
              <a:buNone/>
            </a:pPr>
            <a:r>
              <a:t>Comprendre comment les conditions météorologiques extrêmes et les changements climatiques saisonniers créent de l'incertitude lors de la conception du système de chaussée.</a:t>
            </a:r>
          </a:p>
          <a:p xmlns:a="http://schemas.openxmlformats.org/drawingml/2006/main">
            <a:pPr>
              <a:buNone/>
            </a:pPr>
            <a:r>
              <a:t>Évitez les mauvais choix de conception et la conception de systèmes de chaussée coûteux ou inefficaces.</a:t>
            </a:r>
          </a:p>
          <a:p xmlns:a="http://schemas.openxmlformats.org/drawingml/2006/main">
            <a:pPr>
              <a:buNone/>
            </a:pPr>
            <a:r>
              <a:t>Réduire la dégradation et la déformation des fondations de la chaussée pour des périodes d'évaluation du cycle de vie allant jusqu'à 100 ans</a:t>
            </a:r>
          </a:p>
        </p:txBody>
      </p:sp>
    </p:spTree>
    <p:extLst>
      <p:ext uri="{BB962C8B-B14F-4D97-AF65-F5344CB8AC3E}">
        <p14:creationId xmlns:p14="http://schemas.microsoft.com/office/powerpoint/2010/main" val="399468004"/>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3BAB013F-BC12-A769-0578-9839BEE18D96}"/>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Webinaire TRB : fondations de chaussée conçues pour 100 ans</a:t>
            </a:r>
          </a:p>
        </p:txBody>
      </p:sp>
      <p:pic>
        <p:nvPicPr>
          <p:cNvPr id="5" name="Multimedia online 2"/>
          <p:cNvPicPr>
            <a:picLocks xmlns:a="http://schemas.openxmlformats.org/drawingml/2006/main" noChangeAspect="1"/>
          </p:cNvPicPr>
          <p:nvPr/>
        </p:nvPicPr>
        <p:blipFill>
          <a:blip xmlns:r="http://schemas.openxmlformats.org/officeDocument/2006/relationships" xmlns:a="http://schemas.openxmlformats.org/drawingml/2006/main" r:embed="R8d4bbc4d34064366"/>
          <a:stretch xmlns:a="http://schemas.openxmlformats.org/drawingml/2006/main">
            <a:fillRect l="0" t="0" r="0" b="0"/>
          </a:stretch>
        </p:blipFill>
        <p:spPr>
          <a:xfrm xmlns:a="http://schemas.openxmlformats.org/drawingml/2006/main">
            <a:off x="739458" y="1605612"/>
            <a:ext cx="8640445" cy="4870704"/>
          </a:xfrm>
          <a:prstGeom xmlns:a="http://schemas.openxmlformats.org/drawingml/2006/main" prst="rect">
            <a:avLst/>
          </a:prstGeom>
        </p:spPr>
      </p:pic>
    </p:spTree>
    <p:extLst>
      <p:ext uri="{BB962C8B-B14F-4D97-AF65-F5344CB8AC3E}">
        <p14:creationId xmlns:p14="http://schemas.microsoft.com/office/powerpoint/2010/main" val="1830511694"/>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Props1.xml><?xml version="1.0" encoding="utf-8"?>
<ds:datastoreItem xmlns:ds="http://schemas.openxmlformats.org/officeDocument/2006/customXml" ds:itemID="{E1F527A8-3CBE-4EEA-981D-89E5F73DDE28}"/>
</file>

<file path=customXml/itemProps2.xml><?xml version="1.0" encoding="utf-8"?>
<ds:datastoreItem xmlns:ds="http://schemas.openxmlformats.org/officeDocument/2006/customXml" ds:itemID="{287E1B35-618E-4BFF-BB29-090164DC124B}"/>
</file>

<file path=customXml/itemProps3.xml><?xml version="1.0" encoding="utf-8"?>
<ds:datastoreItem xmlns:ds="http://schemas.openxmlformats.org/officeDocument/2006/customXml" ds:itemID="{3D9EC717-B846-4201-AC62-6AD19BEBD3F9}"/>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2026-07-22T21:36:38Z</dcterms:created>
  <dcterms:modified xsi:type="dcterms:W3CDTF">2026-07-22T21:36:38Z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0x0101009A3EF0A11BD24C4C9008F746CD06379C</vt:lpwstr>
  </property>
</Properties>
</file>