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3" r:id="rId8"/>
    <p:sldId id="325" r:id="rId9"/>
    <p:sldId id="327" r:id="rId10"/>
    <p:sldId id="329" r:id="rId11"/>
    <p:sldId id="331" r:id="rId12"/>
    <p:sldId id="333" r:id="rId13"/>
    <p:sldId id="335" r:id="rId14"/>
    <p:sldId id="337"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73" dt="2026-07-22T20:51:47.13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3T07:27:27.503" v="701"/>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51:00.006" v="574" actId="47"/>
        <pc:sldMkLst>
          <pc:docMk/>
          <pc:sldMk cId="1018046414" sldId="256"/>
        </pc:sldMkLst>
        <pc:spChg chg="del">
          <ac:chgData name="office365" userId="5fcdbc0c-b1d0-4b52-bc28-28c25c9fccde" providerId="ADAL" clId="{839C158B-1674-498C-8D10-D29DEC7F3344}" dt="2026-07-22T20:47:53.078" v="500"/>
          <ac:spMkLst>
            <pc:docMk/>
            <pc:sldMk cId="1018046414" sldId="256"/>
            <ac:spMk id="2" creationId="{00000000-0000-0000-0000-000000000000}"/>
          </ac:spMkLst>
        </pc:spChg>
        <pc:spChg chg="mod">
          <ac:chgData name="office365" userId="5fcdbc0c-b1d0-4b52-bc28-28c25c9fccde" providerId="ADAL" clId="{839C158B-1674-498C-8D10-D29DEC7F3344}" dt="2026-07-22T20:47:53.078" v="499"/>
          <ac:spMkLst>
            <pc:docMk/>
            <pc:sldMk cId="1018046414" sldId="256"/>
            <ac:spMk id="3" creationId="{00000000-0000-0000-0000-000000000000}"/>
          </ac:spMkLst>
        </pc:spChg>
        <pc:spChg chg="add mod ord">
          <ac:chgData name="office365" userId="5fcdbc0c-b1d0-4b52-bc28-28c25c9fccde" providerId="ADAL" clId="{839C158B-1674-498C-8D10-D29DEC7F3344}" dt="2026-07-22T20:48:16.898" v="563"/>
          <ac:spMkLst>
            <pc:docMk/>
            <pc:sldMk cId="1018046414" sldId="256"/>
            <ac:spMk id="4" creationId="{992EFC44-2675-0445-DA24-F118643C5385}"/>
          </ac:spMkLst>
        </pc:spChg>
        <pc:spChg chg="add mod ord">
          <ac:chgData name="office365" userId="5fcdbc0c-b1d0-4b52-bc28-28c25c9fccde" providerId="ADAL" clId="{839C158B-1674-498C-8D10-D29DEC7F3344}" dt="2026-07-22T20:46:49.815" v="484" actId="27636"/>
          <ac:spMkLst>
            <pc:docMk/>
            <pc:sldMk cId="1018046414" sldId="256"/>
            <ac:spMk id="5" creationId="{A798EA39-6EC2-1652-0068-8E159BB2FAF9}"/>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53:12.703" v="603"/>
        <pc:sldMkLst>
          <pc:docMk/>
          <pc:sldMk cId="1773946497" sldId="256"/>
        </pc:sldMkLst>
        <pc:spChg chg="add del mod ord">
          <ac:chgData name="office365" userId="5fcdbc0c-b1d0-4b52-bc28-28c25c9fccde" providerId="ADAL" clId="{839C158B-1674-498C-8D10-D29DEC7F3344}" dt="2026-07-22T20:51:57.898" v="592" actId="700"/>
          <ac:spMkLst>
            <pc:docMk/>
            <pc:sldMk cId="1773946497" sldId="256"/>
            <ac:spMk id="4" creationId="{01C55661-46CF-2F07-1A7B-01EF802564DF}"/>
          </ac:spMkLst>
        </pc:spChg>
        <pc:spChg chg="add del mod ord">
          <ac:chgData name="office365" userId="5fcdbc0c-b1d0-4b52-bc28-28c25c9fccde" providerId="ADAL" clId="{839C158B-1674-498C-8D10-D29DEC7F3344}" dt="2026-07-22T20:51:57.898" v="592" actId="700"/>
          <ac:spMkLst>
            <pc:docMk/>
            <pc:sldMk cId="1773946497" sldId="256"/>
            <ac:spMk id="5" creationId="{ECEA1849-DECF-E1DB-8418-B9074C31442E}"/>
          </ac:spMkLst>
        </pc:spChg>
        <pc:spChg chg="add mod ord">
          <ac:chgData name="office365" userId="5fcdbc0c-b1d0-4b52-bc28-28c25c9fccde" providerId="ADAL" clId="{839C158B-1674-498C-8D10-D29DEC7F3344}" dt="2026-07-22T20:52:00.415" v="593" actId="700"/>
          <ac:spMkLst>
            <pc:docMk/>
            <pc:sldMk cId="1773946497" sldId="256"/>
            <ac:spMk id="6" creationId="{AB8C89A0-E4AC-A724-E8DB-5D81A91A3447}"/>
          </ac:spMkLst>
        </pc:spChg>
        <pc:spChg chg="add mod ord">
          <ac:chgData name="office365" userId="5fcdbc0c-b1d0-4b52-bc28-28c25c9fccde" providerId="ADAL" clId="{839C158B-1674-498C-8D10-D29DEC7F3344}" dt="2026-07-22T20:52:00.502" v="595" actId="27636"/>
          <ac:spMkLst>
            <pc:docMk/>
            <pc:sldMk cId="1773946497" sldId="256"/>
            <ac:spMk id="7" creationId="{4A1FF010-35F1-4DF1-28B4-380661132145}"/>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delSp modSp add del mod setBg modClrScheme chgLayout">
        <pc:chgData name="office365" userId="5fcdbc0c-b1d0-4b52-bc28-28c25c9fccde" providerId="ADAL" clId="{839C158B-1674-498C-8D10-D29DEC7F3344}" dt="2026-07-22T20:53:13.552" v="605"/>
        <pc:sldMkLst>
          <pc:docMk/>
          <pc:sldMk cId="1631849905" sldId="257"/>
        </pc:sldMkLst>
        <pc:spChg chg="add del mod ord">
          <ac:chgData name="office365" userId="5fcdbc0c-b1d0-4b52-bc28-28c25c9fccde" providerId="ADAL" clId="{839C158B-1674-498C-8D10-D29DEC7F3344}" dt="2026-07-22T20:51:57.898" v="592" actId="700"/>
          <ac:spMkLst>
            <pc:docMk/>
            <pc:sldMk cId="1631849905" sldId="257"/>
            <ac:spMk id="4" creationId="{4804D557-A423-3F48-FDA5-0C5569AA7085}"/>
          </ac:spMkLst>
        </pc:spChg>
        <pc:spChg chg="add del mod ord">
          <ac:chgData name="office365" userId="5fcdbc0c-b1d0-4b52-bc28-28c25c9fccde" providerId="ADAL" clId="{839C158B-1674-498C-8D10-D29DEC7F3344}" dt="2026-07-22T20:51:57.898" v="592" actId="700"/>
          <ac:spMkLst>
            <pc:docMk/>
            <pc:sldMk cId="1631849905" sldId="257"/>
            <ac:spMk id="5" creationId="{CED8EE3B-1F86-3236-0BF8-AA5D68CFB92F}"/>
          </ac:spMkLst>
        </pc:spChg>
        <pc:spChg chg="add mod ord">
          <ac:chgData name="office365" userId="5fcdbc0c-b1d0-4b52-bc28-28c25c9fccde" providerId="ADAL" clId="{839C158B-1674-498C-8D10-D29DEC7F3344}" dt="2026-07-22T20:52:00.415" v="593" actId="700"/>
          <ac:spMkLst>
            <pc:docMk/>
            <pc:sldMk cId="1631849905" sldId="257"/>
            <ac:spMk id="6" creationId="{23307A73-9894-D96D-8B42-629A50E740A3}"/>
          </ac:spMkLst>
        </pc:spChg>
        <pc:spChg chg="add mod ord">
          <ac:chgData name="office365" userId="5fcdbc0c-b1d0-4b52-bc28-28c25c9fccde" providerId="ADAL" clId="{839C158B-1674-498C-8D10-D29DEC7F3344}" dt="2026-07-22T20:52:00.506" v="596" actId="27636"/>
          <ac:spMkLst>
            <pc:docMk/>
            <pc:sldMk cId="1631849905" sldId="257"/>
            <ac:spMk id="7" creationId="{668DE979-FED6-7E39-0FCA-98FD92A19B4A}"/>
          </ac:spMkLst>
        </pc:spChg>
      </pc:sldChg>
      <pc:sldChg chg="addSp delSp modSp add del mod setBg modClrScheme chgLayout">
        <pc:chgData name="office365" userId="5fcdbc0c-b1d0-4b52-bc28-28c25c9fccde" providerId="ADAL" clId="{839C158B-1674-498C-8D10-D29DEC7F3344}" dt="2026-07-22T20:51:00.006" v="574" actId="47"/>
        <pc:sldMkLst>
          <pc:docMk/>
          <pc:sldMk cId="1867542166" sldId="257"/>
        </pc:sldMkLst>
        <pc:spChg chg="del">
          <ac:chgData name="office365" userId="5fcdbc0c-b1d0-4b52-bc28-28c25c9fccde" providerId="ADAL" clId="{839C158B-1674-498C-8D10-D29DEC7F3344}" dt="2026-07-22T20:47:53.080" v="510"/>
          <ac:spMkLst>
            <pc:docMk/>
            <pc:sldMk cId="1867542166" sldId="257"/>
            <ac:spMk id="2" creationId="{00000000-0000-0000-0000-000000000000}"/>
          </ac:spMkLst>
        </pc:spChg>
        <pc:spChg chg="mod">
          <ac:chgData name="office365" userId="5fcdbc0c-b1d0-4b52-bc28-28c25c9fccde" providerId="ADAL" clId="{839C158B-1674-498C-8D10-D29DEC7F3344}" dt="2026-07-22T20:47:53.080" v="509"/>
          <ac:spMkLst>
            <pc:docMk/>
            <pc:sldMk cId="1867542166" sldId="257"/>
            <ac:spMk id="3" creationId="{00000000-0000-0000-0000-000000000000}"/>
          </ac:spMkLst>
        </pc:spChg>
        <pc:spChg chg="add mod ord">
          <ac:chgData name="office365" userId="5fcdbc0c-b1d0-4b52-bc28-28c25c9fccde" providerId="ADAL" clId="{839C158B-1674-498C-8D10-D29DEC7F3344}" dt="2026-07-22T20:47:53.080" v="505"/>
          <ac:spMkLst>
            <pc:docMk/>
            <pc:sldMk cId="1867542166" sldId="257"/>
            <ac:spMk id="4" creationId="{F089B37C-F498-4048-F687-687BFE60AEE1}"/>
          </ac:spMkLst>
        </pc:spChg>
        <pc:spChg chg="add mod ord">
          <ac:chgData name="office365" userId="5fcdbc0c-b1d0-4b52-bc28-28c25c9fccde" providerId="ADAL" clId="{839C158B-1674-498C-8D10-D29DEC7F3344}" dt="2026-07-22T20:46:49.817" v="485" actId="27636"/>
          <ac:spMkLst>
            <pc:docMk/>
            <pc:sldMk cId="1867542166" sldId="257"/>
            <ac:spMk id="5" creationId="{273548EC-36CE-3D04-D1F0-ED0BE8E9184E}"/>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51:00.006" v="574" actId="47"/>
        <pc:sldMkLst>
          <pc:docMk/>
          <pc:sldMk cId="2588486469" sldId="258"/>
        </pc:sldMkLst>
        <pc:spChg chg="del">
          <ac:chgData name="office365" userId="5fcdbc0c-b1d0-4b52-bc28-28c25c9fccde" providerId="ADAL" clId="{839C158B-1674-498C-8D10-D29DEC7F3344}" dt="2026-07-22T20:47:53.081" v="520"/>
          <ac:spMkLst>
            <pc:docMk/>
            <pc:sldMk cId="2588486469" sldId="258"/>
            <ac:spMk id="2" creationId="{00000000-0000-0000-0000-000000000000}"/>
          </ac:spMkLst>
        </pc:spChg>
        <pc:spChg chg="mod">
          <ac:chgData name="office365" userId="5fcdbc0c-b1d0-4b52-bc28-28c25c9fccde" providerId="ADAL" clId="{839C158B-1674-498C-8D10-D29DEC7F3344}" dt="2026-07-22T20:47:53.081" v="519"/>
          <ac:spMkLst>
            <pc:docMk/>
            <pc:sldMk cId="2588486469" sldId="258"/>
            <ac:spMk id="3" creationId="{00000000-0000-0000-0000-000000000000}"/>
          </ac:spMkLst>
        </pc:spChg>
        <pc:spChg chg="add mod ord">
          <ac:chgData name="office365" userId="5fcdbc0c-b1d0-4b52-bc28-28c25c9fccde" providerId="ADAL" clId="{839C158B-1674-498C-8D10-D29DEC7F3344}" dt="2026-07-22T20:47:53.081" v="515"/>
          <ac:spMkLst>
            <pc:docMk/>
            <pc:sldMk cId="2588486469" sldId="258"/>
            <ac:spMk id="4" creationId="{97EB36AC-8A9F-F29E-2510-865A554AE9AC}"/>
          </ac:spMkLst>
        </pc:spChg>
        <pc:spChg chg="add mod ord">
          <ac:chgData name="office365" userId="5fcdbc0c-b1d0-4b52-bc28-28c25c9fccde" providerId="ADAL" clId="{839C158B-1674-498C-8D10-D29DEC7F3344}" dt="2026-07-22T20:46:49.818" v="486" actId="27636"/>
          <ac:spMkLst>
            <pc:docMk/>
            <pc:sldMk cId="2588486469" sldId="258"/>
            <ac:spMk id="5" creationId="{861F3A7E-F775-3F69-864A-216800A877EA}"/>
          </ac:spMkLst>
        </pc:spChg>
      </pc:sldChg>
      <pc:sldChg chg="addSp delSp modSp add del mod setBg modClrScheme chgLayout">
        <pc:chgData name="office365" userId="5fcdbc0c-b1d0-4b52-bc28-28c25c9fccde" providerId="ADAL" clId="{839C158B-1674-498C-8D10-D29DEC7F3344}" dt="2026-07-22T20:53:14.406" v="607"/>
        <pc:sldMkLst>
          <pc:docMk/>
          <pc:sldMk cId="2653660989" sldId="258"/>
        </pc:sldMkLst>
        <pc:spChg chg="add del mod ord">
          <ac:chgData name="office365" userId="5fcdbc0c-b1d0-4b52-bc28-28c25c9fccde" providerId="ADAL" clId="{839C158B-1674-498C-8D10-D29DEC7F3344}" dt="2026-07-22T20:51:57.898" v="592" actId="700"/>
          <ac:spMkLst>
            <pc:docMk/>
            <pc:sldMk cId="2653660989" sldId="258"/>
            <ac:spMk id="4" creationId="{BE655174-CF70-8FC7-6267-D22A616BED5C}"/>
          </ac:spMkLst>
        </pc:spChg>
        <pc:spChg chg="add del mod ord">
          <ac:chgData name="office365" userId="5fcdbc0c-b1d0-4b52-bc28-28c25c9fccde" providerId="ADAL" clId="{839C158B-1674-498C-8D10-D29DEC7F3344}" dt="2026-07-22T20:51:57.898" v="592" actId="700"/>
          <ac:spMkLst>
            <pc:docMk/>
            <pc:sldMk cId="2653660989" sldId="258"/>
            <ac:spMk id="5" creationId="{0DFAE7C7-116B-EEB4-19B6-F454D615A22D}"/>
          </ac:spMkLst>
        </pc:spChg>
        <pc:spChg chg="add mod ord">
          <ac:chgData name="office365" userId="5fcdbc0c-b1d0-4b52-bc28-28c25c9fccde" providerId="ADAL" clId="{839C158B-1674-498C-8D10-D29DEC7F3344}" dt="2026-07-22T20:52:00.415" v="593" actId="700"/>
          <ac:spMkLst>
            <pc:docMk/>
            <pc:sldMk cId="2653660989" sldId="258"/>
            <ac:spMk id="6" creationId="{F02B0BBA-40F4-F1C8-D814-44AA94D16DAC}"/>
          </ac:spMkLst>
        </pc:spChg>
        <pc:spChg chg="add mod ord">
          <ac:chgData name="office365" userId="5fcdbc0c-b1d0-4b52-bc28-28c25c9fccde" providerId="ADAL" clId="{839C158B-1674-498C-8D10-D29DEC7F3344}" dt="2026-07-22T20:52:00.507" v="597" actId="27636"/>
          <ac:spMkLst>
            <pc:docMk/>
            <pc:sldMk cId="2653660989" sldId="258"/>
            <ac:spMk id="7" creationId="{00CF322C-AE35-18BB-7423-40EA50BEF1EF}"/>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delSp modSp add del mod setBg modClrScheme chgLayout">
        <pc:chgData name="office365" userId="5fcdbc0c-b1d0-4b52-bc28-28c25c9fccde" providerId="ADAL" clId="{839C158B-1674-498C-8D10-D29DEC7F3344}" dt="2026-07-22T20:53:15.260" v="609"/>
        <pc:sldMkLst>
          <pc:docMk/>
          <pc:sldMk cId="2663533971" sldId="259"/>
        </pc:sldMkLst>
        <pc:spChg chg="add del mod ord">
          <ac:chgData name="office365" userId="5fcdbc0c-b1d0-4b52-bc28-28c25c9fccde" providerId="ADAL" clId="{839C158B-1674-498C-8D10-D29DEC7F3344}" dt="2026-07-22T20:51:57.898" v="592" actId="700"/>
          <ac:spMkLst>
            <pc:docMk/>
            <pc:sldMk cId="2663533971" sldId="259"/>
            <ac:spMk id="4" creationId="{4EC174E1-E2A3-4E6C-316C-DCE0F27E28D2}"/>
          </ac:spMkLst>
        </pc:spChg>
        <pc:spChg chg="add del mod ord">
          <ac:chgData name="office365" userId="5fcdbc0c-b1d0-4b52-bc28-28c25c9fccde" providerId="ADAL" clId="{839C158B-1674-498C-8D10-D29DEC7F3344}" dt="2026-07-22T20:51:57.898" v="592" actId="700"/>
          <ac:spMkLst>
            <pc:docMk/>
            <pc:sldMk cId="2663533971" sldId="259"/>
            <ac:spMk id="5" creationId="{7D4AC7EF-6D13-0FE0-3B05-8AC288642C50}"/>
          </ac:spMkLst>
        </pc:spChg>
        <pc:spChg chg="add mod ord">
          <ac:chgData name="office365" userId="5fcdbc0c-b1d0-4b52-bc28-28c25c9fccde" providerId="ADAL" clId="{839C158B-1674-498C-8D10-D29DEC7F3344}" dt="2026-07-22T20:52:00.415" v="593" actId="700"/>
          <ac:spMkLst>
            <pc:docMk/>
            <pc:sldMk cId="2663533971" sldId="259"/>
            <ac:spMk id="6" creationId="{1895EAE8-6C2F-F49C-96E7-F6C8356CA55F}"/>
          </ac:spMkLst>
        </pc:spChg>
        <pc:spChg chg="add mod ord">
          <ac:chgData name="office365" userId="5fcdbc0c-b1d0-4b52-bc28-28c25c9fccde" providerId="ADAL" clId="{839C158B-1674-498C-8D10-D29DEC7F3344}" dt="2026-07-22T20:52:00.510" v="598" actId="27636"/>
          <ac:spMkLst>
            <pc:docMk/>
            <pc:sldMk cId="2663533971" sldId="259"/>
            <ac:spMk id="7" creationId="{CBB3FA19-AB02-43B4-6D20-DA2EDF508AEF}"/>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delSp modSp add del mod setBg modClrScheme chgLayout">
        <pc:chgData name="office365" userId="5fcdbc0c-b1d0-4b52-bc28-28c25c9fccde" providerId="ADAL" clId="{839C158B-1674-498C-8D10-D29DEC7F3344}" dt="2026-07-22T20:51:00.006" v="574" actId="47"/>
        <pc:sldMkLst>
          <pc:docMk/>
          <pc:sldMk cId="3402467454" sldId="259"/>
        </pc:sldMkLst>
        <pc:spChg chg="del">
          <ac:chgData name="office365" userId="5fcdbc0c-b1d0-4b52-bc28-28c25c9fccde" providerId="ADAL" clId="{839C158B-1674-498C-8D10-D29DEC7F3344}" dt="2026-07-22T20:47:53.084" v="530"/>
          <ac:spMkLst>
            <pc:docMk/>
            <pc:sldMk cId="3402467454" sldId="259"/>
            <ac:spMk id="2" creationId="{00000000-0000-0000-0000-000000000000}"/>
          </ac:spMkLst>
        </pc:spChg>
        <pc:spChg chg="mod">
          <ac:chgData name="office365" userId="5fcdbc0c-b1d0-4b52-bc28-28c25c9fccde" providerId="ADAL" clId="{839C158B-1674-498C-8D10-D29DEC7F3344}" dt="2026-07-22T20:47:53.083" v="529"/>
          <ac:spMkLst>
            <pc:docMk/>
            <pc:sldMk cId="3402467454" sldId="259"/>
            <ac:spMk id="3" creationId="{00000000-0000-0000-0000-000000000000}"/>
          </ac:spMkLst>
        </pc:spChg>
        <pc:spChg chg="add mod ord">
          <ac:chgData name="office365" userId="5fcdbc0c-b1d0-4b52-bc28-28c25c9fccde" providerId="ADAL" clId="{839C158B-1674-498C-8D10-D29DEC7F3344}" dt="2026-07-22T20:47:53.083" v="525"/>
          <ac:spMkLst>
            <pc:docMk/>
            <pc:sldMk cId="3402467454" sldId="259"/>
            <ac:spMk id="4" creationId="{1C92D8A9-6FC9-CF93-FA12-1DC123AF1903}"/>
          </ac:spMkLst>
        </pc:spChg>
        <pc:spChg chg="add mod ord">
          <ac:chgData name="office365" userId="5fcdbc0c-b1d0-4b52-bc28-28c25c9fccde" providerId="ADAL" clId="{839C158B-1674-498C-8D10-D29DEC7F3344}" dt="2026-07-22T20:46:49.820" v="487" actId="27636"/>
          <ac:spMkLst>
            <pc:docMk/>
            <pc:sldMk cId="3402467454" sldId="259"/>
            <ac:spMk id="5" creationId="{F2BB46AC-BC0D-F3CD-6B62-C66A8616D60B}"/>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delSp modSp add del mod setBg modClrScheme chgLayout">
        <pc:chgData name="office365" userId="5fcdbc0c-b1d0-4b52-bc28-28c25c9fccde" providerId="ADAL" clId="{839C158B-1674-498C-8D10-D29DEC7F3344}" dt="2026-07-22T20:53:16.104" v="611"/>
        <pc:sldMkLst>
          <pc:docMk/>
          <pc:sldMk cId="409170581" sldId="260"/>
        </pc:sldMkLst>
        <pc:spChg chg="add del mod ord">
          <ac:chgData name="office365" userId="5fcdbc0c-b1d0-4b52-bc28-28c25c9fccde" providerId="ADAL" clId="{839C158B-1674-498C-8D10-D29DEC7F3344}" dt="2026-07-22T20:51:57.898" v="592" actId="700"/>
          <ac:spMkLst>
            <pc:docMk/>
            <pc:sldMk cId="409170581" sldId="260"/>
            <ac:spMk id="4" creationId="{180CAF96-311E-A9D9-E839-02E855692CCD}"/>
          </ac:spMkLst>
        </pc:spChg>
        <pc:spChg chg="add del mod ord">
          <ac:chgData name="office365" userId="5fcdbc0c-b1d0-4b52-bc28-28c25c9fccde" providerId="ADAL" clId="{839C158B-1674-498C-8D10-D29DEC7F3344}" dt="2026-07-22T20:51:57.898" v="592" actId="700"/>
          <ac:spMkLst>
            <pc:docMk/>
            <pc:sldMk cId="409170581" sldId="260"/>
            <ac:spMk id="5" creationId="{6B2702F9-AFFC-77C6-D230-23F51A30EFF5}"/>
          </ac:spMkLst>
        </pc:spChg>
        <pc:spChg chg="add mod ord">
          <ac:chgData name="office365" userId="5fcdbc0c-b1d0-4b52-bc28-28c25c9fccde" providerId="ADAL" clId="{839C158B-1674-498C-8D10-D29DEC7F3344}" dt="2026-07-22T20:52:00.415" v="593" actId="700"/>
          <ac:spMkLst>
            <pc:docMk/>
            <pc:sldMk cId="409170581" sldId="260"/>
            <ac:spMk id="6" creationId="{530F365B-5878-7EE4-4BCE-34795D546960}"/>
          </ac:spMkLst>
        </pc:spChg>
        <pc:spChg chg="add mod ord">
          <ac:chgData name="office365" userId="5fcdbc0c-b1d0-4b52-bc28-28c25c9fccde" providerId="ADAL" clId="{839C158B-1674-498C-8D10-D29DEC7F3344}" dt="2026-07-22T20:52:00.511" v="599" actId="27636"/>
          <ac:spMkLst>
            <pc:docMk/>
            <pc:sldMk cId="409170581" sldId="260"/>
            <ac:spMk id="7" creationId="{A9766199-0188-EF79-EC47-4AFAE55E1EAC}"/>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51:00.006" v="574" actId="47"/>
        <pc:sldMkLst>
          <pc:docMk/>
          <pc:sldMk cId="1691187417" sldId="260"/>
        </pc:sldMkLst>
        <pc:spChg chg="del">
          <ac:chgData name="office365" userId="5fcdbc0c-b1d0-4b52-bc28-28c25c9fccde" providerId="ADAL" clId="{839C158B-1674-498C-8D10-D29DEC7F3344}" dt="2026-07-22T20:47:53.085" v="540"/>
          <ac:spMkLst>
            <pc:docMk/>
            <pc:sldMk cId="1691187417" sldId="260"/>
            <ac:spMk id="2" creationId="{00000000-0000-0000-0000-000000000000}"/>
          </ac:spMkLst>
        </pc:spChg>
        <pc:spChg chg="mod">
          <ac:chgData name="office365" userId="5fcdbc0c-b1d0-4b52-bc28-28c25c9fccde" providerId="ADAL" clId="{839C158B-1674-498C-8D10-D29DEC7F3344}" dt="2026-07-22T20:47:53.085" v="539"/>
          <ac:spMkLst>
            <pc:docMk/>
            <pc:sldMk cId="1691187417" sldId="260"/>
            <ac:spMk id="3" creationId="{00000000-0000-0000-0000-000000000000}"/>
          </ac:spMkLst>
        </pc:spChg>
        <pc:spChg chg="add mod ord">
          <ac:chgData name="office365" userId="5fcdbc0c-b1d0-4b52-bc28-28c25c9fccde" providerId="ADAL" clId="{839C158B-1674-498C-8D10-D29DEC7F3344}" dt="2026-07-22T20:47:53.084" v="535"/>
          <ac:spMkLst>
            <pc:docMk/>
            <pc:sldMk cId="1691187417" sldId="260"/>
            <ac:spMk id="4" creationId="{0ACCC0AE-168E-42BF-60C3-F321561E9D0D}"/>
          </ac:spMkLst>
        </pc:spChg>
        <pc:spChg chg="add mod ord">
          <ac:chgData name="office365" userId="5fcdbc0c-b1d0-4b52-bc28-28c25c9fccde" providerId="ADAL" clId="{839C158B-1674-498C-8D10-D29DEC7F3344}" dt="2026-07-22T20:46:49.822" v="488" actId="27636"/>
          <ac:spMkLst>
            <pc:docMk/>
            <pc:sldMk cId="1691187417" sldId="260"/>
            <ac:spMk id="5" creationId="{B35DC1BA-FE29-F847-F22B-484DB1C43AD5}"/>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delSp modSp add del mod setBg modClrScheme chgLayout">
        <pc:chgData name="office365" userId="5fcdbc0c-b1d0-4b52-bc28-28c25c9fccde" providerId="ADAL" clId="{839C158B-1674-498C-8D10-D29DEC7F3344}" dt="2026-07-22T20:53:16.953" v="613"/>
        <pc:sldMkLst>
          <pc:docMk/>
          <pc:sldMk cId="536913868" sldId="261"/>
        </pc:sldMkLst>
        <pc:spChg chg="add del mod ord">
          <ac:chgData name="office365" userId="5fcdbc0c-b1d0-4b52-bc28-28c25c9fccde" providerId="ADAL" clId="{839C158B-1674-498C-8D10-D29DEC7F3344}" dt="2026-07-22T20:51:57.898" v="592" actId="700"/>
          <ac:spMkLst>
            <pc:docMk/>
            <pc:sldMk cId="536913868" sldId="261"/>
            <ac:spMk id="4" creationId="{CA11995E-7CAC-30F4-D541-1C71FAF25E7F}"/>
          </ac:spMkLst>
        </pc:spChg>
        <pc:spChg chg="add del mod ord">
          <ac:chgData name="office365" userId="5fcdbc0c-b1d0-4b52-bc28-28c25c9fccde" providerId="ADAL" clId="{839C158B-1674-498C-8D10-D29DEC7F3344}" dt="2026-07-22T20:51:57.898" v="592" actId="700"/>
          <ac:spMkLst>
            <pc:docMk/>
            <pc:sldMk cId="536913868" sldId="261"/>
            <ac:spMk id="5" creationId="{D8B46B5B-E734-30A3-8178-AC865C66893F}"/>
          </ac:spMkLst>
        </pc:spChg>
        <pc:spChg chg="add mod ord">
          <ac:chgData name="office365" userId="5fcdbc0c-b1d0-4b52-bc28-28c25c9fccde" providerId="ADAL" clId="{839C158B-1674-498C-8D10-D29DEC7F3344}" dt="2026-07-22T20:52:00.415" v="593" actId="700"/>
          <ac:spMkLst>
            <pc:docMk/>
            <pc:sldMk cId="536913868" sldId="261"/>
            <ac:spMk id="6" creationId="{2C81C903-0586-D0E6-B447-46CBF2A6F29B}"/>
          </ac:spMkLst>
        </pc:spChg>
        <pc:spChg chg="add mod ord">
          <ac:chgData name="office365" userId="5fcdbc0c-b1d0-4b52-bc28-28c25c9fccde" providerId="ADAL" clId="{839C158B-1674-498C-8D10-D29DEC7F3344}" dt="2026-07-22T20:52:00.513" v="600" actId="27636"/>
          <ac:spMkLst>
            <pc:docMk/>
            <pc:sldMk cId="536913868" sldId="261"/>
            <ac:spMk id="7" creationId="{B057D747-3421-2463-9473-D495E0914C3A}"/>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delSp modSp add del mod setBg modClrScheme chgLayout">
        <pc:chgData name="office365" userId="5fcdbc0c-b1d0-4b52-bc28-28c25c9fccde" providerId="ADAL" clId="{839C158B-1674-498C-8D10-D29DEC7F3344}" dt="2026-07-22T20:51:00.006" v="574" actId="47"/>
        <pc:sldMkLst>
          <pc:docMk/>
          <pc:sldMk cId="4191056266" sldId="261"/>
        </pc:sldMkLst>
        <pc:spChg chg="del">
          <ac:chgData name="office365" userId="5fcdbc0c-b1d0-4b52-bc28-28c25c9fccde" providerId="ADAL" clId="{839C158B-1674-498C-8D10-D29DEC7F3344}" dt="2026-07-22T20:47:53.086" v="550"/>
          <ac:spMkLst>
            <pc:docMk/>
            <pc:sldMk cId="4191056266" sldId="261"/>
            <ac:spMk id="2" creationId="{00000000-0000-0000-0000-000000000000}"/>
          </ac:spMkLst>
        </pc:spChg>
        <pc:spChg chg="mod">
          <ac:chgData name="office365" userId="5fcdbc0c-b1d0-4b52-bc28-28c25c9fccde" providerId="ADAL" clId="{839C158B-1674-498C-8D10-D29DEC7F3344}" dt="2026-07-22T20:47:53.086" v="549"/>
          <ac:spMkLst>
            <pc:docMk/>
            <pc:sldMk cId="4191056266" sldId="261"/>
            <ac:spMk id="3" creationId="{00000000-0000-0000-0000-000000000000}"/>
          </ac:spMkLst>
        </pc:spChg>
        <pc:spChg chg="add mod ord">
          <ac:chgData name="office365" userId="5fcdbc0c-b1d0-4b52-bc28-28c25c9fccde" providerId="ADAL" clId="{839C158B-1674-498C-8D10-D29DEC7F3344}" dt="2026-07-22T20:47:53.086" v="545"/>
          <ac:spMkLst>
            <pc:docMk/>
            <pc:sldMk cId="4191056266" sldId="261"/>
            <ac:spMk id="4" creationId="{F047082E-46F7-29D4-2683-07CF34BA198D}"/>
          </ac:spMkLst>
        </pc:spChg>
        <pc:spChg chg="add mod ord">
          <ac:chgData name="office365" userId="5fcdbc0c-b1d0-4b52-bc28-28c25c9fccde" providerId="ADAL" clId="{839C158B-1674-498C-8D10-D29DEC7F3344}" dt="2026-07-22T20:46:49.824" v="489" actId="27636"/>
          <ac:spMkLst>
            <pc:docMk/>
            <pc:sldMk cId="4191056266" sldId="261"/>
            <ac:spMk id="5" creationId="{6E4981BA-C07D-4932-5154-BA5EACE463F5}"/>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51:00.006" v="574" actId="47"/>
        <pc:sldMkLst>
          <pc:docMk/>
          <pc:sldMk cId="1459241705" sldId="262"/>
        </pc:sldMkLst>
        <pc:spChg chg="del">
          <ac:chgData name="office365" userId="5fcdbc0c-b1d0-4b52-bc28-28c25c9fccde" providerId="ADAL" clId="{839C158B-1674-498C-8D10-D29DEC7F3344}" dt="2026-07-22T20:47:53.088" v="560"/>
          <ac:spMkLst>
            <pc:docMk/>
            <pc:sldMk cId="1459241705" sldId="262"/>
            <ac:spMk id="2" creationId="{00000000-0000-0000-0000-000000000000}"/>
          </ac:spMkLst>
        </pc:spChg>
        <pc:spChg chg="mod">
          <ac:chgData name="office365" userId="5fcdbc0c-b1d0-4b52-bc28-28c25c9fccde" providerId="ADAL" clId="{839C158B-1674-498C-8D10-D29DEC7F3344}" dt="2026-07-22T20:47:53.088" v="559"/>
          <ac:spMkLst>
            <pc:docMk/>
            <pc:sldMk cId="1459241705" sldId="262"/>
            <ac:spMk id="3" creationId="{00000000-0000-0000-0000-000000000000}"/>
          </ac:spMkLst>
        </pc:spChg>
        <pc:spChg chg="add mod ord">
          <ac:chgData name="office365" userId="5fcdbc0c-b1d0-4b52-bc28-28c25c9fccde" providerId="ADAL" clId="{839C158B-1674-498C-8D10-D29DEC7F3344}" dt="2026-07-22T20:47:53.087" v="555"/>
          <ac:spMkLst>
            <pc:docMk/>
            <pc:sldMk cId="1459241705" sldId="262"/>
            <ac:spMk id="4" creationId="{E359FB6F-44A5-6BE3-868C-5F7DBA0E431E}"/>
          </ac:spMkLst>
        </pc:spChg>
        <pc:spChg chg="add mod ord">
          <ac:chgData name="office365" userId="5fcdbc0c-b1d0-4b52-bc28-28c25c9fccde" providerId="ADAL" clId="{839C158B-1674-498C-8D10-D29DEC7F3344}" dt="2026-07-22T20:46:49.826" v="490" actId="27636"/>
          <ac:spMkLst>
            <pc:docMk/>
            <pc:sldMk cId="1459241705" sldId="262"/>
            <ac:spMk id="5" creationId="{75420876-95B6-E310-69A1-B8C91999035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delSp modSp add del mod setBg modClrScheme chgLayout">
        <pc:chgData name="office365" userId="5fcdbc0c-b1d0-4b52-bc28-28c25c9fccde" providerId="ADAL" clId="{839C158B-1674-498C-8D10-D29DEC7F3344}" dt="2026-07-22T20:53:17.771" v="615"/>
        <pc:sldMkLst>
          <pc:docMk/>
          <pc:sldMk cId="2982264996" sldId="262"/>
        </pc:sldMkLst>
        <pc:spChg chg="add del mod ord">
          <ac:chgData name="office365" userId="5fcdbc0c-b1d0-4b52-bc28-28c25c9fccde" providerId="ADAL" clId="{839C158B-1674-498C-8D10-D29DEC7F3344}" dt="2026-07-22T20:51:57.898" v="592" actId="700"/>
          <ac:spMkLst>
            <pc:docMk/>
            <pc:sldMk cId="2982264996" sldId="262"/>
            <ac:spMk id="4" creationId="{60DC0BF1-33A0-8135-1F91-0C07AE1F3377}"/>
          </ac:spMkLst>
        </pc:spChg>
        <pc:spChg chg="add del mod ord">
          <ac:chgData name="office365" userId="5fcdbc0c-b1d0-4b52-bc28-28c25c9fccde" providerId="ADAL" clId="{839C158B-1674-498C-8D10-D29DEC7F3344}" dt="2026-07-22T20:51:57.898" v="592" actId="700"/>
          <ac:spMkLst>
            <pc:docMk/>
            <pc:sldMk cId="2982264996" sldId="262"/>
            <ac:spMk id="5" creationId="{704890A8-05F1-B793-7A44-ED77C18F575E}"/>
          </ac:spMkLst>
        </pc:spChg>
        <pc:spChg chg="add mod ord">
          <ac:chgData name="office365" userId="5fcdbc0c-b1d0-4b52-bc28-28c25c9fccde" providerId="ADAL" clId="{839C158B-1674-498C-8D10-D29DEC7F3344}" dt="2026-07-22T20:52:00.415" v="593" actId="700"/>
          <ac:spMkLst>
            <pc:docMk/>
            <pc:sldMk cId="2982264996" sldId="262"/>
            <ac:spMk id="6" creationId="{8B648465-C089-F119-D3E5-E38FEF80AD03}"/>
          </ac:spMkLst>
        </pc:spChg>
        <pc:spChg chg="add mod ord">
          <ac:chgData name="office365" userId="5fcdbc0c-b1d0-4b52-bc28-28c25c9fccde" providerId="ADAL" clId="{839C158B-1674-498C-8D10-D29DEC7F3344}" dt="2026-07-22T20:52:00.515" v="601" actId="27636"/>
          <ac:spMkLst>
            <pc:docMk/>
            <pc:sldMk cId="2982264996" sldId="262"/>
            <ac:spMk id="7" creationId="{E198141A-4B76-E048-72A6-C8BB6ED456A4}"/>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51:00.006" v="574" actId="47"/>
        <pc:sldMkLst>
          <pc:docMk/>
          <pc:sldMk cId="288450408" sldId="263"/>
        </pc:sldMkLst>
        <pc:spChg chg="del">
          <ac:chgData name="office365" userId="5fcdbc0c-b1d0-4b52-bc28-28c25c9fccde" providerId="ADAL" clId="{839C158B-1674-498C-8D10-D29DEC7F3344}" dt="2026-07-22T20:49:51.164" v="573"/>
          <ac:spMkLst>
            <pc:docMk/>
            <pc:sldMk cId="288450408" sldId="263"/>
            <ac:spMk id="2" creationId="{00000000-0000-0000-0000-000000000000}"/>
          </ac:spMkLst>
        </pc:spChg>
        <pc:spChg chg="mod">
          <ac:chgData name="office365" userId="5fcdbc0c-b1d0-4b52-bc28-28c25c9fccde" providerId="ADAL" clId="{839C158B-1674-498C-8D10-D29DEC7F3344}" dt="2026-07-22T20:49:51.164" v="572"/>
          <ac:spMkLst>
            <pc:docMk/>
            <pc:sldMk cId="288450408" sldId="263"/>
            <ac:spMk id="3" creationId="{00000000-0000-0000-0000-000000000000}"/>
          </ac:spMkLst>
        </pc:spChg>
        <pc:spChg chg="add mod ord">
          <ac:chgData name="office365" userId="5fcdbc0c-b1d0-4b52-bc28-28c25c9fccde" providerId="ADAL" clId="{839C158B-1674-498C-8D10-D29DEC7F3344}" dt="2026-07-22T20:49:51.164" v="568"/>
          <ac:spMkLst>
            <pc:docMk/>
            <pc:sldMk cId="288450408" sldId="263"/>
            <ac:spMk id="4" creationId="{AE2529E4-BB47-5B9E-6212-D77703A679FB}"/>
          </ac:spMkLst>
        </pc:spChg>
        <pc:spChg chg="add mod ord">
          <ac:chgData name="office365" userId="5fcdbc0c-b1d0-4b52-bc28-28c25c9fccde" providerId="ADAL" clId="{839C158B-1674-498C-8D10-D29DEC7F3344}" dt="2026-07-22T20:46:49.790" v="483" actId="27636"/>
          <ac:spMkLst>
            <pc:docMk/>
            <pc:sldMk cId="288450408" sldId="263"/>
            <ac:spMk id="5" creationId="{E49A82DE-9762-ECF5-3B11-838C1128DA36}"/>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delSp modSp add del mod setBg modClrScheme chgLayout">
        <pc:chgData name="office365" userId="5fcdbc0c-b1d0-4b52-bc28-28c25c9fccde" providerId="ADAL" clId="{839C158B-1674-498C-8D10-D29DEC7F3344}" dt="2026-07-22T20:53:18.616" v="617"/>
        <pc:sldMkLst>
          <pc:docMk/>
          <pc:sldMk cId="1889627053" sldId="263"/>
        </pc:sldMkLst>
        <pc:spChg chg="add del mod ord">
          <ac:chgData name="office365" userId="5fcdbc0c-b1d0-4b52-bc28-28c25c9fccde" providerId="ADAL" clId="{839C158B-1674-498C-8D10-D29DEC7F3344}" dt="2026-07-22T20:51:57.898" v="592" actId="700"/>
          <ac:spMkLst>
            <pc:docMk/>
            <pc:sldMk cId="1889627053" sldId="263"/>
            <ac:spMk id="4" creationId="{8410FA3A-B77B-CA57-F8B1-4BEDC05B91AB}"/>
          </ac:spMkLst>
        </pc:spChg>
        <pc:spChg chg="add del mod ord">
          <ac:chgData name="office365" userId="5fcdbc0c-b1d0-4b52-bc28-28c25c9fccde" providerId="ADAL" clId="{839C158B-1674-498C-8D10-D29DEC7F3344}" dt="2026-07-22T20:51:57.898" v="592" actId="700"/>
          <ac:spMkLst>
            <pc:docMk/>
            <pc:sldMk cId="1889627053" sldId="263"/>
            <ac:spMk id="5" creationId="{69584E52-6395-E91E-97F5-BB7F3544BFB5}"/>
          </ac:spMkLst>
        </pc:spChg>
        <pc:spChg chg="add mod ord">
          <ac:chgData name="office365" userId="5fcdbc0c-b1d0-4b52-bc28-28c25c9fccde" providerId="ADAL" clId="{839C158B-1674-498C-8D10-D29DEC7F3344}" dt="2026-07-22T20:52:00.415" v="593" actId="700"/>
          <ac:spMkLst>
            <pc:docMk/>
            <pc:sldMk cId="1889627053" sldId="263"/>
            <ac:spMk id="6" creationId="{217BDCD6-CF95-2B72-0DB2-A016509B6A59}"/>
          </ac:spMkLst>
        </pc:spChg>
        <pc:spChg chg="add mod ord">
          <ac:chgData name="office365" userId="5fcdbc0c-b1d0-4b52-bc28-28c25c9fccde" providerId="ADAL" clId="{839C158B-1674-498C-8D10-D29DEC7F3344}" dt="2026-07-22T20:52:00.427" v="594" actId="27636"/>
          <ac:spMkLst>
            <pc:docMk/>
            <pc:sldMk cId="1889627053" sldId="263"/>
            <ac:spMk id="7" creationId="{4559F7D0-E0F3-69E4-ADB7-EDE4E3DD69F2}"/>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46:06.087" v="473" actId="47"/>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del mod">
        <pc:chgData name="office365" userId="5fcdbc0c-b1d0-4b52-bc28-28c25c9fccde" providerId="ADAL" clId="{839C158B-1674-498C-8D10-D29DEC7F3344}" dt="2026-07-23T07:27:14.847" v="671"/>
        <pc:sldMkLst>
          <pc:docMk/>
          <pc:sldMk cId="3003726951" sldId="314"/>
        </pc:sldMkLst>
        <pc:spChg chg="del">
          <ac:chgData name="office365" userId="5fcdbc0c-b1d0-4b52-bc28-28c25c9fccde" providerId="ADAL" clId="{839C158B-1674-498C-8D10-D29DEC7F3344}" dt="2026-07-22T20:53:48.746" v="618"/>
          <ac:spMkLst>
            <pc:docMk/>
            <pc:sldMk cId="3003726951" sldId="314"/>
            <ac:spMk id="2" creationId="{00000000-0000-0000-0000-000000000000}"/>
          </ac:spMkLst>
        </pc:spChg>
        <pc:spChg chg="mod">
          <ac:chgData name="office365" userId="5fcdbc0c-b1d0-4b52-bc28-28c25c9fccde" providerId="ADAL" clId="{839C158B-1674-498C-8D10-D29DEC7F3344}" dt="2026-07-22T20:54:19.780" v="661"/>
          <ac:spMkLst>
            <pc:docMk/>
            <pc:sldMk cId="3003726951" sldId="314"/>
            <ac:spMk id="3" creationId="{00000000-0000-0000-0000-000000000000}"/>
          </ac:spMkLst>
        </pc:spChg>
        <pc:spChg chg="mod">
          <ac:chgData name="office365" userId="5fcdbc0c-b1d0-4b52-bc28-28c25c9fccde" providerId="ADAL" clId="{839C158B-1674-498C-8D10-D29DEC7F3344}" dt="2026-07-22T20:54:19.780" v="659"/>
          <ac:spMkLst>
            <pc:docMk/>
            <pc:sldMk cId="3003726951" sldId="314"/>
            <ac:spMk id="6" creationId="{AB8C89A0-E4AC-A724-E8DB-5D81A91A3447}"/>
          </ac:spMkLst>
        </pc:spChg>
        <pc:spChg chg="del">
          <ac:chgData name="office365" userId="5fcdbc0c-b1d0-4b52-bc28-28c25c9fccde" providerId="ADAL" clId="{839C158B-1674-498C-8D10-D29DEC7F3344}" dt="2026-07-22T20:54:35.491" v="662"/>
          <ac:spMkLst>
            <pc:docMk/>
            <pc:sldMk cId="3003726951" sldId="314"/>
            <ac:spMk id="7" creationId="{4A1FF010-35F1-4DF1-28B4-380661132145}"/>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46:06.087" v="473" actId="47"/>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3T07:27:16.528" v="675"/>
        <pc:sldMkLst>
          <pc:docMk/>
          <pc:sldMk cId="1643042777" sldId="315"/>
        </pc:sldMkLst>
        <pc:spChg chg="del">
          <ac:chgData name="office365" userId="5fcdbc0c-b1d0-4b52-bc28-28c25c9fccde" providerId="ADAL" clId="{839C158B-1674-498C-8D10-D29DEC7F3344}" dt="2026-07-22T20:53:55.243" v="627"/>
          <ac:spMkLst>
            <pc:docMk/>
            <pc:sldMk cId="1643042777" sldId="315"/>
            <ac:spMk id="2" creationId="{00000000-0000-0000-0000-000000000000}"/>
          </ac:spMkLst>
        </pc:spChg>
        <pc:spChg chg="mod">
          <ac:chgData name="office365" userId="5fcdbc0c-b1d0-4b52-bc28-28c25c9fccde" providerId="ADAL" clId="{839C158B-1674-498C-8D10-D29DEC7F3344}" dt="2026-07-22T20:53:55.243" v="626"/>
          <ac:spMkLst>
            <pc:docMk/>
            <pc:sldMk cId="1643042777" sldId="315"/>
            <ac:spMk id="3" creationId="{00000000-0000-0000-0000-000000000000}"/>
          </ac:spMkLst>
        </pc:spChg>
        <pc:spChg chg="mod">
          <ac:chgData name="office365" userId="5fcdbc0c-b1d0-4b52-bc28-28c25c9fccde" providerId="ADAL" clId="{839C158B-1674-498C-8D10-D29DEC7F3344}" dt="2026-07-22T20:53:55.242" v="624"/>
          <ac:spMkLst>
            <pc:docMk/>
            <pc:sldMk cId="1643042777" sldId="315"/>
            <ac:spMk id="6" creationId="{23307A73-9894-D96D-8B42-629A50E740A3}"/>
          </ac:spMkLst>
        </pc:spChg>
        <pc:spChg chg="del">
          <ac:chgData name="office365" userId="5fcdbc0c-b1d0-4b52-bc28-28c25c9fccde" providerId="ADAL" clId="{839C158B-1674-498C-8D10-D29DEC7F3344}" dt="2026-07-22T20:54:35.491" v="663"/>
          <ac:spMkLst>
            <pc:docMk/>
            <pc:sldMk cId="1643042777" sldId="315"/>
            <ac:spMk id="7" creationId="{668DE979-FED6-7E39-0FCA-98FD92A19B4A}"/>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46:06.087" v="473" actId="47"/>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del mod">
        <pc:chgData name="office365" userId="5fcdbc0c-b1d0-4b52-bc28-28c25c9fccde" providerId="ADAL" clId="{839C158B-1674-498C-8D10-D29DEC7F3344}" dt="2026-07-23T07:27:18.237" v="679"/>
        <pc:sldMkLst>
          <pc:docMk/>
          <pc:sldMk cId="3173383651" sldId="316"/>
        </pc:sldMkLst>
        <pc:spChg chg="del">
          <ac:chgData name="office365" userId="5fcdbc0c-b1d0-4b52-bc28-28c25c9fccde" providerId="ADAL" clId="{839C158B-1674-498C-8D10-D29DEC7F3344}" dt="2026-07-22T20:53:55.243" v="632"/>
          <ac:spMkLst>
            <pc:docMk/>
            <pc:sldMk cId="3173383651" sldId="316"/>
            <ac:spMk id="2" creationId="{00000000-0000-0000-0000-000000000000}"/>
          </ac:spMkLst>
        </pc:spChg>
        <pc:spChg chg="mod">
          <ac:chgData name="office365" userId="5fcdbc0c-b1d0-4b52-bc28-28c25c9fccde" providerId="ADAL" clId="{839C158B-1674-498C-8D10-D29DEC7F3344}" dt="2026-07-22T20:53:55.243" v="631"/>
          <ac:spMkLst>
            <pc:docMk/>
            <pc:sldMk cId="3173383651" sldId="316"/>
            <ac:spMk id="3" creationId="{00000000-0000-0000-0000-000000000000}"/>
          </ac:spMkLst>
        </pc:spChg>
        <pc:spChg chg="mod">
          <ac:chgData name="office365" userId="5fcdbc0c-b1d0-4b52-bc28-28c25c9fccde" providerId="ADAL" clId="{839C158B-1674-498C-8D10-D29DEC7F3344}" dt="2026-07-22T20:53:55.243" v="629"/>
          <ac:spMkLst>
            <pc:docMk/>
            <pc:sldMk cId="3173383651" sldId="316"/>
            <ac:spMk id="6" creationId="{F02B0BBA-40F4-F1C8-D814-44AA94D16DAC}"/>
          </ac:spMkLst>
        </pc:spChg>
        <pc:spChg chg="del">
          <ac:chgData name="office365" userId="5fcdbc0c-b1d0-4b52-bc28-28c25c9fccde" providerId="ADAL" clId="{839C158B-1674-498C-8D10-D29DEC7F3344}" dt="2026-07-22T20:54:35.492" v="664"/>
          <ac:spMkLst>
            <pc:docMk/>
            <pc:sldMk cId="3173383651" sldId="316"/>
            <ac:spMk id="7" creationId="{00CF322C-AE35-18BB-7423-40EA50BEF1EF}"/>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3T07:27:19.928" v="683"/>
        <pc:sldMkLst>
          <pc:docMk/>
          <pc:sldMk cId="199372308" sldId="317"/>
        </pc:sldMkLst>
        <pc:spChg chg="del">
          <ac:chgData name="office365" userId="5fcdbc0c-b1d0-4b52-bc28-28c25c9fccde" providerId="ADAL" clId="{839C158B-1674-498C-8D10-D29DEC7F3344}" dt="2026-07-22T20:53:55.244" v="637"/>
          <ac:spMkLst>
            <pc:docMk/>
            <pc:sldMk cId="199372308" sldId="317"/>
            <ac:spMk id="2" creationId="{00000000-0000-0000-0000-000000000000}"/>
          </ac:spMkLst>
        </pc:spChg>
        <pc:spChg chg="mod">
          <ac:chgData name="office365" userId="5fcdbc0c-b1d0-4b52-bc28-28c25c9fccde" providerId="ADAL" clId="{839C158B-1674-498C-8D10-D29DEC7F3344}" dt="2026-07-22T20:53:55.244" v="636"/>
          <ac:spMkLst>
            <pc:docMk/>
            <pc:sldMk cId="199372308" sldId="317"/>
            <ac:spMk id="3" creationId="{00000000-0000-0000-0000-000000000000}"/>
          </ac:spMkLst>
        </pc:spChg>
        <pc:spChg chg="mod">
          <ac:chgData name="office365" userId="5fcdbc0c-b1d0-4b52-bc28-28c25c9fccde" providerId="ADAL" clId="{839C158B-1674-498C-8D10-D29DEC7F3344}" dt="2026-07-22T20:53:55.244" v="634"/>
          <ac:spMkLst>
            <pc:docMk/>
            <pc:sldMk cId="199372308" sldId="317"/>
            <ac:spMk id="6" creationId="{1895EAE8-6C2F-F49C-96E7-F6C8356CA55F}"/>
          </ac:spMkLst>
        </pc:spChg>
        <pc:spChg chg="del">
          <ac:chgData name="office365" userId="5fcdbc0c-b1d0-4b52-bc28-28c25c9fccde" providerId="ADAL" clId="{839C158B-1674-498C-8D10-D29DEC7F3344}" dt="2026-07-22T20:54:35.492" v="665"/>
          <ac:spMkLst>
            <pc:docMk/>
            <pc:sldMk cId="199372308" sldId="317"/>
            <ac:spMk id="7" creationId="{CBB3FA19-AB02-43B4-6D20-DA2EDF508AEF}"/>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46:06.087" v="473" actId="47"/>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3T07:27:21.653" v="687"/>
        <pc:sldMkLst>
          <pc:docMk/>
          <pc:sldMk cId="1211924523" sldId="318"/>
        </pc:sldMkLst>
        <pc:spChg chg="del">
          <ac:chgData name="office365" userId="5fcdbc0c-b1d0-4b52-bc28-28c25c9fccde" providerId="ADAL" clId="{839C158B-1674-498C-8D10-D29DEC7F3344}" dt="2026-07-22T20:53:55.245" v="642"/>
          <ac:spMkLst>
            <pc:docMk/>
            <pc:sldMk cId="1211924523" sldId="318"/>
            <ac:spMk id="2" creationId="{00000000-0000-0000-0000-000000000000}"/>
          </ac:spMkLst>
        </pc:spChg>
        <pc:spChg chg="mod">
          <ac:chgData name="office365" userId="5fcdbc0c-b1d0-4b52-bc28-28c25c9fccde" providerId="ADAL" clId="{839C158B-1674-498C-8D10-D29DEC7F3344}" dt="2026-07-22T20:53:55.245" v="641"/>
          <ac:spMkLst>
            <pc:docMk/>
            <pc:sldMk cId="1211924523" sldId="318"/>
            <ac:spMk id="3" creationId="{00000000-0000-0000-0000-000000000000}"/>
          </ac:spMkLst>
        </pc:spChg>
        <pc:spChg chg="mod">
          <ac:chgData name="office365" userId="5fcdbc0c-b1d0-4b52-bc28-28c25c9fccde" providerId="ADAL" clId="{839C158B-1674-498C-8D10-D29DEC7F3344}" dt="2026-07-22T20:53:55.245" v="639"/>
          <ac:spMkLst>
            <pc:docMk/>
            <pc:sldMk cId="1211924523" sldId="318"/>
            <ac:spMk id="6" creationId="{530F365B-5878-7EE4-4BCE-34795D546960}"/>
          </ac:spMkLst>
        </pc:spChg>
        <pc:spChg chg="del">
          <ac:chgData name="office365" userId="5fcdbc0c-b1d0-4b52-bc28-28c25c9fccde" providerId="ADAL" clId="{839C158B-1674-498C-8D10-D29DEC7F3344}" dt="2026-07-22T20:54:35.492" v="666"/>
          <ac:spMkLst>
            <pc:docMk/>
            <pc:sldMk cId="1211924523" sldId="318"/>
            <ac:spMk id="7" creationId="{A9766199-0188-EF79-EC47-4AFAE55E1EA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46:06.087" v="473" actId="47"/>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46:06.087" v="473" actId="47"/>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delSp modSp add del mod">
        <pc:chgData name="office365" userId="5fcdbc0c-b1d0-4b52-bc28-28c25c9fccde" providerId="ADAL" clId="{839C158B-1674-498C-8D10-D29DEC7F3344}" dt="2026-07-23T07:27:23.354" v="691"/>
        <pc:sldMkLst>
          <pc:docMk/>
          <pc:sldMk cId="4100562669" sldId="319"/>
        </pc:sldMkLst>
        <pc:spChg chg="del">
          <ac:chgData name="office365" userId="5fcdbc0c-b1d0-4b52-bc28-28c25c9fccde" providerId="ADAL" clId="{839C158B-1674-498C-8D10-D29DEC7F3344}" dt="2026-07-22T20:53:55.246" v="647"/>
          <ac:spMkLst>
            <pc:docMk/>
            <pc:sldMk cId="4100562669" sldId="319"/>
            <ac:spMk id="2" creationId="{00000000-0000-0000-0000-000000000000}"/>
          </ac:spMkLst>
        </pc:spChg>
        <pc:spChg chg="mod">
          <ac:chgData name="office365" userId="5fcdbc0c-b1d0-4b52-bc28-28c25c9fccde" providerId="ADAL" clId="{839C158B-1674-498C-8D10-D29DEC7F3344}" dt="2026-07-22T20:53:55.246" v="646"/>
          <ac:spMkLst>
            <pc:docMk/>
            <pc:sldMk cId="4100562669" sldId="319"/>
            <ac:spMk id="3" creationId="{00000000-0000-0000-0000-000000000000}"/>
          </ac:spMkLst>
        </pc:spChg>
        <pc:spChg chg="mod">
          <ac:chgData name="office365" userId="5fcdbc0c-b1d0-4b52-bc28-28c25c9fccde" providerId="ADAL" clId="{839C158B-1674-498C-8D10-D29DEC7F3344}" dt="2026-07-22T20:53:55.245" v="644"/>
          <ac:spMkLst>
            <pc:docMk/>
            <pc:sldMk cId="4100562669" sldId="319"/>
            <ac:spMk id="6" creationId="{2C81C903-0586-D0E6-B447-46CBF2A6F29B}"/>
          </ac:spMkLst>
        </pc:spChg>
        <pc:spChg chg="del">
          <ac:chgData name="office365" userId="5fcdbc0c-b1d0-4b52-bc28-28c25c9fccde" providerId="ADAL" clId="{839C158B-1674-498C-8D10-D29DEC7F3344}" dt="2026-07-22T20:54:35.492" v="667"/>
          <ac:spMkLst>
            <pc:docMk/>
            <pc:sldMk cId="4100562669" sldId="319"/>
            <ac:spMk id="7" creationId="{B057D747-3421-2463-9473-D495E0914C3A}"/>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2T20:46:06.087" v="473" actId="47"/>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3T07:27:24.986" v="695"/>
        <pc:sldMkLst>
          <pc:docMk/>
          <pc:sldMk cId="3080221751" sldId="320"/>
        </pc:sldMkLst>
        <pc:spChg chg="del">
          <ac:chgData name="office365" userId="5fcdbc0c-b1d0-4b52-bc28-28c25c9fccde" providerId="ADAL" clId="{839C158B-1674-498C-8D10-D29DEC7F3344}" dt="2026-07-22T20:53:55.246" v="652"/>
          <ac:spMkLst>
            <pc:docMk/>
            <pc:sldMk cId="3080221751" sldId="320"/>
            <ac:spMk id="2" creationId="{00000000-0000-0000-0000-000000000000}"/>
          </ac:spMkLst>
        </pc:spChg>
        <pc:spChg chg="mod">
          <ac:chgData name="office365" userId="5fcdbc0c-b1d0-4b52-bc28-28c25c9fccde" providerId="ADAL" clId="{839C158B-1674-498C-8D10-D29DEC7F3344}" dt="2026-07-22T20:53:55.246" v="651"/>
          <ac:spMkLst>
            <pc:docMk/>
            <pc:sldMk cId="3080221751" sldId="320"/>
            <ac:spMk id="3" creationId="{00000000-0000-0000-0000-000000000000}"/>
          </ac:spMkLst>
        </pc:spChg>
        <pc:spChg chg="mod">
          <ac:chgData name="office365" userId="5fcdbc0c-b1d0-4b52-bc28-28c25c9fccde" providerId="ADAL" clId="{839C158B-1674-498C-8D10-D29DEC7F3344}" dt="2026-07-22T20:53:55.246" v="649"/>
          <ac:spMkLst>
            <pc:docMk/>
            <pc:sldMk cId="3080221751" sldId="320"/>
            <ac:spMk id="6" creationId="{8B648465-C089-F119-D3E5-E38FEF80AD03}"/>
          </ac:spMkLst>
        </pc:spChg>
        <pc:spChg chg="del">
          <ac:chgData name="office365" userId="5fcdbc0c-b1d0-4b52-bc28-28c25c9fccde" providerId="ADAL" clId="{839C158B-1674-498C-8D10-D29DEC7F3344}" dt="2026-07-22T20:54:35.492" v="668"/>
          <ac:spMkLst>
            <pc:docMk/>
            <pc:sldMk cId="3080221751" sldId="320"/>
            <ac:spMk id="7" creationId="{E198141A-4B76-E048-72A6-C8BB6ED456A4}"/>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46:06.087" v="473" actId="47"/>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delSp modSp add del mod">
        <pc:chgData name="office365" userId="5fcdbc0c-b1d0-4b52-bc28-28c25c9fccde" providerId="ADAL" clId="{839C158B-1674-498C-8D10-D29DEC7F3344}" dt="2026-07-23T07:27:26.664" v="699"/>
        <pc:sldMkLst>
          <pc:docMk/>
          <pc:sldMk cId="2957754169" sldId="321"/>
        </pc:sldMkLst>
        <pc:spChg chg="del">
          <ac:chgData name="office365" userId="5fcdbc0c-b1d0-4b52-bc28-28c25c9fccde" providerId="ADAL" clId="{839C158B-1674-498C-8D10-D29DEC7F3344}" dt="2026-07-22T20:53:55.247" v="657"/>
          <ac:spMkLst>
            <pc:docMk/>
            <pc:sldMk cId="2957754169" sldId="321"/>
            <ac:spMk id="2" creationId="{00000000-0000-0000-0000-000000000000}"/>
          </ac:spMkLst>
        </pc:spChg>
        <pc:spChg chg="mod">
          <ac:chgData name="office365" userId="5fcdbc0c-b1d0-4b52-bc28-28c25c9fccde" providerId="ADAL" clId="{839C158B-1674-498C-8D10-D29DEC7F3344}" dt="2026-07-22T20:53:55.247" v="656"/>
          <ac:spMkLst>
            <pc:docMk/>
            <pc:sldMk cId="2957754169" sldId="321"/>
            <ac:spMk id="3" creationId="{00000000-0000-0000-0000-000000000000}"/>
          </ac:spMkLst>
        </pc:spChg>
        <pc:spChg chg="mod">
          <ac:chgData name="office365" userId="5fcdbc0c-b1d0-4b52-bc28-28c25c9fccde" providerId="ADAL" clId="{839C158B-1674-498C-8D10-D29DEC7F3344}" dt="2026-07-22T20:53:55.247" v="654"/>
          <ac:spMkLst>
            <pc:docMk/>
            <pc:sldMk cId="2957754169" sldId="321"/>
            <ac:spMk id="6" creationId="{217BDCD6-CF95-2B72-0DB2-A016509B6A59}"/>
          </ac:spMkLst>
        </pc:spChg>
        <pc:spChg chg="del">
          <ac:chgData name="office365" userId="5fcdbc0c-b1d0-4b52-bc28-28c25c9fccde" providerId="ADAL" clId="{839C158B-1674-498C-8D10-D29DEC7F3344}" dt="2026-07-22T20:54:35.492" v="669"/>
          <ac:spMkLst>
            <pc:docMk/>
            <pc:sldMk cId="2957754169" sldId="321"/>
            <ac:spMk id="7" creationId="{4559F7D0-E0F3-69E4-ADB7-EDE4E3DD69F2}"/>
          </ac:spMkLst>
        </pc:spChg>
      </pc:sldChg>
      <pc:sldChg chg="add del">
        <pc:chgData name="office365" userId="5fcdbc0c-b1d0-4b52-bc28-28c25c9fccde" providerId="ADAL" clId="{839C158B-1674-498C-8D10-D29DEC7F3344}" dt="2026-07-22T20:40:20.193" v="423" actId="47"/>
        <pc:sldMkLst>
          <pc:docMk/>
          <pc:sldMk cId="1595943737" sldId="322"/>
        </pc:sldMkLst>
      </pc:sldChg>
      <pc:sldChg chg="add del">
        <pc:chgData name="office365" userId="5fcdbc0c-b1d0-4b52-bc28-28c25c9fccde" providerId="ADAL" clId="{839C158B-1674-498C-8D10-D29DEC7F3344}" dt="2026-07-23T07:27:15.694" v="673"/>
        <pc:sldMkLst>
          <pc:docMk/>
          <pc:sldMk cId="2315516874" sldId="322"/>
        </pc:sldMkLst>
      </pc:sldChg>
      <pc:sldChg chg="add">
        <pc:chgData name="office365" userId="5fcdbc0c-b1d0-4b52-bc28-28c25c9fccde" providerId="ADAL" clId="{839C158B-1674-498C-8D10-D29DEC7F3344}" dt="2026-07-23T07:27:15.679" v="672"/>
        <pc:sldMkLst>
          <pc:docMk/>
          <pc:sldMk cId="3479736170" sldId="323"/>
        </pc:sldMkLst>
      </pc:sldChg>
      <pc:sldChg chg="add del">
        <pc:chgData name="office365" userId="5fcdbc0c-b1d0-4b52-bc28-28c25c9fccde" providerId="ADAL" clId="{839C158B-1674-498C-8D10-D29DEC7F3344}" dt="2026-07-23T07:27:17.400" v="677"/>
        <pc:sldMkLst>
          <pc:docMk/>
          <pc:sldMk cId="2004492372" sldId="324"/>
        </pc:sldMkLst>
      </pc:sldChg>
      <pc:sldChg chg="add">
        <pc:chgData name="office365" userId="5fcdbc0c-b1d0-4b52-bc28-28c25c9fccde" providerId="ADAL" clId="{839C158B-1674-498C-8D10-D29DEC7F3344}" dt="2026-07-23T07:27:17.383" v="676"/>
        <pc:sldMkLst>
          <pc:docMk/>
          <pc:sldMk cId="1188206894" sldId="325"/>
        </pc:sldMkLst>
      </pc:sldChg>
      <pc:sldChg chg="add del">
        <pc:chgData name="office365" userId="5fcdbc0c-b1d0-4b52-bc28-28c25c9fccde" providerId="ADAL" clId="{839C158B-1674-498C-8D10-D29DEC7F3344}" dt="2026-07-23T07:27:19.076" v="681"/>
        <pc:sldMkLst>
          <pc:docMk/>
          <pc:sldMk cId="629405395" sldId="326"/>
        </pc:sldMkLst>
      </pc:sldChg>
      <pc:sldChg chg="add">
        <pc:chgData name="office365" userId="5fcdbc0c-b1d0-4b52-bc28-28c25c9fccde" providerId="ADAL" clId="{839C158B-1674-498C-8D10-D29DEC7F3344}" dt="2026-07-23T07:27:19.059" v="680"/>
        <pc:sldMkLst>
          <pc:docMk/>
          <pc:sldMk cId="3631521726" sldId="327"/>
        </pc:sldMkLst>
      </pc:sldChg>
      <pc:sldChg chg="add del">
        <pc:chgData name="office365" userId="5fcdbc0c-b1d0-4b52-bc28-28c25c9fccde" providerId="ADAL" clId="{839C158B-1674-498C-8D10-D29DEC7F3344}" dt="2026-07-23T07:27:20.783" v="685"/>
        <pc:sldMkLst>
          <pc:docMk/>
          <pc:sldMk cId="1008260609" sldId="328"/>
        </pc:sldMkLst>
      </pc:sldChg>
      <pc:sldChg chg="add">
        <pc:chgData name="office365" userId="5fcdbc0c-b1d0-4b52-bc28-28c25c9fccde" providerId="ADAL" clId="{839C158B-1674-498C-8D10-D29DEC7F3344}" dt="2026-07-23T07:27:20.764" v="684"/>
        <pc:sldMkLst>
          <pc:docMk/>
          <pc:sldMk cId="1002712855" sldId="329"/>
        </pc:sldMkLst>
      </pc:sldChg>
      <pc:sldChg chg="add del">
        <pc:chgData name="office365" userId="5fcdbc0c-b1d0-4b52-bc28-28c25c9fccde" providerId="ADAL" clId="{839C158B-1674-498C-8D10-D29DEC7F3344}" dt="2026-07-23T07:27:22.510" v="689"/>
        <pc:sldMkLst>
          <pc:docMk/>
          <pc:sldMk cId="1096426510" sldId="330"/>
        </pc:sldMkLst>
      </pc:sldChg>
      <pc:sldChg chg="add">
        <pc:chgData name="office365" userId="5fcdbc0c-b1d0-4b52-bc28-28c25c9fccde" providerId="ADAL" clId="{839C158B-1674-498C-8D10-D29DEC7F3344}" dt="2026-07-23T07:27:22.494" v="688"/>
        <pc:sldMkLst>
          <pc:docMk/>
          <pc:sldMk cId="3484652089" sldId="331"/>
        </pc:sldMkLst>
      </pc:sldChg>
      <pc:sldChg chg="add del">
        <pc:chgData name="office365" userId="5fcdbc0c-b1d0-4b52-bc28-28c25c9fccde" providerId="ADAL" clId="{839C158B-1674-498C-8D10-D29DEC7F3344}" dt="2026-07-23T07:27:24.187" v="693"/>
        <pc:sldMkLst>
          <pc:docMk/>
          <pc:sldMk cId="3038249196" sldId="332"/>
        </pc:sldMkLst>
      </pc:sldChg>
      <pc:sldChg chg="add">
        <pc:chgData name="office365" userId="5fcdbc0c-b1d0-4b52-bc28-28c25c9fccde" providerId="ADAL" clId="{839C158B-1674-498C-8D10-D29DEC7F3344}" dt="2026-07-23T07:27:24.171" v="692"/>
        <pc:sldMkLst>
          <pc:docMk/>
          <pc:sldMk cId="590668259" sldId="333"/>
        </pc:sldMkLst>
      </pc:sldChg>
      <pc:sldChg chg="add del">
        <pc:chgData name="office365" userId="5fcdbc0c-b1d0-4b52-bc28-28c25c9fccde" providerId="ADAL" clId="{839C158B-1674-498C-8D10-D29DEC7F3344}" dt="2026-07-23T07:27:25.828" v="697"/>
        <pc:sldMkLst>
          <pc:docMk/>
          <pc:sldMk cId="2573365659" sldId="334"/>
        </pc:sldMkLst>
      </pc:sldChg>
      <pc:sldChg chg="add">
        <pc:chgData name="office365" userId="5fcdbc0c-b1d0-4b52-bc28-28c25c9fccde" providerId="ADAL" clId="{839C158B-1674-498C-8D10-D29DEC7F3344}" dt="2026-07-23T07:27:25.814" v="696"/>
        <pc:sldMkLst>
          <pc:docMk/>
          <pc:sldMk cId="2286497823" sldId="335"/>
        </pc:sldMkLst>
      </pc:sldChg>
      <pc:sldChg chg="add del">
        <pc:chgData name="office365" userId="5fcdbc0c-b1d0-4b52-bc28-28c25c9fccde" providerId="ADAL" clId="{839C158B-1674-498C-8D10-D29DEC7F3344}" dt="2026-07-23T07:27:27.503" v="701"/>
        <pc:sldMkLst>
          <pc:docMk/>
          <pc:sldMk cId="702539718" sldId="336"/>
        </pc:sldMkLst>
      </pc:sldChg>
      <pc:sldChg chg="add">
        <pc:chgData name="office365" userId="5fcdbc0c-b1d0-4b52-bc28-28c25c9fccde" providerId="ADAL" clId="{839C158B-1674-498C-8D10-D29DEC7F3344}" dt="2026-07-23T07:27:27.488" v="700"/>
        <pc:sldMkLst>
          <pc:docMk/>
          <pc:sldMk cId="3461914212" sldId="337"/>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078698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549027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94520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350638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779787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071957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527224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98548968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Fissures : 55 = C / alerte.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Orniérage : 35 = D / critique.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Adhérence : 62 = B / souhaité.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Uni : 48 = C / alerte.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Drainage : 30 = D / critique.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Paramètre dominant : le drainage, car il est critique et prioritaire.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Décision : correction urgente du drainage et diagnostic détaillé avant la réhabilitation structurelle.</a:t>
            </a:r>
            <a:endParaRPr lang="fr-FR" sz="1800" dirty="0"/>
          </a:p>
        </p:txBody>
      </p:sp>
      <p:sp>
        <p:nvSpPr>
          <p:cNvPr id="6" name="Title 5">
            <a:extLst>
              <a:ext uri="{FF2B5EF4-FFF2-40B4-BE49-F238E27FC236}">
                <a16:creationId xmlns:a16="http://schemas.microsoft.com/office/drawing/2014/main" id="{8B648465-C089-F119-D3E5-E38FEF80AD03}"/>
              </a:ext>
            </a:extLst>
          </p:cNvPr>
          <p:cNvSpPr>
            <a:spLocks noGrp="1"/>
          </p:cNvSpPr>
          <p:nvPr>
            <p:ph type="title"/>
          </p:nvPr>
        </p:nvSpPr>
        <p:spPr>
          <a:xfrm>
            <a:off x="603253" y="539751"/>
            <a:ext cx="10414000" cy="812800"/>
          </a:xfrm>
        </p:spPr>
        <p:txBody>
          <a:bodyPr/>
          <a:lstStyle/>
          <a:p>
            <a:r>
              <a:t>Réponse attendue / solution</a:t>
            </a:r>
            <a:endParaRPr lang="fr-FR"/>
          </a:p>
        </p:txBody>
      </p:sp>
    </p:spTree>
    <p:extLst>
      <p:ext uri="{BB962C8B-B14F-4D97-AF65-F5344CB8AC3E}">
        <p14:creationId xmlns:p14="http://schemas.microsoft.com/office/powerpoint/2010/main" val="228649782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Vérifiez si les étudiants confondent la valeur d’état avec une mesure physique.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fréquente : sélectionner uniquement la valeur la plus faible, sans tenir compte des règles de priorité.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de discussion : le paramètre dominant guide l’action, pas seulement le compte rendu.</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demandez aux étudiants comment le résultat change si la valeur du drainage passe à 65.</a:t>
            </a:r>
            <a:endParaRPr lang="fr-FR" sz="1800" dirty="0"/>
          </a:p>
        </p:txBody>
      </p:sp>
      <p:sp>
        <p:nvSpPr>
          <p:cNvPr id="6" name="Title 5">
            <a:extLst>
              <a:ext uri="{FF2B5EF4-FFF2-40B4-BE49-F238E27FC236}">
                <a16:creationId xmlns:a16="http://schemas.microsoft.com/office/drawing/2014/main" id="{217BDCD6-CF95-2B72-0DB2-A016509B6A59}"/>
              </a:ext>
            </a:extLst>
          </p:cNvPr>
          <p:cNvSpPr>
            <a:spLocks noGrp="1"/>
          </p:cNvSpPr>
          <p:nvPr>
            <p:ph type="title"/>
          </p:nvPr>
        </p:nvSpPr>
        <p:spPr>
          <a:xfrm>
            <a:off x="603253" y="539751"/>
            <a:ext cx="10414000" cy="812800"/>
          </a:xfrm>
        </p:spPr>
        <p:txBody>
          <a:bodyPr/>
          <a:lstStyle/>
          <a:p>
            <a:r>
              <a:t>Notes de l’enseignant</a:t>
            </a:r>
            <a:endParaRPr lang="fr-FR"/>
          </a:p>
        </p:txBody>
      </p:sp>
    </p:spTree>
    <p:extLst>
      <p:ext uri="{BB962C8B-B14F-4D97-AF65-F5344CB8AC3E}">
        <p14:creationId xmlns:p14="http://schemas.microsoft.com/office/powerpoint/2010/main" val="346191421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606550"/>
            <a:ext cx="10789920" cy="47485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calcul individuel + interprétation en groupe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a:t>
            </a:r>
            <a:r>
              <a:rPr lang="pl-PL" sz="1800" dirty="0">
                <a:solidFill>
                  <a:srgbClr val="000000"/>
                </a:solidFill>
                <a:latin typeface="Arial" pitchFamily="34" charset="0"/>
                <a:ea typeface="Arial" pitchFamily="34" charset="-122"/>
                <a:cs typeface="Arial" pitchFamily="34" charset="-120"/>
              </a:rPr>
              <a:t>120</a:t>
            </a:r>
            <a:r>
              <a:rPr lang="fr-FR" sz="1800" dirty="0">
                <a:solidFill>
                  <a:srgbClr val="000000"/>
                </a:solidFill>
                <a:latin typeface="Arial" pitchFamily="34" charset="0"/>
                <a:ea typeface="Arial" pitchFamily="34" charset="-122"/>
                <a:cs typeface="Arial" pitchFamily="34" charset="-120"/>
              </a:rPr>
              <a:t>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valeurs, classes et niveaux d’état</a:t>
            </a:r>
            <a:endParaRPr lang="fr-FR" sz="1800" dirty="0"/>
          </a:p>
        </p:txBody>
      </p:sp>
      <p:sp>
        <p:nvSpPr>
          <p:cNvPr id="6" name="Title 5">
            <a:extLst>
              <a:ext uri="{FF2B5EF4-FFF2-40B4-BE49-F238E27FC236}">
                <a16:creationId xmlns:a16="http://schemas.microsoft.com/office/drawing/2014/main" id="{AB8C89A0-E4AC-A724-E8DB-5D81A91A3447}"/>
              </a:ext>
            </a:extLst>
          </p:cNvPr>
          <p:cNvSpPr>
            <a:spLocks noGrp="1"/>
          </p:cNvSpPr>
          <p:nvPr>
            <p:ph type="title"/>
          </p:nvPr>
        </p:nvSpPr>
        <p:spPr>
          <a:xfrm>
            <a:off x="603253" y="539751"/>
            <a:ext cx="7620000" cy="914400"/>
          </a:xfrm>
        </p:spPr>
        <p:txBody>
          <a:bodyPr/>
          <a:lstStyle/>
          <a:p>
            <a:r>
              <a:t>Exercice 5. Classification de l’état de la chaussée</a:t>
            </a:r>
            <a:endParaRPr lang="fr-FR"/>
          </a:p>
        </p:txBody>
      </p:sp>
    </p:spTree>
    <p:extLst>
      <p:ext uri="{BB962C8B-B14F-4D97-AF65-F5344CB8AC3E}">
        <p14:creationId xmlns:p14="http://schemas.microsoft.com/office/powerpoint/2010/main" val="347973617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Utiliser une échelle simple de valeur d’état de 0 à 100.</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Attribuer les classes d’état de chaussée A à D.</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Déterminer les niveaux souhaité, d’alerte et critique.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Identifier les paramètres dominants pour la planification de l’entretien.</a:t>
            </a:r>
            <a:endParaRPr lang="fr-FR" sz="1800" dirty="0"/>
          </a:p>
        </p:txBody>
      </p:sp>
      <p:sp>
        <p:nvSpPr>
          <p:cNvPr id="6" name="Title 5">
            <a:extLst>
              <a:ext uri="{FF2B5EF4-FFF2-40B4-BE49-F238E27FC236}">
                <a16:creationId xmlns:a16="http://schemas.microsoft.com/office/drawing/2014/main" id="{23307A73-9894-D96D-8B42-629A50E740A3}"/>
              </a:ext>
            </a:extLst>
          </p:cNvPr>
          <p:cNvSpPr>
            <a:spLocks noGrp="1"/>
          </p:cNvSpPr>
          <p:nvPr>
            <p:ph type="title"/>
          </p:nvPr>
        </p:nvSpPr>
        <p:spPr>
          <a:xfrm>
            <a:off x="603253" y="539751"/>
            <a:ext cx="10414000" cy="812800"/>
          </a:xfrm>
        </p:spPr>
        <p:txBody>
          <a:bodyPr/>
          <a:lstStyle/>
          <a:p>
            <a:r>
              <a:t>Objectifs d’apprentissage</a:t>
            </a:r>
            <a:endParaRPr lang="fr-FR"/>
          </a:p>
        </p:txBody>
      </p:sp>
    </p:spTree>
    <p:extLst>
      <p:ext uri="{BB962C8B-B14F-4D97-AF65-F5344CB8AC3E}">
        <p14:creationId xmlns:p14="http://schemas.microsoft.com/office/powerpoint/2010/main" val="118820689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 tronçon de voirie municipale à Kinshasa est inspecté avant la saison des pluies.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 route est importante pour les bus et l’accès à un centre de santé.</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L’autorité souhaite une méthode de classification transparente pour la prise de décision.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étudiants reçoivent des valeurs d’état simplifiées.</a:t>
            </a:r>
            <a:endParaRPr lang="fr-FR" sz="1800" dirty="0"/>
          </a:p>
        </p:txBody>
      </p:sp>
      <p:sp>
        <p:nvSpPr>
          <p:cNvPr id="6" name="Title 5">
            <a:extLst>
              <a:ext uri="{FF2B5EF4-FFF2-40B4-BE49-F238E27FC236}">
                <a16:creationId xmlns:a16="http://schemas.microsoft.com/office/drawing/2014/main" id="{F02B0BBA-40F4-F1C8-D814-44AA94D16DAC}"/>
              </a:ext>
            </a:extLst>
          </p:cNvPr>
          <p:cNvSpPr>
            <a:spLocks noGrp="1"/>
          </p:cNvSpPr>
          <p:nvPr>
            <p:ph type="title"/>
          </p:nvPr>
        </p:nvSpPr>
        <p:spPr>
          <a:xfrm>
            <a:off x="603253" y="539751"/>
            <a:ext cx="10414000" cy="812800"/>
          </a:xfrm>
        </p:spPr>
        <p:txBody>
          <a:bodyPr/>
          <a:lstStyle/>
          <a:p>
            <a:r>
              <a:t>Contexte / étude de cas</a:t>
            </a:r>
            <a:endParaRPr lang="fr-FR"/>
          </a:p>
        </p:txBody>
      </p:sp>
    </p:spTree>
    <p:extLst>
      <p:ext uri="{BB962C8B-B14F-4D97-AF65-F5344CB8AC3E}">
        <p14:creationId xmlns:p14="http://schemas.microsoft.com/office/powerpoint/2010/main" val="363152172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Attribuez la classe A, B, C ou D à chaque paramètre.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Attribuez le niveau d’état : souhaité, d’alerte ou critique.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Identifiez le paramètre dominant.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Indiquez s’il faut prévoir un entretien courant, un diagnostic détaillé ou une réhabilitation urgente.</a:t>
            </a:r>
            <a:endParaRPr lang="fr-FR" sz="1800" dirty="0"/>
          </a:p>
        </p:txBody>
      </p:sp>
      <p:sp>
        <p:nvSpPr>
          <p:cNvPr id="6" name="Title 5">
            <a:extLst>
              <a:ext uri="{FF2B5EF4-FFF2-40B4-BE49-F238E27FC236}">
                <a16:creationId xmlns:a16="http://schemas.microsoft.com/office/drawing/2014/main" id="{1895EAE8-6C2F-F49C-96E7-F6C8356CA55F}"/>
              </a:ext>
            </a:extLst>
          </p:cNvPr>
          <p:cNvSpPr>
            <a:spLocks noGrp="1"/>
          </p:cNvSpPr>
          <p:nvPr>
            <p:ph type="title"/>
          </p:nvPr>
        </p:nvSpPr>
        <p:spPr>
          <a:xfrm>
            <a:off x="603253" y="539751"/>
            <a:ext cx="10414000" cy="812800"/>
          </a:xfrm>
        </p:spPr>
        <p:txBody>
          <a:bodyPr/>
          <a:lstStyle/>
          <a:p>
            <a:r>
              <a:t>Tâche des étudiants</a:t>
            </a:r>
            <a:endParaRPr lang="fr-FR"/>
          </a:p>
        </p:txBody>
      </p:sp>
    </p:spTree>
    <p:extLst>
      <p:ext uri="{BB962C8B-B14F-4D97-AF65-F5344CB8AC3E}">
        <p14:creationId xmlns:p14="http://schemas.microsoft.com/office/powerpoint/2010/main" val="100271285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Données hypothétiques à des fins pédagogiques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Seuils de classe : A = 80-100 ; B = 60-79 ; C = 40-59 ; D = 0-39.</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Niveaux : A-B = souhaité ; C = alerte ; D = critique.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Paramètres : fissures = 55 ; état relatif à la profondeur des ornières = 35 ; adhérence = 62 ; uni longitudinal = 48 ; drainage = 30.</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Ordre de priorité : drainage, orniérage, adhérence, fissures, uni.</a:t>
            </a:r>
            <a:endParaRPr lang="fr-FR" sz="1800" dirty="0"/>
          </a:p>
        </p:txBody>
      </p:sp>
      <p:sp>
        <p:nvSpPr>
          <p:cNvPr id="6" name="Title 5">
            <a:extLst>
              <a:ext uri="{FF2B5EF4-FFF2-40B4-BE49-F238E27FC236}">
                <a16:creationId xmlns:a16="http://schemas.microsoft.com/office/drawing/2014/main" id="{530F365B-5878-7EE4-4BCE-34795D546960}"/>
              </a:ext>
            </a:extLst>
          </p:cNvPr>
          <p:cNvSpPr>
            <a:spLocks noGrp="1"/>
          </p:cNvSpPr>
          <p:nvPr>
            <p:ph type="title"/>
          </p:nvPr>
        </p:nvSpPr>
        <p:spPr>
          <a:xfrm>
            <a:off x="603253" y="539751"/>
            <a:ext cx="10414000" cy="812800"/>
          </a:xfrm>
        </p:spPr>
        <p:txBody>
          <a:bodyPr/>
          <a:lstStyle/>
          <a:p>
            <a:r>
              <a:t>Données / ressources</a:t>
            </a:r>
            <a:endParaRPr lang="fr-FR"/>
          </a:p>
        </p:txBody>
      </p:sp>
    </p:spTree>
    <p:extLst>
      <p:ext uri="{BB962C8B-B14F-4D97-AF65-F5344CB8AC3E}">
        <p14:creationId xmlns:p14="http://schemas.microsoft.com/office/powerpoint/2010/main" val="348465208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04950"/>
            <a:ext cx="10789920" cy="485013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individuel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classez les paramètres.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Vérification en binôme : </a:t>
            </a:r>
            <a:r>
              <a:rPr lang="pl-PL" sz="1800" dirty="0">
                <a:solidFill>
                  <a:srgbClr val="000000"/>
                </a:solidFill>
                <a:latin typeface="Arial" pitchFamily="34" charset="0"/>
                <a:ea typeface="Arial" pitchFamily="34" charset="-122"/>
                <a:cs typeface="Arial" pitchFamily="34" charset="-120"/>
              </a:rPr>
              <a:t>30 </a:t>
            </a:r>
            <a:r>
              <a:rPr lang="fr-FR" sz="1800" dirty="0">
                <a:solidFill>
                  <a:srgbClr val="000000"/>
                </a:solidFill>
                <a:latin typeface="Arial" pitchFamily="34" charset="0"/>
                <a:ea typeface="Arial" pitchFamily="34" charset="-122"/>
                <a:cs typeface="Arial" pitchFamily="34" charset="-120"/>
              </a:rPr>
              <a:t>min — comparez les résultats.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Travail en groupe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convenez du paramètre dominant et de la recommandation.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Discussion : </a:t>
            </a:r>
            <a:r>
              <a:rPr lang="pl-PL" sz="1800" dirty="0">
                <a:solidFill>
                  <a:srgbClr val="000000"/>
                </a:solidFill>
                <a:latin typeface="Arial" pitchFamily="34" charset="0"/>
                <a:ea typeface="Arial" pitchFamily="34" charset="-122"/>
                <a:cs typeface="Arial" pitchFamily="34" charset="-120"/>
              </a:rPr>
              <a:t>30</a:t>
            </a:r>
            <a:r>
              <a:rPr lang="fr-FR" sz="1800" dirty="0">
                <a:solidFill>
                  <a:srgbClr val="000000"/>
                </a:solidFill>
                <a:latin typeface="Arial" pitchFamily="34" charset="0"/>
                <a:ea typeface="Arial" pitchFamily="34" charset="-122"/>
                <a:cs typeface="Arial" pitchFamily="34" charset="-120"/>
              </a:rPr>
              <a:t> min — comparez la logique de décision.</a:t>
            </a:r>
            <a:endParaRPr lang="fr-FR" sz="1800" dirty="0"/>
          </a:p>
        </p:txBody>
      </p:sp>
      <p:sp>
        <p:nvSpPr>
          <p:cNvPr id="6" name="Title 5">
            <a:extLst>
              <a:ext uri="{FF2B5EF4-FFF2-40B4-BE49-F238E27FC236}">
                <a16:creationId xmlns:a16="http://schemas.microsoft.com/office/drawing/2014/main" id="{2C81C903-0586-D0E6-B447-46CBF2A6F29B}"/>
              </a:ext>
            </a:extLst>
          </p:cNvPr>
          <p:cNvSpPr>
            <a:spLocks noGrp="1"/>
          </p:cNvSpPr>
          <p:nvPr>
            <p:ph type="title"/>
          </p:nvPr>
        </p:nvSpPr>
        <p:spPr>
          <a:xfrm>
            <a:off x="603253" y="539751"/>
            <a:ext cx="10414000" cy="812800"/>
          </a:xfrm>
        </p:spPr>
        <p:txBody>
          <a:bodyPr/>
          <a:lstStyle/>
          <a:p>
            <a:r>
              <a:t>Organisation du travail</a:t>
            </a:r>
            <a:endParaRPr lang="fr-FR"/>
          </a:p>
        </p:txBody>
      </p:sp>
    </p:spTree>
    <p:extLst>
      <p:ext uri="{BB962C8B-B14F-4D97-AF65-F5344CB8AC3E}">
        <p14:creationId xmlns:p14="http://schemas.microsoft.com/office/powerpoint/2010/main" val="59066825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FFE10377-C4B1-441F-85F5-74DB75F16284}"/>
</file>

<file path=docProps/app.xml><?xml version="1.0" encoding="utf-8"?>
<Properties xmlns="http://schemas.openxmlformats.org/officeDocument/2006/extended-properties" xmlns:vt="http://schemas.openxmlformats.org/officeDocument/2006/docPropsVTypes">
  <TotalTime>76</TotalTime>
  <Words>528</Words>
  <Application>Microsoft Office PowerPoint</Application>
  <PresentationFormat>Widescreen</PresentationFormat>
  <Paragraphs>52</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Exercice 5. Classification de l’état de la chaussée</vt:lpstr>
      <vt:lpstr>Objectifs d’apprentissage</vt:lpstr>
      <vt:lpstr>Contexte / étude de cas</vt:lpstr>
      <vt:lpstr>Tâche des étudiants</vt:lpstr>
      <vt:lpstr>Données / ressources</vt:lpstr>
      <vt:lpstr>Organisation du travail</vt:lpstr>
      <vt:lpstr>Réponse attendue / solution</vt:lpstr>
      <vt:lpstr>Notes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